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handoutMasterIdLst>
    <p:handoutMasterId r:id="rId27"/>
  </p:handoutMasterIdLst>
  <p:sldIdLst>
    <p:sldId id="279" r:id="rId3"/>
    <p:sldId id="309" r:id="rId4"/>
    <p:sldId id="310" r:id="rId5"/>
    <p:sldId id="302" r:id="rId6"/>
    <p:sldId id="304" r:id="rId7"/>
    <p:sldId id="305" r:id="rId8"/>
    <p:sldId id="307" r:id="rId9"/>
    <p:sldId id="299" r:id="rId10"/>
    <p:sldId id="303" r:id="rId11"/>
    <p:sldId id="300" r:id="rId12"/>
    <p:sldId id="301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5" r:id="rId21"/>
    <p:sldId id="296" r:id="rId22"/>
    <p:sldId id="297" r:id="rId23"/>
    <p:sldId id="298" r:id="rId24"/>
    <p:sldId id="311" r:id="rId25"/>
    <p:sldId id="286" r:id="rId26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9EB29-77CC-4A15-AE87-0D75BAD8A76B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4F7E-9856-4F7C-B61D-76251439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5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1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30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0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</a:t>
            </a:r>
            <a:fld id="{436E4D54-3BA2-45E2-B9A6-2F96D27A46F9}" type="slidenum">
              <a:rPr lang="en-GB"/>
              <a:pPr>
                <a:defRPr/>
              </a:pPr>
              <a:t>‹#›</a:t>
            </a:fld>
            <a:r>
              <a:rPr lang="en-GB"/>
              <a:t>› of 13</a:t>
            </a:r>
          </a:p>
        </p:txBody>
      </p:sp>
    </p:spTree>
    <p:extLst>
      <p:ext uri="{BB962C8B-B14F-4D97-AF65-F5344CB8AC3E}">
        <p14:creationId xmlns:p14="http://schemas.microsoft.com/office/powerpoint/2010/main" val="63320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08897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94941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9992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331102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938722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938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064984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46187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29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13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Slide ‹#›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4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Arial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85584" y="1635726"/>
            <a:ext cx="9006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Employee and employment trends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1400" dirty="0" smtClean="0"/>
              <a:t>MPU 3362 &amp; VC1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027313" y="4185633"/>
            <a:ext cx="311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PUNCTUALITY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97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anyone told you this?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41" y="1635517"/>
            <a:ext cx="6191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5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80" y="540210"/>
            <a:ext cx="3850783" cy="539109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642" y="1854559"/>
            <a:ext cx="5306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WHY PUNCTUALITY IS IMPORTANT?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121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punctual strengthens and reveals your integrity.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“Being punctual                Is a promise”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5458376" y="3335629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punctual shows you are dependable.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smtClean="0"/>
              <a:t>“Being late                Cannot be dependable”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“Being late                Prepared with excuses”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619176" y="2919909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642474" y="3488434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4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punctual builds your self-confidence.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“Being Punctual                High self-confidence”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smtClean="0"/>
              <a:t> “Being Punctual                In control of your life”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5647013" y="2975021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5647013" y="3496737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1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6" y="1697038"/>
            <a:ext cx="11301777" cy="4525962"/>
          </a:xfrm>
        </p:spPr>
        <p:txBody>
          <a:bodyPr/>
          <a:lstStyle/>
          <a:p>
            <a:r>
              <a:rPr lang="en-US" b="1" dirty="0"/>
              <a:t>Being punctual assures you’re at your best.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Being </a:t>
            </a:r>
            <a:r>
              <a:rPr lang="en-US" dirty="0" smtClean="0"/>
              <a:t>punctual              you </a:t>
            </a:r>
            <a:r>
              <a:rPr lang="en-US" dirty="0"/>
              <a:t>have a few minutes to collect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your </a:t>
            </a:r>
            <a:r>
              <a:rPr lang="en-US" dirty="0"/>
              <a:t>thoughts, review </a:t>
            </a:r>
            <a:r>
              <a:rPr lang="en-US" dirty="0" smtClean="0"/>
              <a:t>your materials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and </a:t>
            </a:r>
            <a:r>
              <a:rPr lang="en-US" dirty="0"/>
              <a:t>get your </a:t>
            </a:r>
            <a:r>
              <a:rPr lang="en-US" dirty="0" smtClean="0"/>
              <a:t>intention </a:t>
            </a:r>
            <a:r>
              <a:rPr lang="en-US" dirty="0"/>
              <a:t>face on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874275" y="2949263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0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punctual builds and reveals your discipline.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Being Punctual </a:t>
            </a:r>
            <a:r>
              <a:rPr lang="en-US" dirty="0" smtClean="0"/>
              <a:t>           shows you </a:t>
            </a:r>
            <a:r>
              <a:rPr lang="en-US" dirty="0"/>
              <a:t>set </a:t>
            </a:r>
            <a:r>
              <a:rPr lang="en-US" dirty="0" smtClean="0"/>
              <a:t>aside </a:t>
            </a:r>
            <a:r>
              <a:rPr lang="en-US" dirty="0"/>
              <a:t>pleasure to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take care of your duty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874275" y="2949263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4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697038"/>
            <a:ext cx="11340414" cy="4525962"/>
          </a:xfrm>
        </p:spPr>
        <p:txBody>
          <a:bodyPr/>
          <a:lstStyle/>
          <a:p>
            <a:r>
              <a:rPr lang="en-US" b="1" dirty="0"/>
              <a:t>Being punctual shows your respect for others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“Being </a:t>
            </a:r>
            <a:r>
              <a:rPr lang="en-US" dirty="0"/>
              <a:t>late </a:t>
            </a:r>
            <a:r>
              <a:rPr lang="en-US" dirty="0" smtClean="0"/>
              <a:t>            selfish </a:t>
            </a:r>
            <a:r>
              <a:rPr lang="en-US" dirty="0"/>
              <a:t>act, for it puts your needs above 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another’s</a:t>
            </a:r>
            <a:r>
              <a:rPr lang="en-US" dirty="0"/>
              <a:t>. You want an extra minute to do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what </a:t>
            </a:r>
            <a:r>
              <a:rPr lang="en-US" dirty="0"/>
              <a:t>you’d like, but in gaining that minute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for </a:t>
            </a:r>
            <a:r>
              <a:rPr lang="en-US" dirty="0"/>
              <a:t>yourself, you take a minute from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another</a:t>
            </a:r>
            <a:r>
              <a:rPr lang="en-US" dirty="0"/>
              <a:t>, which is why….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921240" y="2932093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697038"/>
            <a:ext cx="11500832" cy="4525962"/>
          </a:xfrm>
        </p:spPr>
        <p:txBody>
          <a:bodyPr/>
          <a:lstStyle/>
          <a:p>
            <a:r>
              <a:rPr lang="en-US" b="1" dirty="0"/>
              <a:t>Being late is a form of stealing.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“Being late             you </a:t>
            </a:r>
            <a:r>
              <a:rPr lang="en-US" dirty="0"/>
              <a:t>rob minutes from them that they’ll never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get back”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728058" y="2970730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8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late disturbs the experiences of other people.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“Being </a:t>
            </a:r>
            <a:r>
              <a:rPr lang="en-US" dirty="0"/>
              <a:t>late             </a:t>
            </a:r>
            <a:r>
              <a:rPr lang="en-US" dirty="0" smtClean="0"/>
              <a:t>interrupting others”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/>
              <a:t>I made it my religion not to disturb the religion of others</a:t>
            </a:r>
            <a:r>
              <a:rPr lang="en-US" dirty="0" smtClean="0"/>
              <a:t>.”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513667" y="2919214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1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CLASS RULES</a:t>
            </a:r>
            <a:endParaRPr lang="en-MY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BE PUNCTUAL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For online classes, you must ‘on’ the audio &amp; camera whenever you speak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When you are not speaking, please mute your audio and off the camera.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Please use the chat option to communicate with lecturer and classmates whenever required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Participate actively during class.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Ensure you have scanned your attendance.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kern="1200" dirty="0">
                <a:latin typeface="Calibri"/>
              </a:rPr>
              <a:t>Always check your Microsoft Teams for any updates.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478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late strains your relationships.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“</a:t>
            </a:r>
            <a:r>
              <a:rPr lang="en-US" dirty="0"/>
              <a:t>Being </a:t>
            </a:r>
            <a:r>
              <a:rPr lang="en-US" dirty="0" smtClean="0"/>
              <a:t>late            others feel under-valued”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10635" y="2919214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6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late hurts your professional career.</a:t>
            </a:r>
            <a:r>
              <a:rPr lang="en-US" dirty="0"/>
              <a:t> 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“</a:t>
            </a:r>
            <a:r>
              <a:rPr lang="en-US" dirty="0"/>
              <a:t>Being late            </a:t>
            </a:r>
            <a:r>
              <a:rPr lang="en-US" dirty="0" smtClean="0"/>
              <a:t>hinder </a:t>
            </a:r>
            <a:r>
              <a:rPr lang="en-US" dirty="0"/>
              <a:t>your professional success.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114421" y="2919214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14363"/>
            <a:ext cx="9389533" cy="1143000"/>
          </a:xfrm>
        </p:spPr>
        <p:txBody>
          <a:bodyPr/>
          <a:lstStyle/>
          <a:p>
            <a:r>
              <a:rPr lang="en-US" b="1" dirty="0"/>
              <a:t>Being late takes a toll on your life.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757363"/>
            <a:ext cx="11622617" cy="452596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It creates </a:t>
            </a:r>
            <a:r>
              <a:rPr lang="en-US" dirty="0" smtClean="0">
                <a:solidFill>
                  <a:srgbClr val="FF0000"/>
                </a:solidFill>
              </a:rPr>
              <a:t>stress,</a:t>
            </a:r>
            <a:r>
              <a:rPr lang="en-US" dirty="0" smtClean="0"/>
              <a:t> results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embarrassment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forces</a:t>
            </a:r>
            <a:r>
              <a:rPr lang="en-US" dirty="0"/>
              <a:t> you to come up with </a:t>
            </a:r>
            <a:r>
              <a:rPr lang="en-US" dirty="0">
                <a:solidFill>
                  <a:srgbClr val="FF0000"/>
                </a:solidFill>
              </a:rPr>
              <a:t>excuses</a:t>
            </a:r>
            <a:r>
              <a:rPr lang="en-US" dirty="0"/>
              <a:t> for why you’re late, putting a strain on your </a:t>
            </a:r>
            <a:r>
              <a:rPr lang="en-US" dirty="0">
                <a:solidFill>
                  <a:srgbClr val="FF0000"/>
                </a:solidFill>
              </a:rPr>
              <a:t>honesty</a:t>
            </a:r>
            <a:r>
              <a:rPr lang="en-US" dirty="0"/>
              <a:t>. Basically, it makes your life more </a:t>
            </a:r>
            <a:r>
              <a:rPr lang="en-US" dirty="0" smtClean="0">
                <a:solidFill>
                  <a:srgbClr val="FF0000"/>
                </a:solidFill>
              </a:rPr>
              <a:t>complicated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“Hence, cultivating </a:t>
            </a:r>
            <a:r>
              <a:rPr lang="en-US" b="1" dirty="0"/>
              <a:t>punctuality is an essential part </a:t>
            </a:r>
            <a:r>
              <a:rPr lang="en-US" b="1" dirty="0" smtClean="0"/>
              <a:t>in life.”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84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meeting 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8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787" y="2009104"/>
            <a:ext cx="6476389" cy="36267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/>
              <a:t>Lesson objective: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 </a:t>
            </a: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the punctuality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Explain </a:t>
            </a: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important of punctuality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436E4D54-3BA2-45E2-B9A6-2F96D27A46F9}" type="slidenum">
              <a:rPr lang="en-GB" smtClean="0"/>
              <a:pPr>
                <a:defRPr/>
              </a:pPr>
              <a:t>3</a:t>
            </a:fld>
            <a:r>
              <a:rPr lang="en-GB" smtClean="0"/>
              <a:t>› of 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931832"/>
            <a:ext cx="9387416" cy="311668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STEP 1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Think </a:t>
            </a:r>
            <a:r>
              <a:rPr lang="en-US" dirty="0"/>
              <a:t>of a time when you were late for something really important. Describe how you felt. How did your body react?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4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STEP 2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Write five words that describe how you felt when you were late.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545465"/>
            <a:ext cx="10972800" cy="4677535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STEP 3</a:t>
            </a:r>
          </a:p>
          <a:p>
            <a:pPr marL="0" indent="0" algn="ctr">
              <a:buNone/>
            </a:pPr>
            <a:r>
              <a:rPr lang="en-US" dirty="0" smtClean="0"/>
              <a:t>Circle </a:t>
            </a:r>
            <a:r>
              <a:rPr lang="en-US" dirty="0"/>
              <a:t>the word that describes it best.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Then illustrate  the circled word by drawing the facial expression.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9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3934" y="2210985"/>
            <a:ext cx="10972800" cy="3090930"/>
          </a:xfrm>
        </p:spPr>
        <p:txBody>
          <a:bodyPr/>
          <a:lstStyle/>
          <a:p>
            <a:pPr algn="ctr"/>
            <a:r>
              <a:rPr lang="en-US" dirty="0" smtClean="0"/>
              <a:t>Now </a:t>
            </a:r>
            <a:r>
              <a:rPr lang="en-US" dirty="0"/>
              <a:t>let’s think of some ways to improve being on time. Let’s </a:t>
            </a:r>
            <a:r>
              <a:rPr lang="en-US" dirty="0" smtClean="0"/>
              <a:t>brainstorm.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24" y="3615990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PUNCTUALITY?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06" y="764036"/>
            <a:ext cx="9389533" cy="1143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7036"/>
            <a:ext cx="10109917" cy="3579364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quality of being on time and meeting deadlines.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habit that can be developed.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just a time skill, punctuality is an important relationship quality and a show of personal character.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46346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536</Words>
  <Application>Microsoft Office PowerPoint</Application>
  <PresentationFormat>Widescreen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UCTI-Template-foundation-level</vt:lpstr>
      <vt:lpstr>3_UCTI-Template-foundation-level</vt:lpstr>
      <vt:lpstr>Employee and employment trends MPU 3362 &amp; VC1</vt:lpstr>
      <vt:lpstr>CLASS RULES</vt:lpstr>
      <vt:lpstr>Lesson objective: </vt:lpstr>
      <vt:lpstr>Punctuality</vt:lpstr>
      <vt:lpstr>PowerPoint Presentation</vt:lpstr>
      <vt:lpstr>PowerPoint Presentation</vt:lpstr>
      <vt:lpstr>Discussion</vt:lpstr>
      <vt:lpstr>PowerPoint Presentation</vt:lpstr>
      <vt:lpstr>DEFINITION</vt:lpstr>
      <vt:lpstr>Have anyone told you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Being late takes a toll on your life.  </vt:lpstr>
      <vt:lpstr>Next lesson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Munirah Binti Salamat</cp:lastModifiedBy>
  <cp:revision>42</cp:revision>
  <cp:lastPrinted>2019-06-26T11:28:39Z</cp:lastPrinted>
  <dcterms:created xsi:type="dcterms:W3CDTF">2018-03-01T07:49:38Z</dcterms:created>
  <dcterms:modified xsi:type="dcterms:W3CDTF">2020-07-20T03:33:16Z</dcterms:modified>
</cp:coreProperties>
</file>