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23"/>
  </p:notesMasterIdLst>
  <p:sldIdLst>
    <p:sldId id="257" r:id="rId5"/>
    <p:sldId id="285" r:id="rId6"/>
    <p:sldId id="271" r:id="rId7"/>
    <p:sldId id="264" r:id="rId8"/>
    <p:sldId id="277" r:id="rId9"/>
    <p:sldId id="258" r:id="rId10"/>
    <p:sldId id="265" r:id="rId11"/>
    <p:sldId id="276" r:id="rId12"/>
    <p:sldId id="272" r:id="rId13"/>
    <p:sldId id="278" r:id="rId14"/>
    <p:sldId id="281" r:id="rId15"/>
    <p:sldId id="282" r:id="rId16"/>
    <p:sldId id="267" r:id="rId17"/>
    <p:sldId id="262" r:id="rId18"/>
    <p:sldId id="266" r:id="rId19"/>
    <p:sldId id="283" r:id="rId20"/>
    <p:sldId id="26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FC744-DEEB-4A0D-B24D-A772DC7B87B4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83AC0-C6E0-489B-92F3-D5360DE9C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7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1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517" y="2514600"/>
            <a:ext cx="337396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5584" y="1952626"/>
            <a:ext cx="9006416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6533" y="3886200"/>
            <a:ext cx="9025467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8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1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7" y="274638"/>
            <a:ext cx="27432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274638"/>
            <a:ext cx="8028517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612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517" y="2514600"/>
            <a:ext cx="337396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5584" y="1952626"/>
            <a:ext cx="9006416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6533" y="3886200"/>
            <a:ext cx="9025467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641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33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283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845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378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932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564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58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dirty="0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683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071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089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7" y="274638"/>
            <a:ext cx="27432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274638"/>
            <a:ext cx="8028517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6080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13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517" y="2514600"/>
            <a:ext cx="337396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5584" y="1952630"/>
            <a:ext cx="9006416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6533" y="3886200"/>
            <a:ext cx="9025467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668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</a:t>
            </a:r>
            <a:fld id="{436E4D54-3BA2-45E2-B9A6-2F96D27A46F9}" type="slidenum">
              <a:rPr lang="en-GB"/>
              <a:pPr>
                <a:defRPr/>
              </a:pPr>
              <a:t>‹#›</a:t>
            </a:fld>
            <a:r>
              <a:rPr lang="en-GB"/>
              <a:t>› of 13</a:t>
            </a:r>
          </a:p>
        </p:txBody>
      </p:sp>
    </p:spTree>
    <p:extLst>
      <p:ext uri="{BB962C8B-B14F-4D97-AF65-F5344CB8AC3E}">
        <p14:creationId xmlns:p14="http://schemas.microsoft.com/office/powerpoint/2010/main" val="35315375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4578236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17" y="1697038"/>
            <a:ext cx="5384800" cy="452596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7" y="1697038"/>
            <a:ext cx="5384800" cy="452596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7675003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8812536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5819767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26809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266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7267618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822570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0669108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7" y="274638"/>
            <a:ext cx="27432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274638"/>
            <a:ext cx="8028517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0989510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13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517" y="2514600"/>
            <a:ext cx="337396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5584" y="1952630"/>
            <a:ext cx="9006416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6533" y="3886200"/>
            <a:ext cx="9025467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7188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</a:t>
            </a:r>
            <a:fld id="{436E4D54-3BA2-45E2-B9A6-2F96D27A46F9}" type="slidenum">
              <a:rPr lang="en-GB"/>
              <a:pPr>
                <a:defRPr/>
              </a:pPr>
              <a:t>‹#›</a:t>
            </a:fld>
            <a:r>
              <a:rPr lang="en-GB"/>
              <a:t>› of 13</a:t>
            </a:r>
          </a:p>
        </p:txBody>
      </p:sp>
    </p:spTree>
    <p:extLst>
      <p:ext uri="{BB962C8B-B14F-4D97-AF65-F5344CB8AC3E}">
        <p14:creationId xmlns:p14="http://schemas.microsoft.com/office/powerpoint/2010/main" val="13719866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4167133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17" y="1697038"/>
            <a:ext cx="5384800" cy="452596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7" y="1697038"/>
            <a:ext cx="5384800" cy="452596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7218865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8245521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75855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273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1226832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2972342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6019289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497743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7" y="274638"/>
            <a:ext cx="27432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274638"/>
            <a:ext cx="8028517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09404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69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2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06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8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1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1934" y="2570164"/>
            <a:ext cx="9609667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4"/>
            <a:ext cx="12192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817" y="16970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74638"/>
            <a:ext cx="93895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31200" y="6623050"/>
            <a:ext cx="38608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Slide ‹#› of 9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233333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1" y="1"/>
            <a:ext cx="20193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34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1934" y="2570164"/>
            <a:ext cx="9609667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4"/>
            <a:ext cx="12192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817" y="16970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74638"/>
            <a:ext cx="93895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31200" y="6623050"/>
            <a:ext cx="38608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Slide ‹#› of 9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233333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1" y="1"/>
            <a:ext cx="20193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27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1934" y="2570164"/>
            <a:ext cx="9609667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4"/>
            <a:ext cx="12192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013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817" y="16970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74638"/>
            <a:ext cx="93895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45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31200" y="6623050"/>
            <a:ext cx="38608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5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Slide ‹#› of 9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233333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45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1" y="1"/>
            <a:ext cx="20193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74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9pPr>
    </p:titleStyle>
    <p:bodyStyle>
      <a:lvl1pPr marL="192088" indent="-1920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17513" indent="-160338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buChar char="•"/>
        <a:defRPr sz="1300">
          <a:solidFill>
            <a:schemeClr val="tx1"/>
          </a:solidFill>
          <a:latin typeface="+mn-lt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1934" y="2570164"/>
            <a:ext cx="9609667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4"/>
            <a:ext cx="12192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013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817" y="16970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74638"/>
            <a:ext cx="93895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45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31200" y="6623050"/>
            <a:ext cx="38608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5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Slide ‹#› of 9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233333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45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1" y="1"/>
            <a:ext cx="20193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82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9pPr>
    </p:titleStyle>
    <p:bodyStyle>
      <a:lvl1pPr marL="192088" indent="-1920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17513" indent="-160338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buChar char="•"/>
        <a:defRPr sz="1300">
          <a:solidFill>
            <a:schemeClr val="tx1"/>
          </a:solidFill>
          <a:latin typeface="+mn-lt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3913188" y="1948973"/>
            <a:ext cx="67548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800" dirty="0" smtClean="0"/>
              <a:t>Employees and Employment Trends</a:t>
            </a:r>
            <a:endParaRPr lang="en-US" sz="3800" dirty="0"/>
          </a:p>
          <a:p>
            <a:pPr eaLnBrk="1" hangingPunct="1"/>
            <a:r>
              <a:rPr lang="en-US" sz="1400" dirty="0"/>
              <a:t>Module Code and Version #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MANAGING MEETING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35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55" y="2339789"/>
            <a:ext cx="4313130" cy="183449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Sample of Meeting Agenda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026257"/>
              </p:ext>
            </p:extLst>
          </p:nvPr>
        </p:nvGraphicFramePr>
        <p:xfrm>
          <a:off x="5007302" y="46365"/>
          <a:ext cx="4818997" cy="6421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6813189" imgH="9090122" progId="Word.Document.12">
                  <p:embed/>
                </p:oleObj>
              </mc:Choice>
              <mc:Fallback>
                <p:oleObj name="Document" r:id="rId3" imgW="6813189" imgH="90901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7302" y="46365"/>
                        <a:ext cx="4818997" cy="6421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352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Minutes of Meeting</a:t>
            </a:r>
            <a:endParaRPr lang="en-US" b="1" u="sng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Meeting </a:t>
            </a:r>
            <a:r>
              <a:rPr lang="en-US" dirty="0" smtClean="0"/>
              <a:t>minutes can </a:t>
            </a:r>
            <a:r>
              <a:rPr lang="en-US" dirty="0"/>
              <a:t>be defined as the written record of everything that's happened during a meeting. </a:t>
            </a:r>
            <a:endParaRPr lang="en-US" dirty="0" smtClean="0"/>
          </a:p>
          <a:p>
            <a:r>
              <a:rPr lang="en-US" dirty="0" smtClean="0"/>
              <a:t>They're </a:t>
            </a:r>
            <a:r>
              <a:rPr lang="en-US" dirty="0"/>
              <a:t>used to inform people who didn't attend the meeting about what </a:t>
            </a:r>
            <a:r>
              <a:rPr lang="en-US" dirty="0" smtClean="0"/>
              <a:t>happened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keep track of what was decided during the meeting so that you can revisit </a:t>
            </a:r>
            <a:r>
              <a:rPr lang="en-US" dirty="0" smtClean="0"/>
              <a:t>it. </a:t>
            </a:r>
          </a:p>
          <a:p>
            <a:r>
              <a:rPr lang="en-US" dirty="0" smtClean="0"/>
              <a:t>Use </a:t>
            </a:r>
            <a:r>
              <a:rPr lang="en-US" dirty="0"/>
              <a:t>it to inform future decisions.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857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68" y="1909482"/>
            <a:ext cx="3641912" cy="2255231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Sample of Minutes of Meeting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7" t="14584" r="32796" b="6250"/>
          <a:stretch/>
        </p:blipFill>
        <p:spPr bwMode="auto">
          <a:xfrm>
            <a:off x="4948518" y="188258"/>
            <a:ext cx="4921624" cy="6434791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8416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74638"/>
            <a:ext cx="8177645" cy="1143000"/>
          </a:xfrm>
        </p:spPr>
        <p:txBody>
          <a:bodyPr/>
          <a:lstStyle/>
          <a:p>
            <a:r>
              <a:rPr lang="en-US" u="sng" dirty="0" smtClean="0"/>
              <a:t>ROLES OF CHAIRPERSON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365" y="1182109"/>
            <a:ext cx="10596282" cy="5301818"/>
          </a:xfrm>
        </p:spPr>
        <p:txBody>
          <a:bodyPr/>
          <a:lstStyle/>
          <a:p>
            <a:r>
              <a:rPr lang="en-US" sz="2400" dirty="0" smtClean="0"/>
              <a:t>Prepare for the meeting: focus on purpose and people</a:t>
            </a:r>
          </a:p>
          <a:p>
            <a:r>
              <a:rPr lang="en-US" sz="2400" dirty="0" smtClean="0"/>
              <a:t>Manage the meeting</a:t>
            </a:r>
          </a:p>
          <a:p>
            <a:r>
              <a:rPr lang="en-US" sz="2400" dirty="0" smtClean="0"/>
              <a:t>Establish ground rules</a:t>
            </a:r>
          </a:p>
          <a:p>
            <a:r>
              <a:rPr lang="en-US" sz="2400" dirty="0" smtClean="0"/>
              <a:t>Agree desired outcomes</a:t>
            </a:r>
          </a:p>
          <a:p>
            <a:r>
              <a:rPr lang="en-US" sz="2400" dirty="0" smtClean="0"/>
              <a:t>Agree decision making method</a:t>
            </a:r>
          </a:p>
          <a:p>
            <a:r>
              <a:rPr lang="en-US" sz="2400" dirty="0" smtClean="0"/>
              <a:t>Set and keep to the agenda</a:t>
            </a:r>
          </a:p>
          <a:p>
            <a:r>
              <a:rPr lang="en-US" sz="2400" dirty="0" smtClean="0"/>
              <a:t>Summarize </a:t>
            </a:r>
            <a:r>
              <a:rPr lang="en-US" sz="2400" dirty="0" smtClean="0"/>
              <a:t>and signpost</a:t>
            </a:r>
          </a:p>
          <a:p>
            <a:r>
              <a:rPr lang="en-US" sz="2400" dirty="0" smtClean="0"/>
              <a:t>Ensure participation</a:t>
            </a:r>
          </a:p>
          <a:p>
            <a:r>
              <a:rPr lang="en-US" sz="2400" dirty="0" smtClean="0"/>
              <a:t>Seek “devil’s advocate”</a:t>
            </a:r>
          </a:p>
          <a:p>
            <a:r>
              <a:rPr lang="en-US" sz="2400" dirty="0" smtClean="0"/>
              <a:t>Adjudicate in disputes</a:t>
            </a:r>
          </a:p>
          <a:p>
            <a:r>
              <a:rPr lang="en-US" sz="2400" dirty="0" smtClean="0"/>
              <a:t>Deal with problem people</a:t>
            </a:r>
          </a:p>
          <a:p>
            <a:r>
              <a:rPr lang="en-US" sz="2400" dirty="0" smtClean="0"/>
              <a:t>Draw to conclusion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8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Roles of Secretary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makes the arrangements for the meetings, including AGMs, and keeps formal records of the group’s process and decisions: </a:t>
            </a:r>
            <a:r>
              <a:rPr lang="en-US" dirty="0" smtClean="0"/>
              <a:t>the </a:t>
            </a:r>
            <a:r>
              <a:rPr lang="en-US" dirty="0"/>
              <a:t>minutes of the </a:t>
            </a:r>
            <a:r>
              <a:rPr lang="en-US" dirty="0" smtClean="0"/>
              <a:t>meeting &amp; keeping </a:t>
            </a:r>
            <a:r>
              <a:rPr lang="en-US" dirty="0"/>
              <a:t>records of correspondence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Preparation before, during and after the meeting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r>
              <a:rPr lang="en-GB" dirty="0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Roles of Participant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</a:t>
            </a:r>
            <a:r>
              <a:rPr lang="en-US" dirty="0"/>
              <a:t>the purpose and prepare</a:t>
            </a:r>
          </a:p>
          <a:p>
            <a:r>
              <a:rPr lang="en-US" dirty="0"/>
              <a:t>Confirm attendance and be on time</a:t>
            </a:r>
          </a:p>
          <a:p>
            <a:r>
              <a:rPr lang="en-US" dirty="0"/>
              <a:t>Participate</a:t>
            </a:r>
          </a:p>
          <a:p>
            <a:r>
              <a:rPr lang="en-US" dirty="0"/>
              <a:t>Keep an open mind</a:t>
            </a:r>
          </a:p>
          <a:p>
            <a:r>
              <a:rPr lang="en-US" dirty="0"/>
              <a:t>Share your ideas</a:t>
            </a:r>
          </a:p>
          <a:p>
            <a:r>
              <a:rPr lang="en-US" dirty="0"/>
              <a:t>Behave yourself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83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Purpose of Meeting is sharing information, making decisions, creating solutions, negotiating, educating others.</a:t>
            </a:r>
          </a:p>
          <a:p>
            <a:r>
              <a:rPr lang="en-US" dirty="0" smtClean="0"/>
              <a:t>Different between Meeting agenda and minutes of meeting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647CDED0-D8D5-4196-BCFA-C049091E5763}" type="slidenum">
              <a:rPr lang="en-GB" smtClean="0"/>
              <a:pPr>
                <a:defRPr/>
              </a:pPr>
              <a:t>16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88465" y="411164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u="sng" dirty="0">
                <a:solidFill>
                  <a:srgbClr val="2D2D8A">
                    <a:lumMod val="75000"/>
                  </a:srgbClr>
                </a:solidFill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solidFill>
                <a:srgbClr val="2D2D8A">
                  <a:lumMod val="75000"/>
                </a:srgb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278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Q </a:t>
            </a:r>
            <a:r>
              <a:rPr lang="en-US" dirty="0"/>
              <a:t>&amp; A SESSION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532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Next week topic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Meeting Presentation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26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CLASS RULES</a:t>
            </a:r>
            <a:endParaRPr lang="en-MY" b="1" u="sng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PLEASE BE PUNCTUAL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For online classes, you must ‘on’ the audio &amp; camera whenever you speak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When you are not speaking, please mute your audio and off the camera.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Please use the chat option to communicate with lecturer and classmates whenever required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Participate actively during class.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Ensure you have scanned your attendance.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Always check your Microsoft Teams for any updates.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0517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3665" y="1697038"/>
            <a:ext cx="8229600" cy="4525962"/>
          </a:xfrm>
        </p:spPr>
        <p:txBody>
          <a:bodyPr/>
          <a:lstStyle/>
          <a:p>
            <a:r>
              <a:rPr lang="en-US" dirty="0" smtClean="0"/>
              <a:t>Introduction of Meeting</a:t>
            </a:r>
          </a:p>
          <a:p>
            <a:r>
              <a:rPr lang="en-US" dirty="0" smtClean="0"/>
              <a:t>Planning and preparation:</a:t>
            </a:r>
          </a:p>
          <a:p>
            <a:pPr marL="0" indent="0">
              <a:buNone/>
            </a:pPr>
            <a:r>
              <a:rPr lang="en-US" dirty="0" smtClean="0"/>
              <a:t>	-Objective of Meeting</a:t>
            </a:r>
          </a:p>
          <a:p>
            <a:pPr marL="0" indent="0">
              <a:buNone/>
            </a:pPr>
            <a:r>
              <a:rPr lang="en-US" dirty="0" smtClean="0"/>
              <a:t>	-Agenda</a:t>
            </a:r>
          </a:p>
          <a:p>
            <a:r>
              <a:rPr lang="en-US" dirty="0" smtClean="0"/>
              <a:t>Roles of Chairperson, Secretary, Treasurer and </a:t>
            </a:r>
            <a:r>
              <a:rPr lang="en-US" dirty="0" smtClean="0"/>
              <a:t>participants</a:t>
            </a:r>
          </a:p>
          <a:p>
            <a:r>
              <a:rPr lang="en-US" dirty="0" smtClean="0"/>
              <a:t>Minutes of Meeting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D5FD16A9-8C6A-4461-8C10-119E4B147955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r>
              <a:rPr lang="en-GB" dirty="0" smtClean="0">
                <a:solidFill>
                  <a:srgbClr val="000000"/>
                </a:solidFill>
              </a:rPr>
              <a:t>› of 9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111867" y="299948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71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 dirty="0">
                <a:solidFill>
                  <a:srgbClr val="2D2D8A">
                    <a:lumMod val="75000"/>
                  </a:srgb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ct val="0"/>
              </a:spcBef>
              <a:buClr>
                <a:srgbClr val="FF0000"/>
              </a:buClr>
              <a:buNone/>
            </a:pPr>
            <a:r>
              <a:rPr lang="en-US" altLang="en-US" sz="2800" b="1" kern="1200" dirty="0">
                <a:solidFill>
                  <a:srgbClr val="000000"/>
                </a:solidFill>
                <a:latin typeface="Century Gothic" panose="020B0502020202020204" pitchFamily="34" charset="0"/>
              </a:rPr>
              <a:t>At the end of this module, YOU should be able to</a:t>
            </a:r>
            <a:r>
              <a:rPr lang="en-US" altLang="en-US" sz="2800" b="1" kern="12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:</a:t>
            </a:r>
          </a:p>
          <a:p>
            <a:pPr marL="0" lvl="0" indent="0">
              <a:spcBef>
                <a:spcPct val="0"/>
              </a:spcBef>
              <a:buClr>
                <a:srgbClr val="FF0000"/>
              </a:buClr>
              <a:buNone/>
            </a:pPr>
            <a:endParaRPr lang="en-US" altLang="en-US" sz="2800" b="1" kern="1200" dirty="0" smtClean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ct val="0"/>
              </a:spcBef>
              <a:buClr>
                <a:srgbClr val="FF0000"/>
              </a:buClr>
              <a:buNone/>
            </a:pPr>
            <a:r>
              <a:rPr lang="en-US" altLang="en-US" sz="2800" b="1" kern="1200" dirty="0">
                <a:solidFill>
                  <a:srgbClr val="000000"/>
                </a:solidFill>
                <a:latin typeface="Century Gothic" panose="020B0502020202020204" pitchFamily="34" charset="0"/>
              </a:rPr>
              <a:t>1.  Make the necessary preparations for a meeting to achieve the desired outcomes</a:t>
            </a:r>
          </a:p>
          <a:p>
            <a:pPr marL="0" lvl="0" indent="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sz="2800" b="1" kern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ct val="0"/>
              </a:spcBef>
              <a:buClr>
                <a:srgbClr val="FF0000"/>
              </a:buClr>
              <a:buNone/>
            </a:pPr>
            <a:r>
              <a:rPr lang="en-US" altLang="en-US" sz="2800" b="1" kern="1200" dirty="0">
                <a:solidFill>
                  <a:srgbClr val="000000"/>
                </a:solidFill>
                <a:latin typeface="Century Gothic" panose="020B0502020202020204" pitchFamily="34" charset="0"/>
              </a:rPr>
              <a:t>2.  Conduct an effective meeting</a:t>
            </a:r>
            <a:endParaRPr lang="en-US" altLang="en-US" sz="2800" b="1" kern="1200" dirty="0" smtClean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sz="2800" b="1" kern="1200" dirty="0" smtClean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sz="2800" b="1" kern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r>
              <a:rPr lang="en-GB" dirty="0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6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158" y="1417638"/>
            <a:ext cx="6034616" cy="45259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28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 dirty="0" smtClean="0">
                <a:solidFill>
                  <a:srgbClr val="2D2D8A">
                    <a:lumMod val="75000"/>
                  </a:srgbClr>
                </a:solidFill>
                <a:latin typeface="Century Gothic" panose="020B0502020202020204" pitchFamily="34" charset="0"/>
                <a:ea typeface="新細明體" pitchFamily="18" charset="-120"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Meeting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 A meeting is a gathering of two or more people that has been convened for the purpose of achieving a common goal through verbal interaction, such as sharing information or reaching </a:t>
            </a:r>
            <a:r>
              <a:rPr lang="en-US" dirty="0" smtClean="0"/>
              <a:t>agreement.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r>
              <a:rPr lang="en-GB" dirty="0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11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 dirty="0" smtClean="0">
                <a:solidFill>
                  <a:srgbClr val="2D2D8A">
                    <a:lumMod val="75000"/>
                  </a:srgbClr>
                </a:solidFill>
                <a:latin typeface="Century Gothic" panose="020B0502020202020204" pitchFamily="34" charset="0"/>
                <a:ea typeface="新細明體" pitchFamily="18" charset="-120"/>
              </a:rPr>
              <a:t>Purpose of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Sharing </a:t>
            </a:r>
            <a:r>
              <a:rPr lang="en-US" dirty="0" smtClean="0"/>
              <a:t>Information</a:t>
            </a:r>
          </a:p>
          <a:p>
            <a:r>
              <a:rPr lang="en-US" dirty="0"/>
              <a:t>Making </a:t>
            </a:r>
            <a:r>
              <a:rPr lang="en-US" dirty="0" smtClean="0"/>
              <a:t>Decisions</a:t>
            </a:r>
          </a:p>
          <a:p>
            <a:r>
              <a:rPr lang="en-US" dirty="0"/>
              <a:t>Creating </a:t>
            </a:r>
            <a:r>
              <a:rPr lang="en-US" dirty="0" smtClean="0"/>
              <a:t>Solutions</a:t>
            </a:r>
          </a:p>
          <a:p>
            <a:r>
              <a:rPr lang="en-US" dirty="0"/>
              <a:t>Building Relationships </a:t>
            </a:r>
            <a:endParaRPr lang="en-US" dirty="0" smtClean="0"/>
          </a:p>
          <a:p>
            <a:r>
              <a:rPr lang="en-US" dirty="0"/>
              <a:t>Sharing </a:t>
            </a:r>
            <a:r>
              <a:rPr lang="en-US" dirty="0" smtClean="0"/>
              <a:t>Inspiration</a:t>
            </a:r>
          </a:p>
          <a:p>
            <a:r>
              <a:rPr lang="en-US" dirty="0" smtClean="0"/>
              <a:t>Negotiating</a:t>
            </a:r>
          </a:p>
          <a:p>
            <a:r>
              <a:rPr lang="en-US" dirty="0"/>
              <a:t>Educating Others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r>
              <a:rPr lang="en-GB" dirty="0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90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Meeting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»</a:t>
            </a:r>
            <a:r>
              <a:rPr lang="en-US" dirty="0"/>
              <a:t>Pre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»In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»After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/>
              <a:t>you plan a meeting, determine the focus of the meeting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Decide who should attend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Choose the best time and place to hold it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Prepare an agenda for the meeting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And determine who should take the minutes.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 dirty="0">
                <a:solidFill>
                  <a:srgbClr val="2D2D8A">
                    <a:lumMod val="75000"/>
                  </a:srgbClr>
                </a:solidFill>
                <a:latin typeface="Century Gothic" panose="020B0502020202020204" pitchFamily="34" charset="0"/>
                <a:ea typeface="新細明體" pitchFamily="18" charset="-120"/>
              </a:rPr>
              <a:t>A</a:t>
            </a:r>
            <a:r>
              <a:rPr lang="en-US" altLang="zh-TW" b="1" u="sng" dirty="0" smtClean="0">
                <a:solidFill>
                  <a:srgbClr val="2D2D8A">
                    <a:lumMod val="75000"/>
                  </a:srgbClr>
                </a:solidFill>
                <a:latin typeface="Century Gothic" panose="020B0502020202020204" pitchFamily="34" charset="0"/>
                <a:ea typeface="新細明體" pitchFamily="18" charset="-120"/>
              </a:rPr>
              <a:t>genda of Meeting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agenda </a:t>
            </a:r>
            <a:r>
              <a:rPr lang="en-US" dirty="0"/>
              <a:t>sets out the list of items to be discussed at a meeting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should include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The purpose of the </a:t>
            </a:r>
            <a:r>
              <a:rPr lang="en-US" dirty="0" smtClean="0"/>
              <a:t>meeting.</a:t>
            </a:r>
          </a:p>
          <a:p>
            <a:r>
              <a:rPr lang="en-US" dirty="0" smtClean="0"/>
              <a:t>The </a:t>
            </a:r>
            <a:r>
              <a:rPr lang="en-US" dirty="0"/>
              <a:t>order in which items are to be discussed, so that the meeting achieves its purpose.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will later shape the minutes of the meeting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616</Words>
  <Application>Microsoft Office PowerPoint</Application>
  <PresentationFormat>Widescreen</PresentationFormat>
  <Paragraphs>108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ＭＳ Ｐゴシック</vt:lpstr>
      <vt:lpstr>Arial</vt:lpstr>
      <vt:lpstr>Calibri</vt:lpstr>
      <vt:lpstr>Century Gothic</vt:lpstr>
      <vt:lpstr>新細明體</vt:lpstr>
      <vt:lpstr>Wingdings</vt:lpstr>
      <vt:lpstr>UCTI-Template-foundation-level</vt:lpstr>
      <vt:lpstr>1_UCTI-Template-foundation-level</vt:lpstr>
      <vt:lpstr>2_UCTI-Template-foundation-level</vt:lpstr>
      <vt:lpstr>3_UCTI-Template-foundation-level</vt:lpstr>
      <vt:lpstr>Microsoft Word Document</vt:lpstr>
      <vt:lpstr>Employees and Employment Trends Module Code and Version #</vt:lpstr>
      <vt:lpstr>CLASS RULES</vt:lpstr>
      <vt:lpstr>Topic &amp; Structure of The Lesson</vt:lpstr>
      <vt:lpstr>Learning Outcomes</vt:lpstr>
      <vt:lpstr>PowerPoint Presentation</vt:lpstr>
      <vt:lpstr>Introduction</vt:lpstr>
      <vt:lpstr>Purpose of Meeting</vt:lpstr>
      <vt:lpstr>Planning a Meeting </vt:lpstr>
      <vt:lpstr>Agenda of Meeting</vt:lpstr>
      <vt:lpstr>Sample of Meeting Agenda</vt:lpstr>
      <vt:lpstr>Minutes of Meeting</vt:lpstr>
      <vt:lpstr>Sample of Minutes of Meeting</vt:lpstr>
      <vt:lpstr>ROLES OF CHAIRPERSON </vt:lpstr>
      <vt:lpstr>Roles of Secretary</vt:lpstr>
      <vt:lpstr>Roles of Participant</vt:lpstr>
      <vt:lpstr>PowerPoint Presentation</vt:lpstr>
      <vt:lpstr>PowerPoint Presentation</vt:lpstr>
      <vt:lpstr>Next week topic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WORKPLACE COMMUNICATION SKILLS Module Code and Version #</dc:title>
  <dc:creator>Munirah Binti Salamat</dc:creator>
  <cp:lastModifiedBy>Munirah Binti Salamat</cp:lastModifiedBy>
  <cp:revision>27</cp:revision>
  <dcterms:created xsi:type="dcterms:W3CDTF">2018-03-01T07:49:38Z</dcterms:created>
  <dcterms:modified xsi:type="dcterms:W3CDTF">2020-07-10T08:25:28Z</dcterms:modified>
</cp:coreProperties>
</file>