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7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 smtClean="0"/>
              <a:t>Employees </a:t>
            </a:r>
            <a:r>
              <a:rPr lang="en-US" sz="3800" dirty="0"/>
              <a:t>and Employment </a:t>
            </a:r>
            <a:r>
              <a:rPr lang="en-US" sz="3800" dirty="0" smtClean="0"/>
              <a:t>Trends</a:t>
            </a:r>
            <a:endParaRPr lang="en-US" sz="3800" dirty="0"/>
          </a:p>
          <a:p>
            <a:pPr eaLnBrk="1" hangingPunct="1"/>
            <a:r>
              <a:rPr lang="en-US" sz="1400" dirty="0" smtClean="0"/>
              <a:t>MPU 3362 and Version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BA0F044-2D01-4C18-AE27-158399AE242E}" type="slidenum">
              <a:rPr lang="en-GB" smtClean="0"/>
              <a:t>10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Reference material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A3F2E7E2-7C10-4B2C-B01B-0D28B155F211}" type="slidenum">
              <a:rPr lang="en-GB" smtClean="0"/>
              <a:t>11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16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6763" y="1658938"/>
            <a:ext cx="76850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latin typeface="Century Gothic" panose="020B0502020202020204" pitchFamily="34" charset="0"/>
              </a:rPr>
              <a:t>Incourse</a:t>
            </a:r>
            <a:r>
              <a:rPr lang="en-US" altLang="en-US" sz="2800" b="1" dirty="0">
                <a:latin typeface="Century Gothic" panose="020B0502020202020204" pitchFamily="34" charset="0"/>
              </a:rPr>
              <a:t> Assessment </a:t>
            </a:r>
            <a:r>
              <a:rPr lang="en-US" altLang="en-US" sz="3200" b="1" dirty="0">
                <a:latin typeface="Century Gothic" panose="020B0502020202020204" pitchFamily="34" charset="0"/>
              </a:rPr>
              <a:t>		100%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Managing Meeting</a:t>
            </a:r>
            <a:r>
              <a:rPr lang="en-US" altLang="en-US" sz="2000" b="1" dirty="0">
                <a:latin typeface="Century Gothic" panose="020B0502020202020204" pitchFamily="34" charset="0"/>
              </a:rPr>
              <a:t>			3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0</a:t>
            </a:r>
            <a:r>
              <a:rPr lang="en-US" altLang="en-US" sz="2000" b="1" dirty="0">
                <a:latin typeface="Century Gothic" panose="020B0502020202020204" pitchFamily="34" charset="0"/>
              </a:rPr>
              <a:t>%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Group report and presentation	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30%</a:t>
            </a:r>
          </a:p>
          <a:p>
            <a:pPr marL="0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</a:pPr>
            <a:endParaRPr lang="en-US" altLang="en-US" sz="2400" b="1" dirty="0" smtClean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Organizing Event</a:t>
            </a:r>
            <a:r>
              <a:rPr lang="en-US" altLang="en-US" sz="2400" b="1" dirty="0">
                <a:latin typeface="Century Gothic" panose="020B0502020202020204" pitchFamily="34" charset="0"/>
              </a:rPr>
              <a:t>	</a:t>
            </a:r>
            <a:r>
              <a:rPr lang="en-US" altLang="en-US" sz="2000" b="1" dirty="0">
                <a:latin typeface="Century Gothic" panose="020B0502020202020204" pitchFamily="34" charset="0"/>
              </a:rPr>
              <a:t>		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40%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  <a:p>
            <a:pPr marL="0" indent="0">
              <a:buNone/>
            </a:pPr>
            <a:r>
              <a:rPr lang="en-US" dirty="0"/>
              <a:t>- Significance of Good attitude</a:t>
            </a:r>
          </a:p>
          <a:p>
            <a:pPr marL="0" indent="0">
              <a:buNone/>
            </a:pPr>
            <a:r>
              <a:rPr lang="en-US" dirty="0"/>
              <a:t>- Good attitude atmosphere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14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2" y="1757363"/>
            <a:ext cx="812771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 smtClean="0"/>
              <a:t>Lecturer </a:t>
            </a:r>
            <a:r>
              <a:rPr lang="en-US" altLang="en-US" kern="0" dirty="0" err="1" smtClean="0"/>
              <a:t>Name:MUNIRAH</a:t>
            </a:r>
            <a:r>
              <a:rPr lang="en-US" altLang="en-US" kern="0" dirty="0" smtClean="0"/>
              <a:t> BINTI SALAMAT</a:t>
            </a:r>
          </a:p>
          <a:p>
            <a:pPr>
              <a:buFontTx/>
              <a:buNone/>
            </a:pPr>
            <a:r>
              <a:rPr lang="en-US" altLang="en-US" kern="0" dirty="0" smtClean="0"/>
              <a:t>Email</a:t>
            </a:r>
            <a:r>
              <a:rPr lang="en-US" altLang="en-US" kern="0" dirty="0" smtClean="0"/>
              <a:t>:</a:t>
            </a:r>
          </a:p>
          <a:p>
            <a:pPr>
              <a:buFontTx/>
              <a:buNone/>
            </a:pPr>
            <a:r>
              <a:rPr lang="en-US" altLang="en-US" kern="0" dirty="0" smtClean="0"/>
              <a:t>munirah.salamat@staffemail.apu.edu.my</a:t>
            </a:r>
            <a:endParaRPr lang="en-US" altLang="en-US" kern="0" dirty="0" smtClean="0"/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92" y="1320521"/>
            <a:ext cx="8229600" cy="4525962"/>
          </a:xfrm>
        </p:spPr>
        <p:txBody>
          <a:bodyPr/>
          <a:lstStyle/>
          <a:p>
            <a:r>
              <a:rPr lang="en-US" dirty="0"/>
              <a:t>This module discusses on two main areas in career, which are the self-preparation for the employment and the employment trend.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students will discuss the most important things in the career which is the passion into the work.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students are being exposed with the practice in the workplace including continued learning, adaptability with the working environment, work ethics and the willpower of the employees.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5</a:t>
            </a:fld>
            <a:r>
              <a:rPr lang="en-GB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610B9CF-F210-4713-9F26-4246EF4DB1E2}" type="slidenum">
              <a:rPr lang="en-GB" smtClean="0"/>
              <a:t>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to: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Form the attitudes and characters of successful employees. (A3,PLO4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Integrate the roles of soft skills in employability. (A4,PLO11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Demonstrate objectivity of currents trends of employability in various fields. (A4,PLO8)</a:t>
            </a:r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3962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outcomes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4DC61C-8E88-4C3F-A8A6-2C6187F48BAB}" type="slidenum">
              <a:rPr lang="en-GB" smtClean="0"/>
              <a:t>7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Module Credit Value: 2 Hours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  <a:r>
              <a:rPr lang="en-US" sz="2800" b="1" kern="0" smtClean="0">
                <a:latin typeface="Century Gothic" panose="020B0502020202020204" pitchFamily="34" charset="0"/>
              </a:rPr>
              <a:t>72 Hours</a:t>
            </a:r>
            <a:endParaRPr lang="en-US" sz="2800" b="1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GB" sz="2400" kern="0" dirty="0" smtClean="0">
                <a:latin typeface="Century Gothic" panose="020B0502020202020204" pitchFamily="34" charset="0"/>
              </a:rPr>
              <a:t>14 times 1 hour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Tutorial: </a:t>
            </a:r>
            <a:r>
              <a:rPr lang="en-GB" sz="2400" kern="0" dirty="0" smtClean="0">
                <a:latin typeface="Century Gothic" panose="020B0502020202020204" pitchFamily="34" charset="0"/>
              </a:rPr>
              <a:t>14 times 1 hour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Independent Learning Time: 44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19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</a:p>
          <a:p>
            <a:r>
              <a:rPr lang="en-US" dirty="0" smtClean="0"/>
              <a:t>Identify </a:t>
            </a:r>
            <a:r>
              <a:rPr lang="en-US" dirty="0"/>
              <a:t>the self </a:t>
            </a:r>
            <a:r>
              <a:rPr lang="en-US" dirty="0" smtClean="0"/>
              <a:t>Strength</a:t>
            </a:r>
          </a:p>
          <a:p>
            <a:r>
              <a:rPr lang="en-US" dirty="0"/>
              <a:t>Developing </a:t>
            </a:r>
            <a:r>
              <a:rPr lang="en-US" dirty="0" smtClean="0"/>
              <a:t>Self-Image</a:t>
            </a:r>
            <a:endParaRPr lang="en-US" dirty="0"/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Punctuality</a:t>
            </a:r>
            <a:endParaRPr lang="en-US" dirty="0"/>
          </a:p>
          <a:p>
            <a:r>
              <a:rPr lang="en-US" dirty="0" smtClean="0"/>
              <a:t>Integrity &amp; Work Ethics</a:t>
            </a:r>
          </a:p>
          <a:p>
            <a:r>
              <a:rPr lang="en-US" dirty="0"/>
              <a:t>Current Trends &amp; Work Requirement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8225A35-8A64-4627-A8BB-36035E80FDC0}" type="slidenum">
              <a:rPr lang="en-GB" smtClean="0"/>
              <a:t>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cover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166</TotalTime>
  <Pages>11</Pages>
  <Words>402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Wingdings</vt:lpstr>
      <vt:lpstr>UCTI-Template-foundation-level</vt:lpstr>
      <vt:lpstr>Employees and Employment Trends MPU 3362 and Version 1</vt:lpstr>
      <vt:lpstr>PowerPoint Presentation</vt:lpstr>
      <vt:lpstr>PowerPoint Presentation</vt:lpstr>
      <vt:lpstr>Aims of this module</vt:lpstr>
      <vt:lpstr>PowerPoint Presentation</vt:lpstr>
      <vt:lpstr>PowerPoint Presentation</vt:lpstr>
      <vt:lpstr>PowerPoint Presentation</vt:lpstr>
      <vt:lpstr>Topics we will cover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Munirah Binti Salamat</cp:lastModifiedBy>
  <cp:revision>13</cp:revision>
  <cp:lastPrinted>1995-11-02T09:23:42Z</cp:lastPrinted>
  <dcterms:created xsi:type="dcterms:W3CDTF">2017-10-09T03:08:41Z</dcterms:created>
  <dcterms:modified xsi:type="dcterms:W3CDTF">2019-09-27T04:49:09Z</dcterms:modified>
</cp:coreProperties>
</file>