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23"/>
  </p:handoutMasterIdLst>
  <p:sldIdLst>
    <p:sldId id="279" r:id="rId2"/>
    <p:sldId id="302" r:id="rId3"/>
    <p:sldId id="304" r:id="rId4"/>
    <p:sldId id="305" r:id="rId5"/>
    <p:sldId id="307" r:id="rId6"/>
    <p:sldId id="299" r:id="rId7"/>
    <p:sldId id="303" r:id="rId8"/>
    <p:sldId id="300" r:id="rId9"/>
    <p:sldId id="301" r:id="rId10"/>
    <p:sldId id="287" r:id="rId11"/>
    <p:sldId id="288" r:id="rId12"/>
    <p:sldId id="289" r:id="rId13"/>
    <p:sldId id="290" r:id="rId14"/>
    <p:sldId id="291" r:id="rId15"/>
    <p:sldId id="293" r:id="rId16"/>
    <p:sldId id="294" r:id="rId17"/>
    <p:sldId id="295" r:id="rId18"/>
    <p:sldId id="296" r:id="rId19"/>
    <p:sldId id="297" r:id="rId20"/>
    <p:sldId id="298" r:id="rId21"/>
    <p:sldId id="286" r:id="rId22"/>
  </p:sldIdLst>
  <p:sldSz cx="12192000" cy="6858000"/>
  <p:notesSz cx="6807200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9EB29-77CC-4A15-AE87-0D75BAD8A76B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6E4F7E-9856-4F7C-B61D-762514399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451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12192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517" y="2514600"/>
            <a:ext cx="3373968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85584" y="1952626"/>
            <a:ext cx="9006416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66533" y="3886200"/>
            <a:ext cx="9025467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982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215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79417" y="274638"/>
            <a:ext cx="27432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7700" y="274638"/>
            <a:ext cx="8028517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612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GB" dirty="0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683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42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9817" y="16970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7817" y="16970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727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690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325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063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188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419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21934" y="2570164"/>
            <a:ext cx="9609667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4"/>
            <a:ext cx="12192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000000"/>
              </a:solidFill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9817" y="16970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47700" y="274638"/>
            <a:ext cx="938953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361526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Module Code and Module Title</a:t>
            </a: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331200" y="6623050"/>
            <a:ext cx="38608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0000"/>
                </a:solidFill>
              </a:rPr>
              <a:t>Slide ‹#› of 9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4233333" y="6597650"/>
            <a:ext cx="361526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Title of Slides</a:t>
            </a: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701" y="1"/>
            <a:ext cx="201930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7343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185584" y="1635726"/>
            <a:ext cx="900641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800" dirty="0" smtClean="0"/>
              <a:t>Employee and employment </a:t>
            </a:r>
            <a:r>
              <a:rPr lang="en-US" altLang="en-US" sz="2800" dirty="0" smtClean="0"/>
              <a:t>trends</a:t>
            </a:r>
            <a:r>
              <a:rPr lang="en-US" altLang="en-US" sz="2800" dirty="0"/>
              <a:t/>
            </a:r>
            <a:br>
              <a:rPr lang="en-US" altLang="en-US" sz="2800" dirty="0"/>
            </a:br>
            <a:r>
              <a:rPr lang="en-US" altLang="en-US" sz="1400" dirty="0" smtClean="0"/>
              <a:t>MPU 3362 &amp; VC1</a:t>
            </a:r>
            <a:endParaRPr 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6027313" y="4185633"/>
            <a:ext cx="3116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PUNCTUALITY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3977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Being punctual strengthens and reveals your integrity.</a:t>
            </a:r>
            <a:r>
              <a:rPr lang="en-US" dirty="0"/>
              <a:t> 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“Being punctual                Is a promise”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r>
              <a:rPr lang="en-GB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Right Arrow 4"/>
          <p:cNvSpPr/>
          <p:nvPr/>
        </p:nvSpPr>
        <p:spPr bwMode="auto">
          <a:xfrm>
            <a:off x="5458376" y="3335629"/>
            <a:ext cx="978408" cy="484632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81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Being punctual shows you are dependable.</a:t>
            </a:r>
            <a:r>
              <a:rPr lang="en-US" dirty="0"/>
              <a:t> 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 smtClean="0"/>
              <a:t>“Being late                Cannot be dependable”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“Being late                Prepared with excuses”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r>
              <a:rPr lang="en-GB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Right Arrow 4"/>
          <p:cNvSpPr/>
          <p:nvPr/>
        </p:nvSpPr>
        <p:spPr bwMode="auto">
          <a:xfrm>
            <a:off x="4619176" y="2919909"/>
            <a:ext cx="978408" cy="484632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ight Arrow 5"/>
          <p:cNvSpPr/>
          <p:nvPr/>
        </p:nvSpPr>
        <p:spPr bwMode="auto">
          <a:xfrm>
            <a:off x="4642474" y="3488434"/>
            <a:ext cx="978408" cy="484632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548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Being punctual builds your self-confidence.</a:t>
            </a:r>
            <a:r>
              <a:rPr lang="en-US" dirty="0"/>
              <a:t> 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“Being Punctual                High self-confidence”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 smtClean="0"/>
              <a:t> “Being Punctual                In control of your life”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r>
              <a:rPr lang="en-GB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Right Arrow 4"/>
          <p:cNvSpPr/>
          <p:nvPr/>
        </p:nvSpPr>
        <p:spPr bwMode="auto">
          <a:xfrm>
            <a:off x="5647013" y="2975021"/>
            <a:ext cx="978408" cy="484632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ight Arrow 5"/>
          <p:cNvSpPr/>
          <p:nvPr/>
        </p:nvSpPr>
        <p:spPr bwMode="auto">
          <a:xfrm>
            <a:off x="5647013" y="3496737"/>
            <a:ext cx="978408" cy="484632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919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816" y="1697038"/>
            <a:ext cx="11301777" cy="4525962"/>
          </a:xfrm>
        </p:spPr>
        <p:txBody>
          <a:bodyPr/>
          <a:lstStyle/>
          <a:p>
            <a:r>
              <a:rPr lang="en-US" b="1" dirty="0"/>
              <a:t>Being punctual assures you’re at your best.</a:t>
            </a:r>
            <a:r>
              <a:rPr lang="en-US" dirty="0"/>
              <a:t> 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dirty="0"/>
              <a:t>Being </a:t>
            </a:r>
            <a:r>
              <a:rPr lang="en-US" dirty="0" smtClean="0"/>
              <a:t>punctual              you </a:t>
            </a:r>
            <a:r>
              <a:rPr lang="en-US" dirty="0"/>
              <a:t>have a few minutes to collect </a:t>
            </a:r>
            <a:r>
              <a:rPr lang="en-US" dirty="0" smtClean="0"/>
              <a:t>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your </a:t>
            </a:r>
            <a:r>
              <a:rPr lang="en-US" dirty="0"/>
              <a:t>thoughts, review </a:t>
            </a:r>
            <a:r>
              <a:rPr lang="en-US" dirty="0" smtClean="0"/>
              <a:t>your materials</a:t>
            </a:r>
            <a:r>
              <a:rPr lang="en-US" dirty="0"/>
              <a:t>,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and </a:t>
            </a:r>
            <a:r>
              <a:rPr lang="en-US" dirty="0"/>
              <a:t>get your </a:t>
            </a:r>
            <a:r>
              <a:rPr lang="en-US" dirty="0" smtClean="0"/>
              <a:t>intention </a:t>
            </a:r>
            <a:r>
              <a:rPr lang="en-US" dirty="0"/>
              <a:t>face on</a:t>
            </a:r>
            <a:r>
              <a:rPr lang="en-US" dirty="0" smtClean="0"/>
              <a:t>”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r>
              <a:rPr lang="en-GB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Right Arrow 4"/>
          <p:cNvSpPr/>
          <p:nvPr/>
        </p:nvSpPr>
        <p:spPr bwMode="auto">
          <a:xfrm>
            <a:off x="3874275" y="2949263"/>
            <a:ext cx="978408" cy="484632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508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Being punctual builds and reveals your discipline.</a:t>
            </a:r>
            <a:r>
              <a:rPr lang="en-US" dirty="0"/>
              <a:t> 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dirty="0"/>
              <a:t>Being Punctual </a:t>
            </a:r>
            <a:r>
              <a:rPr lang="en-US" dirty="0" smtClean="0"/>
              <a:t>           shows you </a:t>
            </a:r>
            <a:r>
              <a:rPr lang="en-US" dirty="0"/>
              <a:t>set </a:t>
            </a:r>
            <a:r>
              <a:rPr lang="en-US" dirty="0" smtClean="0"/>
              <a:t>aside </a:t>
            </a:r>
            <a:r>
              <a:rPr lang="en-US" dirty="0"/>
              <a:t>pleasure to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take care of your duty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r>
              <a:rPr lang="en-GB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Right Arrow 4"/>
          <p:cNvSpPr/>
          <p:nvPr/>
        </p:nvSpPr>
        <p:spPr bwMode="auto">
          <a:xfrm>
            <a:off x="3874275" y="2949263"/>
            <a:ext cx="978408" cy="484632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540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817" y="1697038"/>
            <a:ext cx="11340414" cy="4525962"/>
          </a:xfrm>
        </p:spPr>
        <p:txBody>
          <a:bodyPr/>
          <a:lstStyle/>
          <a:p>
            <a:r>
              <a:rPr lang="en-US" b="1" dirty="0"/>
              <a:t>Being punctual shows your respect for others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“Being </a:t>
            </a:r>
            <a:r>
              <a:rPr lang="en-US" dirty="0"/>
              <a:t>late </a:t>
            </a:r>
            <a:r>
              <a:rPr lang="en-US" dirty="0" smtClean="0"/>
              <a:t>            selfish </a:t>
            </a:r>
            <a:r>
              <a:rPr lang="en-US" dirty="0"/>
              <a:t>act, for it puts your needs above 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another’s</a:t>
            </a:r>
            <a:r>
              <a:rPr lang="en-US" dirty="0"/>
              <a:t>. You want an extra minute to do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what </a:t>
            </a:r>
            <a:r>
              <a:rPr lang="en-US" dirty="0"/>
              <a:t>you’d like, but in gaining that minute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for </a:t>
            </a:r>
            <a:r>
              <a:rPr lang="en-US" dirty="0"/>
              <a:t>yourself, you take a minute from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another</a:t>
            </a:r>
            <a:r>
              <a:rPr lang="en-US" dirty="0"/>
              <a:t>, which is why….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r>
              <a:rPr lang="en-GB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Right Arrow 4"/>
          <p:cNvSpPr/>
          <p:nvPr/>
        </p:nvSpPr>
        <p:spPr bwMode="auto">
          <a:xfrm>
            <a:off x="2921240" y="2932093"/>
            <a:ext cx="978408" cy="484632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3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913" y="1697038"/>
            <a:ext cx="11500832" cy="4525962"/>
          </a:xfrm>
        </p:spPr>
        <p:txBody>
          <a:bodyPr/>
          <a:lstStyle/>
          <a:p>
            <a:r>
              <a:rPr lang="en-US" b="1" dirty="0"/>
              <a:t>Being late is a form of stealing.</a:t>
            </a:r>
            <a:r>
              <a:rPr lang="en-US" dirty="0"/>
              <a:t> 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“Being late             you </a:t>
            </a:r>
            <a:r>
              <a:rPr lang="en-US" dirty="0"/>
              <a:t>rob minutes from them that they’ll never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get back”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r>
              <a:rPr lang="en-GB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Right Arrow 4"/>
          <p:cNvSpPr/>
          <p:nvPr/>
        </p:nvSpPr>
        <p:spPr bwMode="auto">
          <a:xfrm>
            <a:off x="2728058" y="2970730"/>
            <a:ext cx="978408" cy="484632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186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Being late disturbs the experiences of other people.</a:t>
            </a:r>
            <a:r>
              <a:rPr lang="en-US" dirty="0"/>
              <a:t> 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“Being </a:t>
            </a:r>
            <a:r>
              <a:rPr lang="en-US" dirty="0"/>
              <a:t>late             </a:t>
            </a:r>
            <a:r>
              <a:rPr lang="en-US" dirty="0" smtClean="0"/>
              <a:t>interrupting others”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i="1" dirty="0"/>
              <a:t>I made it my religion not to disturb the religion of others</a:t>
            </a:r>
            <a:r>
              <a:rPr lang="en-US" dirty="0" smtClean="0"/>
              <a:t>.” 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r>
              <a:rPr lang="en-GB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Right Arrow 4"/>
          <p:cNvSpPr/>
          <p:nvPr/>
        </p:nvSpPr>
        <p:spPr bwMode="auto">
          <a:xfrm>
            <a:off x="3513667" y="2919214"/>
            <a:ext cx="978408" cy="484632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510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Being late strains your relationships.</a:t>
            </a:r>
            <a:r>
              <a:rPr lang="en-US" dirty="0"/>
              <a:t> 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“</a:t>
            </a:r>
            <a:r>
              <a:rPr lang="en-US" dirty="0"/>
              <a:t>Being </a:t>
            </a:r>
            <a:r>
              <a:rPr lang="en-US" dirty="0" smtClean="0"/>
              <a:t>late            others feel under-valued”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r>
              <a:rPr lang="en-GB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Right Arrow 4"/>
          <p:cNvSpPr/>
          <p:nvPr/>
        </p:nvSpPr>
        <p:spPr bwMode="auto">
          <a:xfrm>
            <a:off x="3410635" y="2919214"/>
            <a:ext cx="978408" cy="484632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467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Being late hurts your professional career.</a:t>
            </a:r>
            <a:r>
              <a:rPr lang="en-US" dirty="0"/>
              <a:t> 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“</a:t>
            </a:r>
            <a:r>
              <a:rPr lang="en-US" dirty="0"/>
              <a:t>Being late            </a:t>
            </a:r>
            <a:r>
              <a:rPr lang="en-US" dirty="0" smtClean="0"/>
              <a:t>hinder </a:t>
            </a:r>
            <a:r>
              <a:rPr lang="en-US" dirty="0"/>
              <a:t>your professional success.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r>
              <a:rPr lang="en-GB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Right Arrow 4"/>
          <p:cNvSpPr/>
          <p:nvPr/>
        </p:nvSpPr>
        <p:spPr bwMode="auto">
          <a:xfrm>
            <a:off x="3114421" y="2919214"/>
            <a:ext cx="978408" cy="484632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70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Punctuality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817" y="1931832"/>
            <a:ext cx="9387416" cy="3116686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STEP 1</a:t>
            </a: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Think </a:t>
            </a:r>
            <a:r>
              <a:rPr lang="en-US" dirty="0"/>
              <a:t>of a time when you were late for something really important. Describe how you felt. How did your body react?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r>
              <a:rPr lang="en-GB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042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614363"/>
            <a:ext cx="9389533" cy="1143000"/>
          </a:xfrm>
        </p:spPr>
        <p:txBody>
          <a:bodyPr/>
          <a:lstStyle/>
          <a:p>
            <a:r>
              <a:rPr lang="en-US" b="1" dirty="0"/>
              <a:t>Being late takes a toll on your life.</a:t>
            </a:r>
            <a:r>
              <a:rPr lang="en-US" dirty="0"/>
              <a:t> 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335" y="1757363"/>
            <a:ext cx="11622617" cy="4525962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/>
              <a:t>It creates </a:t>
            </a:r>
            <a:r>
              <a:rPr lang="en-US" dirty="0" smtClean="0">
                <a:solidFill>
                  <a:srgbClr val="FF0000"/>
                </a:solidFill>
              </a:rPr>
              <a:t>stress,</a:t>
            </a:r>
            <a:r>
              <a:rPr lang="en-US" dirty="0" smtClean="0"/>
              <a:t> results </a:t>
            </a:r>
            <a:r>
              <a:rPr lang="en-US" dirty="0"/>
              <a:t>in </a:t>
            </a:r>
            <a:r>
              <a:rPr lang="en-US" dirty="0">
                <a:solidFill>
                  <a:srgbClr val="FF0000"/>
                </a:solidFill>
              </a:rPr>
              <a:t>embarrassment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forces</a:t>
            </a:r>
            <a:r>
              <a:rPr lang="en-US" dirty="0"/>
              <a:t> you to come up with </a:t>
            </a:r>
            <a:r>
              <a:rPr lang="en-US" dirty="0">
                <a:solidFill>
                  <a:srgbClr val="FF0000"/>
                </a:solidFill>
              </a:rPr>
              <a:t>excuses</a:t>
            </a:r>
            <a:r>
              <a:rPr lang="en-US" dirty="0"/>
              <a:t> for why you’re late, putting a strain on your </a:t>
            </a:r>
            <a:r>
              <a:rPr lang="en-US" dirty="0">
                <a:solidFill>
                  <a:srgbClr val="FF0000"/>
                </a:solidFill>
              </a:rPr>
              <a:t>honesty</a:t>
            </a:r>
            <a:r>
              <a:rPr lang="en-US" dirty="0"/>
              <a:t>. Basically, it makes your life more </a:t>
            </a:r>
            <a:r>
              <a:rPr lang="en-US" dirty="0" smtClean="0">
                <a:solidFill>
                  <a:srgbClr val="FF0000"/>
                </a:solidFill>
              </a:rPr>
              <a:t>complicated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 smtClean="0"/>
              <a:t>“Hence, cultivating </a:t>
            </a:r>
            <a:r>
              <a:rPr lang="en-US" b="1" dirty="0"/>
              <a:t>punctuality is an essential part </a:t>
            </a:r>
            <a:r>
              <a:rPr lang="en-US" b="1" dirty="0" smtClean="0"/>
              <a:t>in life.”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r>
              <a:rPr lang="en-GB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784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0787" y="2009104"/>
            <a:ext cx="6476389" cy="362677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r>
              <a:rPr lang="en-GB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91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STEP 2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 Write five words that describe how you felt when you were late.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r>
              <a:rPr lang="en-GB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265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817" y="1545465"/>
            <a:ext cx="10972800" cy="4677535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STEP 3</a:t>
            </a:r>
          </a:p>
          <a:p>
            <a:pPr marL="0" indent="0" algn="ctr">
              <a:buNone/>
            </a:pPr>
            <a:r>
              <a:rPr lang="en-US" dirty="0" smtClean="0"/>
              <a:t>Circle </a:t>
            </a:r>
            <a:r>
              <a:rPr lang="en-US" dirty="0"/>
              <a:t>the word that describes it best. 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/>
              <a:t>Then illustrate  the circled word by drawing the facial expression.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r>
              <a:rPr lang="en-GB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693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43934" y="2210985"/>
            <a:ext cx="10972800" cy="3090930"/>
          </a:xfrm>
        </p:spPr>
        <p:txBody>
          <a:bodyPr/>
          <a:lstStyle/>
          <a:p>
            <a:pPr algn="ctr"/>
            <a:r>
              <a:rPr lang="en-US" dirty="0" smtClean="0"/>
              <a:t>Now </a:t>
            </a:r>
            <a:r>
              <a:rPr lang="en-US" dirty="0"/>
              <a:t>let’s think of some ways to improve being on time. Let’s </a:t>
            </a:r>
            <a:r>
              <a:rPr lang="en-US" dirty="0" smtClean="0"/>
              <a:t>brainstorm.</a:t>
            </a:r>
          </a:p>
          <a:p>
            <a:pPr marL="0" indent="0" algn="ctr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r>
              <a:rPr lang="en-GB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624" y="3615990"/>
            <a:ext cx="27051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41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IS PUNCTUALITY?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r>
              <a:rPr lang="en-GB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09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3306" y="764036"/>
            <a:ext cx="9389533" cy="1143000"/>
          </a:xfrm>
        </p:spPr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07036"/>
            <a:ext cx="10109917" cy="3579364"/>
          </a:xfr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quality of being on time and meeting deadlines.</a:t>
            </a:r>
          </a:p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habit that can be developed. </a:t>
            </a:r>
            <a:endParaRPr lang="en-US" dirty="0" smtClean="0"/>
          </a:p>
          <a:p>
            <a:r>
              <a:rPr lang="en-US" dirty="0" smtClean="0"/>
              <a:t>More </a:t>
            </a:r>
            <a:r>
              <a:rPr lang="en-US" dirty="0"/>
              <a:t>than just a time skill, punctuality is an important relationship quality and a show of personal character. 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r>
              <a:rPr lang="en-GB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346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Have anyone told you this?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r>
              <a:rPr lang="en-GB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6841" y="1635517"/>
            <a:ext cx="619125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658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280" y="540210"/>
            <a:ext cx="3850783" cy="539109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r>
              <a:rPr lang="en-GB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60642" y="1854559"/>
            <a:ext cx="53060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WHY PUNCTUALITY IS IMPORTANT?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861210275"/>
      </p:ext>
    </p:extLst>
  </p:cSld>
  <p:clrMapOvr>
    <a:masterClrMapping/>
  </p:clrMapOvr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1316</TotalTime>
  <Words>437</Words>
  <Application>Microsoft Office PowerPoint</Application>
  <PresentationFormat>Widescreen</PresentationFormat>
  <Paragraphs>95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UCTI-Template-foundation-level</vt:lpstr>
      <vt:lpstr>Employee and employment trends MPU 3362 &amp; VC1</vt:lpstr>
      <vt:lpstr>Punctuality</vt:lpstr>
      <vt:lpstr>PowerPoint Presentation</vt:lpstr>
      <vt:lpstr>PowerPoint Presentation</vt:lpstr>
      <vt:lpstr>Discussion</vt:lpstr>
      <vt:lpstr>PowerPoint Presentation</vt:lpstr>
      <vt:lpstr>DEFINITION</vt:lpstr>
      <vt:lpstr>Have anyone told you this?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Being late takes a toll on your life. 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WORKPLACE COMMUNICATION SKILLS Module Code and Version #</dc:title>
  <dc:creator>Munirah Binti Salamat</dc:creator>
  <cp:lastModifiedBy>Munirah Binti Salamat</cp:lastModifiedBy>
  <cp:revision>41</cp:revision>
  <cp:lastPrinted>2019-06-26T11:28:39Z</cp:lastPrinted>
  <dcterms:created xsi:type="dcterms:W3CDTF">2018-03-01T07:49:38Z</dcterms:created>
  <dcterms:modified xsi:type="dcterms:W3CDTF">2019-06-26T11:28:47Z</dcterms:modified>
</cp:coreProperties>
</file>