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73" r:id="rId17"/>
    <p:sldId id="274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45" d="100"/>
          <a:sy n="45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CT090-3-2 and Mobile &amp; Wireless Technology</a:t>
            </a:r>
          </a:p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Review of </a:t>
            </a:r>
            <a:r>
              <a:rPr lang="en-GB" sz="800" smtClean="0">
                <a:latin typeface="Calibri" pitchFamily="34" charset="0"/>
                <a:cs typeface="Calibri" pitchFamily="34" charset="0"/>
              </a:rPr>
              <a:t>Core Concepts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networking.techtarget.com/definition/pack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p/packet.htm" TargetMode="External"/><Relationship Id="rId2" Type="http://schemas.openxmlformats.org/officeDocument/2006/relationships/hyperlink" Target="http://www.computerhope.com/jargon/p/protocol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TERM/O/OSI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networking.techtarget.com/definition/signal" TargetMode="External"/><Relationship Id="rId2" Type="http://schemas.openxmlformats.org/officeDocument/2006/relationships/hyperlink" Target="http://searchcio-midmarket.techtarget.com/definition/digi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solidFill>
                  <a:srgbClr val="10065A"/>
                </a:solidFill>
              </a:rPr>
              <a:t>Review of Core Concepts</a:t>
            </a:r>
          </a:p>
          <a:p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918196"/>
            <a:ext cx="6754812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1" dirty="0">
                <a:solidFill>
                  <a:srgbClr val="10065A"/>
                </a:solidFill>
              </a:rPr>
              <a:t>Mobile &amp; Wireless </a:t>
            </a:r>
            <a:r>
              <a:rPr lang="en-US" sz="4000" b="1" dirty="0" smtClean="0">
                <a:solidFill>
                  <a:srgbClr val="10065A"/>
                </a:solidFill>
              </a:rPr>
              <a:t>Technology</a:t>
            </a:r>
            <a:r>
              <a:rPr lang="en-US" sz="3800" dirty="0" smtClean="0"/>
              <a:t> </a:t>
            </a:r>
            <a:endParaRPr lang="en-US" sz="3800" dirty="0"/>
          </a:p>
          <a:p>
            <a:r>
              <a:rPr lang="en-GB" sz="1400" dirty="0" smtClean="0"/>
              <a:t>CT090-3-2</a:t>
            </a:r>
            <a:r>
              <a:rPr lang="en-US" sz="1400" dirty="0" smtClean="0"/>
              <a:t> &amp; Version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862667"/>
            <a:ext cx="7543800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In a telecommunications network, a switch is a device that channels incoming data from any of multiple input ports to the specific output port that will take the data toward its intended destination.</a:t>
            </a:r>
          </a:p>
          <a:p>
            <a:pPr algn="just">
              <a:lnSpc>
                <a:spcPct val="150000"/>
              </a:lnSpc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Router: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router is a device or, in some cases, software in a computer, that determines the next network point to which a 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packet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 should be forwarded toward its destination. 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9918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866900"/>
            <a:ext cx="7058025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Short for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Control Protocol/Internet Protocol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TCP/IP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 is a set of rules (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protocols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governing communications among all computers on the Internet. More specifically, TCP/IP dictates how information should be packaged (turned into bundles of information called 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packets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sent, and received, as well as how to get to its destination.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5775" y="619125"/>
            <a:ext cx="7024687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TCP/IP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0442" y="1041400"/>
            <a:ext cx="6777038" cy="3508375"/>
          </a:xfrm>
        </p:spPr>
        <p:txBody>
          <a:bodyPr/>
          <a:lstStyle/>
          <a:p>
            <a:pPr marL="69850" lvl="1" indent="0" algn="just">
              <a:buFont typeface="Wingdings 2" panose="05020102010507070707" pitchFamily="18" charset="2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Segment, datagram, frame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terms are used to refer at which OSI layer we are referring to, the data remain same but the headers and trailers are getting added or removed.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Physical layer i.e. physical layer the actual data is in "bits" i.e. 0 and 1.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it reaches to data link layer or Layer 2 it becomes "frame" with source and destination mac address getting added.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it reaches the third layer or the networking layer it becomes a "packet" with source and destination IP address attached to it.</a:t>
            </a:r>
          </a:p>
          <a:p>
            <a:pPr algn="just"/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2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6777038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Finally it become "segment" at Layer 4 or TCP/IP layer. Basically "segment" term is used for TCP connections and "datagrams" for UDP.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842963"/>
            <a:ext cx="7024688" cy="11430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Segment, datagram, frame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620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Briefly explain </a:t>
            </a:r>
            <a:r>
              <a:rPr lang="en-US" sz="1800" smtClean="0">
                <a:latin typeface="Calibri" panose="020F0502020204030204" pitchFamily="34" charset="0"/>
                <a:cs typeface="Calibri" panose="020F0502020204030204" pitchFamily="34" charset="0"/>
              </a:rPr>
              <a:t>OSI model.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9288" y="1676400"/>
            <a:ext cx="77946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dirty="0"/>
              <a:t>This chapter discussed the core concepts of networking and networking devices such as repeater, hub, switch and router.</a:t>
            </a:r>
          </a:p>
          <a:p>
            <a:pPr algn="just" eaLnBrk="1" hangingPunct="1">
              <a:lnSpc>
                <a:spcPct val="150000"/>
              </a:lnSpc>
            </a:pPr>
            <a:endParaRPr 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dirty="0"/>
              <a:t>This chapter explained the functions of TCP/IP protocol and its associated terminologies like segment</a:t>
            </a:r>
            <a:r>
              <a:rPr lang="en-US" dirty="0" smtClean="0"/>
              <a:t>, </a:t>
            </a:r>
            <a:r>
              <a:rPr lang="en-US" dirty="0" err="1" smtClean="0"/>
              <a:t>datagram,etc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9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5E90936-F74F-4C91-9923-CA704BD4FFFE}" type="slidenum">
              <a:rPr lang="en-GB" smtClean="0"/>
              <a:t>16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3F49DD0D-5B4E-4F33-8A46-06C4C1B13AA2}" type="slidenum">
              <a:rPr lang="en-GB" smtClean="0"/>
              <a:t>17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6000" y="1751542"/>
            <a:ext cx="69342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Wireless LAN Infrastructure Devices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Access Points (AP)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Autonomous Access Points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Lightweight Access Points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Mesh Access Points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Wireless LAN Routers 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Wireless Bridges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Wireless Repeaters</a:t>
            </a:r>
            <a:endParaRPr lang="en-US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Wireless LAN Controller/Switch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5FD16A9-8C6A-4461-8C10-119E4B147955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/>
              <a:t>ISO/OSI Reference Model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Network Devices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TCP/IP Over Ethernet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5DBE6D7-844C-4C7F-9823-966AC4DC7EB8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7863" y="2944019"/>
            <a:ext cx="7848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/>
              <a:t>Remember the functionalities of 7 layers in the OSI Model.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/>
              <a:t>Understand differences in various network devices.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/>
              <a:t>Explain the functions of TCP/IP over internet.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C1754EE-C916-46B9-8AE9-DC16FB141BD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063" y="1828800"/>
            <a:ext cx="81105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/>
              <a:t>If you have mastered this topic, </a:t>
            </a:r>
            <a:r>
              <a:rPr lang="en-US" sz="2000" b="1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000" b="1" dirty="0"/>
              <a:t>:</a:t>
            </a:r>
          </a:p>
          <a:p>
            <a:pPr eaLnBrk="1" hangingPunct="1"/>
            <a:endParaRPr 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sz="2000" dirty="0"/>
              <a:t>OSI Model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/>
              <a:t>Repeater, Hub, Switch &amp; Router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/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DCA5302-DB96-4B65-9CEE-39C415B4016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5138" y="1676400"/>
            <a:ext cx="8069262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000" dirty="0"/>
              <a:t>The </a:t>
            </a:r>
            <a:r>
              <a:rPr lang="en-US" sz="2000" b="1" i="1" dirty="0"/>
              <a:t>O</a:t>
            </a:r>
            <a:r>
              <a:rPr lang="en-US" sz="2000" i="1" dirty="0"/>
              <a:t>pen </a:t>
            </a:r>
            <a:r>
              <a:rPr lang="en-US" sz="2000" b="1" i="1" dirty="0"/>
              <a:t>S</a:t>
            </a:r>
            <a:r>
              <a:rPr lang="en-US" sz="2000" i="1" dirty="0"/>
              <a:t>ystem </a:t>
            </a:r>
            <a:r>
              <a:rPr lang="en-US" sz="2000" b="1" i="1" dirty="0"/>
              <a:t>I</a:t>
            </a:r>
            <a:r>
              <a:rPr lang="en-US" sz="2000" i="1" dirty="0"/>
              <a:t>nterconnection (</a:t>
            </a:r>
            <a:r>
              <a:rPr lang="en-US" sz="2000" i="1" dirty="0">
                <a:hlinkClick r:id="rId2"/>
              </a:rPr>
              <a:t>OSI</a:t>
            </a:r>
            <a:r>
              <a:rPr lang="en-US" sz="2000" dirty="0"/>
              <a:t>) model defines </a:t>
            </a:r>
            <a:r>
              <a:rPr lang="en-US" sz="2000" i="1" dirty="0"/>
              <a:t>a networking framework to implement protocols in seven layers</a:t>
            </a:r>
            <a:r>
              <a:rPr lang="en-US" sz="2000" dirty="0"/>
              <a:t>. They are,</a:t>
            </a:r>
          </a:p>
          <a:p>
            <a:pPr algn="just" eaLnBrk="1" hangingPunct="1"/>
            <a:endParaRPr lang="en-US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Physical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Data Link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Network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Transport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Session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Presentation Layer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Application Layer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65138" y="706438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90773AB8-3D04-489B-AF7B-BEDEC604F372}" type="slidenum">
              <a:rPr lang="en-GB" smtClean="0"/>
              <a:t>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9750" y="1073150"/>
            <a:ext cx="8001000" cy="5218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b="1" dirty="0">
              <a:cs typeface="Arial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cs typeface="Arial" charset="0"/>
              </a:rPr>
              <a:t>Physical Layer - </a:t>
            </a:r>
            <a:r>
              <a:rPr lang="en-US" dirty="0">
                <a:cs typeface="Arial" charset="0"/>
              </a:rPr>
              <a:t>Physical layer transforms a sequence of bits into signals for transmission. The signal will be different for different communication media. E.g., dial-up phone, dial-up cellular phone, fiber optic LAN, Ethernet.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The details of communicating over the available communication channel (link) are transparent to higher layers.</a:t>
            </a:r>
          </a:p>
          <a:p>
            <a:pPr algn="just">
              <a:defRPr/>
            </a:pPr>
            <a:endParaRPr lang="en-US" dirty="0">
              <a:cs typeface="Arial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cs typeface="Arial" charset="0"/>
              </a:rPr>
              <a:t>Data Link Layer - </a:t>
            </a:r>
            <a:r>
              <a:rPr lang="en-US" dirty="0">
                <a:cs typeface="Arial" charset="0"/>
              </a:rPr>
              <a:t>Data Link Layer is responsible for orderly access to the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cs typeface="Arial" charset="0"/>
              </a:rPr>
              <a:t>      communication link.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The CSMA/CD protocol in the Ethernet is an example of a data link layer protocol.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It provides the ability to transmit packets of bits from one host to the next.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39750" y="511969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t>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Layer –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Facilitates the exchange of packets between to remote hosts. For that purpose, it provides the ability to route packets.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I.e., at each intermediate host (router) a decision is made on which link the packet should be forwarded.</a:t>
            </a:r>
          </a:p>
          <a:p>
            <a:pPr algn="just"/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Transport Layer –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Reassembles packets into a sequence of information bits. The transport layer must be able to cope with an unreliable network layer.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importantly, packets may be lost or arrive out of sequence.</a:t>
            </a:r>
          </a:p>
          <a:p>
            <a:pPr algn="just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1312" y="698500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696200" cy="4114800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Session Layer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- Its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main aim is to establish, maintain and synchronize the interaction between communicating systems. Session layer manages and synchronize the conversation between two different applications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Presentation Layer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- It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is used to present data to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an accurate, well-defined and standardized format. 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69850" indent="0" algn="just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Application layer -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protocol defines how an application processes (clients and servers) , running on different end systems, pass messages to each other.</a:t>
            </a:r>
          </a:p>
          <a:p>
            <a:pPr algn="just">
              <a:lnSpc>
                <a:spcPct val="150000"/>
              </a:lnSpc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522288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242860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 smtClean="0"/>
              <a:t>Repeater</a:t>
            </a:r>
            <a:r>
              <a:rPr lang="en-US" sz="1800" dirty="0" smtClean="0"/>
              <a:t>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digital communication systems, a repeater is a device that receives a 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digital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signal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 on an electromagnetic or optical transmission medium and regenerates the signal along the next leg of the medium.</a:t>
            </a:r>
          </a:p>
          <a:p>
            <a:pPr algn="just">
              <a:lnSpc>
                <a:spcPct val="150000"/>
              </a:lnSpc>
            </a:pP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Hub: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Hubs are commonly used to connect segments of a LAN. A hub contains multiple ports. When a packet arrives at one port, it is copied to the other ports so that all segments of the LAN can see all packets.</a:t>
            </a:r>
          </a:p>
          <a:p>
            <a:pPr algn="just">
              <a:lnSpc>
                <a:spcPct val="150000"/>
              </a:lnSpc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12711950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36</TotalTime>
  <Pages>11</Pages>
  <Words>759</Words>
  <Application>Microsoft Office PowerPoint</Application>
  <PresentationFormat>On-screen Show (4:3)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新細明體</vt:lpstr>
      <vt:lpstr>Wingdings 2</vt:lpstr>
      <vt:lpstr>UCTI-Template-foundation-level</vt:lpstr>
      <vt:lpstr>Mobile &amp; Wireless Technology  CT090-3-2 &amp; Version 2</vt:lpstr>
      <vt:lpstr>Topic &amp; Structure of The Lesson</vt:lpstr>
      <vt:lpstr>Learning Outcomes</vt:lpstr>
      <vt:lpstr>Key Terms You Must Be Able To Use</vt:lpstr>
      <vt:lpstr>PowerPoint Presentation</vt:lpstr>
      <vt:lpstr>PowerPoint Presentation</vt:lpstr>
      <vt:lpstr>PowerPoint Presentation</vt:lpstr>
      <vt:lpstr>PowerPoint Presentation</vt:lpstr>
      <vt:lpstr>Network Devices</vt:lpstr>
      <vt:lpstr>Network Devices</vt:lpstr>
      <vt:lpstr>TCP/IP</vt:lpstr>
      <vt:lpstr>PowerPoint Presentation</vt:lpstr>
      <vt:lpstr>Segment, datagram, frame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Kuruvikulam Chandrasekaran Arun</cp:lastModifiedBy>
  <cp:revision>12</cp:revision>
  <cp:lastPrinted>1995-11-02T09:23:42Z</cp:lastPrinted>
  <dcterms:created xsi:type="dcterms:W3CDTF">2017-10-11T09:20:11Z</dcterms:created>
  <dcterms:modified xsi:type="dcterms:W3CDTF">2018-02-25T13:30:43Z</dcterms:modified>
</cp:coreProperties>
</file>