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73" r:id="rId18"/>
    <p:sldId id="274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45" d="100"/>
          <a:sy n="45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CT090-3-2 and Mobile &amp; Wireless Technology</a:t>
            </a: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‹1 of 17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800" baseline="0" dirty="0" err="1" smtClean="0">
                <a:latin typeface="Calibri" pitchFamily="34" charset="0"/>
                <a:cs typeface="Calibri" pitchFamily="34" charset="0"/>
              </a:rPr>
              <a:t>Future:LiFi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tificamerican.com/article/how-does-wi-fi-wor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harald_haas_wireless_data_from_every_light_bulb?language=en" TargetMode="External"/><Relationship Id="rId2" Type="http://schemas.openxmlformats.org/officeDocument/2006/relationships/hyperlink" Target="http://www.cisco.com/c/en/us/solutions/collateral/service-provider/visual-networking-index-vni/white_paper_c11-52086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lifi.com/" TargetMode="External"/><Relationship Id="rId2" Type="http://schemas.openxmlformats.org/officeDocument/2006/relationships/hyperlink" Target="http://www.ted.com/talks/harald_haas_wireless_data_from_every_light_bulb?language=en#t-23316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solidFill>
                  <a:srgbClr val="10065A"/>
                </a:solidFill>
              </a:rPr>
              <a:t>The Future Li-Fi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18195"/>
            <a:ext cx="675481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rgbClr val="10065A"/>
                </a:solidFill>
              </a:rPr>
              <a:t>Mobile &amp; Wireless Technology</a:t>
            </a:r>
            <a:r>
              <a:rPr lang="en-US" sz="3800" dirty="0"/>
              <a:t> </a:t>
            </a:r>
            <a:br>
              <a:rPr lang="en-US" sz="3800" dirty="0"/>
            </a:br>
            <a:r>
              <a:rPr lang="en-GB" sz="1400" dirty="0"/>
              <a:t>CT090-3-2</a:t>
            </a:r>
            <a:r>
              <a:rPr lang="en-US" sz="1400"/>
              <a:t> &amp; Version 2</a:t>
            </a:r>
            <a:endParaRPr lang="en-US" sz="1400" dirty="0"/>
          </a:p>
        </p:txBody>
      </p:sp>
      <p:pic>
        <p:nvPicPr>
          <p:cNvPr id="4" name="Picture 8" descr="Image result for Li-Fi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261483"/>
            <a:ext cx="3627438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– Benefits &amp; Limitations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1429809"/>
            <a:ext cx="79248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Aside from its superior speed, Li-Fi also boasts a number of other benefits over Wi-Fi. For instance, the fact that the signal is carried by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optical light means that it cannot travel through walls, therefore enhancing the security of local networks.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Obviously, this 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produces a number of limitations as well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, since it suggests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that connection will be lost if a user leaves the room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, representing a major hurdle that must be overcome if the technology is to be successfully implemented. </a:t>
            </a:r>
          </a:p>
        </p:txBody>
      </p:sp>
      <p:pic>
        <p:nvPicPr>
          <p:cNvPr id="6" name="Picture 7" descr="Image result for Li-Fi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431772"/>
            <a:ext cx="7772400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5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706563"/>
            <a:ext cx="8153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However, if this barrier can be surmounted, then the use of the visible spectrum could allow Li-Fi to send messages across a much wider range of frequencies than </a:t>
            </a:r>
            <a:r>
              <a:rPr lang="en-US" sz="18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Wi-Fi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, which operates between the frequencies of 2.4 gigahertz and 5 gigahertz.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As such, it has been suggested that Li-Fi could provide the answer to increasing frequency congestion as Internet usage continues to rise across the world.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– Benefits &amp; Limitations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10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1997075"/>
            <a:ext cx="78486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According to the </a:t>
            </a:r>
            <a:r>
              <a:rPr lang="en-US" sz="18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Cisco Visual Networking Index Global Mobile Data Traffic Forecast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, global monthly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data usage is expected to exceed 24.3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exabytes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by 2019 –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 volume which current wireless connections are not able to handle.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In a recent </a:t>
            </a:r>
            <a:r>
              <a:rPr lang="en-US" sz="1800" u="sng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TED talk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Haas insisted that household LED light bulbs could easily be converted into Li-Fi transmitters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providing Internet users with more efficient connections.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– Benefits &amp; Limitations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565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136775"/>
            <a:ext cx="79248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“All we need to do is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fit a small microchip to every potential illumination device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and this would then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combine two basic functionalities: illumination and wireless data transmission,”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he said.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It is also worth mentioning that the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speed at which these LEDs flicker in order to relay data is too fast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for the human eye to perceive, so users will not have to worry about annoying flashes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in their ambient light.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22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1343025"/>
            <a:ext cx="79248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solidFill>
                <a:srgbClr val="000000"/>
              </a:solidFill>
              <a:latin typeface="clear-sans-medium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some may think that Li-Fi with its 224 gigabits per second leaves Wi-Fi in the </a:t>
            </a:r>
          </a:p>
          <a:p>
            <a:pPr algn="just"/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dust, Li-</a:t>
            </a:r>
            <a:r>
              <a:rPr lang="en-US" dirty="0" err="1">
                <a:solidFill>
                  <a:srgbClr val="000000"/>
                </a:solidFill>
                <a:cs typeface="Calibri" panose="020F0502020204030204" pitchFamily="34" charset="0"/>
              </a:rPr>
              <a:t>Fi's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exclusive use of visible light could halt a mass uptake.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Li-Fi signals cannot pass through walls,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so in order to </a:t>
            </a:r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enjoy full connectivity, 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capable LED bulbs will need to be placed throughout the home. 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Not to mention, </a:t>
            </a:r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Li-Fi requires the light bulb is on at all times to provide 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connectivity, meaning that the lights will need to be on during the day.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Additionally, </a:t>
            </a:r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where there is a lack of light bulbs, there is a lack of Li-Fi internet so 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Li-Fi does take a hit when it comes to public Wi-Fi networks.</a:t>
            </a:r>
          </a:p>
          <a:p>
            <a:pPr algn="just"/>
            <a:endParaRPr lang="en-US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An extension of standard Wi-Fi is coming and it's called Wi-Fi </a:t>
            </a:r>
            <a:r>
              <a:rPr lang="en-US" dirty="0" err="1">
                <a:solidFill>
                  <a:srgbClr val="000000"/>
                </a:solidFill>
                <a:cs typeface="Calibri" panose="020F0502020204030204" pitchFamily="34" charset="0"/>
              </a:rPr>
              <a:t>HaLow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</a:t>
            </a:r>
            <a:r>
              <a:rPr lang="en-US" b="1" dirty="0" err="1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Vs</a:t>
            </a:r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 Wi-Fi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1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LiFi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? How does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LiFi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work?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LiFi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0" y="15398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136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48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030" y="2025121"/>
            <a:ext cx="77724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buFont typeface="Arial" pitchFamily="34" charset="0"/>
              <a:buChar char="•"/>
              <a:defRPr/>
            </a:pPr>
            <a:r>
              <a:rPr lang="en-GB" dirty="0"/>
              <a:t>Discussed Li-Fi and its working principle</a:t>
            </a:r>
          </a:p>
          <a:p>
            <a:pPr eaLnBrk="1" fontAlgn="auto" hangingPunct="1">
              <a:defRPr/>
            </a:pPr>
            <a:endParaRPr lang="en-US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GB" dirty="0"/>
              <a:t>Compared Li-Fi with Wi-Fi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17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auto">
              <a:buFont typeface="Arial" pitchFamily="34" charset="0"/>
              <a:buChar char="•"/>
              <a:defRPr/>
            </a:pPr>
            <a:r>
              <a:rPr lang="en-GB" sz="1800" dirty="0"/>
              <a:t>Assessment Discussion</a:t>
            </a:r>
          </a:p>
          <a:p>
            <a:pPr fontAlgn="auto"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GB" sz="1800" dirty="0"/>
              <a:t>Presentation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18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1663" y="1981200"/>
            <a:ext cx="8001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Light fidelity (Li-Fi): towards all-optical networking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Li-Fi internet (2015): First real-world usage boasts speed 100 times faster than Wi-Fi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3763" y="3149600"/>
            <a:ext cx="794543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Be familiar with Li-Fi and its working principle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Compare Li-Fi with Wi-Fi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5775" y="1832503"/>
            <a:ext cx="8110537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cs typeface="Arial" charset="0"/>
              </a:rPr>
              <a:t>If you have mastered this topic, </a:t>
            </a:r>
            <a:r>
              <a:rPr lang="en-US" sz="2000" b="1" dirty="0">
                <a:solidFill>
                  <a:srgbClr val="990000"/>
                </a:solidFill>
                <a:cs typeface="Arial" charset="0"/>
              </a:rPr>
              <a:t>you should be able to use the following terms correctly in your assignments and exams</a:t>
            </a:r>
            <a:r>
              <a:rPr lang="en-US" sz="2000" b="1" dirty="0">
                <a:cs typeface="Arial" charset="0"/>
              </a:rPr>
              <a:t>:</a:t>
            </a:r>
          </a:p>
          <a:p>
            <a:pPr eaLnBrk="1" hangingPunct="1">
              <a:defRPr/>
            </a:pPr>
            <a:endParaRPr lang="en-US" sz="2000" b="1" dirty="0"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Li-Fi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VLC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LED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000" dirty="0"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Exabyte</a:t>
            </a:r>
          </a:p>
          <a:p>
            <a:pPr eaLnBrk="1" hangingPunct="1">
              <a:defRPr/>
            </a:pPr>
            <a:endParaRPr lang="en-US" sz="2000" b="1" dirty="0">
              <a:cs typeface="Arial" charset="0"/>
            </a:endParaRPr>
          </a:p>
          <a:p>
            <a:pPr eaLnBrk="1" hangingPunct="1">
              <a:defRPr/>
            </a:pPr>
            <a:endParaRPr lang="en-US" sz="2000" dirty="0">
              <a:cs typeface="Arial" charset="0"/>
            </a:endParaRPr>
          </a:p>
          <a:p>
            <a:pPr eaLnBrk="1" hangingPunct="1">
              <a:defRPr/>
            </a:pPr>
            <a:endParaRPr lang="en-US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pic>
        <p:nvPicPr>
          <p:cNvPr id="6" name="Picture 2" descr="lifi 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11867"/>
            <a:ext cx="762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71513" y="519113"/>
            <a:ext cx="7024687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Li-Fi – Light Fidelity</a:t>
            </a: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4525" y="1417638"/>
            <a:ext cx="77724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So, first things first – what exactly 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 Li-Fi?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The term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was first coined by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German physicist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Harald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Haas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at a 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hlinkClick r:id="rId2"/>
              </a:rPr>
              <a:t>TED talk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 back in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2011,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where he discussed the idea of using light bulbs as routers.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He took this idea and, together with a group from the University of Edinburgh, founded 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pure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LiFi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 a year later.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The idea behind Li-Fi is to use a form of visible light communication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(VLC – not to be confused with the popular media player)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instead of radio waves like conventional Wi-Fi routers,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enabling much faster data transfer speeds.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718344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</a:t>
            </a:r>
            <a:endParaRPr lang="en-US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Arial"/>
              </a:rPr>
              <a:t/>
            </a:r>
            <a:br>
              <a:rPr lang="en-US" kern="0" dirty="0" smtClean="0">
                <a:latin typeface="Arial"/>
              </a:rPr>
            </a:br>
            <a:endParaRPr lang="en-US" kern="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8" y="1322497"/>
            <a:ext cx="80359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VLC technology delivers high-speed, bi-directional mobile communications similar to Wi-Fi, but in a much more secure way.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In fact, Li-Fi technology is able to increase bandwidth by 100 times and recently managed to achieve 1Gbps real-world results during testing,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while boasting a theoretical top speed of 224Gbps.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This means that you’d be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able to download 18 1.5GB movies in a single second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. We’ll let that sink in.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The technology isn’t affected by the number of devices using the signal either, a massive bonus when compared to traditional Wi-Fi technology.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38667" y="623312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</a:t>
            </a:r>
            <a:endParaRPr lang="en-US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Arial"/>
              </a:rPr>
              <a:t/>
            </a:r>
            <a:br>
              <a:rPr lang="en-US" kern="0" dirty="0" smtClean="0">
                <a:latin typeface="Arial"/>
              </a:rPr>
            </a:br>
            <a:endParaRPr lang="en-US" kern="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1740958"/>
            <a:ext cx="7696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While that all sounds well and good, how does Li-Fi actually work?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Standard LED light bulbs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use a constant current,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which emits a constant stream of photons perceived by us as visible light.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Li-Fi is different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because the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current it uses varies, meaning that the output intensity of the light fluctuates.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38667" y="872595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– How does Li-Fi work?</a:t>
            </a:r>
            <a:endParaRPr lang="en-US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Arial"/>
              </a:rPr>
              <a:t/>
            </a:r>
            <a:br>
              <a:rPr lang="en-US" kern="0" dirty="0" smtClean="0">
                <a:latin typeface="Arial"/>
              </a:rPr>
            </a:br>
            <a:endParaRPr lang="en-US" kern="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0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642533"/>
            <a:ext cx="77724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7867" y="774170"/>
            <a:ext cx="70421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 smtClean="0">
              <a:solidFill>
                <a:srgbClr val="003366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Li-Fi – How does Li-Fi work?</a:t>
            </a:r>
            <a:endParaRPr lang="en-US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kern="0" dirty="0" smtClean="0">
                <a:latin typeface="Arial"/>
              </a:rPr>
              <a:t/>
            </a:r>
            <a:br>
              <a:rPr lang="en-US" kern="0" dirty="0" smtClean="0">
                <a:latin typeface="Arial"/>
              </a:rPr>
            </a:br>
            <a:endParaRPr lang="en-US" kern="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24195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41</TotalTime>
  <Pages>11</Pages>
  <Words>591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clear-sans-medium</vt:lpstr>
      <vt:lpstr>新細明體</vt:lpstr>
      <vt:lpstr>UCTI-Template-foundation-level</vt:lpstr>
      <vt:lpstr>Mobile &amp; Wireless Technology  CT090-3-2 &amp; Version 2</vt:lpstr>
      <vt:lpstr>Topic &amp; Structure of The Lesson</vt:lpstr>
      <vt:lpstr>Learning Outcomes</vt:lpstr>
      <vt:lpstr>Key Terms You Must Be Able To Use</vt:lpstr>
      <vt:lpstr>Li-Fi – Light Fidelity</vt:lpstr>
      <vt:lpstr>PowerPoint Presentation</vt:lpstr>
      <vt:lpstr>PowerPoint Presentation</vt:lpstr>
      <vt:lpstr>PowerPoint Presentation</vt:lpstr>
      <vt:lpstr>PowerPoint Presentation</vt:lpstr>
      <vt:lpstr>Li-Fi – Benefits &amp; Limitations</vt:lpstr>
      <vt:lpstr>Li-Fi – Benefits &amp; Limitations</vt:lpstr>
      <vt:lpstr>Li-Fi – Benefits &amp; Limitations</vt:lpstr>
      <vt:lpstr>Li-Fi</vt:lpstr>
      <vt:lpstr>Li-Fi Vs Wi-Fi</vt:lpstr>
      <vt:lpstr>PowerPoint Presentation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13</cp:revision>
  <cp:lastPrinted>1995-11-02T09:23:42Z</cp:lastPrinted>
  <dcterms:created xsi:type="dcterms:W3CDTF">2017-10-11T09:20:11Z</dcterms:created>
  <dcterms:modified xsi:type="dcterms:W3CDTF">2018-02-25T13:35:59Z</dcterms:modified>
</cp:coreProperties>
</file>