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75" r:id="rId2"/>
    <p:sldId id="276" r:id="rId3"/>
    <p:sldId id="277" r:id="rId4"/>
    <p:sldId id="300" r:id="rId5"/>
    <p:sldId id="278" r:id="rId6"/>
    <p:sldId id="303" r:id="rId7"/>
    <p:sldId id="304" r:id="rId8"/>
    <p:sldId id="305" r:id="rId9"/>
    <p:sldId id="306" r:id="rId10"/>
    <p:sldId id="307" r:id="rId11"/>
    <p:sldId id="308" r:id="rId12"/>
    <p:sldId id="298" r:id="rId13"/>
    <p:sldId id="301" r:id="rId14"/>
    <p:sldId id="299" r:id="rId15"/>
    <p:sldId id="302" r:id="rId1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4AF7F-D094-425E-9B86-90254D698115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70725" y="6622257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15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73438" y="660955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Encapsulation and Polymorphism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490048"/>
            <a:ext cx="6781800" cy="1136522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Encapsulation and Polymorphism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33388" y="1845882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</a:t>
            </a:r>
            <a:r>
              <a:rPr lang="en-US" sz="1400"/>
              <a:t>Version </a:t>
            </a:r>
            <a:r>
              <a:rPr lang="en-US" sz="1400" smtClean="0"/>
              <a:t>VC1)</a:t>
            </a:r>
            <a:endParaRPr lang="en-US" sz="1400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341688" y="4837136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Encapsulation is the technique of making the fields in a class private and providing access to the fields via public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Encapsulation also can be described as a protective barrier that prevents the code and data being randomly accessed by other code defined outside the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4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76" y="386030"/>
            <a:ext cx="8229600" cy="6146972"/>
          </a:xfrm>
        </p:spPr>
        <p:txBody>
          <a:bodyPr/>
          <a:lstStyle/>
          <a:p>
            <a:r>
              <a:rPr lang="en-US" dirty="0"/>
              <a:t>To hide the internal implementation details of 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safely modified the implementation without worrying breaking the existing code that uses the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Protect </a:t>
            </a:r>
            <a:r>
              <a:rPr lang="en-US" dirty="0"/>
              <a:t>class against accidental/ willful </a:t>
            </a:r>
            <a:r>
              <a:rPr lang="en-US" dirty="0" smtClean="0"/>
              <a:t>stupidity</a:t>
            </a:r>
            <a:endParaRPr lang="en-US" dirty="0"/>
          </a:p>
          <a:p>
            <a:r>
              <a:rPr lang="en-US" dirty="0" smtClean="0"/>
              <a:t>Keeps </a:t>
            </a:r>
            <a:r>
              <a:rPr lang="en-US" dirty="0"/>
              <a:t>class tidy by keeping the visible fields to a </a:t>
            </a:r>
            <a:r>
              <a:rPr lang="en-US" dirty="0" smtClean="0"/>
              <a:t>minimum</a:t>
            </a:r>
            <a:endParaRPr lang="en-US" dirty="0"/>
          </a:p>
          <a:p>
            <a:r>
              <a:rPr lang="en-US" dirty="0" smtClean="0"/>
              <a:t>Easier </a:t>
            </a:r>
            <a:r>
              <a:rPr lang="en-US" dirty="0"/>
              <a:t>to use and understand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2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0407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What is an overriding?</a:t>
            </a:r>
          </a:p>
          <a:p>
            <a:r>
              <a:rPr lang="en-US" altLang="en-US" kern="0" dirty="0" smtClean="0"/>
              <a:t>What is an overloading?</a:t>
            </a:r>
          </a:p>
          <a:p>
            <a:r>
              <a:rPr lang="en-US" altLang="en-US" kern="0" dirty="0" smtClean="0"/>
              <a:t>Difference between overloading and overriding</a:t>
            </a:r>
          </a:p>
          <a:p>
            <a:r>
              <a:rPr lang="en-US" altLang="en-US" kern="0" dirty="0" smtClean="0"/>
              <a:t>encapsulation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668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854047" y="1795979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Overloading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Overriding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err="1" smtClean="0"/>
              <a:t>Encapusulation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718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1923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941023" y="1332811"/>
            <a:ext cx="72555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Char char="•"/>
            </a:pPr>
            <a:endParaRPr lang="en-US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381698" y="1332811"/>
            <a:ext cx="6991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-Introduction</a:t>
            </a:r>
            <a:endParaRPr lang="en-US" sz="3600" dirty="0"/>
          </a:p>
          <a:p>
            <a:r>
              <a:rPr lang="en-US" sz="3600" dirty="0" smtClean="0"/>
              <a:t>-Using </a:t>
            </a:r>
            <a:r>
              <a:rPr lang="en-US" sz="3600" dirty="0"/>
              <a:t>Packages</a:t>
            </a:r>
          </a:p>
          <a:p>
            <a:r>
              <a:rPr lang="en-US" sz="3600" dirty="0" smtClean="0"/>
              <a:t>-Accessing </a:t>
            </a:r>
            <a:r>
              <a:rPr lang="en-US" sz="3600" dirty="0"/>
              <a:t>Packages</a:t>
            </a:r>
          </a:p>
          <a:p>
            <a:r>
              <a:rPr lang="en-US" sz="3600" dirty="0" smtClean="0"/>
              <a:t>-Packages </a:t>
            </a:r>
            <a:r>
              <a:rPr lang="en-US" sz="3600" dirty="0"/>
              <a:t>Naming Conventions</a:t>
            </a:r>
          </a:p>
          <a:p>
            <a:r>
              <a:rPr lang="en-US" sz="3600" dirty="0" smtClean="0"/>
              <a:t>-Package </a:t>
            </a:r>
            <a:r>
              <a:rPr lang="en-US" sz="3600" dirty="0"/>
              <a:t>Declaration</a:t>
            </a:r>
          </a:p>
          <a:p>
            <a:r>
              <a:rPr lang="en-US" sz="3600" dirty="0" smtClean="0"/>
              <a:t>-Adding </a:t>
            </a:r>
            <a:r>
              <a:rPr lang="en-US" sz="3600" dirty="0"/>
              <a:t>Class to a Package</a:t>
            </a:r>
          </a:p>
        </p:txBody>
      </p:sp>
    </p:spTree>
    <p:extLst>
      <p:ext uri="{BB962C8B-B14F-4D97-AF65-F5344CB8AC3E}">
        <p14:creationId xmlns:p14="http://schemas.microsoft.com/office/powerpoint/2010/main" val="3200097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/>
              <a:t>Polymorphism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Encapsulation</a:t>
            </a:r>
            <a:endParaRPr lang="en-US" altLang="en-US" sz="3600" dirty="0"/>
          </a:p>
          <a:p>
            <a:pPr marL="457200" lvl="1" indent="0">
              <a:buNone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42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SG" dirty="0" smtClean="0"/>
              <a:t>Understand the implementation of polymorphism</a:t>
            </a:r>
          </a:p>
          <a:p>
            <a:pPr marL="685800" lvl="1"/>
            <a:r>
              <a:rPr lang="en-SG" dirty="0" smtClean="0"/>
              <a:t>Understand the implementation of encapsulations</a:t>
            </a: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01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r>
              <a:rPr lang="en-US" altLang="en-US" dirty="0" smtClean="0"/>
              <a:t>Overloading</a:t>
            </a:r>
          </a:p>
          <a:p>
            <a:r>
              <a:rPr lang="en-US" altLang="en-US" dirty="0" smtClean="0"/>
              <a:t>Overriding</a:t>
            </a:r>
          </a:p>
          <a:p>
            <a:r>
              <a:rPr lang="en-US" altLang="en-US" dirty="0" smtClean="0"/>
              <a:t>Getter</a:t>
            </a:r>
          </a:p>
          <a:p>
            <a:r>
              <a:rPr lang="en-US" altLang="en-US" dirty="0" smtClean="0"/>
              <a:t>setter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469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Polymorphism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Polymorphism:- It is the ability of an object to take on many forms. In java language, polymorphism is essentially considered into two versions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• Compile time polymorphism (method overloading/ static binding 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• </a:t>
            </a:r>
            <a:r>
              <a:rPr lang="en-US" dirty="0"/>
              <a:t>Runtime polymorphism (method overriding/ dynamic binding 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22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polymorphism (method overloading):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used to write the program in such a way, that flow of control is decided in compile time itself.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achieved using method overloading(implicitly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In method overloading, an object can have two or more methods with same name but with their method parameters different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242371"/>
            <a:ext cx="8229600" cy="5980629"/>
          </a:xfrm>
        </p:spPr>
        <p:txBody>
          <a:bodyPr/>
          <a:lstStyle/>
          <a:p>
            <a:r>
              <a:rPr lang="en-US" sz="2800" dirty="0"/>
              <a:t>These parameters may be different on two bases: </a:t>
            </a:r>
            <a:endParaRPr lang="en-US" sz="2800" dirty="0" smtClean="0"/>
          </a:p>
          <a:p>
            <a:r>
              <a:rPr lang="en-US" sz="2800" dirty="0" smtClean="0"/>
              <a:t> </a:t>
            </a:r>
            <a:r>
              <a:rPr lang="en-US" sz="2800" dirty="0"/>
              <a:t>Parameter type: Type of method parameters can be different.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public </a:t>
            </a:r>
            <a:r>
              <a:rPr lang="en-US" sz="2800" dirty="0"/>
              <a:t>void </a:t>
            </a:r>
            <a:r>
              <a:rPr lang="en-US" sz="2800" dirty="0" err="1"/>
              <a:t>num</a:t>
            </a:r>
            <a:r>
              <a:rPr lang="en-US" sz="2800" dirty="0"/>
              <a:t>(double a, double b){..}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public </a:t>
            </a:r>
            <a:r>
              <a:rPr lang="en-US" sz="2800" dirty="0"/>
              <a:t>void </a:t>
            </a:r>
            <a:r>
              <a:rPr lang="en-US" sz="2800" dirty="0" err="1"/>
              <a:t>num</a:t>
            </a:r>
            <a:r>
              <a:rPr lang="en-US" sz="2800" dirty="0"/>
              <a:t> (float a, float b){..}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public </a:t>
            </a:r>
            <a:r>
              <a:rPr lang="en-US" sz="2800" dirty="0"/>
              <a:t>void </a:t>
            </a:r>
            <a:r>
              <a:rPr lang="en-US" sz="2800" dirty="0" err="1"/>
              <a:t>num</a:t>
            </a:r>
            <a:r>
              <a:rPr lang="en-US" sz="2800" dirty="0"/>
              <a:t> 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b){..} </a:t>
            </a:r>
            <a:endParaRPr lang="en-US" sz="2800" dirty="0" smtClean="0"/>
          </a:p>
          <a:p>
            <a:r>
              <a:rPr lang="en-US" sz="2800" dirty="0" smtClean="0"/>
              <a:t> </a:t>
            </a:r>
            <a:r>
              <a:rPr lang="en-US" sz="2800" dirty="0"/>
              <a:t>Parameter count: Functions accepting different number of parameters. </a:t>
            </a:r>
            <a:r>
              <a:rPr lang="en-US" sz="2800" dirty="0" smtClean="0"/>
              <a:t>  </a:t>
            </a:r>
            <a:r>
              <a:rPr lang="en-US" sz="2800" dirty="0" err="1" smtClean="0"/>
              <a:t>EmployeeFactory.create</a:t>
            </a:r>
            <a:r>
              <a:rPr lang="en-US" sz="2800" dirty="0" smtClean="0"/>
              <a:t>(String </a:t>
            </a:r>
            <a:r>
              <a:rPr lang="en-US" sz="2800" dirty="0" err="1"/>
              <a:t>firstName</a:t>
            </a:r>
            <a:r>
              <a:rPr lang="en-US" sz="2800" dirty="0"/>
              <a:t>, String </a:t>
            </a:r>
            <a:r>
              <a:rPr lang="en-US" sz="2800" dirty="0" err="1"/>
              <a:t>lastName</a:t>
            </a:r>
            <a:r>
              <a:rPr lang="en-US" sz="2800" dirty="0"/>
              <a:t>){...}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EmployeeFactory.create</a:t>
            </a:r>
            <a:r>
              <a:rPr lang="en-US" sz="2800" dirty="0" smtClean="0"/>
              <a:t>(Integer </a:t>
            </a:r>
            <a:r>
              <a:rPr lang="en-US" sz="2800" dirty="0"/>
              <a:t>id, String </a:t>
            </a:r>
            <a:r>
              <a:rPr lang="en-US" sz="2800" dirty="0" err="1"/>
              <a:t>firstName</a:t>
            </a:r>
            <a:r>
              <a:rPr lang="en-US" sz="2800" dirty="0"/>
              <a:t>, String </a:t>
            </a:r>
            <a:r>
              <a:rPr lang="en-US" sz="2800" dirty="0" err="1" smtClean="0"/>
              <a:t>lastName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3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 (method overriding):-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Feature that allows a subclass or child class to provide a specific implementation of a method that is already provided by one of its super classes or parent classes. </a:t>
            </a:r>
            <a:r>
              <a:rPr lang="en-US" sz="2400" dirty="0" smtClean="0"/>
              <a:t>          public </a:t>
            </a:r>
            <a:r>
              <a:rPr lang="en-US" sz="2400" dirty="0"/>
              <a:t>class students { public void study(){ </a:t>
            </a:r>
            <a:r>
              <a:rPr lang="en-US" sz="2400" dirty="0" err="1"/>
              <a:t>System.out.println</a:t>
            </a:r>
            <a:r>
              <a:rPr lang="en-US" sz="2400" dirty="0"/>
              <a:t>(“OOP"); }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class </a:t>
            </a:r>
            <a:r>
              <a:rPr lang="en-US" sz="2400" dirty="0" err="1"/>
              <a:t>Ghazanfar</a:t>
            </a:r>
            <a:r>
              <a:rPr lang="en-US" sz="2400" dirty="0"/>
              <a:t> extends students{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public </a:t>
            </a:r>
            <a:r>
              <a:rPr lang="en-US" sz="2400" dirty="0"/>
              <a:t>void study(){ </a:t>
            </a:r>
            <a:r>
              <a:rPr lang="en-US" sz="2400" dirty="0" err="1"/>
              <a:t>System.out.println</a:t>
            </a:r>
            <a:r>
              <a:rPr lang="en-US" sz="2400" dirty="0"/>
              <a:t>(“</a:t>
            </a:r>
            <a:r>
              <a:rPr lang="en-US" sz="2400" dirty="0" err="1"/>
              <a:t>OOP,Discrete</a:t>
            </a:r>
            <a:r>
              <a:rPr lang="en-US" sz="2400" dirty="0"/>
              <a:t>"); }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class </a:t>
            </a:r>
            <a:r>
              <a:rPr lang="en-US" sz="2400" dirty="0" err="1"/>
              <a:t>Rafah</a:t>
            </a:r>
            <a:r>
              <a:rPr lang="en-US" sz="2400" dirty="0"/>
              <a:t> extends students{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public </a:t>
            </a:r>
            <a:r>
              <a:rPr lang="en-US" sz="2400" dirty="0"/>
              <a:t>void study(){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(“Report writing"); }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Now </a:t>
            </a:r>
            <a:r>
              <a:rPr lang="en-US" sz="2400" dirty="0"/>
              <a:t>which study() method will be called?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type of actual instance created on runtime.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public </a:t>
            </a: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students a1 = new </a:t>
            </a:r>
            <a:r>
              <a:rPr lang="en-US" dirty="0" err="1"/>
              <a:t>Ghazanfar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a1.study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students </a:t>
            </a:r>
            <a:r>
              <a:rPr lang="en-US" dirty="0"/>
              <a:t>a2 = new </a:t>
            </a:r>
            <a:r>
              <a:rPr lang="en-US" dirty="0" err="1"/>
              <a:t>rafah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a2.study</a:t>
            </a:r>
            <a:r>
              <a:rPr lang="en-US" dirty="0"/>
              <a:t>(); }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9709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51</TotalTime>
  <Pages>11</Pages>
  <Words>537</Words>
  <Application>Microsoft Office PowerPoint</Application>
  <PresentationFormat>On-screen Show (4:3)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UCTI-Template-foundation-level</vt:lpstr>
      <vt:lpstr>Encapsulation and Polymorphism</vt:lpstr>
      <vt:lpstr>Topic &amp; Structure of the lesson</vt:lpstr>
      <vt:lpstr>Learning outcomes</vt:lpstr>
      <vt:lpstr>Key terms you must be able to use</vt:lpstr>
      <vt:lpstr> Polymorphism </vt:lpstr>
      <vt:lpstr>Compile time polymorphism (method overloading):</vt:lpstr>
      <vt:lpstr>PowerPoint Presentation</vt:lpstr>
      <vt:lpstr>Runtime polymorphism (method overriding):-</vt:lpstr>
      <vt:lpstr>PowerPoint Presentation</vt:lpstr>
      <vt:lpstr>Encapsulation</vt:lpstr>
      <vt:lpstr>PowerPoint Presentation</vt:lpstr>
      <vt:lpstr>Quick Review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13</cp:revision>
  <cp:lastPrinted>1995-11-02T09:23:42Z</cp:lastPrinted>
  <dcterms:created xsi:type="dcterms:W3CDTF">2017-10-11T09:20:11Z</dcterms:created>
  <dcterms:modified xsi:type="dcterms:W3CDTF">2019-06-17T02:17:35Z</dcterms:modified>
</cp:coreProperties>
</file>