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1383ea6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91383ea6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1383ea6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1383ea6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91383ea65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91383ea65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1383ea65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91383ea65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91383ea6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91383ea6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1383ea65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1383ea65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1383ea65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91383ea65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1383ea65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1383ea65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91383ea65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91383ea65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91383ea65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91383ea65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91383ea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91383ea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1383ea65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91383ea65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1383ea6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91383ea6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1383ea6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1383ea6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1383ea6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1383ea6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1383ea65_1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91383ea65_1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1383ea65_1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91383ea65_1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1383ea6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1383ea6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1383ea65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91383ea65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439925" y="602725"/>
            <a:ext cx="59892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>
                <a:latin typeface="Roboto"/>
                <a:ea typeface="Roboto"/>
                <a:cs typeface="Roboto"/>
                <a:sym typeface="Roboto"/>
              </a:rPr>
              <a:t>EET </a:t>
            </a:r>
            <a:r>
              <a:rPr lang="en" sz="3380">
                <a:latin typeface="Roboto"/>
                <a:ea typeface="Roboto"/>
                <a:cs typeface="Roboto"/>
                <a:sym typeface="Roboto"/>
              </a:rPr>
              <a:t>Presentation</a:t>
            </a:r>
            <a:endParaRPr sz="33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75225" y="1669875"/>
            <a:ext cx="81186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Members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42400" y="2094975"/>
            <a:ext cx="1748700" cy="85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Apil Lamsal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NPI000017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(Conclusion)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511075" y="2106350"/>
            <a:ext cx="1748700" cy="8517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Bijay Kumar Karki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NPI000020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(Critical Analysis)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838700" y="2094975"/>
            <a:ext cx="1748700" cy="851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Bishwash Bhandari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NPI000025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(Project Outcomes)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132275" y="2083625"/>
            <a:ext cx="1748700" cy="85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Ishwor Gautam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NPI000027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(Critical Analysis)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42400" y="3185025"/>
            <a:ext cx="1748700" cy="8517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Nabin Chhetri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NPI000032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(Hiring Trend)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511075" y="3150950"/>
            <a:ext cx="1748700" cy="851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Pradip Kunwar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NPI000034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(Outcomes)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838700" y="3150950"/>
            <a:ext cx="1748700" cy="851700"/>
          </a:xfrm>
          <a:prstGeom prst="rect">
            <a:avLst/>
          </a:prstGeom>
          <a:gradFill>
            <a:gsLst>
              <a:gs pos="0">
                <a:srgbClr val="AFDEDA"/>
              </a:gs>
              <a:gs pos="100000">
                <a:srgbClr val="5AB1A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 Acharya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NPI000035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(Introduction)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132275" y="3150950"/>
            <a:ext cx="1748700" cy="8517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Sandesh Giri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(NPI000041)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(Hiring Trends)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331050" y="4229625"/>
            <a:ext cx="1748700" cy="8517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Sandesh Subedi ‘A’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NPI000040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(Hiring Trend)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499725" y="4195550"/>
            <a:ext cx="1748700" cy="851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Sauraj Ranabhat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NPI000046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(objectives)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827350" y="4195550"/>
            <a:ext cx="1748700" cy="8517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Suraj Pandey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NPI000051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(Hiring Trend)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7120925" y="4195550"/>
            <a:ext cx="1748700" cy="851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Tej Bahadur Thapa NPI000054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(Organizational Chart)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14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Company Culture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7200"/>
            <a:ext cx="87507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54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❖"/>
            </a:pPr>
            <a:r>
              <a:rPr lang="en" sz="7360">
                <a:latin typeface="Roboto"/>
                <a:ea typeface="Roboto"/>
                <a:cs typeface="Roboto"/>
                <a:sym typeface="Roboto"/>
              </a:rPr>
              <a:t>Overall personality and culture of an organization.</a:t>
            </a:r>
            <a:endParaRPr sz="736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360">
              <a:latin typeface="Roboto"/>
              <a:ea typeface="Roboto"/>
              <a:cs typeface="Roboto"/>
              <a:sym typeface="Roboto"/>
            </a:endParaRPr>
          </a:p>
          <a:p>
            <a:pPr indent="-34545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❖"/>
            </a:pPr>
            <a:r>
              <a:rPr lang="en" sz="7360">
                <a:latin typeface="Roboto"/>
                <a:ea typeface="Roboto"/>
                <a:cs typeface="Roboto"/>
                <a:sym typeface="Roboto"/>
              </a:rPr>
              <a:t>The daily routine, working environment and productivity of an employee.</a:t>
            </a:r>
            <a:endParaRPr sz="736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360">
              <a:latin typeface="Roboto"/>
              <a:ea typeface="Roboto"/>
              <a:cs typeface="Roboto"/>
              <a:sym typeface="Roboto"/>
            </a:endParaRPr>
          </a:p>
          <a:p>
            <a:pPr indent="-34545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ahoma"/>
              <a:buChar char="❖"/>
            </a:pPr>
            <a:r>
              <a:rPr lang="en" sz="7360">
                <a:latin typeface="Roboto"/>
                <a:ea typeface="Roboto"/>
                <a:cs typeface="Roboto"/>
                <a:sym typeface="Roboto"/>
              </a:rPr>
              <a:t>Employees Adaptability.           </a:t>
            </a:r>
            <a:endParaRPr sz="736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360">
              <a:latin typeface="Roboto"/>
              <a:ea typeface="Roboto"/>
              <a:cs typeface="Roboto"/>
              <a:sym typeface="Roboto"/>
            </a:endParaRPr>
          </a:p>
          <a:p>
            <a:pPr indent="-34545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❖"/>
            </a:pPr>
            <a:r>
              <a:rPr lang="en" sz="7360">
                <a:latin typeface="Roboto"/>
                <a:ea typeface="Roboto"/>
                <a:cs typeface="Roboto"/>
                <a:sym typeface="Roboto"/>
              </a:rPr>
              <a:t>Understanding the behavior and culture of the company.</a:t>
            </a:r>
            <a:endParaRPr sz="736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50" y="2839225"/>
            <a:ext cx="2350350" cy="21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187750" y="287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 Our Project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187750" y="1127875"/>
            <a:ext cx="8520600" cy="3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Workshop = “</a:t>
            </a:r>
            <a:r>
              <a:rPr b="1" lang="en" sz="7200">
                <a:latin typeface="Roboto"/>
                <a:ea typeface="Roboto"/>
                <a:cs typeface="Roboto"/>
                <a:sym typeface="Roboto"/>
              </a:rPr>
              <a:t>Better Environment in Workplace</a:t>
            </a:r>
            <a:r>
              <a:rPr lang="en" sz="7200">
                <a:latin typeface="Roboto"/>
                <a:ea typeface="Roboto"/>
                <a:cs typeface="Roboto"/>
                <a:sym typeface="Roboto"/>
              </a:rPr>
              <a:t>”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Timing: One day workshop 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Target: </a:t>
            </a:r>
            <a:r>
              <a:rPr lang="en" sz="7200">
                <a:latin typeface="Roboto"/>
                <a:ea typeface="Roboto"/>
                <a:cs typeface="Roboto"/>
                <a:sym typeface="Roboto"/>
              </a:rPr>
              <a:t>Employees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Objective : 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To aware employee about increasing productivity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Improving morale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Promoting collaboration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Providing idea on creating proper working environment in the company.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87750" y="211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Outcomes of the project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7750" y="1127875"/>
            <a:ext cx="85206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Awareness about the importance of Better Environment in Workplace and how to create it within the organization.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Design of Safe and comfortable workplace 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Better lightening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Proper Arrangement of Furnitures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Use of modern tools and technologies for working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Proper Ventilation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Ensuring security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00975" y="211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Outcomes of the project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71600"/>
            <a:ext cx="85206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7000">
                <a:latin typeface="Roboto"/>
                <a:ea typeface="Roboto"/>
                <a:cs typeface="Roboto"/>
                <a:sym typeface="Roboto"/>
              </a:rPr>
              <a:t> 2.</a:t>
            </a:r>
            <a:r>
              <a:rPr lang="en" sz="7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7200">
                <a:latin typeface="Roboto"/>
                <a:ea typeface="Roboto"/>
                <a:cs typeface="Roboto"/>
                <a:sym typeface="Roboto"/>
              </a:rPr>
              <a:t>Focus on improving behavioural </a:t>
            </a:r>
            <a:r>
              <a:rPr lang="en" sz="7200">
                <a:latin typeface="Roboto"/>
                <a:ea typeface="Roboto"/>
                <a:cs typeface="Roboto"/>
                <a:sym typeface="Roboto"/>
              </a:rPr>
              <a:t>components: 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Better collaboration and communication. 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Better performance of the employee.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Motivation of employee.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Increase employee morale. 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Safety and harmonious environment at workplace.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Sustainable employee.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00">
                <a:latin typeface="Roboto"/>
                <a:ea typeface="Roboto"/>
                <a:cs typeface="Roboto"/>
                <a:sym typeface="Roboto"/>
              </a:rPr>
              <a:t>Provide learning opportunity for the employee.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latin typeface="Roboto"/>
                <a:ea typeface="Roboto"/>
                <a:cs typeface="Roboto"/>
                <a:sym typeface="Roboto"/>
              </a:rPr>
              <a:t>Critical Analysis</a:t>
            </a:r>
            <a:endParaRPr b="1" sz="322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way of checking and comparing  the description given on a subject.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Critical Analysis reflects the impact and validity of the subject on the ground level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Analysis For better Workplace Environment</a:t>
            </a:r>
            <a:r>
              <a:rPr lang="en"/>
              <a:t> 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Trust,Camaraderie and pride are considered as the major contributing factors that support the better workplace environment.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ideal workplace consists of an environment that cultivates trust and sincerity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Better workplace ensures a healthy, wise and strong relationship towards the organization and among the coworker.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employees realise the great workplace when their work is appreciated and make them feel that their work contributes to the organization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Critical Analysis on </a:t>
            </a: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Artificial</a:t>
            </a: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 Intelligence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According to the prediction of McKinsey’s Global Institute model ,” approximately 70 percent of companies will adopt some form of AI by 2030” (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A.I. Could Spur Global Growth as Much as the Steam Engine Did, Study Shows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n.d.).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Computer Program to execute a task.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Machine Learning - collecting data in the process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execution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evaluating data to predict next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outcome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Critical Analysis on Artificial Intelligence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Artificial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Intelligence in Hiring Trend: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After the vacancy announcement is done by the system and the CV that came into the system are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automatically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shortlisted as per the skills and experience.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Equality is provided for all the candidates.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Better selection process.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Companies save time, money and effort for the selection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Critical Analysis on Artificial Intelligence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Artificial Intelligence Disadvantages in Hiring Trend: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current situation the recruitment software is a challenge to make as highly qualified programmers are needed.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Some decisions that a human mind could make cannot be made by AI software.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 should be given as instructed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latin typeface="Roboto"/>
                <a:ea typeface="Roboto"/>
                <a:cs typeface="Roboto"/>
                <a:sym typeface="Roboto"/>
              </a:rPr>
              <a:t>Critical Analysis on Artificial Intelligence</a:t>
            </a:r>
            <a:endParaRPr b="1" sz="322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Artificial Intelligence in Hiring Trend in 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nfosys Tech Pvt. Ltd.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positive message in the market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employees that are being hired through this process are with a positive attitude and have a high level of dedication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gain customers and people's attraction toward the company.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746375"/>
            <a:ext cx="85206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88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❖"/>
            </a:pPr>
            <a:r>
              <a:rPr lang="en" sz="2046">
                <a:latin typeface="Roboto"/>
                <a:ea typeface="Roboto"/>
                <a:cs typeface="Roboto"/>
                <a:sym typeface="Roboto"/>
              </a:rPr>
              <a:t>Infosys PVT. LTD. is a software development company founded by a group of specialists.</a:t>
            </a:r>
            <a:endParaRPr sz="2046">
              <a:latin typeface="Roboto"/>
              <a:ea typeface="Roboto"/>
              <a:cs typeface="Roboto"/>
              <a:sym typeface="Roboto"/>
            </a:endParaRPr>
          </a:p>
          <a:p>
            <a:pPr indent="-3488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❖"/>
            </a:pPr>
            <a:r>
              <a:rPr lang="en" sz="2046">
                <a:latin typeface="Roboto"/>
                <a:ea typeface="Roboto"/>
                <a:cs typeface="Roboto"/>
                <a:sym typeface="Roboto"/>
              </a:rPr>
              <a:t>Providing tech solution to clients since 2019.</a:t>
            </a:r>
            <a:endParaRPr sz="2046">
              <a:latin typeface="Roboto"/>
              <a:ea typeface="Roboto"/>
              <a:cs typeface="Roboto"/>
              <a:sym typeface="Roboto"/>
            </a:endParaRPr>
          </a:p>
          <a:p>
            <a:pPr indent="-3488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❖"/>
            </a:pPr>
            <a:r>
              <a:rPr lang="en" sz="2046">
                <a:latin typeface="Roboto"/>
                <a:ea typeface="Roboto"/>
                <a:cs typeface="Roboto"/>
                <a:sym typeface="Roboto"/>
              </a:rPr>
              <a:t>Employee</a:t>
            </a:r>
            <a:r>
              <a:rPr lang="en" sz="2046">
                <a:latin typeface="Roboto"/>
                <a:ea typeface="Roboto"/>
                <a:cs typeface="Roboto"/>
                <a:sym typeface="Roboto"/>
              </a:rPr>
              <a:t> having extensive experience in the </a:t>
            </a:r>
            <a:r>
              <a:rPr lang="en" sz="2046">
                <a:latin typeface="Roboto"/>
                <a:ea typeface="Roboto"/>
                <a:cs typeface="Roboto"/>
                <a:sym typeface="Roboto"/>
              </a:rPr>
              <a:t>field of information technology.</a:t>
            </a:r>
            <a:endParaRPr sz="2046">
              <a:latin typeface="Roboto"/>
              <a:ea typeface="Roboto"/>
              <a:cs typeface="Roboto"/>
              <a:sym typeface="Roboto"/>
            </a:endParaRPr>
          </a:p>
          <a:p>
            <a:pPr indent="-3488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❖"/>
            </a:pPr>
            <a:r>
              <a:rPr lang="en" sz="2046">
                <a:latin typeface="Roboto"/>
                <a:ea typeface="Roboto"/>
                <a:cs typeface="Roboto"/>
                <a:sym typeface="Roboto"/>
              </a:rPr>
              <a:t>Aims to construct a software development workforce that uses cutting-edge technology.</a:t>
            </a:r>
            <a:endParaRPr sz="2046">
              <a:latin typeface="Roboto"/>
              <a:ea typeface="Roboto"/>
              <a:cs typeface="Roboto"/>
              <a:sym typeface="Roboto"/>
            </a:endParaRPr>
          </a:p>
          <a:p>
            <a:pPr indent="-3488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❖"/>
            </a:pPr>
            <a:r>
              <a:rPr lang="en" sz="2046">
                <a:latin typeface="Roboto"/>
                <a:ea typeface="Roboto"/>
                <a:cs typeface="Roboto"/>
                <a:sym typeface="Roboto"/>
              </a:rPr>
              <a:t>Provides products and services to business of any size. </a:t>
            </a:r>
            <a:endParaRPr sz="2046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50" y="541800"/>
            <a:ext cx="3832375" cy="10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have successfully conducted our workshop on “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Good Workplace Environment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Overall the workshop conceded the importance of communication, trust, work division, mutual understanding, transparency, credit for contribution in an organization for productive and sustainable output.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Introduction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(Cont...)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8925" y="661000"/>
            <a:ext cx="8520600" cy="4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Vision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boto"/>
              <a:buChar char="❖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Infosys Tech Pvt. Ltd. has a vision to become Asia's top software technology supplier.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❖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Produce high-quality mobility products and services and collaborating with the most innovative computing solution providers.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❖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Bypass client’s expectation and create a competitive advantage.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Mission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“Equip the world with next-generation software applications to unlock their full potential, increase their productivity, and boost their success”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519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Organizational Chart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52650" y="813000"/>
            <a:ext cx="4037400" cy="4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❖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An organizational chart is a diagram that shows an organization struc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ture.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❖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Helps employees clearly identify all team leaders within their organization.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❖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Minimizes the amount of time wasted dictating who to pass on information to.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❖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Overall optimization of organization when it comes to efficiency and communication.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450" y="817500"/>
            <a:ext cx="4449150" cy="387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937"/>
              <a:buFont typeface="Arial"/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Hiring Trends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iring trends is the process of investigation about the expectation for the further job hunters and employee.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company “</a:t>
            </a:r>
            <a:r>
              <a:rPr lang="en" sz="2046">
                <a:latin typeface="Roboto"/>
                <a:ea typeface="Roboto"/>
                <a:cs typeface="Roboto"/>
                <a:sym typeface="Roboto"/>
              </a:rPr>
              <a:t>Infosys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Pvt.Ltd” follow four trends which suits for our organization behaviors.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92700" y="606863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Artificial Intelligence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455325"/>
            <a:ext cx="85206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5394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❖"/>
            </a:pPr>
            <a:r>
              <a:rPr lang="en" sz="2627">
                <a:latin typeface="Roboto"/>
                <a:ea typeface="Roboto"/>
                <a:cs typeface="Roboto"/>
                <a:sym typeface="Roboto"/>
              </a:rPr>
              <a:t>AI or artificial intelligence, program of a machine works as human intelligence.</a:t>
            </a:r>
            <a:endParaRPr sz="2627">
              <a:latin typeface="Roboto"/>
              <a:ea typeface="Roboto"/>
              <a:cs typeface="Roboto"/>
              <a:sym typeface="Roboto"/>
            </a:endParaRPr>
          </a:p>
          <a:p>
            <a:pPr indent="-345394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❖"/>
            </a:pPr>
            <a:r>
              <a:rPr lang="en" sz="2627">
                <a:latin typeface="Roboto"/>
                <a:ea typeface="Roboto"/>
                <a:cs typeface="Roboto"/>
                <a:sym typeface="Roboto"/>
              </a:rPr>
              <a:t>AI is set to learn and solve the problem as human through machine.</a:t>
            </a:r>
            <a:endParaRPr sz="2627">
              <a:latin typeface="Roboto"/>
              <a:ea typeface="Roboto"/>
              <a:cs typeface="Roboto"/>
              <a:sym typeface="Roboto"/>
            </a:endParaRPr>
          </a:p>
          <a:p>
            <a:pPr indent="-345394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❖"/>
            </a:pPr>
            <a:r>
              <a:rPr lang="en" sz="2627">
                <a:latin typeface="Roboto"/>
                <a:ea typeface="Roboto"/>
                <a:cs typeface="Roboto"/>
                <a:sym typeface="Roboto"/>
              </a:rPr>
              <a:t>Select ideal candidate through AI program.</a:t>
            </a:r>
            <a:endParaRPr sz="2627">
              <a:latin typeface="Roboto"/>
              <a:ea typeface="Roboto"/>
              <a:cs typeface="Roboto"/>
              <a:sym typeface="Roboto"/>
            </a:endParaRPr>
          </a:p>
          <a:p>
            <a:pPr indent="-345394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❖"/>
            </a:pPr>
            <a:r>
              <a:rPr lang="en" sz="2627">
                <a:latin typeface="Roboto"/>
                <a:ea typeface="Roboto"/>
                <a:cs typeface="Roboto"/>
                <a:sym typeface="Roboto"/>
              </a:rPr>
              <a:t>Analyzed the resume for right candidates.</a:t>
            </a:r>
            <a:endParaRPr sz="262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Company Benefits by AI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Numbers of interview can conduct through AI program in order to select ideal candidates.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Chance of spreading COVID – 19 virus to all employee will be less while hiring ideal candidates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168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Remote Work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65525"/>
            <a:ext cx="8520600" cy="34932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❖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Helps company find top talent avoiding geographical barriers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❖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Values Flexibility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❖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Improves employee work-life balance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❖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Co-working Spaces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475" y="1903800"/>
            <a:ext cx="3590826" cy="2395201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49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Reviewing Social Background History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346225"/>
            <a:ext cx="85206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❖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riminal background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❖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Financial position. (tax lies, bankruptcies, etc)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❖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Previous job experience and loyalty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❖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Separate reservation seat for under privileged group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❖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Checks candidate identity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