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3.xml" ContentType="application/vnd.openxmlformats-officedocument.theme+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theme/theme4.xml" ContentType="application/vnd.openxmlformats-officedocument.theme+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5.xml" ContentType="application/vnd.openxmlformats-officedocument.theme+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 id="2147484411" r:id="rId2"/>
    <p:sldMasterId id="2147484860" r:id="rId3"/>
    <p:sldMasterId id="2147484899" r:id="rId4"/>
    <p:sldMasterId id="2147484925" r:id="rId5"/>
    <p:sldMasterId id="2147484939" r:id="rId6"/>
  </p:sldMasterIdLst>
  <p:notesMasterIdLst>
    <p:notesMasterId r:id="rId62"/>
  </p:notesMasterIdLst>
  <p:handoutMasterIdLst>
    <p:handoutMasterId r:id="rId63"/>
  </p:handoutMasterIdLst>
  <p:sldIdLst>
    <p:sldId id="936" r:id="rId7"/>
    <p:sldId id="1009" r:id="rId8"/>
    <p:sldId id="1019" r:id="rId9"/>
    <p:sldId id="1022" r:id="rId10"/>
    <p:sldId id="1023" r:id="rId11"/>
    <p:sldId id="1024" r:id="rId12"/>
    <p:sldId id="1025" r:id="rId13"/>
    <p:sldId id="1026" r:id="rId14"/>
    <p:sldId id="1027" r:id="rId15"/>
    <p:sldId id="1100" r:id="rId16"/>
    <p:sldId id="1000" r:id="rId17"/>
    <p:sldId id="1010" r:id="rId18"/>
    <p:sldId id="1011" r:id="rId19"/>
    <p:sldId id="1095" r:id="rId20"/>
    <p:sldId id="1096" r:id="rId21"/>
    <p:sldId id="1097" r:id="rId22"/>
    <p:sldId id="1098" r:id="rId23"/>
    <p:sldId id="1081" r:id="rId24"/>
    <p:sldId id="1099" r:id="rId25"/>
    <p:sldId id="1001" r:id="rId26"/>
    <p:sldId id="1002" r:id="rId27"/>
    <p:sldId id="1003" r:id="rId28"/>
    <p:sldId id="1014" r:id="rId29"/>
    <p:sldId id="1075" r:id="rId30"/>
    <p:sldId id="1076" r:id="rId31"/>
    <p:sldId id="1077" r:id="rId32"/>
    <p:sldId id="1094" r:id="rId33"/>
    <p:sldId id="1080" r:id="rId34"/>
    <p:sldId id="1084" r:id="rId35"/>
    <p:sldId id="1134" r:id="rId36"/>
    <p:sldId id="1135" r:id="rId37"/>
    <p:sldId id="1136" r:id="rId38"/>
    <p:sldId id="1137" r:id="rId39"/>
    <p:sldId id="1142" r:id="rId40"/>
    <p:sldId id="1146" r:id="rId41"/>
    <p:sldId id="1147" r:id="rId42"/>
    <p:sldId id="1145" r:id="rId43"/>
    <p:sldId id="1116" r:id="rId44"/>
    <p:sldId id="1085" r:id="rId45"/>
    <p:sldId id="1124" r:id="rId46"/>
    <p:sldId id="1125" r:id="rId47"/>
    <p:sldId id="1126" r:id="rId48"/>
    <p:sldId id="1127" r:id="rId49"/>
    <p:sldId id="1128" r:id="rId50"/>
    <p:sldId id="1129" r:id="rId51"/>
    <p:sldId id="1130" r:id="rId52"/>
    <p:sldId id="1117" r:id="rId53"/>
    <p:sldId id="1086" r:id="rId54"/>
    <p:sldId id="1087" r:id="rId55"/>
    <p:sldId id="1133" r:id="rId56"/>
    <p:sldId id="1088" r:id="rId57"/>
    <p:sldId id="1089" r:id="rId58"/>
    <p:sldId id="1090" r:id="rId59"/>
    <p:sldId id="1091" r:id="rId60"/>
    <p:sldId id="1092" r:id="rId61"/>
  </p:sldIdLst>
  <p:sldSz cx="9144000" cy="6858000" type="screen4x3"/>
  <p:notesSz cx="10234613" cy="7102475"/>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237">
          <p15:clr>
            <a:srgbClr val="A4A3A4"/>
          </p15:clr>
        </p15:guide>
        <p15:guide id="2" pos="322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a:srgbClr val="00528B"/>
    <a:srgbClr val="FF3300"/>
    <a:srgbClr val="008000"/>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37" autoAdjust="0"/>
    <p:restoredTop sz="94624" autoAdjust="0"/>
  </p:normalViewPr>
  <p:slideViewPr>
    <p:cSldViewPr>
      <p:cViewPr varScale="1">
        <p:scale>
          <a:sx n="97" d="100"/>
          <a:sy n="97" d="100"/>
        </p:scale>
        <p:origin x="1530" y="24"/>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Lst>
  </p:outlineViewPr>
  <p:notesTextViewPr>
    <p:cViewPr>
      <p:scale>
        <a:sx n="100" d="100"/>
        <a:sy n="100" d="100"/>
      </p:scale>
      <p:origin x="0" y="0"/>
    </p:cViewPr>
  </p:notesTextViewPr>
  <p:sorterViewPr>
    <p:cViewPr varScale="1">
      <p:scale>
        <a:sx n="100" d="100"/>
        <a:sy n="100" d="100"/>
      </p:scale>
      <p:origin x="0" y="-11130"/>
    </p:cViewPr>
  </p:sorterViewPr>
  <p:notesViewPr>
    <p:cSldViewPr>
      <p:cViewPr varScale="1">
        <p:scale>
          <a:sx n="40" d="100"/>
          <a:sy n="40" d="100"/>
        </p:scale>
        <p:origin x="-1267" y="-86"/>
      </p:cViewPr>
      <p:guideLst>
        <p:guide orient="horz" pos="2237"/>
        <p:guide pos="3224"/>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0.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slide" Target="slides/slide49.xml"/><Relationship Id="rId63" Type="http://schemas.openxmlformats.org/officeDocument/2006/relationships/handoutMaster" Target="handoutMasters/handoutMaster1.xml"/><Relationship Id="rId7" Type="http://schemas.openxmlformats.org/officeDocument/2006/relationships/slide" Target="slides/slide1.xml"/><Relationship Id="rId2" Type="http://schemas.openxmlformats.org/officeDocument/2006/relationships/slideMaster" Target="slideMasters/slideMaster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slide" Target="slides/slide52.xml"/><Relationship Id="rId66" Type="http://schemas.openxmlformats.org/officeDocument/2006/relationships/theme" Target="theme/theme1.xml"/><Relationship Id="rId5" Type="http://schemas.openxmlformats.org/officeDocument/2006/relationships/slideMaster" Target="slideMasters/slideMaster5.xml"/><Relationship Id="rId61" Type="http://schemas.openxmlformats.org/officeDocument/2006/relationships/slide" Target="slides/slide55.xml"/><Relationship Id="rId19" Type="http://schemas.openxmlformats.org/officeDocument/2006/relationships/slide" Target="slides/slide1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presProps" Target="presProps.xml"/><Relationship Id="rId8" Type="http://schemas.openxmlformats.org/officeDocument/2006/relationships/slide" Target="slides/slide2.xml"/><Relationship Id="rId51" Type="http://schemas.openxmlformats.org/officeDocument/2006/relationships/slide" Target="slides/slide45.xml"/><Relationship Id="rId3" Type="http://schemas.openxmlformats.org/officeDocument/2006/relationships/slideMaster" Target="slideMasters/slideMaster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tableStyles" Target="tableStyles.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10" Type="http://schemas.openxmlformats.org/officeDocument/2006/relationships/slide" Target="slides/slide4.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3.xml"/><Relationship Id="rId13" Type="http://schemas.openxmlformats.org/officeDocument/2006/relationships/slide" Target="slides/slide7.xml"/><Relationship Id="rId18" Type="http://schemas.openxmlformats.org/officeDocument/2006/relationships/slide" Target="slides/slide12.xml"/><Relationship Id="rId39" Type="http://schemas.openxmlformats.org/officeDocument/2006/relationships/slide" Target="slides/slide33.xml"/></Relationships>
</file>

<file path=ppt/_rels/viewProps.xml.rels><?xml version="1.0" encoding="UTF-8" standalone="yes"?>
<Relationships xmlns="http://schemas.openxmlformats.org/package/2006/relationships"><Relationship Id="rId3" Type="http://schemas.openxmlformats.org/officeDocument/2006/relationships/slide" Target="slides/slide14.xml"/><Relationship Id="rId2" Type="http://schemas.openxmlformats.org/officeDocument/2006/relationships/slide" Target="slides/slide12.xml"/><Relationship Id="rId1" Type="http://schemas.openxmlformats.org/officeDocument/2006/relationships/slide" Target="slides/slide2.xml"/><Relationship Id="rId6" Type="http://schemas.openxmlformats.org/officeDocument/2006/relationships/slide" Target="slides/slide23.xml"/><Relationship Id="rId5" Type="http://schemas.openxmlformats.org/officeDocument/2006/relationships/slide" Target="slides/slide17.xml"/><Relationship Id="rId4" Type="http://schemas.openxmlformats.org/officeDocument/2006/relationships/slide" Target="slides/slide1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4435444" cy="355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Times New Roman" charset="0"/>
              </a:defRPr>
            </a:lvl1pPr>
          </a:lstStyle>
          <a:p>
            <a:pPr>
              <a:defRPr/>
            </a:pPr>
            <a:endParaRPr lang="en-AU"/>
          </a:p>
        </p:txBody>
      </p:sp>
      <p:sp>
        <p:nvSpPr>
          <p:cNvPr id="8195" name="Rectangle 3"/>
          <p:cNvSpPr>
            <a:spLocks noGrp="1" noChangeArrowheads="1"/>
          </p:cNvSpPr>
          <p:nvPr>
            <p:ph type="dt" sz="quarter" idx="1"/>
          </p:nvPr>
        </p:nvSpPr>
        <p:spPr bwMode="auto">
          <a:xfrm>
            <a:off x="5799172" y="0"/>
            <a:ext cx="4435443" cy="355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Times New Roman" charset="0"/>
              </a:defRPr>
            </a:lvl1pPr>
          </a:lstStyle>
          <a:p>
            <a:pPr>
              <a:defRPr/>
            </a:pPr>
            <a:endParaRPr lang="en-AU"/>
          </a:p>
        </p:txBody>
      </p:sp>
      <p:sp>
        <p:nvSpPr>
          <p:cNvPr id="8196" name="Rectangle 4"/>
          <p:cNvSpPr>
            <a:spLocks noGrp="1" noChangeArrowheads="1"/>
          </p:cNvSpPr>
          <p:nvPr>
            <p:ph type="ftr" sz="quarter" idx="2"/>
          </p:nvPr>
        </p:nvSpPr>
        <p:spPr bwMode="auto">
          <a:xfrm>
            <a:off x="1" y="6746648"/>
            <a:ext cx="6665381" cy="355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eaLnBrk="1" hangingPunct="1">
              <a:defRPr sz="1200">
                <a:latin typeface="Times New Roman" charset="0"/>
              </a:defRPr>
            </a:lvl1pPr>
          </a:lstStyle>
          <a:p>
            <a:pPr>
              <a:defRPr/>
            </a:pPr>
            <a:endParaRPr lang="en-AU"/>
          </a:p>
        </p:txBody>
      </p:sp>
      <p:sp>
        <p:nvSpPr>
          <p:cNvPr id="8197" name="Rectangle 5"/>
          <p:cNvSpPr>
            <a:spLocks noGrp="1" noChangeArrowheads="1"/>
          </p:cNvSpPr>
          <p:nvPr>
            <p:ph type="sldNum" sz="quarter" idx="3"/>
          </p:nvPr>
        </p:nvSpPr>
        <p:spPr bwMode="auto">
          <a:xfrm>
            <a:off x="7218424" y="6746648"/>
            <a:ext cx="3016190" cy="355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r" eaLnBrk="1" hangingPunct="1">
              <a:defRPr sz="1200">
                <a:latin typeface="Times New Roman" pitchFamily="18" charset="0"/>
              </a:defRPr>
            </a:lvl1pPr>
          </a:lstStyle>
          <a:p>
            <a:pPr>
              <a:defRPr/>
            </a:pPr>
            <a:fld id="{8C68C19C-4655-4F39-A0B8-55EC416ADBF9}" type="slidenum">
              <a:rPr lang="en-AU" altLang="en-US"/>
              <a:pPr>
                <a:defRPr/>
              </a:pPr>
              <a:t>‹#›</a:t>
            </a:fld>
            <a:endParaRPr lang="en-AU" altLang="en-US"/>
          </a:p>
        </p:txBody>
      </p:sp>
    </p:spTree>
    <p:extLst>
      <p:ext uri="{BB962C8B-B14F-4D97-AF65-F5344CB8AC3E}">
        <p14:creationId xmlns:p14="http://schemas.microsoft.com/office/powerpoint/2010/main" val="4033399214"/>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4435444" cy="355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Times New Roman" charset="0"/>
              </a:defRPr>
            </a:lvl1pPr>
          </a:lstStyle>
          <a:p>
            <a:pPr>
              <a:defRPr/>
            </a:pPr>
            <a:endParaRPr lang="en-AU"/>
          </a:p>
        </p:txBody>
      </p:sp>
      <p:sp>
        <p:nvSpPr>
          <p:cNvPr id="6147" name="Rectangle 3"/>
          <p:cNvSpPr>
            <a:spLocks noGrp="1" noChangeArrowheads="1"/>
          </p:cNvSpPr>
          <p:nvPr>
            <p:ph type="dt" idx="1"/>
          </p:nvPr>
        </p:nvSpPr>
        <p:spPr bwMode="auto">
          <a:xfrm>
            <a:off x="5799172" y="0"/>
            <a:ext cx="4435443" cy="355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Times New Roman" charset="0"/>
              </a:defRPr>
            </a:lvl1pPr>
          </a:lstStyle>
          <a:p>
            <a:pPr>
              <a:defRPr/>
            </a:pPr>
            <a:endParaRPr lang="en-AU"/>
          </a:p>
        </p:txBody>
      </p:sp>
      <p:sp>
        <p:nvSpPr>
          <p:cNvPr id="45060" name="Rectangle 4"/>
          <p:cNvSpPr>
            <a:spLocks noGrp="1" noRot="1" noChangeAspect="1" noChangeArrowheads="1" noTextEdit="1"/>
          </p:cNvSpPr>
          <p:nvPr>
            <p:ph type="sldImg" idx="2"/>
          </p:nvPr>
        </p:nvSpPr>
        <p:spPr bwMode="auto">
          <a:xfrm>
            <a:off x="3341688" y="533400"/>
            <a:ext cx="3551237" cy="2662238"/>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149" name="Rectangle 5"/>
          <p:cNvSpPr>
            <a:spLocks noGrp="1" noChangeArrowheads="1"/>
          </p:cNvSpPr>
          <p:nvPr>
            <p:ph type="body" sz="quarter" idx="3"/>
          </p:nvPr>
        </p:nvSpPr>
        <p:spPr bwMode="auto">
          <a:xfrm>
            <a:off x="1363727" y="3373911"/>
            <a:ext cx="7507160" cy="31954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AU" noProof="0" smtClean="0"/>
              <a:t>Click to edit Master text styles</a:t>
            </a:r>
          </a:p>
          <a:p>
            <a:pPr lvl="1"/>
            <a:r>
              <a:rPr lang="en-AU" noProof="0" smtClean="0"/>
              <a:t>Second level</a:t>
            </a:r>
          </a:p>
          <a:p>
            <a:pPr lvl="2"/>
            <a:r>
              <a:rPr lang="en-AU" noProof="0" smtClean="0"/>
              <a:t>Third level</a:t>
            </a:r>
          </a:p>
          <a:p>
            <a:pPr lvl="3"/>
            <a:r>
              <a:rPr lang="en-AU" noProof="0" smtClean="0"/>
              <a:t>Fourth level</a:t>
            </a:r>
          </a:p>
          <a:p>
            <a:pPr lvl="4"/>
            <a:r>
              <a:rPr lang="en-AU" noProof="0" smtClean="0"/>
              <a:t>Fifth level</a:t>
            </a:r>
          </a:p>
        </p:txBody>
      </p:sp>
      <p:sp>
        <p:nvSpPr>
          <p:cNvPr id="6150" name="Rectangle 6"/>
          <p:cNvSpPr>
            <a:spLocks noGrp="1" noChangeArrowheads="1"/>
          </p:cNvSpPr>
          <p:nvPr>
            <p:ph type="ftr" sz="quarter" idx="4"/>
          </p:nvPr>
        </p:nvSpPr>
        <p:spPr bwMode="auto">
          <a:xfrm>
            <a:off x="0" y="6746648"/>
            <a:ext cx="4435444" cy="355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eaLnBrk="1" hangingPunct="1">
              <a:defRPr sz="1200">
                <a:latin typeface="Times New Roman" charset="0"/>
              </a:defRPr>
            </a:lvl1pPr>
          </a:lstStyle>
          <a:p>
            <a:pPr>
              <a:defRPr/>
            </a:pPr>
            <a:endParaRPr lang="en-AU"/>
          </a:p>
        </p:txBody>
      </p:sp>
      <p:sp>
        <p:nvSpPr>
          <p:cNvPr id="6151" name="Rectangle 7"/>
          <p:cNvSpPr>
            <a:spLocks noGrp="1" noChangeArrowheads="1"/>
          </p:cNvSpPr>
          <p:nvPr>
            <p:ph type="sldNum" sz="quarter" idx="5"/>
          </p:nvPr>
        </p:nvSpPr>
        <p:spPr bwMode="auto">
          <a:xfrm>
            <a:off x="5799172" y="6746648"/>
            <a:ext cx="4435443" cy="355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r" eaLnBrk="1" hangingPunct="1">
              <a:defRPr sz="1200">
                <a:latin typeface="Times New Roman" pitchFamily="18" charset="0"/>
              </a:defRPr>
            </a:lvl1pPr>
          </a:lstStyle>
          <a:p>
            <a:pPr>
              <a:defRPr/>
            </a:pPr>
            <a:fld id="{AC4A1D3F-6D18-4F0F-9C7B-F409C9C9478F}" type="slidenum">
              <a:rPr lang="en-AU" altLang="en-US"/>
              <a:pPr>
                <a:defRPr/>
              </a:pPr>
              <a:t>‹#›</a:t>
            </a:fld>
            <a:endParaRPr lang="en-AU" altLang="en-US"/>
          </a:p>
        </p:txBody>
      </p:sp>
    </p:spTree>
    <p:extLst>
      <p:ext uri="{BB962C8B-B14F-4D97-AF65-F5344CB8AC3E}">
        <p14:creationId xmlns:p14="http://schemas.microsoft.com/office/powerpoint/2010/main" val="1357325627"/>
      </p:ext>
    </p:extLst>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sz="1200" kern="1200">
        <a:solidFill>
          <a:schemeClr val="tx1"/>
        </a:solidFill>
        <a:latin typeface="Times New Roman"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endParaRPr lang="en-AU"/>
          </a:p>
        </p:txBody>
      </p:sp>
      <p:sp>
        <p:nvSpPr>
          <p:cNvPr id="5" name="Date Placeholder 4"/>
          <p:cNvSpPr>
            <a:spLocks noGrp="1"/>
          </p:cNvSpPr>
          <p:nvPr>
            <p:ph type="dt" idx="11"/>
          </p:nvPr>
        </p:nvSpPr>
        <p:spPr/>
        <p:txBody>
          <a:bodyPr/>
          <a:lstStyle/>
          <a:p>
            <a:pPr>
              <a:defRPr/>
            </a:pPr>
            <a:endParaRPr lang="en-AU"/>
          </a:p>
        </p:txBody>
      </p:sp>
      <p:sp>
        <p:nvSpPr>
          <p:cNvPr id="6" name="Footer Placeholder 5"/>
          <p:cNvSpPr>
            <a:spLocks noGrp="1"/>
          </p:cNvSpPr>
          <p:nvPr>
            <p:ph type="ftr" sz="quarter" idx="12"/>
          </p:nvPr>
        </p:nvSpPr>
        <p:spPr/>
        <p:txBody>
          <a:bodyPr/>
          <a:lstStyle/>
          <a:p>
            <a:pPr>
              <a:defRPr/>
            </a:pPr>
            <a:endParaRPr lang="en-AU"/>
          </a:p>
        </p:txBody>
      </p:sp>
      <p:sp>
        <p:nvSpPr>
          <p:cNvPr id="7" name="Slide Number Placeholder 6"/>
          <p:cNvSpPr>
            <a:spLocks noGrp="1"/>
          </p:cNvSpPr>
          <p:nvPr>
            <p:ph type="sldNum" sz="quarter" idx="13"/>
          </p:nvPr>
        </p:nvSpPr>
        <p:spPr/>
        <p:txBody>
          <a:bodyPr/>
          <a:lstStyle/>
          <a:p>
            <a:pPr>
              <a:defRPr/>
            </a:pPr>
            <a:fld id="{AC4A1D3F-6D18-4F0F-9C7B-F409C9C9478F}" type="slidenum">
              <a:rPr lang="en-AU" altLang="en-US" smtClean="0"/>
              <a:pPr>
                <a:defRPr/>
              </a:pPr>
              <a:t>1</a:t>
            </a:fld>
            <a:endParaRPr lang="en-AU" altLang="en-US"/>
          </a:p>
        </p:txBody>
      </p:sp>
    </p:spTree>
    <p:extLst>
      <p:ext uri="{BB962C8B-B14F-4D97-AF65-F5344CB8AC3E}">
        <p14:creationId xmlns:p14="http://schemas.microsoft.com/office/powerpoint/2010/main" val="5871771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D28E4AC1-695D-1C40-8030-D2D69E938A84}" type="slidenum">
              <a:rPr lang="en-US" smtClean="0">
                <a:solidFill>
                  <a:prstClr val="black"/>
                </a:solidFill>
              </a:rPr>
              <a:pPr/>
              <a:t>38</a:t>
            </a:fld>
            <a:endParaRPr lang="en-US" dirty="0">
              <a:solidFill>
                <a:prstClr val="black"/>
              </a:solidFill>
            </a:endParaRPr>
          </a:p>
        </p:txBody>
      </p:sp>
    </p:spTree>
    <p:extLst>
      <p:ext uri="{BB962C8B-B14F-4D97-AF65-F5344CB8AC3E}">
        <p14:creationId xmlns:p14="http://schemas.microsoft.com/office/powerpoint/2010/main" val="41533579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fld id="{4D653BA1-6021-49C5-9D42-1AC7C3C204FB}" type="slidenum">
              <a:rPr lang="en-AU" altLang="en-US" smtClean="0">
                <a:solidFill>
                  <a:srgbClr val="000000"/>
                </a:solidFill>
              </a:rPr>
              <a:pPr eaLnBrk="1" hangingPunct="1"/>
              <a:t>48</a:t>
            </a:fld>
            <a:endParaRPr lang="en-AU" altLang="en-US" smtClean="0">
              <a:solidFill>
                <a:srgbClr val="000000"/>
              </a:solidFill>
            </a:endParaRPr>
          </a:p>
        </p:txBody>
      </p:sp>
      <p:sp>
        <p:nvSpPr>
          <p:cNvPr id="69635" name="Rectangle 7"/>
          <p:cNvSpPr txBox="1">
            <a:spLocks noGrp="1" noChangeArrowheads="1"/>
          </p:cNvSpPr>
          <p:nvPr/>
        </p:nvSpPr>
        <p:spPr bwMode="auto">
          <a:xfrm>
            <a:off x="5798501" y="6744740"/>
            <a:ext cx="4433725" cy="35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38" tIns="49520" rIns="99038" bIns="49520" anchor="b"/>
          <a:lstStyle>
            <a:lvl1pPr defTabSz="990600" eaLnBrk="0" hangingPunct="0">
              <a:defRPr>
                <a:solidFill>
                  <a:schemeClr val="tx1"/>
                </a:solidFill>
                <a:latin typeface="Arial" charset="0"/>
              </a:defRPr>
            </a:lvl1pPr>
            <a:lvl2pPr marL="742950" indent="-285750" defTabSz="990600" eaLnBrk="0" hangingPunct="0">
              <a:defRPr>
                <a:solidFill>
                  <a:schemeClr val="tx1"/>
                </a:solidFill>
                <a:latin typeface="Arial" charset="0"/>
              </a:defRPr>
            </a:lvl2pPr>
            <a:lvl3pPr marL="1143000" indent="-228600" defTabSz="990600" eaLnBrk="0" hangingPunct="0">
              <a:defRPr>
                <a:solidFill>
                  <a:schemeClr val="tx1"/>
                </a:solidFill>
                <a:latin typeface="Arial" charset="0"/>
              </a:defRPr>
            </a:lvl3pPr>
            <a:lvl4pPr marL="1600200" indent="-228600" defTabSz="990600" eaLnBrk="0" hangingPunct="0">
              <a:defRPr>
                <a:solidFill>
                  <a:schemeClr val="tx1"/>
                </a:solidFill>
                <a:latin typeface="Arial" charset="0"/>
              </a:defRPr>
            </a:lvl4pPr>
            <a:lvl5pPr marL="2057400" indent="-228600" defTabSz="990600" eaLnBrk="0" hangingPunct="0">
              <a:defRPr>
                <a:solidFill>
                  <a:schemeClr val="tx1"/>
                </a:solidFill>
                <a:latin typeface="Arial" charset="0"/>
              </a:defRPr>
            </a:lvl5pPr>
            <a:lvl6pPr marL="2514600" indent="-228600" algn="ctr" defTabSz="990600" eaLnBrk="0" fontAlgn="base" hangingPunct="0">
              <a:spcBef>
                <a:spcPct val="0"/>
              </a:spcBef>
              <a:spcAft>
                <a:spcPct val="0"/>
              </a:spcAft>
              <a:defRPr>
                <a:solidFill>
                  <a:schemeClr val="tx1"/>
                </a:solidFill>
                <a:latin typeface="Arial" charset="0"/>
              </a:defRPr>
            </a:lvl6pPr>
            <a:lvl7pPr marL="2971800" indent="-228600" algn="ctr" defTabSz="990600" eaLnBrk="0" fontAlgn="base" hangingPunct="0">
              <a:spcBef>
                <a:spcPct val="0"/>
              </a:spcBef>
              <a:spcAft>
                <a:spcPct val="0"/>
              </a:spcAft>
              <a:defRPr>
                <a:solidFill>
                  <a:schemeClr val="tx1"/>
                </a:solidFill>
                <a:latin typeface="Arial" charset="0"/>
              </a:defRPr>
            </a:lvl7pPr>
            <a:lvl8pPr marL="3429000" indent="-228600" algn="ctr" defTabSz="990600" eaLnBrk="0" fontAlgn="base" hangingPunct="0">
              <a:spcBef>
                <a:spcPct val="0"/>
              </a:spcBef>
              <a:spcAft>
                <a:spcPct val="0"/>
              </a:spcAft>
              <a:defRPr>
                <a:solidFill>
                  <a:schemeClr val="tx1"/>
                </a:solidFill>
                <a:latin typeface="Arial" charset="0"/>
              </a:defRPr>
            </a:lvl8pPr>
            <a:lvl9pPr marL="3886200" indent="-228600" algn="ctr" defTabSz="990600" eaLnBrk="0" fontAlgn="base" hangingPunct="0">
              <a:spcBef>
                <a:spcPct val="0"/>
              </a:spcBef>
              <a:spcAft>
                <a:spcPct val="0"/>
              </a:spcAft>
              <a:defRPr>
                <a:solidFill>
                  <a:schemeClr val="tx1"/>
                </a:solidFill>
                <a:latin typeface="Arial" charset="0"/>
              </a:defRPr>
            </a:lvl9pPr>
          </a:lstStyle>
          <a:p>
            <a:pPr algn="r"/>
            <a:fld id="{1E97FB98-5201-4B95-8025-7C8E5553300B}" type="slidenum">
              <a:rPr lang="en-US" altLang="en-US" sz="1300">
                <a:solidFill>
                  <a:srgbClr val="000000"/>
                </a:solidFill>
                <a:latin typeface="Times New Roman" pitchFamily="18" charset="0"/>
                <a:ea typeface="MS PGothic" pitchFamily="34" charset="-128"/>
              </a:rPr>
              <a:pPr algn="r"/>
              <a:t>48</a:t>
            </a:fld>
            <a:endParaRPr lang="en-US" altLang="en-US" sz="1300">
              <a:solidFill>
                <a:srgbClr val="000000"/>
              </a:solidFill>
              <a:latin typeface="Times New Roman" pitchFamily="18" charset="0"/>
              <a:ea typeface="MS PGothic" pitchFamily="34" charset="-128"/>
            </a:endParaRPr>
          </a:p>
        </p:txBody>
      </p:sp>
      <p:sp>
        <p:nvSpPr>
          <p:cNvPr id="69636" name="Rectangle 2"/>
          <p:cNvSpPr>
            <a:spLocks noGrp="1" noRot="1" noChangeAspect="1" noChangeArrowheads="1" noTextEdit="1"/>
          </p:cNvSpPr>
          <p:nvPr>
            <p:ph type="sldImg"/>
          </p:nvPr>
        </p:nvSpPr>
        <p:spPr>
          <a:xfrm>
            <a:off x="3341688" y="531813"/>
            <a:ext cx="3551237" cy="2663825"/>
          </a:xfrm>
          <a:ln/>
        </p:spPr>
      </p:sp>
      <p:sp>
        <p:nvSpPr>
          <p:cNvPr id="69637" name="Rectangle 3"/>
          <p:cNvSpPr>
            <a:spLocks noGrp="1" noChangeArrowheads="1"/>
          </p:cNvSpPr>
          <p:nvPr>
            <p:ph type="body" idx="1"/>
          </p:nvPr>
        </p:nvSpPr>
        <p:spPr>
          <a:xfrm>
            <a:off x="1022986" y="3372937"/>
            <a:ext cx="8188646" cy="319804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38" tIns="49520" rIns="99038" bIns="49520"/>
          <a:lstStyle/>
          <a:p>
            <a:pPr eaLnBrk="1" hangingPunct="1"/>
            <a:r>
              <a:rPr lang="en-AU" altLang="en-US" smtClean="0">
                <a:latin typeface="Times New Roman" pitchFamily="18" charset="0"/>
              </a:rPr>
              <a:t>Trust Relationships are v.difficult to disentangle. They are an “Implied Dependency”. Complexity of trust relationships between host services is usually hidden and not immediately obvious! This especially applies to NFS mounts. Eg. The root user on a machine allowed to mount remote files systems has total access and may be able to access private user data located there.</a:t>
            </a:r>
          </a:p>
          <a:p>
            <a:pPr eaLnBrk="1" hangingPunct="1"/>
            <a:r>
              <a:rPr lang="en-AU" altLang="en-US" smtClean="0">
                <a:latin typeface="Times New Roman" pitchFamily="18" charset="0"/>
              </a:rPr>
              <a:t>rlogin, rsh, rexec etc.. All rely on trust relations which allow nominated users and hosts (those found in .rhosts and hosts.equiv) to login directly</a:t>
            </a:r>
          </a:p>
        </p:txBody>
      </p:sp>
      <p:sp>
        <p:nvSpPr>
          <p:cNvPr id="2" name="Date Placeholder 1"/>
          <p:cNvSpPr>
            <a:spLocks noGrp="1"/>
          </p:cNvSpPr>
          <p:nvPr>
            <p:ph type="dt" idx="10"/>
          </p:nvPr>
        </p:nvSpPr>
        <p:spPr/>
        <p:txBody>
          <a:bodyPr/>
          <a:lstStyle/>
          <a:p>
            <a:pPr>
              <a:defRPr/>
            </a:pPr>
            <a:endParaRPr lang="en-AU"/>
          </a:p>
        </p:txBody>
      </p:sp>
      <p:sp>
        <p:nvSpPr>
          <p:cNvPr id="3" name="Footer Placeholder 2"/>
          <p:cNvSpPr>
            <a:spLocks noGrp="1"/>
          </p:cNvSpPr>
          <p:nvPr>
            <p:ph type="ftr" sz="quarter" idx="11"/>
          </p:nvPr>
        </p:nvSpPr>
        <p:spPr/>
        <p:txBody>
          <a:bodyPr/>
          <a:lstStyle/>
          <a:p>
            <a:pPr>
              <a:defRPr/>
            </a:pPr>
            <a:endParaRPr lang="en-AU"/>
          </a:p>
        </p:txBody>
      </p:sp>
      <p:sp>
        <p:nvSpPr>
          <p:cNvPr id="4" name="Header Placeholder 3"/>
          <p:cNvSpPr>
            <a:spLocks noGrp="1"/>
          </p:cNvSpPr>
          <p:nvPr>
            <p:ph type="hdr" sz="quarter" idx="12"/>
          </p:nvPr>
        </p:nvSpPr>
        <p:spPr/>
        <p:txBody>
          <a:bodyPr/>
          <a:lstStyle/>
          <a:p>
            <a:pPr>
              <a:defRPr/>
            </a:pPr>
            <a:endParaRPr lang="en-AU"/>
          </a:p>
        </p:txBody>
      </p:sp>
    </p:spTree>
    <p:extLst>
      <p:ext uri="{BB962C8B-B14F-4D97-AF65-F5344CB8AC3E}">
        <p14:creationId xmlns:p14="http://schemas.microsoft.com/office/powerpoint/2010/main" val="33028275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1026"/>
          <p:cNvSpPr>
            <a:spLocks noGrp="1" noChangeArrowheads="1"/>
          </p:cNvSpPr>
          <p:nvPr>
            <p:ph type="hdr"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AU" altLang="en-US" smtClean="0"/>
          </a:p>
        </p:txBody>
      </p:sp>
      <p:sp>
        <p:nvSpPr>
          <p:cNvPr id="46083" name="Rectangle 1027"/>
          <p:cNvSpPr>
            <a:spLocks noGrp="1" noChangeArrowheads="1"/>
          </p:cNvSpPr>
          <p:nvPr>
            <p:ph type="dt" sz="quarter"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AU" altLang="en-US" smtClean="0"/>
          </a:p>
        </p:txBody>
      </p:sp>
      <p:sp>
        <p:nvSpPr>
          <p:cNvPr id="46084" name="Rectangle 1030"/>
          <p:cNvSpPr>
            <a:spLocks noGrp="1" noChangeArrowheads="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AU" altLang="en-US" smtClean="0"/>
          </a:p>
        </p:txBody>
      </p:sp>
      <p:sp>
        <p:nvSpPr>
          <p:cNvPr id="46085"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3443CDF-79BC-42AA-ABAA-1237A1ADCC2F}" type="slidenum">
              <a:rPr lang="en-AU" altLang="en-US" smtClean="0"/>
              <a:pPr/>
              <a:t>3</a:t>
            </a:fld>
            <a:endParaRPr lang="en-AU" altLang="en-US" smtClean="0"/>
          </a:p>
        </p:txBody>
      </p:sp>
      <p:sp>
        <p:nvSpPr>
          <p:cNvPr id="46086" name="Rectangle 1026"/>
          <p:cNvSpPr>
            <a:spLocks noGrp="1" noRot="1" noChangeAspect="1" noChangeArrowheads="1" noTextEdit="1"/>
          </p:cNvSpPr>
          <p:nvPr>
            <p:ph type="sldImg"/>
          </p:nvPr>
        </p:nvSpPr>
        <p:spPr>
          <a:xfrm>
            <a:off x="3341688" y="533400"/>
            <a:ext cx="3551237" cy="2662238"/>
          </a:xfrm>
          <a:ln/>
        </p:spPr>
      </p:sp>
      <p:sp>
        <p:nvSpPr>
          <p:cNvPr id="46087" name="Rectangle 1027"/>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ahoma" pitchFamily="34" charset="0"/>
              <a:ea typeface="MS PGothic" pitchFamily="34" charset="-128"/>
            </a:endParaRPr>
          </a:p>
        </p:txBody>
      </p:sp>
    </p:spTree>
    <p:extLst>
      <p:ext uri="{BB962C8B-B14F-4D97-AF65-F5344CB8AC3E}">
        <p14:creationId xmlns:p14="http://schemas.microsoft.com/office/powerpoint/2010/main" val="13591096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AC4A1D3F-6D18-4F0F-9C7B-F409C9C9478F}" type="slidenum">
              <a:rPr lang="en-AU" altLang="en-US" smtClean="0"/>
              <a:pPr>
                <a:defRPr/>
              </a:pPr>
              <a:t>16</a:t>
            </a:fld>
            <a:endParaRPr lang="en-AU" altLang="en-US"/>
          </a:p>
        </p:txBody>
      </p:sp>
      <p:sp>
        <p:nvSpPr>
          <p:cNvPr id="5" name="Date Placeholder 4"/>
          <p:cNvSpPr>
            <a:spLocks noGrp="1"/>
          </p:cNvSpPr>
          <p:nvPr>
            <p:ph type="dt" idx="11"/>
          </p:nvPr>
        </p:nvSpPr>
        <p:spPr/>
        <p:txBody>
          <a:bodyPr/>
          <a:lstStyle/>
          <a:p>
            <a:pPr>
              <a:defRPr/>
            </a:pPr>
            <a:endParaRPr lang="en-AU"/>
          </a:p>
        </p:txBody>
      </p:sp>
      <p:sp>
        <p:nvSpPr>
          <p:cNvPr id="6" name="Footer Placeholder 5"/>
          <p:cNvSpPr>
            <a:spLocks noGrp="1"/>
          </p:cNvSpPr>
          <p:nvPr>
            <p:ph type="ftr" sz="quarter" idx="12"/>
          </p:nvPr>
        </p:nvSpPr>
        <p:spPr/>
        <p:txBody>
          <a:bodyPr/>
          <a:lstStyle/>
          <a:p>
            <a:pPr>
              <a:defRPr/>
            </a:pPr>
            <a:endParaRPr lang="en-AU"/>
          </a:p>
        </p:txBody>
      </p:sp>
      <p:sp>
        <p:nvSpPr>
          <p:cNvPr id="7" name="Header Placeholder 6"/>
          <p:cNvSpPr>
            <a:spLocks noGrp="1"/>
          </p:cNvSpPr>
          <p:nvPr>
            <p:ph type="hdr" sz="quarter" idx="13"/>
          </p:nvPr>
        </p:nvSpPr>
        <p:spPr/>
        <p:txBody>
          <a:bodyPr/>
          <a:lstStyle/>
          <a:p>
            <a:pPr>
              <a:defRPr/>
            </a:pPr>
            <a:endParaRPr lang="en-AU"/>
          </a:p>
        </p:txBody>
      </p:sp>
    </p:spTree>
    <p:extLst>
      <p:ext uri="{BB962C8B-B14F-4D97-AF65-F5344CB8AC3E}">
        <p14:creationId xmlns:p14="http://schemas.microsoft.com/office/powerpoint/2010/main" val="6956019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hdr" sz="quarter"/>
          </p:nvPr>
        </p:nvSpPr>
        <p:spPr>
          <a:xfrm>
            <a:off x="0" y="0"/>
            <a:ext cx="4435444" cy="35700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a:solidFill>
                  <a:schemeClr val="tx1"/>
                </a:solidFill>
                <a:latin typeface="Arial" charset="0"/>
              </a:defRPr>
            </a:lvl1pPr>
            <a:lvl2pPr marL="742950" indent="-285750" defTabSz="990600">
              <a:defRPr>
                <a:solidFill>
                  <a:schemeClr val="tx1"/>
                </a:solidFill>
                <a:latin typeface="Arial" charset="0"/>
              </a:defRPr>
            </a:lvl2pPr>
            <a:lvl3pPr marL="1143000" indent="-228600" defTabSz="990600">
              <a:defRPr>
                <a:solidFill>
                  <a:schemeClr val="tx1"/>
                </a:solidFill>
                <a:latin typeface="Arial" charset="0"/>
              </a:defRPr>
            </a:lvl3pPr>
            <a:lvl4pPr marL="1600200" indent="-228600" defTabSz="990600">
              <a:defRPr>
                <a:solidFill>
                  <a:schemeClr val="tx1"/>
                </a:solidFill>
                <a:latin typeface="Arial" charset="0"/>
              </a:defRPr>
            </a:lvl4pPr>
            <a:lvl5pPr marL="2057400" indent="-228600" defTabSz="990600">
              <a:defRPr>
                <a:solidFill>
                  <a:schemeClr val="tx1"/>
                </a:solidFill>
                <a:latin typeface="Arial" charset="0"/>
              </a:defRPr>
            </a:lvl5pPr>
            <a:lvl6pPr marL="2514600" indent="-228600" defTabSz="990600" eaLnBrk="0" fontAlgn="base" hangingPunct="0">
              <a:spcBef>
                <a:spcPct val="0"/>
              </a:spcBef>
              <a:spcAft>
                <a:spcPct val="0"/>
              </a:spcAft>
              <a:defRPr>
                <a:solidFill>
                  <a:schemeClr val="tx1"/>
                </a:solidFill>
                <a:latin typeface="Arial" charset="0"/>
              </a:defRPr>
            </a:lvl6pPr>
            <a:lvl7pPr marL="2971800" indent="-228600" defTabSz="990600" eaLnBrk="0" fontAlgn="base" hangingPunct="0">
              <a:spcBef>
                <a:spcPct val="0"/>
              </a:spcBef>
              <a:spcAft>
                <a:spcPct val="0"/>
              </a:spcAft>
              <a:defRPr>
                <a:solidFill>
                  <a:schemeClr val="tx1"/>
                </a:solidFill>
                <a:latin typeface="Arial" charset="0"/>
              </a:defRPr>
            </a:lvl7pPr>
            <a:lvl8pPr marL="3429000" indent="-228600" defTabSz="990600" eaLnBrk="0" fontAlgn="base" hangingPunct="0">
              <a:spcBef>
                <a:spcPct val="0"/>
              </a:spcBef>
              <a:spcAft>
                <a:spcPct val="0"/>
              </a:spcAft>
              <a:defRPr>
                <a:solidFill>
                  <a:schemeClr val="tx1"/>
                </a:solidFill>
                <a:latin typeface="Arial" charset="0"/>
              </a:defRPr>
            </a:lvl8pPr>
            <a:lvl9pPr marL="3886200" indent="-228600" defTabSz="990600" eaLnBrk="0" fontAlgn="base" hangingPunct="0">
              <a:spcBef>
                <a:spcPct val="0"/>
              </a:spcBef>
              <a:spcAft>
                <a:spcPct val="0"/>
              </a:spcAft>
              <a:defRPr>
                <a:solidFill>
                  <a:schemeClr val="tx1"/>
                </a:solidFill>
                <a:latin typeface="Arial" charset="0"/>
              </a:defRPr>
            </a:lvl9pPr>
          </a:lstStyle>
          <a:p>
            <a:endParaRPr lang="en-AU" altLang="en-US" sz="1300" smtClean="0">
              <a:latin typeface="Times New Roman" pitchFamily="18" charset="0"/>
              <a:ea typeface="MS PGothic" pitchFamily="34" charset="-128"/>
            </a:endParaRPr>
          </a:p>
        </p:txBody>
      </p:sp>
      <p:sp>
        <p:nvSpPr>
          <p:cNvPr id="47107" name="Rectangle 3"/>
          <p:cNvSpPr>
            <a:spLocks noGrp="1" noChangeArrowheads="1"/>
          </p:cNvSpPr>
          <p:nvPr>
            <p:ph type="dt" sz="quarter"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a:solidFill>
                  <a:schemeClr val="tx1"/>
                </a:solidFill>
                <a:latin typeface="Arial" charset="0"/>
              </a:defRPr>
            </a:lvl1pPr>
            <a:lvl2pPr marL="742950" indent="-285750" defTabSz="990600">
              <a:defRPr>
                <a:solidFill>
                  <a:schemeClr val="tx1"/>
                </a:solidFill>
                <a:latin typeface="Arial" charset="0"/>
              </a:defRPr>
            </a:lvl2pPr>
            <a:lvl3pPr marL="1143000" indent="-228600" defTabSz="990600">
              <a:defRPr>
                <a:solidFill>
                  <a:schemeClr val="tx1"/>
                </a:solidFill>
                <a:latin typeface="Arial" charset="0"/>
              </a:defRPr>
            </a:lvl3pPr>
            <a:lvl4pPr marL="1600200" indent="-228600" defTabSz="990600">
              <a:defRPr>
                <a:solidFill>
                  <a:schemeClr val="tx1"/>
                </a:solidFill>
                <a:latin typeface="Arial" charset="0"/>
              </a:defRPr>
            </a:lvl4pPr>
            <a:lvl5pPr marL="2057400" indent="-228600" defTabSz="990600">
              <a:defRPr>
                <a:solidFill>
                  <a:schemeClr val="tx1"/>
                </a:solidFill>
                <a:latin typeface="Arial" charset="0"/>
              </a:defRPr>
            </a:lvl5pPr>
            <a:lvl6pPr marL="2514600" indent="-228600" defTabSz="990600" eaLnBrk="0" fontAlgn="base" hangingPunct="0">
              <a:spcBef>
                <a:spcPct val="0"/>
              </a:spcBef>
              <a:spcAft>
                <a:spcPct val="0"/>
              </a:spcAft>
              <a:defRPr>
                <a:solidFill>
                  <a:schemeClr val="tx1"/>
                </a:solidFill>
                <a:latin typeface="Arial" charset="0"/>
              </a:defRPr>
            </a:lvl6pPr>
            <a:lvl7pPr marL="2971800" indent="-228600" defTabSz="990600" eaLnBrk="0" fontAlgn="base" hangingPunct="0">
              <a:spcBef>
                <a:spcPct val="0"/>
              </a:spcBef>
              <a:spcAft>
                <a:spcPct val="0"/>
              </a:spcAft>
              <a:defRPr>
                <a:solidFill>
                  <a:schemeClr val="tx1"/>
                </a:solidFill>
                <a:latin typeface="Arial" charset="0"/>
              </a:defRPr>
            </a:lvl7pPr>
            <a:lvl8pPr marL="3429000" indent="-228600" defTabSz="990600" eaLnBrk="0" fontAlgn="base" hangingPunct="0">
              <a:spcBef>
                <a:spcPct val="0"/>
              </a:spcBef>
              <a:spcAft>
                <a:spcPct val="0"/>
              </a:spcAft>
              <a:defRPr>
                <a:solidFill>
                  <a:schemeClr val="tx1"/>
                </a:solidFill>
                <a:latin typeface="Arial" charset="0"/>
              </a:defRPr>
            </a:lvl8pPr>
            <a:lvl9pPr marL="3886200" indent="-228600" defTabSz="990600" eaLnBrk="0" fontAlgn="base" hangingPunct="0">
              <a:spcBef>
                <a:spcPct val="0"/>
              </a:spcBef>
              <a:spcAft>
                <a:spcPct val="0"/>
              </a:spcAft>
              <a:defRPr>
                <a:solidFill>
                  <a:schemeClr val="tx1"/>
                </a:solidFill>
                <a:latin typeface="Arial" charset="0"/>
              </a:defRPr>
            </a:lvl9pPr>
          </a:lstStyle>
          <a:p>
            <a:endParaRPr lang="en-AU" altLang="en-US" sz="1300" smtClean="0">
              <a:latin typeface="Times New Roman" pitchFamily="18" charset="0"/>
              <a:ea typeface="MS PGothic" pitchFamily="34" charset="-128"/>
            </a:endParaRPr>
          </a:p>
        </p:txBody>
      </p:sp>
      <p:sp>
        <p:nvSpPr>
          <p:cNvPr id="47108" name="Rectangle 6"/>
          <p:cNvSpPr>
            <a:spLocks noGrp="1" noChangeArrowheads="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a:solidFill>
                  <a:schemeClr val="tx1"/>
                </a:solidFill>
                <a:latin typeface="Arial" charset="0"/>
              </a:defRPr>
            </a:lvl1pPr>
            <a:lvl2pPr marL="742950" indent="-285750" defTabSz="990600">
              <a:defRPr>
                <a:solidFill>
                  <a:schemeClr val="tx1"/>
                </a:solidFill>
                <a:latin typeface="Arial" charset="0"/>
              </a:defRPr>
            </a:lvl2pPr>
            <a:lvl3pPr marL="1143000" indent="-228600" defTabSz="990600">
              <a:defRPr>
                <a:solidFill>
                  <a:schemeClr val="tx1"/>
                </a:solidFill>
                <a:latin typeface="Arial" charset="0"/>
              </a:defRPr>
            </a:lvl3pPr>
            <a:lvl4pPr marL="1600200" indent="-228600" defTabSz="990600">
              <a:defRPr>
                <a:solidFill>
                  <a:schemeClr val="tx1"/>
                </a:solidFill>
                <a:latin typeface="Arial" charset="0"/>
              </a:defRPr>
            </a:lvl4pPr>
            <a:lvl5pPr marL="2057400" indent="-228600" defTabSz="990600">
              <a:defRPr>
                <a:solidFill>
                  <a:schemeClr val="tx1"/>
                </a:solidFill>
                <a:latin typeface="Arial" charset="0"/>
              </a:defRPr>
            </a:lvl5pPr>
            <a:lvl6pPr marL="2514600" indent="-228600" defTabSz="990600" eaLnBrk="0" fontAlgn="base" hangingPunct="0">
              <a:spcBef>
                <a:spcPct val="0"/>
              </a:spcBef>
              <a:spcAft>
                <a:spcPct val="0"/>
              </a:spcAft>
              <a:defRPr>
                <a:solidFill>
                  <a:schemeClr val="tx1"/>
                </a:solidFill>
                <a:latin typeface="Arial" charset="0"/>
              </a:defRPr>
            </a:lvl6pPr>
            <a:lvl7pPr marL="2971800" indent="-228600" defTabSz="990600" eaLnBrk="0" fontAlgn="base" hangingPunct="0">
              <a:spcBef>
                <a:spcPct val="0"/>
              </a:spcBef>
              <a:spcAft>
                <a:spcPct val="0"/>
              </a:spcAft>
              <a:defRPr>
                <a:solidFill>
                  <a:schemeClr val="tx1"/>
                </a:solidFill>
                <a:latin typeface="Arial" charset="0"/>
              </a:defRPr>
            </a:lvl7pPr>
            <a:lvl8pPr marL="3429000" indent="-228600" defTabSz="990600" eaLnBrk="0" fontAlgn="base" hangingPunct="0">
              <a:spcBef>
                <a:spcPct val="0"/>
              </a:spcBef>
              <a:spcAft>
                <a:spcPct val="0"/>
              </a:spcAft>
              <a:defRPr>
                <a:solidFill>
                  <a:schemeClr val="tx1"/>
                </a:solidFill>
                <a:latin typeface="Arial" charset="0"/>
              </a:defRPr>
            </a:lvl8pPr>
            <a:lvl9pPr marL="3886200" indent="-228600" defTabSz="990600" eaLnBrk="0" fontAlgn="base" hangingPunct="0">
              <a:spcBef>
                <a:spcPct val="0"/>
              </a:spcBef>
              <a:spcAft>
                <a:spcPct val="0"/>
              </a:spcAft>
              <a:defRPr>
                <a:solidFill>
                  <a:schemeClr val="tx1"/>
                </a:solidFill>
                <a:latin typeface="Arial" charset="0"/>
              </a:defRPr>
            </a:lvl9pPr>
          </a:lstStyle>
          <a:p>
            <a:endParaRPr lang="en-AU" altLang="en-US" sz="1300" smtClean="0">
              <a:latin typeface="Times New Roman" pitchFamily="18" charset="0"/>
              <a:ea typeface="MS PGothic" pitchFamily="34" charset="-128"/>
            </a:endParaRPr>
          </a:p>
        </p:txBody>
      </p:sp>
      <p:sp>
        <p:nvSpPr>
          <p:cNvPr id="47109"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a:solidFill>
                  <a:schemeClr val="tx1"/>
                </a:solidFill>
                <a:latin typeface="Arial" charset="0"/>
              </a:defRPr>
            </a:lvl1pPr>
            <a:lvl2pPr marL="742950" indent="-285750" defTabSz="990600">
              <a:defRPr>
                <a:solidFill>
                  <a:schemeClr val="tx1"/>
                </a:solidFill>
                <a:latin typeface="Arial" charset="0"/>
              </a:defRPr>
            </a:lvl2pPr>
            <a:lvl3pPr marL="1143000" indent="-228600" defTabSz="990600">
              <a:defRPr>
                <a:solidFill>
                  <a:schemeClr val="tx1"/>
                </a:solidFill>
                <a:latin typeface="Arial" charset="0"/>
              </a:defRPr>
            </a:lvl3pPr>
            <a:lvl4pPr marL="1600200" indent="-228600" defTabSz="990600">
              <a:defRPr>
                <a:solidFill>
                  <a:schemeClr val="tx1"/>
                </a:solidFill>
                <a:latin typeface="Arial" charset="0"/>
              </a:defRPr>
            </a:lvl4pPr>
            <a:lvl5pPr marL="2057400" indent="-228600" defTabSz="990600">
              <a:defRPr>
                <a:solidFill>
                  <a:schemeClr val="tx1"/>
                </a:solidFill>
                <a:latin typeface="Arial" charset="0"/>
              </a:defRPr>
            </a:lvl5pPr>
            <a:lvl6pPr marL="2514600" indent="-228600" defTabSz="990600" eaLnBrk="0" fontAlgn="base" hangingPunct="0">
              <a:spcBef>
                <a:spcPct val="0"/>
              </a:spcBef>
              <a:spcAft>
                <a:spcPct val="0"/>
              </a:spcAft>
              <a:defRPr>
                <a:solidFill>
                  <a:schemeClr val="tx1"/>
                </a:solidFill>
                <a:latin typeface="Arial" charset="0"/>
              </a:defRPr>
            </a:lvl6pPr>
            <a:lvl7pPr marL="2971800" indent="-228600" defTabSz="990600" eaLnBrk="0" fontAlgn="base" hangingPunct="0">
              <a:spcBef>
                <a:spcPct val="0"/>
              </a:spcBef>
              <a:spcAft>
                <a:spcPct val="0"/>
              </a:spcAft>
              <a:defRPr>
                <a:solidFill>
                  <a:schemeClr val="tx1"/>
                </a:solidFill>
                <a:latin typeface="Arial" charset="0"/>
              </a:defRPr>
            </a:lvl7pPr>
            <a:lvl8pPr marL="3429000" indent="-228600" defTabSz="990600" eaLnBrk="0" fontAlgn="base" hangingPunct="0">
              <a:spcBef>
                <a:spcPct val="0"/>
              </a:spcBef>
              <a:spcAft>
                <a:spcPct val="0"/>
              </a:spcAft>
              <a:defRPr>
                <a:solidFill>
                  <a:schemeClr val="tx1"/>
                </a:solidFill>
                <a:latin typeface="Arial" charset="0"/>
              </a:defRPr>
            </a:lvl8pPr>
            <a:lvl9pPr marL="3886200" indent="-228600" defTabSz="990600" eaLnBrk="0" fontAlgn="base" hangingPunct="0">
              <a:spcBef>
                <a:spcPct val="0"/>
              </a:spcBef>
              <a:spcAft>
                <a:spcPct val="0"/>
              </a:spcAft>
              <a:defRPr>
                <a:solidFill>
                  <a:schemeClr val="tx1"/>
                </a:solidFill>
                <a:latin typeface="Arial" charset="0"/>
              </a:defRPr>
            </a:lvl9pPr>
          </a:lstStyle>
          <a:p>
            <a:fld id="{CBDD27FA-9AFF-4E44-A44E-713A978D603B}" type="slidenum">
              <a:rPr lang="en-AU" altLang="en-US" sz="1300" smtClean="0">
                <a:latin typeface="Times New Roman" pitchFamily="18" charset="0"/>
              </a:rPr>
              <a:pPr/>
              <a:t>20</a:t>
            </a:fld>
            <a:endParaRPr lang="en-AU" altLang="en-US" sz="1300" smtClean="0">
              <a:latin typeface="Times New Roman" pitchFamily="18" charset="0"/>
            </a:endParaRPr>
          </a:p>
        </p:txBody>
      </p:sp>
      <p:sp>
        <p:nvSpPr>
          <p:cNvPr id="47110" name="Rectangle 2"/>
          <p:cNvSpPr>
            <a:spLocks noGrp="1" noRot="1" noChangeAspect="1" noChangeArrowheads="1" noTextEdit="1"/>
          </p:cNvSpPr>
          <p:nvPr>
            <p:ph type="sldImg"/>
          </p:nvPr>
        </p:nvSpPr>
        <p:spPr>
          <a:xfrm>
            <a:off x="3341688" y="533400"/>
            <a:ext cx="3551237" cy="2662238"/>
          </a:xfrm>
          <a:ln/>
        </p:spPr>
      </p:sp>
      <p:sp>
        <p:nvSpPr>
          <p:cNvPr id="4711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b="1" smtClean="0">
                <a:latin typeface="Times New Roman" pitchFamily="18" charset="0"/>
                <a:ea typeface="MS PGothic" pitchFamily="34" charset="-128"/>
              </a:rPr>
              <a:t>Virtual LAN</a:t>
            </a:r>
          </a:p>
          <a:p>
            <a:pPr eaLnBrk="1" hangingPunct="1"/>
            <a:r>
              <a:rPr lang="en-US" altLang="en-US" b="1" smtClean="0">
                <a:latin typeface="Times New Roman" pitchFamily="18" charset="0"/>
                <a:ea typeface="MS PGothic" pitchFamily="34" charset="-128"/>
              </a:rPr>
              <a:t>From Wikipedia, the free encyclopedia</a:t>
            </a:r>
          </a:p>
          <a:p>
            <a:pPr eaLnBrk="1" hangingPunct="1"/>
            <a:r>
              <a:rPr lang="en-US" altLang="en-US" smtClean="0">
                <a:latin typeface="Times New Roman" pitchFamily="18" charset="0"/>
                <a:ea typeface="MS PGothic" pitchFamily="34" charset="-128"/>
              </a:rPr>
              <a:t>A </a:t>
            </a:r>
            <a:r>
              <a:rPr lang="en-US" altLang="en-US" b="1" smtClean="0">
                <a:latin typeface="Times New Roman" pitchFamily="18" charset="0"/>
                <a:ea typeface="MS PGothic" pitchFamily="34" charset="-128"/>
              </a:rPr>
              <a:t>virtual LAN</a:t>
            </a:r>
            <a:r>
              <a:rPr lang="en-US" altLang="en-US" smtClean="0">
                <a:latin typeface="Times New Roman" pitchFamily="18" charset="0"/>
                <a:ea typeface="MS PGothic" pitchFamily="34" charset="-128"/>
              </a:rPr>
              <a:t> is built top of an existing physical network. Several VLANs can co-exist on such a network. This makes it convenient to organize hosts into VLANs while, in reality, they may be on the same physical LAN or on separate ones. VLANs are meant to be independent of one another, hence they are not meant to share information across other VLANs.  A host on a VLAN may physically move across to other actual networks but remain part of the same VLAN. Support for this virtual connectivity may be via software, although some devices such as switches and routers may support VLANs by default.</a:t>
            </a:r>
          </a:p>
          <a:p>
            <a:pPr eaLnBrk="1" hangingPunct="1"/>
            <a:endParaRPr lang="en-US" altLang="en-US" smtClean="0">
              <a:latin typeface="Times New Roman" pitchFamily="18" charset="0"/>
              <a:ea typeface="MS PGothic" pitchFamily="34" charset="-128"/>
            </a:endParaRPr>
          </a:p>
          <a:p>
            <a:pPr eaLnBrk="1" hangingPunct="1"/>
            <a:r>
              <a:rPr lang="en-AU" altLang="en-US" smtClean="0">
                <a:latin typeface="Times New Roman" pitchFamily="18" charset="0"/>
                <a:ea typeface="MS PGothic" pitchFamily="34" charset="-128"/>
              </a:rPr>
              <a:t>A </a:t>
            </a:r>
            <a:r>
              <a:rPr lang="en-AU" altLang="en-US" b="1" smtClean="0">
                <a:latin typeface="Times New Roman" pitchFamily="18" charset="0"/>
                <a:ea typeface="MS PGothic" pitchFamily="34" charset="-128"/>
              </a:rPr>
              <a:t>directory service </a:t>
            </a:r>
            <a:r>
              <a:rPr lang="en-AU" altLang="en-US" smtClean="0">
                <a:latin typeface="Times New Roman" pitchFamily="18" charset="0"/>
                <a:ea typeface="MS PGothic" pitchFamily="34" charset="-128"/>
              </a:rPr>
              <a:t>defines the namespace for a given network, providing a a shared information infrastructure that allows organizations to store, find, manage and organize common items and network resources. This includes volumes, folders, files, printers and other devices, users and information about them, groups, etc. A namespace usually organizes data hierarchically, which might reflect the real world hierarchy of departments within organizations, networks within departments, and hosts within networks. Several standards such as LDAP would identify a namespace object by </a:t>
            </a:r>
            <a:r>
              <a:rPr lang="en-AU" altLang="en-US" b="1" smtClean="0">
                <a:latin typeface="Times New Roman" pitchFamily="18" charset="0"/>
                <a:ea typeface="MS PGothic" pitchFamily="34" charset="-128"/>
              </a:rPr>
              <a:t>distinguished name</a:t>
            </a:r>
            <a:r>
              <a:rPr lang="en-AU" altLang="en-US" smtClean="0">
                <a:latin typeface="Times New Roman" pitchFamily="18" charset="0"/>
                <a:ea typeface="MS PGothic" pitchFamily="34" charset="-128"/>
              </a:rPr>
              <a:t> (DN), and associates such objects with a collection of attributes to describe the object.</a:t>
            </a:r>
          </a:p>
        </p:txBody>
      </p:sp>
    </p:spTree>
    <p:extLst>
      <p:ext uri="{BB962C8B-B14F-4D97-AF65-F5344CB8AC3E}">
        <p14:creationId xmlns:p14="http://schemas.microsoft.com/office/powerpoint/2010/main" val="35276939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xfrm>
            <a:off x="3341688" y="533400"/>
            <a:ext cx="3551237" cy="2662238"/>
          </a:xfrm>
          <a:ln/>
        </p:spPr>
      </p:sp>
      <p:sp>
        <p:nvSpPr>
          <p:cNvPr id="48131"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itchFamily="18" charset="0"/>
            </a:endParaRPr>
          </a:p>
        </p:txBody>
      </p:sp>
      <p:sp>
        <p:nvSpPr>
          <p:cNvPr id="48132" name="Header Placeholder 3"/>
          <p:cNvSpPr>
            <a:spLocks noGrp="1"/>
          </p:cNvSpPr>
          <p:nvPr>
            <p:ph type="hdr" sz="quarter"/>
          </p:nvPr>
        </p:nvSpPr>
        <p:spPr>
          <a:xfrm>
            <a:off x="0" y="0"/>
            <a:ext cx="4435444" cy="35700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a:solidFill>
                  <a:schemeClr val="tx1"/>
                </a:solidFill>
                <a:latin typeface="Arial" charset="0"/>
              </a:defRPr>
            </a:lvl1pPr>
            <a:lvl2pPr marL="742950" indent="-285750" defTabSz="990600">
              <a:defRPr>
                <a:solidFill>
                  <a:schemeClr val="tx1"/>
                </a:solidFill>
                <a:latin typeface="Arial" charset="0"/>
              </a:defRPr>
            </a:lvl2pPr>
            <a:lvl3pPr marL="1143000" indent="-228600" defTabSz="990600">
              <a:defRPr>
                <a:solidFill>
                  <a:schemeClr val="tx1"/>
                </a:solidFill>
                <a:latin typeface="Arial" charset="0"/>
              </a:defRPr>
            </a:lvl3pPr>
            <a:lvl4pPr marL="1600200" indent="-228600" defTabSz="990600">
              <a:defRPr>
                <a:solidFill>
                  <a:schemeClr val="tx1"/>
                </a:solidFill>
                <a:latin typeface="Arial" charset="0"/>
              </a:defRPr>
            </a:lvl4pPr>
            <a:lvl5pPr marL="2057400" indent="-228600" defTabSz="990600">
              <a:defRPr>
                <a:solidFill>
                  <a:schemeClr val="tx1"/>
                </a:solidFill>
                <a:latin typeface="Arial" charset="0"/>
              </a:defRPr>
            </a:lvl5pPr>
            <a:lvl6pPr marL="2514600" indent="-228600" defTabSz="990600" eaLnBrk="0" fontAlgn="base" hangingPunct="0">
              <a:spcBef>
                <a:spcPct val="0"/>
              </a:spcBef>
              <a:spcAft>
                <a:spcPct val="0"/>
              </a:spcAft>
              <a:defRPr>
                <a:solidFill>
                  <a:schemeClr val="tx1"/>
                </a:solidFill>
                <a:latin typeface="Arial" charset="0"/>
              </a:defRPr>
            </a:lvl6pPr>
            <a:lvl7pPr marL="2971800" indent="-228600" defTabSz="990600" eaLnBrk="0" fontAlgn="base" hangingPunct="0">
              <a:spcBef>
                <a:spcPct val="0"/>
              </a:spcBef>
              <a:spcAft>
                <a:spcPct val="0"/>
              </a:spcAft>
              <a:defRPr>
                <a:solidFill>
                  <a:schemeClr val="tx1"/>
                </a:solidFill>
                <a:latin typeface="Arial" charset="0"/>
              </a:defRPr>
            </a:lvl7pPr>
            <a:lvl8pPr marL="3429000" indent="-228600" defTabSz="990600" eaLnBrk="0" fontAlgn="base" hangingPunct="0">
              <a:spcBef>
                <a:spcPct val="0"/>
              </a:spcBef>
              <a:spcAft>
                <a:spcPct val="0"/>
              </a:spcAft>
              <a:defRPr>
                <a:solidFill>
                  <a:schemeClr val="tx1"/>
                </a:solidFill>
                <a:latin typeface="Arial" charset="0"/>
              </a:defRPr>
            </a:lvl8pPr>
            <a:lvl9pPr marL="3886200" indent="-228600" defTabSz="990600" eaLnBrk="0" fontAlgn="base" hangingPunct="0">
              <a:spcBef>
                <a:spcPct val="0"/>
              </a:spcBef>
              <a:spcAft>
                <a:spcPct val="0"/>
              </a:spcAft>
              <a:defRPr>
                <a:solidFill>
                  <a:schemeClr val="tx1"/>
                </a:solidFill>
                <a:latin typeface="Arial" charset="0"/>
              </a:defRPr>
            </a:lvl9pPr>
          </a:lstStyle>
          <a:p>
            <a:endParaRPr lang="en-AU" altLang="en-US" sz="1300" smtClean="0">
              <a:latin typeface="Times New Roman" pitchFamily="18" charset="0"/>
              <a:ea typeface="MS PGothic" pitchFamily="34" charset="-128"/>
            </a:endParaRPr>
          </a:p>
        </p:txBody>
      </p:sp>
      <p:sp>
        <p:nvSpPr>
          <p:cNvPr id="48133" name="Date Placeholder 4"/>
          <p:cNvSpPr>
            <a:spLocks noGrp="1"/>
          </p:cNvSpPr>
          <p:nvPr>
            <p:ph type="dt" sz="quarter"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a:solidFill>
                  <a:schemeClr val="tx1"/>
                </a:solidFill>
                <a:latin typeface="Arial" charset="0"/>
              </a:defRPr>
            </a:lvl1pPr>
            <a:lvl2pPr marL="742950" indent="-285750" defTabSz="990600">
              <a:defRPr>
                <a:solidFill>
                  <a:schemeClr val="tx1"/>
                </a:solidFill>
                <a:latin typeface="Arial" charset="0"/>
              </a:defRPr>
            </a:lvl2pPr>
            <a:lvl3pPr marL="1143000" indent="-228600" defTabSz="990600">
              <a:defRPr>
                <a:solidFill>
                  <a:schemeClr val="tx1"/>
                </a:solidFill>
                <a:latin typeface="Arial" charset="0"/>
              </a:defRPr>
            </a:lvl3pPr>
            <a:lvl4pPr marL="1600200" indent="-228600" defTabSz="990600">
              <a:defRPr>
                <a:solidFill>
                  <a:schemeClr val="tx1"/>
                </a:solidFill>
                <a:latin typeface="Arial" charset="0"/>
              </a:defRPr>
            </a:lvl4pPr>
            <a:lvl5pPr marL="2057400" indent="-228600" defTabSz="990600">
              <a:defRPr>
                <a:solidFill>
                  <a:schemeClr val="tx1"/>
                </a:solidFill>
                <a:latin typeface="Arial" charset="0"/>
              </a:defRPr>
            </a:lvl5pPr>
            <a:lvl6pPr marL="2514600" indent="-228600" defTabSz="990600" eaLnBrk="0" fontAlgn="base" hangingPunct="0">
              <a:spcBef>
                <a:spcPct val="0"/>
              </a:spcBef>
              <a:spcAft>
                <a:spcPct val="0"/>
              </a:spcAft>
              <a:defRPr>
                <a:solidFill>
                  <a:schemeClr val="tx1"/>
                </a:solidFill>
                <a:latin typeface="Arial" charset="0"/>
              </a:defRPr>
            </a:lvl6pPr>
            <a:lvl7pPr marL="2971800" indent="-228600" defTabSz="990600" eaLnBrk="0" fontAlgn="base" hangingPunct="0">
              <a:spcBef>
                <a:spcPct val="0"/>
              </a:spcBef>
              <a:spcAft>
                <a:spcPct val="0"/>
              </a:spcAft>
              <a:defRPr>
                <a:solidFill>
                  <a:schemeClr val="tx1"/>
                </a:solidFill>
                <a:latin typeface="Arial" charset="0"/>
              </a:defRPr>
            </a:lvl7pPr>
            <a:lvl8pPr marL="3429000" indent="-228600" defTabSz="990600" eaLnBrk="0" fontAlgn="base" hangingPunct="0">
              <a:spcBef>
                <a:spcPct val="0"/>
              </a:spcBef>
              <a:spcAft>
                <a:spcPct val="0"/>
              </a:spcAft>
              <a:defRPr>
                <a:solidFill>
                  <a:schemeClr val="tx1"/>
                </a:solidFill>
                <a:latin typeface="Arial" charset="0"/>
              </a:defRPr>
            </a:lvl8pPr>
            <a:lvl9pPr marL="3886200" indent="-228600" defTabSz="990600" eaLnBrk="0" fontAlgn="base" hangingPunct="0">
              <a:spcBef>
                <a:spcPct val="0"/>
              </a:spcBef>
              <a:spcAft>
                <a:spcPct val="0"/>
              </a:spcAft>
              <a:defRPr>
                <a:solidFill>
                  <a:schemeClr val="tx1"/>
                </a:solidFill>
                <a:latin typeface="Arial" charset="0"/>
              </a:defRPr>
            </a:lvl9pPr>
          </a:lstStyle>
          <a:p>
            <a:endParaRPr lang="en-AU" altLang="en-US" sz="1300" smtClean="0">
              <a:latin typeface="Times New Roman" pitchFamily="18" charset="0"/>
              <a:ea typeface="MS PGothic" pitchFamily="34" charset="-128"/>
            </a:endParaRPr>
          </a:p>
        </p:txBody>
      </p:sp>
      <p:sp>
        <p:nvSpPr>
          <p:cNvPr id="48134" name="Footer Placeholder 5"/>
          <p:cNvSpPr>
            <a:spLocks noGrp="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a:solidFill>
                  <a:schemeClr val="tx1"/>
                </a:solidFill>
                <a:latin typeface="Arial" charset="0"/>
              </a:defRPr>
            </a:lvl1pPr>
            <a:lvl2pPr marL="742950" indent="-285750" defTabSz="990600">
              <a:defRPr>
                <a:solidFill>
                  <a:schemeClr val="tx1"/>
                </a:solidFill>
                <a:latin typeface="Arial" charset="0"/>
              </a:defRPr>
            </a:lvl2pPr>
            <a:lvl3pPr marL="1143000" indent="-228600" defTabSz="990600">
              <a:defRPr>
                <a:solidFill>
                  <a:schemeClr val="tx1"/>
                </a:solidFill>
                <a:latin typeface="Arial" charset="0"/>
              </a:defRPr>
            </a:lvl3pPr>
            <a:lvl4pPr marL="1600200" indent="-228600" defTabSz="990600">
              <a:defRPr>
                <a:solidFill>
                  <a:schemeClr val="tx1"/>
                </a:solidFill>
                <a:latin typeface="Arial" charset="0"/>
              </a:defRPr>
            </a:lvl4pPr>
            <a:lvl5pPr marL="2057400" indent="-228600" defTabSz="990600">
              <a:defRPr>
                <a:solidFill>
                  <a:schemeClr val="tx1"/>
                </a:solidFill>
                <a:latin typeface="Arial" charset="0"/>
              </a:defRPr>
            </a:lvl5pPr>
            <a:lvl6pPr marL="2514600" indent="-228600" defTabSz="990600" eaLnBrk="0" fontAlgn="base" hangingPunct="0">
              <a:spcBef>
                <a:spcPct val="0"/>
              </a:spcBef>
              <a:spcAft>
                <a:spcPct val="0"/>
              </a:spcAft>
              <a:defRPr>
                <a:solidFill>
                  <a:schemeClr val="tx1"/>
                </a:solidFill>
                <a:latin typeface="Arial" charset="0"/>
              </a:defRPr>
            </a:lvl6pPr>
            <a:lvl7pPr marL="2971800" indent="-228600" defTabSz="990600" eaLnBrk="0" fontAlgn="base" hangingPunct="0">
              <a:spcBef>
                <a:spcPct val="0"/>
              </a:spcBef>
              <a:spcAft>
                <a:spcPct val="0"/>
              </a:spcAft>
              <a:defRPr>
                <a:solidFill>
                  <a:schemeClr val="tx1"/>
                </a:solidFill>
                <a:latin typeface="Arial" charset="0"/>
              </a:defRPr>
            </a:lvl7pPr>
            <a:lvl8pPr marL="3429000" indent="-228600" defTabSz="990600" eaLnBrk="0" fontAlgn="base" hangingPunct="0">
              <a:spcBef>
                <a:spcPct val="0"/>
              </a:spcBef>
              <a:spcAft>
                <a:spcPct val="0"/>
              </a:spcAft>
              <a:defRPr>
                <a:solidFill>
                  <a:schemeClr val="tx1"/>
                </a:solidFill>
                <a:latin typeface="Arial" charset="0"/>
              </a:defRPr>
            </a:lvl8pPr>
            <a:lvl9pPr marL="3886200" indent="-228600" defTabSz="990600" eaLnBrk="0" fontAlgn="base" hangingPunct="0">
              <a:spcBef>
                <a:spcPct val="0"/>
              </a:spcBef>
              <a:spcAft>
                <a:spcPct val="0"/>
              </a:spcAft>
              <a:defRPr>
                <a:solidFill>
                  <a:schemeClr val="tx1"/>
                </a:solidFill>
                <a:latin typeface="Arial" charset="0"/>
              </a:defRPr>
            </a:lvl9pPr>
          </a:lstStyle>
          <a:p>
            <a:endParaRPr lang="en-AU" altLang="en-US" sz="1300" smtClean="0">
              <a:latin typeface="Times New Roman" pitchFamily="18" charset="0"/>
              <a:ea typeface="MS PGothic" pitchFamily="34" charset="-128"/>
            </a:endParaRPr>
          </a:p>
        </p:txBody>
      </p:sp>
      <p:sp>
        <p:nvSpPr>
          <p:cNvPr id="48135" name="Slide Number Placeholder 6"/>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a:solidFill>
                  <a:schemeClr val="tx1"/>
                </a:solidFill>
                <a:latin typeface="Arial" charset="0"/>
              </a:defRPr>
            </a:lvl1pPr>
            <a:lvl2pPr marL="742950" indent="-285750" defTabSz="990600">
              <a:defRPr>
                <a:solidFill>
                  <a:schemeClr val="tx1"/>
                </a:solidFill>
                <a:latin typeface="Arial" charset="0"/>
              </a:defRPr>
            </a:lvl2pPr>
            <a:lvl3pPr marL="1143000" indent="-228600" defTabSz="990600">
              <a:defRPr>
                <a:solidFill>
                  <a:schemeClr val="tx1"/>
                </a:solidFill>
                <a:latin typeface="Arial" charset="0"/>
              </a:defRPr>
            </a:lvl3pPr>
            <a:lvl4pPr marL="1600200" indent="-228600" defTabSz="990600">
              <a:defRPr>
                <a:solidFill>
                  <a:schemeClr val="tx1"/>
                </a:solidFill>
                <a:latin typeface="Arial" charset="0"/>
              </a:defRPr>
            </a:lvl4pPr>
            <a:lvl5pPr marL="2057400" indent="-228600" defTabSz="990600">
              <a:defRPr>
                <a:solidFill>
                  <a:schemeClr val="tx1"/>
                </a:solidFill>
                <a:latin typeface="Arial" charset="0"/>
              </a:defRPr>
            </a:lvl5pPr>
            <a:lvl6pPr marL="2514600" indent="-228600" defTabSz="990600" eaLnBrk="0" fontAlgn="base" hangingPunct="0">
              <a:spcBef>
                <a:spcPct val="0"/>
              </a:spcBef>
              <a:spcAft>
                <a:spcPct val="0"/>
              </a:spcAft>
              <a:defRPr>
                <a:solidFill>
                  <a:schemeClr val="tx1"/>
                </a:solidFill>
                <a:latin typeface="Arial" charset="0"/>
              </a:defRPr>
            </a:lvl6pPr>
            <a:lvl7pPr marL="2971800" indent="-228600" defTabSz="990600" eaLnBrk="0" fontAlgn="base" hangingPunct="0">
              <a:spcBef>
                <a:spcPct val="0"/>
              </a:spcBef>
              <a:spcAft>
                <a:spcPct val="0"/>
              </a:spcAft>
              <a:defRPr>
                <a:solidFill>
                  <a:schemeClr val="tx1"/>
                </a:solidFill>
                <a:latin typeface="Arial" charset="0"/>
              </a:defRPr>
            </a:lvl7pPr>
            <a:lvl8pPr marL="3429000" indent="-228600" defTabSz="990600" eaLnBrk="0" fontAlgn="base" hangingPunct="0">
              <a:spcBef>
                <a:spcPct val="0"/>
              </a:spcBef>
              <a:spcAft>
                <a:spcPct val="0"/>
              </a:spcAft>
              <a:defRPr>
                <a:solidFill>
                  <a:schemeClr val="tx1"/>
                </a:solidFill>
                <a:latin typeface="Arial" charset="0"/>
              </a:defRPr>
            </a:lvl8pPr>
            <a:lvl9pPr marL="3886200" indent="-228600" defTabSz="990600" eaLnBrk="0" fontAlgn="base" hangingPunct="0">
              <a:spcBef>
                <a:spcPct val="0"/>
              </a:spcBef>
              <a:spcAft>
                <a:spcPct val="0"/>
              </a:spcAft>
              <a:defRPr>
                <a:solidFill>
                  <a:schemeClr val="tx1"/>
                </a:solidFill>
                <a:latin typeface="Arial" charset="0"/>
              </a:defRPr>
            </a:lvl9pPr>
          </a:lstStyle>
          <a:p>
            <a:fld id="{77CBAA8A-78EB-46F6-927B-CE50CE29DF00}" type="slidenum">
              <a:rPr lang="en-AU" altLang="en-US" sz="1300" smtClean="0">
                <a:latin typeface="Times New Roman" pitchFamily="18" charset="0"/>
              </a:rPr>
              <a:pPr/>
              <a:t>21</a:t>
            </a:fld>
            <a:endParaRPr lang="en-AU" altLang="en-US" sz="1300" smtClean="0">
              <a:latin typeface="Times New Roman" pitchFamily="18" charset="0"/>
            </a:endParaRPr>
          </a:p>
        </p:txBody>
      </p:sp>
    </p:spTree>
    <p:extLst>
      <p:ext uri="{BB962C8B-B14F-4D97-AF65-F5344CB8AC3E}">
        <p14:creationId xmlns:p14="http://schemas.microsoft.com/office/powerpoint/2010/main" val="24449993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xfrm>
            <a:off x="3341688" y="533400"/>
            <a:ext cx="3551237" cy="2662238"/>
          </a:xfrm>
          <a:ln/>
        </p:spPr>
      </p:sp>
      <p:sp>
        <p:nvSpPr>
          <p:cNvPr id="49155"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itchFamily="18" charset="0"/>
            </a:endParaRPr>
          </a:p>
        </p:txBody>
      </p:sp>
      <p:sp>
        <p:nvSpPr>
          <p:cNvPr id="49156" name="Header Placeholder 3"/>
          <p:cNvSpPr>
            <a:spLocks noGrp="1"/>
          </p:cNvSpPr>
          <p:nvPr>
            <p:ph type="hdr" sz="quarter"/>
          </p:nvPr>
        </p:nvSpPr>
        <p:spPr>
          <a:xfrm>
            <a:off x="0" y="0"/>
            <a:ext cx="4435444" cy="35700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a:solidFill>
                  <a:schemeClr val="tx1"/>
                </a:solidFill>
                <a:latin typeface="Arial" charset="0"/>
              </a:defRPr>
            </a:lvl1pPr>
            <a:lvl2pPr marL="742950" indent="-285750" defTabSz="990600">
              <a:defRPr>
                <a:solidFill>
                  <a:schemeClr val="tx1"/>
                </a:solidFill>
                <a:latin typeface="Arial" charset="0"/>
              </a:defRPr>
            </a:lvl2pPr>
            <a:lvl3pPr marL="1143000" indent="-228600" defTabSz="990600">
              <a:defRPr>
                <a:solidFill>
                  <a:schemeClr val="tx1"/>
                </a:solidFill>
                <a:latin typeface="Arial" charset="0"/>
              </a:defRPr>
            </a:lvl3pPr>
            <a:lvl4pPr marL="1600200" indent="-228600" defTabSz="990600">
              <a:defRPr>
                <a:solidFill>
                  <a:schemeClr val="tx1"/>
                </a:solidFill>
                <a:latin typeface="Arial" charset="0"/>
              </a:defRPr>
            </a:lvl4pPr>
            <a:lvl5pPr marL="2057400" indent="-228600" defTabSz="990600">
              <a:defRPr>
                <a:solidFill>
                  <a:schemeClr val="tx1"/>
                </a:solidFill>
                <a:latin typeface="Arial" charset="0"/>
              </a:defRPr>
            </a:lvl5pPr>
            <a:lvl6pPr marL="2514600" indent="-228600" defTabSz="990600" eaLnBrk="0" fontAlgn="base" hangingPunct="0">
              <a:spcBef>
                <a:spcPct val="0"/>
              </a:spcBef>
              <a:spcAft>
                <a:spcPct val="0"/>
              </a:spcAft>
              <a:defRPr>
                <a:solidFill>
                  <a:schemeClr val="tx1"/>
                </a:solidFill>
                <a:latin typeface="Arial" charset="0"/>
              </a:defRPr>
            </a:lvl6pPr>
            <a:lvl7pPr marL="2971800" indent="-228600" defTabSz="990600" eaLnBrk="0" fontAlgn="base" hangingPunct="0">
              <a:spcBef>
                <a:spcPct val="0"/>
              </a:spcBef>
              <a:spcAft>
                <a:spcPct val="0"/>
              </a:spcAft>
              <a:defRPr>
                <a:solidFill>
                  <a:schemeClr val="tx1"/>
                </a:solidFill>
                <a:latin typeface="Arial" charset="0"/>
              </a:defRPr>
            </a:lvl7pPr>
            <a:lvl8pPr marL="3429000" indent="-228600" defTabSz="990600" eaLnBrk="0" fontAlgn="base" hangingPunct="0">
              <a:spcBef>
                <a:spcPct val="0"/>
              </a:spcBef>
              <a:spcAft>
                <a:spcPct val="0"/>
              </a:spcAft>
              <a:defRPr>
                <a:solidFill>
                  <a:schemeClr val="tx1"/>
                </a:solidFill>
                <a:latin typeface="Arial" charset="0"/>
              </a:defRPr>
            </a:lvl8pPr>
            <a:lvl9pPr marL="3886200" indent="-228600" defTabSz="990600" eaLnBrk="0" fontAlgn="base" hangingPunct="0">
              <a:spcBef>
                <a:spcPct val="0"/>
              </a:spcBef>
              <a:spcAft>
                <a:spcPct val="0"/>
              </a:spcAft>
              <a:defRPr>
                <a:solidFill>
                  <a:schemeClr val="tx1"/>
                </a:solidFill>
                <a:latin typeface="Arial" charset="0"/>
              </a:defRPr>
            </a:lvl9pPr>
          </a:lstStyle>
          <a:p>
            <a:endParaRPr lang="en-AU" altLang="en-US" sz="1300" smtClean="0">
              <a:latin typeface="Times New Roman" pitchFamily="18" charset="0"/>
              <a:ea typeface="MS PGothic" pitchFamily="34" charset="-128"/>
            </a:endParaRPr>
          </a:p>
        </p:txBody>
      </p:sp>
      <p:sp>
        <p:nvSpPr>
          <p:cNvPr id="49157" name="Date Placeholder 4"/>
          <p:cNvSpPr>
            <a:spLocks noGrp="1"/>
          </p:cNvSpPr>
          <p:nvPr>
            <p:ph type="dt" sz="quarter"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a:solidFill>
                  <a:schemeClr val="tx1"/>
                </a:solidFill>
                <a:latin typeface="Arial" charset="0"/>
              </a:defRPr>
            </a:lvl1pPr>
            <a:lvl2pPr marL="742950" indent="-285750" defTabSz="990600">
              <a:defRPr>
                <a:solidFill>
                  <a:schemeClr val="tx1"/>
                </a:solidFill>
                <a:latin typeface="Arial" charset="0"/>
              </a:defRPr>
            </a:lvl2pPr>
            <a:lvl3pPr marL="1143000" indent="-228600" defTabSz="990600">
              <a:defRPr>
                <a:solidFill>
                  <a:schemeClr val="tx1"/>
                </a:solidFill>
                <a:latin typeface="Arial" charset="0"/>
              </a:defRPr>
            </a:lvl3pPr>
            <a:lvl4pPr marL="1600200" indent="-228600" defTabSz="990600">
              <a:defRPr>
                <a:solidFill>
                  <a:schemeClr val="tx1"/>
                </a:solidFill>
                <a:latin typeface="Arial" charset="0"/>
              </a:defRPr>
            </a:lvl4pPr>
            <a:lvl5pPr marL="2057400" indent="-228600" defTabSz="990600">
              <a:defRPr>
                <a:solidFill>
                  <a:schemeClr val="tx1"/>
                </a:solidFill>
                <a:latin typeface="Arial" charset="0"/>
              </a:defRPr>
            </a:lvl5pPr>
            <a:lvl6pPr marL="2514600" indent="-228600" defTabSz="990600" eaLnBrk="0" fontAlgn="base" hangingPunct="0">
              <a:spcBef>
                <a:spcPct val="0"/>
              </a:spcBef>
              <a:spcAft>
                <a:spcPct val="0"/>
              </a:spcAft>
              <a:defRPr>
                <a:solidFill>
                  <a:schemeClr val="tx1"/>
                </a:solidFill>
                <a:latin typeface="Arial" charset="0"/>
              </a:defRPr>
            </a:lvl6pPr>
            <a:lvl7pPr marL="2971800" indent="-228600" defTabSz="990600" eaLnBrk="0" fontAlgn="base" hangingPunct="0">
              <a:spcBef>
                <a:spcPct val="0"/>
              </a:spcBef>
              <a:spcAft>
                <a:spcPct val="0"/>
              </a:spcAft>
              <a:defRPr>
                <a:solidFill>
                  <a:schemeClr val="tx1"/>
                </a:solidFill>
                <a:latin typeface="Arial" charset="0"/>
              </a:defRPr>
            </a:lvl7pPr>
            <a:lvl8pPr marL="3429000" indent="-228600" defTabSz="990600" eaLnBrk="0" fontAlgn="base" hangingPunct="0">
              <a:spcBef>
                <a:spcPct val="0"/>
              </a:spcBef>
              <a:spcAft>
                <a:spcPct val="0"/>
              </a:spcAft>
              <a:defRPr>
                <a:solidFill>
                  <a:schemeClr val="tx1"/>
                </a:solidFill>
                <a:latin typeface="Arial" charset="0"/>
              </a:defRPr>
            </a:lvl8pPr>
            <a:lvl9pPr marL="3886200" indent="-228600" defTabSz="990600" eaLnBrk="0" fontAlgn="base" hangingPunct="0">
              <a:spcBef>
                <a:spcPct val="0"/>
              </a:spcBef>
              <a:spcAft>
                <a:spcPct val="0"/>
              </a:spcAft>
              <a:defRPr>
                <a:solidFill>
                  <a:schemeClr val="tx1"/>
                </a:solidFill>
                <a:latin typeface="Arial" charset="0"/>
              </a:defRPr>
            </a:lvl9pPr>
          </a:lstStyle>
          <a:p>
            <a:endParaRPr lang="en-AU" altLang="en-US" sz="1300" smtClean="0">
              <a:latin typeface="Times New Roman" pitchFamily="18" charset="0"/>
              <a:ea typeface="MS PGothic" pitchFamily="34" charset="-128"/>
            </a:endParaRPr>
          </a:p>
        </p:txBody>
      </p:sp>
      <p:sp>
        <p:nvSpPr>
          <p:cNvPr id="49158" name="Footer Placeholder 5"/>
          <p:cNvSpPr>
            <a:spLocks noGrp="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a:solidFill>
                  <a:schemeClr val="tx1"/>
                </a:solidFill>
                <a:latin typeface="Arial" charset="0"/>
              </a:defRPr>
            </a:lvl1pPr>
            <a:lvl2pPr marL="742950" indent="-285750" defTabSz="990600">
              <a:defRPr>
                <a:solidFill>
                  <a:schemeClr val="tx1"/>
                </a:solidFill>
                <a:latin typeface="Arial" charset="0"/>
              </a:defRPr>
            </a:lvl2pPr>
            <a:lvl3pPr marL="1143000" indent="-228600" defTabSz="990600">
              <a:defRPr>
                <a:solidFill>
                  <a:schemeClr val="tx1"/>
                </a:solidFill>
                <a:latin typeface="Arial" charset="0"/>
              </a:defRPr>
            </a:lvl3pPr>
            <a:lvl4pPr marL="1600200" indent="-228600" defTabSz="990600">
              <a:defRPr>
                <a:solidFill>
                  <a:schemeClr val="tx1"/>
                </a:solidFill>
                <a:latin typeface="Arial" charset="0"/>
              </a:defRPr>
            </a:lvl4pPr>
            <a:lvl5pPr marL="2057400" indent="-228600" defTabSz="990600">
              <a:defRPr>
                <a:solidFill>
                  <a:schemeClr val="tx1"/>
                </a:solidFill>
                <a:latin typeface="Arial" charset="0"/>
              </a:defRPr>
            </a:lvl5pPr>
            <a:lvl6pPr marL="2514600" indent="-228600" defTabSz="990600" eaLnBrk="0" fontAlgn="base" hangingPunct="0">
              <a:spcBef>
                <a:spcPct val="0"/>
              </a:spcBef>
              <a:spcAft>
                <a:spcPct val="0"/>
              </a:spcAft>
              <a:defRPr>
                <a:solidFill>
                  <a:schemeClr val="tx1"/>
                </a:solidFill>
                <a:latin typeface="Arial" charset="0"/>
              </a:defRPr>
            </a:lvl6pPr>
            <a:lvl7pPr marL="2971800" indent="-228600" defTabSz="990600" eaLnBrk="0" fontAlgn="base" hangingPunct="0">
              <a:spcBef>
                <a:spcPct val="0"/>
              </a:spcBef>
              <a:spcAft>
                <a:spcPct val="0"/>
              </a:spcAft>
              <a:defRPr>
                <a:solidFill>
                  <a:schemeClr val="tx1"/>
                </a:solidFill>
                <a:latin typeface="Arial" charset="0"/>
              </a:defRPr>
            </a:lvl7pPr>
            <a:lvl8pPr marL="3429000" indent="-228600" defTabSz="990600" eaLnBrk="0" fontAlgn="base" hangingPunct="0">
              <a:spcBef>
                <a:spcPct val="0"/>
              </a:spcBef>
              <a:spcAft>
                <a:spcPct val="0"/>
              </a:spcAft>
              <a:defRPr>
                <a:solidFill>
                  <a:schemeClr val="tx1"/>
                </a:solidFill>
                <a:latin typeface="Arial" charset="0"/>
              </a:defRPr>
            </a:lvl8pPr>
            <a:lvl9pPr marL="3886200" indent="-228600" defTabSz="990600" eaLnBrk="0" fontAlgn="base" hangingPunct="0">
              <a:spcBef>
                <a:spcPct val="0"/>
              </a:spcBef>
              <a:spcAft>
                <a:spcPct val="0"/>
              </a:spcAft>
              <a:defRPr>
                <a:solidFill>
                  <a:schemeClr val="tx1"/>
                </a:solidFill>
                <a:latin typeface="Arial" charset="0"/>
              </a:defRPr>
            </a:lvl9pPr>
          </a:lstStyle>
          <a:p>
            <a:endParaRPr lang="en-AU" altLang="en-US" sz="1300" smtClean="0">
              <a:latin typeface="Times New Roman" pitchFamily="18" charset="0"/>
              <a:ea typeface="MS PGothic" pitchFamily="34" charset="-128"/>
            </a:endParaRPr>
          </a:p>
        </p:txBody>
      </p:sp>
      <p:sp>
        <p:nvSpPr>
          <p:cNvPr id="49159" name="Slide Number Placeholder 6"/>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a:solidFill>
                  <a:schemeClr val="tx1"/>
                </a:solidFill>
                <a:latin typeface="Arial" charset="0"/>
              </a:defRPr>
            </a:lvl1pPr>
            <a:lvl2pPr marL="742950" indent="-285750" defTabSz="990600">
              <a:defRPr>
                <a:solidFill>
                  <a:schemeClr val="tx1"/>
                </a:solidFill>
                <a:latin typeface="Arial" charset="0"/>
              </a:defRPr>
            </a:lvl2pPr>
            <a:lvl3pPr marL="1143000" indent="-228600" defTabSz="990600">
              <a:defRPr>
                <a:solidFill>
                  <a:schemeClr val="tx1"/>
                </a:solidFill>
                <a:latin typeface="Arial" charset="0"/>
              </a:defRPr>
            </a:lvl3pPr>
            <a:lvl4pPr marL="1600200" indent="-228600" defTabSz="990600">
              <a:defRPr>
                <a:solidFill>
                  <a:schemeClr val="tx1"/>
                </a:solidFill>
                <a:latin typeface="Arial" charset="0"/>
              </a:defRPr>
            </a:lvl4pPr>
            <a:lvl5pPr marL="2057400" indent="-228600" defTabSz="990600">
              <a:defRPr>
                <a:solidFill>
                  <a:schemeClr val="tx1"/>
                </a:solidFill>
                <a:latin typeface="Arial" charset="0"/>
              </a:defRPr>
            </a:lvl5pPr>
            <a:lvl6pPr marL="2514600" indent="-228600" defTabSz="990600" eaLnBrk="0" fontAlgn="base" hangingPunct="0">
              <a:spcBef>
                <a:spcPct val="0"/>
              </a:spcBef>
              <a:spcAft>
                <a:spcPct val="0"/>
              </a:spcAft>
              <a:defRPr>
                <a:solidFill>
                  <a:schemeClr val="tx1"/>
                </a:solidFill>
                <a:latin typeface="Arial" charset="0"/>
              </a:defRPr>
            </a:lvl6pPr>
            <a:lvl7pPr marL="2971800" indent="-228600" defTabSz="990600" eaLnBrk="0" fontAlgn="base" hangingPunct="0">
              <a:spcBef>
                <a:spcPct val="0"/>
              </a:spcBef>
              <a:spcAft>
                <a:spcPct val="0"/>
              </a:spcAft>
              <a:defRPr>
                <a:solidFill>
                  <a:schemeClr val="tx1"/>
                </a:solidFill>
                <a:latin typeface="Arial" charset="0"/>
              </a:defRPr>
            </a:lvl7pPr>
            <a:lvl8pPr marL="3429000" indent="-228600" defTabSz="990600" eaLnBrk="0" fontAlgn="base" hangingPunct="0">
              <a:spcBef>
                <a:spcPct val="0"/>
              </a:spcBef>
              <a:spcAft>
                <a:spcPct val="0"/>
              </a:spcAft>
              <a:defRPr>
                <a:solidFill>
                  <a:schemeClr val="tx1"/>
                </a:solidFill>
                <a:latin typeface="Arial" charset="0"/>
              </a:defRPr>
            </a:lvl8pPr>
            <a:lvl9pPr marL="3886200" indent="-228600" defTabSz="990600" eaLnBrk="0" fontAlgn="base" hangingPunct="0">
              <a:spcBef>
                <a:spcPct val="0"/>
              </a:spcBef>
              <a:spcAft>
                <a:spcPct val="0"/>
              </a:spcAft>
              <a:defRPr>
                <a:solidFill>
                  <a:schemeClr val="tx1"/>
                </a:solidFill>
                <a:latin typeface="Arial" charset="0"/>
              </a:defRPr>
            </a:lvl9pPr>
          </a:lstStyle>
          <a:p>
            <a:fld id="{66154678-5CCD-4829-94DD-F552BEF02355}" type="slidenum">
              <a:rPr lang="en-AU" altLang="en-US" sz="1300" smtClean="0">
                <a:latin typeface="Times New Roman" pitchFamily="18" charset="0"/>
              </a:rPr>
              <a:pPr/>
              <a:t>22</a:t>
            </a:fld>
            <a:endParaRPr lang="en-AU" altLang="en-US" sz="1300" smtClean="0">
              <a:latin typeface="Times New Roman" pitchFamily="18" charset="0"/>
            </a:endParaRPr>
          </a:p>
        </p:txBody>
      </p:sp>
    </p:spTree>
    <p:extLst>
      <p:ext uri="{BB962C8B-B14F-4D97-AF65-F5344CB8AC3E}">
        <p14:creationId xmlns:p14="http://schemas.microsoft.com/office/powerpoint/2010/main" val="34292507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1C706634-A116-401B-9E0C-0CBD324456E1}" type="slidenum">
              <a:rPr lang="en-AU" smtClean="0"/>
              <a:pPr/>
              <a:t>24</a:t>
            </a:fld>
            <a:endParaRPr lang="en-AU" smtClean="0"/>
          </a:p>
        </p:txBody>
      </p:sp>
      <p:sp>
        <p:nvSpPr>
          <p:cNvPr id="50179" name="Rectangle 2"/>
          <p:cNvSpPr txBox="1">
            <a:spLocks noGrp="1" noChangeArrowheads="1"/>
          </p:cNvSpPr>
          <p:nvPr/>
        </p:nvSpPr>
        <p:spPr bwMode="auto">
          <a:xfrm>
            <a:off x="0" y="0"/>
            <a:ext cx="4435444" cy="355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AU" sz="1200">
                <a:latin typeface="Times New Roman" pitchFamily="18" charset="0"/>
                <a:ea typeface="MS PGothic" pitchFamily="34" charset="-128"/>
              </a:rPr>
              <a:t>FIT2018 Network Admin: Principles of Security</a:t>
            </a:r>
          </a:p>
        </p:txBody>
      </p:sp>
      <p:sp>
        <p:nvSpPr>
          <p:cNvPr id="50180" name="Rectangle 3"/>
          <p:cNvSpPr txBox="1">
            <a:spLocks noGrp="1" noChangeArrowheads="1"/>
          </p:cNvSpPr>
          <p:nvPr/>
        </p:nvSpPr>
        <p:spPr bwMode="auto">
          <a:xfrm>
            <a:off x="5799172" y="0"/>
            <a:ext cx="4435443" cy="355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fld id="{ABDA1DF6-48DC-4540-A45D-59C4A234F80F}" type="datetime1">
              <a:rPr lang="en-AU" sz="1200">
                <a:latin typeface="Times New Roman" pitchFamily="18" charset="0"/>
                <a:ea typeface="MS PGothic" pitchFamily="34" charset="-128"/>
              </a:rPr>
              <a:pPr algn="r" eaLnBrk="1" hangingPunct="1"/>
              <a:t>3/12/2020</a:t>
            </a:fld>
            <a:endParaRPr lang="en-AU" sz="1200">
              <a:latin typeface="Times New Roman" pitchFamily="18" charset="0"/>
              <a:ea typeface="MS PGothic" pitchFamily="34" charset="-128"/>
            </a:endParaRPr>
          </a:p>
        </p:txBody>
      </p:sp>
      <p:sp>
        <p:nvSpPr>
          <p:cNvPr id="50181" name="Rectangle 6"/>
          <p:cNvSpPr txBox="1">
            <a:spLocks noGrp="1" noChangeArrowheads="1"/>
          </p:cNvSpPr>
          <p:nvPr/>
        </p:nvSpPr>
        <p:spPr bwMode="auto">
          <a:xfrm>
            <a:off x="0" y="6746648"/>
            <a:ext cx="4435444" cy="355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AU" sz="1200">
                <a:latin typeface="Times New Roman" pitchFamily="18" charset="0"/>
                <a:ea typeface="MS PGothic" pitchFamily="34" charset="-128"/>
              </a:rPr>
              <a:t>FIT2018 (c) Monash University</a:t>
            </a:r>
          </a:p>
        </p:txBody>
      </p:sp>
      <p:sp>
        <p:nvSpPr>
          <p:cNvPr id="50182" name="Rectangle 7"/>
          <p:cNvSpPr txBox="1">
            <a:spLocks noGrp="1" noChangeArrowheads="1"/>
          </p:cNvSpPr>
          <p:nvPr/>
        </p:nvSpPr>
        <p:spPr bwMode="auto">
          <a:xfrm>
            <a:off x="5799172" y="6746648"/>
            <a:ext cx="4435443" cy="355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fld id="{BC2B7AF0-EB08-48E8-B07E-D0504AF86EDB}" type="slidenum">
              <a:rPr lang="en-AU" sz="1200">
                <a:latin typeface="Times New Roman" pitchFamily="18" charset="0"/>
                <a:ea typeface="MS PGothic" pitchFamily="34" charset="-128"/>
              </a:rPr>
              <a:pPr algn="r" eaLnBrk="1" hangingPunct="1"/>
              <a:t>24</a:t>
            </a:fld>
            <a:endParaRPr lang="en-AU" sz="1200">
              <a:latin typeface="Times New Roman" pitchFamily="18" charset="0"/>
              <a:ea typeface="MS PGothic" pitchFamily="34" charset="-128"/>
            </a:endParaRPr>
          </a:p>
        </p:txBody>
      </p:sp>
      <p:sp>
        <p:nvSpPr>
          <p:cNvPr id="50183" name="Rectangle 2"/>
          <p:cNvSpPr>
            <a:spLocks noGrp="1" noRot="1" noChangeAspect="1" noChangeArrowheads="1" noTextEdit="1"/>
          </p:cNvSpPr>
          <p:nvPr>
            <p:ph type="sldImg"/>
          </p:nvPr>
        </p:nvSpPr>
        <p:spPr>
          <a:xfrm>
            <a:off x="3341688" y="531813"/>
            <a:ext cx="3551237" cy="2663825"/>
          </a:xfrm>
          <a:solidFill>
            <a:srgbClr val="FFFFFF"/>
          </a:solidFill>
          <a:ln/>
        </p:spPr>
      </p:sp>
      <p:sp>
        <p:nvSpPr>
          <p:cNvPr id="50184" name="Rectangle 3"/>
          <p:cNvSpPr>
            <a:spLocks noGrp="1" noChangeArrowheads="1"/>
          </p:cNvSpPr>
          <p:nvPr>
            <p:ph type="body" idx="1"/>
          </p:nvPr>
        </p:nvSpPr>
        <p:spPr>
          <a:xfrm>
            <a:off x="1363727" y="3372736"/>
            <a:ext cx="7507160" cy="3197759"/>
          </a:xfrm>
          <a:solidFill>
            <a:srgbClr val="FFFFFF"/>
          </a:solidFill>
          <a:ln>
            <a:solidFill>
              <a:srgbClr val="000000"/>
            </a:solidFill>
            <a:miter lim="800000"/>
            <a:headEnd/>
            <a:tailEnd/>
          </a:ln>
        </p:spPr>
        <p:txBody>
          <a:bodyPr/>
          <a:lstStyle/>
          <a:p>
            <a:pPr eaLnBrk="1" hangingPunct="1"/>
            <a:endParaRPr lang="en-GB" smtClean="0">
              <a:latin typeface="Times New Roman" pitchFamily="18" charset="0"/>
            </a:endParaRPr>
          </a:p>
        </p:txBody>
      </p:sp>
      <p:sp>
        <p:nvSpPr>
          <p:cNvPr id="2" name="Date Placeholder 1"/>
          <p:cNvSpPr>
            <a:spLocks noGrp="1"/>
          </p:cNvSpPr>
          <p:nvPr>
            <p:ph type="dt" idx="10"/>
          </p:nvPr>
        </p:nvSpPr>
        <p:spPr/>
        <p:txBody>
          <a:bodyPr/>
          <a:lstStyle/>
          <a:p>
            <a:pPr>
              <a:defRPr/>
            </a:pPr>
            <a:endParaRPr lang="en-AU"/>
          </a:p>
        </p:txBody>
      </p:sp>
      <p:sp>
        <p:nvSpPr>
          <p:cNvPr id="3" name="Footer Placeholder 2"/>
          <p:cNvSpPr>
            <a:spLocks noGrp="1"/>
          </p:cNvSpPr>
          <p:nvPr>
            <p:ph type="ftr" sz="quarter" idx="11"/>
          </p:nvPr>
        </p:nvSpPr>
        <p:spPr/>
        <p:txBody>
          <a:bodyPr/>
          <a:lstStyle/>
          <a:p>
            <a:pPr>
              <a:defRPr/>
            </a:pPr>
            <a:endParaRPr lang="en-AU"/>
          </a:p>
        </p:txBody>
      </p:sp>
      <p:sp>
        <p:nvSpPr>
          <p:cNvPr id="4" name="Header Placeholder 3"/>
          <p:cNvSpPr>
            <a:spLocks noGrp="1"/>
          </p:cNvSpPr>
          <p:nvPr>
            <p:ph type="hdr" sz="quarter" idx="12"/>
          </p:nvPr>
        </p:nvSpPr>
        <p:spPr/>
        <p:txBody>
          <a:bodyPr/>
          <a:lstStyle/>
          <a:p>
            <a:pPr>
              <a:defRPr/>
            </a:pPr>
            <a:endParaRPr lang="en-AU"/>
          </a:p>
        </p:txBody>
      </p:sp>
    </p:spTree>
    <p:extLst>
      <p:ext uri="{BB962C8B-B14F-4D97-AF65-F5344CB8AC3E}">
        <p14:creationId xmlns:p14="http://schemas.microsoft.com/office/powerpoint/2010/main" val="29697473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2DC7A472-4176-4B7E-B59C-65A5E23121AE}" type="slidenum">
              <a:rPr lang="en-AU" smtClean="0"/>
              <a:pPr/>
              <a:t>25</a:t>
            </a:fld>
            <a:endParaRPr lang="en-AU" smtClean="0"/>
          </a:p>
        </p:txBody>
      </p:sp>
      <p:sp>
        <p:nvSpPr>
          <p:cNvPr id="51203" name="Rectangle 2"/>
          <p:cNvSpPr txBox="1">
            <a:spLocks noGrp="1" noChangeArrowheads="1"/>
          </p:cNvSpPr>
          <p:nvPr/>
        </p:nvSpPr>
        <p:spPr bwMode="auto">
          <a:xfrm>
            <a:off x="0" y="0"/>
            <a:ext cx="4435444" cy="355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AU" sz="1200">
                <a:latin typeface="Times New Roman" pitchFamily="18" charset="0"/>
                <a:ea typeface="MS PGothic" pitchFamily="34" charset="-128"/>
              </a:rPr>
              <a:t>FIT2018 Network Admin: Principles of Security</a:t>
            </a:r>
          </a:p>
        </p:txBody>
      </p:sp>
      <p:sp>
        <p:nvSpPr>
          <p:cNvPr id="51204" name="Rectangle 3"/>
          <p:cNvSpPr txBox="1">
            <a:spLocks noGrp="1" noChangeArrowheads="1"/>
          </p:cNvSpPr>
          <p:nvPr/>
        </p:nvSpPr>
        <p:spPr bwMode="auto">
          <a:xfrm>
            <a:off x="5799172" y="0"/>
            <a:ext cx="4435443" cy="355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fld id="{CB14BA29-CAC3-47CC-92A4-8587A601D63F}" type="datetime1">
              <a:rPr lang="en-AU" sz="1200">
                <a:latin typeface="Times New Roman" pitchFamily="18" charset="0"/>
                <a:ea typeface="MS PGothic" pitchFamily="34" charset="-128"/>
              </a:rPr>
              <a:pPr algn="r" eaLnBrk="1" hangingPunct="1"/>
              <a:t>3/12/2020</a:t>
            </a:fld>
            <a:endParaRPr lang="en-AU" sz="1200">
              <a:latin typeface="Times New Roman" pitchFamily="18" charset="0"/>
              <a:ea typeface="MS PGothic" pitchFamily="34" charset="-128"/>
            </a:endParaRPr>
          </a:p>
        </p:txBody>
      </p:sp>
      <p:sp>
        <p:nvSpPr>
          <p:cNvPr id="51205" name="Rectangle 6"/>
          <p:cNvSpPr txBox="1">
            <a:spLocks noGrp="1" noChangeArrowheads="1"/>
          </p:cNvSpPr>
          <p:nvPr/>
        </p:nvSpPr>
        <p:spPr bwMode="auto">
          <a:xfrm>
            <a:off x="0" y="6746648"/>
            <a:ext cx="4435444" cy="355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AU" sz="1200">
                <a:latin typeface="Times New Roman" pitchFamily="18" charset="0"/>
                <a:ea typeface="MS PGothic" pitchFamily="34" charset="-128"/>
              </a:rPr>
              <a:t>FIT2018 (c) Monash University</a:t>
            </a:r>
          </a:p>
        </p:txBody>
      </p:sp>
      <p:sp>
        <p:nvSpPr>
          <p:cNvPr id="51206" name="Rectangle 7"/>
          <p:cNvSpPr txBox="1">
            <a:spLocks noGrp="1" noChangeArrowheads="1"/>
          </p:cNvSpPr>
          <p:nvPr/>
        </p:nvSpPr>
        <p:spPr bwMode="auto">
          <a:xfrm>
            <a:off x="5799172" y="6746648"/>
            <a:ext cx="4435443" cy="355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fld id="{FEC67391-02FE-48ED-B94E-932BA3345EDE}" type="slidenum">
              <a:rPr lang="en-AU" sz="1200">
                <a:latin typeface="Times New Roman" pitchFamily="18" charset="0"/>
                <a:ea typeface="MS PGothic" pitchFamily="34" charset="-128"/>
              </a:rPr>
              <a:pPr algn="r" eaLnBrk="1" hangingPunct="1"/>
              <a:t>25</a:t>
            </a:fld>
            <a:endParaRPr lang="en-AU" sz="1200">
              <a:latin typeface="Times New Roman" pitchFamily="18" charset="0"/>
              <a:ea typeface="MS PGothic" pitchFamily="34" charset="-128"/>
            </a:endParaRPr>
          </a:p>
        </p:txBody>
      </p:sp>
      <p:sp>
        <p:nvSpPr>
          <p:cNvPr id="51207" name="Rectangle 2"/>
          <p:cNvSpPr>
            <a:spLocks noGrp="1" noRot="1" noChangeAspect="1" noChangeArrowheads="1" noTextEdit="1"/>
          </p:cNvSpPr>
          <p:nvPr>
            <p:ph type="sldImg"/>
          </p:nvPr>
        </p:nvSpPr>
        <p:spPr>
          <a:xfrm>
            <a:off x="3341688" y="531813"/>
            <a:ext cx="3551237" cy="2663825"/>
          </a:xfrm>
          <a:solidFill>
            <a:srgbClr val="FFFFFF"/>
          </a:solidFill>
          <a:ln/>
        </p:spPr>
      </p:sp>
      <p:sp>
        <p:nvSpPr>
          <p:cNvPr id="51208" name="Rectangle 3"/>
          <p:cNvSpPr>
            <a:spLocks noGrp="1" noChangeArrowheads="1"/>
          </p:cNvSpPr>
          <p:nvPr>
            <p:ph type="body" idx="1"/>
          </p:nvPr>
        </p:nvSpPr>
        <p:spPr>
          <a:xfrm>
            <a:off x="1363727" y="3372736"/>
            <a:ext cx="7507160" cy="3197759"/>
          </a:xfrm>
          <a:solidFill>
            <a:srgbClr val="FFFFFF"/>
          </a:solidFill>
          <a:ln>
            <a:solidFill>
              <a:srgbClr val="000000"/>
            </a:solidFill>
            <a:miter lim="800000"/>
            <a:headEnd/>
            <a:tailEnd/>
          </a:ln>
        </p:spPr>
        <p:txBody>
          <a:bodyPr/>
          <a:lstStyle/>
          <a:p>
            <a:pPr eaLnBrk="1" hangingPunct="1"/>
            <a:endParaRPr lang="en-GB" smtClean="0">
              <a:latin typeface="Times New Roman" pitchFamily="18" charset="0"/>
            </a:endParaRPr>
          </a:p>
        </p:txBody>
      </p:sp>
      <p:sp>
        <p:nvSpPr>
          <p:cNvPr id="2" name="Date Placeholder 1"/>
          <p:cNvSpPr>
            <a:spLocks noGrp="1"/>
          </p:cNvSpPr>
          <p:nvPr>
            <p:ph type="dt" idx="10"/>
          </p:nvPr>
        </p:nvSpPr>
        <p:spPr/>
        <p:txBody>
          <a:bodyPr/>
          <a:lstStyle/>
          <a:p>
            <a:pPr>
              <a:defRPr/>
            </a:pPr>
            <a:endParaRPr lang="en-AU"/>
          </a:p>
        </p:txBody>
      </p:sp>
      <p:sp>
        <p:nvSpPr>
          <p:cNvPr id="3" name="Footer Placeholder 2"/>
          <p:cNvSpPr>
            <a:spLocks noGrp="1"/>
          </p:cNvSpPr>
          <p:nvPr>
            <p:ph type="ftr" sz="quarter" idx="11"/>
          </p:nvPr>
        </p:nvSpPr>
        <p:spPr/>
        <p:txBody>
          <a:bodyPr/>
          <a:lstStyle/>
          <a:p>
            <a:pPr>
              <a:defRPr/>
            </a:pPr>
            <a:endParaRPr lang="en-AU"/>
          </a:p>
        </p:txBody>
      </p:sp>
      <p:sp>
        <p:nvSpPr>
          <p:cNvPr id="4" name="Header Placeholder 3"/>
          <p:cNvSpPr>
            <a:spLocks noGrp="1"/>
          </p:cNvSpPr>
          <p:nvPr>
            <p:ph type="hdr" sz="quarter" idx="12"/>
          </p:nvPr>
        </p:nvSpPr>
        <p:spPr/>
        <p:txBody>
          <a:bodyPr/>
          <a:lstStyle/>
          <a:p>
            <a:pPr>
              <a:defRPr/>
            </a:pPr>
            <a:endParaRPr lang="en-AU"/>
          </a:p>
        </p:txBody>
      </p:sp>
    </p:spTree>
    <p:extLst>
      <p:ext uri="{BB962C8B-B14F-4D97-AF65-F5344CB8AC3E}">
        <p14:creationId xmlns:p14="http://schemas.microsoft.com/office/powerpoint/2010/main" val="5793013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06B2B73F-6D67-47CE-A9BA-DA78674B1186}" type="slidenum">
              <a:rPr lang="en-AU" altLang="en-US" smtClean="0"/>
              <a:pPr/>
              <a:t>26</a:t>
            </a:fld>
            <a:endParaRPr lang="en-AU" altLang="en-US" smtClean="0"/>
          </a:p>
        </p:txBody>
      </p:sp>
      <p:sp>
        <p:nvSpPr>
          <p:cNvPr id="52227" name="Rectangle 7"/>
          <p:cNvSpPr txBox="1">
            <a:spLocks noGrp="1" noChangeArrowheads="1"/>
          </p:cNvSpPr>
          <p:nvPr/>
        </p:nvSpPr>
        <p:spPr bwMode="auto">
          <a:xfrm>
            <a:off x="5799170" y="6744298"/>
            <a:ext cx="4433222" cy="357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38" tIns="49520" rIns="99038" bIns="49520" anchor="b"/>
          <a:lstStyle>
            <a:lvl1pPr defTabSz="990600">
              <a:defRPr>
                <a:solidFill>
                  <a:schemeClr val="tx1"/>
                </a:solidFill>
                <a:latin typeface="Arial" charset="0"/>
              </a:defRPr>
            </a:lvl1pPr>
            <a:lvl2pPr marL="742950" indent="-285750" defTabSz="990600">
              <a:defRPr>
                <a:solidFill>
                  <a:schemeClr val="tx1"/>
                </a:solidFill>
                <a:latin typeface="Arial" charset="0"/>
              </a:defRPr>
            </a:lvl2pPr>
            <a:lvl3pPr marL="1143000" indent="-228600" defTabSz="990600">
              <a:defRPr>
                <a:solidFill>
                  <a:schemeClr val="tx1"/>
                </a:solidFill>
                <a:latin typeface="Arial" charset="0"/>
              </a:defRPr>
            </a:lvl3pPr>
            <a:lvl4pPr marL="1600200" indent="-228600" defTabSz="990600">
              <a:defRPr>
                <a:solidFill>
                  <a:schemeClr val="tx1"/>
                </a:solidFill>
                <a:latin typeface="Arial" charset="0"/>
              </a:defRPr>
            </a:lvl4pPr>
            <a:lvl5pPr marL="2057400" indent="-228600" defTabSz="990600">
              <a:defRPr>
                <a:solidFill>
                  <a:schemeClr val="tx1"/>
                </a:solidFill>
                <a:latin typeface="Arial" charset="0"/>
              </a:defRPr>
            </a:lvl5pPr>
            <a:lvl6pPr marL="2514600" indent="-228600" defTabSz="990600" eaLnBrk="0" fontAlgn="base" hangingPunct="0">
              <a:spcBef>
                <a:spcPct val="0"/>
              </a:spcBef>
              <a:spcAft>
                <a:spcPct val="0"/>
              </a:spcAft>
              <a:defRPr>
                <a:solidFill>
                  <a:schemeClr val="tx1"/>
                </a:solidFill>
                <a:latin typeface="Arial" charset="0"/>
              </a:defRPr>
            </a:lvl6pPr>
            <a:lvl7pPr marL="2971800" indent="-228600" defTabSz="990600" eaLnBrk="0" fontAlgn="base" hangingPunct="0">
              <a:spcBef>
                <a:spcPct val="0"/>
              </a:spcBef>
              <a:spcAft>
                <a:spcPct val="0"/>
              </a:spcAft>
              <a:defRPr>
                <a:solidFill>
                  <a:schemeClr val="tx1"/>
                </a:solidFill>
                <a:latin typeface="Arial" charset="0"/>
              </a:defRPr>
            </a:lvl7pPr>
            <a:lvl8pPr marL="3429000" indent="-228600" defTabSz="990600" eaLnBrk="0" fontAlgn="base" hangingPunct="0">
              <a:spcBef>
                <a:spcPct val="0"/>
              </a:spcBef>
              <a:spcAft>
                <a:spcPct val="0"/>
              </a:spcAft>
              <a:defRPr>
                <a:solidFill>
                  <a:schemeClr val="tx1"/>
                </a:solidFill>
                <a:latin typeface="Arial" charset="0"/>
              </a:defRPr>
            </a:lvl8pPr>
            <a:lvl9pPr marL="3886200" indent="-228600" defTabSz="990600" eaLnBrk="0" fontAlgn="base" hangingPunct="0">
              <a:spcBef>
                <a:spcPct val="0"/>
              </a:spcBef>
              <a:spcAft>
                <a:spcPct val="0"/>
              </a:spcAft>
              <a:defRPr>
                <a:solidFill>
                  <a:schemeClr val="tx1"/>
                </a:solidFill>
                <a:latin typeface="Arial" charset="0"/>
              </a:defRPr>
            </a:lvl9pPr>
          </a:lstStyle>
          <a:p>
            <a:pPr algn="r"/>
            <a:fld id="{0B51833E-6410-4E22-83FD-AA596498E628}" type="slidenum">
              <a:rPr lang="en-US" altLang="en-US" sz="1300">
                <a:latin typeface="Times New Roman" pitchFamily="18" charset="0"/>
                <a:ea typeface="MS PGothic" pitchFamily="34" charset="-128"/>
              </a:rPr>
              <a:pPr algn="r"/>
              <a:t>26</a:t>
            </a:fld>
            <a:endParaRPr lang="en-US" altLang="en-US" sz="1300">
              <a:latin typeface="Times New Roman" pitchFamily="18" charset="0"/>
              <a:ea typeface="MS PGothic" pitchFamily="34" charset="-128"/>
            </a:endParaRPr>
          </a:p>
        </p:txBody>
      </p:sp>
      <p:sp>
        <p:nvSpPr>
          <p:cNvPr id="52228" name="Rectangle 2"/>
          <p:cNvSpPr>
            <a:spLocks noGrp="1" noRot="1" noChangeAspect="1" noChangeArrowheads="1" noTextEdit="1"/>
          </p:cNvSpPr>
          <p:nvPr>
            <p:ph type="sldImg"/>
          </p:nvPr>
        </p:nvSpPr>
        <p:spPr>
          <a:xfrm>
            <a:off x="3341688" y="531813"/>
            <a:ext cx="3551237" cy="2663825"/>
          </a:xfrm>
          <a:solidFill>
            <a:srgbClr val="FFFFFF"/>
          </a:solidFill>
          <a:ln/>
        </p:spPr>
      </p:sp>
      <p:sp>
        <p:nvSpPr>
          <p:cNvPr id="52229" name="Rectangle 3"/>
          <p:cNvSpPr>
            <a:spLocks noGrp="1" noChangeArrowheads="1"/>
          </p:cNvSpPr>
          <p:nvPr>
            <p:ph type="body" idx="1"/>
          </p:nvPr>
        </p:nvSpPr>
        <p:spPr>
          <a:xfrm>
            <a:off x="1023908" y="3372736"/>
            <a:ext cx="8186801" cy="3197759"/>
          </a:xfrm>
          <a:solidFill>
            <a:srgbClr val="FFFFFF"/>
          </a:solidFill>
          <a:ln>
            <a:solidFill>
              <a:srgbClr val="000000"/>
            </a:solidFill>
            <a:miter lim="800000"/>
            <a:headEnd/>
            <a:tailEnd/>
          </a:ln>
        </p:spPr>
        <p:txBody>
          <a:bodyPr lIns="99038" tIns="49520" rIns="99038" bIns="49520"/>
          <a:lstStyle/>
          <a:p>
            <a:pPr eaLnBrk="1" hangingPunct="1"/>
            <a:r>
              <a:rPr lang="en-AU" altLang="en-US" u="sng" smtClean="0">
                <a:latin typeface="Times New Roman" pitchFamily="18" charset="0"/>
              </a:rPr>
              <a:t>Passwords:</a:t>
            </a:r>
          </a:p>
          <a:p>
            <a:pPr eaLnBrk="1" hangingPunct="1"/>
            <a:r>
              <a:rPr lang="en-AU" altLang="en-US" smtClean="0">
                <a:latin typeface="Times New Roman" pitchFamily="18" charset="0"/>
              </a:rPr>
              <a:t>After prevention and recovery from accidents, consistent use of strong passwords is next most important in network security. Schemes that bypass direct password security (eg .rlogin and .rhosts etc.) can severely undermine host and network security, because they trust DNS lookups for trusted hosts to permit unguarded logins, and one in, a cracker could gain access to other systems with similar trust relationships. </a:t>
            </a:r>
            <a:r>
              <a:rPr lang="en-AU" altLang="en-US" u="sng" smtClean="0">
                <a:latin typeface="Times New Roman" pitchFamily="18" charset="0"/>
              </a:rPr>
              <a:t>Password Formation Rules</a:t>
            </a:r>
            <a:r>
              <a:rPr lang="en-AU" altLang="en-US" smtClean="0">
                <a:latin typeface="Times New Roman" pitchFamily="18" charset="0"/>
              </a:rPr>
              <a:t> are often used to enforce the use of strong passwords. </a:t>
            </a:r>
            <a:r>
              <a:rPr lang="en-AU" altLang="en-US" u="sng" smtClean="0">
                <a:latin typeface="Times New Roman" pitchFamily="18" charset="0"/>
              </a:rPr>
              <a:t>Password Aging</a:t>
            </a:r>
            <a:r>
              <a:rPr lang="en-AU" altLang="en-US" smtClean="0">
                <a:latin typeface="Times New Roman" pitchFamily="18" charset="0"/>
              </a:rPr>
              <a:t> is often used to force password replacement. But although passwords are not stored in plain text, the encrypted form is often visible. Tools like Alec Muffet’s </a:t>
            </a:r>
            <a:r>
              <a:rPr lang="en-AU" altLang="en-US" i="1" smtClean="0">
                <a:latin typeface="Times New Roman" pitchFamily="18" charset="0"/>
              </a:rPr>
              <a:t>crack</a:t>
            </a:r>
            <a:r>
              <a:rPr lang="en-AU" altLang="en-US" smtClean="0">
                <a:latin typeface="Times New Roman" pitchFamily="18" charset="0"/>
              </a:rPr>
              <a:t> can be used to find weak passwords before the crackers do.</a:t>
            </a:r>
          </a:p>
          <a:p>
            <a:pPr eaLnBrk="1" hangingPunct="1"/>
            <a:r>
              <a:rPr lang="en-AU" altLang="en-US" u="sng" smtClean="0">
                <a:latin typeface="Times New Roman" pitchFamily="18" charset="0"/>
              </a:rPr>
              <a:t>Password Sniffing</a:t>
            </a:r>
            <a:endParaRPr lang="en-AU" altLang="en-US" smtClean="0">
              <a:latin typeface="Times New Roman" pitchFamily="18" charset="0"/>
            </a:endParaRPr>
          </a:p>
          <a:p>
            <a:pPr eaLnBrk="1" hangingPunct="1"/>
            <a:r>
              <a:rPr lang="en-AU" altLang="en-US" smtClean="0">
                <a:latin typeface="Times New Roman" pitchFamily="18" charset="0"/>
              </a:rPr>
              <a:t>Many old protocols exchange passwords in plain text on the wire (Telnet, FTP) and a cracker with privileged access to a workstation can run a </a:t>
            </a:r>
            <a:r>
              <a:rPr lang="en-AU" altLang="en-US" i="1" smtClean="0">
                <a:latin typeface="Times New Roman" pitchFamily="18" charset="0"/>
              </a:rPr>
              <a:t>protocol analyser</a:t>
            </a:r>
            <a:r>
              <a:rPr lang="en-AU" altLang="en-US" smtClean="0">
                <a:latin typeface="Times New Roman" pitchFamily="18" charset="0"/>
              </a:rPr>
              <a:t> to capture packets and display passwords therein. Switched Networks make this harder. SSH and SSL services can completely encrypt user data. One-Time Passwords or pattern presentation passwords also solve this problem.</a:t>
            </a:r>
          </a:p>
          <a:p>
            <a:pPr eaLnBrk="1" hangingPunct="1"/>
            <a:r>
              <a:rPr lang="en-AU" altLang="en-US" u="sng" smtClean="0">
                <a:latin typeface="Times New Roman" pitchFamily="18" charset="0"/>
              </a:rPr>
              <a:t>Network Services</a:t>
            </a:r>
            <a:r>
              <a:rPr lang="en-AU" altLang="en-US" smtClean="0">
                <a:latin typeface="Times New Roman" pitchFamily="18" charset="0"/>
              </a:rPr>
              <a:t> Do we really need this service? The list of services with known holes increases daily! If you don’t really need it, don’t run it.</a:t>
            </a:r>
          </a:p>
          <a:p>
            <a:pPr eaLnBrk="1" hangingPunct="1"/>
            <a:endParaRPr lang="en-AU" altLang="en-US" u="sng" smtClean="0">
              <a:latin typeface="Times New Roman" pitchFamily="18" charset="0"/>
            </a:endParaRPr>
          </a:p>
        </p:txBody>
      </p:sp>
      <p:sp>
        <p:nvSpPr>
          <p:cNvPr id="2" name="Date Placeholder 1"/>
          <p:cNvSpPr>
            <a:spLocks noGrp="1"/>
          </p:cNvSpPr>
          <p:nvPr>
            <p:ph type="dt" idx="10"/>
          </p:nvPr>
        </p:nvSpPr>
        <p:spPr/>
        <p:txBody>
          <a:bodyPr/>
          <a:lstStyle/>
          <a:p>
            <a:pPr>
              <a:defRPr/>
            </a:pPr>
            <a:endParaRPr lang="en-AU"/>
          </a:p>
        </p:txBody>
      </p:sp>
      <p:sp>
        <p:nvSpPr>
          <p:cNvPr id="3" name="Footer Placeholder 2"/>
          <p:cNvSpPr>
            <a:spLocks noGrp="1"/>
          </p:cNvSpPr>
          <p:nvPr>
            <p:ph type="ftr" sz="quarter" idx="11"/>
          </p:nvPr>
        </p:nvSpPr>
        <p:spPr/>
        <p:txBody>
          <a:bodyPr/>
          <a:lstStyle/>
          <a:p>
            <a:pPr>
              <a:defRPr/>
            </a:pPr>
            <a:endParaRPr lang="en-AU"/>
          </a:p>
        </p:txBody>
      </p:sp>
      <p:sp>
        <p:nvSpPr>
          <p:cNvPr id="4" name="Header Placeholder 3"/>
          <p:cNvSpPr>
            <a:spLocks noGrp="1"/>
          </p:cNvSpPr>
          <p:nvPr>
            <p:ph type="hdr" sz="quarter" idx="12"/>
          </p:nvPr>
        </p:nvSpPr>
        <p:spPr/>
        <p:txBody>
          <a:bodyPr/>
          <a:lstStyle/>
          <a:p>
            <a:pPr>
              <a:defRPr/>
            </a:pPr>
            <a:endParaRPr lang="en-AU"/>
          </a:p>
        </p:txBody>
      </p:sp>
    </p:spTree>
    <p:extLst>
      <p:ext uri="{BB962C8B-B14F-4D97-AF65-F5344CB8AC3E}">
        <p14:creationId xmlns:p14="http://schemas.microsoft.com/office/powerpoint/2010/main" val="25717918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6.xml"/></Relationships>
</file>

<file path=ppt/slideLayouts/_rels/slideLayout10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3.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6.xml"/></Relationships>
</file>

<file path=ppt/slideLayouts/_rels/slideLayout104.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6.xml"/></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6.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6.xml"/></Relationships>
</file>

<file path=ppt/slideLayouts/_rels/slideLayout107.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6.xml"/></Relationships>
</file>

<file path=ppt/slideLayouts/_rels/slideLayout108.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6.xml"/></Relationships>
</file>

<file path=ppt/slideLayouts/_rels/slideLayout109.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6.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3.xml"/><Relationship Id="rId4" Type="http://schemas.openxmlformats.org/officeDocument/2006/relationships/image" Target="../media/image2.wmf"/></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Master" Target="../slideMasters/slideMaster3.xml"/><Relationship Id="rId4" Type="http://schemas.openxmlformats.org/officeDocument/2006/relationships/image" Target="../media/image2.w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png"/><Relationship Id="rId1" Type="http://schemas.openxmlformats.org/officeDocument/2006/relationships/slideMaster" Target="../slideMasters/slideMaster3.xml"/><Relationship Id="rId4" Type="http://schemas.openxmlformats.org/officeDocument/2006/relationships/image" Target="../media/image2.wmf"/></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png"/><Relationship Id="rId1" Type="http://schemas.openxmlformats.org/officeDocument/2006/relationships/slideMaster" Target="../slideMasters/slideMaster4.xml"/><Relationship Id="rId4" Type="http://schemas.openxmlformats.org/officeDocument/2006/relationships/image" Target="../media/image2.wm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Master" Target="../slideMasters/slideMaster4.xml"/><Relationship Id="rId4" Type="http://schemas.openxmlformats.org/officeDocument/2006/relationships/image" Target="../media/image2.wmf"/></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png"/><Relationship Id="rId1" Type="http://schemas.openxmlformats.org/officeDocument/2006/relationships/slideMaster" Target="../slideMasters/slideMaster4.xml"/><Relationship Id="rId4" Type="http://schemas.openxmlformats.org/officeDocument/2006/relationships/image" Target="../media/image2.wmf"/></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9.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5.png"/><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6.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6.xml"/></Relationships>
</file>

<file path=ppt/slideLayouts/_rels/slideLayout92.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6.png"/><Relationship Id="rId1" Type="http://schemas.openxmlformats.org/officeDocument/2006/relationships/slideMaster" Target="../slideMasters/slideMaster6.xml"/></Relationships>
</file>

<file path=ppt/slideLayouts/_rels/slideLayout93.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94.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2.png"/><Relationship Id="rId1" Type="http://schemas.openxmlformats.org/officeDocument/2006/relationships/slideMaster" Target="../slideMasters/slideMaster6.xml"/></Relationships>
</file>

<file path=ppt/slideLayouts/_rels/slideLayout9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png"/><Relationship Id="rId1" Type="http://schemas.openxmlformats.org/officeDocument/2006/relationships/slideMaster" Target="../slideMasters/slideMaster6.xml"/><Relationship Id="rId4" Type="http://schemas.openxmlformats.org/officeDocument/2006/relationships/image" Target="../media/image2.wmf"/></Relationships>
</file>

<file path=ppt/slideLayouts/_rels/slideLayout96.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8.png"/><Relationship Id="rId1" Type="http://schemas.openxmlformats.org/officeDocument/2006/relationships/slideMaster" Target="../slideMasters/slideMaster6.xml"/></Relationships>
</file>

<file path=ppt/slideLayouts/_rels/slideLayout9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Master" Target="../slideMasters/slideMaster6.xml"/><Relationship Id="rId4" Type="http://schemas.openxmlformats.org/officeDocument/2006/relationships/image" Target="../media/image2.wmf"/></Relationships>
</file>

<file path=ppt/slideLayouts/_rels/slideLayout98.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9.png"/><Relationship Id="rId1" Type="http://schemas.openxmlformats.org/officeDocument/2006/relationships/slideMaster" Target="../slideMasters/slideMaster6.xml"/></Relationships>
</file>

<file path=ppt/slideLayouts/_rels/slideLayout9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png"/><Relationship Id="rId1" Type="http://schemas.openxmlformats.org/officeDocument/2006/relationships/slideMaster" Target="../slideMasters/slideMaster6.xml"/><Relationship Id="rId4" Type="http://schemas.openxmlformats.org/officeDocument/2006/relationships/image" Target="../media/image2.w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8"/>
          <p:cNvSpPr>
            <a:spLocks noChangeShapeType="1"/>
          </p:cNvSpPr>
          <p:nvPr userDrawn="1"/>
        </p:nvSpPr>
        <p:spPr bwMode="auto">
          <a:xfrm>
            <a:off x="179388" y="2636838"/>
            <a:ext cx="8569325" cy="0"/>
          </a:xfrm>
          <a:prstGeom prst="line">
            <a:avLst/>
          </a:prstGeom>
          <a:noFill/>
          <a:ln w="19050">
            <a:solidFill>
              <a:srgbClr val="CC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9570" name="Rectangle 2"/>
          <p:cNvSpPr>
            <a:spLocks noGrp="1" noChangeArrowheads="1"/>
          </p:cNvSpPr>
          <p:nvPr>
            <p:ph type="ctrTitle"/>
          </p:nvPr>
        </p:nvSpPr>
        <p:spPr>
          <a:xfrm>
            <a:off x="469106" y="1556792"/>
            <a:ext cx="7772400" cy="754062"/>
          </a:xfrm>
        </p:spPr>
        <p:txBody>
          <a:bodyPr/>
          <a:lstStyle>
            <a:lvl1pPr algn="ctr">
              <a:defRPr sz="2800"/>
            </a:lvl1pPr>
          </a:lstStyle>
          <a:p>
            <a:pPr lvl="0"/>
            <a:r>
              <a:rPr lang="en-AU" noProof="0" dirty="0" smtClean="0"/>
              <a:t>Click to edit Master title style</a:t>
            </a:r>
          </a:p>
        </p:txBody>
      </p:sp>
      <p:sp>
        <p:nvSpPr>
          <p:cNvPr id="109576" name="Rectangle 8"/>
          <p:cNvSpPr>
            <a:spLocks noGrp="1" noChangeArrowheads="1"/>
          </p:cNvSpPr>
          <p:nvPr>
            <p:ph type="subTitle" idx="1"/>
          </p:nvPr>
        </p:nvSpPr>
        <p:spPr>
          <a:xfrm>
            <a:off x="304800" y="2971800"/>
            <a:ext cx="8155632" cy="2544763"/>
          </a:xfrm>
        </p:spPr>
        <p:txBody>
          <a:bodyPr anchorCtr="1"/>
          <a:lstStyle>
            <a:lvl1pPr marL="0" indent="0" algn="ctr">
              <a:buFontTx/>
              <a:buNone/>
              <a:defRPr sz="3200"/>
            </a:lvl1pPr>
          </a:lstStyle>
          <a:p>
            <a:pPr lvl="0"/>
            <a:r>
              <a:rPr lang="en-AU" noProof="0" dirty="0" smtClean="0"/>
              <a:t>Click to edit Master subtitle style</a:t>
            </a:r>
          </a:p>
        </p:txBody>
      </p:sp>
    </p:spTree>
    <p:extLst>
      <p:ext uri="{BB962C8B-B14F-4D97-AF65-F5344CB8AC3E}">
        <p14:creationId xmlns:p14="http://schemas.microsoft.com/office/powerpoint/2010/main" val="2334828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smtClean="0"/>
              <a:t>Click to edit Master title style</a:t>
            </a:r>
          </a:p>
        </p:txBody>
      </p:sp>
    </p:spTree>
    <p:extLst>
      <p:ext uri="{BB962C8B-B14F-4D97-AF65-F5344CB8AC3E}">
        <p14:creationId xmlns:p14="http://schemas.microsoft.com/office/powerpoint/2010/main" val="2515940453"/>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add title</a:t>
            </a:r>
          </a:p>
        </p:txBody>
      </p:sp>
      <p:sp>
        <p:nvSpPr>
          <p:cNvPr id="3" name="Slide Number Placeholder 5">
            <a:extLst>
              <a:ext uri="{FF2B5EF4-FFF2-40B4-BE49-F238E27FC236}">
                <a16:creationId xmlns:a16="http://schemas.microsoft.com/office/drawing/2014/main" xmlns="" id="{0B532A39-38A8-2A46-94DF-A7FED7B65D5B}"/>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5" name="Slide Number Placeholder 5">
            <a:extLst>
              <a:ext uri="{FF2B5EF4-FFF2-40B4-BE49-F238E27FC236}">
                <a16:creationId xmlns:a16="http://schemas.microsoft.com/office/drawing/2014/main" xmlns="" id="{13E0E152-89EE-D041-8208-22B1448FC3DA}"/>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6" name="Picture 5" descr="CompTIA_logo.wmf">
            <a:extLst>
              <a:ext uri="{FF2B5EF4-FFF2-40B4-BE49-F238E27FC236}">
                <a16:creationId xmlns:a16="http://schemas.microsoft.com/office/drawing/2014/main" xmlns="" id="{8AD0C525-E0AA-D043-9A4F-20A37143C139}"/>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7" name="Slide Number Placeholder 5">
            <a:extLst>
              <a:ext uri="{FF2B5EF4-FFF2-40B4-BE49-F238E27FC236}">
                <a16:creationId xmlns:a16="http://schemas.microsoft.com/office/drawing/2014/main" xmlns="" id="{D6C4CE73-292D-864E-946B-105C9D6245A7}"/>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8" name="Picture 7" descr="CompTIA_logo.wmf">
            <a:extLst>
              <a:ext uri="{FF2B5EF4-FFF2-40B4-BE49-F238E27FC236}">
                <a16:creationId xmlns:a16="http://schemas.microsoft.com/office/drawing/2014/main" xmlns="" id="{2B1806A1-212D-4F48-8372-01F8EEDF80C4}"/>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2897224234"/>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p:cSld name="Reflective Questions">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F80D2D20-7D04-A84B-8F1E-A62C3D4B3382}"/>
              </a:ext>
            </a:extLst>
          </p:cNvPr>
          <p:cNvPicPr>
            <a:picLocks noChangeAspect="1"/>
          </p:cNvPicPr>
          <p:nvPr/>
        </p:nvPicPr>
        <p:blipFill>
          <a:blip r:embed="rId2"/>
          <a:stretch>
            <a:fillRect/>
          </a:stretch>
        </p:blipFill>
        <p:spPr>
          <a:xfrm>
            <a:off x="4863886" y="4650751"/>
            <a:ext cx="4280114" cy="2234750"/>
          </a:xfrm>
          <a:prstGeom prst="rect">
            <a:avLst/>
          </a:prstGeom>
        </p:spPr>
      </p:pic>
      <p:sp>
        <p:nvSpPr>
          <p:cNvPr id="3" name="Text Placeholder 2">
            <a:extLst>
              <a:ext uri="{FF2B5EF4-FFF2-40B4-BE49-F238E27FC236}">
                <a16:creationId xmlns:a16="http://schemas.microsoft.com/office/drawing/2014/main" xmlns="" id="{C139B97F-4B6B-4623-8514-D7FD629FE24B}"/>
              </a:ext>
            </a:extLst>
          </p:cNvPr>
          <p:cNvSpPr>
            <a:spLocks noGrp="1"/>
          </p:cNvSpPr>
          <p:nvPr>
            <p:ph type="body" sz="quarter" idx="13" hasCustomPrompt="1"/>
          </p:nvPr>
        </p:nvSpPr>
        <p:spPr>
          <a:xfrm>
            <a:off x="341925" y="1302039"/>
            <a:ext cx="8460150" cy="4525963"/>
          </a:xfrm>
        </p:spPr>
        <p:txBody>
          <a:bodyPr/>
          <a:lstStyle>
            <a:lvl1pPr>
              <a:spcAft>
                <a:spcPts val="2400"/>
              </a:spcAft>
              <a:buFont typeface="+mj-lt"/>
              <a:buAutoNum type="arabicPeriod"/>
              <a:defRPr sz="2000"/>
            </a:lvl1pPr>
            <a:lvl2pPr marL="800100" indent="-342900">
              <a:buFont typeface="+mj-lt"/>
              <a:buAutoNum type="arabicPeriod"/>
              <a:defRPr/>
            </a:lvl2pPr>
            <a:lvl3pPr marL="1257300" indent="-342900">
              <a:buFont typeface="+mj-lt"/>
              <a:buAutoNum type="arabicPeriod"/>
              <a:defRPr/>
            </a:lvl3pPr>
            <a:lvl4pPr marL="1828800" indent="-457200">
              <a:buFont typeface="+mj-lt"/>
              <a:buAutoNum type="arabicPeriod"/>
              <a:defRPr/>
            </a:lvl4pPr>
            <a:lvl5pPr marL="2286000" indent="-457200">
              <a:buFont typeface="+mj-lt"/>
              <a:buAutoNum type="arabicPeriod"/>
              <a:defRPr/>
            </a:lvl5pPr>
          </a:lstStyle>
          <a:p>
            <a:pPr lvl="0"/>
            <a:r>
              <a:rPr lang="en-US" dirty="0"/>
              <a:t>Insert Question #1</a:t>
            </a:r>
          </a:p>
          <a:p>
            <a:pPr lvl="0"/>
            <a:r>
              <a:rPr lang="en-US" dirty="0"/>
              <a:t>Insert Question #2</a:t>
            </a:r>
          </a:p>
          <a:p>
            <a:pPr lvl="0"/>
            <a:endParaRPr lang="en-US" dirty="0"/>
          </a:p>
        </p:txBody>
      </p:sp>
      <p:sp>
        <p:nvSpPr>
          <p:cNvPr id="7" name="TextBox 6">
            <a:extLst>
              <a:ext uri="{FF2B5EF4-FFF2-40B4-BE49-F238E27FC236}">
                <a16:creationId xmlns:a16="http://schemas.microsoft.com/office/drawing/2014/main" xmlns="" id="{50A4E754-7F02-4770-8121-961E43A23B05}"/>
              </a:ext>
            </a:extLst>
          </p:cNvPr>
          <p:cNvSpPr txBox="1"/>
          <p:nvPr/>
        </p:nvSpPr>
        <p:spPr>
          <a:xfrm>
            <a:off x="341925" y="291741"/>
            <a:ext cx="7883768" cy="461665"/>
          </a:xfrm>
          <a:prstGeom prst="rect">
            <a:avLst/>
          </a:prstGeom>
          <a:noFill/>
        </p:spPr>
        <p:txBody>
          <a:bodyPr wrap="square" rtlCol="0">
            <a:spAutoFit/>
          </a:bodyPr>
          <a:lstStyle/>
          <a:p>
            <a:pPr defTabSz="457200" eaLnBrk="1" fontAlgn="auto" hangingPunct="1">
              <a:spcBef>
                <a:spcPts val="0"/>
              </a:spcBef>
              <a:spcAft>
                <a:spcPts val="0"/>
              </a:spcAft>
              <a:defRPr/>
            </a:pPr>
            <a:r>
              <a:rPr lang="en-US" sz="2400" dirty="0">
                <a:solidFill>
                  <a:srgbClr val="ED1C24"/>
                </a:solidFill>
                <a:latin typeface="Myriad Pro"/>
              </a:rPr>
              <a:t>Reflective Questions</a:t>
            </a:r>
          </a:p>
        </p:txBody>
      </p:sp>
      <p:sp>
        <p:nvSpPr>
          <p:cNvPr id="6" name="Slide Number Placeholder 5">
            <a:extLst>
              <a:ext uri="{FF2B5EF4-FFF2-40B4-BE49-F238E27FC236}">
                <a16:creationId xmlns:a16="http://schemas.microsoft.com/office/drawing/2014/main" xmlns="" id="{14A600C4-2AD2-7847-84E5-43FA5600D6B7}"/>
              </a:ext>
            </a:extLst>
          </p:cNvPr>
          <p:cNvSpPr txBox="1">
            <a:spLocks/>
          </p:cNvSpPr>
          <p:nvPr/>
        </p:nvSpPr>
        <p:spPr>
          <a:xfrm>
            <a:off x="-142773"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8" name="Picture 7" descr="CompTIA_logo.wmf">
            <a:extLst>
              <a:ext uri="{FF2B5EF4-FFF2-40B4-BE49-F238E27FC236}">
                <a16:creationId xmlns:a16="http://schemas.microsoft.com/office/drawing/2014/main" xmlns="" id="{D05D1602-5677-9748-8EB7-690AE5C764A3}"/>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9" name="Slide Number Placeholder 5">
            <a:extLst>
              <a:ext uri="{FF2B5EF4-FFF2-40B4-BE49-F238E27FC236}">
                <a16:creationId xmlns:a16="http://schemas.microsoft.com/office/drawing/2014/main" xmlns="" id="{E5CC41E3-297F-AB42-B4CD-9E84AFB27EFB}"/>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0" name="Picture 9">
            <a:extLst>
              <a:ext uri="{FF2B5EF4-FFF2-40B4-BE49-F238E27FC236}">
                <a16:creationId xmlns:a16="http://schemas.microsoft.com/office/drawing/2014/main" xmlns="" id="{D14B55CF-0AC8-F44B-B653-F150FF1790B5}"/>
              </a:ext>
            </a:extLst>
          </p:cNvPr>
          <p:cNvPicPr>
            <a:picLocks noChangeAspect="1"/>
          </p:cNvPicPr>
          <p:nvPr userDrawn="1"/>
        </p:nvPicPr>
        <p:blipFill>
          <a:blip r:embed="rId2"/>
          <a:stretch>
            <a:fillRect/>
          </a:stretch>
        </p:blipFill>
        <p:spPr>
          <a:xfrm>
            <a:off x="4863886" y="4650751"/>
            <a:ext cx="4280114" cy="2234750"/>
          </a:xfrm>
          <a:prstGeom prst="rect">
            <a:avLst/>
          </a:prstGeom>
        </p:spPr>
      </p:pic>
      <p:sp>
        <p:nvSpPr>
          <p:cNvPr id="11" name="TextBox 10">
            <a:extLst>
              <a:ext uri="{FF2B5EF4-FFF2-40B4-BE49-F238E27FC236}">
                <a16:creationId xmlns:a16="http://schemas.microsoft.com/office/drawing/2014/main" xmlns="" id="{40A7918C-164F-B149-AB86-72DB69D2A3B2}"/>
              </a:ext>
            </a:extLst>
          </p:cNvPr>
          <p:cNvSpPr txBox="1"/>
          <p:nvPr userDrawn="1"/>
        </p:nvSpPr>
        <p:spPr>
          <a:xfrm>
            <a:off x="341925" y="291741"/>
            <a:ext cx="7883768" cy="461665"/>
          </a:xfrm>
          <a:prstGeom prst="rect">
            <a:avLst/>
          </a:prstGeom>
          <a:noFill/>
        </p:spPr>
        <p:txBody>
          <a:bodyPr wrap="square" rtlCol="0">
            <a:spAutoFit/>
          </a:bodyPr>
          <a:lstStyle/>
          <a:p>
            <a:pPr defTabSz="457200" eaLnBrk="1" fontAlgn="auto" hangingPunct="1">
              <a:spcBef>
                <a:spcPts val="0"/>
              </a:spcBef>
              <a:spcAft>
                <a:spcPts val="0"/>
              </a:spcAft>
              <a:defRPr/>
            </a:pPr>
            <a:r>
              <a:rPr lang="en-US" sz="2400" dirty="0">
                <a:solidFill>
                  <a:srgbClr val="ED1C24"/>
                </a:solidFill>
                <a:latin typeface="Myriad Pro"/>
              </a:rPr>
              <a:t>Reflective Questions</a:t>
            </a:r>
          </a:p>
        </p:txBody>
      </p:sp>
      <p:sp>
        <p:nvSpPr>
          <p:cNvPr id="12" name="Slide Number Placeholder 5">
            <a:extLst>
              <a:ext uri="{FF2B5EF4-FFF2-40B4-BE49-F238E27FC236}">
                <a16:creationId xmlns:a16="http://schemas.microsoft.com/office/drawing/2014/main" xmlns="" id="{1586F2E5-0334-354B-B89D-4AB002DEDE7D}"/>
              </a:ext>
            </a:extLst>
          </p:cNvPr>
          <p:cNvSpPr txBox="1">
            <a:spLocks/>
          </p:cNvSpPr>
          <p:nvPr userDrawn="1"/>
        </p:nvSpPr>
        <p:spPr>
          <a:xfrm>
            <a:off x="-142773"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3" name="Picture 12" descr="CompTIA_logo.wmf">
            <a:extLst>
              <a:ext uri="{FF2B5EF4-FFF2-40B4-BE49-F238E27FC236}">
                <a16:creationId xmlns:a16="http://schemas.microsoft.com/office/drawing/2014/main" xmlns="" id="{4C229D86-E06B-944F-9146-3ECC4F861C71}"/>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474305635"/>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6819521"/>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Slide Number Placeholder 5">
            <a:extLst>
              <a:ext uri="{FF2B5EF4-FFF2-40B4-BE49-F238E27FC236}">
                <a16:creationId xmlns:a16="http://schemas.microsoft.com/office/drawing/2014/main" xmlns="" id="{0E3403EC-28B3-2848-96B2-0EB19ACC0D43}"/>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pPr>
            <a:fld id="{2066355A-084C-D24E-9AD2-7E4FC41EA627}" type="slidenum">
              <a:rPr lang="en-US" smtClean="0">
                <a:latin typeface="Calibri"/>
              </a:rPr>
              <a:pPr defTabSz="457200" eaLnBrk="1" fontAlgn="auto" hangingPunct="1">
                <a:spcBef>
                  <a:spcPts val="0"/>
                </a:spcBef>
                <a:spcAft>
                  <a:spcPts val="0"/>
                </a:spcAft>
              </a:pPr>
              <a:t>‹#›</a:t>
            </a:fld>
            <a:endParaRPr lang="en-US" dirty="0">
              <a:latin typeface="Calibri"/>
            </a:endParaRPr>
          </a:p>
        </p:txBody>
      </p:sp>
      <p:sp>
        <p:nvSpPr>
          <p:cNvPr id="5" name="Slide Number Placeholder 5">
            <a:extLst>
              <a:ext uri="{FF2B5EF4-FFF2-40B4-BE49-F238E27FC236}">
                <a16:creationId xmlns:a16="http://schemas.microsoft.com/office/drawing/2014/main" xmlns="" id="{7D192D95-7954-EB43-B134-73EFED82A978}"/>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6" name="Picture 5" descr="CompTIA_logo.wmf">
            <a:extLst>
              <a:ext uri="{FF2B5EF4-FFF2-40B4-BE49-F238E27FC236}">
                <a16:creationId xmlns:a16="http://schemas.microsoft.com/office/drawing/2014/main" xmlns="" id="{A5E00F74-DFB6-5747-A443-5C8043C0D0AC}"/>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7" name="Slide Number Placeholder 5">
            <a:extLst>
              <a:ext uri="{FF2B5EF4-FFF2-40B4-BE49-F238E27FC236}">
                <a16:creationId xmlns:a16="http://schemas.microsoft.com/office/drawing/2014/main" xmlns="" id="{D2C8619B-ABA7-9E4F-B58C-FB93FBBAE26E}"/>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8" name="Picture 7" descr="CompTIA_logo.wmf">
            <a:extLst>
              <a:ext uri="{FF2B5EF4-FFF2-40B4-BE49-F238E27FC236}">
                <a16:creationId xmlns:a16="http://schemas.microsoft.com/office/drawing/2014/main" xmlns="" id="{85A1ECAF-E67B-BD40-8347-938E4A265BDD}"/>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1321858695"/>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add title</a:t>
            </a:r>
          </a:p>
        </p:txBody>
      </p:sp>
      <p:sp>
        <p:nvSpPr>
          <p:cNvPr id="3" name="Content Placeholder 2"/>
          <p:cNvSpPr>
            <a:spLocks noGrp="1"/>
          </p:cNvSpPr>
          <p:nvPr>
            <p:ph sz="half" idx="1"/>
          </p:nvPr>
        </p:nvSpPr>
        <p:spPr>
          <a:xfrm>
            <a:off x="457200" y="1600200"/>
            <a:ext cx="4038600" cy="4525963"/>
          </a:xfrm>
        </p:spPr>
        <p:txBody>
          <a:bodyPr/>
          <a:lstStyle>
            <a:lvl1pPr>
              <a:defRPr sz="1800"/>
            </a:lvl1pPr>
            <a:lvl2pPr>
              <a:defRPr sz="1600"/>
            </a:lvl2pPr>
            <a:lvl3pPr>
              <a:defRPr sz="14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4648200" y="1600200"/>
            <a:ext cx="4038600" cy="4525963"/>
          </a:xfrm>
        </p:spPr>
        <p:txBody>
          <a:bodyPr>
            <a:noAutofit/>
          </a:bodyPr>
          <a:lstStyle>
            <a:lvl1pPr>
              <a:defRPr sz="1800"/>
            </a:lvl1pPr>
            <a:lvl2pPr>
              <a:defRPr sz="1600"/>
            </a:lvl2pPr>
            <a:lvl3pPr>
              <a:defRPr sz="14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p:txBody>
      </p:sp>
      <p:sp>
        <p:nvSpPr>
          <p:cNvPr id="5" name="Slide Number Placeholder 5">
            <a:extLst>
              <a:ext uri="{FF2B5EF4-FFF2-40B4-BE49-F238E27FC236}">
                <a16:creationId xmlns:a16="http://schemas.microsoft.com/office/drawing/2014/main" xmlns="" id="{F5D94452-C962-A343-85AC-E3B4874697F0}"/>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pPr>
            <a:fld id="{2066355A-084C-D24E-9AD2-7E4FC41EA627}" type="slidenum">
              <a:rPr lang="en-US" smtClean="0">
                <a:latin typeface="Calibri"/>
              </a:rPr>
              <a:pPr defTabSz="457200" eaLnBrk="1" fontAlgn="auto" hangingPunct="1">
                <a:spcBef>
                  <a:spcPts val="0"/>
                </a:spcBef>
                <a:spcAft>
                  <a:spcPts val="0"/>
                </a:spcAft>
              </a:pPr>
              <a:t>‹#›</a:t>
            </a:fld>
            <a:endParaRPr lang="en-US" dirty="0">
              <a:latin typeface="Calibri"/>
            </a:endParaRPr>
          </a:p>
        </p:txBody>
      </p:sp>
      <p:sp>
        <p:nvSpPr>
          <p:cNvPr id="6" name="Slide Number Placeholder 5">
            <a:extLst>
              <a:ext uri="{FF2B5EF4-FFF2-40B4-BE49-F238E27FC236}">
                <a16:creationId xmlns:a16="http://schemas.microsoft.com/office/drawing/2014/main" xmlns="" id="{AB226F9D-6293-B945-9CB4-7274CE8670A6}"/>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7" name="Picture 6" descr="CompTIA_logo.wmf">
            <a:extLst>
              <a:ext uri="{FF2B5EF4-FFF2-40B4-BE49-F238E27FC236}">
                <a16:creationId xmlns:a16="http://schemas.microsoft.com/office/drawing/2014/main" xmlns="" id="{5BC35EB9-AE3D-F844-B567-C30181A259AC}"/>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8" name="Slide Number Placeholder 5">
            <a:extLst>
              <a:ext uri="{FF2B5EF4-FFF2-40B4-BE49-F238E27FC236}">
                <a16:creationId xmlns:a16="http://schemas.microsoft.com/office/drawing/2014/main" xmlns="" id="{4B562509-8DD4-B040-BAA1-847388CA5A29}"/>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9" name="Picture 8" descr="CompTIA_logo.wmf">
            <a:extLst>
              <a:ext uri="{FF2B5EF4-FFF2-40B4-BE49-F238E27FC236}">
                <a16:creationId xmlns:a16="http://schemas.microsoft.com/office/drawing/2014/main" xmlns="" id="{CA492B9C-AD18-BE4F-B657-8D0B016CCAE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4027987842"/>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add title</a:t>
            </a:r>
          </a:p>
        </p:txBody>
      </p:sp>
      <p:sp>
        <p:nvSpPr>
          <p:cNvPr id="3" name="Text Placeholder 2"/>
          <p:cNvSpPr>
            <a:spLocks noGrp="1"/>
          </p:cNvSpPr>
          <p:nvPr>
            <p:ph type="body" idx="1"/>
          </p:nvPr>
        </p:nvSpPr>
        <p:spPr>
          <a:xfrm>
            <a:off x="457200" y="1535113"/>
            <a:ext cx="4040188" cy="639762"/>
          </a:xfrm>
        </p:spPr>
        <p:txBody>
          <a:bodyPr anchor="b">
            <a:noAutofit/>
          </a:bodyPr>
          <a:lstStyle>
            <a:lvl1pPr marL="0" indent="0" algn="l">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noAutofit/>
          </a:bodyPr>
          <a:lstStyle>
            <a:lvl1pPr>
              <a:defRPr sz="1800"/>
            </a:lvl1pPr>
            <a:lvl2pPr>
              <a:defRPr sz="1600"/>
            </a:lvl2pPr>
            <a:lvl3pPr>
              <a:defRPr sz="14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p:txBody>
      </p:sp>
      <p:sp>
        <p:nvSpPr>
          <p:cNvPr id="5" name="Text Placeholder 4"/>
          <p:cNvSpPr>
            <a:spLocks noGrp="1"/>
          </p:cNvSpPr>
          <p:nvPr>
            <p:ph type="body" sz="quarter" idx="3"/>
          </p:nvPr>
        </p:nvSpPr>
        <p:spPr>
          <a:xfrm>
            <a:off x="4645025" y="1535113"/>
            <a:ext cx="4041775" cy="63976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noAutofit/>
          </a:bodyPr>
          <a:lstStyle>
            <a:lvl1pPr>
              <a:defRPr sz="1800"/>
            </a:lvl1pPr>
            <a:lvl2pPr>
              <a:defRPr sz="1600"/>
            </a:lvl2pPr>
            <a:lvl3pPr>
              <a:defRPr sz="14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p:txBody>
      </p:sp>
      <p:sp>
        <p:nvSpPr>
          <p:cNvPr id="7" name="Slide Number Placeholder 5">
            <a:extLst>
              <a:ext uri="{FF2B5EF4-FFF2-40B4-BE49-F238E27FC236}">
                <a16:creationId xmlns:a16="http://schemas.microsoft.com/office/drawing/2014/main" xmlns="" id="{465A5C3B-129C-D748-B860-AFF7226C86E0}"/>
              </a:ext>
            </a:extLst>
          </p:cNvPr>
          <p:cNvSpPr>
            <a:spLocks noGrp="1"/>
          </p:cNvSpPr>
          <p:nvPr>
            <p:ph type="sldNum" sz="quarter" idx="10"/>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pPr>
            <a:fld id="{2066355A-084C-D24E-9AD2-7E4FC41EA627}" type="slidenum">
              <a:rPr lang="en-US" smtClean="0">
                <a:latin typeface="Calibri"/>
              </a:rPr>
              <a:pPr defTabSz="457200" eaLnBrk="1" fontAlgn="auto" hangingPunct="1">
                <a:spcBef>
                  <a:spcPts val="0"/>
                </a:spcBef>
                <a:spcAft>
                  <a:spcPts val="0"/>
                </a:spcAft>
              </a:pPr>
              <a:t>‹#›</a:t>
            </a:fld>
            <a:endParaRPr lang="en-US" dirty="0">
              <a:latin typeface="Calibri"/>
            </a:endParaRPr>
          </a:p>
        </p:txBody>
      </p:sp>
      <p:sp>
        <p:nvSpPr>
          <p:cNvPr id="8" name="Slide Number Placeholder 5">
            <a:extLst>
              <a:ext uri="{FF2B5EF4-FFF2-40B4-BE49-F238E27FC236}">
                <a16:creationId xmlns:a16="http://schemas.microsoft.com/office/drawing/2014/main" xmlns="" id="{F1D68FB8-E621-1848-9493-C38F1D7EBE28}"/>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9" name="Picture 8" descr="CompTIA_logo.wmf">
            <a:extLst>
              <a:ext uri="{FF2B5EF4-FFF2-40B4-BE49-F238E27FC236}">
                <a16:creationId xmlns:a16="http://schemas.microsoft.com/office/drawing/2014/main" xmlns="" id="{8A26767D-02C0-DB4B-B626-CC393489FDB0}"/>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0" name="Slide Number Placeholder 5">
            <a:extLst>
              <a:ext uri="{FF2B5EF4-FFF2-40B4-BE49-F238E27FC236}">
                <a16:creationId xmlns:a16="http://schemas.microsoft.com/office/drawing/2014/main" xmlns="" id="{1BF3E0B5-A574-134C-87FB-6E5173F1C281}"/>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11" name="Picture 10" descr="CompTIA_logo.wmf">
            <a:extLst>
              <a:ext uri="{FF2B5EF4-FFF2-40B4-BE49-F238E27FC236}">
                <a16:creationId xmlns:a16="http://schemas.microsoft.com/office/drawing/2014/main" xmlns="" id="{7095C11E-CE69-C54D-8CF7-EF632990CF6A}"/>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3962024148"/>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9972" y="107462"/>
            <a:ext cx="7797800" cy="820616"/>
          </a:xfrm>
        </p:spPr>
        <p:txBody>
          <a:bodyPr anchor="ctr" anchorCtr="0">
            <a:noAutofit/>
          </a:bodyPr>
          <a:lstStyle>
            <a:lvl1pPr algn="l">
              <a:defRPr sz="2400" b="0"/>
            </a:lvl1pPr>
          </a:lstStyle>
          <a:p>
            <a:r>
              <a:rPr lang="en-US" dirty="0"/>
              <a:t>Click to add title</a:t>
            </a:r>
          </a:p>
        </p:txBody>
      </p:sp>
      <p:sp>
        <p:nvSpPr>
          <p:cNvPr id="3" name="Content Placeholder 2"/>
          <p:cNvSpPr>
            <a:spLocks noGrp="1"/>
          </p:cNvSpPr>
          <p:nvPr>
            <p:ph idx="1"/>
          </p:nvPr>
        </p:nvSpPr>
        <p:spPr>
          <a:xfrm>
            <a:off x="3575050" y="1435100"/>
            <a:ext cx="5111750" cy="4691063"/>
          </a:xfrm>
        </p:spPr>
        <p:txBody>
          <a:bodyPr>
            <a:noAutofit/>
          </a:bodyPr>
          <a:lstStyle>
            <a:lvl1pPr>
              <a:defRPr sz="1800"/>
            </a:lvl1pPr>
            <a:lvl2pPr>
              <a:defRPr sz="1600"/>
            </a:lvl2pPr>
            <a:lvl3pPr>
              <a:defRPr sz="1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Slide Number Placeholder 5">
            <a:extLst>
              <a:ext uri="{FF2B5EF4-FFF2-40B4-BE49-F238E27FC236}">
                <a16:creationId xmlns:a16="http://schemas.microsoft.com/office/drawing/2014/main" xmlns="" id="{1C1949C1-B925-B544-AA5E-2B852777C1B7}"/>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pPr>
            <a:fld id="{2066355A-084C-D24E-9AD2-7E4FC41EA627}" type="slidenum">
              <a:rPr lang="en-US" smtClean="0">
                <a:latin typeface="Calibri"/>
              </a:rPr>
              <a:pPr defTabSz="457200" eaLnBrk="1" fontAlgn="auto" hangingPunct="1">
                <a:spcBef>
                  <a:spcPts val="0"/>
                </a:spcBef>
                <a:spcAft>
                  <a:spcPts val="0"/>
                </a:spcAft>
              </a:pPr>
              <a:t>‹#›</a:t>
            </a:fld>
            <a:endParaRPr lang="en-US" dirty="0">
              <a:latin typeface="Calibri"/>
            </a:endParaRPr>
          </a:p>
        </p:txBody>
      </p:sp>
      <p:sp>
        <p:nvSpPr>
          <p:cNvPr id="6" name="Slide Number Placeholder 5">
            <a:extLst>
              <a:ext uri="{FF2B5EF4-FFF2-40B4-BE49-F238E27FC236}">
                <a16:creationId xmlns:a16="http://schemas.microsoft.com/office/drawing/2014/main" xmlns="" id="{5C377139-E7E4-3D4D-86BD-7F66AB957479}"/>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7" name="Picture 6" descr="CompTIA_logo.wmf">
            <a:extLst>
              <a:ext uri="{FF2B5EF4-FFF2-40B4-BE49-F238E27FC236}">
                <a16:creationId xmlns:a16="http://schemas.microsoft.com/office/drawing/2014/main" xmlns="" id="{6287B5D2-F50B-4B4A-97B7-4366895CE3D6}"/>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8" name="Slide Number Placeholder 5">
            <a:extLst>
              <a:ext uri="{FF2B5EF4-FFF2-40B4-BE49-F238E27FC236}">
                <a16:creationId xmlns:a16="http://schemas.microsoft.com/office/drawing/2014/main" xmlns="" id="{B01AFCA2-7B2C-D04D-B92F-7ABDB260D66B}"/>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9" name="Picture 8" descr="CompTIA_logo.wmf">
            <a:extLst>
              <a:ext uri="{FF2B5EF4-FFF2-40B4-BE49-F238E27FC236}">
                <a16:creationId xmlns:a16="http://schemas.microsoft.com/office/drawing/2014/main" xmlns="" id="{3EB5ADD5-9DAD-A245-9BC3-F55EB59A5FEB}"/>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1867873348"/>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956904"/>
            <a:ext cx="5486400" cy="566738"/>
          </a:xfrm>
        </p:spPr>
        <p:txBody>
          <a:bodyPr anchor="b"/>
          <a:lstStyle>
            <a:lvl1pPr algn="l">
              <a:defRPr sz="2000" b="1"/>
            </a:lvl1pPr>
          </a:lstStyle>
          <a:p>
            <a:r>
              <a:rPr lang="en-US"/>
              <a:t>Click to edit Master title style</a:t>
            </a:r>
            <a:endParaRPr lang="en-US" dirty="0"/>
          </a:p>
        </p:txBody>
      </p:sp>
      <p:sp>
        <p:nvSpPr>
          <p:cNvPr id="3" name="Picture Placeholder 2"/>
          <p:cNvSpPr>
            <a:spLocks noGrp="1"/>
          </p:cNvSpPr>
          <p:nvPr>
            <p:ph type="pic" idx="1"/>
          </p:nvPr>
        </p:nvSpPr>
        <p:spPr>
          <a:xfrm>
            <a:off x="1792288" y="1113691"/>
            <a:ext cx="5486400" cy="3770187"/>
          </a:xfrm>
        </p:spPr>
        <p:txBody>
          <a:bodyPr>
            <a:noAutofit/>
          </a:bodyPr>
          <a:lstStyle>
            <a:lvl1pPr marL="0" indent="0">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792288" y="5523642"/>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Slide Number Placeholder 5">
            <a:extLst>
              <a:ext uri="{FF2B5EF4-FFF2-40B4-BE49-F238E27FC236}">
                <a16:creationId xmlns:a16="http://schemas.microsoft.com/office/drawing/2014/main" xmlns="" id="{A43D6327-F44D-AF41-80D9-C8F881FE6F26}"/>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pPr>
            <a:fld id="{2066355A-084C-D24E-9AD2-7E4FC41EA627}" type="slidenum">
              <a:rPr lang="en-US" smtClean="0">
                <a:latin typeface="Calibri"/>
              </a:rPr>
              <a:pPr defTabSz="457200" eaLnBrk="1" fontAlgn="auto" hangingPunct="1">
                <a:spcBef>
                  <a:spcPts val="0"/>
                </a:spcBef>
                <a:spcAft>
                  <a:spcPts val="0"/>
                </a:spcAft>
              </a:pPr>
              <a:t>‹#›</a:t>
            </a:fld>
            <a:endParaRPr lang="en-US" dirty="0">
              <a:latin typeface="Calibri"/>
            </a:endParaRPr>
          </a:p>
        </p:txBody>
      </p:sp>
      <p:sp>
        <p:nvSpPr>
          <p:cNvPr id="6" name="Slide Number Placeholder 5">
            <a:extLst>
              <a:ext uri="{FF2B5EF4-FFF2-40B4-BE49-F238E27FC236}">
                <a16:creationId xmlns:a16="http://schemas.microsoft.com/office/drawing/2014/main" xmlns="" id="{1AF11E4D-3647-2042-8AA9-4ADEF03A889D}"/>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7" name="Picture 6" descr="CompTIA_logo.wmf">
            <a:extLst>
              <a:ext uri="{FF2B5EF4-FFF2-40B4-BE49-F238E27FC236}">
                <a16:creationId xmlns:a16="http://schemas.microsoft.com/office/drawing/2014/main" xmlns="" id="{185A290C-FEA7-DD4D-B023-03EEE45323A7}"/>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8" name="Slide Number Placeholder 5">
            <a:extLst>
              <a:ext uri="{FF2B5EF4-FFF2-40B4-BE49-F238E27FC236}">
                <a16:creationId xmlns:a16="http://schemas.microsoft.com/office/drawing/2014/main" xmlns="" id="{B9A9F206-B24D-B24A-B13B-F28A201E4302}"/>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9" name="Picture 8" descr="CompTIA_logo.wmf">
            <a:extLst>
              <a:ext uri="{FF2B5EF4-FFF2-40B4-BE49-F238E27FC236}">
                <a16:creationId xmlns:a16="http://schemas.microsoft.com/office/drawing/2014/main" xmlns="" id="{EDB0EF6B-D89E-8D4F-91E5-376B84DABC5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3137896249"/>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add title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p:txBody>
      </p:sp>
      <p:sp>
        <p:nvSpPr>
          <p:cNvPr id="4" name="Slide Number Placeholder 5">
            <a:extLst>
              <a:ext uri="{FF2B5EF4-FFF2-40B4-BE49-F238E27FC236}">
                <a16:creationId xmlns:a16="http://schemas.microsoft.com/office/drawing/2014/main" xmlns="" id="{DB01C9F3-3BDB-EE4F-8A30-9A2C41287F92}"/>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pPr>
            <a:fld id="{2066355A-084C-D24E-9AD2-7E4FC41EA627}" type="slidenum">
              <a:rPr lang="en-US" smtClean="0">
                <a:latin typeface="Calibri"/>
              </a:rPr>
              <a:pPr defTabSz="457200" eaLnBrk="1" fontAlgn="auto" hangingPunct="1">
                <a:spcBef>
                  <a:spcPts val="0"/>
                </a:spcBef>
                <a:spcAft>
                  <a:spcPts val="0"/>
                </a:spcAft>
              </a:pPr>
              <a:t>‹#›</a:t>
            </a:fld>
            <a:endParaRPr lang="en-US" dirty="0">
              <a:latin typeface="Calibri"/>
            </a:endParaRPr>
          </a:p>
        </p:txBody>
      </p:sp>
      <p:sp>
        <p:nvSpPr>
          <p:cNvPr id="5" name="Slide Number Placeholder 5">
            <a:extLst>
              <a:ext uri="{FF2B5EF4-FFF2-40B4-BE49-F238E27FC236}">
                <a16:creationId xmlns:a16="http://schemas.microsoft.com/office/drawing/2014/main" xmlns="" id="{BFBB5713-2AA6-6A44-B019-28FDF5A1CE78}"/>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6" name="Picture 5" descr="CompTIA_logo.wmf">
            <a:extLst>
              <a:ext uri="{FF2B5EF4-FFF2-40B4-BE49-F238E27FC236}">
                <a16:creationId xmlns:a16="http://schemas.microsoft.com/office/drawing/2014/main" xmlns="" id="{A20740D6-9582-A64B-91EA-D7869CA84271}"/>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7" name="Slide Number Placeholder 5">
            <a:extLst>
              <a:ext uri="{FF2B5EF4-FFF2-40B4-BE49-F238E27FC236}">
                <a16:creationId xmlns:a16="http://schemas.microsoft.com/office/drawing/2014/main" xmlns="" id="{3831D636-F5EF-3D4E-B641-BA6E8152F5B0}"/>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8" name="Picture 7" descr="CompTIA_logo.wmf">
            <a:extLst>
              <a:ext uri="{FF2B5EF4-FFF2-40B4-BE49-F238E27FC236}">
                <a16:creationId xmlns:a16="http://schemas.microsoft.com/office/drawing/2014/main" xmlns="" id="{CFA164C6-E479-F546-952C-4778C3367F55}"/>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1946896683"/>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hasCustomPrompt="1"/>
          </p:nvPr>
        </p:nvSpPr>
        <p:spPr>
          <a:xfrm>
            <a:off x="6629400" y="1211385"/>
            <a:ext cx="2057400" cy="4914778"/>
          </a:xfrm>
        </p:spPr>
        <p:txBody>
          <a:bodyPr vert="eaVert"/>
          <a:lstStyle>
            <a:lvl1pPr>
              <a:defRPr>
                <a:solidFill>
                  <a:srgbClr val="000000"/>
                </a:solidFill>
              </a:defRPr>
            </a:lvl1pPr>
          </a:lstStyle>
          <a:p>
            <a:r>
              <a:rPr lang="en-US" dirty="0"/>
              <a:t>Click to add title</a:t>
            </a:r>
          </a:p>
        </p:txBody>
      </p:sp>
      <p:sp>
        <p:nvSpPr>
          <p:cNvPr id="3" name="Vertical Text Placeholder 2"/>
          <p:cNvSpPr>
            <a:spLocks noGrp="1"/>
          </p:cNvSpPr>
          <p:nvPr>
            <p:ph type="body" orient="vert" idx="1"/>
          </p:nvPr>
        </p:nvSpPr>
        <p:spPr>
          <a:xfrm>
            <a:off x="457200" y="1211385"/>
            <a:ext cx="6019800" cy="4914778"/>
          </a:xfrm>
        </p:spPr>
        <p:txBody>
          <a:bodyPr vert="eaVert"/>
          <a:lstStyle/>
          <a:p>
            <a:pPr lvl="0"/>
            <a:r>
              <a:rPr lang="en-US"/>
              <a:t>Edit Master text styles</a:t>
            </a:r>
          </a:p>
          <a:p>
            <a:pPr lvl="1"/>
            <a:r>
              <a:rPr lang="en-US"/>
              <a:t>Second level</a:t>
            </a:r>
          </a:p>
          <a:p>
            <a:pPr lvl="2"/>
            <a:r>
              <a:rPr lang="en-US"/>
              <a:t>Third level</a:t>
            </a:r>
          </a:p>
        </p:txBody>
      </p:sp>
      <p:sp>
        <p:nvSpPr>
          <p:cNvPr id="4" name="Slide Number Placeholder 5">
            <a:extLst>
              <a:ext uri="{FF2B5EF4-FFF2-40B4-BE49-F238E27FC236}">
                <a16:creationId xmlns:a16="http://schemas.microsoft.com/office/drawing/2014/main" xmlns="" id="{43BDB5AB-F661-7543-882F-AF797D8A21C6}"/>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pPr>
            <a:fld id="{2066355A-084C-D24E-9AD2-7E4FC41EA627}" type="slidenum">
              <a:rPr lang="en-US" smtClean="0">
                <a:latin typeface="Calibri"/>
              </a:rPr>
              <a:pPr defTabSz="457200" eaLnBrk="1" fontAlgn="auto" hangingPunct="1">
                <a:spcBef>
                  <a:spcPts val="0"/>
                </a:spcBef>
                <a:spcAft>
                  <a:spcPts val="0"/>
                </a:spcAft>
              </a:pPr>
              <a:t>‹#›</a:t>
            </a:fld>
            <a:endParaRPr lang="en-US" dirty="0">
              <a:latin typeface="Calibri"/>
            </a:endParaRPr>
          </a:p>
        </p:txBody>
      </p:sp>
      <p:sp>
        <p:nvSpPr>
          <p:cNvPr id="5" name="Slide Number Placeholder 5">
            <a:extLst>
              <a:ext uri="{FF2B5EF4-FFF2-40B4-BE49-F238E27FC236}">
                <a16:creationId xmlns:a16="http://schemas.microsoft.com/office/drawing/2014/main" xmlns="" id="{A8B1C3BD-5CFC-B54B-B06A-247C2168BA59}"/>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6" name="Picture 5" descr="CompTIA_logo.wmf">
            <a:extLst>
              <a:ext uri="{FF2B5EF4-FFF2-40B4-BE49-F238E27FC236}">
                <a16:creationId xmlns:a16="http://schemas.microsoft.com/office/drawing/2014/main" xmlns="" id="{B573120E-642E-0643-A38B-2986D9C3FE48}"/>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7" name="Slide Number Placeholder 5">
            <a:extLst>
              <a:ext uri="{FF2B5EF4-FFF2-40B4-BE49-F238E27FC236}">
                <a16:creationId xmlns:a16="http://schemas.microsoft.com/office/drawing/2014/main" xmlns="" id="{33435D30-2493-AD4A-852F-CD16F90B7ECD}"/>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8" name="Picture 7" descr="CompTIA_logo.wmf">
            <a:extLst>
              <a:ext uri="{FF2B5EF4-FFF2-40B4-BE49-F238E27FC236}">
                <a16:creationId xmlns:a16="http://schemas.microsoft.com/office/drawing/2014/main" xmlns="" id="{2A3D09E6-28D2-C949-8CA1-E65C24F10AE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29245758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1412776"/>
            <a:ext cx="2152650" cy="460702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28600" y="152400"/>
            <a:ext cx="630555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53266602"/>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01929" y="1189178"/>
            <a:ext cx="8740142" cy="2731517"/>
          </a:xfrm>
        </p:spPr>
        <p:txBody>
          <a:bodyPr>
            <a:spAutoFit/>
          </a:bodyPr>
          <a:lstStyle>
            <a:lvl1pPr>
              <a:buClr>
                <a:schemeClr val="tx2"/>
              </a:buClr>
              <a:defRPr sz="3300">
                <a:gradFill>
                  <a:gsLst>
                    <a:gs pos="7080">
                      <a:schemeClr val="tx2"/>
                    </a:gs>
                    <a:gs pos="36283">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09810776"/>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a:xfrm>
            <a:off x="228600" y="1447800"/>
            <a:ext cx="8001000" cy="4572000"/>
          </a:xfrm>
        </p:spPr>
        <p:txBody>
          <a:bodyPr/>
          <a:lstStyle/>
          <a:p>
            <a:pPr lvl="0"/>
            <a:endParaRPr lang="en-US" noProof="0" smtClean="0"/>
          </a:p>
        </p:txBody>
      </p:sp>
      <p:sp>
        <p:nvSpPr>
          <p:cNvPr id="4" name="Rectang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smtClean="0"/>
              <a:t>Click to edit Master title style</a:t>
            </a:r>
          </a:p>
        </p:txBody>
      </p:sp>
    </p:spTree>
    <p:extLst>
      <p:ext uri="{BB962C8B-B14F-4D97-AF65-F5344CB8AC3E}">
        <p14:creationId xmlns:p14="http://schemas.microsoft.com/office/powerpoint/2010/main" val="15783496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11577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01929" y="1189178"/>
            <a:ext cx="8740142" cy="2731517"/>
          </a:xfrm>
        </p:spPr>
        <p:txBody>
          <a:bodyPr>
            <a:spAutoFit/>
          </a:bodyPr>
          <a:lstStyle>
            <a:lvl1pPr>
              <a:buClr>
                <a:schemeClr val="tx2"/>
              </a:buClr>
              <a:defRPr sz="3300">
                <a:gradFill>
                  <a:gsLst>
                    <a:gs pos="7080">
                      <a:schemeClr val="tx2"/>
                    </a:gs>
                    <a:gs pos="36283">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8669108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No Fill Slide">
    <p:spTree>
      <p:nvGrpSpPr>
        <p:cNvPr id="1" name=""/>
        <p:cNvGrpSpPr/>
        <p:nvPr/>
      </p:nvGrpSpPr>
      <p:grpSpPr>
        <a:xfrm>
          <a:off x="0" y="0"/>
          <a:ext cx="0" cy="0"/>
          <a:chOff x="0" y="0"/>
          <a:chExt cx="0" cy="0"/>
        </a:xfrm>
      </p:grpSpPr>
      <p:sp>
        <p:nvSpPr>
          <p:cNvPr id="8" name="Title Placeholder 1"/>
          <p:cNvSpPr>
            <a:spLocks noGrp="1"/>
          </p:cNvSpPr>
          <p:nvPr>
            <p:ph type="title" hasCustomPrompt="1"/>
          </p:nvPr>
        </p:nvSpPr>
        <p:spPr>
          <a:xfrm>
            <a:off x="341924" y="100269"/>
            <a:ext cx="8455567" cy="844611"/>
          </a:xfrm>
          <a:prstGeom prst="rect">
            <a:avLst/>
          </a:prstGeom>
        </p:spPr>
        <p:txBody>
          <a:bodyPr vert="horz" lIns="91440" tIns="45720" rIns="91440" bIns="45720" rtlCol="0" anchor="ctr">
            <a:noAutofit/>
          </a:bodyPr>
          <a:lstStyle/>
          <a:p>
            <a:r>
              <a:rPr lang="en-US" dirty="0"/>
              <a:t>Click to add title</a:t>
            </a:r>
          </a:p>
        </p:txBody>
      </p:sp>
      <p:sp>
        <p:nvSpPr>
          <p:cNvPr id="11" name="Slide Number Placeholder 5">
            <a:extLst>
              <a:ext uri="{FF2B5EF4-FFF2-40B4-BE49-F238E27FC236}">
                <a16:creationId xmlns:a16="http://schemas.microsoft.com/office/drawing/2014/main" xmlns="" id="{AD1568E5-94C1-AF4C-A4BA-19730F022926}"/>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69727B"/>
                </a:solidFill>
                <a:effectLst/>
                <a:uLnTx/>
                <a:uFillTx/>
                <a:latin typeface="Calibri"/>
                <a:ea typeface="+mn-ea"/>
                <a:cs typeface="+mn-cs"/>
              </a:rPr>
              <a:t>Copyright (c) 2018 CompTIA Properties, LLC. All Rights Reserved.  |  CompTIA.org</a:t>
            </a:r>
          </a:p>
        </p:txBody>
      </p:sp>
      <p:sp>
        <p:nvSpPr>
          <p:cNvPr id="13" name="Slide Number Placeholder 5">
            <a:extLst>
              <a:ext uri="{FF2B5EF4-FFF2-40B4-BE49-F238E27FC236}">
                <a16:creationId xmlns:a16="http://schemas.microsoft.com/office/drawing/2014/main" xmlns="" id="{CD95E9CC-440B-FB49-9F80-F9E9877D3292}"/>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2066355A-084C-D24E-9AD2-7E4FC41EA627}" type="slidenum">
              <a:rPr kumimoji="0" lang="en-US" sz="900" b="0" i="0" u="none" strike="noStrike" kern="1200" cap="none" spc="0" normalizeH="0" baseline="0" noProof="0" smtClean="0">
                <a:ln>
                  <a:noFill/>
                </a:ln>
                <a:solidFill>
                  <a:srgbClr val="69727B"/>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rgbClr val="69727B"/>
              </a:solidFill>
              <a:effectLst/>
              <a:uLnTx/>
              <a:uFillTx/>
              <a:latin typeface="Calibri"/>
              <a:ea typeface="+mn-ea"/>
              <a:cs typeface="+mn-cs"/>
            </a:endParaRPr>
          </a:p>
        </p:txBody>
      </p:sp>
      <p:pic>
        <p:nvPicPr>
          <p:cNvPr id="14" name="Picture 13" descr="CompTIA_logo.wmf">
            <a:extLst>
              <a:ext uri="{FF2B5EF4-FFF2-40B4-BE49-F238E27FC236}">
                <a16:creationId xmlns:a16="http://schemas.microsoft.com/office/drawing/2014/main" xmlns="" id="{227351FB-26ED-744C-9960-ADFBB6AC8F8D}"/>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6" name="Text Placeholder 2">
            <a:extLst>
              <a:ext uri="{FF2B5EF4-FFF2-40B4-BE49-F238E27FC236}">
                <a16:creationId xmlns:a16="http://schemas.microsoft.com/office/drawing/2014/main" xmlns="" id="{72C6F783-9286-1544-850A-F82A0510B462}"/>
              </a:ext>
            </a:extLst>
          </p:cNvPr>
          <p:cNvSpPr>
            <a:spLocks noGrp="1"/>
          </p:cNvSpPr>
          <p:nvPr>
            <p:ph idx="1" hasCustomPrompt="1"/>
          </p:nvPr>
        </p:nvSpPr>
        <p:spPr>
          <a:xfrm>
            <a:off x="341924" y="1307130"/>
            <a:ext cx="8460152" cy="4756786"/>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sp>
        <p:nvSpPr>
          <p:cNvPr id="7" name="Slide Number Placeholder 5">
            <a:extLst>
              <a:ext uri="{FF2B5EF4-FFF2-40B4-BE49-F238E27FC236}">
                <a16:creationId xmlns:a16="http://schemas.microsoft.com/office/drawing/2014/main" xmlns="" id="{B1B526C4-AE81-584A-B2CE-1F568667FCCD}"/>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69727B"/>
                </a:solidFill>
                <a:effectLst/>
                <a:uLnTx/>
                <a:uFillTx/>
                <a:latin typeface="Calibri"/>
                <a:ea typeface="+mn-ea"/>
                <a:cs typeface="+mn-cs"/>
              </a:rPr>
              <a:t>Copyright (c) 2018 CompTIA Properties, LLC. All Rights Reserved.  |  CompTIA.org</a:t>
            </a:r>
          </a:p>
        </p:txBody>
      </p:sp>
      <p:pic>
        <p:nvPicPr>
          <p:cNvPr id="9" name="Picture 8" descr="CompTIA_logo.wmf">
            <a:extLst>
              <a:ext uri="{FF2B5EF4-FFF2-40B4-BE49-F238E27FC236}">
                <a16:creationId xmlns:a16="http://schemas.microsoft.com/office/drawing/2014/main" xmlns="" id="{CB352D7C-F460-B04F-8328-C46763E0251A}"/>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14120721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Corner Fill">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CE4A605F-8B15-FB46-9F61-470E09EB87BC}"/>
              </a:ext>
            </a:extLst>
          </p:cNvPr>
          <p:cNvPicPr>
            <a:picLocks noChangeAspect="1"/>
          </p:cNvPicPr>
          <p:nvPr/>
        </p:nvPicPr>
        <p:blipFill>
          <a:blip r:embed="rId2"/>
          <a:stretch>
            <a:fillRect/>
          </a:stretch>
        </p:blipFill>
        <p:spPr>
          <a:xfrm>
            <a:off x="6272784" y="4243143"/>
            <a:ext cx="2871216" cy="2614857"/>
          </a:xfrm>
          <a:prstGeom prst="rect">
            <a:avLst/>
          </a:prstGeom>
        </p:spPr>
      </p:pic>
      <p:sp>
        <p:nvSpPr>
          <p:cNvPr id="11" name="Title Placeholder 1"/>
          <p:cNvSpPr>
            <a:spLocks noGrp="1"/>
          </p:cNvSpPr>
          <p:nvPr>
            <p:ph type="title" hasCustomPrompt="1"/>
          </p:nvPr>
        </p:nvSpPr>
        <p:spPr>
          <a:xfrm>
            <a:off x="341925" y="100269"/>
            <a:ext cx="8455566" cy="844611"/>
          </a:xfrm>
          <a:prstGeom prst="rect">
            <a:avLst/>
          </a:prstGeom>
        </p:spPr>
        <p:txBody>
          <a:bodyPr vert="horz" lIns="91440" tIns="45720" rIns="91440" bIns="45720" rtlCol="0" anchor="ctr">
            <a:noAutofit/>
          </a:bodyPr>
          <a:lstStyle/>
          <a:p>
            <a:r>
              <a:rPr lang="en-US" dirty="0"/>
              <a:t>Click to add title</a:t>
            </a:r>
          </a:p>
        </p:txBody>
      </p:sp>
      <p:sp>
        <p:nvSpPr>
          <p:cNvPr id="5" name="Slide Number Placeholder 5">
            <a:extLst>
              <a:ext uri="{FF2B5EF4-FFF2-40B4-BE49-F238E27FC236}">
                <a16:creationId xmlns:a16="http://schemas.microsoft.com/office/drawing/2014/main" xmlns="" id="{357115EB-6EB9-AD43-BF51-6238C42B69E2}"/>
              </a:ext>
            </a:extLst>
          </p:cNvPr>
          <p:cNvSpPr txBox="1">
            <a:spLocks/>
          </p:cNvSpPr>
          <p:nvPr/>
        </p:nvSpPr>
        <p:spPr>
          <a:xfrm>
            <a:off x="81975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7" name="Slide Number Placeholder 5">
            <a:extLst>
              <a:ext uri="{FF2B5EF4-FFF2-40B4-BE49-F238E27FC236}">
                <a16:creationId xmlns:a16="http://schemas.microsoft.com/office/drawing/2014/main" xmlns="" id="{AAD0C0EF-7038-634B-8024-2C277C80B026}"/>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8" name="Picture 7" descr="CompTIA_logo.wmf">
            <a:extLst>
              <a:ext uri="{FF2B5EF4-FFF2-40B4-BE49-F238E27FC236}">
                <a16:creationId xmlns:a16="http://schemas.microsoft.com/office/drawing/2014/main" xmlns="" id="{8C0E01C7-55F8-CB46-A3D0-2C065754C78B}"/>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5" name="Text Placeholder 2">
            <a:extLst>
              <a:ext uri="{FF2B5EF4-FFF2-40B4-BE49-F238E27FC236}">
                <a16:creationId xmlns:a16="http://schemas.microsoft.com/office/drawing/2014/main" xmlns="" id="{EACD82ED-3ACE-6B4E-AED2-34697AE09C35}"/>
              </a:ext>
            </a:extLst>
          </p:cNvPr>
          <p:cNvSpPr>
            <a:spLocks noGrp="1"/>
          </p:cNvSpPr>
          <p:nvPr>
            <p:ph idx="1" hasCustomPrompt="1"/>
          </p:nvPr>
        </p:nvSpPr>
        <p:spPr>
          <a:xfrm>
            <a:off x="341924" y="1307130"/>
            <a:ext cx="8460152" cy="4785662"/>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9" name="Picture 8">
            <a:extLst>
              <a:ext uri="{FF2B5EF4-FFF2-40B4-BE49-F238E27FC236}">
                <a16:creationId xmlns:a16="http://schemas.microsoft.com/office/drawing/2014/main" xmlns="" id="{426213E4-182A-0540-9FE5-9CF87608140B}"/>
              </a:ext>
            </a:extLst>
          </p:cNvPr>
          <p:cNvPicPr>
            <a:picLocks noChangeAspect="1"/>
          </p:cNvPicPr>
          <p:nvPr userDrawn="1"/>
        </p:nvPicPr>
        <p:blipFill>
          <a:blip r:embed="rId2"/>
          <a:stretch>
            <a:fillRect/>
          </a:stretch>
        </p:blipFill>
        <p:spPr>
          <a:xfrm>
            <a:off x="6272784" y="4243143"/>
            <a:ext cx="2871216" cy="2614857"/>
          </a:xfrm>
          <a:prstGeom prst="rect">
            <a:avLst/>
          </a:prstGeom>
        </p:spPr>
      </p:pic>
      <p:sp>
        <p:nvSpPr>
          <p:cNvPr id="10" name="Slide Number Placeholder 5">
            <a:extLst>
              <a:ext uri="{FF2B5EF4-FFF2-40B4-BE49-F238E27FC236}">
                <a16:creationId xmlns:a16="http://schemas.microsoft.com/office/drawing/2014/main" xmlns="" id="{51552687-032D-C34A-A602-AD4C6BD9AA47}"/>
              </a:ext>
            </a:extLst>
          </p:cNvPr>
          <p:cNvSpPr txBox="1">
            <a:spLocks/>
          </p:cNvSpPr>
          <p:nvPr userDrawn="1"/>
        </p:nvSpPr>
        <p:spPr>
          <a:xfrm>
            <a:off x="81975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2" name="Picture 11" descr="CompTIA_logo.wmf">
            <a:extLst>
              <a:ext uri="{FF2B5EF4-FFF2-40B4-BE49-F238E27FC236}">
                <a16:creationId xmlns:a16="http://schemas.microsoft.com/office/drawing/2014/main" xmlns="" id="{8484E9A4-2002-AD4A-890B-49D02F7DADD5}"/>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23650449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smtClean="0"/>
              <a:t>Click to edit Master title style</a:t>
            </a:r>
          </a:p>
        </p:txBody>
      </p:sp>
    </p:spTree>
    <p:extLst>
      <p:ext uri="{BB962C8B-B14F-4D97-AF65-F5344CB8AC3E}">
        <p14:creationId xmlns:p14="http://schemas.microsoft.com/office/powerpoint/2010/main" val="272195903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3576401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28600" y="1447800"/>
            <a:ext cx="39243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305300" y="1447800"/>
            <a:ext cx="39243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smtClean="0"/>
              <a:t>Click to edit Master title style</a:t>
            </a:r>
          </a:p>
        </p:txBody>
      </p:sp>
    </p:spTree>
    <p:extLst>
      <p:ext uri="{BB962C8B-B14F-4D97-AF65-F5344CB8AC3E}">
        <p14:creationId xmlns:p14="http://schemas.microsoft.com/office/powerpoint/2010/main" val="3232568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smtClean="0"/>
              <a:t>Click to edit Master title style</a:t>
            </a:r>
          </a:p>
        </p:txBody>
      </p:sp>
    </p:spTree>
    <p:extLst>
      <p:ext uri="{BB962C8B-B14F-4D97-AF65-F5344CB8AC3E}">
        <p14:creationId xmlns:p14="http://schemas.microsoft.com/office/powerpoint/2010/main" val="267951936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it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smtClean="0"/>
              <a:t>Click to edit Master title style</a:t>
            </a:r>
          </a:p>
        </p:txBody>
      </p:sp>
    </p:spTree>
    <p:extLst>
      <p:ext uri="{BB962C8B-B14F-4D97-AF65-F5344CB8AC3E}">
        <p14:creationId xmlns:p14="http://schemas.microsoft.com/office/powerpoint/2010/main" val="271137170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Rectang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smtClean="0"/>
              <a:t>Click to edit Master title style</a:t>
            </a:r>
          </a:p>
        </p:txBody>
      </p:sp>
    </p:spTree>
    <p:extLst>
      <p:ext uri="{BB962C8B-B14F-4D97-AF65-F5344CB8AC3E}">
        <p14:creationId xmlns:p14="http://schemas.microsoft.com/office/powerpoint/2010/main" val="180934646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Rectang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smtClean="0"/>
              <a:t>Click to edit Master title style</a:t>
            </a:r>
          </a:p>
        </p:txBody>
      </p:sp>
    </p:spTree>
    <p:extLst>
      <p:ext uri="{BB962C8B-B14F-4D97-AF65-F5344CB8AC3E}">
        <p14:creationId xmlns:p14="http://schemas.microsoft.com/office/powerpoint/2010/main" val="400247298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48548243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15310002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smtClean="0"/>
              <a:t>Click to edit Master title style</a:t>
            </a:r>
          </a:p>
        </p:txBody>
      </p:sp>
    </p:spTree>
    <p:extLst>
      <p:ext uri="{BB962C8B-B14F-4D97-AF65-F5344CB8AC3E}">
        <p14:creationId xmlns:p14="http://schemas.microsoft.com/office/powerpoint/2010/main" val="49711623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1412776"/>
            <a:ext cx="2152650" cy="460702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28600" y="152400"/>
            <a:ext cx="630555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95732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a:xfrm>
            <a:off x="228600" y="1447800"/>
            <a:ext cx="8001000" cy="4572000"/>
          </a:xfrm>
        </p:spPr>
        <p:txBody>
          <a:bodyPr/>
          <a:lstStyle/>
          <a:p>
            <a:pPr lvl="0"/>
            <a:endParaRPr lang="en-US" noProof="0" smtClean="0"/>
          </a:p>
        </p:txBody>
      </p:sp>
      <p:sp>
        <p:nvSpPr>
          <p:cNvPr id="4" name="Rectang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smtClean="0"/>
              <a:t>Click to edit Master title style</a:t>
            </a:r>
          </a:p>
        </p:txBody>
      </p:sp>
    </p:spTree>
    <p:extLst>
      <p:ext uri="{BB962C8B-B14F-4D97-AF65-F5344CB8AC3E}">
        <p14:creationId xmlns:p14="http://schemas.microsoft.com/office/powerpoint/2010/main" val="393770925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006817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79198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11708886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userDrawn="1">
  <p:cSld name="Title Slide">
    <p:spTree>
      <p:nvGrpSpPr>
        <p:cNvPr id="1" name=""/>
        <p:cNvGrpSpPr/>
        <p:nvPr/>
      </p:nvGrpSpPr>
      <p:grpSpPr>
        <a:xfrm>
          <a:off x="0" y="0"/>
          <a:ext cx="0" cy="0"/>
          <a:chOff x="0" y="0"/>
          <a:chExt cx="0" cy="0"/>
        </a:xfrm>
      </p:grpSpPr>
      <p:sp>
        <p:nvSpPr>
          <p:cNvPr id="4" name="Rectangle 5"/>
          <p:cNvSpPr>
            <a:spLocks noChangeArrowheads="1"/>
          </p:cNvSpPr>
          <p:nvPr userDrawn="1"/>
        </p:nvSpPr>
        <p:spPr bwMode="auto">
          <a:xfrm>
            <a:off x="0" y="0"/>
            <a:ext cx="9144000" cy="3429000"/>
          </a:xfrm>
          <a:prstGeom prst="rect">
            <a:avLst/>
          </a:prstGeom>
          <a:solidFill>
            <a:srgbClr val="A2C1FE"/>
          </a:solidFill>
          <a:ln>
            <a:noFill/>
          </a:ln>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en-US" smtClean="0">
              <a:solidFill>
                <a:srgbClr val="000000"/>
              </a:solidFill>
            </a:endParaRPr>
          </a:p>
        </p:txBody>
      </p:sp>
      <p:pic>
        <p:nvPicPr>
          <p:cNvPr id="5" name="Picture 10" descr="APU Logo_Final_Vertical_V1_HR1 copy.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3508375"/>
            <a:ext cx="2700338" cy="254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2"/>
          <p:cNvSpPr>
            <a:spLocks noGrp="1" noChangeArrowheads="1"/>
          </p:cNvSpPr>
          <p:nvPr>
            <p:ph type="ctrTitle"/>
          </p:nvPr>
        </p:nvSpPr>
        <p:spPr>
          <a:xfrm>
            <a:off x="683568" y="1952625"/>
            <a:ext cx="7632848" cy="1470025"/>
          </a:xfrm>
        </p:spPr>
        <p:txBody>
          <a:bodyPr/>
          <a:lstStyle>
            <a:lvl1pPr algn="l">
              <a:defRPr>
                <a:solidFill>
                  <a:schemeClr val="accent6">
                    <a:lumMod val="75000"/>
                  </a:schemeClr>
                </a:solidFill>
              </a:defRPr>
            </a:lvl1pPr>
          </a:lstStyle>
          <a:p>
            <a:r>
              <a:rPr lang="en-US" dirty="0"/>
              <a:t>Click to edit Master title style</a:t>
            </a:r>
          </a:p>
        </p:txBody>
      </p:sp>
      <p:sp>
        <p:nvSpPr>
          <p:cNvPr id="16" name="Rectangle 3"/>
          <p:cNvSpPr>
            <a:spLocks noGrp="1" noChangeArrowheads="1"/>
          </p:cNvSpPr>
          <p:nvPr>
            <p:ph type="subTitle" idx="1"/>
          </p:nvPr>
        </p:nvSpPr>
        <p:spPr>
          <a:xfrm>
            <a:off x="2411760" y="3886200"/>
            <a:ext cx="4608512" cy="1489075"/>
          </a:xfrm>
        </p:spPr>
        <p:txBody>
          <a:bodyPr/>
          <a:lstStyle>
            <a:lvl1pPr marL="0" indent="0" algn="ctr">
              <a:buFontTx/>
              <a:buNone/>
              <a:defRPr sz="3200">
                <a:solidFill>
                  <a:schemeClr val="tx1"/>
                </a:solidFill>
              </a:defRPr>
            </a:lvl1pPr>
          </a:lstStyle>
          <a:p>
            <a:r>
              <a:rPr lang="en-US" dirty="0"/>
              <a:t>Click to edit Master subtitle style</a:t>
            </a:r>
          </a:p>
        </p:txBody>
      </p:sp>
    </p:spTree>
    <p:extLst>
      <p:ext uri="{BB962C8B-B14F-4D97-AF65-F5344CB8AC3E}">
        <p14:creationId xmlns:p14="http://schemas.microsoft.com/office/powerpoint/2010/main" val="571878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Course/Lesson Outline">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CD5080FB-8FD2-EC47-AE1E-22BA02AD3AFB}"/>
              </a:ext>
            </a:extLst>
          </p:cNvPr>
          <p:cNvPicPr>
            <a:picLocks noChangeAspect="1"/>
          </p:cNvPicPr>
          <p:nvPr/>
        </p:nvPicPr>
        <p:blipFill>
          <a:blip r:embed="rId2"/>
          <a:stretch>
            <a:fillRect/>
          </a:stretch>
        </p:blipFill>
        <p:spPr>
          <a:xfrm>
            <a:off x="0" y="5562600"/>
            <a:ext cx="9144000" cy="911867"/>
          </a:xfrm>
          <a:prstGeom prst="rect">
            <a:avLst/>
          </a:prstGeom>
        </p:spPr>
      </p:pic>
      <p:sp>
        <p:nvSpPr>
          <p:cNvPr id="8" name="Title Placeholder 1"/>
          <p:cNvSpPr>
            <a:spLocks noGrp="1"/>
          </p:cNvSpPr>
          <p:nvPr>
            <p:ph type="title" hasCustomPrompt="1"/>
          </p:nvPr>
        </p:nvSpPr>
        <p:spPr>
          <a:xfrm>
            <a:off x="341924" y="100269"/>
            <a:ext cx="8455567" cy="844611"/>
          </a:xfrm>
          <a:prstGeom prst="rect">
            <a:avLst/>
          </a:prstGeom>
        </p:spPr>
        <p:txBody>
          <a:bodyPr vert="horz" lIns="91440" tIns="45720" rIns="91440" bIns="45720" rtlCol="0" anchor="ctr">
            <a:noAutofit/>
          </a:bodyPr>
          <a:lstStyle/>
          <a:p>
            <a:r>
              <a:rPr lang="en-US" dirty="0"/>
              <a:t>Course/Lesson outline</a:t>
            </a:r>
          </a:p>
        </p:txBody>
      </p:sp>
      <p:sp>
        <p:nvSpPr>
          <p:cNvPr id="7" name="Slide Number Placeholder 5">
            <a:extLst>
              <a:ext uri="{FF2B5EF4-FFF2-40B4-BE49-F238E27FC236}">
                <a16:creationId xmlns:a16="http://schemas.microsoft.com/office/drawing/2014/main" xmlns="" id="{22E793E8-1E1B-7342-97FF-3EBEB6CE2F97}"/>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10" name="Slide Number Placeholder 5">
            <a:extLst>
              <a:ext uri="{FF2B5EF4-FFF2-40B4-BE49-F238E27FC236}">
                <a16:creationId xmlns:a16="http://schemas.microsoft.com/office/drawing/2014/main" xmlns="" id="{C6A4ED92-FF5D-D14E-9468-3074E27957D7}"/>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2" name="Picture 11" descr="CompTIA_logo.wmf">
            <a:extLst>
              <a:ext uri="{FF2B5EF4-FFF2-40B4-BE49-F238E27FC236}">
                <a16:creationId xmlns:a16="http://schemas.microsoft.com/office/drawing/2014/main" xmlns="" id="{BD197A0F-7427-A948-B614-39E4BA4877AA}"/>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4" name="Text Placeholder 2">
            <a:extLst>
              <a:ext uri="{FF2B5EF4-FFF2-40B4-BE49-F238E27FC236}">
                <a16:creationId xmlns:a16="http://schemas.microsoft.com/office/drawing/2014/main" xmlns="" id="{F10937EE-1C4A-CD4A-8D8B-58C6219952EB}"/>
              </a:ext>
            </a:extLst>
          </p:cNvPr>
          <p:cNvSpPr>
            <a:spLocks noGrp="1"/>
          </p:cNvSpPr>
          <p:nvPr>
            <p:ph idx="1" hasCustomPrompt="1"/>
          </p:nvPr>
        </p:nvSpPr>
        <p:spPr>
          <a:xfrm>
            <a:off x="341924" y="1307130"/>
            <a:ext cx="8460152" cy="3986765"/>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9" name="Picture 8">
            <a:extLst>
              <a:ext uri="{FF2B5EF4-FFF2-40B4-BE49-F238E27FC236}">
                <a16:creationId xmlns:a16="http://schemas.microsoft.com/office/drawing/2014/main" xmlns="" id="{5613E4B2-2BD5-AC4A-9760-35A741A1BBA0}"/>
              </a:ext>
            </a:extLst>
          </p:cNvPr>
          <p:cNvPicPr>
            <a:picLocks noChangeAspect="1"/>
          </p:cNvPicPr>
          <p:nvPr userDrawn="1"/>
        </p:nvPicPr>
        <p:blipFill>
          <a:blip r:embed="rId2"/>
          <a:stretch>
            <a:fillRect/>
          </a:stretch>
        </p:blipFill>
        <p:spPr>
          <a:xfrm>
            <a:off x="0" y="5562600"/>
            <a:ext cx="9144000" cy="911867"/>
          </a:xfrm>
          <a:prstGeom prst="rect">
            <a:avLst/>
          </a:prstGeom>
        </p:spPr>
      </p:pic>
      <p:sp>
        <p:nvSpPr>
          <p:cNvPr id="11" name="Slide Number Placeholder 5">
            <a:extLst>
              <a:ext uri="{FF2B5EF4-FFF2-40B4-BE49-F238E27FC236}">
                <a16:creationId xmlns:a16="http://schemas.microsoft.com/office/drawing/2014/main" xmlns="" id="{1E91EB81-15D4-6C4E-906C-026E3331E31F}"/>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3" name="Picture 12" descr="CompTIA_logo.wmf">
            <a:extLst>
              <a:ext uri="{FF2B5EF4-FFF2-40B4-BE49-F238E27FC236}">
                <a16:creationId xmlns:a16="http://schemas.microsoft.com/office/drawing/2014/main" xmlns="" id="{DE0F94FA-9FD6-BD4B-8342-4474096BF135}"/>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173205627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No Fill Slide">
    <p:spTree>
      <p:nvGrpSpPr>
        <p:cNvPr id="1" name=""/>
        <p:cNvGrpSpPr/>
        <p:nvPr/>
      </p:nvGrpSpPr>
      <p:grpSpPr>
        <a:xfrm>
          <a:off x="0" y="0"/>
          <a:ext cx="0" cy="0"/>
          <a:chOff x="0" y="0"/>
          <a:chExt cx="0" cy="0"/>
        </a:xfrm>
      </p:grpSpPr>
      <p:sp>
        <p:nvSpPr>
          <p:cNvPr id="8" name="Title Placeholder 1"/>
          <p:cNvSpPr>
            <a:spLocks noGrp="1"/>
          </p:cNvSpPr>
          <p:nvPr>
            <p:ph type="title" hasCustomPrompt="1"/>
          </p:nvPr>
        </p:nvSpPr>
        <p:spPr>
          <a:xfrm>
            <a:off x="341924" y="100269"/>
            <a:ext cx="8455567" cy="844611"/>
          </a:xfrm>
          <a:prstGeom prst="rect">
            <a:avLst/>
          </a:prstGeom>
        </p:spPr>
        <p:txBody>
          <a:bodyPr vert="horz" lIns="91440" tIns="45720" rIns="91440" bIns="45720" rtlCol="0" anchor="ctr">
            <a:noAutofit/>
          </a:bodyPr>
          <a:lstStyle/>
          <a:p>
            <a:r>
              <a:rPr lang="en-US" dirty="0"/>
              <a:t>Click to add title</a:t>
            </a:r>
          </a:p>
        </p:txBody>
      </p:sp>
      <p:sp>
        <p:nvSpPr>
          <p:cNvPr id="11" name="Slide Number Placeholder 5">
            <a:extLst>
              <a:ext uri="{FF2B5EF4-FFF2-40B4-BE49-F238E27FC236}">
                <a16:creationId xmlns:a16="http://schemas.microsoft.com/office/drawing/2014/main" xmlns="" id="{AD1568E5-94C1-AF4C-A4BA-19730F022926}"/>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13" name="Slide Number Placeholder 5">
            <a:extLst>
              <a:ext uri="{FF2B5EF4-FFF2-40B4-BE49-F238E27FC236}">
                <a16:creationId xmlns:a16="http://schemas.microsoft.com/office/drawing/2014/main" xmlns="" id="{CD95E9CC-440B-FB49-9F80-F9E9877D3292}"/>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4" name="Picture 13" descr="CompTIA_logo.wmf">
            <a:extLst>
              <a:ext uri="{FF2B5EF4-FFF2-40B4-BE49-F238E27FC236}">
                <a16:creationId xmlns:a16="http://schemas.microsoft.com/office/drawing/2014/main" xmlns="" id="{227351FB-26ED-744C-9960-ADFBB6AC8F8D}"/>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6" name="Text Placeholder 2">
            <a:extLst>
              <a:ext uri="{FF2B5EF4-FFF2-40B4-BE49-F238E27FC236}">
                <a16:creationId xmlns:a16="http://schemas.microsoft.com/office/drawing/2014/main" xmlns="" id="{72C6F783-9286-1544-850A-F82A0510B462}"/>
              </a:ext>
            </a:extLst>
          </p:cNvPr>
          <p:cNvSpPr>
            <a:spLocks noGrp="1"/>
          </p:cNvSpPr>
          <p:nvPr>
            <p:ph idx="1" hasCustomPrompt="1"/>
          </p:nvPr>
        </p:nvSpPr>
        <p:spPr>
          <a:xfrm>
            <a:off x="341924" y="1307130"/>
            <a:ext cx="8460152" cy="4756786"/>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sp>
        <p:nvSpPr>
          <p:cNvPr id="7" name="Slide Number Placeholder 5">
            <a:extLst>
              <a:ext uri="{FF2B5EF4-FFF2-40B4-BE49-F238E27FC236}">
                <a16:creationId xmlns:a16="http://schemas.microsoft.com/office/drawing/2014/main" xmlns="" id="{B1B526C4-AE81-584A-B2CE-1F568667FCCD}"/>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9" name="Picture 8" descr="CompTIA_logo.wmf">
            <a:extLst>
              <a:ext uri="{FF2B5EF4-FFF2-40B4-BE49-F238E27FC236}">
                <a16:creationId xmlns:a16="http://schemas.microsoft.com/office/drawing/2014/main" xmlns="" id="{CB352D7C-F460-B04F-8328-C46763E0251A}"/>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334323365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Slide No Image or Icon">
    <p:spTree>
      <p:nvGrpSpPr>
        <p:cNvPr id="1" name=""/>
        <p:cNvGrpSpPr/>
        <p:nvPr/>
      </p:nvGrpSpPr>
      <p:grpSpPr>
        <a:xfrm>
          <a:off x="0" y="0"/>
          <a:ext cx="0" cy="0"/>
          <a:chOff x="0" y="0"/>
          <a:chExt cx="0" cy="0"/>
        </a:xfrm>
      </p:grpSpPr>
      <p:sp>
        <p:nvSpPr>
          <p:cNvPr id="7" name="Round Diagonal Corner Rectangle 6">
            <a:extLst>
              <a:ext uri="{FF2B5EF4-FFF2-40B4-BE49-F238E27FC236}">
                <a16:creationId xmlns:a16="http://schemas.microsoft.com/office/drawing/2014/main" xmlns="" id="{30CCA813-A45D-6146-9976-2BE31C6379AB}"/>
              </a:ext>
            </a:extLst>
          </p:cNvPr>
          <p:cNvSpPr/>
          <p:nvPr userDrawn="1"/>
        </p:nvSpPr>
        <p:spPr>
          <a:xfrm>
            <a:off x="457200" y="685800"/>
            <a:ext cx="8229600" cy="4191000"/>
          </a:xfrm>
          <a:prstGeom prst="round2DiagRect">
            <a:avLst>
              <a:gd name="adj1" fmla="val 0"/>
              <a:gd name="adj2" fmla="val 11792"/>
            </a:avLst>
          </a:prstGeom>
          <a:solidFill>
            <a:srgbClr val="ED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defRPr/>
            </a:pPr>
            <a:endParaRPr lang="en-US" dirty="0">
              <a:solidFill>
                <a:srgbClr val="FFFFFF"/>
              </a:solidFill>
            </a:endParaRPr>
          </a:p>
        </p:txBody>
      </p:sp>
      <p:sp>
        <p:nvSpPr>
          <p:cNvPr id="6" name="Round Diagonal Corner Rectangle 5">
            <a:extLst>
              <a:ext uri="{FF2B5EF4-FFF2-40B4-BE49-F238E27FC236}">
                <a16:creationId xmlns:a16="http://schemas.microsoft.com/office/drawing/2014/main" xmlns="" id="{09A665B6-64B8-0448-AB5E-CB8DC2B74C1C}"/>
              </a:ext>
            </a:extLst>
          </p:cNvPr>
          <p:cNvSpPr/>
          <p:nvPr/>
        </p:nvSpPr>
        <p:spPr>
          <a:xfrm>
            <a:off x="457200" y="685800"/>
            <a:ext cx="8229600" cy="4191000"/>
          </a:xfrm>
          <a:prstGeom prst="round2DiagRect">
            <a:avLst>
              <a:gd name="adj1" fmla="val 0"/>
              <a:gd name="adj2" fmla="val 11792"/>
            </a:avLst>
          </a:prstGeom>
          <a:solidFill>
            <a:srgbClr val="ED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defRPr/>
            </a:pPr>
            <a:endParaRPr lang="en-US" dirty="0">
              <a:solidFill>
                <a:srgbClr val="FFFFFF"/>
              </a:solidFill>
            </a:endParaRPr>
          </a:p>
        </p:txBody>
      </p:sp>
      <p:sp>
        <p:nvSpPr>
          <p:cNvPr id="10" name="Title 1">
            <a:extLst>
              <a:ext uri="{FF2B5EF4-FFF2-40B4-BE49-F238E27FC236}">
                <a16:creationId xmlns:a16="http://schemas.microsoft.com/office/drawing/2014/main" xmlns="" id="{8F27D27D-3DD6-3947-AC24-EC6790959295}"/>
              </a:ext>
            </a:extLst>
          </p:cNvPr>
          <p:cNvSpPr>
            <a:spLocks noGrp="1"/>
          </p:cNvSpPr>
          <p:nvPr>
            <p:ph type="ctrTitle"/>
          </p:nvPr>
        </p:nvSpPr>
        <p:spPr>
          <a:xfrm>
            <a:off x="650366" y="2057400"/>
            <a:ext cx="7981244" cy="1100674"/>
          </a:xfrm>
        </p:spPr>
        <p:txBody>
          <a:bodyPr lIns="0" rIns="0" anchor="b">
            <a:noAutofit/>
          </a:bodyPr>
          <a:lstStyle>
            <a:lvl1pPr algn="l">
              <a:defRPr sz="3600" b="1">
                <a:solidFill>
                  <a:srgbClr val="FFFFFF"/>
                </a:solidFill>
                <a:latin typeface="+mj-lt"/>
              </a:defRPr>
            </a:lvl1pPr>
          </a:lstStyle>
          <a:p>
            <a:r>
              <a:rPr lang="en-US"/>
              <a:t>Click to edit Master title style</a:t>
            </a:r>
            <a:endParaRPr lang="en-US" dirty="0"/>
          </a:p>
        </p:txBody>
      </p:sp>
      <p:sp>
        <p:nvSpPr>
          <p:cNvPr id="11" name="Subtitle 2">
            <a:extLst>
              <a:ext uri="{FF2B5EF4-FFF2-40B4-BE49-F238E27FC236}">
                <a16:creationId xmlns:a16="http://schemas.microsoft.com/office/drawing/2014/main" xmlns="" id="{86485109-D412-DB42-94AA-0DC656F064CC}"/>
              </a:ext>
            </a:extLst>
          </p:cNvPr>
          <p:cNvSpPr>
            <a:spLocks noGrp="1"/>
          </p:cNvSpPr>
          <p:nvPr>
            <p:ph type="subTitle" idx="1"/>
          </p:nvPr>
        </p:nvSpPr>
        <p:spPr>
          <a:xfrm>
            <a:off x="650366" y="3165129"/>
            <a:ext cx="6207634" cy="489656"/>
          </a:xfrm>
        </p:spPr>
        <p:txBody>
          <a:bodyPr lIns="0" rIns="0">
            <a:noAutofit/>
          </a:bodyPr>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descr="CompTIA_logo.wmf">
            <a:extLst>
              <a:ext uri="{FF2B5EF4-FFF2-40B4-BE49-F238E27FC236}">
                <a16:creationId xmlns:a16="http://schemas.microsoft.com/office/drawing/2014/main" xmlns="" id="{915B22A6-28AA-3242-955A-6B4EC92D5E42}"/>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697111" y="5943600"/>
            <a:ext cx="1684782" cy="360426"/>
          </a:xfrm>
          <a:prstGeom prst="rect">
            <a:avLst/>
          </a:prstGeom>
        </p:spPr>
      </p:pic>
      <p:pic>
        <p:nvPicPr>
          <p:cNvPr id="8" name="Picture 7" descr="CompTIA_logo.wmf">
            <a:extLst>
              <a:ext uri="{FF2B5EF4-FFF2-40B4-BE49-F238E27FC236}">
                <a16:creationId xmlns:a16="http://schemas.microsoft.com/office/drawing/2014/main" xmlns="" id="{FF8DE52F-7C95-5541-BC7F-2F14FF21E09A}"/>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697111" y="5943600"/>
            <a:ext cx="1684782" cy="360426"/>
          </a:xfrm>
          <a:prstGeom prst="rect">
            <a:avLst/>
          </a:prstGeom>
        </p:spPr>
      </p:pic>
    </p:spTree>
    <p:extLst>
      <p:ext uri="{BB962C8B-B14F-4D97-AF65-F5344CB8AC3E}">
        <p14:creationId xmlns:p14="http://schemas.microsoft.com/office/powerpoint/2010/main" val="43605198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Bottom Fill Slide">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7277F104-82BA-8F4D-B222-EB78A7C4C45D}"/>
              </a:ext>
            </a:extLst>
          </p:cNvPr>
          <p:cNvPicPr>
            <a:picLocks noChangeAspect="1"/>
          </p:cNvPicPr>
          <p:nvPr/>
        </p:nvPicPr>
        <p:blipFill>
          <a:blip r:embed="rId2"/>
          <a:stretch>
            <a:fillRect/>
          </a:stretch>
        </p:blipFill>
        <p:spPr>
          <a:xfrm>
            <a:off x="0" y="6019800"/>
            <a:ext cx="9144000" cy="455934"/>
          </a:xfrm>
          <a:prstGeom prst="rect">
            <a:avLst/>
          </a:prstGeom>
        </p:spPr>
      </p:pic>
      <p:sp>
        <p:nvSpPr>
          <p:cNvPr id="9" name="Title Placeholder 1"/>
          <p:cNvSpPr>
            <a:spLocks noGrp="1"/>
          </p:cNvSpPr>
          <p:nvPr>
            <p:ph type="title" hasCustomPrompt="1"/>
          </p:nvPr>
        </p:nvSpPr>
        <p:spPr>
          <a:xfrm>
            <a:off x="341925" y="100269"/>
            <a:ext cx="8455566" cy="844611"/>
          </a:xfrm>
          <a:prstGeom prst="rect">
            <a:avLst/>
          </a:prstGeom>
        </p:spPr>
        <p:txBody>
          <a:bodyPr vert="horz" lIns="91440" tIns="45720" rIns="91440" bIns="45720" rtlCol="0" anchor="ctr">
            <a:noAutofit/>
          </a:bodyPr>
          <a:lstStyle/>
          <a:p>
            <a:r>
              <a:rPr lang="en-US" dirty="0"/>
              <a:t>Click to add title</a:t>
            </a:r>
          </a:p>
        </p:txBody>
      </p:sp>
      <p:sp>
        <p:nvSpPr>
          <p:cNvPr id="5" name="Slide Number Placeholder 5">
            <a:extLst>
              <a:ext uri="{FF2B5EF4-FFF2-40B4-BE49-F238E27FC236}">
                <a16:creationId xmlns:a16="http://schemas.microsoft.com/office/drawing/2014/main" xmlns="" id="{EFBE5EB6-65FE-0E48-9452-A19FC7E53C3D}"/>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7" name="Slide Number Placeholder 5">
            <a:extLst>
              <a:ext uri="{FF2B5EF4-FFF2-40B4-BE49-F238E27FC236}">
                <a16:creationId xmlns:a16="http://schemas.microsoft.com/office/drawing/2014/main" xmlns="" id="{E99B5762-231E-5D48-BE77-49FAD4EC5C21}"/>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8" name="Picture 7" descr="CompTIA_logo.wmf">
            <a:extLst>
              <a:ext uri="{FF2B5EF4-FFF2-40B4-BE49-F238E27FC236}">
                <a16:creationId xmlns:a16="http://schemas.microsoft.com/office/drawing/2014/main" xmlns="" id="{97B308B2-AF5D-1141-ACEE-FE0C77648C20}"/>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1" name="Text Placeholder 2">
            <a:extLst>
              <a:ext uri="{FF2B5EF4-FFF2-40B4-BE49-F238E27FC236}">
                <a16:creationId xmlns:a16="http://schemas.microsoft.com/office/drawing/2014/main" xmlns="" id="{DE834EAB-3654-8444-AD99-93CDAC63F3F4}"/>
              </a:ext>
            </a:extLst>
          </p:cNvPr>
          <p:cNvSpPr>
            <a:spLocks noGrp="1"/>
          </p:cNvSpPr>
          <p:nvPr>
            <p:ph idx="1" hasCustomPrompt="1"/>
          </p:nvPr>
        </p:nvSpPr>
        <p:spPr>
          <a:xfrm>
            <a:off x="341924" y="1307130"/>
            <a:ext cx="8460152" cy="4429527"/>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10" name="Picture 9">
            <a:extLst>
              <a:ext uri="{FF2B5EF4-FFF2-40B4-BE49-F238E27FC236}">
                <a16:creationId xmlns:a16="http://schemas.microsoft.com/office/drawing/2014/main" xmlns="" id="{D6340735-0E87-CC46-93D6-0D60E117476F}"/>
              </a:ext>
            </a:extLst>
          </p:cNvPr>
          <p:cNvPicPr>
            <a:picLocks noChangeAspect="1"/>
          </p:cNvPicPr>
          <p:nvPr userDrawn="1"/>
        </p:nvPicPr>
        <p:blipFill>
          <a:blip r:embed="rId2"/>
          <a:stretch>
            <a:fillRect/>
          </a:stretch>
        </p:blipFill>
        <p:spPr>
          <a:xfrm>
            <a:off x="0" y="6019800"/>
            <a:ext cx="9144000" cy="455934"/>
          </a:xfrm>
          <a:prstGeom prst="rect">
            <a:avLst/>
          </a:prstGeom>
        </p:spPr>
      </p:pic>
      <p:sp>
        <p:nvSpPr>
          <p:cNvPr id="12" name="Slide Number Placeholder 5">
            <a:extLst>
              <a:ext uri="{FF2B5EF4-FFF2-40B4-BE49-F238E27FC236}">
                <a16:creationId xmlns:a16="http://schemas.microsoft.com/office/drawing/2014/main" xmlns="" id="{1512107F-3B03-A142-ADD0-8B76AD59B4BD}"/>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3" name="Picture 12" descr="CompTIA_logo.wmf">
            <a:extLst>
              <a:ext uri="{FF2B5EF4-FFF2-40B4-BE49-F238E27FC236}">
                <a16:creationId xmlns:a16="http://schemas.microsoft.com/office/drawing/2014/main" xmlns="" id="{E87DE8F0-CB9B-2840-A524-8BE08473D7C4}"/>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134172774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Corner Fill">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CE4A605F-8B15-FB46-9F61-470E09EB87BC}"/>
              </a:ext>
            </a:extLst>
          </p:cNvPr>
          <p:cNvPicPr>
            <a:picLocks noChangeAspect="1"/>
          </p:cNvPicPr>
          <p:nvPr/>
        </p:nvPicPr>
        <p:blipFill>
          <a:blip r:embed="rId2"/>
          <a:stretch>
            <a:fillRect/>
          </a:stretch>
        </p:blipFill>
        <p:spPr>
          <a:xfrm>
            <a:off x="6272784" y="4243143"/>
            <a:ext cx="2871216" cy="2614857"/>
          </a:xfrm>
          <a:prstGeom prst="rect">
            <a:avLst/>
          </a:prstGeom>
        </p:spPr>
      </p:pic>
      <p:sp>
        <p:nvSpPr>
          <p:cNvPr id="11" name="Title Placeholder 1"/>
          <p:cNvSpPr>
            <a:spLocks noGrp="1"/>
          </p:cNvSpPr>
          <p:nvPr>
            <p:ph type="title" hasCustomPrompt="1"/>
          </p:nvPr>
        </p:nvSpPr>
        <p:spPr>
          <a:xfrm>
            <a:off x="341925" y="100269"/>
            <a:ext cx="8455566" cy="844611"/>
          </a:xfrm>
          <a:prstGeom prst="rect">
            <a:avLst/>
          </a:prstGeom>
        </p:spPr>
        <p:txBody>
          <a:bodyPr vert="horz" lIns="91440" tIns="45720" rIns="91440" bIns="45720" rtlCol="0" anchor="ctr">
            <a:noAutofit/>
          </a:bodyPr>
          <a:lstStyle/>
          <a:p>
            <a:r>
              <a:rPr lang="en-US" dirty="0"/>
              <a:t>Click to add title</a:t>
            </a:r>
          </a:p>
        </p:txBody>
      </p:sp>
      <p:sp>
        <p:nvSpPr>
          <p:cNvPr id="5" name="Slide Number Placeholder 5">
            <a:extLst>
              <a:ext uri="{FF2B5EF4-FFF2-40B4-BE49-F238E27FC236}">
                <a16:creationId xmlns:a16="http://schemas.microsoft.com/office/drawing/2014/main" xmlns="" id="{357115EB-6EB9-AD43-BF51-6238C42B69E2}"/>
              </a:ext>
            </a:extLst>
          </p:cNvPr>
          <p:cNvSpPr txBox="1">
            <a:spLocks/>
          </p:cNvSpPr>
          <p:nvPr/>
        </p:nvSpPr>
        <p:spPr>
          <a:xfrm>
            <a:off x="81975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7" name="Slide Number Placeholder 5">
            <a:extLst>
              <a:ext uri="{FF2B5EF4-FFF2-40B4-BE49-F238E27FC236}">
                <a16:creationId xmlns:a16="http://schemas.microsoft.com/office/drawing/2014/main" xmlns="" id="{AAD0C0EF-7038-634B-8024-2C277C80B026}"/>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8" name="Picture 7" descr="CompTIA_logo.wmf">
            <a:extLst>
              <a:ext uri="{FF2B5EF4-FFF2-40B4-BE49-F238E27FC236}">
                <a16:creationId xmlns:a16="http://schemas.microsoft.com/office/drawing/2014/main" xmlns="" id="{8C0E01C7-55F8-CB46-A3D0-2C065754C78B}"/>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5" name="Text Placeholder 2">
            <a:extLst>
              <a:ext uri="{FF2B5EF4-FFF2-40B4-BE49-F238E27FC236}">
                <a16:creationId xmlns:a16="http://schemas.microsoft.com/office/drawing/2014/main" xmlns="" id="{EACD82ED-3ACE-6B4E-AED2-34697AE09C35}"/>
              </a:ext>
            </a:extLst>
          </p:cNvPr>
          <p:cNvSpPr>
            <a:spLocks noGrp="1"/>
          </p:cNvSpPr>
          <p:nvPr>
            <p:ph idx="1" hasCustomPrompt="1"/>
          </p:nvPr>
        </p:nvSpPr>
        <p:spPr>
          <a:xfrm>
            <a:off x="341924" y="1307130"/>
            <a:ext cx="8460152" cy="4785662"/>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9" name="Picture 8">
            <a:extLst>
              <a:ext uri="{FF2B5EF4-FFF2-40B4-BE49-F238E27FC236}">
                <a16:creationId xmlns:a16="http://schemas.microsoft.com/office/drawing/2014/main" xmlns="" id="{426213E4-182A-0540-9FE5-9CF87608140B}"/>
              </a:ext>
            </a:extLst>
          </p:cNvPr>
          <p:cNvPicPr>
            <a:picLocks noChangeAspect="1"/>
          </p:cNvPicPr>
          <p:nvPr userDrawn="1"/>
        </p:nvPicPr>
        <p:blipFill>
          <a:blip r:embed="rId2"/>
          <a:stretch>
            <a:fillRect/>
          </a:stretch>
        </p:blipFill>
        <p:spPr>
          <a:xfrm>
            <a:off x="6272784" y="4243143"/>
            <a:ext cx="2871216" cy="2614857"/>
          </a:xfrm>
          <a:prstGeom prst="rect">
            <a:avLst/>
          </a:prstGeom>
        </p:spPr>
      </p:pic>
      <p:sp>
        <p:nvSpPr>
          <p:cNvPr id="10" name="Slide Number Placeholder 5">
            <a:extLst>
              <a:ext uri="{FF2B5EF4-FFF2-40B4-BE49-F238E27FC236}">
                <a16:creationId xmlns:a16="http://schemas.microsoft.com/office/drawing/2014/main" xmlns="" id="{51552687-032D-C34A-A602-AD4C6BD9AA47}"/>
              </a:ext>
            </a:extLst>
          </p:cNvPr>
          <p:cNvSpPr txBox="1">
            <a:spLocks/>
          </p:cNvSpPr>
          <p:nvPr userDrawn="1"/>
        </p:nvSpPr>
        <p:spPr>
          <a:xfrm>
            <a:off x="81975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2" name="Picture 11" descr="CompTIA_logo.wmf">
            <a:extLst>
              <a:ext uri="{FF2B5EF4-FFF2-40B4-BE49-F238E27FC236}">
                <a16:creationId xmlns:a16="http://schemas.microsoft.com/office/drawing/2014/main" xmlns="" id="{8484E9A4-2002-AD4A-890B-49D02F7DADD5}"/>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345363280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Glossary Term Definition">
    <p:spTree>
      <p:nvGrpSpPr>
        <p:cNvPr id="1" name=""/>
        <p:cNvGrpSpPr/>
        <p:nvPr/>
      </p:nvGrpSpPr>
      <p:grpSpPr>
        <a:xfrm>
          <a:off x="0" y="0"/>
          <a:ext cx="0" cy="0"/>
          <a:chOff x="0" y="0"/>
          <a:chExt cx="0" cy="0"/>
        </a:xfrm>
      </p:grpSpPr>
      <p:sp>
        <p:nvSpPr>
          <p:cNvPr id="8" name="Title Placeholder 1"/>
          <p:cNvSpPr>
            <a:spLocks noGrp="1"/>
          </p:cNvSpPr>
          <p:nvPr>
            <p:ph type="title" hasCustomPrompt="1"/>
          </p:nvPr>
        </p:nvSpPr>
        <p:spPr>
          <a:xfrm>
            <a:off x="341925" y="100269"/>
            <a:ext cx="8455566" cy="844611"/>
          </a:xfrm>
          <a:prstGeom prst="rect">
            <a:avLst/>
          </a:prstGeom>
        </p:spPr>
        <p:txBody>
          <a:bodyPr vert="horz" lIns="91440" tIns="45720" rIns="91440" bIns="45720" rtlCol="0" anchor="ctr">
            <a:noAutofit/>
          </a:bodyPr>
          <a:lstStyle/>
          <a:p>
            <a:r>
              <a:rPr lang="en-US" dirty="0"/>
              <a:t>Click to add title</a:t>
            </a:r>
          </a:p>
        </p:txBody>
      </p:sp>
      <p:pic>
        <p:nvPicPr>
          <p:cNvPr id="10" name="Picture 100" descr="book">
            <a:extLst>
              <a:ext uri="{FF2B5EF4-FFF2-40B4-BE49-F238E27FC236}">
                <a16:creationId xmlns:a16="http://schemas.microsoft.com/office/drawing/2014/main" xmlns="" id="{C97CB2FE-FA07-47EC-B391-E0375C6755E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600" y="1177137"/>
            <a:ext cx="1038673" cy="908838"/>
          </a:xfrm>
          <a:prstGeom prst="rect">
            <a:avLst/>
          </a:prstGeom>
          <a:noFill/>
          <a:extLst>
            <a:ext uri="{909E8E84-426E-40DD-AFC4-6F175D3DCCD1}">
              <a14:hiddenFill xmlns:a14="http://schemas.microsoft.com/office/drawing/2010/main">
                <a:solidFill>
                  <a:srgbClr val="FFFFFF"/>
                </a:solidFill>
              </a14:hiddenFill>
            </a:ext>
          </a:extLst>
        </p:spPr>
      </p:pic>
      <p:sp>
        <p:nvSpPr>
          <p:cNvPr id="13" name="Text Placeholder 12">
            <a:extLst>
              <a:ext uri="{FF2B5EF4-FFF2-40B4-BE49-F238E27FC236}">
                <a16:creationId xmlns:a16="http://schemas.microsoft.com/office/drawing/2014/main" xmlns="" id="{8FB19520-E82C-4B3B-A166-692B3551D135}"/>
              </a:ext>
            </a:extLst>
          </p:cNvPr>
          <p:cNvSpPr>
            <a:spLocks noGrp="1"/>
          </p:cNvSpPr>
          <p:nvPr>
            <p:ph type="body" sz="quarter" idx="13" hasCustomPrompt="1"/>
          </p:nvPr>
        </p:nvSpPr>
        <p:spPr>
          <a:xfrm>
            <a:off x="1752600" y="1259979"/>
            <a:ext cx="7054516" cy="762000"/>
          </a:xfrm>
        </p:spPr>
        <p:txBody>
          <a:bodyPr/>
          <a:lstStyle>
            <a:lvl1pPr marL="0" indent="0" algn="l" defTabSz="457200" rtl="0" eaLnBrk="1" latinLnBrk="0" hangingPunct="1">
              <a:spcBef>
                <a:spcPct val="20000"/>
              </a:spcBef>
              <a:buClr>
                <a:schemeClr val="accent1"/>
              </a:buClr>
              <a:buFont typeface="Arial"/>
              <a:buNone/>
              <a:defRPr lang="en-US" sz="1800" b="0" kern="1200" dirty="0" smtClean="0">
                <a:solidFill>
                  <a:srgbClr val="ED1C24"/>
                </a:solidFill>
                <a:latin typeface="+mn-lt"/>
                <a:ea typeface="+mn-ea"/>
                <a:cs typeface="+mn-cs"/>
              </a:defRPr>
            </a:lvl1pPr>
            <a:lvl2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2pPr>
            <a:lvl3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3pPr>
            <a:lvl4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4pPr>
            <a:lvl5pPr marL="0" indent="0" algn="l" defTabSz="457200" rtl="0" eaLnBrk="1" latinLnBrk="0" hangingPunct="1">
              <a:spcBef>
                <a:spcPct val="20000"/>
              </a:spcBef>
              <a:buClr>
                <a:schemeClr val="accent1"/>
              </a:buClr>
              <a:buFont typeface="Arial"/>
              <a:buNone/>
              <a:defRPr lang="en-US" sz="1800" kern="1200" dirty="0">
                <a:solidFill>
                  <a:srgbClr val="0070C0"/>
                </a:solidFill>
                <a:latin typeface="+mn-lt"/>
                <a:ea typeface="+mn-ea"/>
                <a:cs typeface="+mn-cs"/>
              </a:defRPr>
            </a:lvl5pPr>
          </a:lstStyle>
          <a:p>
            <a:pPr lvl="0"/>
            <a:r>
              <a:rPr lang="en-US" dirty="0"/>
              <a:t>Term: definition. (Format “term” in bold.)</a:t>
            </a:r>
          </a:p>
        </p:txBody>
      </p:sp>
      <p:sp>
        <p:nvSpPr>
          <p:cNvPr id="6" name="Slide Number Placeholder 5">
            <a:extLst>
              <a:ext uri="{FF2B5EF4-FFF2-40B4-BE49-F238E27FC236}">
                <a16:creationId xmlns:a16="http://schemas.microsoft.com/office/drawing/2014/main" xmlns="" id="{804186BA-5094-1448-BB57-AB5B0FEA3A02}"/>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11" name="Slide Number Placeholder 5">
            <a:extLst>
              <a:ext uri="{FF2B5EF4-FFF2-40B4-BE49-F238E27FC236}">
                <a16:creationId xmlns:a16="http://schemas.microsoft.com/office/drawing/2014/main" xmlns="" id="{57DCA484-9C40-334C-AD13-25B14530D4BF}"/>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2" name="Picture 11" descr="CompTIA_logo.wmf">
            <a:extLst>
              <a:ext uri="{FF2B5EF4-FFF2-40B4-BE49-F238E27FC236}">
                <a16:creationId xmlns:a16="http://schemas.microsoft.com/office/drawing/2014/main" xmlns="" id="{8F2FA5A5-E3E2-9C44-BD0B-89DF91D8C82F}"/>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4" name="Text Placeholder 2">
            <a:extLst>
              <a:ext uri="{FF2B5EF4-FFF2-40B4-BE49-F238E27FC236}">
                <a16:creationId xmlns:a16="http://schemas.microsoft.com/office/drawing/2014/main" xmlns="" id="{1C8B6186-7A8B-DC46-9466-DB72DE79C1AC}"/>
              </a:ext>
            </a:extLst>
          </p:cNvPr>
          <p:cNvSpPr>
            <a:spLocks noGrp="1"/>
          </p:cNvSpPr>
          <p:nvPr>
            <p:ph idx="1" hasCustomPrompt="1"/>
          </p:nvPr>
        </p:nvSpPr>
        <p:spPr>
          <a:xfrm>
            <a:off x="341924" y="2300438"/>
            <a:ext cx="8460152" cy="3942100"/>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9" name="Picture 100" descr="book">
            <a:extLst>
              <a:ext uri="{FF2B5EF4-FFF2-40B4-BE49-F238E27FC236}">
                <a16:creationId xmlns:a16="http://schemas.microsoft.com/office/drawing/2014/main" xmlns="" id="{DB3E63F8-33D9-BE4A-A84B-93A628628D21}"/>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09600" y="1177137"/>
            <a:ext cx="1038673" cy="908838"/>
          </a:xfrm>
          <a:prstGeom prst="rect">
            <a:avLst/>
          </a:prstGeom>
          <a:noFill/>
          <a:extLst>
            <a:ext uri="{909E8E84-426E-40DD-AFC4-6F175D3DCCD1}">
              <a14:hiddenFill xmlns:a14="http://schemas.microsoft.com/office/drawing/2010/main">
                <a:solidFill>
                  <a:srgbClr val="FFFFFF"/>
                </a:solidFill>
              </a14:hiddenFill>
            </a:ext>
          </a:extLst>
        </p:spPr>
      </p:pic>
      <p:sp>
        <p:nvSpPr>
          <p:cNvPr id="15" name="Slide Number Placeholder 5">
            <a:extLst>
              <a:ext uri="{FF2B5EF4-FFF2-40B4-BE49-F238E27FC236}">
                <a16:creationId xmlns:a16="http://schemas.microsoft.com/office/drawing/2014/main" xmlns="" id="{DE0D9F7C-5F59-8245-A8F1-AA6DAEAA23ED}"/>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6" name="Picture 15" descr="CompTIA_logo.wmf">
            <a:extLst>
              <a:ext uri="{FF2B5EF4-FFF2-40B4-BE49-F238E27FC236}">
                <a16:creationId xmlns:a16="http://schemas.microsoft.com/office/drawing/2014/main" xmlns="" id="{917D1463-228E-DC42-AA44-5A425CE67B59}"/>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114391163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Glossary Term Definition with Corner Fill">
    <p:spTree>
      <p:nvGrpSpPr>
        <p:cNvPr id="1" name=""/>
        <p:cNvGrpSpPr/>
        <p:nvPr/>
      </p:nvGrpSpPr>
      <p:grpSpPr>
        <a:xfrm>
          <a:off x="0" y="0"/>
          <a:ext cx="0" cy="0"/>
          <a:chOff x="0" y="0"/>
          <a:chExt cx="0" cy="0"/>
        </a:xfrm>
      </p:grpSpPr>
      <p:sp>
        <p:nvSpPr>
          <p:cNvPr id="8" name="Title Placeholder 1"/>
          <p:cNvSpPr>
            <a:spLocks noGrp="1"/>
          </p:cNvSpPr>
          <p:nvPr>
            <p:ph type="title" hasCustomPrompt="1"/>
          </p:nvPr>
        </p:nvSpPr>
        <p:spPr>
          <a:xfrm>
            <a:off x="341925" y="100269"/>
            <a:ext cx="7883768" cy="844611"/>
          </a:xfrm>
          <a:prstGeom prst="rect">
            <a:avLst/>
          </a:prstGeom>
        </p:spPr>
        <p:txBody>
          <a:bodyPr vert="horz" lIns="91440" tIns="45720" rIns="91440" bIns="45720" rtlCol="0" anchor="ctr">
            <a:noAutofit/>
          </a:bodyPr>
          <a:lstStyle/>
          <a:p>
            <a:r>
              <a:rPr lang="en-US" dirty="0"/>
              <a:t>Click to add title</a:t>
            </a:r>
          </a:p>
        </p:txBody>
      </p:sp>
      <p:pic>
        <p:nvPicPr>
          <p:cNvPr id="10" name="Picture 100" descr="book">
            <a:extLst>
              <a:ext uri="{FF2B5EF4-FFF2-40B4-BE49-F238E27FC236}">
                <a16:creationId xmlns:a16="http://schemas.microsoft.com/office/drawing/2014/main" xmlns="" id="{C97CB2FE-FA07-47EC-B391-E0375C6755E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600" y="1177137"/>
            <a:ext cx="1038673" cy="908838"/>
          </a:xfrm>
          <a:prstGeom prst="rect">
            <a:avLst/>
          </a:prstGeom>
          <a:noFill/>
          <a:extLst>
            <a:ext uri="{909E8E84-426E-40DD-AFC4-6F175D3DCCD1}">
              <a14:hiddenFill xmlns:a14="http://schemas.microsoft.com/office/drawing/2010/main">
                <a:solidFill>
                  <a:srgbClr val="FFFFFF"/>
                </a:solidFill>
              </a14:hiddenFill>
            </a:ext>
          </a:extLst>
        </p:spPr>
      </p:pic>
      <p:sp>
        <p:nvSpPr>
          <p:cNvPr id="13" name="Text Placeholder 12">
            <a:extLst>
              <a:ext uri="{FF2B5EF4-FFF2-40B4-BE49-F238E27FC236}">
                <a16:creationId xmlns:a16="http://schemas.microsoft.com/office/drawing/2014/main" xmlns="" id="{8FB19520-E82C-4B3B-A166-692B3551D135}"/>
              </a:ext>
            </a:extLst>
          </p:cNvPr>
          <p:cNvSpPr>
            <a:spLocks noGrp="1"/>
          </p:cNvSpPr>
          <p:nvPr>
            <p:ph type="body" sz="quarter" idx="13" hasCustomPrompt="1"/>
          </p:nvPr>
        </p:nvSpPr>
        <p:spPr>
          <a:xfrm>
            <a:off x="1752600" y="1259979"/>
            <a:ext cx="6934200" cy="762000"/>
          </a:xfrm>
        </p:spPr>
        <p:txBody>
          <a:bodyPr/>
          <a:lstStyle>
            <a:lvl1pPr marL="0" indent="0" algn="l" defTabSz="457200" rtl="0" eaLnBrk="1" latinLnBrk="0" hangingPunct="1">
              <a:spcBef>
                <a:spcPct val="20000"/>
              </a:spcBef>
              <a:buClr>
                <a:schemeClr val="accent1"/>
              </a:buClr>
              <a:buFont typeface="Arial"/>
              <a:buNone/>
              <a:defRPr lang="en-US" sz="1800" kern="1200" dirty="0" smtClean="0">
                <a:solidFill>
                  <a:srgbClr val="ED1C24"/>
                </a:solidFill>
                <a:latin typeface="+mn-lt"/>
                <a:ea typeface="+mn-ea"/>
                <a:cs typeface="+mn-cs"/>
              </a:defRPr>
            </a:lvl1pPr>
            <a:lvl2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2pPr>
            <a:lvl3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3pPr>
            <a:lvl4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4pPr>
            <a:lvl5pPr marL="0" indent="0" algn="l" defTabSz="457200" rtl="0" eaLnBrk="1" latinLnBrk="0" hangingPunct="1">
              <a:spcBef>
                <a:spcPct val="20000"/>
              </a:spcBef>
              <a:buClr>
                <a:schemeClr val="accent1"/>
              </a:buClr>
              <a:buFont typeface="Arial"/>
              <a:buNone/>
              <a:defRPr lang="en-US" sz="1800" kern="1200" dirty="0">
                <a:solidFill>
                  <a:srgbClr val="0070C0"/>
                </a:solidFill>
                <a:latin typeface="+mn-lt"/>
                <a:ea typeface="+mn-ea"/>
                <a:cs typeface="+mn-cs"/>
              </a:defRPr>
            </a:lvl5pPr>
          </a:lstStyle>
          <a:p>
            <a:pPr lvl="0"/>
            <a:r>
              <a:rPr lang="en-US" dirty="0"/>
              <a:t>Term: definition. (Format “term” in bold.)</a:t>
            </a:r>
          </a:p>
        </p:txBody>
      </p:sp>
      <p:pic>
        <p:nvPicPr>
          <p:cNvPr id="9" name="Picture 8">
            <a:extLst>
              <a:ext uri="{FF2B5EF4-FFF2-40B4-BE49-F238E27FC236}">
                <a16:creationId xmlns:a16="http://schemas.microsoft.com/office/drawing/2014/main" xmlns="" id="{42053552-69A8-BD48-8CA2-F433F3BDBFD1}"/>
              </a:ext>
            </a:extLst>
          </p:cNvPr>
          <p:cNvPicPr>
            <a:picLocks noChangeAspect="1"/>
          </p:cNvPicPr>
          <p:nvPr/>
        </p:nvPicPr>
        <p:blipFill>
          <a:blip r:embed="rId3"/>
          <a:stretch>
            <a:fillRect/>
          </a:stretch>
        </p:blipFill>
        <p:spPr>
          <a:xfrm>
            <a:off x="6272784" y="4243143"/>
            <a:ext cx="2871216" cy="2614857"/>
          </a:xfrm>
          <a:prstGeom prst="rect">
            <a:avLst/>
          </a:prstGeom>
        </p:spPr>
      </p:pic>
      <p:sp>
        <p:nvSpPr>
          <p:cNvPr id="11" name="Slide Number Placeholder 5">
            <a:extLst>
              <a:ext uri="{FF2B5EF4-FFF2-40B4-BE49-F238E27FC236}">
                <a16:creationId xmlns:a16="http://schemas.microsoft.com/office/drawing/2014/main" xmlns="" id="{BBD1DE29-ADE7-384D-809A-A52F9DD45FFD}"/>
              </a:ext>
            </a:extLst>
          </p:cNvPr>
          <p:cNvSpPr txBox="1">
            <a:spLocks/>
          </p:cNvSpPr>
          <p:nvPr/>
        </p:nvSpPr>
        <p:spPr>
          <a:xfrm>
            <a:off x="81975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14" name="Slide Number Placeholder 5">
            <a:extLst>
              <a:ext uri="{FF2B5EF4-FFF2-40B4-BE49-F238E27FC236}">
                <a16:creationId xmlns:a16="http://schemas.microsoft.com/office/drawing/2014/main" xmlns="" id="{2E180A83-A907-544F-B0AF-DAD9FC2DF736}"/>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5" name="Picture 14" descr="CompTIA_logo.wmf">
            <a:extLst>
              <a:ext uri="{FF2B5EF4-FFF2-40B4-BE49-F238E27FC236}">
                <a16:creationId xmlns:a16="http://schemas.microsoft.com/office/drawing/2014/main" xmlns="" id="{966438BD-F346-2049-BD71-86C1F78B255E}"/>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6" name="Text Placeholder 2">
            <a:extLst>
              <a:ext uri="{FF2B5EF4-FFF2-40B4-BE49-F238E27FC236}">
                <a16:creationId xmlns:a16="http://schemas.microsoft.com/office/drawing/2014/main" xmlns="" id="{8B707612-480C-B144-82D3-40F98F576EEF}"/>
              </a:ext>
            </a:extLst>
          </p:cNvPr>
          <p:cNvSpPr>
            <a:spLocks noGrp="1"/>
          </p:cNvSpPr>
          <p:nvPr>
            <p:ph idx="1" hasCustomPrompt="1"/>
          </p:nvPr>
        </p:nvSpPr>
        <p:spPr>
          <a:xfrm>
            <a:off x="341924" y="2261936"/>
            <a:ext cx="8460152" cy="3980601"/>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12" name="Picture 100" descr="book">
            <a:extLst>
              <a:ext uri="{FF2B5EF4-FFF2-40B4-BE49-F238E27FC236}">
                <a16:creationId xmlns:a16="http://schemas.microsoft.com/office/drawing/2014/main" xmlns="" id="{9D5CEE60-2C88-9E49-B28B-58454BEF351C}"/>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09600" y="1177137"/>
            <a:ext cx="1038673" cy="908838"/>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a:extLst>
              <a:ext uri="{FF2B5EF4-FFF2-40B4-BE49-F238E27FC236}">
                <a16:creationId xmlns:a16="http://schemas.microsoft.com/office/drawing/2014/main" xmlns="" id="{B226F1A9-2B9D-584B-8245-44EA0A3A2E53}"/>
              </a:ext>
            </a:extLst>
          </p:cNvPr>
          <p:cNvPicPr>
            <a:picLocks noChangeAspect="1"/>
          </p:cNvPicPr>
          <p:nvPr userDrawn="1"/>
        </p:nvPicPr>
        <p:blipFill>
          <a:blip r:embed="rId3"/>
          <a:stretch>
            <a:fillRect/>
          </a:stretch>
        </p:blipFill>
        <p:spPr>
          <a:xfrm>
            <a:off x="6272784" y="4243143"/>
            <a:ext cx="2871216" cy="2614857"/>
          </a:xfrm>
          <a:prstGeom prst="rect">
            <a:avLst/>
          </a:prstGeom>
        </p:spPr>
      </p:pic>
      <p:sp>
        <p:nvSpPr>
          <p:cNvPr id="18" name="Slide Number Placeholder 5">
            <a:extLst>
              <a:ext uri="{FF2B5EF4-FFF2-40B4-BE49-F238E27FC236}">
                <a16:creationId xmlns:a16="http://schemas.microsoft.com/office/drawing/2014/main" xmlns="" id="{FDF18D2F-C485-F946-A6AD-6D9AB08D0C01}"/>
              </a:ext>
            </a:extLst>
          </p:cNvPr>
          <p:cNvSpPr txBox="1">
            <a:spLocks/>
          </p:cNvSpPr>
          <p:nvPr userDrawn="1"/>
        </p:nvSpPr>
        <p:spPr>
          <a:xfrm>
            <a:off x="81975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9" name="Picture 18" descr="CompTIA_logo.wmf">
            <a:extLst>
              <a:ext uri="{FF2B5EF4-FFF2-40B4-BE49-F238E27FC236}">
                <a16:creationId xmlns:a16="http://schemas.microsoft.com/office/drawing/2014/main" xmlns="" id="{E78EE45E-3A6B-D748-A160-F51D43377328}"/>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250427338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Hands-On Activity">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FC41D967-990F-E944-A75C-DDD8D816EE0F}"/>
              </a:ext>
            </a:extLst>
          </p:cNvPr>
          <p:cNvPicPr>
            <a:picLocks noChangeAspect="1"/>
          </p:cNvPicPr>
          <p:nvPr/>
        </p:nvPicPr>
        <p:blipFill>
          <a:blip r:embed="rId2"/>
          <a:stretch>
            <a:fillRect/>
          </a:stretch>
        </p:blipFill>
        <p:spPr>
          <a:xfrm>
            <a:off x="6378654" y="4716892"/>
            <a:ext cx="2426148" cy="1508760"/>
          </a:xfrm>
          <a:prstGeom prst="rect">
            <a:avLst/>
          </a:prstGeom>
        </p:spPr>
      </p:pic>
      <p:sp>
        <p:nvSpPr>
          <p:cNvPr id="8" name="Title Placeholder 1"/>
          <p:cNvSpPr>
            <a:spLocks noGrp="1"/>
          </p:cNvSpPr>
          <p:nvPr>
            <p:ph type="title" hasCustomPrompt="1"/>
          </p:nvPr>
        </p:nvSpPr>
        <p:spPr>
          <a:xfrm>
            <a:off x="341925" y="100269"/>
            <a:ext cx="7883768" cy="844611"/>
          </a:xfrm>
          <a:prstGeom prst="rect">
            <a:avLst/>
          </a:prstGeom>
        </p:spPr>
        <p:txBody>
          <a:bodyPr vert="horz" lIns="91440" tIns="45720" rIns="91440" bIns="45720" rtlCol="0" anchor="ctr">
            <a:noAutofit/>
          </a:bodyPr>
          <a:lstStyle>
            <a:lvl1pPr>
              <a:defRPr/>
            </a:lvl1pPr>
          </a:lstStyle>
          <a:p>
            <a:r>
              <a:rPr lang="en-US" dirty="0"/>
              <a:t>Click to add Activity title</a:t>
            </a:r>
          </a:p>
        </p:txBody>
      </p:sp>
      <p:sp>
        <p:nvSpPr>
          <p:cNvPr id="5" name="Slide Number Placeholder 5">
            <a:extLst>
              <a:ext uri="{FF2B5EF4-FFF2-40B4-BE49-F238E27FC236}">
                <a16:creationId xmlns:a16="http://schemas.microsoft.com/office/drawing/2014/main" xmlns="" id="{15727794-1D8F-EE4B-86CA-492FD31C8844}"/>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9" name="Slide Number Placeholder 5">
            <a:extLst>
              <a:ext uri="{FF2B5EF4-FFF2-40B4-BE49-F238E27FC236}">
                <a16:creationId xmlns:a16="http://schemas.microsoft.com/office/drawing/2014/main" xmlns="" id="{02E05C79-1716-3D41-94C9-03C7F4E93A4D}"/>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0" name="Picture 9" descr="CompTIA_logo.wmf">
            <a:extLst>
              <a:ext uri="{FF2B5EF4-FFF2-40B4-BE49-F238E27FC236}">
                <a16:creationId xmlns:a16="http://schemas.microsoft.com/office/drawing/2014/main" xmlns="" id="{A7A7784F-0CF1-6447-8E21-F2091A64AB54}"/>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1" name="Text Placeholder 2">
            <a:extLst>
              <a:ext uri="{FF2B5EF4-FFF2-40B4-BE49-F238E27FC236}">
                <a16:creationId xmlns:a16="http://schemas.microsoft.com/office/drawing/2014/main" xmlns="" id="{62593A58-0959-CB4D-8C6B-BF10FB4E9B2C}"/>
              </a:ext>
            </a:extLst>
          </p:cNvPr>
          <p:cNvSpPr>
            <a:spLocks noGrp="1"/>
          </p:cNvSpPr>
          <p:nvPr>
            <p:ph idx="1" hasCustomPrompt="1"/>
          </p:nvPr>
        </p:nvSpPr>
        <p:spPr>
          <a:xfrm>
            <a:off x="341924" y="1307130"/>
            <a:ext cx="8460152" cy="4935408"/>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12" name="Picture 11">
            <a:extLst>
              <a:ext uri="{FF2B5EF4-FFF2-40B4-BE49-F238E27FC236}">
                <a16:creationId xmlns:a16="http://schemas.microsoft.com/office/drawing/2014/main" xmlns="" id="{6A9384BF-4DD5-0241-9855-AF2027C9E586}"/>
              </a:ext>
            </a:extLst>
          </p:cNvPr>
          <p:cNvPicPr>
            <a:picLocks noChangeAspect="1"/>
          </p:cNvPicPr>
          <p:nvPr userDrawn="1"/>
        </p:nvPicPr>
        <p:blipFill>
          <a:blip r:embed="rId2"/>
          <a:stretch>
            <a:fillRect/>
          </a:stretch>
        </p:blipFill>
        <p:spPr>
          <a:xfrm>
            <a:off x="6378654" y="4716892"/>
            <a:ext cx="2426148" cy="1508760"/>
          </a:xfrm>
          <a:prstGeom prst="rect">
            <a:avLst/>
          </a:prstGeom>
        </p:spPr>
      </p:pic>
      <p:sp>
        <p:nvSpPr>
          <p:cNvPr id="13" name="Slide Number Placeholder 5">
            <a:extLst>
              <a:ext uri="{FF2B5EF4-FFF2-40B4-BE49-F238E27FC236}">
                <a16:creationId xmlns:a16="http://schemas.microsoft.com/office/drawing/2014/main" xmlns="" id="{A5691A58-3DA6-9C42-9DEE-56D4A55368C9}"/>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4" name="Picture 13" descr="CompTIA_logo.wmf">
            <a:extLst>
              <a:ext uri="{FF2B5EF4-FFF2-40B4-BE49-F238E27FC236}">
                <a16:creationId xmlns:a16="http://schemas.microsoft.com/office/drawing/2014/main" xmlns="" id="{06248EB9-11AC-804B-A135-4EFD54359A2E}"/>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257627158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Hands-On Activity 2">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xmlns="" id="{3B6DABA9-2B0D-064E-BEB6-5D5E546F3AA1}"/>
              </a:ext>
            </a:extLst>
          </p:cNvPr>
          <p:cNvPicPr>
            <a:picLocks noChangeAspect="1"/>
          </p:cNvPicPr>
          <p:nvPr/>
        </p:nvPicPr>
        <p:blipFill>
          <a:blip r:embed="rId2"/>
          <a:stretch>
            <a:fillRect/>
          </a:stretch>
        </p:blipFill>
        <p:spPr>
          <a:xfrm>
            <a:off x="3022600" y="2565400"/>
            <a:ext cx="3101607" cy="1928812"/>
          </a:xfrm>
          <a:prstGeom prst="rect">
            <a:avLst/>
          </a:prstGeom>
        </p:spPr>
      </p:pic>
      <p:pic>
        <p:nvPicPr>
          <p:cNvPr id="7" name="Picture 6">
            <a:extLst>
              <a:ext uri="{FF2B5EF4-FFF2-40B4-BE49-F238E27FC236}">
                <a16:creationId xmlns:a16="http://schemas.microsoft.com/office/drawing/2014/main" xmlns="" id="{80E79872-6410-E14A-8678-93C3DB88970C}"/>
              </a:ext>
            </a:extLst>
          </p:cNvPr>
          <p:cNvPicPr>
            <a:picLocks noChangeAspect="1"/>
          </p:cNvPicPr>
          <p:nvPr/>
        </p:nvPicPr>
        <p:blipFill>
          <a:blip r:embed="rId3"/>
          <a:stretch>
            <a:fillRect/>
          </a:stretch>
        </p:blipFill>
        <p:spPr>
          <a:xfrm>
            <a:off x="0" y="6019800"/>
            <a:ext cx="9144000" cy="455934"/>
          </a:xfrm>
          <a:prstGeom prst="rect">
            <a:avLst/>
          </a:prstGeom>
        </p:spPr>
      </p:pic>
      <p:sp>
        <p:nvSpPr>
          <p:cNvPr id="3" name="Text Placeholder 2">
            <a:extLst>
              <a:ext uri="{FF2B5EF4-FFF2-40B4-BE49-F238E27FC236}">
                <a16:creationId xmlns:a16="http://schemas.microsoft.com/office/drawing/2014/main" xmlns="" id="{4F915AE6-89DC-4B00-95C2-C09677B47DC6}"/>
              </a:ext>
            </a:extLst>
          </p:cNvPr>
          <p:cNvSpPr>
            <a:spLocks noGrp="1"/>
          </p:cNvSpPr>
          <p:nvPr>
            <p:ph type="body" sz="quarter" idx="13" hasCustomPrompt="1"/>
          </p:nvPr>
        </p:nvSpPr>
        <p:spPr>
          <a:xfrm>
            <a:off x="571500" y="4512820"/>
            <a:ext cx="8001000" cy="611187"/>
          </a:xfrm>
        </p:spPr>
        <p:txBody>
          <a:bodyPr/>
          <a:lstStyle>
            <a:lvl1pPr marL="0" indent="0" algn="ctr">
              <a:buNone/>
              <a:defRPr sz="2800">
                <a:solidFill>
                  <a:schemeClr val="tx1"/>
                </a:solidFill>
              </a:defRPr>
            </a:lvl1pPr>
          </a:lstStyle>
          <a:p>
            <a:pPr lvl="0"/>
            <a:r>
              <a:rPr lang="en-US" dirty="0"/>
              <a:t>Click to add Activity title</a:t>
            </a:r>
          </a:p>
        </p:txBody>
      </p:sp>
      <p:sp>
        <p:nvSpPr>
          <p:cNvPr id="11" name="TextBox 10">
            <a:extLst>
              <a:ext uri="{FF2B5EF4-FFF2-40B4-BE49-F238E27FC236}">
                <a16:creationId xmlns:a16="http://schemas.microsoft.com/office/drawing/2014/main" xmlns="" id="{C249395E-254B-4DF4-AD8F-137598C79946}"/>
              </a:ext>
            </a:extLst>
          </p:cNvPr>
          <p:cNvSpPr txBox="1"/>
          <p:nvPr/>
        </p:nvSpPr>
        <p:spPr>
          <a:xfrm>
            <a:off x="341925" y="291741"/>
            <a:ext cx="7883768" cy="461665"/>
          </a:xfrm>
          <a:prstGeom prst="rect">
            <a:avLst/>
          </a:prstGeom>
          <a:noFill/>
        </p:spPr>
        <p:txBody>
          <a:bodyPr wrap="square" rtlCol="0">
            <a:spAutoFit/>
          </a:bodyPr>
          <a:lstStyle/>
          <a:p>
            <a:pPr defTabSz="457200" eaLnBrk="1" fontAlgn="auto" hangingPunct="1">
              <a:spcBef>
                <a:spcPts val="0"/>
              </a:spcBef>
              <a:spcAft>
                <a:spcPts val="0"/>
              </a:spcAft>
              <a:defRPr/>
            </a:pPr>
            <a:r>
              <a:rPr lang="en-US" sz="2400" dirty="0">
                <a:solidFill>
                  <a:srgbClr val="ED1C24"/>
                </a:solidFill>
                <a:latin typeface="Myriad Pro"/>
              </a:rPr>
              <a:t>Activity</a:t>
            </a:r>
          </a:p>
        </p:txBody>
      </p:sp>
      <p:sp>
        <p:nvSpPr>
          <p:cNvPr id="6" name="Slide Number Placeholder 5">
            <a:extLst>
              <a:ext uri="{FF2B5EF4-FFF2-40B4-BE49-F238E27FC236}">
                <a16:creationId xmlns:a16="http://schemas.microsoft.com/office/drawing/2014/main" xmlns="" id="{F628AF2C-F141-0F46-BA28-178577A16F7B}"/>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9" name="Slide Number Placeholder 5">
            <a:extLst>
              <a:ext uri="{FF2B5EF4-FFF2-40B4-BE49-F238E27FC236}">
                <a16:creationId xmlns:a16="http://schemas.microsoft.com/office/drawing/2014/main" xmlns="" id="{6BA17A01-17DB-2540-9CD7-DEA1D2C76BF2}"/>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2" name="Picture 11" descr="CompTIA_logo.wmf">
            <a:extLst>
              <a:ext uri="{FF2B5EF4-FFF2-40B4-BE49-F238E27FC236}">
                <a16:creationId xmlns:a16="http://schemas.microsoft.com/office/drawing/2014/main" xmlns="" id="{479FADE8-B2CC-4340-89CD-7751242F4499}"/>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pic>
        <p:nvPicPr>
          <p:cNvPr id="13" name="Picture 12">
            <a:extLst>
              <a:ext uri="{FF2B5EF4-FFF2-40B4-BE49-F238E27FC236}">
                <a16:creationId xmlns:a16="http://schemas.microsoft.com/office/drawing/2014/main" xmlns="" id="{5A1E55E5-96BD-EA4D-B74C-B45EA23440E2}"/>
              </a:ext>
            </a:extLst>
          </p:cNvPr>
          <p:cNvPicPr>
            <a:picLocks noChangeAspect="1"/>
          </p:cNvPicPr>
          <p:nvPr userDrawn="1"/>
        </p:nvPicPr>
        <p:blipFill>
          <a:blip r:embed="rId2"/>
          <a:stretch>
            <a:fillRect/>
          </a:stretch>
        </p:blipFill>
        <p:spPr>
          <a:xfrm>
            <a:off x="3022600" y="2565400"/>
            <a:ext cx="3101607" cy="1928812"/>
          </a:xfrm>
          <a:prstGeom prst="rect">
            <a:avLst/>
          </a:prstGeom>
        </p:spPr>
      </p:pic>
      <p:pic>
        <p:nvPicPr>
          <p:cNvPr id="14" name="Picture 13">
            <a:extLst>
              <a:ext uri="{FF2B5EF4-FFF2-40B4-BE49-F238E27FC236}">
                <a16:creationId xmlns:a16="http://schemas.microsoft.com/office/drawing/2014/main" xmlns="" id="{2F141D98-3766-574F-B382-B3B62F9F0689}"/>
              </a:ext>
            </a:extLst>
          </p:cNvPr>
          <p:cNvPicPr>
            <a:picLocks noChangeAspect="1"/>
          </p:cNvPicPr>
          <p:nvPr userDrawn="1"/>
        </p:nvPicPr>
        <p:blipFill>
          <a:blip r:embed="rId3"/>
          <a:stretch>
            <a:fillRect/>
          </a:stretch>
        </p:blipFill>
        <p:spPr>
          <a:xfrm>
            <a:off x="0" y="6019800"/>
            <a:ext cx="9144000" cy="455934"/>
          </a:xfrm>
          <a:prstGeom prst="rect">
            <a:avLst/>
          </a:prstGeom>
        </p:spPr>
      </p:pic>
      <p:sp>
        <p:nvSpPr>
          <p:cNvPr id="15" name="TextBox 14">
            <a:extLst>
              <a:ext uri="{FF2B5EF4-FFF2-40B4-BE49-F238E27FC236}">
                <a16:creationId xmlns:a16="http://schemas.microsoft.com/office/drawing/2014/main" xmlns="" id="{2A7E3B64-90B7-7849-9847-8B6319B6F077}"/>
              </a:ext>
            </a:extLst>
          </p:cNvPr>
          <p:cNvSpPr txBox="1"/>
          <p:nvPr userDrawn="1"/>
        </p:nvSpPr>
        <p:spPr>
          <a:xfrm>
            <a:off x="341925" y="291741"/>
            <a:ext cx="7883768" cy="461665"/>
          </a:xfrm>
          <a:prstGeom prst="rect">
            <a:avLst/>
          </a:prstGeom>
          <a:noFill/>
        </p:spPr>
        <p:txBody>
          <a:bodyPr wrap="square" rtlCol="0">
            <a:spAutoFit/>
          </a:bodyPr>
          <a:lstStyle/>
          <a:p>
            <a:pPr defTabSz="457200" eaLnBrk="1" fontAlgn="auto" hangingPunct="1">
              <a:spcBef>
                <a:spcPts val="0"/>
              </a:spcBef>
              <a:spcAft>
                <a:spcPts val="0"/>
              </a:spcAft>
              <a:defRPr/>
            </a:pPr>
            <a:r>
              <a:rPr lang="en-US" sz="2400" dirty="0">
                <a:solidFill>
                  <a:srgbClr val="ED1C24"/>
                </a:solidFill>
                <a:latin typeface="Myriad Pro"/>
              </a:rPr>
              <a:t>Activity</a:t>
            </a:r>
          </a:p>
        </p:txBody>
      </p:sp>
      <p:sp>
        <p:nvSpPr>
          <p:cNvPr id="16" name="Slide Number Placeholder 5">
            <a:extLst>
              <a:ext uri="{FF2B5EF4-FFF2-40B4-BE49-F238E27FC236}">
                <a16:creationId xmlns:a16="http://schemas.microsoft.com/office/drawing/2014/main" xmlns="" id="{AE8DCE48-C8A9-6944-B701-A58A7D7F70BB}"/>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7" name="Picture 16" descr="CompTIA_logo.wmf">
            <a:extLst>
              <a:ext uri="{FF2B5EF4-FFF2-40B4-BE49-F238E27FC236}">
                <a16:creationId xmlns:a16="http://schemas.microsoft.com/office/drawing/2014/main" xmlns="" id="{DAF65D91-8240-174E-9C5B-36131D70EDE1}"/>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30275480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28600" y="1447800"/>
            <a:ext cx="39243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305300" y="1447800"/>
            <a:ext cx="39243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smtClean="0"/>
              <a:t>Click to edit Master title style</a:t>
            </a:r>
          </a:p>
        </p:txBody>
      </p:sp>
    </p:spTree>
    <p:extLst>
      <p:ext uri="{BB962C8B-B14F-4D97-AF65-F5344CB8AC3E}">
        <p14:creationId xmlns:p14="http://schemas.microsoft.com/office/powerpoint/2010/main" val="397060963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Minds-On Activity">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3E0098A6-2D77-744B-BEA2-1797ABD1AE4D}"/>
              </a:ext>
            </a:extLst>
          </p:cNvPr>
          <p:cNvPicPr>
            <a:picLocks noChangeAspect="1"/>
          </p:cNvPicPr>
          <p:nvPr/>
        </p:nvPicPr>
        <p:blipFill>
          <a:blip r:embed="rId2"/>
          <a:stretch>
            <a:fillRect/>
          </a:stretch>
        </p:blipFill>
        <p:spPr>
          <a:xfrm>
            <a:off x="6019739" y="4706858"/>
            <a:ext cx="2787042" cy="1526660"/>
          </a:xfrm>
          <a:prstGeom prst="rect">
            <a:avLst/>
          </a:prstGeom>
        </p:spPr>
      </p:pic>
      <p:sp>
        <p:nvSpPr>
          <p:cNvPr id="8" name="Title Placeholder 1"/>
          <p:cNvSpPr>
            <a:spLocks noGrp="1"/>
          </p:cNvSpPr>
          <p:nvPr>
            <p:ph type="title" hasCustomPrompt="1"/>
          </p:nvPr>
        </p:nvSpPr>
        <p:spPr>
          <a:xfrm>
            <a:off x="341925" y="100269"/>
            <a:ext cx="7883768" cy="844611"/>
          </a:xfrm>
          <a:prstGeom prst="rect">
            <a:avLst/>
          </a:prstGeom>
        </p:spPr>
        <p:txBody>
          <a:bodyPr vert="horz" lIns="91440" tIns="45720" rIns="91440" bIns="45720" rtlCol="0" anchor="ctr">
            <a:noAutofit/>
          </a:bodyPr>
          <a:lstStyle>
            <a:lvl1pPr>
              <a:defRPr/>
            </a:lvl1pPr>
          </a:lstStyle>
          <a:p>
            <a:r>
              <a:rPr lang="en-US" dirty="0"/>
              <a:t>Click to add Activity title</a:t>
            </a:r>
          </a:p>
        </p:txBody>
      </p:sp>
      <p:sp>
        <p:nvSpPr>
          <p:cNvPr id="5" name="Slide Number Placeholder 5">
            <a:extLst>
              <a:ext uri="{FF2B5EF4-FFF2-40B4-BE49-F238E27FC236}">
                <a16:creationId xmlns:a16="http://schemas.microsoft.com/office/drawing/2014/main" xmlns="" id="{73732324-F386-A84B-A341-691AB7D65C3E}"/>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9" name="Slide Number Placeholder 5">
            <a:extLst>
              <a:ext uri="{FF2B5EF4-FFF2-40B4-BE49-F238E27FC236}">
                <a16:creationId xmlns:a16="http://schemas.microsoft.com/office/drawing/2014/main" xmlns="" id="{2F9B869A-1F05-B84C-AA9E-6A7FD25F6D9A}"/>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0" name="Picture 9" descr="CompTIA_logo.wmf">
            <a:extLst>
              <a:ext uri="{FF2B5EF4-FFF2-40B4-BE49-F238E27FC236}">
                <a16:creationId xmlns:a16="http://schemas.microsoft.com/office/drawing/2014/main" xmlns="" id="{C9B010B1-B5B2-B34D-9253-4A08FD10CE4F}"/>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1" name="Text Placeholder 2">
            <a:extLst>
              <a:ext uri="{FF2B5EF4-FFF2-40B4-BE49-F238E27FC236}">
                <a16:creationId xmlns:a16="http://schemas.microsoft.com/office/drawing/2014/main" xmlns="" id="{CE126EC4-13CC-5047-ACF1-7FCEABFB0D5E}"/>
              </a:ext>
            </a:extLst>
          </p:cNvPr>
          <p:cNvSpPr>
            <a:spLocks noGrp="1"/>
          </p:cNvSpPr>
          <p:nvPr>
            <p:ph idx="1" hasCustomPrompt="1"/>
          </p:nvPr>
        </p:nvSpPr>
        <p:spPr>
          <a:xfrm>
            <a:off x="341924" y="1307130"/>
            <a:ext cx="8460152" cy="4935408"/>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12" name="Picture 11">
            <a:extLst>
              <a:ext uri="{FF2B5EF4-FFF2-40B4-BE49-F238E27FC236}">
                <a16:creationId xmlns:a16="http://schemas.microsoft.com/office/drawing/2014/main" xmlns="" id="{20E3317B-B5BE-A04B-A739-CDFD7B0E698F}"/>
              </a:ext>
            </a:extLst>
          </p:cNvPr>
          <p:cNvPicPr>
            <a:picLocks noChangeAspect="1"/>
          </p:cNvPicPr>
          <p:nvPr userDrawn="1"/>
        </p:nvPicPr>
        <p:blipFill>
          <a:blip r:embed="rId2"/>
          <a:stretch>
            <a:fillRect/>
          </a:stretch>
        </p:blipFill>
        <p:spPr>
          <a:xfrm>
            <a:off x="6019739" y="4706858"/>
            <a:ext cx="2787042" cy="1526660"/>
          </a:xfrm>
          <a:prstGeom prst="rect">
            <a:avLst/>
          </a:prstGeom>
        </p:spPr>
      </p:pic>
      <p:sp>
        <p:nvSpPr>
          <p:cNvPr id="13" name="Slide Number Placeholder 5">
            <a:extLst>
              <a:ext uri="{FF2B5EF4-FFF2-40B4-BE49-F238E27FC236}">
                <a16:creationId xmlns:a16="http://schemas.microsoft.com/office/drawing/2014/main" xmlns="" id="{3BD66C0E-7688-A843-B6D3-DD695A49F5F0}"/>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4" name="Picture 13" descr="CompTIA_logo.wmf">
            <a:extLst>
              <a:ext uri="{FF2B5EF4-FFF2-40B4-BE49-F238E27FC236}">
                <a16:creationId xmlns:a16="http://schemas.microsoft.com/office/drawing/2014/main" xmlns="" id="{84F087AB-5679-9F47-8D83-DA4480F09658}"/>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246739499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Minds-On Activity 2">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xmlns="" id="{E570D268-3262-E649-8ED0-B509455ADD1E}"/>
              </a:ext>
            </a:extLst>
          </p:cNvPr>
          <p:cNvPicPr>
            <a:picLocks noChangeAspect="1"/>
          </p:cNvPicPr>
          <p:nvPr/>
        </p:nvPicPr>
        <p:blipFill>
          <a:blip r:embed="rId2"/>
          <a:stretch>
            <a:fillRect/>
          </a:stretch>
        </p:blipFill>
        <p:spPr>
          <a:xfrm>
            <a:off x="2795977" y="2558371"/>
            <a:ext cx="3543171" cy="1940845"/>
          </a:xfrm>
          <a:prstGeom prst="rect">
            <a:avLst/>
          </a:prstGeom>
        </p:spPr>
      </p:pic>
      <p:pic>
        <p:nvPicPr>
          <p:cNvPr id="4" name="Picture 3">
            <a:extLst>
              <a:ext uri="{FF2B5EF4-FFF2-40B4-BE49-F238E27FC236}">
                <a16:creationId xmlns:a16="http://schemas.microsoft.com/office/drawing/2014/main" xmlns="" id="{73804EA5-17AD-354B-90BB-56A1A9BBD306}"/>
              </a:ext>
            </a:extLst>
          </p:cNvPr>
          <p:cNvPicPr>
            <a:picLocks noChangeAspect="1"/>
          </p:cNvPicPr>
          <p:nvPr/>
        </p:nvPicPr>
        <p:blipFill>
          <a:blip r:embed="rId3"/>
          <a:stretch>
            <a:fillRect/>
          </a:stretch>
        </p:blipFill>
        <p:spPr>
          <a:xfrm>
            <a:off x="0" y="6019800"/>
            <a:ext cx="9144000" cy="455934"/>
          </a:xfrm>
          <a:prstGeom prst="rect">
            <a:avLst/>
          </a:prstGeom>
        </p:spPr>
      </p:pic>
      <p:sp>
        <p:nvSpPr>
          <p:cNvPr id="3" name="Text Placeholder 2">
            <a:extLst>
              <a:ext uri="{FF2B5EF4-FFF2-40B4-BE49-F238E27FC236}">
                <a16:creationId xmlns:a16="http://schemas.microsoft.com/office/drawing/2014/main" xmlns="" id="{4F915AE6-89DC-4B00-95C2-C09677B47DC6}"/>
              </a:ext>
            </a:extLst>
          </p:cNvPr>
          <p:cNvSpPr>
            <a:spLocks noGrp="1"/>
          </p:cNvSpPr>
          <p:nvPr>
            <p:ph type="body" sz="quarter" idx="13" hasCustomPrompt="1"/>
          </p:nvPr>
        </p:nvSpPr>
        <p:spPr>
          <a:xfrm>
            <a:off x="571500" y="4512820"/>
            <a:ext cx="8001000" cy="611187"/>
          </a:xfrm>
        </p:spPr>
        <p:txBody>
          <a:bodyPr/>
          <a:lstStyle>
            <a:lvl1pPr marL="0" indent="0" algn="ctr">
              <a:buNone/>
              <a:defRPr sz="2800">
                <a:solidFill>
                  <a:schemeClr val="tx1"/>
                </a:solidFill>
              </a:defRPr>
            </a:lvl1pPr>
          </a:lstStyle>
          <a:p>
            <a:pPr lvl="0"/>
            <a:r>
              <a:rPr lang="en-US" dirty="0"/>
              <a:t>Click to add Activity title</a:t>
            </a:r>
          </a:p>
        </p:txBody>
      </p:sp>
      <p:sp>
        <p:nvSpPr>
          <p:cNvPr id="11" name="TextBox 10">
            <a:extLst>
              <a:ext uri="{FF2B5EF4-FFF2-40B4-BE49-F238E27FC236}">
                <a16:creationId xmlns:a16="http://schemas.microsoft.com/office/drawing/2014/main" xmlns="" id="{C249395E-254B-4DF4-AD8F-137598C79946}"/>
              </a:ext>
            </a:extLst>
          </p:cNvPr>
          <p:cNvSpPr txBox="1"/>
          <p:nvPr/>
        </p:nvSpPr>
        <p:spPr>
          <a:xfrm>
            <a:off x="341925" y="291741"/>
            <a:ext cx="7883768" cy="461665"/>
          </a:xfrm>
          <a:prstGeom prst="rect">
            <a:avLst/>
          </a:prstGeom>
          <a:noFill/>
        </p:spPr>
        <p:txBody>
          <a:bodyPr wrap="square" rtlCol="0">
            <a:spAutoFit/>
          </a:bodyPr>
          <a:lstStyle/>
          <a:p>
            <a:pPr defTabSz="457200" eaLnBrk="1" fontAlgn="auto" hangingPunct="1">
              <a:spcBef>
                <a:spcPts val="0"/>
              </a:spcBef>
              <a:spcAft>
                <a:spcPts val="0"/>
              </a:spcAft>
              <a:defRPr/>
            </a:pPr>
            <a:r>
              <a:rPr lang="en-US" sz="2400" dirty="0">
                <a:solidFill>
                  <a:srgbClr val="ED1C24"/>
                </a:solidFill>
                <a:latin typeface="Myriad Pro"/>
              </a:rPr>
              <a:t>Activity</a:t>
            </a:r>
          </a:p>
        </p:txBody>
      </p:sp>
      <p:sp>
        <p:nvSpPr>
          <p:cNvPr id="6" name="Slide Number Placeholder 5">
            <a:extLst>
              <a:ext uri="{FF2B5EF4-FFF2-40B4-BE49-F238E27FC236}">
                <a16:creationId xmlns:a16="http://schemas.microsoft.com/office/drawing/2014/main" xmlns="" id="{2784C09B-F43A-F747-800F-F1DE1DE87130}"/>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8" name="Slide Number Placeholder 5">
            <a:extLst>
              <a:ext uri="{FF2B5EF4-FFF2-40B4-BE49-F238E27FC236}">
                <a16:creationId xmlns:a16="http://schemas.microsoft.com/office/drawing/2014/main" xmlns="" id="{8DC713EE-FFB3-8147-9995-551A638CBF1D}"/>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0" name="Picture 9" descr="CompTIA_logo.wmf">
            <a:extLst>
              <a:ext uri="{FF2B5EF4-FFF2-40B4-BE49-F238E27FC236}">
                <a16:creationId xmlns:a16="http://schemas.microsoft.com/office/drawing/2014/main" xmlns="" id="{F3226BDE-BB82-2B4F-9E02-7A935D49940E}"/>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pic>
        <p:nvPicPr>
          <p:cNvPr id="12" name="Picture 11">
            <a:extLst>
              <a:ext uri="{FF2B5EF4-FFF2-40B4-BE49-F238E27FC236}">
                <a16:creationId xmlns:a16="http://schemas.microsoft.com/office/drawing/2014/main" xmlns="" id="{BA805EBD-D1C9-ED40-B648-B71284B99FC0}"/>
              </a:ext>
            </a:extLst>
          </p:cNvPr>
          <p:cNvPicPr>
            <a:picLocks noChangeAspect="1"/>
          </p:cNvPicPr>
          <p:nvPr userDrawn="1"/>
        </p:nvPicPr>
        <p:blipFill>
          <a:blip r:embed="rId2"/>
          <a:stretch>
            <a:fillRect/>
          </a:stretch>
        </p:blipFill>
        <p:spPr>
          <a:xfrm>
            <a:off x="2795977" y="2558371"/>
            <a:ext cx="3543171" cy="1940845"/>
          </a:xfrm>
          <a:prstGeom prst="rect">
            <a:avLst/>
          </a:prstGeom>
        </p:spPr>
      </p:pic>
      <p:pic>
        <p:nvPicPr>
          <p:cNvPr id="13" name="Picture 12">
            <a:extLst>
              <a:ext uri="{FF2B5EF4-FFF2-40B4-BE49-F238E27FC236}">
                <a16:creationId xmlns:a16="http://schemas.microsoft.com/office/drawing/2014/main" xmlns="" id="{CE472390-70FA-EF46-BC95-2AB6BD804B49}"/>
              </a:ext>
            </a:extLst>
          </p:cNvPr>
          <p:cNvPicPr>
            <a:picLocks noChangeAspect="1"/>
          </p:cNvPicPr>
          <p:nvPr userDrawn="1"/>
        </p:nvPicPr>
        <p:blipFill>
          <a:blip r:embed="rId3"/>
          <a:stretch>
            <a:fillRect/>
          </a:stretch>
        </p:blipFill>
        <p:spPr>
          <a:xfrm>
            <a:off x="0" y="6019800"/>
            <a:ext cx="9144000" cy="455934"/>
          </a:xfrm>
          <a:prstGeom prst="rect">
            <a:avLst/>
          </a:prstGeom>
        </p:spPr>
      </p:pic>
      <p:sp>
        <p:nvSpPr>
          <p:cNvPr id="14" name="TextBox 13">
            <a:extLst>
              <a:ext uri="{FF2B5EF4-FFF2-40B4-BE49-F238E27FC236}">
                <a16:creationId xmlns:a16="http://schemas.microsoft.com/office/drawing/2014/main" xmlns="" id="{34B95CE2-0E56-964F-91A3-2CA6C7BDB8FE}"/>
              </a:ext>
            </a:extLst>
          </p:cNvPr>
          <p:cNvSpPr txBox="1"/>
          <p:nvPr userDrawn="1"/>
        </p:nvSpPr>
        <p:spPr>
          <a:xfrm>
            <a:off x="341925" y="291741"/>
            <a:ext cx="7883768" cy="461665"/>
          </a:xfrm>
          <a:prstGeom prst="rect">
            <a:avLst/>
          </a:prstGeom>
          <a:noFill/>
        </p:spPr>
        <p:txBody>
          <a:bodyPr wrap="square" rtlCol="0">
            <a:spAutoFit/>
          </a:bodyPr>
          <a:lstStyle/>
          <a:p>
            <a:pPr defTabSz="457200" eaLnBrk="1" fontAlgn="auto" hangingPunct="1">
              <a:spcBef>
                <a:spcPts val="0"/>
              </a:spcBef>
              <a:spcAft>
                <a:spcPts val="0"/>
              </a:spcAft>
              <a:defRPr/>
            </a:pPr>
            <a:r>
              <a:rPr lang="en-US" sz="2400" dirty="0">
                <a:solidFill>
                  <a:srgbClr val="ED1C24"/>
                </a:solidFill>
                <a:latin typeface="Myriad Pro"/>
              </a:rPr>
              <a:t>Activity</a:t>
            </a:r>
          </a:p>
        </p:txBody>
      </p:sp>
      <p:sp>
        <p:nvSpPr>
          <p:cNvPr id="15" name="Slide Number Placeholder 5">
            <a:extLst>
              <a:ext uri="{FF2B5EF4-FFF2-40B4-BE49-F238E27FC236}">
                <a16:creationId xmlns:a16="http://schemas.microsoft.com/office/drawing/2014/main" xmlns="" id="{66796B26-50FE-964E-BDF1-55497A90A5B1}"/>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6" name="Picture 15" descr="CompTIA_logo.wmf">
            <a:extLst>
              <a:ext uri="{FF2B5EF4-FFF2-40B4-BE49-F238E27FC236}">
                <a16:creationId xmlns:a16="http://schemas.microsoft.com/office/drawing/2014/main" xmlns="" id="{44C8ADE3-74D2-FD4B-AE52-234AF51EDE45}"/>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225041632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add title</a:t>
            </a:r>
          </a:p>
        </p:txBody>
      </p:sp>
      <p:sp>
        <p:nvSpPr>
          <p:cNvPr id="3" name="Slide Number Placeholder 5">
            <a:extLst>
              <a:ext uri="{FF2B5EF4-FFF2-40B4-BE49-F238E27FC236}">
                <a16:creationId xmlns:a16="http://schemas.microsoft.com/office/drawing/2014/main" xmlns="" id="{0B532A39-38A8-2A46-94DF-A7FED7B65D5B}"/>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5" name="Slide Number Placeholder 5">
            <a:extLst>
              <a:ext uri="{FF2B5EF4-FFF2-40B4-BE49-F238E27FC236}">
                <a16:creationId xmlns:a16="http://schemas.microsoft.com/office/drawing/2014/main" xmlns="" id="{13E0E152-89EE-D041-8208-22B1448FC3DA}"/>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6" name="Picture 5" descr="CompTIA_logo.wmf">
            <a:extLst>
              <a:ext uri="{FF2B5EF4-FFF2-40B4-BE49-F238E27FC236}">
                <a16:creationId xmlns:a16="http://schemas.microsoft.com/office/drawing/2014/main" xmlns="" id="{8AD0C525-E0AA-D043-9A4F-20A37143C139}"/>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7" name="Slide Number Placeholder 5">
            <a:extLst>
              <a:ext uri="{FF2B5EF4-FFF2-40B4-BE49-F238E27FC236}">
                <a16:creationId xmlns:a16="http://schemas.microsoft.com/office/drawing/2014/main" xmlns="" id="{D6C4CE73-292D-864E-946B-105C9D6245A7}"/>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8" name="Picture 7" descr="CompTIA_logo.wmf">
            <a:extLst>
              <a:ext uri="{FF2B5EF4-FFF2-40B4-BE49-F238E27FC236}">
                <a16:creationId xmlns:a16="http://schemas.microsoft.com/office/drawing/2014/main" xmlns="" id="{2B1806A1-212D-4F48-8372-01F8EEDF80C4}"/>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148882506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Reflective Questions">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F80D2D20-7D04-A84B-8F1E-A62C3D4B3382}"/>
              </a:ext>
            </a:extLst>
          </p:cNvPr>
          <p:cNvPicPr>
            <a:picLocks noChangeAspect="1"/>
          </p:cNvPicPr>
          <p:nvPr/>
        </p:nvPicPr>
        <p:blipFill>
          <a:blip r:embed="rId2"/>
          <a:stretch>
            <a:fillRect/>
          </a:stretch>
        </p:blipFill>
        <p:spPr>
          <a:xfrm>
            <a:off x="4863886" y="4650751"/>
            <a:ext cx="4280114" cy="2234750"/>
          </a:xfrm>
          <a:prstGeom prst="rect">
            <a:avLst/>
          </a:prstGeom>
        </p:spPr>
      </p:pic>
      <p:sp>
        <p:nvSpPr>
          <p:cNvPr id="3" name="Text Placeholder 2">
            <a:extLst>
              <a:ext uri="{FF2B5EF4-FFF2-40B4-BE49-F238E27FC236}">
                <a16:creationId xmlns:a16="http://schemas.microsoft.com/office/drawing/2014/main" xmlns="" id="{C139B97F-4B6B-4623-8514-D7FD629FE24B}"/>
              </a:ext>
            </a:extLst>
          </p:cNvPr>
          <p:cNvSpPr>
            <a:spLocks noGrp="1"/>
          </p:cNvSpPr>
          <p:nvPr>
            <p:ph type="body" sz="quarter" idx="13" hasCustomPrompt="1"/>
          </p:nvPr>
        </p:nvSpPr>
        <p:spPr>
          <a:xfrm>
            <a:off x="341925" y="1302039"/>
            <a:ext cx="8460150" cy="4525963"/>
          </a:xfrm>
        </p:spPr>
        <p:txBody>
          <a:bodyPr/>
          <a:lstStyle>
            <a:lvl1pPr>
              <a:spcAft>
                <a:spcPts val="2400"/>
              </a:spcAft>
              <a:buFont typeface="+mj-lt"/>
              <a:buAutoNum type="arabicPeriod"/>
              <a:defRPr sz="2000"/>
            </a:lvl1pPr>
            <a:lvl2pPr marL="800100" indent="-342900">
              <a:buFont typeface="+mj-lt"/>
              <a:buAutoNum type="arabicPeriod"/>
              <a:defRPr/>
            </a:lvl2pPr>
            <a:lvl3pPr marL="1257300" indent="-342900">
              <a:buFont typeface="+mj-lt"/>
              <a:buAutoNum type="arabicPeriod"/>
              <a:defRPr/>
            </a:lvl3pPr>
            <a:lvl4pPr marL="1828800" indent="-457200">
              <a:buFont typeface="+mj-lt"/>
              <a:buAutoNum type="arabicPeriod"/>
              <a:defRPr/>
            </a:lvl4pPr>
            <a:lvl5pPr marL="2286000" indent="-457200">
              <a:buFont typeface="+mj-lt"/>
              <a:buAutoNum type="arabicPeriod"/>
              <a:defRPr/>
            </a:lvl5pPr>
          </a:lstStyle>
          <a:p>
            <a:pPr lvl="0"/>
            <a:r>
              <a:rPr lang="en-US" dirty="0"/>
              <a:t>Insert Question #1</a:t>
            </a:r>
          </a:p>
          <a:p>
            <a:pPr lvl="0"/>
            <a:r>
              <a:rPr lang="en-US" dirty="0"/>
              <a:t>Insert Question #2</a:t>
            </a:r>
          </a:p>
          <a:p>
            <a:pPr lvl="0"/>
            <a:endParaRPr lang="en-US" dirty="0"/>
          </a:p>
        </p:txBody>
      </p:sp>
      <p:sp>
        <p:nvSpPr>
          <p:cNvPr id="7" name="TextBox 6">
            <a:extLst>
              <a:ext uri="{FF2B5EF4-FFF2-40B4-BE49-F238E27FC236}">
                <a16:creationId xmlns:a16="http://schemas.microsoft.com/office/drawing/2014/main" xmlns="" id="{50A4E754-7F02-4770-8121-961E43A23B05}"/>
              </a:ext>
            </a:extLst>
          </p:cNvPr>
          <p:cNvSpPr txBox="1"/>
          <p:nvPr/>
        </p:nvSpPr>
        <p:spPr>
          <a:xfrm>
            <a:off x="341925" y="291741"/>
            <a:ext cx="7883768" cy="461665"/>
          </a:xfrm>
          <a:prstGeom prst="rect">
            <a:avLst/>
          </a:prstGeom>
          <a:noFill/>
        </p:spPr>
        <p:txBody>
          <a:bodyPr wrap="square" rtlCol="0">
            <a:spAutoFit/>
          </a:bodyPr>
          <a:lstStyle/>
          <a:p>
            <a:pPr defTabSz="457200" eaLnBrk="1" fontAlgn="auto" hangingPunct="1">
              <a:spcBef>
                <a:spcPts val="0"/>
              </a:spcBef>
              <a:spcAft>
                <a:spcPts val="0"/>
              </a:spcAft>
              <a:defRPr/>
            </a:pPr>
            <a:r>
              <a:rPr lang="en-US" sz="2400" dirty="0">
                <a:solidFill>
                  <a:srgbClr val="ED1C24"/>
                </a:solidFill>
                <a:latin typeface="Myriad Pro"/>
              </a:rPr>
              <a:t>Reflective Questions</a:t>
            </a:r>
          </a:p>
        </p:txBody>
      </p:sp>
      <p:sp>
        <p:nvSpPr>
          <p:cNvPr id="6" name="Slide Number Placeholder 5">
            <a:extLst>
              <a:ext uri="{FF2B5EF4-FFF2-40B4-BE49-F238E27FC236}">
                <a16:creationId xmlns:a16="http://schemas.microsoft.com/office/drawing/2014/main" xmlns="" id="{14A600C4-2AD2-7847-84E5-43FA5600D6B7}"/>
              </a:ext>
            </a:extLst>
          </p:cNvPr>
          <p:cNvSpPr txBox="1">
            <a:spLocks/>
          </p:cNvSpPr>
          <p:nvPr/>
        </p:nvSpPr>
        <p:spPr>
          <a:xfrm>
            <a:off x="-142773"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8" name="Picture 7" descr="CompTIA_logo.wmf">
            <a:extLst>
              <a:ext uri="{FF2B5EF4-FFF2-40B4-BE49-F238E27FC236}">
                <a16:creationId xmlns:a16="http://schemas.microsoft.com/office/drawing/2014/main" xmlns="" id="{D05D1602-5677-9748-8EB7-690AE5C764A3}"/>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9" name="Slide Number Placeholder 5">
            <a:extLst>
              <a:ext uri="{FF2B5EF4-FFF2-40B4-BE49-F238E27FC236}">
                <a16:creationId xmlns:a16="http://schemas.microsoft.com/office/drawing/2014/main" xmlns="" id="{E5CC41E3-297F-AB42-B4CD-9E84AFB27EFB}"/>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0" name="Picture 9">
            <a:extLst>
              <a:ext uri="{FF2B5EF4-FFF2-40B4-BE49-F238E27FC236}">
                <a16:creationId xmlns:a16="http://schemas.microsoft.com/office/drawing/2014/main" xmlns="" id="{D14B55CF-0AC8-F44B-B653-F150FF1790B5}"/>
              </a:ext>
            </a:extLst>
          </p:cNvPr>
          <p:cNvPicPr>
            <a:picLocks noChangeAspect="1"/>
          </p:cNvPicPr>
          <p:nvPr userDrawn="1"/>
        </p:nvPicPr>
        <p:blipFill>
          <a:blip r:embed="rId2"/>
          <a:stretch>
            <a:fillRect/>
          </a:stretch>
        </p:blipFill>
        <p:spPr>
          <a:xfrm>
            <a:off x="4863886" y="4650751"/>
            <a:ext cx="4280114" cy="2234750"/>
          </a:xfrm>
          <a:prstGeom prst="rect">
            <a:avLst/>
          </a:prstGeom>
        </p:spPr>
      </p:pic>
      <p:sp>
        <p:nvSpPr>
          <p:cNvPr id="11" name="TextBox 10">
            <a:extLst>
              <a:ext uri="{FF2B5EF4-FFF2-40B4-BE49-F238E27FC236}">
                <a16:creationId xmlns:a16="http://schemas.microsoft.com/office/drawing/2014/main" xmlns="" id="{40A7918C-164F-B149-AB86-72DB69D2A3B2}"/>
              </a:ext>
            </a:extLst>
          </p:cNvPr>
          <p:cNvSpPr txBox="1"/>
          <p:nvPr userDrawn="1"/>
        </p:nvSpPr>
        <p:spPr>
          <a:xfrm>
            <a:off x="341925" y="291741"/>
            <a:ext cx="7883768" cy="461665"/>
          </a:xfrm>
          <a:prstGeom prst="rect">
            <a:avLst/>
          </a:prstGeom>
          <a:noFill/>
        </p:spPr>
        <p:txBody>
          <a:bodyPr wrap="square" rtlCol="0">
            <a:spAutoFit/>
          </a:bodyPr>
          <a:lstStyle/>
          <a:p>
            <a:pPr defTabSz="457200" eaLnBrk="1" fontAlgn="auto" hangingPunct="1">
              <a:spcBef>
                <a:spcPts val="0"/>
              </a:spcBef>
              <a:spcAft>
                <a:spcPts val="0"/>
              </a:spcAft>
              <a:defRPr/>
            </a:pPr>
            <a:r>
              <a:rPr lang="en-US" sz="2400" dirty="0">
                <a:solidFill>
                  <a:srgbClr val="ED1C24"/>
                </a:solidFill>
                <a:latin typeface="Myriad Pro"/>
              </a:rPr>
              <a:t>Reflective Questions</a:t>
            </a:r>
          </a:p>
        </p:txBody>
      </p:sp>
      <p:sp>
        <p:nvSpPr>
          <p:cNvPr id="12" name="Slide Number Placeholder 5">
            <a:extLst>
              <a:ext uri="{FF2B5EF4-FFF2-40B4-BE49-F238E27FC236}">
                <a16:creationId xmlns:a16="http://schemas.microsoft.com/office/drawing/2014/main" xmlns="" id="{1586F2E5-0334-354B-B89D-4AB002DEDE7D}"/>
              </a:ext>
            </a:extLst>
          </p:cNvPr>
          <p:cNvSpPr txBox="1">
            <a:spLocks/>
          </p:cNvSpPr>
          <p:nvPr userDrawn="1"/>
        </p:nvSpPr>
        <p:spPr>
          <a:xfrm>
            <a:off x="-142773"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3" name="Picture 12" descr="CompTIA_logo.wmf">
            <a:extLst>
              <a:ext uri="{FF2B5EF4-FFF2-40B4-BE49-F238E27FC236}">
                <a16:creationId xmlns:a16="http://schemas.microsoft.com/office/drawing/2014/main" xmlns="" id="{4C229D86-E06B-944F-9146-3ECC4F861C71}"/>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328516280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6139933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Slide Number Placeholder 5">
            <a:extLst>
              <a:ext uri="{FF2B5EF4-FFF2-40B4-BE49-F238E27FC236}">
                <a16:creationId xmlns:a16="http://schemas.microsoft.com/office/drawing/2014/main" xmlns="" id="{0E3403EC-28B3-2848-96B2-0EB19ACC0D43}"/>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pPr>
            <a:fld id="{2066355A-084C-D24E-9AD2-7E4FC41EA627}" type="slidenum">
              <a:rPr lang="en-US" smtClean="0">
                <a:latin typeface="Calibri"/>
              </a:rPr>
              <a:pPr defTabSz="457200" eaLnBrk="1" fontAlgn="auto" hangingPunct="1">
                <a:spcBef>
                  <a:spcPts val="0"/>
                </a:spcBef>
                <a:spcAft>
                  <a:spcPts val="0"/>
                </a:spcAft>
              </a:pPr>
              <a:t>‹#›</a:t>
            </a:fld>
            <a:endParaRPr lang="en-US" dirty="0">
              <a:latin typeface="Calibri"/>
            </a:endParaRPr>
          </a:p>
        </p:txBody>
      </p:sp>
      <p:sp>
        <p:nvSpPr>
          <p:cNvPr id="5" name="Slide Number Placeholder 5">
            <a:extLst>
              <a:ext uri="{FF2B5EF4-FFF2-40B4-BE49-F238E27FC236}">
                <a16:creationId xmlns:a16="http://schemas.microsoft.com/office/drawing/2014/main" xmlns="" id="{7D192D95-7954-EB43-B134-73EFED82A978}"/>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6" name="Picture 5" descr="CompTIA_logo.wmf">
            <a:extLst>
              <a:ext uri="{FF2B5EF4-FFF2-40B4-BE49-F238E27FC236}">
                <a16:creationId xmlns:a16="http://schemas.microsoft.com/office/drawing/2014/main" xmlns="" id="{A5E00F74-DFB6-5747-A443-5C8043C0D0AC}"/>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7" name="Slide Number Placeholder 5">
            <a:extLst>
              <a:ext uri="{FF2B5EF4-FFF2-40B4-BE49-F238E27FC236}">
                <a16:creationId xmlns:a16="http://schemas.microsoft.com/office/drawing/2014/main" xmlns="" id="{D2C8619B-ABA7-9E4F-B58C-FB93FBBAE26E}"/>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8" name="Picture 7" descr="CompTIA_logo.wmf">
            <a:extLst>
              <a:ext uri="{FF2B5EF4-FFF2-40B4-BE49-F238E27FC236}">
                <a16:creationId xmlns:a16="http://schemas.microsoft.com/office/drawing/2014/main" xmlns="" id="{85A1ECAF-E67B-BD40-8347-938E4A265BDD}"/>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290772755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add title</a:t>
            </a:r>
          </a:p>
        </p:txBody>
      </p:sp>
      <p:sp>
        <p:nvSpPr>
          <p:cNvPr id="3" name="Content Placeholder 2"/>
          <p:cNvSpPr>
            <a:spLocks noGrp="1"/>
          </p:cNvSpPr>
          <p:nvPr>
            <p:ph sz="half" idx="1"/>
          </p:nvPr>
        </p:nvSpPr>
        <p:spPr>
          <a:xfrm>
            <a:off x="457200" y="1600200"/>
            <a:ext cx="4038600" cy="4525963"/>
          </a:xfrm>
        </p:spPr>
        <p:txBody>
          <a:bodyPr/>
          <a:lstStyle>
            <a:lvl1pPr>
              <a:defRPr sz="1800"/>
            </a:lvl1pPr>
            <a:lvl2pPr>
              <a:defRPr sz="1600"/>
            </a:lvl2pPr>
            <a:lvl3pPr>
              <a:defRPr sz="14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4648200" y="1600200"/>
            <a:ext cx="4038600" cy="4525963"/>
          </a:xfrm>
        </p:spPr>
        <p:txBody>
          <a:bodyPr>
            <a:noAutofit/>
          </a:bodyPr>
          <a:lstStyle>
            <a:lvl1pPr>
              <a:defRPr sz="1800"/>
            </a:lvl1pPr>
            <a:lvl2pPr>
              <a:defRPr sz="1600"/>
            </a:lvl2pPr>
            <a:lvl3pPr>
              <a:defRPr sz="14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p:txBody>
      </p:sp>
      <p:sp>
        <p:nvSpPr>
          <p:cNvPr id="5" name="Slide Number Placeholder 5">
            <a:extLst>
              <a:ext uri="{FF2B5EF4-FFF2-40B4-BE49-F238E27FC236}">
                <a16:creationId xmlns:a16="http://schemas.microsoft.com/office/drawing/2014/main" xmlns="" id="{F5D94452-C962-A343-85AC-E3B4874697F0}"/>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pPr>
            <a:fld id="{2066355A-084C-D24E-9AD2-7E4FC41EA627}" type="slidenum">
              <a:rPr lang="en-US" smtClean="0">
                <a:latin typeface="Calibri"/>
              </a:rPr>
              <a:pPr defTabSz="457200" eaLnBrk="1" fontAlgn="auto" hangingPunct="1">
                <a:spcBef>
                  <a:spcPts val="0"/>
                </a:spcBef>
                <a:spcAft>
                  <a:spcPts val="0"/>
                </a:spcAft>
              </a:pPr>
              <a:t>‹#›</a:t>
            </a:fld>
            <a:endParaRPr lang="en-US" dirty="0">
              <a:latin typeface="Calibri"/>
            </a:endParaRPr>
          </a:p>
        </p:txBody>
      </p:sp>
      <p:sp>
        <p:nvSpPr>
          <p:cNvPr id="6" name="Slide Number Placeholder 5">
            <a:extLst>
              <a:ext uri="{FF2B5EF4-FFF2-40B4-BE49-F238E27FC236}">
                <a16:creationId xmlns:a16="http://schemas.microsoft.com/office/drawing/2014/main" xmlns="" id="{AB226F9D-6293-B945-9CB4-7274CE8670A6}"/>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7" name="Picture 6" descr="CompTIA_logo.wmf">
            <a:extLst>
              <a:ext uri="{FF2B5EF4-FFF2-40B4-BE49-F238E27FC236}">
                <a16:creationId xmlns:a16="http://schemas.microsoft.com/office/drawing/2014/main" xmlns="" id="{5BC35EB9-AE3D-F844-B567-C30181A259AC}"/>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8" name="Slide Number Placeholder 5">
            <a:extLst>
              <a:ext uri="{FF2B5EF4-FFF2-40B4-BE49-F238E27FC236}">
                <a16:creationId xmlns:a16="http://schemas.microsoft.com/office/drawing/2014/main" xmlns="" id="{4B562509-8DD4-B040-BAA1-847388CA5A29}"/>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9" name="Picture 8" descr="CompTIA_logo.wmf">
            <a:extLst>
              <a:ext uri="{FF2B5EF4-FFF2-40B4-BE49-F238E27FC236}">
                <a16:creationId xmlns:a16="http://schemas.microsoft.com/office/drawing/2014/main" xmlns="" id="{CA492B9C-AD18-BE4F-B657-8D0B016CCAE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369306910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add title</a:t>
            </a:r>
          </a:p>
        </p:txBody>
      </p:sp>
      <p:sp>
        <p:nvSpPr>
          <p:cNvPr id="3" name="Text Placeholder 2"/>
          <p:cNvSpPr>
            <a:spLocks noGrp="1"/>
          </p:cNvSpPr>
          <p:nvPr>
            <p:ph type="body" idx="1"/>
          </p:nvPr>
        </p:nvSpPr>
        <p:spPr>
          <a:xfrm>
            <a:off x="457200" y="1535113"/>
            <a:ext cx="4040188" cy="639762"/>
          </a:xfrm>
        </p:spPr>
        <p:txBody>
          <a:bodyPr anchor="b">
            <a:noAutofit/>
          </a:bodyPr>
          <a:lstStyle>
            <a:lvl1pPr marL="0" indent="0" algn="l">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noAutofit/>
          </a:bodyPr>
          <a:lstStyle>
            <a:lvl1pPr>
              <a:defRPr sz="1800"/>
            </a:lvl1pPr>
            <a:lvl2pPr>
              <a:defRPr sz="1600"/>
            </a:lvl2pPr>
            <a:lvl3pPr>
              <a:defRPr sz="14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p:txBody>
      </p:sp>
      <p:sp>
        <p:nvSpPr>
          <p:cNvPr id="5" name="Text Placeholder 4"/>
          <p:cNvSpPr>
            <a:spLocks noGrp="1"/>
          </p:cNvSpPr>
          <p:nvPr>
            <p:ph type="body" sz="quarter" idx="3"/>
          </p:nvPr>
        </p:nvSpPr>
        <p:spPr>
          <a:xfrm>
            <a:off x="4645025" y="1535113"/>
            <a:ext cx="4041775" cy="63976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noAutofit/>
          </a:bodyPr>
          <a:lstStyle>
            <a:lvl1pPr>
              <a:defRPr sz="1800"/>
            </a:lvl1pPr>
            <a:lvl2pPr>
              <a:defRPr sz="1600"/>
            </a:lvl2pPr>
            <a:lvl3pPr>
              <a:defRPr sz="14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p:txBody>
      </p:sp>
      <p:sp>
        <p:nvSpPr>
          <p:cNvPr id="7" name="Slide Number Placeholder 5">
            <a:extLst>
              <a:ext uri="{FF2B5EF4-FFF2-40B4-BE49-F238E27FC236}">
                <a16:creationId xmlns:a16="http://schemas.microsoft.com/office/drawing/2014/main" xmlns="" id="{465A5C3B-129C-D748-B860-AFF7226C86E0}"/>
              </a:ext>
            </a:extLst>
          </p:cNvPr>
          <p:cNvSpPr>
            <a:spLocks noGrp="1"/>
          </p:cNvSpPr>
          <p:nvPr>
            <p:ph type="sldNum" sz="quarter" idx="10"/>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pPr>
            <a:fld id="{2066355A-084C-D24E-9AD2-7E4FC41EA627}" type="slidenum">
              <a:rPr lang="en-US" smtClean="0">
                <a:latin typeface="Calibri"/>
              </a:rPr>
              <a:pPr defTabSz="457200" eaLnBrk="1" fontAlgn="auto" hangingPunct="1">
                <a:spcBef>
                  <a:spcPts val="0"/>
                </a:spcBef>
                <a:spcAft>
                  <a:spcPts val="0"/>
                </a:spcAft>
              </a:pPr>
              <a:t>‹#›</a:t>
            </a:fld>
            <a:endParaRPr lang="en-US" dirty="0">
              <a:latin typeface="Calibri"/>
            </a:endParaRPr>
          </a:p>
        </p:txBody>
      </p:sp>
      <p:sp>
        <p:nvSpPr>
          <p:cNvPr id="8" name="Slide Number Placeholder 5">
            <a:extLst>
              <a:ext uri="{FF2B5EF4-FFF2-40B4-BE49-F238E27FC236}">
                <a16:creationId xmlns:a16="http://schemas.microsoft.com/office/drawing/2014/main" xmlns="" id="{F1D68FB8-E621-1848-9493-C38F1D7EBE28}"/>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9" name="Picture 8" descr="CompTIA_logo.wmf">
            <a:extLst>
              <a:ext uri="{FF2B5EF4-FFF2-40B4-BE49-F238E27FC236}">
                <a16:creationId xmlns:a16="http://schemas.microsoft.com/office/drawing/2014/main" xmlns="" id="{8A26767D-02C0-DB4B-B626-CC393489FDB0}"/>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0" name="Slide Number Placeholder 5">
            <a:extLst>
              <a:ext uri="{FF2B5EF4-FFF2-40B4-BE49-F238E27FC236}">
                <a16:creationId xmlns:a16="http://schemas.microsoft.com/office/drawing/2014/main" xmlns="" id="{1BF3E0B5-A574-134C-87FB-6E5173F1C281}"/>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11" name="Picture 10" descr="CompTIA_logo.wmf">
            <a:extLst>
              <a:ext uri="{FF2B5EF4-FFF2-40B4-BE49-F238E27FC236}">
                <a16:creationId xmlns:a16="http://schemas.microsoft.com/office/drawing/2014/main" xmlns="" id="{7095C11E-CE69-C54D-8CF7-EF632990CF6A}"/>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252181414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9972" y="107462"/>
            <a:ext cx="7797800" cy="820616"/>
          </a:xfrm>
        </p:spPr>
        <p:txBody>
          <a:bodyPr anchor="ctr" anchorCtr="0">
            <a:noAutofit/>
          </a:bodyPr>
          <a:lstStyle>
            <a:lvl1pPr algn="l">
              <a:defRPr sz="2400" b="0"/>
            </a:lvl1pPr>
          </a:lstStyle>
          <a:p>
            <a:r>
              <a:rPr lang="en-US" dirty="0"/>
              <a:t>Click to add title</a:t>
            </a:r>
          </a:p>
        </p:txBody>
      </p:sp>
      <p:sp>
        <p:nvSpPr>
          <p:cNvPr id="3" name="Content Placeholder 2"/>
          <p:cNvSpPr>
            <a:spLocks noGrp="1"/>
          </p:cNvSpPr>
          <p:nvPr>
            <p:ph idx="1"/>
          </p:nvPr>
        </p:nvSpPr>
        <p:spPr>
          <a:xfrm>
            <a:off x="3575050" y="1435100"/>
            <a:ext cx="5111750" cy="4691063"/>
          </a:xfrm>
        </p:spPr>
        <p:txBody>
          <a:bodyPr>
            <a:noAutofit/>
          </a:bodyPr>
          <a:lstStyle>
            <a:lvl1pPr>
              <a:defRPr sz="1800"/>
            </a:lvl1pPr>
            <a:lvl2pPr>
              <a:defRPr sz="1600"/>
            </a:lvl2pPr>
            <a:lvl3pPr>
              <a:defRPr sz="1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Slide Number Placeholder 5">
            <a:extLst>
              <a:ext uri="{FF2B5EF4-FFF2-40B4-BE49-F238E27FC236}">
                <a16:creationId xmlns:a16="http://schemas.microsoft.com/office/drawing/2014/main" xmlns="" id="{1C1949C1-B925-B544-AA5E-2B852777C1B7}"/>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pPr>
            <a:fld id="{2066355A-084C-D24E-9AD2-7E4FC41EA627}" type="slidenum">
              <a:rPr lang="en-US" smtClean="0">
                <a:latin typeface="Calibri"/>
              </a:rPr>
              <a:pPr defTabSz="457200" eaLnBrk="1" fontAlgn="auto" hangingPunct="1">
                <a:spcBef>
                  <a:spcPts val="0"/>
                </a:spcBef>
                <a:spcAft>
                  <a:spcPts val="0"/>
                </a:spcAft>
              </a:pPr>
              <a:t>‹#›</a:t>
            </a:fld>
            <a:endParaRPr lang="en-US" dirty="0">
              <a:latin typeface="Calibri"/>
            </a:endParaRPr>
          </a:p>
        </p:txBody>
      </p:sp>
      <p:sp>
        <p:nvSpPr>
          <p:cNvPr id="6" name="Slide Number Placeholder 5">
            <a:extLst>
              <a:ext uri="{FF2B5EF4-FFF2-40B4-BE49-F238E27FC236}">
                <a16:creationId xmlns:a16="http://schemas.microsoft.com/office/drawing/2014/main" xmlns="" id="{5C377139-E7E4-3D4D-86BD-7F66AB957479}"/>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7" name="Picture 6" descr="CompTIA_logo.wmf">
            <a:extLst>
              <a:ext uri="{FF2B5EF4-FFF2-40B4-BE49-F238E27FC236}">
                <a16:creationId xmlns:a16="http://schemas.microsoft.com/office/drawing/2014/main" xmlns="" id="{6287B5D2-F50B-4B4A-97B7-4366895CE3D6}"/>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8" name="Slide Number Placeholder 5">
            <a:extLst>
              <a:ext uri="{FF2B5EF4-FFF2-40B4-BE49-F238E27FC236}">
                <a16:creationId xmlns:a16="http://schemas.microsoft.com/office/drawing/2014/main" xmlns="" id="{B01AFCA2-7B2C-D04D-B92F-7ABDB260D66B}"/>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9" name="Picture 8" descr="CompTIA_logo.wmf">
            <a:extLst>
              <a:ext uri="{FF2B5EF4-FFF2-40B4-BE49-F238E27FC236}">
                <a16:creationId xmlns:a16="http://schemas.microsoft.com/office/drawing/2014/main" xmlns="" id="{3EB5ADD5-9DAD-A245-9BC3-F55EB59A5FEB}"/>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419449299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956904"/>
            <a:ext cx="5486400" cy="566738"/>
          </a:xfrm>
        </p:spPr>
        <p:txBody>
          <a:bodyPr anchor="b"/>
          <a:lstStyle>
            <a:lvl1pPr algn="l">
              <a:defRPr sz="2000" b="1"/>
            </a:lvl1pPr>
          </a:lstStyle>
          <a:p>
            <a:r>
              <a:rPr lang="en-US"/>
              <a:t>Click to edit Master title style</a:t>
            </a:r>
            <a:endParaRPr lang="en-US" dirty="0"/>
          </a:p>
        </p:txBody>
      </p:sp>
      <p:sp>
        <p:nvSpPr>
          <p:cNvPr id="3" name="Picture Placeholder 2"/>
          <p:cNvSpPr>
            <a:spLocks noGrp="1"/>
          </p:cNvSpPr>
          <p:nvPr>
            <p:ph type="pic" idx="1"/>
          </p:nvPr>
        </p:nvSpPr>
        <p:spPr>
          <a:xfrm>
            <a:off x="1792288" y="1113691"/>
            <a:ext cx="5486400" cy="3770187"/>
          </a:xfrm>
        </p:spPr>
        <p:txBody>
          <a:bodyPr>
            <a:noAutofit/>
          </a:bodyPr>
          <a:lstStyle>
            <a:lvl1pPr marL="0" indent="0">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792288" y="5523642"/>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Slide Number Placeholder 5">
            <a:extLst>
              <a:ext uri="{FF2B5EF4-FFF2-40B4-BE49-F238E27FC236}">
                <a16:creationId xmlns:a16="http://schemas.microsoft.com/office/drawing/2014/main" xmlns="" id="{A43D6327-F44D-AF41-80D9-C8F881FE6F26}"/>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pPr>
            <a:fld id="{2066355A-084C-D24E-9AD2-7E4FC41EA627}" type="slidenum">
              <a:rPr lang="en-US" smtClean="0">
                <a:latin typeface="Calibri"/>
              </a:rPr>
              <a:pPr defTabSz="457200" eaLnBrk="1" fontAlgn="auto" hangingPunct="1">
                <a:spcBef>
                  <a:spcPts val="0"/>
                </a:spcBef>
                <a:spcAft>
                  <a:spcPts val="0"/>
                </a:spcAft>
              </a:pPr>
              <a:t>‹#›</a:t>
            </a:fld>
            <a:endParaRPr lang="en-US" dirty="0">
              <a:latin typeface="Calibri"/>
            </a:endParaRPr>
          </a:p>
        </p:txBody>
      </p:sp>
      <p:sp>
        <p:nvSpPr>
          <p:cNvPr id="6" name="Slide Number Placeholder 5">
            <a:extLst>
              <a:ext uri="{FF2B5EF4-FFF2-40B4-BE49-F238E27FC236}">
                <a16:creationId xmlns:a16="http://schemas.microsoft.com/office/drawing/2014/main" xmlns="" id="{1AF11E4D-3647-2042-8AA9-4ADEF03A889D}"/>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7" name="Picture 6" descr="CompTIA_logo.wmf">
            <a:extLst>
              <a:ext uri="{FF2B5EF4-FFF2-40B4-BE49-F238E27FC236}">
                <a16:creationId xmlns:a16="http://schemas.microsoft.com/office/drawing/2014/main" xmlns="" id="{185A290C-FEA7-DD4D-B023-03EEE45323A7}"/>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8" name="Slide Number Placeholder 5">
            <a:extLst>
              <a:ext uri="{FF2B5EF4-FFF2-40B4-BE49-F238E27FC236}">
                <a16:creationId xmlns:a16="http://schemas.microsoft.com/office/drawing/2014/main" xmlns="" id="{B9A9F206-B24D-B24A-B13B-F28A201E4302}"/>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9" name="Picture 8" descr="CompTIA_logo.wmf">
            <a:extLst>
              <a:ext uri="{FF2B5EF4-FFF2-40B4-BE49-F238E27FC236}">
                <a16:creationId xmlns:a16="http://schemas.microsoft.com/office/drawing/2014/main" xmlns="" id="{EDB0EF6B-D89E-8D4F-91E5-376B84DABC5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27676644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it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smtClean="0"/>
              <a:t>Click to edit Master title style</a:t>
            </a:r>
          </a:p>
        </p:txBody>
      </p:sp>
    </p:spTree>
    <p:extLst>
      <p:ext uri="{BB962C8B-B14F-4D97-AF65-F5344CB8AC3E}">
        <p14:creationId xmlns:p14="http://schemas.microsoft.com/office/powerpoint/2010/main" val="217574478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add title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p:txBody>
      </p:sp>
      <p:sp>
        <p:nvSpPr>
          <p:cNvPr id="4" name="Slide Number Placeholder 5">
            <a:extLst>
              <a:ext uri="{FF2B5EF4-FFF2-40B4-BE49-F238E27FC236}">
                <a16:creationId xmlns:a16="http://schemas.microsoft.com/office/drawing/2014/main" xmlns="" id="{DB01C9F3-3BDB-EE4F-8A30-9A2C41287F92}"/>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pPr>
            <a:fld id="{2066355A-084C-D24E-9AD2-7E4FC41EA627}" type="slidenum">
              <a:rPr lang="en-US" smtClean="0">
                <a:latin typeface="Calibri"/>
              </a:rPr>
              <a:pPr defTabSz="457200" eaLnBrk="1" fontAlgn="auto" hangingPunct="1">
                <a:spcBef>
                  <a:spcPts val="0"/>
                </a:spcBef>
                <a:spcAft>
                  <a:spcPts val="0"/>
                </a:spcAft>
              </a:pPr>
              <a:t>‹#›</a:t>
            </a:fld>
            <a:endParaRPr lang="en-US" dirty="0">
              <a:latin typeface="Calibri"/>
            </a:endParaRPr>
          </a:p>
        </p:txBody>
      </p:sp>
      <p:sp>
        <p:nvSpPr>
          <p:cNvPr id="5" name="Slide Number Placeholder 5">
            <a:extLst>
              <a:ext uri="{FF2B5EF4-FFF2-40B4-BE49-F238E27FC236}">
                <a16:creationId xmlns:a16="http://schemas.microsoft.com/office/drawing/2014/main" xmlns="" id="{BFBB5713-2AA6-6A44-B019-28FDF5A1CE78}"/>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6" name="Picture 5" descr="CompTIA_logo.wmf">
            <a:extLst>
              <a:ext uri="{FF2B5EF4-FFF2-40B4-BE49-F238E27FC236}">
                <a16:creationId xmlns:a16="http://schemas.microsoft.com/office/drawing/2014/main" xmlns="" id="{A20740D6-9582-A64B-91EA-D7869CA84271}"/>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7" name="Slide Number Placeholder 5">
            <a:extLst>
              <a:ext uri="{FF2B5EF4-FFF2-40B4-BE49-F238E27FC236}">
                <a16:creationId xmlns:a16="http://schemas.microsoft.com/office/drawing/2014/main" xmlns="" id="{3831D636-F5EF-3D4E-B641-BA6E8152F5B0}"/>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8" name="Picture 7" descr="CompTIA_logo.wmf">
            <a:extLst>
              <a:ext uri="{FF2B5EF4-FFF2-40B4-BE49-F238E27FC236}">
                <a16:creationId xmlns:a16="http://schemas.microsoft.com/office/drawing/2014/main" xmlns="" id="{CFA164C6-E479-F546-952C-4778C3367F55}"/>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60999830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hasCustomPrompt="1"/>
          </p:nvPr>
        </p:nvSpPr>
        <p:spPr>
          <a:xfrm>
            <a:off x="6629400" y="1211385"/>
            <a:ext cx="2057400" cy="4914778"/>
          </a:xfrm>
        </p:spPr>
        <p:txBody>
          <a:bodyPr vert="eaVert"/>
          <a:lstStyle>
            <a:lvl1pPr>
              <a:defRPr>
                <a:solidFill>
                  <a:srgbClr val="000000"/>
                </a:solidFill>
              </a:defRPr>
            </a:lvl1pPr>
          </a:lstStyle>
          <a:p>
            <a:r>
              <a:rPr lang="en-US" dirty="0"/>
              <a:t>Click to add title</a:t>
            </a:r>
          </a:p>
        </p:txBody>
      </p:sp>
      <p:sp>
        <p:nvSpPr>
          <p:cNvPr id="3" name="Vertical Text Placeholder 2"/>
          <p:cNvSpPr>
            <a:spLocks noGrp="1"/>
          </p:cNvSpPr>
          <p:nvPr>
            <p:ph type="body" orient="vert" idx="1"/>
          </p:nvPr>
        </p:nvSpPr>
        <p:spPr>
          <a:xfrm>
            <a:off x="457200" y="1211385"/>
            <a:ext cx="6019800" cy="4914778"/>
          </a:xfrm>
        </p:spPr>
        <p:txBody>
          <a:bodyPr vert="eaVert"/>
          <a:lstStyle/>
          <a:p>
            <a:pPr lvl="0"/>
            <a:r>
              <a:rPr lang="en-US"/>
              <a:t>Edit Master text styles</a:t>
            </a:r>
          </a:p>
          <a:p>
            <a:pPr lvl="1"/>
            <a:r>
              <a:rPr lang="en-US"/>
              <a:t>Second level</a:t>
            </a:r>
          </a:p>
          <a:p>
            <a:pPr lvl="2"/>
            <a:r>
              <a:rPr lang="en-US"/>
              <a:t>Third level</a:t>
            </a:r>
          </a:p>
        </p:txBody>
      </p:sp>
      <p:sp>
        <p:nvSpPr>
          <p:cNvPr id="4" name="Slide Number Placeholder 5">
            <a:extLst>
              <a:ext uri="{FF2B5EF4-FFF2-40B4-BE49-F238E27FC236}">
                <a16:creationId xmlns:a16="http://schemas.microsoft.com/office/drawing/2014/main" xmlns="" id="{43BDB5AB-F661-7543-882F-AF797D8A21C6}"/>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pPr>
            <a:fld id="{2066355A-084C-D24E-9AD2-7E4FC41EA627}" type="slidenum">
              <a:rPr lang="en-US" smtClean="0">
                <a:latin typeface="Calibri"/>
              </a:rPr>
              <a:pPr defTabSz="457200" eaLnBrk="1" fontAlgn="auto" hangingPunct="1">
                <a:spcBef>
                  <a:spcPts val="0"/>
                </a:spcBef>
                <a:spcAft>
                  <a:spcPts val="0"/>
                </a:spcAft>
              </a:pPr>
              <a:t>‹#›</a:t>
            </a:fld>
            <a:endParaRPr lang="en-US" dirty="0">
              <a:latin typeface="Calibri"/>
            </a:endParaRPr>
          </a:p>
        </p:txBody>
      </p:sp>
      <p:sp>
        <p:nvSpPr>
          <p:cNvPr id="5" name="Slide Number Placeholder 5">
            <a:extLst>
              <a:ext uri="{FF2B5EF4-FFF2-40B4-BE49-F238E27FC236}">
                <a16:creationId xmlns:a16="http://schemas.microsoft.com/office/drawing/2014/main" xmlns="" id="{A8B1C3BD-5CFC-B54B-B06A-247C2168BA59}"/>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6" name="Picture 5" descr="CompTIA_logo.wmf">
            <a:extLst>
              <a:ext uri="{FF2B5EF4-FFF2-40B4-BE49-F238E27FC236}">
                <a16:creationId xmlns:a16="http://schemas.microsoft.com/office/drawing/2014/main" xmlns="" id="{B573120E-642E-0643-A38B-2986D9C3FE48}"/>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7" name="Slide Number Placeholder 5">
            <a:extLst>
              <a:ext uri="{FF2B5EF4-FFF2-40B4-BE49-F238E27FC236}">
                <a16:creationId xmlns:a16="http://schemas.microsoft.com/office/drawing/2014/main" xmlns="" id="{33435D30-2493-AD4A-852F-CD16F90B7ECD}"/>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8" name="Picture 7" descr="CompTIA_logo.wmf">
            <a:extLst>
              <a:ext uri="{FF2B5EF4-FFF2-40B4-BE49-F238E27FC236}">
                <a16:creationId xmlns:a16="http://schemas.microsoft.com/office/drawing/2014/main" xmlns="" id="{2A3D09E6-28D2-C949-8CA1-E65C24F10AE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212006953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2" name="Rectang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smtClean="0"/>
              <a:t>Click to edit Master title style</a:t>
            </a:r>
          </a:p>
        </p:txBody>
      </p:sp>
    </p:spTree>
    <p:extLst>
      <p:ext uri="{BB962C8B-B14F-4D97-AF65-F5344CB8AC3E}">
        <p14:creationId xmlns:p14="http://schemas.microsoft.com/office/powerpoint/2010/main" val="220162061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Course/Lesson Outline">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CD5080FB-8FD2-EC47-AE1E-22BA02AD3AFB}"/>
              </a:ext>
            </a:extLst>
          </p:cNvPr>
          <p:cNvPicPr>
            <a:picLocks noChangeAspect="1"/>
          </p:cNvPicPr>
          <p:nvPr/>
        </p:nvPicPr>
        <p:blipFill>
          <a:blip r:embed="rId2"/>
          <a:stretch>
            <a:fillRect/>
          </a:stretch>
        </p:blipFill>
        <p:spPr>
          <a:xfrm>
            <a:off x="0" y="5562600"/>
            <a:ext cx="9144000" cy="911867"/>
          </a:xfrm>
          <a:prstGeom prst="rect">
            <a:avLst/>
          </a:prstGeom>
        </p:spPr>
      </p:pic>
      <p:sp>
        <p:nvSpPr>
          <p:cNvPr id="8" name="Title Placeholder 1"/>
          <p:cNvSpPr>
            <a:spLocks noGrp="1"/>
          </p:cNvSpPr>
          <p:nvPr>
            <p:ph type="title" hasCustomPrompt="1"/>
          </p:nvPr>
        </p:nvSpPr>
        <p:spPr>
          <a:xfrm>
            <a:off x="341924" y="100269"/>
            <a:ext cx="8455567" cy="844611"/>
          </a:xfrm>
          <a:prstGeom prst="rect">
            <a:avLst/>
          </a:prstGeom>
        </p:spPr>
        <p:txBody>
          <a:bodyPr vert="horz" lIns="91440" tIns="45720" rIns="91440" bIns="45720" rtlCol="0" anchor="ctr">
            <a:noAutofit/>
          </a:bodyPr>
          <a:lstStyle/>
          <a:p>
            <a:r>
              <a:rPr lang="en-US" dirty="0"/>
              <a:t>Course/Lesson outline</a:t>
            </a:r>
          </a:p>
        </p:txBody>
      </p:sp>
      <p:sp>
        <p:nvSpPr>
          <p:cNvPr id="7" name="Slide Number Placeholder 5">
            <a:extLst>
              <a:ext uri="{FF2B5EF4-FFF2-40B4-BE49-F238E27FC236}">
                <a16:creationId xmlns:a16="http://schemas.microsoft.com/office/drawing/2014/main" xmlns="" id="{22E793E8-1E1B-7342-97FF-3EBEB6CE2F97}"/>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10" name="Slide Number Placeholder 5">
            <a:extLst>
              <a:ext uri="{FF2B5EF4-FFF2-40B4-BE49-F238E27FC236}">
                <a16:creationId xmlns:a16="http://schemas.microsoft.com/office/drawing/2014/main" xmlns="" id="{C6A4ED92-FF5D-D14E-9468-3074E27957D7}"/>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2" name="Picture 11" descr="CompTIA_logo.wmf">
            <a:extLst>
              <a:ext uri="{FF2B5EF4-FFF2-40B4-BE49-F238E27FC236}">
                <a16:creationId xmlns:a16="http://schemas.microsoft.com/office/drawing/2014/main" xmlns="" id="{BD197A0F-7427-A948-B614-39E4BA4877AA}"/>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4" name="Text Placeholder 2">
            <a:extLst>
              <a:ext uri="{FF2B5EF4-FFF2-40B4-BE49-F238E27FC236}">
                <a16:creationId xmlns:a16="http://schemas.microsoft.com/office/drawing/2014/main" xmlns="" id="{F10937EE-1C4A-CD4A-8D8B-58C6219952EB}"/>
              </a:ext>
            </a:extLst>
          </p:cNvPr>
          <p:cNvSpPr>
            <a:spLocks noGrp="1"/>
          </p:cNvSpPr>
          <p:nvPr>
            <p:ph idx="1" hasCustomPrompt="1"/>
          </p:nvPr>
        </p:nvSpPr>
        <p:spPr>
          <a:xfrm>
            <a:off x="341924" y="1307130"/>
            <a:ext cx="8460152" cy="3986765"/>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9" name="Picture 8">
            <a:extLst>
              <a:ext uri="{FF2B5EF4-FFF2-40B4-BE49-F238E27FC236}">
                <a16:creationId xmlns:a16="http://schemas.microsoft.com/office/drawing/2014/main" xmlns="" id="{5613E4B2-2BD5-AC4A-9760-35A741A1BBA0}"/>
              </a:ext>
            </a:extLst>
          </p:cNvPr>
          <p:cNvPicPr>
            <a:picLocks noChangeAspect="1"/>
          </p:cNvPicPr>
          <p:nvPr userDrawn="1"/>
        </p:nvPicPr>
        <p:blipFill>
          <a:blip r:embed="rId2"/>
          <a:stretch>
            <a:fillRect/>
          </a:stretch>
        </p:blipFill>
        <p:spPr>
          <a:xfrm>
            <a:off x="0" y="5562600"/>
            <a:ext cx="9144000" cy="911867"/>
          </a:xfrm>
          <a:prstGeom prst="rect">
            <a:avLst/>
          </a:prstGeom>
        </p:spPr>
      </p:pic>
      <p:sp>
        <p:nvSpPr>
          <p:cNvPr id="11" name="Slide Number Placeholder 5">
            <a:extLst>
              <a:ext uri="{FF2B5EF4-FFF2-40B4-BE49-F238E27FC236}">
                <a16:creationId xmlns:a16="http://schemas.microsoft.com/office/drawing/2014/main" xmlns="" id="{1E91EB81-15D4-6C4E-906C-026E3331E31F}"/>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3" name="Picture 12" descr="CompTIA_logo.wmf">
            <a:extLst>
              <a:ext uri="{FF2B5EF4-FFF2-40B4-BE49-F238E27FC236}">
                <a16:creationId xmlns:a16="http://schemas.microsoft.com/office/drawing/2014/main" xmlns="" id="{DE0F94FA-9FD6-BD4B-8342-4474096BF135}"/>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282706390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No Fill Slide">
    <p:spTree>
      <p:nvGrpSpPr>
        <p:cNvPr id="1" name=""/>
        <p:cNvGrpSpPr/>
        <p:nvPr/>
      </p:nvGrpSpPr>
      <p:grpSpPr>
        <a:xfrm>
          <a:off x="0" y="0"/>
          <a:ext cx="0" cy="0"/>
          <a:chOff x="0" y="0"/>
          <a:chExt cx="0" cy="0"/>
        </a:xfrm>
      </p:grpSpPr>
      <p:sp>
        <p:nvSpPr>
          <p:cNvPr id="8" name="Title Placeholder 1"/>
          <p:cNvSpPr>
            <a:spLocks noGrp="1"/>
          </p:cNvSpPr>
          <p:nvPr>
            <p:ph type="title" hasCustomPrompt="1"/>
          </p:nvPr>
        </p:nvSpPr>
        <p:spPr>
          <a:xfrm>
            <a:off x="341924" y="100269"/>
            <a:ext cx="8455567" cy="844611"/>
          </a:xfrm>
          <a:prstGeom prst="rect">
            <a:avLst/>
          </a:prstGeom>
        </p:spPr>
        <p:txBody>
          <a:bodyPr vert="horz" lIns="91440" tIns="45720" rIns="91440" bIns="45720" rtlCol="0" anchor="ctr">
            <a:noAutofit/>
          </a:bodyPr>
          <a:lstStyle/>
          <a:p>
            <a:r>
              <a:rPr lang="en-US" dirty="0"/>
              <a:t>Click to add title</a:t>
            </a:r>
          </a:p>
        </p:txBody>
      </p:sp>
      <p:sp>
        <p:nvSpPr>
          <p:cNvPr id="11" name="Slide Number Placeholder 5">
            <a:extLst>
              <a:ext uri="{FF2B5EF4-FFF2-40B4-BE49-F238E27FC236}">
                <a16:creationId xmlns:a16="http://schemas.microsoft.com/office/drawing/2014/main" xmlns="" id="{AD1568E5-94C1-AF4C-A4BA-19730F022926}"/>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13" name="Slide Number Placeholder 5">
            <a:extLst>
              <a:ext uri="{FF2B5EF4-FFF2-40B4-BE49-F238E27FC236}">
                <a16:creationId xmlns:a16="http://schemas.microsoft.com/office/drawing/2014/main" xmlns="" id="{CD95E9CC-440B-FB49-9F80-F9E9877D3292}"/>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4" name="Picture 13" descr="CompTIA_logo.wmf">
            <a:extLst>
              <a:ext uri="{FF2B5EF4-FFF2-40B4-BE49-F238E27FC236}">
                <a16:creationId xmlns:a16="http://schemas.microsoft.com/office/drawing/2014/main" xmlns="" id="{227351FB-26ED-744C-9960-ADFBB6AC8F8D}"/>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6" name="Text Placeholder 2">
            <a:extLst>
              <a:ext uri="{FF2B5EF4-FFF2-40B4-BE49-F238E27FC236}">
                <a16:creationId xmlns:a16="http://schemas.microsoft.com/office/drawing/2014/main" xmlns="" id="{72C6F783-9286-1544-850A-F82A0510B462}"/>
              </a:ext>
            </a:extLst>
          </p:cNvPr>
          <p:cNvSpPr>
            <a:spLocks noGrp="1"/>
          </p:cNvSpPr>
          <p:nvPr>
            <p:ph idx="1" hasCustomPrompt="1"/>
          </p:nvPr>
        </p:nvSpPr>
        <p:spPr>
          <a:xfrm>
            <a:off x="341924" y="1307130"/>
            <a:ext cx="8460152" cy="4756786"/>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sp>
        <p:nvSpPr>
          <p:cNvPr id="7" name="Slide Number Placeholder 5">
            <a:extLst>
              <a:ext uri="{FF2B5EF4-FFF2-40B4-BE49-F238E27FC236}">
                <a16:creationId xmlns:a16="http://schemas.microsoft.com/office/drawing/2014/main" xmlns="" id="{B1B526C4-AE81-584A-B2CE-1F568667FCCD}"/>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9" name="Picture 8" descr="CompTIA_logo.wmf">
            <a:extLst>
              <a:ext uri="{FF2B5EF4-FFF2-40B4-BE49-F238E27FC236}">
                <a16:creationId xmlns:a16="http://schemas.microsoft.com/office/drawing/2014/main" xmlns="" id="{CB352D7C-F460-B04F-8328-C46763E0251A}"/>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332237016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Slide No Image or Icon">
    <p:spTree>
      <p:nvGrpSpPr>
        <p:cNvPr id="1" name=""/>
        <p:cNvGrpSpPr/>
        <p:nvPr/>
      </p:nvGrpSpPr>
      <p:grpSpPr>
        <a:xfrm>
          <a:off x="0" y="0"/>
          <a:ext cx="0" cy="0"/>
          <a:chOff x="0" y="0"/>
          <a:chExt cx="0" cy="0"/>
        </a:xfrm>
      </p:grpSpPr>
      <p:sp>
        <p:nvSpPr>
          <p:cNvPr id="7" name="Round Diagonal Corner Rectangle 6">
            <a:extLst>
              <a:ext uri="{FF2B5EF4-FFF2-40B4-BE49-F238E27FC236}">
                <a16:creationId xmlns:a16="http://schemas.microsoft.com/office/drawing/2014/main" xmlns="" id="{30CCA813-A45D-6146-9976-2BE31C6379AB}"/>
              </a:ext>
            </a:extLst>
          </p:cNvPr>
          <p:cNvSpPr/>
          <p:nvPr userDrawn="1"/>
        </p:nvSpPr>
        <p:spPr>
          <a:xfrm>
            <a:off x="457200" y="685800"/>
            <a:ext cx="8229600" cy="4191000"/>
          </a:xfrm>
          <a:prstGeom prst="round2DiagRect">
            <a:avLst>
              <a:gd name="adj1" fmla="val 0"/>
              <a:gd name="adj2" fmla="val 11792"/>
            </a:avLst>
          </a:prstGeom>
          <a:solidFill>
            <a:srgbClr val="ED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defRPr/>
            </a:pPr>
            <a:endParaRPr lang="en-US" dirty="0">
              <a:solidFill>
                <a:srgbClr val="FFFFFF"/>
              </a:solidFill>
            </a:endParaRPr>
          </a:p>
        </p:txBody>
      </p:sp>
      <p:sp>
        <p:nvSpPr>
          <p:cNvPr id="6" name="Round Diagonal Corner Rectangle 5">
            <a:extLst>
              <a:ext uri="{FF2B5EF4-FFF2-40B4-BE49-F238E27FC236}">
                <a16:creationId xmlns:a16="http://schemas.microsoft.com/office/drawing/2014/main" xmlns="" id="{09A665B6-64B8-0448-AB5E-CB8DC2B74C1C}"/>
              </a:ext>
            </a:extLst>
          </p:cNvPr>
          <p:cNvSpPr/>
          <p:nvPr/>
        </p:nvSpPr>
        <p:spPr>
          <a:xfrm>
            <a:off x="457200" y="685800"/>
            <a:ext cx="8229600" cy="4191000"/>
          </a:xfrm>
          <a:prstGeom prst="round2DiagRect">
            <a:avLst>
              <a:gd name="adj1" fmla="val 0"/>
              <a:gd name="adj2" fmla="val 11792"/>
            </a:avLst>
          </a:prstGeom>
          <a:solidFill>
            <a:srgbClr val="ED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defRPr/>
            </a:pPr>
            <a:endParaRPr lang="en-US" dirty="0">
              <a:solidFill>
                <a:srgbClr val="FFFFFF"/>
              </a:solidFill>
            </a:endParaRPr>
          </a:p>
        </p:txBody>
      </p:sp>
      <p:sp>
        <p:nvSpPr>
          <p:cNvPr id="10" name="Title 1">
            <a:extLst>
              <a:ext uri="{FF2B5EF4-FFF2-40B4-BE49-F238E27FC236}">
                <a16:creationId xmlns:a16="http://schemas.microsoft.com/office/drawing/2014/main" xmlns="" id="{8F27D27D-3DD6-3947-AC24-EC6790959295}"/>
              </a:ext>
            </a:extLst>
          </p:cNvPr>
          <p:cNvSpPr>
            <a:spLocks noGrp="1"/>
          </p:cNvSpPr>
          <p:nvPr>
            <p:ph type="ctrTitle"/>
          </p:nvPr>
        </p:nvSpPr>
        <p:spPr>
          <a:xfrm>
            <a:off x="650366" y="2057400"/>
            <a:ext cx="7981244" cy="1100674"/>
          </a:xfrm>
        </p:spPr>
        <p:txBody>
          <a:bodyPr lIns="0" rIns="0" anchor="b">
            <a:noAutofit/>
          </a:bodyPr>
          <a:lstStyle>
            <a:lvl1pPr algn="l">
              <a:defRPr sz="3600" b="1">
                <a:solidFill>
                  <a:srgbClr val="FFFFFF"/>
                </a:solidFill>
                <a:latin typeface="+mj-lt"/>
              </a:defRPr>
            </a:lvl1pPr>
          </a:lstStyle>
          <a:p>
            <a:r>
              <a:rPr lang="en-US"/>
              <a:t>Click to edit Master title style</a:t>
            </a:r>
            <a:endParaRPr lang="en-US" dirty="0"/>
          </a:p>
        </p:txBody>
      </p:sp>
      <p:sp>
        <p:nvSpPr>
          <p:cNvPr id="11" name="Subtitle 2">
            <a:extLst>
              <a:ext uri="{FF2B5EF4-FFF2-40B4-BE49-F238E27FC236}">
                <a16:creationId xmlns:a16="http://schemas.microsoft.com/office/drawing/2014/main" xmlns="" id="{86485109-D412-DB42-94AA-0DC656F064CC}"/>
              </a:ext>
            </a:extLst>
          </p:cNvPr>
          <p:cNvSpPr>
            <a:spLocks noGrp="1"/>
          </p:cNvSpPr>
          <p:nvPr>
            <p:ph type="subTitle" idx="1"/>
          </p:nvPr>
        </p:nvSpPr>
        <p:spPr>
          <a:xfrm>
            <a:off x="650366" y="3165129"/>
            <a:ext cx="6207634" cy="489656"/>
          </a:xfrm>
        </p:spPr>
        <p:txBody>
          <a:bodyPr lIns="0" rIns="0">
            <a:noAutofit/>
          </a:bodyPr>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descr="CompTIA_logo.wmf">
            <a:extLst>
              <a:ext uri="{FF2B5EF4-FFF2-40B4-BE49-F238E27FC236}">
                <a16:creationId xmlns:a16="http://schemas.microsoft.com/office/drawing/2014/main" xmlns="" id="{915B22A6-28AA-3242-955A-6B4EC92D5E42}"/>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697111" y="5943600"/>
            <a:ext cx="1684782" cy="360426"/>
          </a:xfrm>
          <a:prstGeom prst="rect">
            <a:avLst/>
          </a:prstGeom>
        </p:spPr>
      </p:pic>
      <p:pic>
        <p:nvPicPr>
          <p:cNvPr id="8" name="Picture 7" descr="CompTIA_logo.wmf">
            <a:extLst>
              <a:ext uri="{FF2B5EF4-FFF2-40B4-BE49-F238E27FC236}">
                <a16:creationId xmlns:a16="http://schemas.microsoft.com/office/drawing/2014/main" xmlns="" id="{FF8DE52F-7C95-5541-BC7F-2F14FF21E09A}"/>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697111" y="5943600"/>
            <a:ext cx="1684782" cy="360426"/>
          </a:xfrm>
          <a:prstGeom prst="rect">
            <a:avLst/>
          </a:prstGeom>
        </p:spPr>
      </p:pic>
    </p:spTree>
    <p:extLst>
      <p:ext uri="{BB962C8B-B14F-4D97-AF65-F5344CB8AC3E}">
        <p14:creationId xmlns:p14="http://schemas.microsoft.com/office/powerpoint/2010/main" val="388999295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Bottom Fill Slide">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7277F104-82BA-8F4D-B222-EB78A7C4C45D}"/>
              </a:ext>
            </a:extLst>
          </p:cNvPr>
          <p:cNvPicPr>
            <a:picLocks noChangeAspect="1"/>
          </p:cNvPicPr>
          <p:nvPr/>
        </p:nvPicPr>
        <p:blipFill>
          <a:blip r:embed="rId2"/>
          <a:stretch>
            <a:fillRect/>
          </a:stretch>
        </p:blipFill>
        <p:spPr>
          <a:xfrm>
            <a:off x="0" y="6019800"/>
            <a:ext cx="9144000" cy="455934"/>
          </a:xfrm>
          <a:prstGeom prst="rect">
            <a:avLst/>
          </a:prstGeom>
        </p:spPr>
      </p:pic>
      <p:sp>
        <p:nvSpPr>
          <p:cNvPr id="9" name="Title Placeholder 1"/>
          <p:cNvSpPr>
            <a:spLocks noGrp="1"/>
          </p:cNvSpPr>
          <p:nvPr>
            <p:ph type="title" hasCustomPrompt="1"/>
          </p:nvPr>
        </p:nvSpPr>
        <p:spPr>
          <a:xfrm>
            <a:off x="341925" y="100269"/>
            <a:ext cx="8455566" cy="844611"/>
          </a:xfrm>
          <a:prstGeom prst="rect">
            <a:avLst/>
          </a:prstGeom>
        </p:spPr>
        <p:txBody>
          <a:bodyPr vert="horz" lIns="91440" tIns="45720" rIns="91440" bIns="45720" rtlCol="0" anchor="ctr">
            <a:noAutofit/>
          </a:bodyPr>
          <a:lstStyle/>
          <a:p>
            <a:r>
              <a:rPr lang="en-US" dirty="0"/>
              <a:t>Click to add title</a:t>
            </a:r>
          </a:p>
        </p:txBody>
      </p:sp>
      <p:sp>
        <p:nvSpPr>
          <p:cNvPr id="5" name="Slide Number Placeholder 5">
            <a:extLst>
              <a:ext uri="{FF2B5EF4-FFF2-40B4-BE49-F238E27FC236}">
                <a16:creationId xmlns:a16="http://schemas.microsoft.com/office/drawing/2014/main" xmlns="" id="{EFBE5EB6-65FE-0E48-9452-A19FC7E53C3D}"/>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7" name="Slide Number Placeholder 5">
            <a:extLst>
              <a:ext uri="{FF2B5EF4-FFF2-40B4-BE49-F238E27FC236}">
                <a16:creationId xmlns:a16="http://schemas.microsoft.com/office/drawing/2014/main" xmlns="" id="{E99B5762-231E-5D48-BE77-49FAD4EC5C21}"/>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8" name="Picture 7" descr="CompTIA_logo.wmf">
            <a:extLst>
              <a:ext uri="{FF2B5EF4-FFF2-40B4-BE49-F238E27FC236}">
                <a16:creationId xmlns:a16="http://schemas.microsoft.com/office/drawing/2014/main" xmlns="" id="{97B308B2-AF5D-1141-ACEE-FE0C77648C20}"/>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1" name="Text Placeholder 2">
            <a:extLst>
              <a:ext uri="{FF2B5EF4-FFF2-40B4-BE49-F238E27FC236}">
                <a16:creationId xmlns:a16="http://schemas.microsoft.com/office/drawing/2014/main" xmlns="" id="{DE834EAB-3654-8444-AD99-93CDAC63F3F4}"/>
              </a:ext>
            </a:extLst>
          </p:cNvPr>
          <p:cNvSpPr>
            <a:spLocks noGrp="1"/>
          </p:cNvSpPr>
          <p:nvPr>
            <p:ph idx="1" hasCustomPrompt="1"/>
          </p:nvPr>
        </p:nvSpPr>
        <p:spPr>
          <a:xfrm>
            <a:off x="341924" y="1307130"/>
            <a:ext cx="8460152" cy="4429527"/>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10" name="Picture 9">
            <a:extLst>
              <a:ext uri="{FF2B5EF4-FFF2-40B4-BE49-F238E27FC236}">
                <a16:creationId xmlns:a16="http://schemas.microsoft.com/office/drawing/2014/main" xmlns="" id="{D6340735-0E87-CC46-93D6-0D60E117476F}"/>
              </a:ext>
            </a:extLst>
          </p:cNvPr>
          <p:cNvPicPr>
            <a:picLocks noChangeAspect="1"/>
          </p:cNvPicPr>
          <p:nvPr userDrawn="1"/>
        </p:nvPicPr>
        <p:blipFill>
          <a:blip r:embed="rId2"/>
          <a:stretch>
            <a:fillRect/>
          </a:stretch>
        </p:blipFill>
        <p:spPr>
          <a:xfrm>
            <a:off x="0" y="6019800"/>
            <a:ext cx="9144000" cy="455934"/>
          </a:xfrm>
          <a:prstGeom prst="rect">
            <a:avLst/>
          </a:prstGeom>
        </p:spPr>
      </p:pic>
      <p:sp>
        <p:nvSpPr>
          <p:cNvPr id="12" name="Slide Number Placeholder 5">
            <a:extLst>
              <a:ext uri="{FF2B5EF4-FFF2-40B4-BE49-F238E27FC236}">
                <a16:creationId xmlns:a16="http://schemas.microsoft.com/office/drawing/2014/main" xmlns="" id="{1512107F-3B03-A142-ADD0-8B76AD59B4BD}"/>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3" name="Picture 12" descr="CompTIA_logo.wmf">
            <a:extLst>
              <a:ext uri="{FF2B5EF4-FFF2-40B4-BE49-F238E27FC236}">
                <a16:creationId xmlns:a16="http://schemas.microsoft.com/office/drawing/2014/main" xmlns="" id="{E87DE8F0-CB9B-2840-A524-8BE08473D7C4}"/>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229285762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Corner Fill">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CE4A605F-8B15-FB46-9F61-470E09EB87BC}"/>
              </a:ext>
            </a:extLst>
          </p:cNvPr>
          <p:cNvPicPr>
            <a:picLocks noChangeAspect="1"/>
          </p:cNvPicPr>
          <p:nvPr/>
        </p:nvPicPr>
        <p:blipFill>
          <a:blip r:embed="rId2"/>
          <a:stretch>
            <a:fillRect/>
          </a:stretch>
        </p:blipFill>
        <p:spPr>
          <a:xfrm>
            <a:off x="6272784" y="4243143"/>
            <a:ext cx="2871216" cy="2614857"/>
          </a:xfrm>
          <a:prstGeom prst="rect">
            <a:avLst/>
          </a:prstGeom>
        </p:spPr>
      </p:pic>
      <p:sp>
        <p:nvSpPr>
          <p:cNvPr id="11" name="Title Placeholder 1"/>
          <p:cNvSpPr>
            <a:spLocks noGrp="1"/>
          </p:cNvSpPr>
          <p:nvPr>
            <p:ph type="title" hasCustomPrompt="1"/>
          </p:nvPr>
        </p:nvSpPr>
        <p:spPr>
          <a:xfrm>
            <a:off x="341925" y="100269"/>
            <a:ext cx="8455566" cy="844611"/>
          </a:xfrm>
          <a:prstGeom prst="rect">
            <a:avLst/>
          </a:prstGeom>
        </p:spPr>
        <p:txBody>
          <a:bodyPr vert="horz" lIns="91440" tIns="45720" rIns="91440" bIns="45720" rtlCol="0" anchor="ctr">
            <a:noAutofit/>
          </a:bodyPr>
          <a:lstStyle/>
          <a:p>
            <a:r>
              <a:rPr lang="en-US" dirty="0"/>
              <a:t>Click to add title</a:t>
            </a:r>
          </a:p>
        </p:txBody>
      </p:sp>
      <p:sp>
        <p:nvSpPr>
          <p:cNvPr id="5" name="Slide Number Placeholder 5">
            <a:extLst>
              <a:ext uri="{FF2B5EF4-FFF2-40B4-BE49-F238E27FC236}">
                <a16:creationId xmlns:a16="http://schemas.microsoft.com/office/drawing/2014/main" xmlns="" id="{357115EB-6EB9-AD43-BF51-6238C42B69E2}"/>
              </a:ext>
            </a:extLst>
          </p:cNvPr>
          <p:cNvSpPr txBox="1">
            <a:spLocks/>
          </p:cNvSpPr>
          <p:nvPr/>
        </p:nvSpPr>
        <p:spPr>
          <a:xfrm>
            <a:off x="81975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7" name="Slide Number Placeholder 5">
            <a:extLst>
              <a:ext uri="{FF2B5EF4-FFF2-40B4-BE49-F238E27FC236}">
                <a16:creationId xmlns:a16="http://schemas.microsoft.com/office/drawing/2014/main" xmlns="" id="{AAD0C0EF-7038-634B-8024-2C277C80B026}"/>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8" name="Picture 7" descr="CompTIA_logo.wmf">
            <a:extLst>
              <a:ext uri="{FF2B5EF4-FFF2-40B4-BE49-F238E27FC236}">
                <a16:creationId xmlns:a16="http://schemas.microsoft.com/office/drawing/2014/main" xmlns="" id="{8C0E01C7-55F8-CB46-A3D0-2C065754C78B}"/>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5" name="Text Placeholder 2">
            <a:extLst>
              <a:ext uri="{FF2B5EF4-FFF2-40B4-BE49-F238E27FC236}">
                <a16:creationId xmlns:a16="http://schemas.microsoft.com/office/drawing/2014/main" xmlns="" id="{EACD82ED-3ACE-6B4E-AED2-34697AE09C35}"/>
              </a:ext>
            </a:extLst>
          </p:cNvPr>
          <p:cNvSpPr>
            <a:spLocks noGrp="1"/>
          </p:cNvSpPr>
          <p:nvPr>
            <p:ph idx="1" hasCustomPrompt="1"/>
          </p:nvPr>
        </p:nvSpPr>
        <p:spPr>
          <a:xfrm>
            <a:off x="341924" y="1307130"/>
            <a:ext cx="8460152" cy="4785662"/>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9" name="Picture 8">
            <a:extLst>
              <a:ext uri="{FF2B5EF4-FFF2-40B4-BE49-F238E27FC236}">
                <a16:creationId xmlns:a16="http://schemas.microsoft.com/office/drawing/2014/main" xmlns="" id="{426213E4-182A-0540-9FE5-9CF87608140B}"/>
              </a:ext>
            </a:extLst>
          </p:cNvPr>
          <p:cNvPicPr>
            <a:picLocks noChangeAspect="1"/>
          </p:cNvPicPr>
          <p:nvPr userDrawn="1"/>
        </p:nvPicPr>
        <p:blipFill>
          <a:blip r:embed="rId2"/>
          <a:stretch>
            <a:fillRect/>
          </a:stretch>
        </p:blipFill>
        <p:spPr>
          <a:xfrm>
            <a:off x="6272784" y="4243143"/>
            <a:ext cx="2871216" cy="2614857"/>
          </a:xfrm>
          <a:prstGeom prst="rect">
            <a:avLst/>
          </a:prstGeom>
        </p:spPr>
      </p:pic>
      <p:sp>
        <p:nvSpPr>
          <p:cNvPr id="10" name="Slide Number Placeholder 5">
            <a:extLst>
              <a:ext uri="{FF2B5EF4-FFF2-40B4-BE49-F238E27FC236}">
                <a16:creationId xmlns:a16="http://schemas.microsoft.com/office/drawing/2014/main" xmlns="" id="{51552687-032D-C34A-A602-AD4C6BD9AA47}"/>
              </a:ext>
            </a:extLst>
          </p:cNvPr>
          <p:cNvSpPr txBox="1">
            <a:spLocks/>
          </p:cNvSpPr>
          <p:nvPr userDrawn="1"/>
        </p:nvSpPr>
        <p:spPr>
          <a:xfrm>
            <a:off x="81975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2" name="Picture 11" descr="CompTIA_logo.wmf">
            <a:extLst>
              <a:ext uri="{FF2B5EF4-FFF2-40B4-BE49-F238E27FC236}">
                <a16:creationId xmlns:a16="http://schemas.microsoft.com/office/drawing/2014/main" xmlns="" id="{8484E9A4-2002-AD4A-890B-49D02F7DADD5}"/>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150919522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Glossary Term Definition">
    <p:spTree>
      <p:nvGrpSpPr>
        <p:cNvPr id="1" name=""/>
        <p:cNvGrpSpPr/>
        <p:nvPr/>
      </p:nvGrpSpPr>
      <p:grpSpPr>
        <a:xfrm>
          <a:off x="0" y="0"/>
          <a:ext cx="0" cy="0"/>
          <a:chOff x="0" y="0"/>
          <a:chExt cx="0" cy="0"/>
        </a:xfrm>
      </p:grpSpPr>
      <p:sp>
        <p:nvSpPr>
          <p:cNvPr id="8" name="Title Placeholder 1"/>
          <p:cNvSpPr>
            <a:spLocks noGrp="1"/>
          </p:cNvSpPr>
          <p:nvPr>
            <p:ph type="title" hasCustomPrompt="1"/>
          </p:nvPr>
        </p:nvSpPr>
        <p:spPr>
          <a:xfrm>
            <a:off x="341925" y="100269"/>
            <a:ext cx="8455566" cy="844611"/>
          </a:xfrm>
          <a:prstGeom prst="rect">
            <a:avLst/>
          </a:prstGeom>
        </p:spPr>
        <p:txBody>
          <a:bodyPr vert="horz" lIns="91440" tIns="45720" rIns="91440" bIns="45720" rtlCol="0" anchor="ctr">
            <a:noAutofit/>
          </a:bodyPr>
          <a:lstStyle/>
          <a:p>
            <a:r>
              <a:rPr lang="en-US" dirty="0"/>
              <a:t>Click to add title</a:t>
            </a:r>
          </a:p>
        </p:txBody>
      </p:sp>
      <p:pic>
        <p:nvPicPr>
          <p:cNvPr id="10" name="Picture 100" descr="book">
            <a:extLst>
              <a:ext uri="{FF2B5EF4-FFF2-40B4-BE49-F238E27FC236}">
                <a16:creationId xmlns:a16="http://schemas.microsoft.com/office/drawing/2014/main" xmlns="" id="{C97CB2FE-FA07-47EC-B391-E0375C6755E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600" y="1177137"/>
            <a:ext cx="1038673" cy="908838"/>
          </a:xfrm>
          <a:prstGeom prst="rect">
            <a:avLst/>
          </a:prstGeom>
          <a:noFill/>
          <a:extLst>
            <a:ext uri="{909E8E84-426E-40DD-AFC4-6F175D3DCCD1}">
              <a14:hiddenFill xmlns:a14="http://schemas.microsoft.com/office/drawing/2010/main">
                <a:solidFill>
                  <a:srgbClr val="FFFFFF"/>
                </a:solidFill>
              </a14:hiddenFill>
            </a:ext>
          </a:extLst>
        </p:spPr>
      </p:pic>
      <p:sp>
        <p:nvSpPr>
          <p:cNvPr id="13" name="Text Placeholder 12">
            <a:extLst>
              <a:ext uri="{FF2B5EF4-FFF2-40B4-BE49-F238E27FC236}">
                <a16:creationId xmlns:a16="http://schemas.microsoft.com/office/drawing/2014/main" xmlns="" id="{8FB19520-E82C-4B3B-A166-692B3551D135}"/>
              </a:ext>
            </a:extLst>
          </p:cNvPr>
          <p:cNvSpPr>
            <a:spLocks noGrp="1"/>
          </p:cNvSpPr>
          <p:nvPr>
            <p:ph type="body" sz="quarter" idx="13" hasCustomPrompt="1"/>
          </p:nvPr>
        </p:nvSpPr>
        <p:spPr>
          <a:xfrm>
            <a:off x="1752600" y="1259979"/>
            <a:ext cx="7054516" cy="762000"/>
          </a:xfrm>
        </p:spPr>
        <p:txBody>
          <a:bodyPr/>
          <a:lstStyle>
            <a:lvl1pPr marL="0" indent="0" algn="l" defTabSz="457200" rtl="0" eaLnBrk="1" latinLnBrk="0" hangingPunct="1">
              <a:spcBef>
                <a:spcPct val="20000"/>
              </a:spcBef>
              <a:buClr>
                <a:schemeClr val="accent1"/>
              </a:buClr>
              <a:buFont typeface="Arial"/>
              <a:buNone/>
              <a:defRPr lang="en-US" sz="1800" b="0" kern="1200" dirty="0" smtClean="0">
                <a:solidFill>
                  <a:srgbClr val="ED1C24"/>
                </a:solidFill>
                <a:latin typeface="+mn-lt"/>
                <a:ea typeface="+mn-ea"/>
                <a:cs typeface="+mn-cs"/>
              </a:defRPr>
            </a:lvl1pPr>
            <a:lvl2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2pPr>
            <a:lvl3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3pPr>
            <a:lvl4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4pPr>
            <a:lvl5pPr marL="0" indent="0" algn="l" defTabSz="457200" rtl="0" eaLnBrk="1" latinLnBrk="0" hangingPunct="1">
              <a:spcBef>
                <a:spcPct val="20000"/>
              </a:spcBef>
              <a:buClr>
                <a:schemeClr val="accent1"/>
              </a:buClr>
              <a:buFont typeface="Arial"/>
              <a:buNone/>
              <a:defRPr lang="en-US" sz="1800" kern="1200" dirty="0">
                <a:solidFill>
                  <a:srgbClr val="0070C0"/>
                </a:solidFill>
                <a:latin typeface="+mn-lt"/>
                <a:ea typeface="+mn-ea"/>
                <a:cs typeface="+mn-cs"/>
              </a:defRPr>
            </a:lvl5pPr>
          </a:lstStyle>
          <a:p>
            <a:pPr lvl="0"/>
            <a:r>
              <a:rPr lang="en-US" dirty="0"/>
              <a:t>Term: definition. (Format “term” in bold.)</a:t>
            </a:r>
          </a:p>
        </p:txBody>
      </p:sp>
      <p:sp>
        <p:nvSpPr>
          <p:cNvPr id="6" name="Slide Number Placeholder 5">
            <a:extLst>
              <a:ext uri="{FF2B5EF4-FFF2-40B4-BE49-F238E27FC236}">
                <a16:creationId xmlns:a16="http://schemas.microsoft.com/office/drawing/2014/main" xmlns="" id="{804186BA-5094-1448-BB57-AB5B0FEA3A02}"/>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11" name="Slide Number Placeholder 5">
            <a:extLst>
              <a:ext uri="{FF2B5EF4-FFF2-40B4-BE49-F238E27FC236}">
                <a16:creationId xmlns:a16="http://schemas.microsoft.com/office/drawing/2014/main" xmlns="" id="{57DCA484-9C40-334C-AD13-25B14530D4BF}"/>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2" name="Picture 11" descr="CompTIA_logo.wmf">
            <a:extLst>
              <a:ext uri="{FF2B5EF4-FFF2-40B4-BE49-F238E27FC236}">
                <a16:creationId xmlns:a16="http://schemas.microsoft.com/office/drawing/2014/main" xmlns="" id="{8F2FA5A5-E3E2-9C44-BD0B-89DF91D8C82F}"/>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4" name="Text Placeholder 2">
            <a:extLst>
              <a:ext uri="{FF2B5EF4-FFF2-40B4-BE49-F238E27FC236}">
                <a16:creationId xmlns:a16="http://schemas.microsoft.com/office/drawing/2014/main" xmlns="" id="{1C8B6186-7A8B-DC46-9466-DB72DE79C1AC}"/>
              </a:ext>
            </a:extLst>
          </p:cNvPr>
          <p:cNvSpPr>
            <a:spLocks noGrp="1"/>
          </p:cNvSpPr>
          <p:nvPr>
            <p:ph idx="1" hasCustomPrompt="1"/>
          </p:nvPr>
        </p:nvSpPr>
        <p:spPr>
          <a:xfrm>
            <a:off x="341924" y="2300438"/>
            <a:ext cx="8460152" cy="3942100"/>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9" name="Picture 100" descr="book">
            <a:extLst>
              <a:ext uri="{FF2B5EF4-FFF2-40B4-BE49-F238E27FC236}">
                <a16:creationId xmlns:a16="http://schemas.microsoft.com/office/drawing/2014/main" xmlns="" id="{DB3E63F8-33D9-BE4A-A84B-93A628628D21}"/>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09600" y="1177137"/>
            <a:ext cx="1038673" cy="908838"/>
          </a:xfrm>
          <a:prstGeom prst="rect">
            <a:avLst/>
          </a:prstGeom>
          <a:noFill/>
          <a:extLst>
            <a:ext uri="{909E8E84-426E-40DD-AFC4-6F175D3DCCD1}">
              <a14:hiddenFill xmlns:a14="http://schemas.microsoft.com/office/drawing/2010/main">
                <a:solidFill>
                  <a:srgbClr val="FFFFFF"/>
                </a:solidFill>
              </a14:hiddenFill>
            </a:ext>
          </a:extLst>
        </p:spPr>
      </p:pic>
      <p:sp>
        <p:nvSpPr>
          <p:cNvPr id="15" name="Slide Number Placeholder 5">
            <a:extLst>
              <a:ext uri="{FF2B5EF4-FFF2-40B4-BE49-F238E27FC236}">
                <a16:creationId xmlns:a16="http://schemas.microsoft.com/office/drawing/2014/main" xmlns="" id="{DE0D9F7C-5F59-8245-A8F1-AA6DAEAA23ED}"/>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6" name="Picture 15" descr="CompTIA_logo.wmf">
            <a:extLst>
              <a:ext uri="{FF2B5EF4-FFF2-40B4-BE49-F238E27FC236}">
                <a16:creationId xmlns:a16="http://schemas.microsoft.com/office/drawing/2014/main" xmlns="" id="{917D1463-228E-DC42-AA44-5A425CE67B59}"/>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228890149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Glossary Term Definition with Corner Fill">
    <p:spTree>
      <p:nvGrpSpPr>
        <p:cNvPr id="1" name=""/>
        <p:cNvGrpSpPr/>
        <p:nvPr/>
      </p:nvGrpSpPr>
      <p:grpSpPr>
        <a:xfrm>
          <a:off x="0" y="0"/>
          <a:ext cx="0" cy="0"/>
          <a:chOff x="0" y="0"/>
          <a:chExt cx="0" cy="0"/>
        </a:xfrm>
      </p:grpSpPr>
      <p:sp>
        <p:nvSpPr>
          <p:cNvPr id="8" name="Title Placeholder 1"/>
          <p:cNvSpPr>
            <a:spLocks noGrp="1"/>
          </p:cNvSpPr>
          <p:nvPr>
            <p:ph type="title" hasCustomPrompt="1"/>
          </p:nvPr>
        </p:nvSpPr>
        <p:spPr>
          <a:xfrm>
            <a:off x="341925" y="100269"/>
            <a:ext cx="7883768" cy="844611"/>
          </a:xfrm>
          <a:prstGeom prst="rect">
            <a:avLst/>
          </a:prstGeom>
        </p:spPr>
        <p:txBody>
          <a:bodyPr vert="horz" lIns="91440" tIns="45720" rIns="91440" bIns="45720" rtlCol="0" anchor="ctr">
            <a:noAutofit/>
          </a:bodyPr>
          <a:lstStyle/>
          <a:p>
            <a:r>
              <a:rPr lang="en-US" dirty="0"/>
              <a:t>Click to add title</a:t>
            </a:r>
          </a:p>
        </p:txBody>
      </p:sp>
      <p:pic>
        <p:nvPicPr>
          <p:cNvPr id="10" name="Picture 100" descr="book">
            <a:extLst>
              <a:ext uri="{FF2B5EF4-FFF2-40B4-BE49-F238E27FC236}">
                <a16:creationId xmlns:a16="http://schemas.microsoft.com/office/drawing/2014/main" xmlns="" id="{C97CB2FE-FA07-47EC-B391-E0375C6755E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600" y="1177137"/>
            <a:ext cx="1038673" cy="908838"/>
          </a:xfrm>
          <a:prstGeom prst="rect">
            <a:avLst/>
          </a:prstGeom>
          <a:noFill/>
          <a:extLst>
            <a:ext uri="{909E8E84-426E-40DD-AFC4-6F175D3DCCD1}">
              <a14:hiddenFill xmlns:a14="http://schemas.microsoft.com/office/drawing/2010/main">
                <a:solidFill>
                  <a:srgbClr val="FFFFFF"/>
                </a:solidFill>
              </a14:hiddenFill>
            </a:ext>
          </a:extLst>
        </p:spPr>
      </p:pic>
      <p:sp>
        <p:nvSpPr>
          <p:cNvPr id="13" name="Text Placeholder 12">
            <a:extLst>
              <a:ext uri="{FF2B5EF4-FFF2-40B4-BE49-F238E27FC236}">
                <a16:creationId xmlns:a16="http://schemas.microsoft.com/office/drawing/2014/main" xmlns="" id="{8FB19520-E82C-4B3B-A166-692B3551D135}"/>
              </a:ext>
            </a:extLst>
          </p:cNvPr>
          <p:cNvSpPr>
            <a:spLocks noGrp="1"/>
          </p:cNvSpPr>
          <p:nvPr>
            <p:ph type="body" sz="quarter" idx="13" hasCustomPrompt="1"/>
          </p:nvPr>
        </p:nvSpPr>
        <p:spPr>
          <a:xfrm>
            <a:off x="1752600" y="1259979"/>
            <a:ext cx="6934200" cy="762000"/>
          </a:xfrm>
        </p:spPr>
        <p:txBody>
          <a:bodyPr/>
          <a:lstStyle>
            <a:lvl1pPr marL="0" indent="0" algn="l" defTabSz="457200" rtl="0" eaLnBrk="1" latinLnBrk="0" hangingPunct="1">
              <a:spcBef>
                <a:spcPct val="20000"/>
              </a:spcBef>
              <a:buClr>
                <a:schemeClr val="accent1"/>
              </a:buClr>
              <a:buFont typeface="Arial"/>
              <a:buNone/>
              <a:defRPr lang="en-US" sz="1800" kern="1200" dirty="0" smtClean="0">
                <a:solidFill>
                  <a:srgbClr val="ED1C24"/>
                </a:solidFill>
                <a:latin typeface="+mn-lt"/>
                <a:ea typeface="+mn-ea"/>
                <a:cs typeface="+mn-cs"/>
              </a:defRPr>
            </a:lvl1pPr>
            <a:lvl2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2pPr>
            <a:lvl3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3pPr>
            <a:lvl4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4pPr>
            <a:lvl5pPr marL="0" indent="0" algn="l" defTabSz="457200" rtl="0" eaLnBrk="1" latinLnBrk="0" hangingPunct="1">
              <a:spcBef>
                <a:spcPct val="20000"/>
              </a:spcBef>
              <a:buClr>
                <a:schemeClr val="accent1"/>
              </a:buClr>
              <a:buFont typeface="Arial"/>
              <a:buNone/>
              <a:defRPr lang="en-US" sz="1800" kern="1200" dirty="0">
                <a:solidFill>
                  <a:srgbClr val="0070C0"/>
                </a:solidFill>
                <a:latin typeface="+mn-lt"/>
                <a:ea typeface="+mn-ea"/>
                <a:cs typeface="+mn-cs"/>
              </a:defRPr>
            </a:lvl5pPr>
          </a:lstStyle>
          <a:p>
            <a:pPr lvl="0"/>
            <a:r>
              <a:rPr lang="en-US" dirty="0"/>
              <a:t>Term: definition. (Format “term” in bold.)</a:t>
            </a:r>
          </a:p>
        </p:txBody>
      </p:sp>
      <p:pic>
        <p:nvPicPr>
          <p:cNvPr id="9" name="Picture 8">
            <a:extLst>
              <a:ext uri="{FF2B5EF4-FFF2-40B4-BE49-F238E27FC236}">
                <a16:creationId xmlns:a16="http://schemas.microsoft.com/office/drawing/2014/main" xmlns="" id="{42053552-69A8-BD48-8CA2-F433F3BDBFD1}"/>
              </a:ext>
            </a:extLst>
          </p:cNvPr>
          <p:cNvPicPr>
            <a:picLocks noChangeAspect="1"/>
          </p:cNvPicPr>
          <p:nvPr/>
        </p:nvPicPr>
        <p:blipFill>
          <a:blip r:embed="rId3"/>
          <a:stretch>
            <a:fillRect/>
          </a:stretch>
        </p:blipFill>
        <p:spPr>
          <a:xfrm>
            <a:off x="6272784" y="4243143"/>
            <a:ext cx="2871216" cy="2614857"/>
          </a:xfrm>
          <a:prstGeom prst="rect">
            <a:avLst/>
          </a:prstGeom>
        </p:spPr>
      </p:pic>
      <p:sp>
        <p:nvSpPr>
          <p:cNvPr id="11" name="Slide Number Placeholder 5">
            <a:extLst>
              <a:ext uri="{FF2B5EF4-FFF2-40B4-BE49-F238E27FC236}">
                <a16:creationId xmlns:a16="http://schemas.microsoft.com/office/drawing/2014/main" xmlns="" id="{BBD1DE29-ADE7-384D-809A-A52F9DD45FFD}"/>
              </a:ext>
            </a:extLst>
          </p:cNvPr>
          <p:cNvSpPr txBox="1">
            <a:spLocks/>
          </p:cNvSpPr>
          <p:nvPr/>
        </p:nvSpPr>
        <p:spPr>
          <a:xfrm>
            <a:off x="81975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14" name="Slide Number Placeholder 5">
            <a:extLst>
              <a:ext uri="{FF2B5EF4-FFF2-40B4-BE49-F238E27FC236}">
                <a16:creationId xmlns:a16="http://schemas.microsoft.com/office/drawing/2014/main" xmlns="" id="{2E180A83-A907-544F-B0AF-DAD9FC2DF736}"/>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5" name="Picture 14" descr="CompTIA_logo.wmf">
            <a:extLst>
              <a:ext uri="{FF2B5EF4-FFF2-40B4-BE49-F238E27FC236}">
                <a16:creationId xmlns:a16="http://schemas.microsoft.com/office/drawing/2014/main" xmlns="" id="{966438BD-F346-2049-BD71-86C1F78B255E}"/>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6" name="Text Placeholder 2">
            <a:extLst>
              <a:ext uri="{FF2B5EF4-FFF2-40B4-BE49-F238E27FC236}">
                <a16:creationId xmlns:a16="http://schemas.microsoft.com/office/drawing/2014/main" xmlns="" id="{8B707612-480C-B144-82D3-40F98F576EEF}"/>
              </a:ext>
            </a:extLst>
          </p:cNvPr>
          <p:cNvSpPr>
            <a:spLocks noGrp="1"/>
          </p:cNvSpPr>
          <p:nvPr>
            <p:ph idx="1" hasCustomPrompt="1"/>
          </p:nvPr>
        </p:nvSpPr>
        <p:spPr>
          <a:xfrm>
            <a:off x="341924" y="2261936"/>
            <a:ext cx="8460152" cy="3980601"/>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12" name="Picture 100" descr="book">
            <a:extLst>
              <a:ext uri="{FF2B5EF4-FFF2-40B4-BE49-F238E27FC236}">
                <a16:creationId xmlns:a16="http://schemas.microsoft.com/office/drawing/2014/main" xmlns="" id="{9D5CEE60-2C88-9E49-B28B-58454BEF351C}"/>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09600" y="1177137"/>
            <a:ext cx="1038673" cy="908838"/>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a:extLst>
              <a:ext uri="{FF2B5EF4-FFF2-40B4-BE49-F238E27FC236}">
                <a16:creationId xmlns:a16="http://schemas.microsoft.com/office/drawing/2014/main" xmlns="" id="{B226F1A9-2B9D-584B-8245-44EA0A3A2E53}"/>
              </a:ext>
            </a:extLst>
          </p:cNvPr>
          <p:cNvPicPr>
            <a:picLocks noChangeAspect="1"/>
          </p:cNvPicPr>
          <p:nvPr userDrawn="1"/>
        </p:nvPicPr>
        <p:blipFill>
          <a:blip r:embed="rId3"/>
          <a:stretch>
            <a:fillRect/>
          </a:stretch>
        </p:blipFill>
        <p:spPr>
          <a:xfrm>
            <a:off x="6272784" y="4243143"/>
            <a:ext cx="2871216" cy="2614857"/>
          </a:xfrm>
          <a:prstGeom prst="rect">
            <a:avLst/>
          </a:prstGeom>
        </p:spPr>
      </p:pic>
      <p:sp>
        <p:nvSpPr>
          <p:cNvPr id="18" name="Slide Number Placeholder 5">
            <a:extLst>
              <a:ext uri="{FF2B5EF4-FFF2-40B4-BE49-F238E27FC236}">
                <a16:creationId xmlns:a16="http://schemas.microsoft.com/office/drawing/2014/main" xmlns="" id="{FDF18D2F-C485-F946-A6AD-6D9AB08D0C01}"/>
              </a:ext>
            </a:extLst>
          </p:cNvPr>
          <p:cNvSpPr txBox="1">
            <a:spLocks/>
          </p:cNvSpPr>
          <p:nvPr userDrawn="1"/>
        </p:nvSpPr>
        <p:spPr>
          <a:xfrm>
            <a:off x="81975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9" name="Picture 18" descr="CompTIA_logo.wmf">
            <a:extLst>
              <a:ext uri="{FF2B5EF4-FFF2-40B4-BE49-F238E27FC236}">
                <a16:creationId xmlns:a16="http://schemas.microsoft.com/office/drawing/2014/main" xmlns="" id="{E78EE45E-3A6B-D748-A160-F51D43377328}"/>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1220141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Rectang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smtClean="0"/>
              <a:t>Click to edit Master title style</a:t>
            </a:r>
          </a:p>
        </p:txBody>
      </p:sp>
    </p:spTree>
    <p:extLst>
      <p:ext uri="{BB962C8B-B14F-4D97-AF65-F5344CB8AC3E}">
        <p14:creationId xmlns:p14="http://schemas.microsoft.com/office/powerpoint/2010/main" val="296211846"/>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Hands-On Activity">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FC41D967-990F-E944-A75C-DDD8D816EE0F}"/>
              </a:ext>
            </a:extLst>
          </p:cNvPr>
          <p:cNvPicPr>
            <a:picLocks noChangeAspect="1"/>
          </p:cNvPicPr>
          <p:nvPr/>
        </p:nvPicPr>
        <p:blipFill>
          <a:blip r:embed="rId2"/>
          <a:stretch>
            <a:fillRect/>
          </a:stretch>
        </p:blipFill>
        <p:spPr>
          <a:xfrm>
            <a:off x="6378654" y="4716892"/>
            <a:ext cx="2426148" cy="1508760"/>
          </a:xfrm>
          <a:prstGeom prst="rect">
            <a:avLst/>
          </a:prstGeom>
        </p:spPr>
      </p:pic>
      <p:sp>
        <p:nvSpPr>
          <p:cNvPr id="8" name="Title Placeholder 1"/>
          <p:cNvSpPr>
            <a:spLocks noGrp="1"/>
          </p:cNvSpPr>
          <p:nvPr>
            <p:ph type="title" hasCustomPrompt="1"/>
          </p:nvPr>
        </p:nvSpPr>
        <p:spPr>
          <a:xfrm>
            <a:off x="341925" y="100269"/>
            <a:ext cx="7883768" cy="844611"/>
          </a:xfrm>
          <a:prstGeom prst="rect">
            <a:avLst/>
          </a:prstGeom>
        </p:spPr>
        <p:txBody>
          <a:bodyPr vert="horz" lIns="91440" tIns="45720" rIns="91440" bIns="45720" rtlCol="0" anchor="ctr">
            <a:noAutofit/>
          </a:bodyPr>
          <a:lstStyle>
            <a:lvl1pPr>
              <a:defRPr/>
            </a:lvl1pPr>
          </a:lstStyle>
          <a:p>
            <a:r>
              <a:rPr lang="en-US" dirty="0"/>
              <a:t>Click to add Activity title</a:t>
            </a:r>
          </a:p>
        </p:txBody>
      </p:sp>
      <p:sp>
        <p:nvSpPr>
          <p:cNvPr id="5" name="Slide Number Placeholder 5">
            <a:extLst>
              <a:ext uri="{FF2B5EF4-FFF2-40B4-BE49-F238E27FC236}">
                <a16:creationId xmlns:a16="http://schemas.microsoft.com/office/drawing/2014/main" xmlns="" id="{15727794-1D8F-EE4B-86CA-492FD31C8844}"/>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9" name="Slide Number Placeholder 5">
            <a:extLst>
              <a:ext uri="{FF2B5EF4-FFF2-40B4-BE49-F238E27FC236}">
                <a16:creationId xmlns:a16="http://schemas.microsoft.com/office/drawing/2014/main" xmlns="" id="{02E05C79-1716-3D41-94C9-03C7F4E93A4D}"/>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0" name="Picture 9" descr="CompTIA_logo.wmf">
            <a:extLst>
              <a:ext uri="{FF2B5EF4-FFF2-40B4-BE49-F238E27FC236}">
                <a16:creationId xmlns:a16="http://schemas.microsoft.com/office/drawing/2014/main" xmlns="" id="{A7A7784F-0CF1-6447-8E21-F2091A64AB54}"/>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1" name="Text Placeholder 2">
            <a:extLst>
              <a:ext uri="{FF2B5EF4-FFF2-40B4-BE49-F238E27FC236}">
                <a16:creationId xmlns:a16="http://schemas.microsoft.com/office/drawing/2014/main" xmlns="" id="{62593A58-0959-CB4D-8C6B-BF10FB4E9B2C}"/>
              </a:ext>
            </a:extLst>
          </p:cNvPr>
          <p:cNvSpPr>
            <a:spLocks noGrp="1"/>
          </p:cNvSpPr>
          <p:nvPr>
            <p:ph idx="1" hasCustomPrompt="1"/>
          </p:nvPr>
        </p:nvSpPr>
        <p:spPr>
          <a:xfrm>
            <a:off x="341924" y="1307130"/>
            <a:ext cx="8460152" cy="4935408"/>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12" name="Picture 11">
            <a:extLst>
              <a:ext uri="{FF2B5EF4-FFF2-40B4-BE49-F238E27FC236}">
                <a16:creationId xmlns:a16="http://schemas.microsoft.com/office/drawing/2014/main" xmlns="" id="{6A9384BF-4DD5-0241-9855-AF2027C9E586}"/>
              </a:ext>
            </a:extLst>
          </p:cNvPr>
          <p:cNvPicPr>
            <a:picLocks noChangeAspect="1"/>
          </p:cNvPicPr>
          <p:nvPr userDrawn="1"/>
        </p:nvPicPr>
        <p:blipFill>
          <a:blip r:embed="rId2"/>
          <a:stretch>
            <a:fillRect/>
          </a:stretch>
        </p:blipFill>
        <p:spPr>
          <a:xfrm>
            <a:off x="6378654" y="4716892"/>
            <a:ext cx="2426148" cy="1508760"/>
          </a:xfrm>
          <a:prstGeom prst="rect">
            <a:avLst/>
          </a:prstGeom>
        </p:spPr>
      </p:pic>
      <p:sp>
        <p:nvSpPr>
          <p:cNvPr id="13" name="Slide Number Placeholder 5">
            <a:extLst>
              <a:ext uri="{FF2B5EF4-FFF2-40B4-BE49-F238E27FC236}">
                <a16:creationId xmlns:a16="http://schemas.microsoft.com/office/drawing/2014/main" xmlns="" id="{A5691A58-3DA6-9C42-9DEE-56D4A55368C9}"/>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4" name="Picture 13" descr="CompTIA_logo.wmf">
            <a:extLst>
              <a:ext uri="{FF2B5EF4-FFF2-40B4-BE49-F238E27FC236}">
                <a16:creationId xmlns:a16="http://schemas.microsoft.com/office/drawing/2014/main" xmlns="" id="{06248EB9-11AC-804B-A135-4EFD54359A2E}"/>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161365251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Hands-On Activity 2">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xmlns="" id="{3B6DABA9-2B0D-064E-BEB6-5D5E546F3AA1}"/>
              </a:ext>
            </a:extLst>
          </p:cNvPr>
          <p:cNvPicPr>
            <a:picLocks noChangeAspect="1"/>
          </p:cNvPicPr>
          <p:nvPr/>
        </p:nvPicPr>
        <p:blipFill>
          <a:blip r:embed="rId2"/>
          <a:stretch>
            <a:fillRect/>
          </a:stretch>
        </p:blipFill>
        <p:spPr>
          <a:xfrm>
            <a:off x="3022600" y="2565400"/>
            <a:ext cx="3101607" cy="1928812"/>
          </a:xfrm>
          <a:prstGeom prst="rect">
            <a:avLst/>
          </a:prstGeom>
        </p:spPr>
      </p:pic>
      <p:pic>
        <p:nvPicPr>
          <p:cNvPr id="7" name="Picture 6">
            <a:extLst>
              <a:ext uri="{FF2B5EF4-FFF2-40B4-BE49-F238E27FC236}">
                <a16:creationId xmlns:a16="http://schemas.microsoft.com/office/drawing/2014/main" xmlns="" id="{80E79872-6410-E14A-8678-93C3DB88970C}"/>
              </a:ext>
            </a:extLst>
          </p:cNvPr>
          <p:cNvPicPr>
            <a:picLocks noChangeAspect="1"/>
          </p:cNvPicPr>
          <p:nvPr/>
        </p:nvPicPr>
        <p:blipFill>
          <a:blip r:embed="rId3"/>
          <a:stretch>
            <a:fillRect/>
          </a:stretch>
        </p:blipFill>
        <p:spPr>
          <a:xfrm>
            <a:off x="0" y="6019800"/>
            <a:ext cx="9144000" cy="455934"/>
          </a:xfrm>
          <a:prstGeom prst="rect">
            <a:avLst/>
          </a:prstGeom>
        </p:spPr>
      </p:pic>
      <p:sp>
        <p:nvSpPr>
          <p:cNvPr id="3" name="Text Placeholder 2">
            <a:extLst>
              <a:ext uri="{FF2B5EF4-FFF2-40B4-BE49-F238E27FC236}">
                <a16:creationId xmlns:a16="http://schemas.microsoft.com/office/drawing/2014/main" xmlns="" id="{4F915AE6-89DC-4B00-95C2-C09677B47DC6}"/>
              </a:ext>
            </a:extLst>
          </p:cNvPr>
          <p:cNvSpPr>
            <a:spLocks noGrp="1"/>
          </p:cNvSpPr>
          <p:nvPr>
            <p:ph type="body" sz="quarter" idx="13" hasCustomPrompt="1"/>
          </p:nvPr>
        </p:nvSpPr>
        <p:spPr>
          <a:xfrm>
            <a:off x="571500" y="4512820"/>
            <a:ext cx="8001000" cy="611187"/>
          </a:xfrm>
        </p:spPr>
        <p:txBody>
          <a:bodyPr/>
          <a:lstStyle>
            <a:lvl1pPr marL="0" indent="0" algn="ctr">
              <a:buNone/>
              <a:defRPr sz="2800">
                <a:solidFill>
                  <a:schemeClr val="tx1"/>
                </a:solidFill>
              </a:defRPr>
            </a:lvl1pPr>
          </a:lstStyle>
          <a:p>
            <a:pPr lvl="0"/>
            <a:r>
              <a:rPr lang="en-US" dirty="0"/>
              <a:t>Click to add Activity title</a:t>
            </a:r>
          </a:p>
        </p:txBody>
      </p:sp>
      <p:sp>
        <p:nvSpPr>
          <p:cNvPr id="11" name="TextBox 10">
            <a:extLst>
              <a:ext uri="{FF2B5EF4-FFF2-40B4-BE49-F238E27FC236}">
                <a16:creationId xmlns:a16="http://schemas.microsoft.com/office/drawing/2014/main" xmlns="" id="{C249395E-254B-4DF4-AD8F-137598C79946}"/>
              </a:ext>
            </a:extLst>
          </p:cNvPr>
          <p:cNvSpPr txBox="1"/>
          <p:nvPr/>
        </p:nvSpPr>
        <p:spPr>
          <a:xfrm>
            <a:off x="341925" y="291741"/>
            <a:ext cx="7883768" cy="461665"/>
          </a:xfrm>
          <a:prstGeom prst="rect">
            <a:avLst/>
          </a:prstGeom>
          <a:noFill/>
        </p:spPr>
        <p:txBody>
          <a:bodyPr wrap="square" rtlCol="0">
            <a:spAutoFit/>
          </a:bodyPr>
          <a:lstStyle/>
          <a:p>
            <a:pPr defTabSz="457200" eaLnBrk="1" fontAlgn="auto" hangingPunct="1">
              <a:spcBef>
                <a:spcPts val="0"/>
              </a:spcBef>
              <a:spcAft>
                <a:spcPts val="0"/>
              </a:spcAft>
              <a:defRPr/>
            </a:pPr>
            <a:r>
              <a:rPr lang="en-US" sz="2400" dirty="0">
                <a:solidFill>
                  <a:srgbClr val="ED1C24"/>
                </a:solidFill>
                <a:latin typeface="Myriad Pro"/>
              </a:rPr>
              <a:t>Activity</a:t>
            </a:r>
          </a:p>
        </p:txBody>
      </p:sp>
      <p:sp>
        <p:nvSpPr>
          <p:cNvPr id="6" name="Slide Number Placeholder 5">
            <a:extLst>
              <a:ext uri="{FF2B5EF4-FFF2-40B4-BE49-F238E27FC236}">
                <a16:creationId xmlns:a16="http://schemas.microsoft.com/office/drawing/2014/main" xmlns="" id="{F628AF2C-F141-0F46-BA28-178577A16F7B}"/>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9" name="Slide Number Placeholder 5">
            <a:extLst>
              <a:ext uri="{FF2B5EF4-FFF2-40B4-BE49-F238E27FC236}">
                <a16:creationId xmlns:a16="http://schemas.microsoft.com/office/drawing/2014/main" xmlns="" id="{6BA17A01-17DB-2540-9CD7-DEA1D2C76BF2}"/>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2" name="Picture 11" descr="CompTIA_logo.wmf">
            <a:extLst>
              <a:ext uri="{FF2B5EF4-FFF2-40B4-BE49-F238E27FC236}">
                <a16:creationId xmlns:a16="http://schemas.microsoft.com/office/drawing/2014/main" xmlns="" id="{479FADE8-B2CC-4340-89CD-7751242F4499}"/>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pic>
        <p:nvPicPr>
          <p:cNvPr id="13" name="Picture 12">
            <a:extLst>
              <a:ext uri="{FF2B5EF4-FFF2-40B4-BE49-F238E27FC236}">
                <a16:creationId xmlns:a16="http://schemas.microsoft.com/office/drawing/2014/main" xmlns="" id="{5A1E55E5-96BD-EA4D-B74C-B45EA23440E2}"/>
              </a:ext>
            </a:extLst>
          </p:cNvPr>
          <p:cNvPicPr>
            <a:picLocks noChangeAspect="1"/>
          </p:cNvPicPr>
          <p:nvPr userDrawn="1"/>
        </p:nvPicPr>
        <p:blipFill>
          <a:blip r:embed="rId2"/>
          <a:stretch>
            <a:fillRect/>
          </a:stretch>
        </p:blipFill>
        <p:spPr>
          <a:xfrm>
            <a:off x="3022600" y="2565400"/>
            <a:ext cx="3101607" cy="1928812"/>
          </a:xfrm>
          <a:prstGeom prst="rect">
            <a:avLst/>
          </a:prstGeom>
        </p:spPr>
      </p:pic>
      <p:pic>
        <p:nvPicPr>
          <p:cNvPr id="14" name="Picture 13">
            <a:extLst>
              <a:ext uri="{FF2B5EF4-FFF2-40B4-BE49-F238E27FC236}">
                <a16:creationId xmlns:a16="http://schemas.microsoft.com/office/drawing/2014/main" xmlns="" id="{2F141D98-3766-574F-B382-B3B62F9F0689}"/>
              </a:ext>
            </a:extLst>
          </p:cNvPr>
          <p:cNvPicPr>
            <a:picLocks noChangeAspect="1"/>
          </p:cNvPicPr>
          <p:nvPr userDrawn="1"/>
        </p:nvPicPr>
        <p:blipFill>
          <a:blip r:embed="rId3"/>
          <a:stretch>
            <a:fillRect/>
          </a:stretch>
        </p:blipFill>
        <p:spPr>
          <a:xfrm>
            <a:off x="0" y="6019800"/>
            <a:ext cx="9144000" cy="455934"/>
          </a:xfrm>
          <a:prstGeom prst="rect">
            <a:avLst/>
          </a:prstGeom>
        </p:spPr>
      </p:pic>
      <p:sp>
        <p:nvSpPr>
          <p:cNvPr id="15" name="TextBox 14">
            <a:extLst>
              <a:ext uri="{FF2B5EF4-FFF2-40B4-BE49-F238E27FC236}">
                <a16:creationId xmlns:a16="http://schemas.microsoft.com/office/drawing/2014/main" xmlns="" id="{2A7E3B64-90B7-7849-9847-8B6319B6F077}"/>
              </a:ext>
            </a:extLst>
          </p:cNvPr>
          <p:cNvSpPr txBox="1"/>
          <p:nvPr userDrawn="1"/>
        </p:nvSpPr>
        <p:spPr>
          <a:xfrm>
            <a:off x="341925" y="291741"/>
            <a:ext cx="7883768" cy="461665"/>
          </a:xfrm>
          <a:prstGeom prst="rect">
            <a:avLst/>
          </a:prstGeom>
          <a:noFill/>
        </p:spPr>
        <p:txBody>
          <a:bodyPr wrap="square" rtlCol="0">
            <a:spAutoFit/>
          </a:bodyPr>
          <a:lstStyle/>
          <a:p>
            <a:pPr defTabSz="457200" eaLnBrk="1" fontAlgn="auto" hangingPunct="1">
              <a:spcBef>
                <a:spcPts val="0"/>
              </a:spcBef>
              <a:spcAft>
                <a:spcPts val="0"/>
              </a:spcAft>
              <a:defRPr/>
            </a:pPr>
            <a:r>
              <a:rPr lang="en-US" sz="2400" dirty="0">
                <a:solidFill>
                  <a:srgbClr val="ED1C24"/>
                </a:solidFill>
                <a:latin typeface="Myriad Pro"/>
              </a:rPr>
              <a:t>Activity</a:t>
            </a:r>
          </a:p>
        </p:txBody>
      </p:sp>
      <p:sp>
        <p:nvSpPr>
          <p:cNvPr id="16" name="Slide Number Placeholder 5">
            <a:extLst>
              <a:ext uri="{FF2B5EF4-FFF2-40B4-BE49-F238E27FC236}">
                <a16:creationId xmlns:a16="http://schemas.microsoft.com/office/drawing/2014/main" xmlns="" id="{AE8DCE48-C8A9-6944-B701-A58A7D7F70BB}"/>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7" name="Picture 16" descr="CompTIA_logo.wmf">
            <a:extLst>
              <a:ext uri="{FF2B5EF4-FFF2-40B4-BE49-F238E27FC236}">
                <a16:creationId xmlns:a16="http://schemas.microsoft.com/office/drawing/2014/main" xmlns="" id="{DAF65D91-8240-174E-9C5B-36131D70EDE1}"/>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1582177688"/>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Minds-On Activity">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3E0098A6-2D77-744B-BEA2-1797ABD1AE4D}"/>
              </a:ext>
            </a:extLst>
          </p:cNvPr>
          <p:cNvPicPr>
            <a:picLocks noChangeAspect="1"/>
          </p:cNvPicPr>
          <p:nvPr/>
        </p:nvPicPr>
        <p:blipFill>
          <a:blip r:embed="rId2"/>
          <a:stretch>
            <a:fillRect/>
          </a:stretch>
        </p:blipFill>
        <p:spPr>
          <a:xfrm>
            <a:off x="6019739" y="4706858"/>
            <a:ext cx="2787042" cy="1526660"/>
          </a:xfrm>
          <a:prstGeom prst="rect">
            <a:avLst/>
          </a:prstGeom>
        </p:spPr>
      </p:pic>
      <p:sp>
        <p:nvSpPr>
          <p:cNvPr id="8" name="Title Placeholder 1"/>
          <p:cNvSpPr>
            <a:spLocks noGrp="1"/>
          </p:cNvSpPr>
          <p:nvPr>
            <p:ph type="title" hasCustomPrompt="1"/>
          </p:nvPr>
        </p:nvSpPr>
        <p:spPr>
          <a:xfrm>
            <a:off x="341925" y="100269"/>
            <a:ext cx="7883768" cy="844611"/>
          </a:xfrm>
          <a:prstGeom prst="rect">
            <a:avLst/>
          </a:prstGeom>
        </p:spPr>
        <p:txBody>
          <a:bodyPr vert="horz" lIns="91440" tIns="45720" rIns="91440" bIns="45720" rtlCol="0" anchor="ctr">
            <a:noAutofit/>
          </a:bodyPr>
          <a:lstStyle>
            <a:lvl1pPr>
              <a:defRPr/>
            </a:lvl1pPr>
          </a:lstStyle>
          <a:p>
            <a:r>
              <a:rPr lang="en-US" dirty="0"/>
              <a:t>Click to add Activity title</a:t>
            </a:r>
          </a:p>
        </p:txBody>
      </p:sp>
      <p:sp>
        <p:nvSpPr>
          <p:cNvPr id="5" name="Slide Number Placeholder 5">
            <a:extLst>
              <a:ext uri="{FF2B5EF4-FFF2-40B4-BE49-F238E27FC236}">
                <a16:creationId xmlns:a16="http://schemas.microsoft.com/office/drawing/2014/main" xmlns="" id="{73732324-F386-A84B-A341-691AB7D65C3E}"/>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9" name="Slide Number Placeholder 5">
            <a:extLst>
              <a:ext uri="{FF2B5EF4-FFF2-40B4-BE49-F238E27FC236}">
                <a16:creationId xmlns:a16="http://schemas.microsoft.com/office/drawing/2014/main" xmlns="" id="{2F9B869A-1F05-B84C-AA9E-6A7FD25F6D9A}"/>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0" name="Picture 9" descr="CompTIA_logo.wmf">
            <a:extLst>
              <a:ext uri="{FF2B5EF4-FFF2-40B4-BE49-F238E27FC236}">
                <a16:creationId xmlns:a16="http://schemas.microsoft.com/office/drawing/2014/main" xmlns="" id="{C9B010B1-B5B2-B34D-9253-4A08FD10CE4F}"/>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1" name="Text Placeholder 2">
            <a:extLst>
              <a:ext uri="{FF2B5EF4-FFF2-40B4-BE49-F238E27FC236}">
                <a16:creationId xmlns:a16="http://schemas.microsoft.com/office/drawing/2014/main" xmlns="" id="{CE126EC4-13CC-5047-ACF1-7FCEABFB0D5E}"/>
              </a:ext>
            </a:extLst>
          </p:cNvPr>
          <p:cNvSpPr>
            <a:spLocks noGrp="1"/>
          </p:cNvSpPr>
          <p:nvPr>
            <p:ph idx="1" hasCustomPrompt="1"/>
          </p:nvPr>
        </p:nvSpPr>
        <p:spPr>
          <a:xfrm>
            <a:off x="341924" y="1307130"/>
            <a:ext cx="8460152" cy="4935408"/>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12" name="Picture 11">
            <a:extLst>
              <a:ext uri="{FF2B5EF4-FFF2-40B4-BE49-F238E27FC236}">
                <a16:creationId xmlns:a16="http://schemas.microsoft.com/office/drawing/2014/main" xmlns="" id="{20E3317B-B5BE-A04B-A739-CDFD7B0E698F}"/>
              </a:ext>
            </a:extLst>
          </p:cNvPr>
          <p:cNvPicPr>
            <a:picLocks noChangeAspect="1"/>
          </p:cNvPicPr>
          <p:nvPr userDrawn="1"/>
        </p:nvPicPr>
        <p:blipFill>
          <a:blip r:embed="rId2"/>
          <a:stretch>
            <a:fillRect/>
          </a:stretch>
        </p:blipFill>
        <p:spPr>
          <a:xfrm>
            <a:off x="6019739" y="4706858"/>
            <a:ext cx="2787042" cy="1526660"/>
          </a:xfrm>
          <a:prstGeom prst="rect">
            <a:avLst/>
          </a:prstGeom>
        </p:spPr>
      </p:pic>
      <p:sp>
        <p:nvSpPr>
          <p:cNvPr id="13" name="Slide Number Placeholder 5">
            <a:extLst>
              <a:ext uri="{FF2B5EF4-FFF2-40B4-BE49-F238E27FC236}">
                <a16:creationId xmlns:a16="http://schemas.microsoft.com/office/drawing/2014/main" xmlns="" id="{3BD66C0E-7688-A843-B6D3-DD695A49F5F0}"/>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4" name="Picture 13" descr="CompTIA_logo.wmf">
            <a:extLst>
              <a:ext uri="{FF2B5EF4-FFF2-40B4-BE49-F238E27FC236}">
                <a16:creationId xmlns:a16="http://schemas.microsoft.com/office/drawing/2014/main" xmlns="" id="{84F087AB-5679-9F47-8D83-DA4480F09658}"/>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156326450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Minds-On Activity 2">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xmlns="" id="{E570D268-3262-E649-8ED0-B509455ADD1E}"/>
              </a:ext>
            </a:extLst>
          </p:cNvPr>
          <p:cNvPicPr>
            <a:picLocks noChangeAspect="1"/>
          </p:cNvPicPr>
          <p:nvPr/>
        </p:nvPicPr>
        <p:blipFill>
          <a:blip r:embed="rId2"/>
          <a:stretch>
            <a:fillRect/>
          </a:stretch>
        </p:blipFill>
        <p:spPr>
          <a:xfrm>
            <a:off x="2795977" y="2558371"/>
            <a:ext cx="3543171" cy="1940845"/>
          </a:xfrm>
          <a:prstGeom prst="rect">
            <a:avLst/>
          </a:prstGeom>
        </p:spPr>
      </p:pic>
      <p:pic>
        <p:nvPicPr>
          <p:cNvPr id="4" name="Picture 3">
            <a:extLst>
              <a:ext uri="{FF2B5EF4-FFF2-40B4-BE49-F238E27FC236}">
                <a16:creationId xmlns:a16="http://schemas.microsoft.com/office/drawing/2014/main" xmlns="" id="{73804EA5-17AD-354B-90BB-56A1A9BBD306}"/>
              </a:ext>
            </a:extLst>
          </p:cNvPr>
          <p:cNvPicPr>
            <a:picLocks noChangeAspect="1"/>
          </p:cNvPicPr>
          <p:nvPr/>
        </p:nvPicPr>
        <p:blipFill>
          <a:blip r:embed="rId3"/>
          <a:stretch>
            <a:fillRect/>
          </a:stretch>
        </p:blipFill>
        <p:spPr>
          <a:xfrm>
            <a:off x="0" y="6019800"/>
            <a:ext cx="9144000" cy="455934"/>
          </a:xfrm>
          <a:prstGeom prst="rect">
            <a:avLst/>
          </a:prstGeom>
        </p:spPr>
      </p:pic>
      <p:sp>
        <p:nvSpPr>
          <p:cNvPr id="3" name="Text Placeholder 2">
            <a:extLst>
              <a:ext uri="{FF2B5EF4-FFF2-40B4-BE49-F238E27FC236}">
                <a16:creationId xmlns:a16="http://schemas.microsoft.com/office/drawing/2014/main" xmlns="" id="{4F915AE6-89DC-4B00-95C2-C09677B47DC6}"/>
              </a:ext>
            </a:extLst>
          </p:cNvPr>
          <p:cNvSpPr>
            <a:spLocks noGrp="1"/>
          </p:cNvSpPr>
          <p:nvPr>
            <p:ph type="body" sz="quarter" idx="13" hasCustomPrompt="1"/>
          </p:nvPr>
        </p:nvSpPr>
        <p:spPr>
          <a:xfrm>
            <a:off x="571500" y="4512820"/>
            <a:ext cx="8001000" cy="611187"/>
          </a:xfrm>
        </p:spPr>
        <p:txBody>
          <a:bodyPr/>
          <a:lstStyle>
            <a:lvl1pPr marL="0" indent="0" algn="ctr">
              <a:buNone/>
              <a:defRPr sz="2800">
                <a:solidFill>
                  <a:schemeClr val="tx1"/>
                </a:solidFill>
              </a:defRPr>
            </a:lvl1pPr>
          </a:lstStyle>
          <a:p>
            <a:pPr lvl="0"/>
            <a:r>
              <a:rPr lang="en-US" dirty="0"/>
              <a:t>Click to add Activity title</a:t>
            </a:r>
          </a:p>
        </p:txBody>
      </p:sp>
      <p:sp>
        <p:nvSpPr>
          <p:cNvPr id="11" name="TextBox 10">
            <a:extLst>
              <a:ext uri="{FF2B5EF4-FFF2-40B4-BE49-F238E27FC236}">
                <a16:creationId xmlns:a16="http://schemas.microsoft.com/office/drawing/2014/main" xmlns="" id="{C249395E-254B-4DF4-AD8F-137598C79946}"/>
              </a:ext>
            </a:extLst>
          </p:cNvPr>
          <p:cNvSpPr txBox="1"/>
          <p:nvPr/>
        </p:nvSpPr>
        <p:spPr>
          <a:xfrm>
            <a:off x="341925" y="291741"/>
            <a:ext cx="7883768" cy="461665"/>
          </a:xfrm>
          <a:prstGeom prst="rect">
            <a:avLst/>
          </a:prstGeom>
          <a:noFill/>
        </p:spPr>
        <p:txBody>
          <a:bodyPr wrap="square" rtlCol="0">
            <a:spAutoFit/>
          </a:bodyPr>
          <a:lstStyle/>
          <a:p>
            <a:pPr defTabSz="457200" eaLnBrk="1" fontAlgn="auto" hangingPunct="1">
              <a:spcBef>
                <a:spcPts val="0"/>
              </a:spcBef>
              <a:spcAft>
                <a:spcPts val="0"/>
              </a:spcAft>
              <a:defRPr/>
            </a:pPr>
            <a:r>
              <a:rPr lang="en-US" sz="2400" dirty="0">
                <a:solidFill>
                  <a:srgbClr val="ED1C24"/>
                </a:solidFill>
                <a:latin typeface="Myriad Pro"/>
              </a:rPr>
              <a:t>Activity</a:t>
            </a:r>
          </a:p>
        </p:txBody>
      </p:sp>
      <p:sp>
        <p:nvSpPr>
          <p:cNvPr id="6" name="Slide Number Placeholder 5">
            <a:extLst>
              <a:ext uri="{FF2B5EF4-FFF2-40B4-BE49-F238E27FC236}">
                <a16:creationId xmlns:a16="http://schemas.microsoft.com/office/drawing/2014/main" xmlns="" id="{2784C09B-F43A-F747-800F-F1DE1DE87130}"/>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8" name="Slide Number Placeholder 5">
            <a:extLst>
              <a:ext uri="{FF2B5EF4-FFF2-40B4-BE49-F238E27FC236}">
                <a16:creationId xmlns:a16="http://schemas.microsoft.com/office/drawing/2014/main" xmlns="" id="{8DC713EE-FFB3-8147-9995-551A638CBF1D}"/>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0" name="Picture 9" descr="CompTIA_logo.wmf">
            <a:extLst>
              <a:ext uri="{FF2B5EF4-FFF2-40B4-BE49-F238E27FC236}">
                <a16:creationId xmlns:a16="http://schemas.microsoft.com/office/drawing/2014/main" xmlns="" id="{F3226BDE-BB82-2B4F-9E02-7A935D49940E}"/>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pic>
        <p:nvPicPr>
          <p:cNvPr id="12" name="Picture 11">
            <a:extLst>
              <a:ext uri="{FF2B5EF4-FFF2-40B4-BE49-F238E27FC236}">
                <a16:creationId xmlns:a16="http://schemas.microsoft.com/office/drawing/2014/main" xmlns="" id="{BA805EBD-D1C9-ED40-B648-B71284B99FC0}"/>
              </a:ext>
            </a:extLst>
          </p:cNvPr>
          <p:cNvPicPr>
            <a:picLocks noChangeAspect="1"/>
          </p:cNvPicPr>
          <p:nvPr userDrawn="1"/>
        </p:nvPicPr>
        <p:blipFill>
          <a:blip r:embed="rId2"/>
          <a:stretch>
            <a:fillRect/>
          </a:stretch>
        </p:blipFill>
        <p:spPr>
          <a:xfrm>
            <a:off x="2795977" y="2558371"/>
            <a:ext cx="3543171" cy="1940845"/>
          </a:xfrm>
          <a:prstGeom prst="rect">
            <a:avLst/>
          </a:prstGeom>
        </p:spPr>
      </p:pic>
      <p:pic>
        <p:nvPicPr>
          <p:cNvPr id="13" name="Picture 12">
            <a:extLst>
              <a:ext uri="{FF2B5EF4-FFF2-40B4-BE49-F238E27FC236}">
                <a16:creationId xmlns:a16="http://schemas.microsoft.com/office/drawing/2014/main" xmlns="" id="{CE472390-70FA-EF46-BC95-2AB6BD804B49}"/>
              </a:ext>
            </a:extLst>
          </p:cNvPr>
          <p:cNvPicPr>
            <a:picLocks noChangeAspect="1"/>
          </p:cNvPicPr>
          <p:nvPr userDrawn="1"/>
        </p:nvPicPr>
        <p:blipFill>
          <a:blip r:embed="rId3"/>
          <a:stretch>
            <a:fillRect/>
          </a:stretch>
        </p:blipFill>
        <p:spPr>
          <a:xfrm>
            <a:off x="0" y="6019800"/>
            <a:ext cx="9144000" cy="455934"/>
          </a:xfrm>
          <a:prstGeom prst="rect">
            <a:avLst/>
          </a:prstGeom>
        </p:spPr>
      </p:pic>
      <p:sp>
        <p:nvSpPr>
          <p:cNvPr id="14" name="TextBox 13">
            <a:extLst>
              <a:ext uri="{FF2B5EF4-FFF2-40B4-BE49-F238E27FC236}">
                <a16:creationId xmlns:a16="http://schemas.microsoft.com/office/drawing/2014/main" xmlns="" id="{34B95CE2-0E56-964F-91A3-2CA6C7BDB8FE}"/>
              </a:ext>
            </a:extLst>
          </p:cNvPr>
          <p:cNvSpPr txBox="1"/>
          <p:nvPr userDrawn="1"/>
        </p:nvSpPr>
        <p:spPr>
          <a:xfrm>
            <a:off x="341925" y="291741"/>
            <a:ext cx="7883768" cy="461665"/>
          </a:xfrm>
          <a:prstGeom prst="rect">
            <a:avLst/>
          </a:prstGeom>
          <a:noFill/>
        </p:spPr>
        <p:txBody>
          <a:bodyPr wrap="square" rtlCol="0">
            <a:spAutoFit/>
          </a:bodyPr>
          <a:lstStyle/>
          <a:p>
            <a:pPr defTabSz="457200" eaLnBrk="1" fontAlgn="auto" hangingPunct="1">
              <a:spcBef>
                <a:spcPts val="0"/>
              </a:spcBef>
              <a:spcAft>
                <a:spcPts val="0"/>
              </a:spcAft>
              <a:defRPr/>
            </a:pPr>
            <a:r>
              <a:rPr lang="en-US" sz="2400" dirty="0">
                <a:solidFill>
                  <a:srgbClr val="ED1C24"/>
                </a:solidFill>
                <a:latin typeface="Myriad Pro"/>
              </a:rPr>
              <a:t>Activity</a:t>
            </a:r>
          </a:p>
        </p:txBody>
      </p:sp>
      <p:sp>
        <p:nvSpPr>
          <p:cNvPr id="15" name="Slide Number Placeholder 5">
            <a:extLst>
              <a:ext uri="{FF2B5EF4-FFF2-40B4-BE49-F238E27FC236}">
                <a16:creationId xmlns:a16="http://schemas.microsoft.com/office/drawing/2014/main" xmlns="" id="{66796B26-50FE-964E-BDF1-55497A90A5B1}"/>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6" name="Picture 15" descr="CompTIA_logo.wmf">
            <a:extLst>
              <a:ext uri="{FF2B5EF4-FFF2-40B4-BE49-F238E27FC236}">
                <a16:creationId xmlns:a16="http://schemas.microsoft.com/office/drawing/2014/main" xmlns="" id="{44C8ADE3-74D2-FD4B-AE52-234AF51EDE45}"/>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2399877761"/>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add title</a:t>
            </a:r>
          </a:p>
        </p:txBody>
      </p:sp>
      <p:sp>
        <p:nvSpPr>
          <p:cNvPr id="3" name="Slide Number Placeholder 5">
            <a:extLst>
              <a:ext uri="{FF2B5EF4-FFF2-40B4-BE49-F238E27FC236}">
                <a16:creationId xmlns:a16="http://schemas.microsoft.com/office/drawing/2014/main" xmlns="" id="{0B532A39-38A8-2A46-94DF-A7FED7B65D5B}"/>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5" name="Slide Number Placeholder 5">
            <a:extLst>
              <a:ext uri="{FF2B5EF4-FFF2-40B4-BE49-F238E27FC236}">
                <a16:creationId xmlns:a16="http://schemas.microsoft.com/office/drawing/2014/main" xmlns="" id="{13E0E152-89EE-D041-8208-22B1448FC3DA}"/>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6" name="Picture 5" descr="CompTIA_logo.wmf">
            <a:extLst>
              <a:ext uri="{FF2B5EF4-FFF2-40B4-BE49-F238E27FC236}">
                <a16:creationId xmlns:a16="http://schemas.microsoft.com/office/drawing/2014/main" xmlns="" id="{8AD0C525-E0AA-D043-9A4F-20A37143C139}"/>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7" name="Slide Number Placeholder 5">
            <a:extLst>
              <a:ext uri="{FF2B5EF4-FFF2-40B4-BE49-F238E27FC236}">
                <a16:creationId xmlns:a16="http://schemas.microsoft.com/office/drawing/2014/main" xmlns="" id="{D6C4CE73-292D-864E-946B-105C9D6245A7}"/>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8" name="Picture 7" descr="CompTIA_logo.wmf">
            <a:extLst>
              <a:ext uri="{FF2B5EF4-FFF2-40B4-BE49-F238E27FC236}">
                <a16:creationId xmlns:a16="http://schemas.microsoft.com/office/drawing/2014/main" xmlns="" id="{2B1806A1-212D-4F48-8372-01F8EEDF80C4}"/>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26461334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Reflective Questions">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F80D2D20-7D04-A84B-8F1E-A62C3D4B3382}"/>
              </a:ext>
            </a:extLst>
          </p:cNvPr>
          <p:cNvPicPr>
            <a:picLocks noChangeAspect="1"/>
          </p:cNvPicPr>
          <p:nvPr/>
        </p:nvPicPr>
        <p:blipFill>
          <a:blip r:embed="rId2"/>
          <a:stretch>
            <a:fillRect/>
          </a:stretch>
        </p:blipFill>
        <p:spPr>
          <a:xfrm>
            <a:off x="4863886" y="4650751"/>
            <a:ext cx="4280114" cy="2234750"/>
          </a:xfrm>
          <a:prstGeom prst="rect">
            <a:avLst/>
          </a:prstGeom>
        </p:spPr>
      </p:pic>
      <p:sp>
        <p:nvSpPr>
          <p:cNvPr id="3" name="Text Placeholder 2">
            <a:extLst>
              <a:ext uri="{FF2B5EF4-FFF2-40B4-BE49-F238E27FC236}">
                <a16:creationId xmlns:a16="http://schemas.microsoft.com/office/drawing/2014/main" xmlns="" id="{C139B97F-4B6B-4623-8514-D7FD629FE24B}"/>
              </a:ext>
            </a:extLst>
          </p:cNvPr>
          <p:cNvSpPr>
            <a:spLocks noGrp="1"/>
          </p:cNvSpPr>
          <p:nvPr>
            <p:ph type="body" sz="quarter" idx="13" hasCustomPrompt="1"/>
          </p:nvPr>
        </p:nvSpPr>
        <p:spPr>
          <a:xfrm>
            <a:off x="341925" y="1302039"/>
            <a:ext cx="8460150" cy="4525963"/>
          </a:xfrm>
        </p:spPr>
        <p:txBody>
          <a:bodyPr/>
          <a:lstStyle>
            <a:lvl1pPr>
              <a:spcAft>
                <a:spcPts val="2400"/>
              </a:spcAft>
              <a:buFont typeface="+mj-lt"/>
              <a:buAutoNum type="arabicPeriod"/>
              <a:defRPr sz="2000"/>
            </a:lvl1pPr>
            <a:lvl2pPr marL="800100" indent="-342900">
              <a:buFont typeface="+mj-lt"/>
              <a:buAutoNum type="arabicPeriod"/>
              <a:defRPr/>
            </a:lvl2pPr>
            <a:lvl3pPr marL="1257300" indent="-342900">
              <a:buFont typeface="+mj-lt"/>
              <a:buAutoNum type="arabicPeriod"/>
              <a:defRPr/>
            </a:lvl3pPr>
            <a:lvl4pPr marL="1828800" indent="-457200">
              <a:buFont typeface="+mj-lt"/>
              <a:buAutoNum type="arabicPeriod"/>
              <a:defRPr/>
            </a:lvl4pPr>
            <a:lvl5pPr marL="2286000" indent="-457200">
              <a:buFont typeface="+mj-lt"/>
              <a:buAutoNum type="arabicPeriod"/>
              <a:defRPr/>
            </a:lvl5pPr>
          </a:lstStyle>
          <a:p>
            <a:pPr lvl="0"/>
            <a:r>
              <a:rPr lang="en-US" dirty="0"/>
              <a:t>Insert Question #1</a:t>
            </a:r>
          </a:p>
          <a:p>
            <a:pPr lvl="0"/>
            <a:r>
              <a:rPr lang="en-US" dirty="0"/>
              <a:t>Insert Question #2</a:t>
            </a:r>
          </a:p>
          <a:p>
            <a:pPr lvl="0"/>
            <a:endParaRPr lang="en-US" dirty="0"/>
          </a:p>
        </p:txBody>
      </p:sp>
      <p:sp>
        <p:nvSpPr>
          <p:cNvPr id="7" name="TextBox 6">
            <a:extLst>
              <a:ext uri="{FF2B5EF4-FFF2-40B4-BE49-F238E27FC236}">
                <a16:creationId xmlns:a16="http://schemas.microsoft.com/office/drawing/2014/main" xmlns="" id="{50A4E754-7F02-4770-8121-961E43A23B05}"/>
              </a:ext>
            </a:extLst>
          </p:cNvPr>
          <p:cNvSpPr txBox="1"/>
          <p:nvPr/>
        </p:nvSpPr>
        <p:spPr>
          <a:xfrm>
            <a:off x="341925" y="291741"/>
            <a:ext cx="7883768" cy="461665"/>
          </a:xfrm>
          <a:prstGeom prst="rect">
            <a:avLst/>
          </a:prstGeom>
          <a:noFill/>
        </p:spPr>
        <p:txBody>
          <a:bodyPr wrap="square" rtlCol="0">
            <a:spAutoFit/>
          </a:bodyPr>
          <a:lstStyle/>
          <a:p>
            <a:pPr defTabSz="457200" eaLnBrk="1" fontAlgn="auto" hangingPunct="1">
              <a:spcBef>
                <a:spcPts val="0"/>
              </a:spcBef>
              <a:spcAft>
                <a:spcPts val="0"/>
              </a:spcAft>
              <a:defRPr/>
            </a:pPr>
            <a:r>
              <a:rPr lang="en-US" sz="2400" dirty="0">
                <a:solidFill>
                  <a:srgbClr val="ED1C24"/>
                </a:solidFill>
                <a:latin typeface="Myriad Pro"/>
              </a:rPr>
              <a:t>Reflective Questions</a:t>
            </a:r>
          </a:p>
        </p:txBody>
      </p:sp>
      <p:sp>
        <p:nvSpPr>
          <p:cNvPr id="6" name="Slide Number Placeholder 5">
            <a:extLst>
              <a:ext uri="{FF2B5EF4-FFF2-40B4-BE49-F238E27FC236}">
                <a16:creationId xmlns:a16="http://schemas.microsoft.com/office/drawing/2014/main" xmlns="" id="{14A600C4-2AD2-7847-84E5-43FA5600D6B7}"/>
              </a:ext>
            </a:extLst>
          </p:cNvPr>
          <p:cNvSpPr txBox="1">
            <a:spLocks/>
          </p:cNvSpPr>
          <p:nvPr/>
        </p:nvSpPr>
        <p:spPr>
          <a:xfrm>
            <a:off x="-142773"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8" name="Picture 7" descr="CompTIA_logo.wmf">
            <a:extLst>
              <a:ext uri="{FF2B5EF4-FFF2-40B4-BE49-F238E27FC236}">
                <a16:creationId xmlns:a16="http://schemas.microsoft.com/office/drawing/2014/main" xmlns="" id="{D05D1602-5677-9748-8EB7-690AE5C764A3}"/>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9" name="Slide Number Placeholder 5">
            <a:extLst>
              <a:ext uri="{FF2B5EF4-FFF2-40B4-BE49-F238E27FC236}">
                <a16:creationId xmlns:a16="http://schemas.microsoft.com/office/drawing/2014/main" xmlns="" id="{E5CC41E3-297F-AB42-B4CD-9E84AFB27EFB}"/>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0" name="Picture 9">
            <a:extLst>
              <a:ext uri="{FF2B5EF4-FFF2-40B4-BE49-F238E27FC236}">
                <a16:creationId xmlns:a16="http://schemas.microsoft.com/office/drawing/2014/main" xmlns="" id="{D14B55CF-0AC8-F44B-B653-F150FF1790B5}"/>
              </a:ext>
            </a:extLst>
          </p:cNvPr>
          <p:cNvPicPr>
            <a:picLocks noChangeAspect="1"/>
          </p:cNvPicPr>
          <p:nvPr userDrawn="1"/>
        </p:nvPicPr>
        <p:blipFill>
          <a:blip r:embed="rId2"/>
          <a:stretch>
            <a:fillRect/>
          </a:stretch>
        </p:blipFill>
        <p:spPr>
          <a:xfrm>
            <a:off x="4863886" y="4650751"/>
            <a:ext cx="4280114" cy="2234750"/>
          </a:xfrm>
          <a:prstGeom prst="rect">
            <a:avLst/>
          </a:prstGeom>
        </p:spPr>
      </p:pic>
      <p:sp>
        <p:nvSpPr>
          <p:cNvPr id="11" name="TextBox 10">
            <a:extLst>
              <a:ext uri="{FF2B5EF4-FFF2-40B4-BE49-F238E27FC236}">
                <a16:creationId xmlns:a16="http://schemas.microsoft.com/office/drawing/2014/main" xmlns="" id="{40A7918C-164F-B149-AB86-72DB69D2A3B2}"/>
              </a:ext>
            </a:extLst>
          </p:cNvPr>
          <p:cNvSpPr txBox="1"/>
          <p:nvPr userDrawn="1"/>
        </p:nvSpPr>
        <p:spPr>
          <a:xfrm>
            <a:off x="341925" y="291741"/>
            <a:ext cx="7883768" cy="461665"/>
          </a:xfrm>
          <a:prstGeom prst="rect">
            <a:avLst/>
          </a:prstGeom>
          <a:noFill/>
        </p:spPr>
        <p:txBody>
          <a:bodyPr wrap="square" rtlCol="0">
            <a:spAutoFit/>
          </a:bodyPr>
          <a:lstStyle/>
          <a:p>
            <a:pPr defTabSz="457200" eaLnBrk="1" fontAlgn="auto" hangingPunct="1">
              <a:spcBef>
                <a:spcPts val="0"/>
              </a:spcBef>
              <a:spcAft>
                <a:spcPts val="0"/>
              </a:spcAft>
              <a:defRPr/>
            </a:pPr>
            <a:r>
              <a:rPr lang="en-US" sz="2400" dirty="0">
                <a:solidFill>
                  <a:srgbClr val="ED1C24"/>
                </a:solidFill>
                <a:latin typeface="Myriad Pro"/>
              </a:rPr>
              <a:t>Reflective Questions</a:t>
            </a:r>
          </a:p>
        </p:txBody>
      </p:sp>
      <p:sp>
        <p:nvSpPr>
          <p:cNvPr id="12" name="Slide Number Placeholder 5">
            <a:extLst>
              <a:ext uri="{FF2B5EF4-FFF2-40B4-BE49-F238E27FC236}">
                <a16:creationId xmlns:a16="http://schemas.microsoft.com/office/drawing/2014/main" xmlns="" id="{1586F2E5-0334-354B-B89D-4AB002DEDE7D}"/>
              </a:ext>
            </a:extLst>
          </p:cNvPr>
          <p:cNvSpPr txBox="1">
            <a:spLocks/>
          </p:cNvSpPr>
          <p:nvPr userDrawn="1"/>
        </p:nvSpPr>
        <p:spPr>
          <a:xfrm>
            <a:off x="-142773"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3" name="Picture 12" descr="CompTIA_logo.wmf">
            <a:extLst>
              <a:ext uri="{FF2B5EF4-FFF2-40B4-BE49-F238E27FC236}">
                <a16:creationId xmlns:a16="http://schemas.microsoft.com/office/drawing/2014/main" xmlns="" id="{4C229D86-E06B-944F-9146-3ECC4F861C71}"/>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2508068774"/>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09888560"/>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Slide Number Placeholder 5">
            <a:extLst>
              <a:ext uri="{FF2B5EF4-FFF2-40B4-BE49-F238E27FC236}">
                <a16:creationId xmlns:a16="http://schemas.microsoft.com/office/drawing/2014/main" xmlns="" id="{0E3403EC-28B3-2848-96B2-0EB19ACC0D43}"/>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pPr>
            <a:fld id="{2066355A-084C-D24E-9AD2-7E4FC41EA627}" type="slidenum">
              <a:rPr lang="en-US" smtClean="0">
                <a:latin typeface="Calibri"/>
              </a:rPr>
              <a:pPr defTabSz="457200" eaLnBrk="1" fontAlgn="auto" hangingPunct="1">
                <a:spcBef>
                  <a:spcPts val="0"/>
                </a:spcBef>
                <a:spcAft>
                  <a:spcPts val="0"/>
                </a:spcAft>
              </a:pPr>
              <a:t>‹#›</a:t>
            </a:fld>
            <a:endParaRPr lang="en-US" dirty="0">
              <a:latin typeface="Calibri"/>
            </a:endParaRPr>
          </a:p>
        </p:txBody>
      </p:sp>
      <p:sp>
        <p:nvSpPr>
          <p:cNvPr id="5" name="Slide Number Placeholder 5">
            <a:extLst>
              <a:ext uri="{FF2B5EF4-FFF2-40B4-BE49-F238E27FC236}">
                <a16:creationId xmlns:a16="http://schemas.microsoft.com/office/drawing/2014/main" xmlns="" id="{7D192D95-7954-EB43-B134-73EFED82A978}"/>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6" name="Picture 5" descr="CompTIA_logo.wmf">
            <a:extLst>
              <a:ext uri="{FF2B5EF4-FFF2-40B4-BE49-F238E27FC236}">
                <a16:creationId xmlns:a16="http://schemas.microsoft.com/office/drawing/2014/main" xmlns="" id="{A5E00F74-DFB6-5747-A443-5C8043C0D0AC}"/>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7" name="Slide Number Placeholder 5">
            <a:extLst>
              <a:ext uri="{FF2B5EF4-FFF2-40B4-BE49-F238E27FC236}">
                <a16:creationId xmlns:a16="http://schemas.microsoft.com/office/drawing/2014/main" xmlns="" id="{D2C8619B-ABA7-9E4F-B58C-FB93FBBAE26E}"/>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8" name="Picture 7" descr="CompTIA_logo.wmf">
            <a:extLst>
              <a:ext uri="{FF2B5EF4-FFF2-40B4-BE49-F238E27FC236}">
                <a16:creationId xmlns:a16="http://schemas.microsoft.com/office/drawing/2014/main" xmlns="" id="{85A1ECAF-E67B-BD40-8347-938E4A265BDD}"/>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3282923743"/>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add title</a:t>
            </a:r>
          </a:p>
        </p:txBody>
      </p:sp>
      <p:sp>
        <p:nvSpPr>
          <p:cNvPr id="3" name="Content Placeholder 2"/>
          <p:cNvSpPr>
            <a:spLocks noGrp="1"/>
          </p:cNvSpPr>
          <p:nvPr>
            <p:ph sz="half" idx="1"/>
          </p:nvPr>
        </p:nvSpPr>
        <p:spPr>
          <a:xfrm>
            <a:off x="457200" y="1600200"/>
            <a:ext cx="4038600" cy="4525963"/>
          </a:xfrm>
        </p:spPr>
        <p:txBody>
          <a:bodyPr/>
          <a:lstStyle>
            <a:lvl1pPr>
              <a:defRPr sz="1800"/>
            </a:lvl1pPr>
            <a:lvl2pPr>
              <a:defRPr sz="1600"/>
            </a:lvl2pPr>
            <a:lvl3pPr>
              <a:defRPr sz="14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4648200" y="1600200"/>
            <a:ext cx="4038600" cy="4525963"/>
          </a:xfrm>
        </p:spPr>
        <p:txBody>
          <a:bodyPr>
            <a:noAutofit/>
          </a:bodyPr>
          <a:lstStyle>
            <a:lvl1pPr>
              <a:defRPr sz="1800"/>
            </a:lvl1pPr>
            <a:lvl2pPr>
              <a:defRPr sz="1600"/>
            </a:lvl2pPr>
            <a:lvl3pPr>
              <a:defRPr sz="14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p:txBody>
      </p:sp>
      <p:sp>
        <p:nvSpPr>
          <p:cNvPr id="5" name="Slide Number Placeholder 5">
            <a:extLst>
              <a:ext uri="{FF2B5EF4-FFF2-40B4-BE49-F238E27FC236}">
                <a16:creationId xmlns:a16="http://schemas.microsoft.com/office/drawing/2014/main" xmlns="" id="{F5D94452-C962-A343-85AC-E3B4874697F0}"/>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pPr>
            <a:fld id="{2066355A-084C-D24E-9AD2-7E4FC41EA627}" type="slidenum">
              <a:rPr lang="en-US" smtClean="0">
                <a:latin typeface="Calibri"/>
              </a:rPr>
              <a:pPr defTabSz="457200" eaLnBrk="1" fontAlgn="auto" hangingPunct="1">
                <a:spcBef>
                  <a:spcPts val="0"/>
                </a:spcBef>
                <a:spcAft>
                  <a:spcPts val="0"/>
                </a:spcAft>
              </a:pPr>
              <a:t>‹#›</a:t>
            </a:fld>
            <a:endParaRPr lang="en-US" dirty="0">
              <a:latin typeface="Calibri"/>
            </a:endParaRPr>
          </a:p>
        </p:txBody>
      </p:sp>
      <p:sp>
        <p:nvSpPr>
          <p:cNvPr id="6" name="Slide Number Placeholder 5">
            <a:extLst>
              <a:ext uri="{FF2B5EF4-FFF2-40B4-BE49-F238E27FC236}">
                <a16:creationId xmlns:a16="http://schemas.microsoft.com/office/drawing/2014/main" xmlns="" id="{AB226F9D-6293-B945-9CB4-7274CE8670A6}"/>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7" name="Picture 6" descr="CompTIA_logo.wmf">
            <a:extLst>
              <a:ext uri="{FF2B5EF4-FFF2-40B4-BE49-F238E27FC236}">
                <a16:creationId xmlns:a16="http://schemas.microsoft.com/office/drawing/2014/main" xmlns="" id="{5BC35EB9-AE3D-F844-B567-C30181A259AC}"/>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8" name="Slide Number Placeholder 5">
            <a:extLst>
              <a:ext uri="{FF2B5EF4-FFF2-40B4-BE49-F238E27FC236}">
                <a16:creationId xmlns:a16="http://schemas.microsoft.com/office/drawing/2014/main" xmlns="" id="{4B562509-8DD4-B040-BAA1-847388CA5A29}"/>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9" name="Picture 8" descr="CompTIA_logo.wmf">
            <a:extLst>
              <a:ext uri="{FF2B5EF4-FFF2-40B4-BE49-F238E27FC236}">
                <a16:creationId xmlns:a16="http://schemas.microsoft.com/office/drawing/2014/main" xmlns="" id="{CA492B9C-AD18-BE4F-B657-8D0B016CCAE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2057672381"/>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add title</a:t>
            </a:r>
          </a:p>
        </p:txBody>
      </p:sp>
      <p:sp>
        <p:nvSpPr>
          <p:cNvPr id="3" name="Text Placeholder 2"/>
          <p:cNvSpPr>
            <a:spLocks noGrp="1"/>
          </p:cNvSpPr>
          <p:nvPr>
            <p:ph type="body" idx="1"/>
          </p:nvPr>
        </p:nvSpPr>
        <p:spPr>
          <a:xfrm>
            <a:off x="457200" y="1535113"/>
            <a:ext cx="4040188" cy="639762"/>
          </a:xfrm>
        </p:spPr>
        <p:txBody>
          <a:bodyPr anchor="b">
            <a:noAutofit/>
          </a:bodyPr>
          <a:lstStyle>
            <a:lvl1pPr marL="0" indent="0" algn="l">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noAutofit/>
          </a:bodyPr>
          <a:lstStyle>
            <a:lvl1pPr>
              <a:defRPr sz="1800"/>
            </a:lvl1pPr>
            <a:lvl2pPr>
              <a:defRPr sz="1600"/>
            </a:lvl2pPr>
            <a:lvl3pPr>
              <a:defRPr sz="14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p:txBody>
      </p:sp>
      <p:sp>
        <p:nvSpPr>
          <p:cNvPr id="5" name="Text Placeholder 4"/>
          <p:cNvSpPr>
            <a:spLocks noGrp="1"/>
          </p:cNvSpPr>
          <p:nvPr>
            <p:ph type="body" sz="quarter" idx="3"/>
          </p:nvPr>
        </p:nvSpPr>
        <p:spPr>
          <a:xfrm>
            <a:off x="4645025" y="1535113"/>
            <a:ext cx="4041775" cy="63976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noAutofit/>
          </a:bodyPr>
          <a:lstStyle>
            <a:lvl1pPr>
              <a:defRPr sz="1800"/>
            </a:lvl1pPr>
            <a:lvl2pPr>
              <a:defRPr sz="1600"/>
            </a:lvl2pPr>
            <a:lvl3pPr>
              <a:defRPr sz="14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p:txBody>
      </p:sp>
      <p:sp>
        <p:nvSpPr>
          <p:cNvPr id="7" name="Slide Number Placeholder 5">
            <a:extLst>
              <a:ext uri="{FF2B5EF4-FFF2-40B4-BE49-F238E27FC236}">
                <a16:creationId xmlns:a16="http://schemas.microsoft.com/office/drawing/2014/main" xmlns="" id="{465A5C3B-129C-D748-B860-AFF7226C86E0}"/>
              </a:ext>
            </a:extLst>
          </p:cNvPr>
          <p:cNvSpPr>
            <a:spLocks noGrp="1"/>
          </p:cNvSpPr>
          <p:nvPr>
            <p:ph type="sldNum" sz="quarter" idx="10"/>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pPr>
            <a:fld id="{2066355A-084C-D24E-9AD2-7E4FC41EA627}" type="slidenum">
              <a:rPr lang="en-US" smtClean="0">
                <a:latin typeface="Calibri"/>
              </a:rPr>
              <a:pPr defTabSz="457200" eaLnBrk="1" fontAlgn="auto" hangingPunct="1">
                <a:spcBef>
                  <a:spcPts val="0"/>
                </a:spcBef>
                <a:spcAft>
                  <a:spcPts val="0"/>
                </a:spcAft>
              </a:pPr>
              <a:t>‹#›</a:t>
            </a:fld>
            <a:endParaRPr lang="en-US" dirty="0">
              <a:latin typeface="Calibri"/>
            </a:endParaRPr>
          </a:p>
        </p:txBody>
      </p:sp>
      <p:sp>
        <p:nvSpPr>
          <p:cNvPr id="8" name="Slide Number Placeholder 5">
            <a:extLst>
              <a:ext uri="{FF2B5EF4-FFF2-40B4-BE49-F238E27FC236}">
                <a16:creationId xmlns:a16="http://schemas.microsoft.com/office/drawing/2014/main" xmlns="" id="{F1D68FB8-E621-1848-9493-C38F1D7EBE28}"/>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9" name="Picture 8" descr="CompTIA_logo.wmf">
            <a:extLst>
              <a:ext uri="{FF2B5EF4-FFF2-40B4-BE49-F238E27FC236}">
                <a16:creationId xmlns:a16="http://schemas.microsoft.com/office/drawing/2014/main" xmlns="" id="{8A26767D-02C0-DB4B-B626-CC393489FDB0}"/>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0" name="Slide Number Placeholder 5">
            <a:extLst>
              <a:ext uri="{FF2B5EF4-FFF2-40B4-BE49-F238E27FC236}">
                <a16:creationId xmlns:a16="http://schemas.microsoft.com/office/drawing/2014/main" xmlns="" id="{1BF3E0B5-A574-134C-87FB-6E5173F1C281}"/>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11" name="Picture 10" descr="CompTIA_logo.wmf">
            <a:extLst>
              <a:ext uri="{FF2B5EF4-FFF2-40B4-BE49-F238E27FC236}">
                <a16:creationId xmlns:a16="http://schemas.microsoft.com/office/drawing/2014/main" xmlns="" id="{7095C11E-CE69-C54D-8CF7-EF632990CF6A}"/>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35005985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Rectang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smtClean="0"/>
              <a:t>Click to edit Master title style</a:t>
            </a:r>
          </a:p>
        </p:txBody>
      </p:sp>
    </p:spTree>
    <p:extLst>
      <p:ext uri="{BB962C8B-B14F-4D97-AF65-F5344CB8AC3E}">
        <p14:creationId xmlns:p14="http://schemas.microsoft.com/office/powerpoint/2010/main" val="145101651"/>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9972" y="107462"/>
            <a:ext cx="7797800" cy="820616"/>
          </a:xfrm>
        </p:spPr>
        <p:txBody>
          <a:bodyPr anchor="ctr" anchorCtr="0">
            <a:noAutofit/>
          </a:bodyPr>
          <a:lstStyle>
            <a:lvl1pPr algn="l">
              <a:defRPr sz="2400" b="0"/>
            </a:lvl1pPr>
          </a:lstStyle>
          <a:p>
            <a:r>
              <a:rPr lang="en-US" dirty="0"/>
              <a:t>Click to add title</a:t>
            </a:r>
          </a:p>
        </p:txBody>
      </p:sp>
      <p:sp>
        <p:nvSpPr>
          <p:cNvPr id="3" name="Content Placeholder 2"/>
          <p:cNvSpPr>
            <a:spLocks noGrp="1"/>
          </p:cNvSpPr>
          <p:nvPr>
            <p:ph idx="1"/>
          </p:nvPr>
        </p:nvSpPr>
        <p:spPr>
          <a:xfrm>
            <a:off x="3575050" y="1435100"/>
            <a:ext cx="5111750" cy="4691063"/>
          </a:xfrm>
        </p:spPr>
        <p:txBody>
          <a:bodyPr>
            <a:noAutofit/>
          </a:bodyPr>
          <a:lstStyle>
            <a:lvl1pPr>
              <a:defRPr sz="1800"/>
            </a:lvl1pPr>
            <a:lvl2pPr>
              <a:defRPr sz="1600"/>
            </a:lvl2pPr>
            <a:lvl3pPr>
              <a:defRPr sz="1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Slide Number Placeholder 5">
            <a:extLst>
              <a:ext uri="{FF2B5EF4-FFF2-40B4-BE49-F238E27FC236}">
                <a16:creationId xmlns:a16="http://schemas.microsoft.com/office/drawing/2014/main" xmlns="" id="{1C1949C1-B925-B544-AA5E-2B852777C1B7}"/>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pPr>
            <a:fld id="{2066355A-084C-D24E-9AD2-7E4FC41EA627}" type="slidenum">
              <a:rPr lang="en-US" smtClean="0">
                <a:latin typeface="Calibri"/>
              </a:rPr>
              <a:pPr defTabSz="457200" eaLnBrk="1" fontAlgn="auto" hangingPunct="1">
                <a:spcBef>
                  <a:spcPts val="0"/>
                </a:spcBef>
                <a:spcAft>
                  <a:spcPts val="0"/>
                </a:spcAft>
              </a:pPr>
              <a:t>‹#›</a:t>
            </a:fld>
            <a:endParaRPr lang="en-US" dirty="0">
              <a:latin typeface="Calibri"/>
            </a:endParaRPr>
          </a:p>
        </p:txBody>
      </p:sp>
      <p:sp>
        <p:nvSpPr>
          <p:cNvPr id="6" name="Slide Number Placeholder 5">
            <a:extLst>
              <a:ext uri="{FF2B5EF4-FFF2-40B4-BE49-F238E27FC236}">
                <a16:creationId xmlns:a16="http://schemas.microsoft.com/office/drawing/2014/main" xmlns="" id="{5C377139-E7E4-3D4D-86BD-7F66AB957479}"/>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7" name="Picture 6" descr="CompTIA_logo.wmf">
            <a:extLst>
              <a:ext uri="{FF2B5EF4-FFF2-40B4-BE49-F238E27FC236}">
                <a16:creationId xmlns:a16="http://schemas.microsoft.com/office/drawing/2014/main" xmlns="" id="{6287B5D2-F50B-4B4A-97B7-4366895CE3D6}"/>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8" name="Slide Number Placeholder 5">
            <a:extLst>
              <a:ext uri="{FF2B5EF4-FFF2-40B4-BE49-F238E27FC236}">
                <a16:creationId xmlns:a16="http://schemas.microsoft.com/office/drawing/2014/main" xmlns="" id="{B01AFCA2-7B2C-D04D-B92F-7ABDB260D66B}"/>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9" name="Picture 8" descr="CompTIA_logo.wmf">
            <a:extLst>
              <a:ext uri="{FF2B5EF4-FFF2-40B4-BE49-F238E27FC236}">
                <a16:creationId xmlns:a16="http://schemas.microsoft.com/office/drawing/2014/main" xmlns="" id="{3EB5ADD5-9DAD-A245-9BC3-F55EB59A5FEB}"/>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1172431570"/>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956904"/>
            <a:ext cx="5486400" cy="566738"/>
          </a:xfrm>
        </p:spPr>
        <p:txBody>
          <a:bodyPr anchor="b"/>
          <a:lstStyle>
            <a:lvl1pPr algn="l">
              <a:defRPr sz="2000" b="1"/>
            </a:lvl1pPr>
          </a:lstStyle>
          <a:p>
            <a:r>
              <a:rPr lang="en-US"/>
              <a:t>Click to edit Master title style</a:t>
            </a:r>
            <a:endParaRPr lang="en-US" dirty="0"/>
          </a:p>
        </p:txBody>
      </p:sp>
      <p:sp>
        <p:nvSpPr>
          <p:cNvPr id="3" name="Picture Placeholder 2"/>
          <p:cNvSpPr>
            <a:spLocks noGrp="1"/>
          </p:cNvSpPr>
          <p:nvPr>
            <p:ph type="pic" idx="1"/>
          </p:nvPr>
        </p:nvSpPr>
        <p:spPr>
          <a:xfrm>
            <a:off x="1792288" y="1113691"/>
            <a:ext cx="5486400" cy="3770187"/>
          </a:xfrm>
        </p:spPr>
        <p:txBody>
          <a:bodyPr>
            <a:noAutofit/>
          </a:bodyPr>
          <a:lstStyle>
            <a:lvl1pPr marL="0" indent="0">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792288" y="5523642"/>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Slide Number Placeholder 5">
            <a:extLst>
              <a:ext uri="{FF2B5EF4-FFF2-40B4-BE49-F238E27FC236}">
                <a16:creationId xmlns:a16="http://schemas.microsoft.com/office/drawing/2014/main" xmlns="" id="{A43D6327-F44D-AF41-80D9-C8F881FE6F26}"/>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pPr>
            <a:fld id="{2066355A-084C-D24E-9AD2-7E4FC41EA627}" type="slidenum">
              <a:rPr lang="en-US" smtClean="0">
                <a:latin typeface="Calibri"/>
              </a:rPr>
              <a:pPr defTabSz="457200" eaLnBrk="1" fontAlgn="auto" hangingPunct="1">
                <a:spcBef>
                  <a:spcPts val="0"/>
                </a:spcBef>
                <a:spcAft>
                  <a:spcPts val="0"/>
                </a:spcAft>
              </a:pPr>
              <a:t>‹#›</a:t>
            </a:fld>
            <a:endParaRPr lang="en-US" dirty="0">
              <a:latin typeface="Calibri"/>
            </a:endParaRPr>
          </a:p>
        </p:txBody>
      </p:sp>
      <p:sp>
        <p:nvSpPr>
          <p:cNvPr id="6" name="Slide Number Placeholder 5">
            <a:extLst>
              <a:ext uri="{FF2B5EF4-FFF2-40B4-BE49-F238E27FC236}">
                <a16:creationId xmlns:a16="http://schemas.microsoft.com/office/drawing/2014/main" xmlns="" id="{1AF11E4D-3647-2042-8AA9-4ADEF03A889D}"/>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7" name="Picture 6" descr="CompTIA_logo.wmf">
            <a:extLst>
              <a:ext uri="{FF2B5EF4-FFF2-40B4-BE49-F238E27FC236}">
                <a16:creationId xmlns:a16="http://schemas.microsoft.com/office/drawing/2014/main" xmlns="" id="{185A290C-FEA7-DD4D-B023-03EEE45323A7}"/>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8" name="Slide Number Placeholder 5">
            <a:extLst>
              <a:ext uri="{FF2B5EF4-FFF2-40B4-BE49-F238E27FC236}">
                <a16:creationId xmlns:a16="http://schemas.microsoft.com/office/drawing/2014/main" xmlns="" id="{B9A9F206-B24D-B24A-B13B-F28A201E4302}"/>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9" name="Picture 8" descr="CompTIA_logo.wmf">
            <a:extLst>
              <a:ext uri="{FF2B5EF4-FFF2-40B4-BE49-F238E27FC236}">
                <a16:creationId xmlns:a16="http://schemas.microsoft.com/office/drawing/2014/main" xmlns="" id="{EDB0EF6B-D89E-8D4F-91E5-376B84DABC5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1673779688"/>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add title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p:txBody>
      </p:sp>
      <p:sp>
        <p:nvSpPr>
          <p:cNvPr id="4" name="Slide Number Placeholder 5">
            <a:extLst>
              <a:ext uri="{FF2B5EF4-FFF2-40B4-BE49-F238E27FC236}">
                <a16:creationId xmlns:a16="http://schemas.microsoft.com/office/drawing/2014/main" xmlns="" id="{DB01C9F3-3BDB-EE4F-8A30-9A2C41287F92}"/>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pPr>
            <a:fld id="{2066355A-084C-D24E-9AD2-7E4FC41EA627}" type="slidenum">
              <a:rPr lang="en-US" smtClean="0">
                <a:latin typeface="Calibri"/>
              </a:rPr>
              <a:pPr defTabSz="457200" eaLnBrk="1" fontAlgn="auto" hangingPunct="1">
                <a:spcBef>
                  <a:spcPts val="0"/>
                </a:spcBef>
                <a:spcAft>
                  <a:spcPts val="0"/>
                </a:spcAft>
              </a:pPr>
              <a:t>‹#›</a:t>
            </a:fld>
            <a:endParaRPr lang="en-US" dirty="0">
              <a:latin typeface="Calibri"/>
            </a:endParaRPr>
          </a:p>
        </p:txBody>
      </p:sp>
      <p:sp>
        <p:nvSpPr>
          <p:cNvPr id="5" name="Slide Number Placeholder 5">
            <a:extLst>
              <a:ext uri="{FF2B5EF4-FFF2-40B4-BE49-F238E27FC236}">
                <a16:creationId xmlns:a16="http://schemas.microsoft.com/office/drawing/2014/main" xmlns="" id="{BFBB5713-2AA6-6A44-B019-28FDF5A1CE78}"/>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6" name="Picture 5" descr="CompTIA_logo.wmf">
            <a:extLst>
              <a:ext uri="{FF2B5EF4-FFF2-40B4-BE49-F238E27FC236}">
                <a16:creationId xmlns:a16="http://schemas.microsoft.com/office/drawing/2014/main" xmlns="" id="{A20740D6-9582-A64B-91EA-D7869CA84271}"/>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7" name="Slide Number Placeholder 5">
            <a:extLst>
              <a:ext uri="{FF2B5EF4-FFF2-40B4-BE49-F238E27FC236}">
                <a16:creationId xmlns:a16="http://schemas.microsoft.com/office/drawing/2014/main" xmlns="" id="{3831D636-F5EF-3D4E-B641-BA6E8152F5B0}"/>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8" name="Picture 7" descr="CompTIA_logo.wmf">
            <a:extLst>
              <a:ext uri="{FF2B5EF4-FFF2-40B4-BE49-F238E27FC236}">
                <a16:creationId xmlns:a16="http://schemas.microsoft.com/office/drawing/2014/main" xmlns="" id="{CFA164C6-E479-F546-952C-4778C3367F55}"/>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2028250790"/>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hasCustomPrompt="1"/>
          </p:nvPr>
        </p:nvSpPr>
        <p:spPr>
          <a:xfrm>
            <a:off x="6629400" y="1211385"/>
            <a:ext cx="2057400" cy="4914778"/>
          </a:xfrm>
        </p:spPr>
        <p:txBody>
          <a:bodyPr vert="eaVert"/>
          <a:lstStyle>
            <a:lvl1pPr>
              <a:defRPr>
                <a:solidFill>
                  <a:srgbClr val="000000"/>
                </a:solidFill>
              </a:defRPr>
            </a:lvl1pPr>
          </a:lstStyle>
          <a:p>
            <a:r>
              <a:rPr lang="en-US" dirty="0"/>
              <a:t>Click to add title</a:t>
            </a:r>
          </a:p>
        </p:txBody>
      </p:sp>
      <p:sp>
        <p:nvSpPr>
          <p:cNvPr id="3" name="Vertical Text Placeholder 2"/>
          <p:cNvSpPr>
            <a:spLocks noGrp="1"/>
          </p:cNvSpPr>
          <p:nvPr>
            <p:ph type="body" orient="vert" idx="1"/>
          </p:nvPr>
        </p:nvSpPr>
        <p:spPr>
          <a:xfrm>
            <a:off x="457200" y="1211385"/>
            <a:ext cx="6019800" cy="4914778"/>
          </a:xfrm>
        </p:spPr>
        <p:txBody>
          <a:bodyPr vert="eaVert"/>
          <a:lstStyle/>
          <a:p>
            <a:pPr lvl="0"/>
            <a:r>
              <a:rPr lang="en-US"/>
              <a:t>Edit Master text styles</a:t>
            </a:r>
          </a:p>
          <a:p>
            <a:pPr lvl="1"/>
            <a:r>
              <a:rPr lang="en-US"/>
              <a:t>Second level</a:t>
            </a:r>
          </a:p>
          <a:p>
            <a:pPr lvl="2"/>
            <a:r>
              <a:rPr lang="en-US"/>
              <a:t>Third level</a:t>
            </a:r>
          </a:p>
        </p:txBody>
      </p:sp>
      <p:sp>
        <p:nvSpPr>
          <p:cNvPr id="4" name="Slide Number Placeholder 5">
            <a:extLst>
              <a:ext uri="{FF2B5EF4-FFF2-40B4-BE49-F238E27FC236}">
                <a16:creationId xmlns:a16="http://schemas.microsoft.com/office/drawing/2014/main" xmlns="" id="{43BDB5AB-F661-7543-882F-AF797D8A21C6}"/>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pPr>
            <a:fld id="{2066355A-084C-D24E-9AD2-7E4FC41EA627}" type="slidenum">
              <a:rPr lang="en-US" smtClean="0">
                <a:latin typeface="Calibri"/>
              </a:rPr>
              <a:pPr defTabSz="457200" eaLnBrk="1" fontAlgn="auto" hangingPunct="1">
                <a:spcBef>
                  <a:spcPts val="0"/>
                </a:spcBef>
                <a:spcAft>
                  <a:spcPts val="0"/>
                </a:spcAft>
              </a:pPr>
              <a:t>‹#›</a:t>
            </a:fld>
            <a:endParaRPr lang="en-US" dirty="0">
              <a:latin typeface="Calibri"/>
            </a:endParaRPr>
          </a:p>
        </p:txBody>
      </p:sp>
      <p:sp>
        <p:nvSpPr>
          <p:cNvPr id="5" name="Slide Number Placeholder 5">
            <a:extLst>
              <a:ext uri="{FF2B5EF4-FFF2-40B4-BE49-F238E27FC236}">
                <a16:creationId xmlns:a16="http://schemas.microsoft.com/office/drawing/2014/main" xmlns="" id="{A8B1C3BD-5CFC-B54B-B06A-247C2168BA59}"/>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6" name="Picture 5" descr="CompTIA_logo.wmf">
            <a:extLst>
              <a:ext uri="{FF2B5EF4-FFF2-40B4-BE49-F238E27FC236}">
                <a16:creationId xmlns:a16="http://schemas.microsoft.com/office/drawing/2014/main" xmlns="" id="{B573120E-642E-0643-A38B-2986D9C3FE48}"/>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7" name="Slide Number Placeholder 5">
            <a:extLst>
              <a:ext uri="{FF2B5EF4-FFF2-40B4-BE49-F238E27FC236}">
                <a16:creationId xmlns:a16="http://schemas.microsoft.com/office/drawing/2014/main" xmlns="" id="{33435D30-2493-AD4A-852F-CD16F90B7ECD}"/>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8" name="Picture 7" descr="CompTIA_logo.wmf">
            <a:extLst>
              <a:ext uri="{FF2B5EF4-FFF2-40B4-BE49-F238E27FC236}">
                <a16:creationId xmlns:a16="http://schemas.microsoft.com/office/drawing/2014/main" xmlns="" id="{2A3D09E6-28D2-C949-8CA1-E65C24F10AE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2812882304"/>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Footer Placeholder 3"/>
          <p:cNvSpPr>
            <a:spLocks noGrp="1"/>
          </p:cNvSpPr>
          <p:nvPr>
            <p:ph type="ftr" sz="quarter" idx="10"/>
          </p:nvPr>
        </p:nvSpPr>
        <p:spPr>
          <a:xfrm>
            <a:off x="6248400" y="6623050"/>
            <a:ext cx="2895600" cy="234950"/>
          </a:xfrm>
          <a:prstGeom prst="rect">
            <a:avLst/>
          </a:prstGeom>
        </p:spPr>
        <p:txBody>
          <a:bodyPr/>
          <a:lstStyle>
            <a:lvl1pPr>
              <a:defRPr/>
            </a:lvl1pPr>
          </a:lstStyle>
          <a:p>
            <a:pPr defTabSz="457200" eaLnBrk="1" fontAlgn="auto" hangingPunct="1">
              <a:spcBef>
                <a:spcPts val="0"/>
              </a:spcBef>
              <a:spcAft>
                <a:spcPts val="0"/>
              </a:spcAft>
              <a:defRPr/>
            </a:pPr>
            <a:r>
              <a:rPr lang="en-GB">
                <a:solidFill>
                  <a:srgbClr val="000000"/>
                </a:solidFill>
                <a:latin typeface="Calibri"/>
              </a:rPr>
              <a:t>‹#›</a:t>
            </a:r>
          </a:p>
        </p:txBody>
      </p:sp>
    </p:spTree>
    <p:extLst>
      <p:ext uri="{BB962C8B-B14F-4D97-AF65-F5344CB8AC3E}">
        <p14:creationId xmlns:p14="http://schemas.microsoft.com/office/powerpoint/2010/main" val="3639879405"/>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01929" y="1189178"/>
            <a:ext cx="8740142" cy="2731517"/>
          </a:xfrm>
        </p:spPr>
        <p:txBody>
          <a:bodyPr>
            <a:spAutoFit/>
          </a:bodyPr>
          <a:lstStyle>
            <a:lvl1pPr>
              <a:buClr>
                <a:schemeClr val="tx2"/>
              </a:buClr>
              <a:defRPr sz="3300">
                <a:gradFill>
                  <a:gsLst>
                    <a:gs pos="7080">
                      <a:schemeClr val="tx2"/>
                    </a:gs>
                    <a:gs pos="36283">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52272068"/>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8"/>
          <p:cNvSpPr>
            <a:spLocks noChangeShapeType="1"/>
          </p:cNvSpPr>
          <p:nvPr userDrawn="1"/>
        </p:nvSpPr>
        <p:spPr bwMode="auto">
          <a:xfrm>
            <a:off x="179388" y="2636838"/>
            <a:ext cx="8569325" cy="0"/>
          </a:xfrm>
          <a:prstGeom prst="line">
            <a:avLst/>
          </a:prstGeom>
          <a:noFill/>
          <a:ln w="19050">
            <a:solidFill>
              <a:srgbClr val="CC3300"/>
            </a:solidFill>
            <a:round/>
            <a:headEnd/>
            <a:tailEnd/>
          </a:ln>
          <a:extLst>
            <a:ext uri="{909E8E84-426E-40DD-AFC4-6F175D3DCCD1}">
              <a14:hiddenFill xmlns:a14="http://schemas.microsoft.com/office/drawing/2010/main">
                <a:noFill/>
              </a14:hiddenFill>
            </a:ext>
          </a:extLst>
        </p:spPr>
        <p:txBody>
          <a:bodyPr/>
          <a:lstStyle/>
          <a:p>
            <a:pPr algn="ctr" eaLnBrk="1" hangingPunct="1"/>
            <a:endParaRPr lang="en-US">
              <a:solidFill>
                <a:srgbClr val="000000"/>
              </a:solidFill>
            </a:endParaRPr>
          </a:p>
        </p:txBody>
      </p:sp>
      <p:grpSp>
        <p:nvGrpSpPr>
          <p:cNvPr id="5" name="Group 8"/>
          <p:cNvGrpSpPr>
            <a:grpSpLocks/>
          </p:cNvGrpSpPr>
          <p:nvPr userDrawn="1"/>
        </p:nvGrpSpPr>
        <p:grpSpPr bwMode="auto">
          <a:xfrm>
            <a:off x="2160588" y="315913"/>
            <a:ext cx="3948112" cy="992187"/>
            <a:chOff x="2051720" y="315132"/>
            <a:chExt cx="3948406" cy="992462"/>
          </a:xfrm>
        </p:grpSpPr>
        <p:grpSp>
          <p:nvGrpSpPr>
            <p:cNvPr id="6" name="Group 4"/>
            <p:cNvGrpSpPr>
              <a:grpSpLocks/>
            </p:cNvGrpSpPr>
            <p:nvPr userDrawn="1"/>
          </p:nvGrpSpPr>
          <p:grpSpPr bwMode="auto">
            <a:xfrm>
              <a:off x="2051720" y="334110"/>
              <a:ext cx="2381753" cy="973483"/>
              <a:chOff x="2843808" y="260648"/>
              <a:chExt cx="3024336" cy="1080120"/>
            </a:xfrm>
          </p:grpSpPr>
          <p:sp>
            <p:nvSpPr>
              <p:cNvPr id="9" name="Rectangle 3"/>
              <p:cNvSpPr>
                <a:spLocks noChangeArrowheads="1"/>
              </p:cNvSpPr>
              <p:nvPr/>
            </p:nvSpPr>
            <p:spPr bwMode="auto">
              <a:xfrm>
                <a:off x="2843808" y="260733"/>
                <a:ext cx="3023922" cy="1080036"/>
              </a:xfrm>
              <a:prstGeom prst="rect">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defRPr/>
                </a:pPr>
                <a:endParaRPr lang="en-US" altLang="en-US" smtClean="0">
                  <a:solidFill>
                    <a:srgbClr val="000000"/>
                  </a:solidFill>
                </a:endParaRPr>
              </a:p>
            </p:txBody>
          </p:sp>
          <p:pic>
            <p:nvPicPr>
              <p:cNvPr id="10"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981144" y="404664"/>
                <a:ext cx="2785403" cy="815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7" name="Picture 11" descr="Block University Logo"/>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4950896" y="315132"/>
              <a:ext cx="1049230" cy="992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a:spLocks noChangeArrowheads="1"/>
            </p:cNvSpPr>
            <p:nvPr userDrawn="1"/>
          </p:nvSpPr>
          <p:spPr bwMode="auto">
            <a:xfrm>
              <a:off x="4491889" y="505685"/>
              <a:ext cx="458822" cy="585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defRPr/>
              </a:pPr>
              <a:r>
                <a:rPr lang="en-US" altLang="en-US" sz="3200" dirty="0" smtClean="0">
                  <a:solidFill>
                    <a:srgbClr val="000000"/>
                  </a:solidFill>
                </a:rPr>
                <a:t>&amp;</a:t>
              </a:r>
            </a:p>
          </p:txBody>
        </p:sp>
      </p:grpSp>
      <p:sp>
        <p:nvSpPr>
          <p:cNvPr id="109570" name="Rectangle 2"/>
          <p:cNvSpPr>
            <a:spLocks noGrp="1" noChangeArrowheads="1"/>
          </p:cNvSpPr>
          <p:nvPr>
            <p:ph type="ctrTitle"/>
          </p:nvPr>
        </p:nvSpPr>
        <p:spPr>
          <a:xfrm>
            <a:off x="469106" y="1556792"/>
            <a:ext cx="7772400" cy="754062"/>
          </a:xfrm>
        </p:spPr>
        <p:txBody>
          <a:bodyPr/>
          <a:lstStyle>
            <a:lvl1pPr algn="ctr">
              <a:defRPr sz="2800"/>
            </a:lvl1pPr>
          </a:lstStyle>
          <a:p>
            <a:pPr lvl="0"/>
            <a:r>
              <a:rPr lang="en-AU" noProof="0" dirty="0" smtClean="0"/>
              <a:t>Click to edit Master title style</a:t>
            </a:r>
          </a:p>
        </p:txBody>
      </p:sp>
      <p:sp>
        <p:nvSpPr>
          <p:cNvPr id="109576" name="Rectangle 8"/>
          <p:cNvSpPr>
            <a:spLocks noGrp="1" noChangeArrowheads="1"/>
          </p:cNvSpPr>
          <p:nvPr>
            <p:ph type="subTitle" idx="1"/>
          </p:nvPr>
        </p:nvSpPr>
        <p:spPr>
          <a:xfrm>
            <a:off x="304800" y="2971800"/>
            <a:ext cx="8155632" cy="2544763"/>
          </a:xfrm>
        </p:spPr>
        <p:txBody>
          <a:bodyPr anchorCtr="1"/>
          <a:lstStyle>
            <a:lvl1pPr marL="0" indent="0" algn="ctr">
              <a:buFontTx/>
              <a:buNone/>
              <a:defRPr sz="3200"/>
            </a:lvl1pPr>
          </a:lstStyle>
          <a:p>
            <a:pPr lvl="0"/>
            <a:r>
              <a:rPr lang="en-AU" noProof="0" dirty="0" smtClean="0"/>
              <a:t>Click to edit Master subtitle style</a:t>
            </a:r>
          </a:p>
        </p:txBody>
      </p:sp>
    </p:spTree>
    <p:extLst>
      <p:ext uri="{BB962C8B-B14F-4D97-AF65-F5344CB8AC3E}">
        <p14:creationId xmlns:p14="http://schemas.microsoft.com/office/powerpoint/2010/main" val="981852874"/>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smtClean="0"/>
              <a:t>Click to edit Master title style</a:t>
            </a:r>
          </a:p>
        </p:txBody>
      </p:sp>
    </p:spTree>
    <p:extLst>
      <p:ext uri="{BB962C8B-B14F-4D97-AF65-F5344CB8AC3E}">
        <p14:creationId xmlns:p14="http://schemas.microsoft.com/office/powerpoint/2010/main" val="2112048427"/>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470927386"/>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28600" y="1447800"/>
            <a:ext cx="39243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305300" y="1447800"/>
            <a:ext cx="39243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smtClean="0"/>
              <a:t>Click to edit Master title style</a:t>
            </a:r>
          </a:p>
        </p:txBody>
      </p:sp>
    </p:spTree>
    <p:extLst>
      <p:ext uri="{BB962C8B-B14F-4D97-AF65-F5344CB8AC3E}">
        <p14:creationId xmlns:p14="http://schemas.microsoft.com/office/powerpoint/2010/main" val="41721364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46812518"/>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it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smtClean="0"/>
              <a:t>Click to edit Master title style</a:t>
            </a:r>
          </a:p>
        </p:txBody>
      </p:sp>
    </p:spTree>
    <p:extLst>
      <p:ext uri="{BB962C8B-B14F-4D97-AF65-F5344CB8AC3E}">
        <p14:creationId xmlns:p14="http://schemas.microsoft.com/office/powerpoint/2010/main" val="803598149"/>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Rectang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smtClean="0"/>
              <a:t>Click to edit Master title style</a:t>
            </a:r>
          </a:p>
        </p:txBody>
      </p:sp>
    </p:spTree>
    <p:extLst>
      <p:ext uri="{BB962C8B-B14F-4D97-AF65-F5344CB8AC3E}">
        <p14:creationId xmlns:p14="http://schemas.microsoft.com/office/powerpoint/2010/main" val="686732282"/>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Rectang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smtClean="0"/>
              <a:t>Click to edit Master title style</a:t>
            </a:r>
          </a:p>
        </p:txBody>
      </p:sp>
    </p:spTree>
    <p:extLst>
      <p:ext uri="{BB962C8B-B14F-4D97-AF65-F5344CB8AC3E}">
        <p14:creationId xmlns:p14="http://schemas.microsoft.com/office/powerpoint/2010/main" val="1353912512"/>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270943972"/>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796514349"/>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smtClean="0"/>
              <a:t>Click to edit Master title style</a:t>
            </a:r>
          </a:p>
        </p:txBody>
      </p:sp>
    </p:spTree>
    <p:extLst>
      <p:ext uri="{BB962C8B-B14F-4D97-AF65-F5344CB8AC3E}">
        <p14:creationId xmlns:p14="http://schemas.microsoft.com/office/powerpoint/2010/main" val="2653819180"/>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1412776"/>
            <a:ext cx="2152650" cy="460702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28600" y="152400"/>
            <a:ext cx="630555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87315285"/>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a:xfrm>
            <a:off x="228600" y="1447800"/>
            <a:ext cx="8001000" cy="4572000"/>
          </a:xfrm>
        </p:spPr>
        <p:txBody>
          <a:bodyPr/>
          <a:lstStyle/>
          <a:p>
            <a:pPr lvl="0"/>
            <a:endParaRPr lang="en-US" noProof="0" smtClean="0"/>
          </a:p>
        </p:txBody>
      </p:sp>
      <p:sp>
        <p:nvSpPr>
          <p:cNvPr id="4" name="Rectang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smtClean="0"/>
              <a:t>Click to edit Master title style</a:t>
            </a:r>
          </a:p>
        </p:txBody>
      </p:sp>
    </p:spTree>
    <p:extLst>
      <p:ext uri="{BB962C8B-B14F-4D97-AF65-F5344CB8AC3E}">
        <p14:creationId xmlns:p14="http://schemas.microsoft.com/office/powerpoint/2010/main" val="1745426495"/>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31502804"/>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Course/Lesson Outline">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CD5080FB-8FD2-EC47-AE1E-22BA02AD3AFB}"/>
              </a:ext>
            </a:extLst>
          </p:cNvPr>
          <p:cNvPicPr>
            <a:picLocks noChangeAspect="1"/>
          </p:cNvPicPr>
          <p:nvPr/>
        </p:nvPicPr>
        <p:blipFill>
          <a:blip r:embed="rId2"/>
          <a:stretch>
            <a:fillRect/>
          </a:stretch>
        </p:blipFill>
        <p:spPr>
          <a:xfrm>
            <a:off x="0" y="5562600"/>
            <a:ext cx="9144000" cy="911867"/>
          </a:xfrm>
          <a:prstGeom prst="rect">
            <a:avLst/>
          </a:prstGeom>
        </p:spPr>
      </p:pic>
      <p:sp>
        <p:nvSpPr>
          <p:cNvPr id="8" name="Title Placeholder 1"/>
          <p:cNvSpPr>
            <a:spLocks noGrp="1"/>
          </p:cNvSpPr>
          <p:nvPr>
            <p:ph type="title" hasCustomPrompt="1"/>
          </p:nvPr>
        </p:nvSpPr>
        <p:spPr>
          <a:xfrm>
            <a:off x="341924" y="100269"/>
            <a:ext cx="8455567" cy="844611"/>
          </a:xfrm>
          <a:prstGeom prst="rect">
            <a:avLst/>
          </a:prstGeom>
        </p:spPr>
        <p:txBody>
          <a:bodyPr vert="horz" lIns="91440" tIns="45720" rIns="91440" bIns="45720" rtlCol="0" anchor="ctr">
            <a:noAutofit/>
          </a:bodyPr>
          <a:lstStyle/>
          <a:p>
            <a:r>
              <a:rPr lang="en-US" dirty="0"/>
              <a:t>Course/Lesson outline</a:t>
            </a:r>
          </a:p>
        </p:txBody>
      </p:sp>
      <p:sp>
        <p:nvSpPr>
          <p:cNvPr id="7" name="Slide Number Placeholder 5">
            <a:extLst>
              <a:ext uri="{FF2B5EF4-FFF2-40B4-BE49-F238E27FC236}">
                <a16:creationId xmlns:a16="http://schemas.microsoft.com/office/drawing/2014/main" xmlns="" id="{22E793E8-1E1B-7342-97FF-3EBEB6CE2F97}"/>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10" name="Slide Number Placeholder 5">
            <a:extLst>
              <a:ext uri="{FF2B5EF4-FFF2-40B4-BE49-F238E27FC236}">
                <a16:creationId xmlns:a16="http://schemas.microsoft.com/office/drawing/2014/main" xmlns="" id="{C6A4ED92-FF5D-D14E-9468-3074E27957D7}"/>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2" name="Picture 11" descr="CompTIA_logo.wmf">
            <a:extLst>
              <a:ext uri="{FF2B5EF4-FFF2-40B4-BE49-F238E27FC236}">
                <a16:creationId xmlns:a16="http://schemas.microsoft.com/office/drawing/2014/main" xmlns="" id="{BD197A0F-7427-A948-B614-39E4BA4877AA}"/>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4" name="Text Placeholder 2">
            <a:extLst>
              <a:ext uri="{FF2B5EF4-FFF2-40B4-BE49-F238E27FC236}">
                <a16:creationId xmlns:a16="http://schemas.microsoft.com/office/drawing/2014/main" xmlns="" id="{F10937EE-1C4A-CD4A-8D8B-58C6219952EB}"/>
              </a:ext>
            </a:extLst>
          </p:cNvPr>
          <p:cNvSpPr>
            <a:spLocks noGrp="1"/>
          </p:cNvSpPr>
          <p:nvPr>
            <p:ph idx="1" hasCustomPrompt="1"/>
          </p:nvPr>
        </p:nvSpPr>
        <p:spPr>
          <a:xfrm>
            <a:off x="341924" y="1307130"/>
            <a:ext cx="8460152" cy="3986765"/>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9" name="Picture 8">
            <a:extLst>
              <a:ext uri="{FF2B5EF4-FFF2-40B4-BE49-F238E27FC236}">
                <a16:creationId xmlns:a16="http://schemas.microsoft.com/office/drawing/2014/main" xmlns="" id="{5613E4B2-2BD5-AC4A-9760-35A741A1BBA0}"/>
              </a:ext>
            </a:extLst>
          </p:cNvPr>
          <p:cNvPicPr>
            <a:picLocks noChangeAspect="1"/>
          </p:cNvPicPr>
          <p:nvPr userDrawn="1"/>
        </p:nvPicPr>
        <p:blipFill>
          <a:blip r:embed="rId2"/>
          <a:stretch>
            <a:fillRect/>
          </a:stretch>
        </p:blipFill>
        <p:spPr>
          <a:xfrm>
            <a:off x="0" y="5562600"/>
            <a:ext cx="9144000" cy="911867"/>
          </a:xfrm>
          <a:prstGeom prst="rect">
            <a:avLst/>
          </a:prstGeom>
        </p:spPr>
      </p:pic>
      <p:sp>
        <p:nvSpPr>
          <p:cNvPr id="11" name="Slide Number Placeholder 5">
            <a:extLst>
              <a:ext uri="{FF2B5EF4-FFF2-40B4-BE49-F238E27FC236}">
                <a16:creationId xmlns:a16="http://schemas.microsoft.com/office/drawing/2014/main" xmlns="" id="{1E91EB81-15D4-6C4E-906C-026E3331E31F}"/>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3" name="Picture 12" descr="CompTIA_logo.wmf">
            <a:extLst>
              <a:ext uri="{FF2B5EF4-FFF2-40B4-BE49-F238E27FC236}">
                <a16:creationId xmlns:a16="http://schemas.microsoft.com/office/drawing/2014/main" xmlns="" id="{DE0F94FA-9FD6-BD4B-8342-4474096BF135}"/>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25040417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554527295"/>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No Fill Slide">
    <p:spTree>
      <p:nvGrpSpPr>
        <p:cNvPr id="1" name=""/>
        <p:cNvGrpSpPr/>
        <p:nvPr/>
      </p:nvGrpSpPr>
      <p:grpSpPr>
        <a:xfrm>
          <a:off x="0" y="0"/>
          <a:ext cx="0" cy="0"/>
          <a:chOff x="0" y="0"/>
          <a:chExt cx="0" cy="0"/>
        </a:xfrm>
      </p:grpSpPr>
      <p:sp>
        <p:nvSpPr>
          <p:cNvPr id="8" name="Title Placeholder 1"/>
          <p:cNvSpPr>
            <a:spLocks noGrp="1"/>
          </p:cNvSpPr>
          <p:nvPr>
            <p:ph type="title" hasCustomPrompt="1"/>
          </p:nvPr>
        </p:nvSpPr>
        <p:spPr>
          <a:xfrm>
            <a:off x="341924" y="100269"/>
            <a:ext cx="8455567" cy="844611"/>
          </a:xfrm>
          <a:prstGeom prst="rect">
            <a:avLst/>
          </a:prstGeom>
        </p:spPr>
        <p:txBody>
          <a:bodyPr vert="horz" lIns="91440" tIns="45720" rIns="91440" bIns="45720" rtlCol="0" anchor="ctr">
            <a:noAutofit/>
          </a:bodyPr>
          <a:lstStyle/>
          <a:p>
            <a:r>
              <a:rPr lang="en-US" dirty="0"/>
              <a:t>Click to add title</a:t>
            </a:r>
          </a:p>
        </p:txBody>
      </p:sp>
      <p:sp>
        <p:nvSpPr>
          <p:cNvPr id="11" name="Slide Number Placeholder 5">
            <a:extLst>
              <a:ext uri="{FF2B5EF4-FFF2-40B4-BE49-F238E27FC236}">
                <a16:creationId xmlns:a16="http://schemas.microsoft.com/office/drawing/2014/main" xmlns="" id="{AD1568E5-94C1-AF4C-A4BA-19730F022926}"/>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13" name="Slide Number Placeholder 5">
            <a:extLst>
              <a:ext uri="{FF2B5EF4-FFF2-40B4-BE49-F238E27FC236}">
                <a16:creationId xmlns:a16="http://schemas.microsoft.com/office/drawing/2014/main" xmlns="" id="{CD95E9CC-440B-FB49-9F80-F9E9877D3292}"/>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4" name="Picture 13" descr="CompTIA_logo.wmf">
            <a:extLst>
              <a:ext uri="{FF2B5EF4-FFF2-40B4-BE49-F238E27FC236}">
                <a16:creationId xmlns:a16="http://schemas.microsoft.com/office/drawing/2014/main" xmlns="" id="{227351FB-26ED-744C-9960-ADFBB6AC8F8D}"/>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6" name="Text Placeholder 2">
            <a:extLst>
              <a:ext uri="{FF2B5EF4-FFF2-40B4-BE49-F238E27FC236}">
                <a16:creationId xmlns:a16="http://schemas.microsoft.com/office/drawing/2014/main" xmlns="" id="{72C6F783-9286-1544-850A-F82A0510B462}"/>
              </a:ext>
            </a:extLst>
          </p:cNvPr>
          <p:cNvSpPr>
            <a:spLocks noGrp="1"/>
          </p:cNvSpPr>
          <p:nvPr>
            <p:ph idx="1" hasCustomPrompt="1"/>
          </p:nvPr>
        </p:nvSpPr>
        <p:spPr>
          <a:xfrm>
            <a:off x="341924" y="1307130"/>
            <a:ext cx="8460152" cy="4756786"/>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sp>
        <p:nvSpPr>
          <p:cNvPr id="7" name="Slide Number Placeholder 5">
            <a:extLst>
              <a:ext uri="{FF2B5EF4-FFF2-40B4-BE49-F238E27FC236}">
                <a16:creationId xmlns:a16="http://schemas.microsoft.com/office/drawing/2014/main" xmlns="" id="{B1B526C4-AE81-584A-B2CE-1F568667FCCD}"/>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9" name="Picture 8" descr="CompTIA_logo.wmf">
            <a:extLst>
              <a:ext uri="{FF2B5EF4-FFF2-40B4-BE49-F238E27FC236}">
                <a16:creationId xmlns:a16="http://schemas.microsoft.com/office/drawing/2014/main" xmlns="" id="{CB352D7C-F460-B04F-8328-C46763E0251A}"/>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3676113935"/>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Title Slide No Image or Icon">
    <p:spTree>
      <p:nvGrpSpPr>
        <p:cNvPr id="1" name=""/>
        <p:cNvGrpSpPr/>
        <p:nvPr/>
      </p:nvGrpSpPr>
      <p:grpSpPr>
        <a:xfrm>
          <a:off x="0" y="0"/>
          <a:ext cx="0" cy="0"/>
          <a:chOff x="0" y="0"/>
          <a:chExt cx="0" cy="0"/>
        </a:xfrm>
      </p:grpSpPr>
      <p:sp>
        <p:nvSpPr>
          <p:cNvPr id="7" name="Round Diagonal Corner Rectangle 6">
            <a:extLst>
              <a:ext uri="{FF2B5EF4-FFF2-40B4-BE49-F238E27FC236}">
                <a16:creationId xmlns:a16="http://schemas.microsoft.com/office/drawing/2014/main" xmlns="" id="{30CCA813-A45D-6146-9976-2BE31C6379AB}"/>
              </a:ext>
            </a:extLst>
          </p:cNvPr>
          <p:cNvSpPr/>
          <p:nvPr userDrawn="1"/>
        </p:nvSpPr>
        <p:spPr>
          <a:xfrm>
            <a:off x="457200" y="685800"/>
            <a:ext cx="8229600" cy="4191000"/>
          </a:xfrm>
          <a:prstGeom prst="round2DiagRect">
            <a:avLst>
              <a:gd name="adj1" fmla="val 0"/>
              <a:gd name="adj2" fmla="val 11792"/>
            </a:avLst>
          </a:prstGeom>
          <a:solidFill>
            <a:srgbClr val="ED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defRPr/>
            </a:pPr>
            <a:endParaRPr lang="en-US" dirty="0">
              <a:solidFill>
                <a:srgbClr val="FFFFFF"/>
              </a:solidFill>
            </a:endParaRPr>
          </a:p>
        </p:txBody>
      </p:sp>
      <p:sp>
        <p:nvSpPr>
          <p:cNvPr id="6" name="Round Diagonal Corner Rectangle 5">
            <a:extLst>
              <a:ext uri="{FF2B5EF4-FFF2-40B4-BE49-F238E27FC236}">
                <a16:creationId xmlns:a16="http://schemas.microsoft.com/office/drawing/2014/main" xmlns="" id="{09A665B6-64B8-0448-AB5E-CB8DC2B74C1C}"/>
              </a:ext>
            </a:extLst>
          </p:cNvPr>
          <p:cNvSpPr/>
          <p:nvPr/>
        </p:nvSpPr>
        <p:spPr>
          <a:xfrm>
            <a:off x="457200" y="685800"/>
            <a:ext cx="8229600" cy="4191000"/>
          </a:xfrm>
          <a:prstGeom prst="round2DiagRect">
            <a:avLst>
              <a:gd name="adj1" fmla="val 0"/>
              <a:gd name="adj2" fmla="val 11792"/>
            </a:avLst>
          </a:prstGeom>
          <a:solidFill>
            <a:srgbClr val="ED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defRPr/>
            </a:pPr>
            <a:endParaRPr lang="en-US" dirty="0">
              <a:solidFill>
                <a:srgbClr val="FFFFFF"/>
              </a:solidFill>
            </a:endParaRPr>
          </a:p>
        </p:txBody>
      </p:sp>
      <p:sp>
        <p:nvSpPr>
          <p:cNvPr id="10" name="Title 1">
            <a:extLst>
              <a:ext uri="{FF2B5EF4-FFF2-40B4-BE49-F238E27FC236}">
                <a16:creationId xmlns:a16="http://schemas.microsoft.com/office/drawing/2014/main" xmlns="" id="{8F27D27D-3DD6-3947-AC24-EC6790959295}"/>
              </a:ext>
            </a:extLst>
          </p:cNvPr>
          <p:cNvSpPr>
            <a:spLocks noGrp="1"/>
          </p:cNvSpPr>
          <p:nvPr>
            <p:ph type="ctrTitle"/>
          </p:nvPr>
        </p:nvSpPr>
        <p:spPr>
          <a:xfrm>
            <a:off x="650366" y="2057400"/>
            <a:ext cx="7981244" cy="1100674"/>
          </a:xfrm>
        </p:spPr>
        <p:txBody>
          <a:bodyPr lIns="0" rIns="0" anchor="b">
            <a:noAutofit/>
          </a:bodyPr>
          <a:lstStyle>
            <a:lvl1pPr algn="l">
              <a:defRPr sz="3600" b="1">
                <a:solidFill>
                  <a:srgbClr val="FFFFFF"/>
                </a:solidFill>
                <a:latin typeface="+mj-lt"/>
              </a:defRPr>
            </a:lvl1pPr>
          </a:lstStyle>
          <a:p>
            <a:r>
              <a:rPr lang="en-US"/>
              <a:t>Click to edit Master title style</a:t>
            </a:r>
            <a:endParaRPr lang="en-US" dirty="0"/>
          </a:p>
        </p:txBody>
      </p:sp>
      <p:sp>
        <p:nvSpPr>
          <p:cNvPr id="11" name="Subtitle 2">
            <a:extLst>
              <a:ext uri="{FF2B5EF4-FFF2-40B4-BE49-F238E27FC236}">
                <a16:creationId xmlns:a16="http://schemas.microsoft.com/office/drawing/2014/main" xmlns="" id="{86485109-D412-DB42-94AA-0DC656F064CC}"/>
              </a:ext>
            </a:extLst>
          </p:cNvPr>
          <p:cNvSpPr>
            <a:spLocks noGrp="1"/>
          </p:cNvSpPr>
          <p:nvPr>
            <p:ph type="subTitle" idx="1"/>
          </p:nvPr>
        </p:nvSpPr>
        <p:spPr>
          <a:xfrm>
            <a:off x="650366" y="3165129"/>
            <a:ext cx="6207634" cy="489656"/>
          </a:xfrm>
        </p:spPr>
        <p:txBody>
          <a:bodyPr lIns="0" rIns="0">
            <a:noAutofit/>
          </a:bodyPr>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descr="CompTIA_logo.wmf">
            <a:extLst>
              <a:ext uri="{FF2B5EF4-FFF2-40B4-BE49-F238E27FC236}">
                <a16:creationId xmlns:a16="http://schemas.microsoft.com/office/drawing/2014/main" xmlns="" id="{915B22A6-28AA-3242-955A-6B4EC92D5E42}"/>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697111" y="5943600"/>
            <a:ext cx="1684782" cy="360426"/>
          </a:xfrm>
          <a:prstGeom prst="rect">
            <a:avLst/>
          </a:prstGeom>
        </p:spPr>
      </p:pic>
      <p:pic>
        <p:nvPicPr>
          <p:cNvPr id="8" name="Picture 7" descr="CompTIA_logo.wmf">
            <a:extLst>
              <a:ext uri="{FF2B5EF4-FFF2-40B4-BE49-F238E27FC236}">
                <a16:creationId xmlns:a16="http://schemas.microsoft.com/office/drawing/2014/main" xmlns="" id="{FF8DE52F-7C95-5541-BC7F-2F14FF21E09A}"/>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697111" y="5943600"/>
            <a:ext cx="1684782" cy="360426"/>
          </a:xfrm>
          <a:prstGeom prst="rect">
            <a:avLst/>
          </a:prstGeom>
        </p:spPr>
      </p:pic>
    </p:spTree>
    <p:extLst>
      <p:ext uri="{BB962C8B-B14F-4D97-AF65-F5344CB8AC3E}">
        <p14:creationId xmlns:p14="http://schemas.microsoft.com/office/powerpoint/2010/main" val="514095110"/>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Bottom Fill Slide">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7277F104-82BA-8F4D-B222-EB78A7C4C45D}"/>
              </a:ext>
            </a:extLst>
          </p:cNvPr>
          <p:cNvPicPr>
            <a:picLocks noChangeAspect="1"/>
          </p:cNvPicPr>
          <p:nvPr/>
        </p:nvPicPr>
        <p:blipFill>
          <a:blip r:embed="rId2"/>
          <a:stretch>
            <a:fillRect/>
          </a:stretch>
        </p:blipFill>
        <p:spPr>
          <a:xfrm>
            <a:off x="0" y="6019800"/>
            <a:ext cx="9144000" cy="455934"/>
          </a:xfrm>
          <a:prstGeom prst="rect">
            <a:avLst/>
          </a:prstGeom>
        </p:spPr>
      </p:pic>
      <p:sp>
        <p:nvSpPr>
          <p:cNvPr id="9" name="Title Placeholder 1"/>
          <p:cNvSpPr>
            <a:spLocks noGrp="1"/>
          </p:cNvSpPr>
          <p:nvPr>
            <p:ph type="title" hasCustomPrompt="1"/>
          </p:nvPr>
        </p:nvSpPr>
        <p:spPr>
          <a:xfrm>
            <a:off x="341925" y="100269"/>
            <a:ext cx="8455566" cy="844611"/>
          </a:xfrm>
          <a:prstGeom prst="rect">
            <a:avLst/>
          </a:prstGeom>
        </p:spPr>
        <p:txBody>
          <a:bodyPr vert="horz" lIns="91440" tIns="45720" rIns="91440" bIns="45720" rtlCol="0" anchor="ctr">
            <a:noAutofit/>
          </a:bodyPr>
          <a:lstStyle/>
          <a:p>
            <a:r>
              <a:rPr lang="en-US" dirty="0"/>
              <a:t>Click to add title</a:t>
            </a:r>
          </a:p>
        </p:txBody>
      </p:sp>
      <p:sp>
        <p:nvSpPr>
          <p:cNvPr id="5" name="Slide Number Placeholder 5">
            <a:extLst>
              <a:ext uri="{FF2B5EF4-FFF2-40B4-BE49-F238E27FC236}">
                <a16:creationId xmlns:a16="http://schemas.microsoft.com/office/drawing/2014/main" xmlns="" id="{EFBE5EB6-65FE-0E48-9452-A19FC7E53C3D}"/>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7" name="Slide Number Placeholder 5">
            <a:extLst>
              <a:ext uri="{FF2B5EF4-FFF2-40B4-BE49-F238E27FC236}">
                <a16:creationId xmlns:a16="http://schemas.microsoft.com/office/drawing/2014/main" xmlns="" id="{E99B5762-231E-5D48-BE77-49FAD4EC5C21}"/>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8" name="Picture 7" descr="CompTIA_logo.wmf">
            <a:extLst>
              <a:ext uri="{FF2B5EF4-FFF2-40B4-BE49-F238E27FC236}">
                <a16:creationId xmlns:a16="http://schemas.microsoft.com/office/drawing/2014/main" xmlns="" id="{97B308B2-AF5D-1141-ACEE-FE0C77648C20}"/>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1" name="Text Placeholder 2">
            <a:extLst>
              <a:ext uri="{FF2B5EF4-FFF2-40B4-BE49-F238E27FC236}">
                <a16:creationId xmlns:a16="http://schemas.microsoft.com/office/drawing/2014/main" xmlns="" id="{DE834EAB-3654-8444-AD99-93CDAC63F3F4}"/>
              </a:ext>
            </a:extLst>
          </p:cNvPr>
          <p:cNvSpPr>
            <a:spLocks noGrp="1"/>
          </p:cNvSpPr>
          <p:nvPr>
            <p:ph idx="1" hasCustomPrompt="1"/>
          </p:nvPr>
        </p:nvSpPr>
        <p:spPr>
          <a:xfrm>
            <a:off x="341924" y="1307130"/>
            <a:ext cx="8460152" cy="4429527"/>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10" name="Picture 9">
            <a:extLst>
              <a:ext uri="{FF2B5EF4-FFF2-40B4-BE49-F238E27FC236}">
                <a16:creationId xmlns:a16="http://schemas.microsoft.com/office/drawing/2014/main" xmlns="" id="{D6340735-0E87-CC46-93D6-0D60E117476F}"/>
              </a:ext>
            </a:extLst>
          </p:cNvPr>
          <p:cNvPicPr>
            <a:picLocks noChangeAspect="1"/>
          </p:cNvPicPr>
          <p:nvPr userDrawn="1"/>
        </p:nvPicPr>
        <p:blipFill>
          <a:blip r:embed="rId2"/>
          <a:stretch>
            <a:fillRect/>
          </a:stretch>
        </p:blipFill>
        <p:spPr>
          <a:xfrm>
            <a:off x="0" y="6019800"/>
            <a:ext cx="9144000" cy="455934"/>
          </a:xfrm>
          <a:prstGeom prst="rect">
            <a:avLst/>
          </a:prstGeom>
        </p:spPr>
      </p:pic>
      <p:sp>
        <p:nvSpPr>
          <p:cNvPr id="12" name="Slide Number Placeholder 5">
            <a:extLst>
              <a:ext uri="{FF2B5EF4-FFF2-40B4-BE49-F238E27FC236}">
                <a16:creationId xmlns:a16="http://schemas.microsoft.com/office/drawing/2014/main" xmlns="" id="{1512107F-3B03-A142-ADD0-8B76AD59B4BD}"/>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3" name="Picture 12" descr="CompTIA_logo.wmf">
            <a:extLst>
              <a:ext uri="{FF2B5EF4-FFF2-40B4-BE49-F238E27FC236}">
                <a16:creationId xmlns:a16="http://schemas.microsoft.com/office/drawing/2014/main" xmlns="" id="{E87DE8F0-CB9B-2840-A524-8BE08473D7C4}"/>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2903042854"/>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Corner Fill">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CE4A605F-8B15-FB46-9F61-470E09EB87BC}"/>
              </a:ext>
            </a:extLst>
          </p:cNvPr>
          <p:cNvPicPr>
            <a:picLocks noChangeAspect="1"/>
          </p:cNvPicPr>
          <p:nvPr/>
        </p:nvPicPr>
        <p:blipFill>
          <a:blip r:embed="rId2"/>
          <a:stretch>
            <a:fillRect/>
          </a:stretch>
        </p:blipFill>
        <p:spPr>
          <a:xfrm>
            <a:off x="6272784" y="4243143"/>
            <a:ext cx="2871216" cy="2614857"/>
          </a:xfrm>
          <a:prstGeom prst="rect">
            <a:avLst/>
          </a:prstGeom>
        </p:spPr>
      </p:pic>
      <p:sp>
        <p:nvSpPr>
          <p:cNvPr id="11" name="Title Placeholder 1"/>
          <p:cNvSpPr>
            <a:spLocks noGrp="1"/>
          </p:cNvSpPr>
          <p:nvPr>
            <p:ph type="title" hasCustomPrompt="1"/>
          </p:nvPr>
        </p:nvSpPr>
        <p:spPr>
          <a:xfrm>
            <a:off x="341925" y="100269"/>
            <a:ext cx="8455566" cy="844611"/>
          </a:xfrm>
          <a:prstGeom prst="rect">
            <a:avLst/>
          </a:prstGeom>
        </p:spPr>
        <p:txBody>
          <a:bodyPr vert="horz" lIns="91440" tIns="45720" rIns="91440" bIns="45720" rtlCol="0" anchor="ctr">
            <a:noAutofit/>
          </a:bodyPr>
          <a:lstStyle/>
          <a:p>
            <a:r>
              <a:rPr lang="en-US" dirty="0"/>
              <a:t>Click to add title</a:t>
            </a:r>
          </a:p>
        </p:txBody>
      </p:sp>
      <p:sp>
        <p:nvSpPr>
          <p:cNvPr id="5" name="Slide Number Placeholder 5">
            <a:extLst>
              <a:ext uri="{FF2B5EF4-FFF2-40B4-BE49-F238E27FC236}">
                <a16:creationId xmlns:a16="http://schemas.microsoft.com/office/drawing/2014/main" xmlns="" id="{357115EB-6EB9-AD43-BF51-6238C42B69E2}"/>
              </a:ext>
            </a:extLst>
          </p:cNvPr>
          <p:cNvSpPr txBox="1">
            <a:spLocks/>
          </p:cNvSpPr>
          <p:nvPr/>
        </p:nvSpPr>
        <p:spPr>
          <a:xfrm>
            <a:off x="81975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7" name="Slide Number Placeholder 5">
            <a:extLst>
              <a:ext uri="{FF2B5EF4-FFF2-40B4-BE49-F238E27FC236}">
                <a16:creationId xmlns:a16="http://schemas.microsoft.com/office/drawing/2014/main" xmlns="" id="{AAD0C0EF-7038-634B-8024-2C277C80B026}"/>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8" name="Picture 7" descr="CompTIA_logo.wmf">
            <a:extLst>
              <a:ext uri="{FF2B5EF4-FFF2-40B4-BE49-F238E27FC236}">
                <a16:creationId xmlns:a16="http://schemas.microsoft.com/office/drawing/2014/main" xmlns="" id="{8C0E01C7-55F8-CB46-A3D0-2C065754C78B}"/>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5" name="Text Placeholder 2">
            <a:extLst>
              <a:ext uri="{FF2B5EF4-FFF2-40B4-BE49-F238E27FC236}">
                <a16:creationId xmlns:a16="http://schemas.microsoft.com/office/drawing/2014/main" xmlns="" id="{EACD82ED-3ACE-6B4E-AED2-34697AE09C35}"/>
              </a:ext>
            </a:extLst>
          </p:cNvPr>
          <p:cNvSpPr>
            <a:spLocks noGrp="1"/>
          </p:cNvSpPr>
          <p:nvPr>
            <p:ph idx="1" hasCustomPrompt="1"/>
          </p:nvPr>
        </p:nvSpPr>
        <p:spPr>
          <a:xfrm>
            <a:off x="341924" y="1307130"/>
            <a:ext cx="8460152" cy="4785662"/>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9" name="Picture 8">
            <a:extLst>
              <a:ext uri="{FF2B5EF4-FFF2-40B4-BE49-F238E27FC236}">
                <a16:creationId xmlns:a16="http://schemas.microsoft.com/office/drawing/2014/main" xmlns="" id="{426213E4-182A-0540-9FE5-9CF87608140B}"/>
              </a:ext>
            </a:extLst>
          </p:cNvPr>
          <p:cNvPicPr>
            <a:picLocks noChangeAspect="1"/>
          </p:cNvPicPr>
          <p:nvPr userDrawn="1"/>
        </p:nvPicPr>
        <p:blipFill>
          <a:blip r:embed="rId2"/>
          <a:stretch>
            <a:fillRect/>
          </a:stretch>
        </p:blipFill>
        <p:spPr>
          <a:xfrm>
            <a:off x="6272784" y="4243143"/>
            <a:ext cx="2871216" cy="2614857"/>
          </a:xfrm>
          <a:prstGeom prst="rect">
            <a:avLst/>
          </a:prstGeom>
        </p:spPr>
      </p:pic>
      <p:sp>
        <p:nvSpPr>
          <p:cNvPr id="10" name="Slide Number Placeholder 5">
            <a:extLst>
              <a:ext uri="{FF2B5EF4-FFF2-40B4-BE49-F238E27FC236}">
                <a16:creationId xmlns:a16="http://schemas.microsoft.com/office/drawing/2014/main" xmlns="" id="{51552687-032D-C34A-A602-AD4C6BD9AA47}"/>
              </a:ext>
            </a:extLst>
          </p:cNvPr>
          <p:cNvSpPr txBox="1">
            <a:spLocks/>
          </p:cNvSpPr>
          <p:nvPr userDrawn="1"/>
        </p:nvSpPr>
        <p:spPr>
          <a:xfrm>
            <a:off x="81975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2" name="Picture 11" descr="CompTIA_logo.wmf">
            <a:extLst>
              <a:ext uri="{FF2B5EF4-FFF2-40B4-BE49-F238E27FC236}">
                <a16:creationId xmlns:a16="http://schemas.microsoft.com/office/drawing/2014/main" xmlns="" id="{8484E9A4-2002-AD4A-890B-49D02F7DADD5}"/>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1624840829"/>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Glossary Term Definition">
    <p:spTree>
      <p:nvGrpSpPr>
        <p:cNvPr id="1" name=""/>
        <p:cNvGrpSpPr/>
        <p:nvPr/>
      </p:nvGrpSpPr>
      <p:grpSpPr>
        <a:xfrm>
          <a:off x="0" y="0"/>
          <a:ext cx="0" cy="0"/>
          <a:chOff x="0" y="0"/>
          <a:chExt cx="0" cy="0"/>
        </a:xfrm>
      </p:grpSpPr>
      <p:sp>
        <p:nvSpPr>
          <p:cNvPr id="8" name="Title Placeholder 1"/>
          <p:cNvSpPr>
            <a:spLocks noGrp="1"/>
          </p:cNvSpPr>
          <p:nvPr>
            <p:ph type="title" hasCustomPrompt="1"/>
          </p:nvPr>
        </p:nvSpPr>
        <p:spPr>
          <a:xfrm>
            <a:off x="341925" y="100269"/>
            <a:ext cx="8455566" cy="844611"/>
          </a:xfrm>
          <a:prstGeom prst="rect">
            <a:avLst/>
          </a:prstGeom>
        </p:spPr>
        <p:txBody>
          <a:bodyPr vert="horz" lIns="91440" tIns="45720" rIns="91440" bIns="45720" rtlCol="0" anchor="ctr">
            <a:noAutofit/>
          </a:bodyPr>
          <a:lstStyle/>
          <a:p>
            <a:r>
              <a:rPr lang="en-US" dirty="0"/>
              <a:t>Click to add title</a:t>
            </a:r>
          </a:p>
        </p:txBody>
      </p:sp>
      <p:pic>
        <p:nvPicPr>
          <p:cNvPr id="10" name="Picture 100" descr="book">
            <a:extLst>
              <a:ext uri="{FF2B5EF4-FFF2-40B4-BE49-F238E27FC236}">
                <a16:creationId xmlns:a16="http://schemas.microsoft.com/office/drawing/2014/main" xmlns="" id="{C97CB2FE-FA07-47EC-B391-E0375C6755E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600" y="1177137"/>
            <a:ext cx="1038673" cy="908838"/>
          </a:xfrm>
          <a:prstGeom prst="rect">
            <a:avLst/>
          </a:prstGeom>
          <a:noFill/>
          <a:extLst>
            <a:ext uri="{909E8E84-426E-40DD-AFC4-6F175D3DCCD1}">
              <a14:hiddenFill xmlns:a14="http://schemas.microsoft.com/office/drawing/2010/main">
                <a:solidFill>
                  <a:srgbClr val="FFFFFF"/>
                </a:solidFill>
              </a14:hiddenFill>
            </a:ext>
          </a:extLst>
        </p:spPr>
      </p:pic>
      <p:sp>
        <p:nvSpPr>
          <p:cNvPr id="13" name="Text Placeholder 12">
            <a:extLst>
              <a:ext uri="{FF2B5EF4-FFF2-40B4-BE49-F238E27FC236}">
                <a16:creationId xmlns:a16="http://schemas.microsoft.com/office/drawing/2014/main" xmlns="" id="{8FB19520-E82C-4B3B-A166-692B3551D135}"/>
              </a:ext>
            </a:extLst>
          </p:cNvPr>
          <p:cNvSpPr>
            <a:spLocks noGrp="1"/>
          </p:cNvSpPr>
          <p:nvPr>
            <p:ph type="body" sz="quarter" idx="13" hasCustomPrompt="1"/>
          </p:nvPr>
        </p:nvSpPr>
        <p:spPr>
          <a:xfrm>
            <a:off x="1752600" y="1259979"/>
            <a:ext cx="7054516" cy="762000"/>
          </a:xfrm>
        </p:spPr>
        <p:txBody>
          <a:bodyPr/>
          <a:lstStyle>
            <a:lvl1pPr marL="0" indent="0" algn="l" defTabSz="457200" rtl="0" eaLnBrk="1" latinLnBrk="0" hangingPunct="1">
              <a:spcBef>
                <a:spcPct val="20000"/>
              </a:spcBef>
              <a:buClr>
                <a:schemeClr val="accent1"/>
              </a:buClr>
              <a:buFont typeface="Arial"/>
              <a:buNone/>
              <a:defRPr lang="en-US" sz="1800" b="0" kern="1200" dirty="0" smtClean="0">
                <a:solidFill>
                  <a:srgbClr val="ED1C24"/>
                </a:solidFill>
                <a:latin typeface="+mn-lt"/>
                <a:ea typeface="+mn-ea"/>
                <a:cs typeface="+mn-cs"/>
              </a:defRPr>
            </a:lvl1pPr>
            <a:lvl2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2pPr>
            <a:lvl3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3pPr>
            <a:lvl4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4pPr>
            <a:lvl5pPr marL="0" indent="0" algn="l" defTabSz="457200" rtl="0" eaLnBrk="1" latinLnBrk="0" hangingPunct="1">
              <a:spcBef>
                <a:spcPct val="20000"/>
              </a:spcBef>
              <a:buClr>
                <a:schemeClr val="accent1"/>
              </a:buClr>
              <a:buFont typeface="Arial"/>
              <a:buNone/>
              <a:defRPr lang="en-US" sz="1800" kern="1200" dirty="0">
                <a:solidFill>
                  <a:srgbClr val="0070C0"/>
                </a:solidFill>
                <a:latin typeface="+mn-lt"/>
                <a:ea typeface="+mn-ea"/>
                <a:cs typeface="+mn-cs"/>
              </a:defRPr>
            </a:lvl5pPr>
          </a:lstStyle>
          <a:p>
            <a:pPr lvl="0"/>
            <a:r>
              <a:rPr lang="en-US" dirty="0"/>
              <a:t>Term: definition. (Format “term” in bold.)</a:t>
            </a:r>
          </a:p>
        </p:txBody>
      </p:sp>
      <p:sp>
        <p:nvSpPr>
          <p:cNvPr id="6" name="Slide Number Placeholder 5">
            <a:extLst>
              <a:ext uri="{FF2B5EF4-FFF2-40B4-BE49-F238E27FC236}">
                <a16:creationId xmlns:a16="http://schemas.microsoft.com/office/drawing/2014/main" xmlns="" id="{804186BA-5094-1448-BB57-AB5B0FEA3A02}"/>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11" name="Slide Number Placeholder 5">
            <a:extLst>
              <a:ext uri="{FF2B5EF4-FFF2-40B4-BE49-F238E27FC236}">
                <a16:creationId xmlns:a16="http://schemas.microsoft.com/office/drawing/2014/main" xmlns="" id="{57DCA484-9C40-334C-AD13-25B14530D4BF}"/>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2" name="Picture 11" descr="CompTIA_logo.wmf">
            <a:extLst>
              <a:ext uri="{FF2B5EF4-FFF2-40B4-BE49-F238E27FC236}">
                <a16:creationId xmlns:a16="http://schemas.microsoft.com/office/drawing/2014/main" xmlns="" id="{8F2FA5A5-E3E2-9C44-BD0B-89DF91D8C82F}"/>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4" name="Text Placeholder 2">
            <a:extLst>
              <a:ext uri="{FF2B5EF4-FFF2-40B4-BE49-F238E27FC236}">
                <a16:creationId xmlns:a16="http://schemas.microsoft.com/office/drawing/2014/main" xmlns="" id="{1C8B6186-7A8B-DC46-9466-DB72DE79C1AC}"/>
              </a:ext>
            </a:extLst>
          </p:cNvPr>
          <p:cNvSpPr>
            <a:spLocks noGrp="1"/>
          </p:cNvSpPr>
          <p:nvPr>
            <p:ph idx="1" hasCustomPrompt="1"/>
          </p:nvPr>
        </p:nvSpPr>
        <p:spPr>
          <a:xfrm>
            <a:off x="341924" y="2300438"/>
            <a:ext cx="8460152" cy="3942100"/>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9" name="Picture 100" descr="book">
            <a:extLst>
              <a:ext uri="{FF2B5EF4-FFF2-40B4-BE49-F238E27FC236}">
                <a16:creationId xmlns:a16="http://schemas.microsoft.com/office/drawing/2014/main" xmlns="" id="{DB3E63F8-33D9-BE4A-A84B-93A628628D21}"/>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09600" y="1177137"/>
            <a:ext cx="1038673" cy="908838"/>
          </a:xfrm>
          <a:prstGeom prst="rect">
            <a:avLst/>
          </a:prstGeom>
          <a:noFill/>
          <a:extLst>
            <a:ext uri="{909E8E84-426E-40DD-AFC4-6F175D3DCCD1}">
              <a14:hiddenFill xmlns:a14="http://schemas.microsoft.com/office/drawing/2010/main">
                <a:solidFill>
                  <a:srgbClr val="FFFFFF"/>
                </a:solidFill>
              </a14:hiddenFill>
            </a:ext>
          </a:extLst>
        </p:spPr>
      </p:pic>
      <p:sp>
        <p:nvSpPr>
          <p:cNvPr id="15" name="Slide Number Placeholder 5">
            <a:extLst>
              <a:ext uri="{FF2B5EF4-FFF2-40B4-BE49-F238E27FC236}">
                <a16:creationId xmlns:a16="http://schemas.microsoft.com/office/drawing/2014/main" xmlns="" id="{DE0D9F7C-5F59-8245-A8F1-AA6DAEAA23ED}"/>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6" name="Picture 15" descr="CompTIA_logo.wmf">
            <a:extLst>
              <a:ext uri="{FF2B5EF4-FFF2-40B4-BE49-F238E27FC236}">
                <a16:creationId xmlns:a16="http://schemas.microsoft.com/office/drawing/2014/main" xmlns="" id="{917D1463-228E-DC42-AA44-5A425CE67B59}"/>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847908668"/>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Glossary Term Definition with Corner Fill">
    <p:spTree>
      <p:nvGrpSpPr>
        <p:cNvPr id="1" name=""/>
        <p:cNvGrpSpPr/>
        <p:nvPr/>
      </p:nvGrpSpPr>
      <p:grpSpPr>
        <a:xfrm>
          <a:off x="0" y="0"/>
          <a:ext cx="0" cy="0"/>
          <a:chOff x="0" y="0"/>
          <a:chExt cx="0" cy="0"/>
        </a:xfrm>
      </p:grpSpPr>
      <p:sp>
        <p:nvSpPr>
          <p:cNvPr id="8" name="Title Placeholder 1"/>
          <p:cNvSpPr>
            <a:spLocks noGrp="1"/>
          </p:cNvSpPr>
          <p:nvPr>
            <p:ph type="title" hasCustomPrompt="1"/>
          </p:nvPr>
        </p:nvSpPr>
        <p:spPr>
          <a:xfrm>
            <a:off x="341925" y="100269"/>
            <a:ext cx="7883768" cy="844611"/>
          </a:xfrm>
          <a:prstGeom prst="rect">
            <a:avLst/>
          </a:prstGeom>
        </p:spPr>
        <p:txBody>
          <a:bodyPr vert="horz" lIns="91440" tIns="45720" rIns="91440" bIns="45720" rtlCol="0" anchor="ctr">
            <a:noAutofit/>
          </a:bodyPr>
          <a:lstStyle/>
          <a:p>
            <a:r>
              <a:rPr lang="en-US" dirty="0"/>
              <a:t>Click to add title</a:t>
            </a:r>
          </a:p>
        </p:txBody>
      </p:sp>
      <p:pic>
        <p:nvPicPr>
          <p:cNvPr id="10" name="Picture 100" descr="book">
            <a:extLst>
              <a:ext uri="{FF2B5EF4-FFF2-40B4-BE49-F238E27FC236}">
                <a16:creationId xmlns:a16="http://schemas.microsoft.com/office/drawing/2014/main" xmlns="" id="{C97CB2FE-FA07-47EC-B391-E0375C6755E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600" y="1177137"/>
            <a:ext cx="1038673" cy="908838"/>
          </a:xfrm>
          <a:prstGeom prst="rect">
            <a:avLst/>
          </a:prstGeom>
          <a:noFill/>
          <a:extLst>
            <a:ext uri="{909E8E84-426E-40DD-AFC4-6F175D3DCCD1}">
              <a14:hiddenFill xmlns:a14="http://schemas.microsoft.com/office/drawing/2010/main">
                <a:solidFill>
                  <a:srgbClr val="FFFFFF"/>
                </a:solidFill>
              </a14:hiddenFill>
            </a:ext>
          </a:extLst>
        </p:spPr>
      </p:pic>
      <p:sp>
        <p:nvSpPr>
          <p:cNvPr id="13" name="Text Placeholder 12">
            <a:extLst>
              <a:ext uri="{FF2B5EF4-FFF2-40B4-BE49-F238E27FC236}">
                <a16:creationId xmlns:a16="http://schemas.microsoft.com/office/drawing/2014/main" xmlns="" id="{8FB19520-E82C-4B3B-A166-692B3551D135}"/>
              </a:ext>
            </a:extLst>
          </p:cNvPr>
          <p:cNvSpPr>
            <a:spLocks noGrp="1"/>
          </p:cNvSpPr>
          <p:nvPr>
            <p:ph type="body" sz="quarter" idx="13" hasCustomPrompt="1"/>
          </p:nvPr>
        </p:nvSpPr>
        <p:spPr>
          <a:xfrm>
            <a:off x="1752600" y="1259979"/>
            <a:ext cx="6934200" cy="762000"/>
          </a:xfrm>
        </p:spPr>
        <p:txBody>
          <a:bodyPr/>
          <a:lstStyle>
            <a:lvl1pPr marL="0" indent="0" algn="l" defTabSz="457200" rtl="0" eaLnBrk="1" latinLnBrk="0" hangingPunct="1">
              <a:spcBef>
                <a:spcPct val="20000"/>
              </a:spcBef>
              <a:buClr>
                <a:schemeClr val="accent1"/>
              </a:buClr>
              <a:buFont typeface="Arial"/>
              <a:buNone/>
              <a:defRPr lang="en-US" sz="1800" kern="1200" dirty="0" smtClean="0">
                <a:solidFill>
                  <a:srgbClr val="ED1C24"/>
                </a:solidFill>
                <a:latin typeface="+mn-lt"/>
                <a:ea typeface="+mn-ea"/>
                <a:cs typeface="+mn-cs"/>
              </a:defRPr>
            </a:lvl1pPr>
            <a:lvl2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2pPr>
            <a:lvl3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3pPr>
            <a:lvl4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4pPr>
            <a:lvl5pPr marL="0" indent="0" algn="l" defTabSz="457200" rtl="0" eaLnBrk="1" latinLnBrk="0" hangingPunct="1">
              <a:spcBef>
                <a:spcPct val="20000"/>
              </a:spcBef>
              <a:buClr>
                <a:schemeClr val="accent1"/>
              </a:buClr>
              <a:buFont typeface="Arial"/>
              <a:buNone/>
              <a:defRPr lang="en-US" sz="1800" kern="1200" dirty="0">
                <a:solidFill>
                  <a:srgbClr val="0070C0"/>
                </a:solidFill>
                <a:latin typeface="+mn-lt"/>
                <a:ea typeface="+mn-ea"/>
                <a:cs typeface="+mn-cs"/>
              </a:defRPr>
            </a:lvl5pPr>
          </a:lstStyle>
          <a:p>
            <a:pPr lvl="0"/>
            <a:r>
              <a:rPr lang="en-US" dirty="0"/>
              <a:t>Term: definition. (Format “term” in bold.)</a:t>
            </a:r>
          </a:p>
        </p:txBody>
      </p:sp>
      <p:pic>
        <p:nvPicPr>
          <p:cNvPr id="9" name="Picture 8">
            <a:extLst>
              <a:ext uri="{FF2B5EF4-FFF2-40B4-BE49-F238E27FC236}">
                <a16:creationId xmlns:a16="http://schemas.microsoft.com/office/drawing/2014/main" xmlns="" id="{42053552-69A8-BD48-8CA2-F433F3BDBFD1}"/>
              </a:ext>
            </a:extLst>
          </p:cNvPr>
          <p:cNvPicPr>
            <a:picLocks noChangeAspect="1"/>
          </p:cNvPicPr>
          <p:nvPr/>
        </p:nvPicPr>
        <p:blipFill>
          <a:blip r:embed="rId3"/>
          <a:stretch>
            <a:fillRect/>
          </a:stretch>
        </p:blipFill>
        <p:spPr>
          <a:xfrm>
            <a:off x="6272784" y="4243143"/>
            <a:ext cx="2871216" cy="2614857"/>
          </a:xfrm>
          <a:prstGeom prst="rect">
            <a:avLst/>
          </a:prstGeom>
        </p:spPr>
      </p:pic>
      <p:sp>
        <p:nvSpPr>
          <p:cNvPr id="11" name="Slide Number Placeholder 5">
            <a:extLst>
              <a:ext uri="{FF2B5EF4-FFF2-40B4-BE49-F238E27FC236}">
                <a16:creationId xmlns:a16="http://schemas.microsoft.com/office/drawing/2014/main" xmlns="" id="{BBD1DE29-ADE7-384D-809A-A52F9DD45FFD}"/>
              </a:ext>
            </a:extLst>
          </p:cNvPr>
          <p:cNvSpPr txBox="1">
            <a:spLocks/>
          </p:cNvSpPr>
          <p:nvPr/>
        </p:nvSpPr>
        <p:spPr>
          <a:xfrm>
            <a:off x="81975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14" name="Slide Number Placeholder 5">
            <a:extLst>
              <a:ext uri="{FF2B5EF4-FFF2-40B4-BE49-F238E27FC236}">
                <a16:creationId xmlns:a16="http://schemas.microsoft.com/office/drawing/2014/main" xmlns="" id="{2E180A83-A907-544F-B0AF-DAD9FC2DF736}"/>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5" name="Picture 14" descr="CompTIA_logo.wmf">
            <a:extLst>
              <a:ext uri="{FF2B5EF4-FFF2-40B4-BE49-F238E27FC236}">
                <a16:creationId xmlns:a16="http://schemas.microsoft.com/office/drawing/2014/main" xmlns="" id="{966438BD-F346-2049-BD71-86C1F78B255E}"/>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6" name="Text Placeholder 2">
            <a:extLst>
              <a:ext uri="{FF2B5EF4-FFF2-40B4-BE49-F238E27FC236}">
                <a16:creationId xmlns:a16="http://schemas.microsoft.com/office/drawing/2014/main" xmlns="" id="{8B707612-480C-B144-82D3-40F98F576EEF}"/>
              </a:ext>
            </a:extLst>
          </p:cNvPr>
          <p:cNvSpPr>
            <a:spLocks noGrp="1"/>
          </p:cNvSpPr>
          <p:nvPr>
            <p:ph idx="1" hasCustomPrompt="1"/>
          </p:nvPr>
        </p:nvSpPr>
        <p:spPr>
          <a:xfrm>
            <a:off x="341924" y="2261936"/>
            <a:ext cx="8460152" cy="3980601"/>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12" name="Picture 100" descr="book">
            <a:extLst>
              <a:ext uri="{FF2B5EF4-FFF2-40B4-BE49-F238E27FC236}">
                <a16:creationId xmlns:a16="http://schemas.microsoft.com/office/drawing/2014/main" xmlns="" id="{9D5CEE60-2C88-9E49-B28B-58454BEF351C}"/>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09600" y="1177137"/>
            <a:ext cx="1038673" cy="908838"/>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a:extLst>
              <a:ext uri="{FF2B5EF4-FFF2-40B4-BE49-F238E27FC236}">
                <a16:creationId xmlns:a16="http://schemas.microsoft.com/office/drawing/2014/main" xmlns="" id="{B226F1A9-2B9D-584B-8245-44EA0A3A2E53}"/>
              </a:ext>
            </a:extLst>
          </p:cNvPr>
          <p:cNvPicPr>
            <a:picLocks noChangeAspect="1"/>
          </p:cNvPicPr>
          <p:nvPr userDrawn="1"/>
        </p:nvPicPr>
        <p:blipFill>
          <a:blip r:embed="rId3"/>
          <a:stretch>
            <a:fillRect/>
          </a:stretch>
        </p:blipFill>
        <p:spPr>
          <a:xfrm>
            <a:off x="6272784" y="4243143"/>
            <a:ext cx="2871216" cy="2614857"/>
          </a:xfrm>
          <a:prstGeom prst="rect">
            <a:avLst/>
          </a:prstGeom>
        </p:spPr>
      </p:pic>
      <p:sp>
        <p:nvSpPr>
          <p:cNvPr id="18" name="Slide Number Placeholder 5">
            <a:extLst>
              <a:ext uri="{FF2B5EF4-FFF2-40B4-BE49-F238E27FC236}">
                <a16:creationId xmlns:a16="http://schemas.microsoft.com/office/drawing/2014/main" xmlns="" id="{FDF18D2F-C485-F946-A6AD-6D9AB08D0C01}"/>
              </a:ext>
            </a:extLst>
          </p:cNvPr>
          <p:cNvSpPr txBox="1">
            <a:spLocks/>
          </p:cNvSpPr>
          <p:nvPr userDrawn="1"/>
        </p:nvSpPr>
        <p:spPr>
          <a:xfrm>
            <a:off x="81975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9" name="Picture 18" descr="CompTIA_logo.wmf">
            <a:extLst>
              <a:ext uri="{FF2B5EF4-FFF2-40B4-BE49-F238E27FC236}">
                <a16:creationId xmlns:a16="http://schemas.microsoft.com/office/drawing/2014/main" xmlns="" id="{E78EE45E-3A6B-D748-A160-F51D43377328}"/>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896880094"/>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Hands-On Activity">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FC41D967-990F-E944-A75C-DDD8D816EE0F}"/>
              </a:ext>
            </a:extLst>
          </p:cNvPr>
          <p:cNvPicPr>
            <a:picLocks noChangeAspect="1"/>
          </p:cNvPicPr>
          <p:nvPr/>
        </p:nvPicPr>
        <p:blipFill>
          <a:blip r:embed="rId2"/>
          <a:stretch>
            <a:fillRect/>
          </a:stretch>
        </p:blipFill>
        <p:spPr>
          <a:xfrm>
            <a:off x="6378654" y="4716892"/>
            <a:ext cx="2426148" cy="1508760"/>
          </a:xfrm>
          <a:prstGeom prst="rect">
            <a:avLst/>
          </a:prstGeom>
        </p:spPr>
      </p:pic>
      <p:sp>
        <p:nvSpPr>
          <p:cNvPr id="8" name="Title Placeholder 1"/>
          <p:cNvSpPr>
            <a:spLocks noGrp="1"/>
          </p:cNvSpPr>
          <p:nvPr>
            <p:ph type="title" hasCustomPrompt="1"/>
          </p:nvPr>
        </p:nvSpPr>
        <p:spPr>
          <a:xfrm>
            <a:off x="341925" y="100269"/>
            <a:ext cx="7883768" cy="844611"/>
          </a:xfrm>
          <a:prstGeom prst="rect">
            <a:avLst/>
          </a:prstGeom>
        </p:spPr>
        <p:txBody>
          <a:bodyPr vert="horz" lIns="91440" tIns="45720" rIns="91440" bIns="45720" rtlCol="0" anchor="ctr">
            <a:noAutofit/>
          </a:bodyPr>
          <a:lstStyle>
            <a:lvl1pPr>
              <a:defRPr/>
            </a:lvl1pPr>
          </a:lstStyle>
          <a:p>
            <a:r>
              <a:rPr lang="en-US" dirty="0"/>
              <a:t>Click to add Activity title</a:t>
            </a:r>
          </a:p>
        </p:txBody>
      </p:sp>
      <p:sp>
        <p:nvSpPr>
          <p:cNvPr id="5" name="Slide Number Placeholder 5">
            <a:extLst>
              <a:ext uri="{FF2B5EF4-FFF2-40B4-BE49-F238E27FC236}">
                <a16:creationId xmlns:a16="http://schemas.microsoft.com/office/drawing/2014/main" xmlns="" id="{15727794-1D8F-EE4B-86CA-492FD31C8844}"/>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9" name="Slide Number Placeholder 5">
            <a:extLst>
              <a:ext uri="{FF2B5EF4-FFF2-40B4-BE49-F238E27FC236}">
                <a16:creationId xmlns:a16="http://schemas.microsoft.com/office/drawing/2014/main" xmlns="" id="{02E05C79-1716-3D41-94C9-03C7F4E93A4D}"/>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0" name="Picture 9" descr="CompTIA_logo.wmf">
            <a:extLst>
              <a:ext uri="{FF2B5EF4-FFF2-40B4-BE49-F238E27FC236}">
                <a16:creationId xmlns:a16="http://schemas.microsoft.com/office/drawing/2014/main" xmlns="" id="{A7A7784F-0CF1-6447-8E21-F2091A64AB54}"/>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1" name="Text Placeholder 2">
            <a:extLst>
              <a:ext uri="{FF2B5EF4-FFF2-40B4-BE49-F238E27FC236}">
                <a16:creationId xmlns:a16="http://schemas.microsoft.com/office/drawing/2014/main" xmlns="" id="{62593A58-0959-CB4D-8C6B-BF10FB4E9B2C}"/>
              </a:ext>
            </a:extLst>
          </p:cNvPr>
          <p:cNvSpPr>
            <a:spLocks noGrp="1"/>
          </p:cNvSpPr>
          <p:nvPr>
            <p:ph idx="1" hasCustomPrompt="1"/>
          </p:nvPr>
        </p:nvSpPr>
        <p:spPr>
          <a:xfrm>
            <a:off x="341924" y="1307130"/>
            <a:ext cx="8460152" cy="4935408"/>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12" name="Picture 11">
            <a:extLst>
              <a:ext uri="{FF2B5EF4-FFF2-40B4-BE49-F238E27FC236}">
                <a16:creationId xmlns:a16="http://schemas.microsoft.com/office/drawing/2014/main" xmlns="" id="{6A9384BF-4DD5-0241-9855-AF2027C9E586}"/>
              </a:ext>
            </a:extLst>
          </p:cNvPr>
          <p:cNvPicPr>
            <a:picLocks noChangeAspect="1"/>
          </p:cNvPicPr>
          <p:nvPr userDrawn="1"/>
        </p:nvPicPr>
        <p:blipFill>
          <a:blip r:embed="rId2"/>
          <a:stretch>
            <a:fillRect/>
          </a:stretch>
        </p:blipFill>
        <p:spPr>
          <a:xfrm>
            <a:off x="6378654" y="4716892"/>
            <a:ext cx="2426148" cy="1508760"/>
          </a:xfrm>
          <a:prstGeom prst="rect">
            <a:avLst/>
          </a:prstGeom>
        </p:spPr>
      </p:pic>
      <p:sp>
        <p:nvSpPr>
          <p:cNvPr id="13" name="Slide Number Placeholder 5">
            <a:extLst>
              <a:ext uri="{FF2B5EF4-FFF2-40B4-BE49-F238E27FC236}">
                <a16:creationId xmlns:a16="http://schemas.microsoft.com/office/drawing/2014/main" xmlns="" id="{A5691A58-3DA6-9C42-9DEE-56D4A55368C9}"/>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4" name="Picture 13" descr="CompTIA_logo.wmf">
            <a:extLst>
              <a:ext uri="{FF2B5EF4-FFF2-40B4-BE49-F238E27FC236}">
                <a16:creationId xmlns:a16="http://schemas.microsoft.com/office/drawing/2014/main" xmlns="" id="{06248EB9-11AC-804B-A135-4EFD54359A2E}"/>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1895909724"/>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Hands-On Activity 2">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xmlns="" id="{3B6DABA9-2B0D-064E-BEB6-5D5E546F3AA1}"/>
              </a:ext>
            </a:extLst>
          </p:cNvPr>
          <p:cNvPicPr>
            <a:picLocks noChangeAspect="1"/>
          </p:cNvPicPr>
          <p:nvPr/>
        </p:nvPicPr>
        <p:blipFill>
          <a:blip r:embed="rId2"/>
          <a:stretch>
            <a:fillRect/>
          </a:stretch>
        </p:blipFill>
        <p:spPr>
          <a:xfrm>
            <a:off x="3022600" y="2565400"/>
            <a:ext cx="3101607" cy="1928812"/>
          </a:xfrm>
          <a:prstGeom prst="rect">
            <a:avLst/>
          </a:prstGeom>
        </p:spPr>
      </p:pic>
      <p:pic>
        <p:nvPicPr>
          <p:cNvPr id="7" name="Picture 6">
            <a:extLst>
              <a:ext uri="{FF2B5EF4-FFF2-40B4-BE49-F238E27FC236}">
                <a16:creationId xmlns:a16="http://schemas.microsoft.com/office/drawing/2014/main" xmlns="" id="{80E79872-6410-E14A-8678-93C3DB88970C}"/>
              </a:ext>
            </a:extLst>
          </p:cNvPr>
          <p:cNvPicPr>
            <a:picLocks noChangeAspect="1"/>
          </p:cNvPicPr>
          <p:nvPr/>
        </p:nvPicPr>
        <p:blipFill>
          <a:blip r:embed="rId3"/>
          <a:stretch>
            <a:fillRect/>
          </a:stretch>
        </p:blipFill>
        <p:spPr>
          <a:xfrm>
            <a:off x="0" y="6019800"/>
            <a:ext cx="9144000" cy="455934"/>
          </a:xfrm>
          <a:prstGeom prst="rect">
            <a:avLst/>
          </a:prstGeom>
        </p:spPr>
      </p:pic>
      <p:sp>
        <p:nvSpPr>
          <p:cNvPr id="3" name="Text Placeholder 2">
            <a:extLst>
              <a:ext uri="{FF2B5EF4-FFF2-40B4-BE49-F238E27FC236}">
                <a16:creationId xmlns:a16="http://schemas.microsoft.com/office/drawing/2014/main" xmlns="" id="{4F915AE6-89DC-4B00-95C2-C09677B47DC6}"/>
              </a:ext>
            </a:extLst>
          </p:cNvPr>
          <p:cNvSpPr>
            <a:spLocks noGrp="1"/>
          </p:cNvSpPr>
          <p:nvPr>
            <p:ph type="body" sz="quarter" idx="13" hasCustomPrompt="1"/>
          </p:nvPr>
        </p:nvSpPr>
        <p:spPr>
          <a:xfrm>
            <a:off x="571500" y="4512820"/>
            <a:ext cx="8001000" cy="611187"/>
          </a:xfrm>
        </p:spPr>
        <p:txBody>
          <a:bodyPr/>
          <a:lstStyle>
            <a:lvl1pPr marL="0" indent="0" algn="ctr">
              <a:buNone/>
              <a:defRPr sz="2800">
                <a:solidFill>
                  <a:schemeClr val="tx1"/>
                </a:solidFill>
              </a:defRPr>
            </a:lvl1pPr>
          </a:lstStyle>
          <a:p>
            <a:pPr lvl="0"/>
            <a:r>
              <a:rPr lang="en-US" dirty="0"/>
              <a:t>Click to add Activity title</a:t>
            </a:r>
          </a:p>
        </p:txBody>
      </p:sp>
      <p:sp>
        <p:nvSpPr>
          <p:cNvPr id="11" name="TextBox 10">
            <a:extLst>
              <a:ext uri="{FF2B5EF4-FFF2-40B4-BE49-F238E27FC236}">
                <a16:creationId xmlns:a16="http://schemas.microsoft.com/office/drawing/2014/main" xmlns="" id="{C249395E-254B-4DF4-AD8F-137598C79946}"/>
              </a:ext>
            </a:extLst>
          </p:cNvPr>
          <p:cNvSpPr txBox="1"/>
          <p:nvPr/>
        </p:nvSpPr>
        <p:spPr>
          <a:xfrm>
            <a:off x="341925" y="291741"/>
            <a:ext cx="7883768" cy="461665"/>
          </a:xfrm>
          <a:prstGeom prst="rect">
            <a:avLst/>
          </a:prstGeom>
          <a:noFill/>
        </p:spPr>
        <p:txBody>
          <a:bodyPr wrap="square" rtlCol="0">
            <a:spAutoFit/>
          </a:bodyPr>
          <a:lstStyle/>
          <a:p>
            <a:pPr defTabSz="457200" eaLnBrk="1" fontAlgn="auto" hangingPunct="1">
              <a:spcBef>
                <a:spcPts val="0"/>
              </a:spcBef>
              <a:spcAft>
                <a:spcPts val="0"/>
              </a:spcAft>
              <a:defRPr/>
            </a:pPr>
            <a:r>
              <a:rPr lang="en-US" sz="2400" dirty="0">
                <a:solidFill>
                  <a:srgbClr val="ED1C24"/>
                </a:solidFill>
                <a:latin typeface="Myriad Pro"/>
              </a:rPr>
              <a:t>Activity</a:t>
            </a:r>
          </a:p>
        </p:txBody>
      </p:sp>
      <p:sp>
        <p:nvSpPr>
          <p:cNvPr id="6" name="Slide Number Placeholder 5">
            <a:extLst>
              <a:ext uri="{FF2B5EF4-FFF2-40B4-BE49-F238E27FC236}">
                <a16:creationId xmlns:a16="http://schemas.microsoft.com/office/drawing/2014/main" xmlns="" id="{F628AF2C-F141-0F46-BA28-178577A16F7B}"/>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9" name="Slide Number Placeholder 5">
            <a:extLst>
              <a:ext uri="{FF2B5EF4-FFF2-40B4-BE49-F238E27FC236}">
                <a16:creationId xmlns:a16="http://schemas.microsoft.com/office/drawing/2014/main" xmlns="" id="{6BA17A01-17DB-2540-9CD7-DEA1D2C76BF2}"/>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2" name="Picture 11" descr="CompTIA_logo.wmf">
            <a:extLst>
              <a:ext uri="{FF2B5EF4-FFF2-40B4-BE49-F238E27FC236}">
                <a16:creationId xmlns:a16="http://schemas.microsoft.com/office/drawing/2014/main" xmlns="" id="{479FADE8-B2CC-4340-89CD-7751242F4499}"/>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pic>
        <p:nvPicPr>
          <p:cNvPr id="13" name="Picture 12">
            <a:extLst>
              <a:ext uri="{FF2B5EF4-FFF2-40B4-BE49-F238E27FC236}">
                <a16:creationId xmlns:a16="http://schemas.microsoft.com/office/drawing/2014/main" xmlns="" id="{5A1E55E5-96BD-EA4D-B74C-B45EA23440E2}"/>
              </a:ext>
            </a:extLst>
          </p:cNvPr>
          <p:cNvPicPr>
            <a:picLocks noChangeAspect="1"/>
          </p:cNvPicPr>
          <p:nvPr userDrawn="1"/>
        </p:nvPicPr>
        <p:blipFill>
          <a:blip r:embed="rId2"/>
          <a:stretch>
            <a:fillRect/>
          </a:stretch>
        </p:blipFill>
        <p:spPr>
          <a:xfrm>
            <a:off x="3022600" y="2565400"/>
            <a:ext cx="3101607" cy="1928812"/>
          </a:xfrm>
          <a:prstGeom prst="rect">
            <a:avLst/>
          </a:prstGeom>
        </p:spPr>
      </p:pic>
      <p:pic>
        <p:nvPicPr>
          <p:cNvPr id="14" name="Picture 13">
            <a:extLst>
              <a:ext uri="{FF2B5EF4-FFF2-40B4-BE49-F238E27FC236}">
                <a16:creationId xmlns:a16="http://schemas.microsoft.com/office/drawing/2014/main" xmlns="" id="{2F141D98-3766-574F-B382-B3B62F9F0689}"/>
              </a:ext>
            </a:extLst>
          </p:cNvPr>
          <p:cNvPicPr>
            <a:picLocks noChangeAspect="1"/>
          </p:cNvPicPr>
          <p:nvPr userDrawn="1"/>
        </p:nvPicPr>
        <p:blipFill>
          <a:blip r:embed="rId3"/>
          <a:stretch>
            <a:fillRect/>
          </a:stretch>
        </p:blipFill>
        <p:spPr>
          <a:xfrm>
            <a:off x="0" y="6019800"/>
            <a:ext cx="9144000" cy="455934"/>
          </a:xfrm>
          <a:prstGeom prst="rect">
            <a:avLst/>
          </a:prstGeom>
        </p:spPr>
      </p:pic>
      <p:sp>
        <p:nvSpPr>
          <p:cNvPr id="15" name="TextBox 14">
            <a:extLst>
              <a:ext uri="{FF2B5EF4-FFF2-40B4-BE49-F238E27FC236}">
                <a16:creationId xmlns:a16="http://schemas.microsoft.com/office/drawing/2014/main" xmlns="" id="{2A7E3B64-90B7-7849-9847-8B6319B6F077}"/>
              </a:ext>
            </a:extLst>
          </p:cNvPr>
          <p:cNvSpPr txBox="1"/>
          <p:nvPr userDrawn="1"/>
        </p:nvSpPr>
        <p:spPr>
          <a:xfrm>
            <a:off x="341925" y="291741"/>
            <a:ext cx="7883768" cy="461665"/>
          </a:xfrm>
          <a:prstGeom prst="rect">
            <a:avLst/>
          </a:prstGeom>
          <a:noFill/>
        </p:spPr>
        <p:txBody>
          <a:bodyPr wrap="square" rtlCol="0">
            <a:spAutoFit/>
          </a:bodyPr>
          <a:lstStyle/>
          <a:p>
            <a:pPr defTabSz="457200" eaLnBrk="1" fontAlgn="auto" hangingPunct="1">
              <a:spcBef>
                <a:spcPts val="0"/>
              </a:spcBef>
              <a:spcAft>
                <a:spcPts val="0"/>
              </a:spcAft>
              <a:defRPr/>
            </a:pPr>
            <a:r>
              <a:rPr lang="en-US" sz="2400" dirty="0">
                <a:solidFill>
                  <a:srgbClr val="ED1C24"/>
                </a:solidFill>
                <a:latin typeface="Myriad Pro"/>
              </a:rPr>
              <a:t>Activity</a:t>
            </a:r>
          </a:p>
        </p:txBody>
      </p:sp>
      <p:sp>
        <p:nvSpPr>
          <p:cNvPr id="16" name="Slide Number Placeholder 5">
            <a:extLst>
              <a:ext uri="{FF2B5EF4-FFF2-40B4-BE49-F238E27FC236}">
                <a16:creationId xmlns:a16="http://schemas.microsoft.com/office/drawing/2014/main" xmlns="" id="{AE8DCE48-C8A9-6944-B701-A58A7D7F70BB}"/>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7" name="Picture 16" descr="CompTIA_logo.wmf">
            <a:extLst>
              <a:ext uri="{FF2B5EF4-FFF2-40B4-BE49-F238E27FC236}">
                <a16:creationId xmlns:a16="http://schemas.microsoft.com/office/drawing/2014/main" xmlns="" id="{DAF65D91-8240-174E-9C5B-36131D70EDE1}"/>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4125202112"/>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Minds-On Activity">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3E0098A6-2D77-744B-BEA2-1797ABD1AE4D}"/>
              </a:ext>
            </a:extLst>
          </p:cNvPr>
          <p:cNvPicPr>
            <a:picLocks noChangeAspect="1"/>
          </p:cNvPicPr>
          <p:nvPr/>
        </p:nvPicPr>
        <p:blipFill>
          <a:blip r:embed="rId2"/>
          <a:stretch>
            <a:fillRect/>
          </a:stretch>
        </p:blipFill>
        <p:spPr>
          <a:xfrm>
            <a:off x="6019739" y="4706858"/>
            <a:ext cx="2787042" cy="1526660"/>
          </a:xfrm>
          <a:prstGeom prst="rect">
            <a:avLst/>
          </a:prstGeom>
        </p:spPr>
      </p:pic>
      <p:sp>
        <p:nvSpPr>
          <p:cNvPr id="8" name="Title Placeholder 1"/>
          <p:cNvSpPr>
            <a:spLocks noGrp="1"/>
          </p:cNvSpPr>
          <p:nvPr>
            <p:ph type="title" hasCustomPrompt="1"/>
          </p:nvPr>
        </p:nvSpPr>
        <p:spPr>
          <a:xfrm>
            <a:off x="341925" y="100269"/>
            <a:ext cx="7883768" cy="844611"/>
          </a:xfrm>
          <a:prstGeom prst="rect">
            <a:avLst/>
          </a:prstGeom>
        </p:spPr>
        <p:txBody>
          <a:bodyPr vert="horz" lIns="91440" tIns="45720" rIns="91440" bIns="45720" rtlCol="0" anchor="ctr">
            <a:noAutofit/>
          </a:bodyPr>
          <a:lstStyle>
            <a:lvl1pPr>
              <a:defRPr/>
            </a:lvl1pPr>
          </a:lstStyle>
          <a:p>
            <a:r>
              <a:rPr lang="en-US" dirty="0"/>
              <a:t>Click to add Activity title</a:t>
            </a:r>
          </a:p>
        </p:txBody>
      </p:sp>
      <p:sp>
        <p:nvSpPr>
          <p:cNvPr id="5" name="Slide Number Placeholder 5">
            <a:extLst>
              <a:ext uri="{FF2B5EF4-FFF2-40B4-BE49-F238E27FC236}">
                <a16:creationId xmlns:a16="http://schemas.microsoft.com/office/drawing/2014/main" xmlns="" id="{73732324-F386-A84B-A341-691AB7D65C3E}"/>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9" name="Slide Number Placeholder 5">
            <a:extLst>
              <a:ext uri="{FF2B5EF4-FFF2-40B4-BE49-F238E27FC236}">
                <a16:creationId xmlns:a16="http://schemas.microsoft.com/office/drawing/2014/main" xmlns="" id="{2F9B869A-1F05-B84C-AA9E-6A7FD25F6D9A}"/>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0" name="Picture 9" descr="CompTIA_logo.wmf">
            <a:extLst>
              <a:ext uri="{FF2B5EF4-FFF2-40B4-BE49-F238E27FC236}">
                <a16:creationId xmlns:a16="http://schemas.microsoft.com/office/drawing/2014/main" xmlns="" id="{C9B010B1-B5B2-B34D-9253-4A08FD10CE4F}"/>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1" name="Text Placeholder 2">
            <a:extLst>
              <a:ext uri="{FF2B5EF4-FFF2-40B4-BE49-F238E27FC236}">
                <a16:creationId xmlns:a16="http://schemas.microsoft.com/office/drawing/2014/main" xmlns="" id="{CE126EC4-13CC-5047-ACF1-7FCEABFB0D5E}"/>
              </a:ext>
            </a:extLst>
          </p:cNvPr>
          <p:cNvSpPr>
            <a:spLocks noGrp="1"/>
          </p:cNvSpPr>
          <p:nvPr>
            <p:ph idx="1" hasCustomPrompt="1"/>
          </p:nvPr>
        </p:nvSpPr>
        <p:spPr>
          <a:xfrm>
            <a:off x="341924" y="1307130"/>
            <a:ext cx="8460152" cy="4935408"/>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12" name="Picture 11">
            <a:extLst>
              <a:ext uri="{FF2B5EF4-FFF2-40B4-BE49-F238E27FC236}">
                <a16:creationId xmlns:a16="http://schemas.microsoft.com/office/drawing/2014/main" xmlns="" id="{20E3317B-B5BE-A04B-A739-CDFD7B0E698F}"/>
              </a:ext>
            </a:extLst>
          </p:cNvPr>
          <p:cNvPicPr>
            <a:picLocks noChangeAspect="1"/>
          </p:cNvPicPr>
          <p:nvPr userDrawn="1"/>
        </p:nvPicPr>
        <p:blipFill>
          <a:blip r:embed="rId2"/>
          <a:stretch>
            <a:fillRect/>
          </a:stretch>
        </p:blipFill>
        <p:spPr>
          <a:xfrm>
            <a:off x="6019739" y="4706858"/>
            <a:ext cx="2787042" cy="1526660"/>
          </a:xfrm>
          <a:prstGeom prst="rect">
            <a:avLst/>
          </a:prstGeom>
        </p:spPr>
      </p:pic>
      <p:sp>
        <p:nvSpPr>
          <p:cNvPr id="13" name="Slide Number Placeholder 5">
            <a:extLst>
              <a:ext uri="{FF2B5EF4-FFF2-40B4-BE49-F238E27FC236}">
                <a16:creationId xmlns:a16="http://schemas.microsoft.com/office/drawing/2014/main" xmlns="" id="{3BD66C0E-7688-A843-B6D3-DD695A49F5F0}"/>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4" name="Picture 13" descr="CompTIA_logo.wmf">
            <a:extLst>
              <a:ext uri="{FF2B5EF4-FFF2-40B4-BE49-F238E27FC236}">
                <a16:creationId xmlns:a16="http://schemas.microsoft.com/office/drawing/2014/main" xmlns="" id="{84F087AB-5679-9F47-8D83-DA4480F09658}"/>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4074044436"/>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Minds-On Activity 2">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xmlns="" id="{E570D268-3262-E649-8ED0-B509455ADD1E}"/>
              </a:ext>
            </a:extLst>
          </p:cNvPr>
          <p:cNvPicPr>
            <a:picLocks noChangeAspect="1"/>
          </p:cNvPicPr>
          <p:nvPr/>
        </p:nvPicPr>
        <p:blipFill>
          <a:blip r:embed="rId2"/>
          <a:stretch>
            <a:fillRect/>
          </a:stretch>
        </p:blipFill>
        <p:spPr>
          <a:xfrm>
            <a:off x="2795977" y="2558371"/>
            <a:ext cx="3543171" cy="1940845"/>
          </a:xfrm>
          <a:prstGeom prst="rect">
            <a:avLst/>
          </a:prstGeom>
        </p:spPr>
      </p:pic>
      <p:pic>
        <p:nvPicPr>
          <p:cNvPr id="4" name="Picture 3">
            <a:extLst>
              <a:ext uri="{FF2B5EF4-FFF2-40B4-BE49-F238E27FC236}">
                <a16:creationId xmlns:a16="http://schemas.microsoft.com/office/drawing/2014/main" xmlns="" id="{73804EA5-17AD-354B-90BB-56A1A9BBD306}"/>
              </a:ext>
            </a:extLst>
          </p:cNvPr>
          <p:cNvPicPr>
            <a:picLocks noChangeAspect="1"/>
          </p:cNvPicPr>
          <p:nvPr/>
        </p:nvPicPr>
        <p:blipFill>
          <a:blip r:embed="rId3"/>
          <a:stretch>
            <a:fillRect/>
          </a:stretch>
        </p:blipFill>
        <p:spPr>
          <a:xfrm>
            <a:off x="0" y="6019800"/>
            <a:ext cx="9144000" cy="455934"/>
          </a:xfrm>
          <a:prstGeom prst="rect">
            <a:avLst/>
          </a:prstGeom>
        </p:spPr>
      </p:pic>
      <p:sp>
        <p:nvSpPr>
          <p:cNvPr id="3" name="Text Placeholder 2">
            <a:extLst>
              <a:ext uri="{FF2B5EF4-FFF2-40B4-BE49-F238E27FC236}">
                <a16:creationId xmlns:a16="http://schemas.microsoft.com/office/drawing/2014/main" xmlns="" id="{4F915AE6-89DC-4B00-95C2-C09677B47DC6}"/>
              </a:ext>
            </a:extLst>
          </p:cNvPr>
          <p:cNvSpPr>
            <a:spLocks noGrp="1"/>
          </p:cNvSpPr>
          <p:nvPr>
            <p:ph type="body" sz="quarter" idx="13" hasCustomPrompt="1"/>
          </p:nvPr>
        </p:nvSpPr>
        <p:spPr>
          <a:xfrm>
            <a:off x="571500" y="4512820"/>
            <a:ext cx="8001000" cy="611187"/>
          </a:xfrm>
        </p:spPr>
        <p:txBody>
          <a:bodyPr/>
          <a:lstStyle>
            <a:lvl1pPr marL="0" indent="0" algn="ctr">
              <a:buNone/>
              <a:defRPr sz="2800">
                <a:solidFill>
                  <a:schemeClr val="tx1"/>
                </a:solidFill>
              </a:defRPr>
            </a:lvl1pPr>
          </a:lstStyle>
          <a:p>
            <a:pPr lvl="0"/>
            <a:r>
              <a:rPr lang="en-US" dirty="0"/>
              <a:t>Click to add Activity title</a:t>
            </a:r>
          </a:p>
        </p:txBody>
      </p:sp>
      <p:sp>
        <p:nvSpPr>
          <p:cNvPr id="11" name="TextBox 10">
            <a:extLst>
              <a:ext uri="{FF2B5EF4-FFF2-40B4-BE49-F238E27FC236}">
                <a16:creationId xmlns:a16="http://schemas.microsoft.com/office/drawing/2014/main" xmlns="" id="{C249395E-254B-4DF4-AD8F-137598C79946}"/>
              </a:ext>
            </a:extLst>
          </p:cNvPr>
          <p:cNvSpPr txBox="1"/>
          <p:nvPr/>
        </p:nvSpPr>
        <p:spPr>
          <a:xfrm>
            <a:off x="341925" y="291741"/>
            <a:ext cx="7883768" cy="461665"/>
          </a:xfrm>
          <a:prstGeom prst="rect">
            <a:avLst/>
          </a:prstGeom>
          <a:noFill/>
        </p:spPr>
        <p:txBody>
          <a:bodyPr wrap="square" rtlCol="0">
            <a:spAutoFit/>
          </a:bodyPr>
          <a:lstStyle/>
          <a:p>
            <a:pPr defTabSz="457200" eaLnBrk="1" fontAlgn="auto" hangingPunct="1">
              <a:spcBef>
                <a:spcPts val="0"/>
              </a:spcBef>
              <a:spcAft>
                <a:spcPts val="0"/>
              </a:spcAft>
              <a:defRPr/>
            </a:pPr>
            <a:r>
              <a:rPr lang="en-US" sz="2400" dirty="0">
                <a:solidFill>
                  <a:srgbClr val="ED1C24"/>
                </a:solidFill>
                <a:latin typeface="Myriad Pro"/>
              </a:rPr>
              <a:t>Activity</a:t>
            </a:r>
          </a:p>
        </p:txBody>
      </p:sp>
      <p:sp>
        <p:nvSpPr>
          <p:cNvPr id="6" name="Slide Number Placeholder 5">
            <a:extLst>
              <a:ext uri="{FF2B5EF4-FFF2-40B4-BE49-F238E27FC236}">
                <a16:creationId xmlns:a16="http://schemas.microsoft.com/office/drawing/2014/main" xmlns="" id="{2784C09B-F43A-F747-800F-F1DE1DE87130}"/>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8" name="Slide Number Placeholder 5">
            <a:extLst>
              <a:ext uri="{FF2B5EF4-FFF2-40B4-BE49-F238E27FC236}">
                <a16:creationId xmlns:a16="http://schemas.microsoft.com/office/drawing/2014/main" xmlns="" id="{8DC713EE-FFB3-8147-9995-551A638CBF1D}"/>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0" name="Picture 9" descr="CompTIA_logo.wmf">
            <a:extLst>
              <a:ext uri="{FF2B5EF4-FFF2-40B4-BE49-F238E27FC236}">
                <a16:creationId xmlns:a16="http://schemas.microsoft.com/office/drawing/2014/main" xmlns="" id="{F3226BDE-BB82-2B4F-9E02-7A935D49940E}"/>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pic>
        <p:nvPicPr>
          <p:cNvPr id="12" name="Picture 11">
            <a:extLst>
              <a:ext uri="{FF2B5EF4-FFF2-40B4-BE49-F238E27FC236}">
                <a16:creationId xmlns:a16="http://schemas.microsoft.com/office/drawing/2014/main" xmlns="" id="{BA805EBD-D1C9-ED40-B648-B71284B99FC0}"/>
              </a:ext>
            </a:extLst>
          </p:cNvPr>
          <p:cNvPicPr>
            <a:picLocks noChangeAspect="1"/>
          </p:cNvPicPr>
          <p:nvPr userDrawn="1"/>
        </p:nvPicPr>
        <p:blipFill>
          <a:blip r:embed="rId2"/>
          <a:stretch>
            <a:fillRect/>
          </a:stretch>
        </p:blipFill>
        <p:spPr>
          <a:xfrm>
            <a:off x="2795977" y="2558371"/>
            <a:ext cx="3543171" cy="1940845"/>
          </a:xfrm>
          <a:prstGeom prst="rect">
            <a:avLst/>
          </a:prstGeom>
        </p:spPr>
      </p:pic>
      <p:pic>
        <p:nvPicPr>
          <p:cNvPr id="13" name="Picture 12">
            <a:extLst>
              <a:ext uri="{FF2B5EF4-FFF2-40B4-BE49-F238E27FC236}">
                <a16:creationId xmlns:a16="http://schemas.microsoft.com/office/drawing/2014/main" xmlns="" id="{CE472390-70FA-EF46-BC95-2AB6BD804B49}"/>
              </a:ext>
            </a:extLst>
          </p:cNvPr>
          <p:cNvPicPr>
            <a:picLocks noChangeAspect="1"/>
          </p:cNvPicPr>
          <p:nvPr userDrawn="1"/>
        </p:nvPicPr>
        <p:blipFill>
          <a:blip r:embed="rId3"/>
          <a:stretch>
            <a:fillRect/>
          </a:stretch>
        </p:blipFill>
        <p:spPr>
          <a:xfrm>
            <a:off x="0" y="6019800"/>
            <a:ext cx="9144000" cy="455934"/>
          </a:xfrm>
          <a:prstGeom prst="rect">
            <a:avLst/>
          </a:prstGeom>
        </p:spPr>
      </p:pic>
      <p:sp>
        <p:nvSpPr>
          <p:cNvPr id="14" name="TextBox 13">
            <a:extLst>
              <a:ext uri="{FF2B5EF4-FFF2-40B4-BE49-F238E27FC236}">
                <a16:creationId xmlns:a16="http://schemas.microsoft.com/office/drawing/2014/main" xmlns="" id="{34B95CE2-0E56-964F-91A3-2CA6C7BDB8FE}"/>
              </a:ext>
            </a:extLst>
          </p:cNvPr>
          <p:cNvSpPr txBox="1"/>
          <p:nvPr userDrawn="1"/>
        </p:nvSpPr>
        <p:spPr>
          <a:xfrm>
            <a:off x="341925" y="291741"/>
            <a:ext cx="7883768" cy="461665"/>
          </a:xfrm>
          <a:prstGeom prst="rect">
            <a:avLst/>
          </a:prstGeom>
          <a:noFill/>
        </p:spPr>
        <p:txBody>
          <a:bodyPr wrap="square" rtlCol="0">
            <a:spAutoFit/>
          </a:bodyPr>
          <a:lstStyle/>
          <a:p>
            <a:pPr defTabSz="457200" eaLnBrk="1" fontAlgn="auto" hangingPunct="1">
              <a:spcBef>
                <a:spcPts val="0"/>
              </a:spcBef>
              <a:spcAft>
                <a:spcPts val="0"/>
              </a:spcAft>
              <a:defRPr/>
            </a:pPr>
            <a:r>
              <a:rPr lang="en-US" sz="2400" dirty="0">
                <a:solidFill>
                  <a:srgbClr val="ED1C24"/>
                </a:solidFill>
                <a:latin typeface="Myriad Pro"/>
              </a:rPr>
              <a:t>Activity</a:t>
            </a:r>
          </a:p>
        </p:txBody>
      </p:sp>
      <p:sp>
        <p:nvSpPr>
          <p:cNvPr id="15" name="Slide Number Placeholder 5">
            <a:extLst>
              <a:ext uri="{FF2B5EF4-FFF2-40B4-BE49-F238E27FC236}">
                <a16:creationId xmlns:a16="http://schemas.microsoft.com/office/drawing/2014/main" xmlns="" id="{66796B26-50FE-964E-BDF1-55497A90A5B1}"/>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6" name="Picture 15" descr="CompTIA_logo.wmf">
            <a:extLst>
              <a:ext uri="{FF2B5EF4-FFF2-40B4-BE49-F238E27FC236}">
                <a16:creationId xmlns:a16="http://schemas.microsoft.com/office/drawing/2014/main" xmlns="" id="{44C8ADE3-74D2-FD4B-AE52-234AF51EDE45}"/>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34030201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2" Type="http://schemas.openxmlformats.org/officeDocument/2006/relationships/slideLayout" Target="../slideLayouts/slideLayout18.xml"/><Relationship Id="rId16" Type="http://schemas.openxmlformats.org/officeDocument/2006/relationships/image" Target="../media/image1.jpeg"/><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theme" Target="../theme/theme2.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8.xml"/><Relationship Id="rId13" Type="http://schemas.openxmlformats.org/officeDocument/2006/relationships/slideLayout" Target="../slideLayouts/slideLayout43.xml"/><Relationship Id="rId18" Type="http://schemas.openxmlformats.org/officeDocument/2006/relationships/slideLayout" Target="../slideLayouts/slideLayout48.xml"/><Relationship Id="rId3" Type="http://schemas.openxmlformats.org/officeDocument/2006/relationships/slideLayout" Target="../slideLayouts/slideLayout33.xml"/><Relationship Id="rId21" Type="http://schemas.openxmlformats.org/officeDocument/2006/relationships/slideLayout" Target="../slideLayouts/slideLayout51.xml"/><Relationship Id="rId7" Type="http://schemas.openxmlformats.org/officeDocument/2006/relationships/slideLayout" Target="../slideLayouts/slideLayout37.xml"/><Relationship Id="rId12" Type="http://schemas.openxmlformats.org/officeDocument/2006/relationships/slideLayout" Target="../slideLayouts/slideLayout42.xml"/><Relationship Id="rId17" Type="http://schemas.openxmlformats.org/officeDocument/2006/relationships/slideLayout" Target="../slideLayouts/slideLayout47.xml"/><Relationship Id="rId2" Type="http://schemas.openxmlformats.org/officeDocument/2006/relationships/slideLayout" Target="../slideLayouts/slideLayout32.xml"/><Relationship Id="rId16" Type="http://schemas.openxmlformats.org/officeDocument/2006/relationships/slideLayout" Target="../slideLayouts/slideLayout46.xml"/><Relationship Id="rId20" Type="http://schemas.openxmlformats.org/officeDocument/2006/relationships/slideLayout" Target="../slideLayouts/slideLayout50.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5" Type="http://schemas.openxmlformats.org/officeDocument/2006/relationships/slideLayout" Target="../slideLayouts/slideLayout35.xml"/><Relationship Id="rId15" Type="http://schemas.openxmlformats.org/officeDocument/2006/relationships/slideLayout" Target="../slideLayouts/slideLayout45.xml"/><Relationship Id="rId23" Type="http://schemas.openxmlformats.org/officeDocument/2006/relationships/theme" Target="../theme/theme3.xml"/><Relationship Id="rId10" Type="http://schemas.openxmlformats.org/officeDocument/2006/relationships/slideLayout" Target="../slideLayouts/slideLayout40.xml"/><Relationship Id="rId19" Type="http://schemas.openxmlformats.org/officeDocument/2006/relationships/slideLayout" Target="../slideLayouts/slideLayout49.xml"/><Relationship Id="rId4" Type="http://schemas.openxmlformats.org/officeDocument/2006/relationships/slideLayout" Target="../slideLayouts/slideLayout34.xml"/><Relationship Id="rId9" Type="http://schemas.openxmlformats.org/officeDocument/2006/relationships/slideLayout" Target="../slideLayouts/slideLayout39.xml"/><Relationship Id="rId14" Type="http://schemas.openxmlformats.org/officeDocument/2006/relationships/slideLayout" Target="../slideLayouts/slideLayout44.xml"/><Relationship Id="rId22" Type="http://schemas.openxmlformats.org/officeDocument/2006/relationships/slideLayout" Target="../slideLayouts/slideLayout5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60.xml"/><Relationship Id="rId13" Type="http://schemas.openxmlformats.org/officeDocument/2006/relationships/slideLayout" Target="../slideLayouts/slideLayout65.xml"/><Relationship Id="rId18" Type="http://schemas.openxmlformats.org/officeDocument/2006/relationships/slideLayout" Target="../slideLayouts/slideLayout70.xml"/><Relationship Id="rId3" Type="http://schemas.openxmlformats.org/officeDocument/2006/relationships/slideLayout" Target="../slideLayouts/slideLayout55.xml"/><Relationship Id="rId21" Type="http://schemas.openxmlformats.org/officeDocument/2006/relationships/slideLayout" Target="../slideLayouts/slideLayout73.xml"/><Relationship Id="rId7" Type="http://schemas.openxmlformats.org/officeDocument/2006/relationships/slideLayout" Target="../slideLayouts/slideLayout59.xml"/><Relationship Id="rId12" Type="http://schemas.openxmlformats.org/officeDocument/2006/relationships/slideLayout" Target="../slideLayouts/slideLayout64.xml"/><Relationship Id="rId17" Type="http://schemas.openxmlformats.org/officeDocument/2006/relationships/slideLayout" Target="../slideLayouts/slideLayout69.xml"/><Relationship Id="rId25" Type="http://schemas.openxmlformats.org/officeDocument/2006/relationships/image" Target="../media/image11.jpeg"/><Relationship Id="rId2" Type="http://schemas.openxmlformats.org/officeDocument/2006/relationships/slideLayout" Target="../slideLayouts/slideLayout54.xml"/><Relationship Id="rId16" Type="http://schemas.openxmlformats.org/officeDocument/2006/relationships/slideLayout" Target="../slideLayouts/slideLayout68.xml"/><Relationship Id="rId20" Type="http://schemas.openxmlformats.org/officeDocument/2006/relationships/slideLayout" Target="../slideLayouts/slideLayout72.xml"/><Relationship Id="rId1" Type="http://schemas.openxmlformats.org/officeDocument/2006/relationships/slideLayout" Target="../slideLayouts/slideLayout53.xml"/><Relationship Id="rId6" Type="http://schemas.openxmlformats.org/officeDocument/2006/relationships/slideLayout" Target="../slideLayouts/slideLayout58.xml"/><Relationship Id="rId11" Type="http://schemas.openxmlformats.org/officeDocument/2006/relationships/slideLayout" Target="../slideLayouts/slideLayout63.xml"/><Relationship Id="rId24" Type="http://schemas.openxmlformats.org/officeDocument/2006/relationships/theme" Target="../theme/theme4.xml"/><Relationship Id="rId5" Type="http://schemas.openxmlformats.org/officeDocument/2006/relationships/slideLayout" Target="../slideLayouts/slideLayout57.xml"/><Relationship Id="rId15" Type="http://schemas.openxmlformats.org/officeDocument/2006/relationships/slideLayout" Target="../slideLayouts/slideLayout67.xml"/><Relationship Id="rId23" Type="http://schemas.openxmlformats.org/officeDocument/2006/relationships/slideLayout" Target="../slideLayouts/slideLayout75.xml"/><Relationship Id="rId10" Type="http://schemas.openxmlformats.org/officeDocument/2006/relationships/slideLayout" Target="../slideLayouts/slideLayout62.xml"/><Relationship Id="rId19" Type="http://schemas.openxmlformats.org/officeDocument/2006/relationships/slideLayout" Target="../slideLayouts/slideLayout71.xml"/><Relationship Id="rId4" Type="http://schemas.openxmlformats.org/officeDocument/2006/relationships/slideLayout" Target="../slideLayouts/slideLayout56.xml"/><Relationship Id="rId9" Type="http://schemas.openxmlformats.org/officeDocument/2006/relationships/slideLayout" Target="../slideLayouts/slideLayout61.xml"/><Relationship Id="rId14" Type="http://schemas.openxmlformats.org/officeDocument/2006/relationships/slideLayout" Target="../slideLayouts/slideLayout66.xml"/><Relationship Id="rId22" Type="http://schemas.openxmlformats.org/officeDocument/2006/relationships/slideLayout" Target="../slideLayouts/slideLayout7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83.xml"/><Relationship Id="rId13" Type="http://schemas.openxmlformats.org/officeDocument/2006/relationships/slideLayout" Target="../slideLayouts/slideLayout88.xml"/><Relationship Id="rId3" Type="http://schemas.openxmlformats.org/officeDocument/2006/relationships/slideLayout" Target="../slideLayouts/slideLayout78.xml"/><Relationship Id="rId7" Type="http://schemas.openxmlformats.org/officeDocument/2006/relationships/slideLayout" Target="../slideLayouts/slideLayout82.xml"/><Relationship Id="rId12" Type="http://schemas.openxmlformats.org/officeDocument/2006/relationships/slideLayout" Target="../slideLayouts/slideLayout87.xml"/><Relationship Id="rId2" Type="http://schemas.openxmlformats.org/officeDocument/2006/relationships/slideLayout" Target="../slideLayouts/slideLayout77.xml"/><Relationship Id="rId1" Type="http://schemas.openxmlformats.org/officeDocument/2006/relationships/slideLayout" Target="../slideLayouts/slideLayout76.xml"/><Relationship Id="rId6" Type="http://schemas.openxmlformats.org/officeDocument/2006/relationships/slideLayout" Target="../slideLayouts/slideLayout81.xml"/><Relationship Id="rId11" Type="http://schemas.openxmlformats.org/officeDocument/2006/relationships/slideLayout" Target="../slideLayouts/slideLayout86.xml"/><Relationship Id="rId5" Type="http://schemas.openxmlformats.org/officeDocument/2006/relationships/slideLayout" Target="../slideLayouts/slideLayout80.xml"/><Relationship Id="rId15" Type="http://schemas.openxmlformats.org/officeDocument/2006/relationships/image" Target="../media/image13.jpeg"/><Relationship Id="rId10" Type="http://schemas.openxmlformats.org/officeDocument/2006/relationships/slideLayout" Target="../slideLayouts/slideLayout85.xml"/><Relationship Id="rId4" Type="http://schemas.openxmlformats.org/officeDocument/2006/relationships/slideLayout" Target="../slideLayouts/slideLayout79.xml"/><Relationship Id="rId9" Type="http://schemas.openxmlformats.org/officeDocument/2006/relationships/slideLayout" Target="../slideLayouts/slideLayout84.xml"/><Relationship Id="rId14"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96.xml"/><Relationship Id="rId13" Type="http://schemas.openxmlformats.org/officeDocument/2006/relationships/slideLayout" Target="../slideLayouts/slideLayout101.xml"/><Relationship Id="rId18" Type="http://schemas.openxmlformats.org/officeDocument/2006/relationships/slideLayout" Target="../slideLayouts/slideLayout106.xml"/><Relationship Id="rId3" Type="http://schemas.openxmlformats.org/officeDocument/2006/relationships/slideLayout" Target="../slideLayouts/slideLayout91.xml"/><Relationship Id="rId21" Type="http://schemas.openxmlformats.org/officeDocument/2006/relationships/slideLayout" Target="../slideLayouts/slideLayout109.xml"/><Relationship Id="rId7" Type="http://schemas.openxmlformats.org/officeDocument/2006/relationships/slideLayout" Target="../slideLayouts/slideLayout95.xml"/><Relationship Id="rId12" Type="http://schemas.openxmlformats.org/officeDocument/2006/relationships/slideLayout" Target="../slideLayouts/slideLayout100.xml"/><Relationship Id="rId17" Type="http://schemas.openxmlformats.org/officeDocument/2006/relationships/slideLayout" Target="../slideLayouts/slideLayout105.xml"/><Relationship Id="rId2" Type="http://schemas.openxmlformats.org/officeDocument/2006/relationships/slideLayout" Target="../slideLayouts/slideLayout90.xml"/><Relationship Id="rId16" Type="http://schemas.openxmlformats.org/officeDocument/2006/relationships/slideLayout" Target="../slideLayouts/slideLayout104.xml"/><Relationship Id="rId20" Type="http://schemas.openxmlformats.org/officeDocument/2006/relationships/slideLayout" Target="../slideLayouts/slideLayout108.xml"/><Relationship Id="rId1" Type="http://schemas.openxmlformats.org/officeDocument/2006/relationships/slideLayout" Target="../slideLayouts/slideLayout89.xml"/><Relationship Id="rId6" Type="http://schemas.openxmlformats.org/officeDocument/2006/relationships/slideLayout" Target="../slideLayouts/slideLayout94.xml"/><Relationship Id="rId11" Type="http://schemas.openxmlformats.org/officeDocument/2006/relationships/slideLayout" Target="../slideLayouts/slideLayout99.xml"/><Relationship Id="rId24" Type="http://schemas.openxmlformats.org/officeDocument/2006/relationships/image" Target="../media/image11.jpeg"/><Relationship Id="rId5" Type="http://schemas.openxmlformats.org/officeDocument/2006/relationships/slideLayout" Target="../slideLayouts/slideLayout93.xml"/><Relationship Id="rId15" Type="http://schemas.openxmlformats.org/officeDocument/2006/relationships/slideLayout" Target="../slideLayouts/slideLayout103.xml"/><Relationship Id="rId23" Type="http://schemas.openxmlformats.org/officeDocument/2006/relationships/theme" Target="../theme/theme6.xml"/><Relationship Id="rId10" Type="http://schemas.openxmlformats.org/officeDocument/2006/relationships/slideLayout" Target="../slideLayouts/slideLayout98.xml"/><Relationship Id="rId19" Type="http://schemas.openxmlformats.org/officeDocument/2006/relationships/slideLayout" Target="../slideLayouts/slideLayout107.xml"/><Relationship Id="rId4" Type="http://schemas.openxmlformats.org/officeDocument/2006/relationships/slideLayout" Target="../slideLayouts/slideLayout92.xml"/><Relationship Id="rId9" Type="http://schemas.openxmlformats.org/officeDocument/2006/relationships/slideLayout" Target="../slideLayouts/slideLayout97.xml"/><Relationship Id="rId14" Type="http://schemas.openxmlformats.org/officeDocument/2006/relationships/slideLayout" Target="../slideLayouts/slideLayout102.xml"/><Relationship Id="rId22" Type="http://schemas.openxmlformats.org/officeDocument/2006/relationships/slideLayout" Target="../slideLayouts/slideLayout1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6"/>
          <p:cNvSpPr>
            <a:spLocks noGrp="1" noChangeArrowheads="1"/>
          </p:cNvSpPr>
          <p:nvPr>
            <p:ph type="title"/>
          </p:nvPr>
        </p:nvSpPr>
        <p:spPr bwMode="auto">
          <a:xfrm>
            <a:off x="193675" y="179388"/>
            <a:ext cx="6575425" cy="1023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AU" altLang="en-US" smtClean="0"/>
              <a:t>Click to edit Master title style</a:t>
            </a:r>
          </a:p>
        </p:txBody>
      </p:sp>
      <p:sp>
        <p:nvSpPr>
          <p:cNvPr id="1027" name="Rectangle 7"/>
          <p:cNvSpPr>
            <a:spLocks noGrp="1" noChangeArrowheads="1"/>
          </p:cNvSpPr>
          <p:nvPr>
            <p:ph type="body" idx="1"/>
          </p:nvPr>
        </p:nvSpPr>
        <p:spPr bwMode="auto">
          <a:xfrm>
            <a:off x="228600" y="1447800"/>
            <a:ext cx="800100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AU" altLang="en-US" smtClean="0"/>
              <a:t>Click to edit Master text styles</a:t>
            </a:r>
          </a:p>
          <a:p>
            <a:pPr lvl="1"/>
            <a:r>
              <a:rPr lang="en-AU" altLang="en-US" smtClean="0"/>
              <a:t>Second level</a:t>
            </a:r>
          </a:p>
          <a:p>
            <a:pPr lvl="2"/>
            <a:r>
              <a:rPr lang="en-AU" altLang="en-US" smtClean="0"/>
              <a:t>Third level</a:t>
            </a:r>
          </a:p>
          <a:p>
            <a:pPr lvl="3"/>
            <a:r>
              <a:rPr lang="en-AU" altLang="en-US" smtClean="0"/>
              <a:t>Fourth level</a:t>
            </a:r>
          </a:p>
          <a:p>
            <a:pPr lvl="4"/>
            <a:r>
              <a:rPr lang="en-AU" altLang="en-US" smtClean="0"/>
              <a:t>Fifth level</a:t>
            </a:r>
          </a:p>
        </p:txBody>
      </p:sp>
      <p:sp>
        <p:nvSpPr>
          <p:cNvPr id="1028" name="Line 8"/>
          <p:cNvSpPr>
            <a:spLocks noChangeShapeType="1"/>
          </p:cNvSpPr>
          <p:nvPr userDrawn="1"/>
        </p:nvSpPr>
        <p:spPr bwMode="auto">
          <a:xfrm>
            <a:off x="179388" y="1341438"/>
            <a:ext cx="8783637" cy="0"/>
          </a:xfrm>
          <a:prstGeom prst="line">
            <a:avLst/>
          </a:prstGeom>
          <a:noFill/>
          <a:ln w="19050">
            <a:solidFill>
              <a:srgbClr val="CC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0" name="Rectangle 7"/>
          <p:cNvSpPr>
            <a:spLocks noChangeArrowheads="1"/>
          </p:cNvSpPr>
          <p:nvPr userDrawn="1"/>
        </p:nvSpPr>
        <p:spPr bwMode="auto">
          <a:xfrm>
            <a:off x="0" y="6705600"/>
            <a:ext cx="9144000" cy="152400"/>
          </a:xfrm>
          <a:prstGeom prst="rect">
            <a:avLst/>
          </a:prstGeom>
          <a:solidFill>
            <a:srgbClr val="A2C1FE"/>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GB" altLang="en-US" sz="1100" smtClean="0"/>
              <a:t>System &amp; Network Administration</a:t>
            </a:r>
          </a:p>
        </p:txBody>
      </p:sp>
      <p:pic>
        <p:nvPicPr>
          <p:cNvPr id="7" name="Picture 10" descr="APU Logo Final-medium.jpg"/>
          <p:cNvPicPr>
            <a:picLocks noChangeAspect="1"/>
          </p:cNvPicPr>
          <p:nvPr userDrawn="1"/>
        </p:nvPicPr>
        <p:blipFill>
          <a:blip r:embed="rId18" cstate="print">
            <a:extLst>
              <a:ext uri="{28A0092B-C50C-407E-A947-70E740481C1C}">
                <a14:useLocalDpi xmlns:a14="http://schemas.microsoft.com/office/drawing/2010/main" val="0"/>
              </a:ext>
            </a:extLst>
          </a:blip>
          <a:srcRect/>
          <a:stretch>
            <a:fillRect/>
          </a:stretch>
        </p:blipFill>
        <p:spPr bwMode="auto">
          <a:xfrm>
            <a:off x="7848600" y="1"/>
            <a:ext cx="12954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857" r:id="rId1"/>
    <p:sldLayoutId id="2147484832" r:id="rId2"/>
    <p:sldLayoutId id="2147484833" r:id="rId3"/>
    <p:sldLayoutId id="2147484834" r:id="rId4"/>
    <p:sldLayoutId id="2147484835" r:id="rId5"/>
    <p:sldLayoutId id="2147484836" r:id="rId6"/>
    <p:sldLayoutId id="2147484837" r:id="rId7"/>
    <p:sldLayoutId id="2147484838" r:id="rId8"/>
    <p:sldLayoutId id="2147484839" r:id="rId9"/>
    <p:sldLayoutId id="2147484840" r:id="rId10"/>
    <p:sldLayoutId id="2147484841" r:id="rId11"/>
    <p:sldLayoutId id="2147484842" r:id="rId12"/>
    <p:sldLayoutId id="2147484858" r:id="rId13"/>
    <p:sldLayoutId id="2147484897" r:id="rId14"/>
    <p:sldLayoutId id="2147484898" r:id="rId15"/>
    <p:sldLayoutId id="2147484963" r:id="rId16"/>
  </p:sldLayoutIdLst>
  <p:hf hdr="0" ftr="0" dt="0"/>
  <p:txStyles>
    <p:titleStyle>
      <a:lvl1pPr marL="80963" indent="-80963" algn="l" rtl="0" eaLnBrk="0" fontAlgn="base" hangingPunct="0">
        <a:spcBef>
          <a:spcPct val="0"/>
        </a:spcBef>
        <a:spcAft>
          <a:spcPct val="0"/>
        </a:spcAft>
        <a:defRPr sz="3200">
          <a:solidFill>
            <a:schemeClr val="tx2"/>
          </a:solidFill>
          <a:latin typeface="+mj-lt"/>
          <a:ea typeface="+mj-ea"/>
          <a:cs typeface="+mj-cs"/>
        </a:defRPr>
      </a:lvl1pPr>
      <a:lvl2pPr marL="80963" indent="-80963" algn="l" rtl="0" eaLnBrk="0" fontAlgn="base" hangingPunct="0">
        <a:spcBef>
          <a:spcPct val="0"/>
        </a:spcBef>
        <a:spcAft>
          <a:spcPct val="0"/>
        </a:spcAft>
        <a:defRPr sz="3200">
          <a:solidFill>
            <a:schemeClr val="tx2"/>
          </a:solidFill>
          <a:latin typeface="Arial" charset="0"/>
        </a:defRPr>
      </a:lvl2pPr>
      <a:lvl3pPr marL="80963" indent="-80963" algn="l" rtl="0" eaLnBrk="0" fontAlgn="base" hangingPunct="0">
        <a:spcBef>
          <a:spcPct val="0"/>
        </a:spcBef>
        <a:spcAft>
          <a:spcPct val="0"/>
        </a:spcAft>
        <a:defRPr sz="3200">
          <a:solidFill>
            <a:schemeClr val="tx2"/>
          </a:solidFill>
          <a:latin typeface="Arial" charset="0"/>
        </a:defRPr>
      </a:lvl3pPr>
      <a:lvl4pPr marL="80963" indent="-80963" algn="l" rtl="0" eaLnBrk="0" fontAlgn="base" hangingPunct="0">
        <a:spcBef>
          <a:spcPct val="0"/>
        </a:spcBef>
        <a:spcAft>
          <a:spcPct val="0"/>
        </a:spcAft>
        <a:defRPr sz="3200">
          <a:solidFill>
            <a:schemeClr val="tx2"/>
          </a:solidFill>
          <a:latin typeface="Arial" charset="0"/>
        </a:defRPr>
      </a:lvl4pPr>
      <a:lvl5pPr marL="80963" indent="-80963" algn="l" rtl="0" eaLnBrk="0" fontAlgn="base" hangingPunct="0">
        <a:spcBef>
          <a:spcPct val="0"/>
        </a:spcBef>
        <a:spcAft>
          <a:spcPct val="0"/>
        </a:spcAft>
        <a:defRPr sz="3200">
          <a:solidFill>
            <a:schemeClr val="tx2"/>
          </a:solidFill>
          <a:latin typeface="Arial" charset="0"/>
        </a:defRPr>
      </a:lvl5pPr>
      <a:lvl6pPr marL="538163" algn="l" rtl="0" fontAlgn="base">
        <a:spcBef>
          <a:spcPct val="0"/>
        </a:spcBef>
        <a:spcAft>
          <a:spcPct val="0"/>
        </a:spcAft>
        <a:defRPr sz="3200">
          <a:solidFill>
            <a:schemeClr val="tx2"/>
          </a:solidFill>
          <a:latin typeface="Arial" charset="0"/>
        </a:defRPr>
      </a:lvl6pPr>
      <a:lvl7pPr marL="995363" algn="l" rtl="0" fontAlgn="base">
        <a:spcBef>
          <a:spcPct val="0"/>
        </a:spcBef>
        <a:spcAft>
          <a:spcPct val="0"/>
        </a:spcAft>
        <a:defRPr sz="3200">
          <a:solidFill>
            <a:schemeClr val="tx2"/>
          </a:solidFill>
          <a:latin typeface="Arial" charset="0"/>
        </a:defRPr>
      </a:lvl7pPr>
      <a:lvl8pPr marL="1452563" algn="l" rtl="0" fontAlgn="base">
        <a:spcBef>
          <a:spcPct val="0"/>
        </a:spcBef>
        <a:spcAft>
          <a:spcPct val="0"/>
        </a:spcAft>
        <a:defRPr sz="3200">
          <a:solidFill>
            <a:schemeClr val="tx2"/>
          </a:solidFill>
          <a:latin typeface="Arial" charset="0"/>
        </a:defRPr>
      </a:lvl8pPr>
      <a:lvl9pPr marL="1909763" algn="l" rtl="0" fontAlgn="base">
        <a:spcBef>
          <a:spcPct val="0"/>
        </a:spcBef>
        <a:spcAft>
          <a:spcPct val="0"/>
        </a:spcAft>
        <a:defRPr sz="3200">
          <a:solidFill>
            <a:schemeClr val="tx2"/>
          </a:solidFill>
          <a:latin typeface="Arial" charset="0"/>
        </a:defRPr>
      </a:lvl9pPr>
    </p:titleStyle>
    <p:bodyStyle>
      <a:lvl1pPr marL="441325" indent="-342900" algn="l" rtl="0" eaLnBrk="0" fontAlgn="base" hangingPunct="0">
        <a:spcBef>
          <a:spcPct val="20000"/>
        </a:spcBef>
        <a:spcAft>
          <a:spcPct val="0"/>
        </a:spcAft>
        <a:buChar char="•"/>
        <a:defRPr sz="2400">
          <a:solidFill>
            <a:srgbClr val="00528B"/>
          </a:solidFill>
          <a:latin typeface="+mn-lt"/>
          <a:ea typeface="+mn-ea"/>
          <a:cs typeface="+mn-cs"/>
        </a:defRPr>
      </a:lvl1pPr>
      <a:lvl2pPr marL="906463" indent="-285750" algn="l" rtl="0" eaLnBrk="0" fontAlgn="base" hangingPunct="0">
        <a:spcBef>
          <a:spcPct val="20000"/>
        </a:spcBef>
        <a:spcAft>
          <a:spcPct val="0"/>
        </a:spcAft>
        <a:buChar char="–"/>
        <a:defRPr sz="2000">
          <a:solidFill>
            <a:srgbClr val="00528B"/>
          </a:solidFill>
          <a:latin typeface="+mn-lt"/>
        </a:defRPr>
      </a:lvl2pPr>
      <a:lvl3pPr marL="1314450" indent="-228600" algn="l" rtl="0" eaLnBrk="0" fontAlgn="base" hangingPunct="0">
        <a:spcBef>
          <a:spcPct val="20000"/>
        </a:spcBef>
        <a:spcAft>
          <a:spcPct val="0"/>
        </a:spcAft>
        <a:buFont typeface="Times" pitchFamily="18" charset="0"/>
        <a:buChar char="•"/>
        <a:defRPr>
          <a:solidFill>
            <a:srgbClr val="00528B"/>
          </a:solidFill>
          <a:latin typeface="+mn-lt"/>
        </a:defRPr>
      </a:lvl3pPr>
      <a:lvl4pPr marL="1722438" indent="-228600" algn="l" rtl="0" eaLnBrk="0" fontAlgn="base" hangingPunct="0">
        <a:spcBef>
          <a:spcPct val="20000"/>
        </a:spcBef>
        <a:spcAft>
          <a:spcPct val="0"/>
        </a:spcAft>
        <a:buChar char="-"/>
        <a:defRPr sz="1600">
          <a:solidFill>
            <a:srgbClr val="00528B"/>
          </a:solidFill>
          <a:latin typeface="+mn-lt"/>
        </a:defRPr>
      </a:lvl4pPr>
      <a:lvl5pPr marL="2130425" indent="-228600" algn="l" rtl="0" eaLnBrk="0" fontAlgn="base" hangingPunct="0">
        <a:spcBef>
          <a:spcPct val="20000"/>
        </a:spcBef>
        <a:spcAft>
          <a:spcPct val="0"/>
        </a:spcAft>
        <a:buFont typeface="Times" pitchFamily="18" charset="0"/>
        <a:buChar char="•"/>
        <a:defRPr sz="1600">
          <a:solidFill>
            <a:srgbClr val="00528B"/>
          </a:solidFill>
          <a:latin typeface="+mn-lt"/>
        </a:defRPr>
      </a:lvl5pPr>
      <a:lvl6pPr marL="2587625" indent="-228600" algn="l" rtl="0" fontAlgn="base">
        <a:spcBef>
          <a:spcPct val="20000"/>
        </a:spcBef>
        <a:spcAft>
          <a:spcPct val="0"/>
        </a:spcAft>
        <a:buFont typeface="Times" pitchFamily="18" charset="0"/>
        <a:buChar char="•"/>
        <a:defRPr sz="1600">
          <a:solidFill>
            <a:srgbClr val="00528B"/>
          </a:solidFill>
          <a:latin typeface="+mn-lt"/>
        </a:defRPr>
      </a:lvl6pPr>
      <a:lvl7pPr marL="3044825" indent="-228600" algn="l" rtl="0" fontAlgn="base">
        <a:spcBef>
          <a:spcPct val="20000"/>
        </a:spcBef>
        <a:spcAft>
          <a:spcPct val="0"/>
        </a:spcAft>
        <a:buFont typeface="Times" pitchFamily="18" charset="0"/>
        <a:buChar char="•"/>
        <a:defRPr sz="1600">
          <a:solidFill>
            <a:srgbClr val="00528B"/>
          </a:solidFill>
          <a:latin typeface="+mn-lt"/>
        </a:defRPr>
      </a:lvl7pPr>
      <a:lvl8pPr marL="3502025" indent="-228600" algn="l" rtl="0" fontAlgn="base">
        <a:spcBef>
          <a:spcPct val="20000"/>
        </a:spcBef>
        <a:spcAft>
          <a:spcPct val="0"/>
        </a:spcAft>
        <a:buFont typeface="Times" pitchFamily="18" charset="0"/>
        <a:buChar char="•"/>
        <a:defRPr sz="1600">
          <a:solidFill>
            <a:srgbClr val="00528B"/>
          </a:solidFill>
          <a:latin typeface="+mn-lt"/>
        </a:defRPr>
      </a:lvl8pPr>
      <a:lvl9pPr marL="3959225" indent="-228600" algn="l" rtl="0" fontAlgn="base">
        <a:spcBef>
          <a:spcPct val="20000"/>
        </a:spcBef>
        <a:spcAft>
          <a:spcPct val="0"/>
        </a:spcAft>
        <a:buFont typeface="Times" pitchFamily="18" charset="0"/>
        <a:buChar char="•"/>
        <a:defRPr sz="1600">
          <a:solidFill>
            <a:srgbClr val="00528B"/>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6"/>
          <p:cNvSpPr>
            <a:spLocks noGrp="1" noChangeArrowheads="1"/>
          </p:cNvSpPr>
          <p:nvPr>
            <p:ph type="title"/>
          </p:nvPr>
        </p:nvSpPr>
        <p:spPr bwMode="auto">
          <a:xfrm>
            <a:off x="193675" y="179388"/>
            <a:ext cx="6575425" cy="1023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AU" altLang="en-US" smtClean="0"/>
              <a:t>Click to edit Master title style</a:t>
            </a:r>
          </a:p>
        </p:txBody>
      </p:sp>
      <p:sp>
        <p:nvSpPr>
          <p:cNvPr id="2051" name="Rectangle 7"/>
          <p:cNvSpPr>
            <a:spLocks noGrp="1" noChangeArrowheads="1"/>
          </p:cNvSpPr>
          <p:nvPr>
            <p:ph type="body" idx="1"/>
          </p:nvPr>
        </p:nvSpPr>
        <p:spPr bwMode="auto">
          <a:xfrm>
            <a:off x="228600" y="1447800"/>
            <a:ext cx="800100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AU" altLang="en-US" smtClean="0"/>
              <a:t>Click to edit Master text styles</a:t>
            </a:r>
          </a:p>
          <a:p>
            <a:pPr lvl="1"/>
            <a:r>
              <a:rPr lang="en-AU" altLang="en-US" smtClean="0"/>
              <a:t>Second level</a:t>
            </a:r>
          </a:p>
          <a:p>
            <a:pPr lvl="2"/>
            <a:r>
              <a:rPr lang="en-AU" altLang="en-US" smtClean="0"/>
              <a:t>Third level</a:t>
            </a:r>
          </a:p>
          <a:p>
            <a:pPr lvl="3"/>
            <a:r>
              <a:rPr lang="en-AU" altLang="en-US" smtClean="0"/>
              <a:t>Fourth level</a:t>
            </a:r>
          </a:p>
          <a:p>
            <a:pPr lvl="4"/>
            <a:r>
              <a:rPr lang="en-AU" altLang="en-US" smtClean="0"/>
              <a:t>Fifth level</a:t>
            </a:r>
          </a:p>
        </p:txBody>
      </p:sp>
      <p:sp>
        <p:nvSpPr>
          <p:cNvPr id="2052" name="Rectangle 7"/>
          <p:cNvSpPr>
            <a:spLocks noChangeArrowheads="1"/>
          </p:cNvSpPr>
          <p:nvPr userDrawn="1"/>
        </p:nvSpPr>
        <p:spPr bwMode="auto">
          <a:xfrm>
            <a:off x="0" y="6705600"/>
            <a:ext cx="9144000" cy="152400"/>
          </a:xfrm>
          <a:prstGeom prst="rect">
            <a:avLst/>
          </a:prstGeom>
          <a:solidFill>
            <a:srgbClr val="A2C1FE"/>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GB" altLang="en-US" sz="1100" smtClean="0">
                <a:solidFill>
                  <a:srgbClr val="000000"/>
                </a:solidFill>
              </a:rPr>
              <a:t>System &amp; Network Administration</a:t>
            </a:r>
          </a:p>
        </p:txBody>
      </p:sp>
      <p:sp>
        <p:nvSpPr>
          <p:cNvPr id="2053" name="Line 8"/>
          <p:cNvSpPr>
            <a:spLocks noChangeShapeType="1"/>
          </p:cNvSpPr>
          <p:nvPr userDrawn="1"/>
        </p:nvSpPr>
        <p:spPr bwMode="auto">
          <a:xfrm>
            <a:off x="179388" y="1341438"/>
            <a:ext cx="8783637" cy="0"/>
          </a:xfrm>
          <a:prstGeom prst="line">
            <a:avLst/>
          </a:prstGeom>
          <a:noFill/>
          <a:ln w="19050">
            <a:solidFill>
              <a:srgbClr val="CC3300"/>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7" name="Picture 10" descr="APU Logo Final-medium.jpg"/>
          <p:cNvPicPr>
            <a:picLocks noChangeAspect="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7848600" y="1"/>
            <a:ext cx="12954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844" r:id="rId1"/>
    <p:sldLayoutId id="2147484845" r:id="rId2"/>
    <p:sldLayoutId id="2147484846" r:id="rId3"/>
    <p:sldLayoutId id="2147484847" r:id="rId4"/>
    <p:sldLayoutId id="2147484848" r:id="rId5"/>
    <p:sldLayoutId id="2147484849" r:id="rId6"/>
    <p:sldLayoutId id="2147484850" r:id="rId7"/>
    <p:sldLayoutId id="2147484851" r:id="rId8"/>
    <p:sldLayoutId id="2147484852" r:id="rId9"/>
    <p:sldLayoutId id="2147484853" r:id="rId10"/>
    <p:sldLayoutId id="2147484854" r:id="rId11"/>
    <p:sldLayoutId id="2147484855" r:id="rId12"/>
    <p:sldLayoutId id="2147484856" r:id="rId13"/>
    <p:sldLayoutId id="2147484859" r:id="rId14"/>
  </p:sldLayoutIdLst>
  <p:hf hdr="0" ftr="0" dt="0"/>
  <p:txStyles>
    <p:titleStyle>
      <a:lvl1pPr marL="80963" indent="-80963" algn="l" rtl="0" eaLnBrk="0" fontAlgn="base" hangingPunct="0">
        <a:spcBef>
          <a:spcPct val="0"/>
        </a:spcBef>
        <a:spcAft>
          <a:spcPct val="0"/>
        </a:spcAft>
        <a:defRPr sz="3200">
          <a:solidFill>
            <a:schemeClr val="tx2"/>
          </a:solidFill>
          <a:latin typeface="+mj-lt"/>
          <a:ea typeface="+mj-ea"/>
          <a:cs typeface="+mj-cs"/>
        </a:defRPr>
      </a:lvl1pPr>
      <a:lvl2pPr marL="80963" indent="-80963" algn="l" rtl="0" eaLnBrk="0" fontAlgn="base" hangingPunct="0">
        <a:spcBef>
          <a:spcPct val="0"/>
        </a:spcBef>
        <a:spcAft>
          <a:spcPct val="0"/>
        </a:spcAft>
        <a:defRPr sz="3200">
          <a:solidFill>
            <a:schemeClr val="tx2"/>
          </a:solidFill>
          <a:latin typeface="Arial" charset="0"/>
        </a:defRPr>
      </a:lvl2pPr>
      <a:lvl3pPr marL="80963" indent="-80963" algn="l" rtl="0" eaLnBrk="0" fontAlgn="base" hangingPunct="0">
        <a:spcBef>
          <a:spcPct val="0"/>
        </a:spcBef>
        <a:spcAft>
          <a:spcPct val="0"/>
        </a:spcAft>
        <a:defRPr sz="3200">
          <a:solidFill>
            <a:schemeClr val="tx2"/>
          </a:solidFill>
          <a:latin typeface="Arial" charset="0"/>
        </a:defRPr>
      </a:lvl3pPr>
      <a:lvl4pPr marL="80963" indent="-80963" algn="l" rtl="0" eaLnBrk="0" fontAlgn="base" hangingPunct="0">
        <a:spcBef>
          <a:spcPct val="0"/>
        </a:spcBef>
        <a:spcAft>
          <a:spcPct val="0"/>
        </a:spcAft>
        <a:defRPr sz="3200">
          <a:solidFill>
            <a:schemeClr val="tx2"/>
          </a:solidFill>
          <a:latin typeface="Arial" charset="0"/>
        </a:defRPr>
      </a:lvl4pPr>
      <a:lvl5pPr marL="80963" indent="-80963" algn="l" rtl="0" eaLnBrk="0" fontAlgn="base" hangingPunct="0">
        <a:spcBef>
          <a:spcPct val="0"/>
        </a:spcBef>
        <a:spcAft>
          <a:spcPct val="0"/>
        </a:spcAft>
        <a:defRPr sz="3200">
          <a:solidFill>
            <a:schemeClr val="tx2"/>
          </a:solidFill>
          <a:latin typeface="Arial" charset="0"/>
        </a:defRPr>
      </a:lvl5pPr>
      <a:lvl6pPr marL="538163" algn="l" rtl="0" fontAlgn="base">
        <a:spcBef>
          <a:spcPct val="0"/>
        </a:spcBef>
        <a:spcAft>
          <a:spcPct val="0"/>
        </a:spcAft>
        <a:defRPr sz="3200">
          <a:solidFill>
            <a:schemeClr val="tx2"/>
          </a:solidFill>
          <a:latin typeface="Arial" charset="0"/>
        </a:defRPr>
      </a:lvl6pPr>
      <a:lvl7pPr marL="995363" algn="l" rtl="0" fontAlgn="base">
        <a:spcBef>
          <a:spcPct val="0"/>
        </a:spcBef>
        <a:spcAft>
          <a:spcPct val="0"/>
        </a:spcAft>
        <a:defRPr sz="3200">
          <a:solidFill>
            <a:schemeClr val="tx2"/>
          </a:solidFill>
          <a:latin typeface="Arial" charset="0"/>
        </a:defRPr>
      </a:lvl7pPr>
      <a:lvl8pPr marL="1452563" algn="l" rtl="0" fontAlgn="base">
        <a:spcBef>
          <a:spcPct val="0"/>
        </a:spcBef>
        <a:spcAft>
          <a:spcPct val="0"/>
        </a:spcAft>
        <a:defRPr sz="3200">
          <a:solidFill>
            <a:schemeClr val="tx2"/>
          </a:solidFill>
          <a:latin typeface="Arial" charset="0"/>
        </a:defRPr>
      </a:lvl8pPr>
      <a:lvl9pPr marL="1909763" algn="l" rtl="0" fontAlgn="base">
        <a:spcBef>
          <a:spcPct val="0"/>
        </a:spcBef>
        <a:spcAft>
          <a:spcPct val="0"/>
        </a:spcAft>
        <a:defRPr sz="3200">
          <a:solidFill>
            <a:schemeClr val="tx2"/>
          </a:solidFill>
          <a:latin typeface="Arial" charset="0"/>
        </a:defRPr>
      </a:lvl9pPr>
    </p:titleStyle>
    <p:bodyStyle>
      <a:lvl1pPr marL="441325" indent="-342900" algn="l" rtl="0" eaLnBrk="0" fontAlgn="base" hangingPunct="0">
        <a:spcBef>
          <a:spcPct val="20000"/>
        </a:spcBef>
        <a:spcAft>
          <a:spcPct val="0"/>
        </a:spcAft>
        <a:buChar char="•"/>
        <a:defRPr sz="2400">
          <a:solidFill>
            <a:srgbClr val="00528B"/>
          </a:solidFill>
          <a:latin typeface="+mn-lt"/>
          <a:ea typeface="+mn-ea"/>
          <a:cs typeface="+mn-cs"/>
        </a:defRPr>
      </a:lvl1pPr>
      <a:lvl2pPr marL="906463" indent="-285750" algn="l" rtl="0" eaLnBrk="0" fontAlgn="base" hangingPunct="0">
        <a:spcBef>
          <a:spcPct val="20000"/>
        </a:spcBef>
        <a:spcAft>
          <a:spcPct val="0"/>
        </a:spcAft>
        <a:buChar char="–"/>
        <a:defRPr sz="2000">
          <a:solidFill>
            <a:srgbClr val="00528B"/>
          </a:solidFill>
          <a:latin typeface="+mn-lt"/>
        </a:defRPr>
      </a:lvl2pPr>
      <a:lvl3pPr marL="1314450" indent="-228600" algn="l" rtl="0" eaLnBrk="0" fontAlgn="base" hangingPunct="0">
        <a:spcBef>
          <a:spcPct val="20000"/>
        </a:spcBef>
        <a:spcAft>
          <a:spcPct val="0"/>
        </a:spcAft>
        <a:buFont typeface="Times" pitchFamily="18" charset="0"/>
        <a:buChar char="•"/>
        <a:defRPr>
          <a:solidFill>
            <a:srgbClr val="00528B"/>
          </a:solidFill>
          <a:latin typeface="+mn-lt"/>
        </a:defRPr>
      </a:lvl3pPr>
      <a:lvl4pPr marL="1722438" indent="-228600" algn="l" rtl="0" eaLnBrk="0" fontAlgn="base" hangingPunct="0">
        <a:spcBef>
          <a:spcPct val="20000"/>
        </a:spcBef>
        <a:spcAft>
          <a:spcPct val="0"/>
        </a:spcAft>
        <a:buChar char="-"/>
        <a:defRPr sz="1600">
          <a:solidFill>
            <a:srgbClr val="00528B"/>
          </a:solidFill>
          <a:latin typeface="+mn-lt"/>
        </a:defRPr>
      </a:lvl4pPr>
      <a:lvl5pPr marL="2130425" indent="-228600" algn="l" rtl="0" eaLnBrk="0" fontAlgn="base" hangingPunct="0">
        <a:spcBef>
          <a:spcPct val="20000"/>
        </a:spcBef>
        <a:spcAft>
          <a:spcPct val="0"/>
        </a:spcAft>
        <a:buFont typeface="Times" pitchFamily="18" charset="0"/>
        <a:buChar char="•"/>
        <a:defRPr sz="1600">
          <a:solidFill>
            <a:srgbClr val="00528B"/>
          </a:solidFill>
          <a:latin typeface="+mn-lt"/>
        </a:defRPr>
      </a:lvl5pPr>
      <a:lvl6pPr marL="2587625" indent="-228600" algn="l" rtl="0" fontAlgn="base">
        <a:spcBef>
          <a:spcPct val="20000"/>
        </a:spcBef>
        <a:spcAft>
          <a:spcPct val="0"/>
        </a:spcAft>
        <a:buFont typeface="Times" pitchFamily="18" charset="0"/>
        <a:buChar char="•"/>
        <a:defRPr sz="1600">
          <a:solidFill>
            <a:srgbClr val="00528B"/>
          </a:solidFill>
          <a:latin typeface="+mn-lt"/>
        </a:defRPr>
      </a:lvl6pPr>
      <a:lvl7pPr marL="3044825" indent="-228600" algn="l" rtl="0" fontAlgn="base">
        <a:spcBef>
          <a:spcPct val="20000"/>
        </a:spcBef>
        <a:spcAft>
          <a:spcPct val="0"/>
        </a:spcAft>
        <a:buFont typeface="Times" pitchFamily="18" charset="0"/>
        <a:buChar char="•"/>
        <a:defRPr sz="1600">
          <a:solidFill>
            <a:srgbClr val="00528B"/>
          </a:solidFill>
          <a:latin typeface="+mn-lt"/>
        </a:defRPr>
      </a:lvl7pPr>
      <a:lvl8pPr marL="3502025" indent="-228600" algn="l" rtl="0" fontAlgn="base">
        <a:spcBef>
          <a:spcPct val="20000"/>
        </a:spcBef>
        <a:spcAft>
          <a:spcPct val="0"/>
        </a:spcAft>
        <a:buFont typeface="Times" pitchFamily="18" charset="0"/>
        <a:buChar char="•"/>
        <a:defRPr sz="1600">
          <a:solidFill>
            <a:srgbClr val="00528B"/>
          </a:solidFill>
          <a:latin typeface="+mn-lt"/>
        </a:defRPr>
      </a:lvl8pPr>
      <a:lvl9pPr marL="3959225" indent="-228600" algn="l" rtl="0" fontAlgn="base">
        <a:spcBef>
          <a:spcPct val="20000"/>
        </a:spcBef>
        <a:spcAft>
          <a:spcPct val="0"/>
        </a:spcAft>
        <a:buFont typeface="Times" pitchFamily="18" charset="0"/>
        <a:buChar char="•"/>
        <a:defRPr sz="1600">
          <a:solidFill>
            <a:srgbClr val="00528B"/>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1924" y="100269"/>
            <a:ext cx="8455567" cy="844611"/>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341924" y="1307130"/>
            <a:ext cx="8460152" cy="4935408"/>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504305545"/>
      </p:ext>
    </p:extLst>
  </p:cSld>
  <p:clrMap bg1="lt1" tx1="dk1" bg2="lt2" tx2="dk2" accent1="accent1" accent2="accent2" accent3="accent3" accent4="accent4" accent5="accent5" accent6="accent6" hlink="hlink" folHlink="folHlink"/>
  <p:sldLayoutIdLst>
    <p:sldLayoutId id="2147484861" r:id="rId1"/>
    <p:sldLayoutId id="2147484862" r:id="rId2"/>
    <p:sldLayoutId id="2147484863" r:id="rId3"/>
    <p:sldLayoutId id="2147484864" r:id="rId4"/>
    <p:sldLayoutId id="2147484865" r:id="rId5"/>
    <p:sldLayoutId id="2147484866" r:id="rId6"/>
    <p:sldLayoutId id="2147484867" r:id="rId7"/>
    <p:sldLayoutId id="2147484868" r:id="rId8"/>
    <p:sldLayoutId id="2147484869" r:id="rId9"/>
    <p:sldLayoutId id="2147484870" r:id="rId10"/>
    <p:sldLayoutId id="2147484871" r:id="rId11"/>
    <p:sldLayoutId id="2147484872" r:id="rId12"/>
    <p:sldLayoutId id="2147484873" r:id="rId13"/>
    <p:sldLayoutId id="2147484874" r:id="rId14"/>
    <p:sldLayoutId id="2147484875" r:id="rId15"/>
    <p:sldLayoutId id="2147484876" r:id="rId16"/>
    <p:sldLayoutId id="2147484877" r:id="rId17"/>
    <p:sldLayoutId id="2147484878" r:id="rId18"/>
    <p:sldLayoutId id="2147484879" r:id="rId19"/>
    <p:sldLayoutId id="2147484880" r:id="rId20"/>
    <p:sldLayoutId id="2147484881" r:id="rId21"/>
    <p:sldLayoutId id="2147484924" r:id="rId22"/>
  </p:sldLayoutIdLst>
  <p:hf hdr="0" ftr="0" dt="0"/>
  <p:txStyles>
    <p:titleStyle>
      <a:lvl1pPr algn="l" defTabSz="457200" rtl="0" eaLnBrk="1" latinLnBrk="0" hangingPunct="1">
        <a:spcBef>
          <a:spcPct val="0"/>
        </a:spcBef>
        <a:buNone/>
        <a:defRPr sz="2400" kern="1200">
          <a:solidFill>
            <a:srgbClr val="ED1C24"/>
          </a:solidFill>
          <a:latin typeface="Myriad Pro"/>
          <a:ea typeface="+mj-ea"/>
          <a:cs typeface="Myriad Pro"/>
        </a:defRPr>
      </a:lvl1pPr>
    </p:titleStyle>
    <p:bodyStyle>
      <a:lvl1pPr marL="342900" indent="-342900" algn="l" defTabSz="457200" rtl="0" eaLnBrk="1" latinLnBrk="0" hangingPunct="1">
        <a:spcBef>
          <a:spcPct val="20000"/>
        </a:spcBef>
        <a:buClr>
          <a:srgbClr val="ED1C24"/>
        </a:buClr>
        <a:buFont typeface="Arial"/>
        <a:buChar char="•"/>
        <a:defRPr sz="1800" kern="1200">
          <a:solidFill>
            <a:schemeClr val="tx1"/>
          </a:solidFill>
          <a:latin typeface="+mn-lt"/>
          <a:ea typeface="+mn-ea"/>
          <a:cs typeface="+mn-cs"/>
        </a:defRPr>
      </a:lvl1pPr>
      <a:lvl2pPr marL="742950" indent="-285750" algn="l" defTabSz="457200" rtl="0" eaLnBrk="1" latinLnBrk="0" hangingPunct="1">
        <a:spcBef>
          <a:spcPct val="20000"/>
        </a:spcBef>
        <a:buClr>
          <a:srgbClr val="ED1C24"/>
        </a:buClr>
        <a:buFont typeface="Arial"/>
        <a:buChar char="•"/>
        <a:defRPr sz="1600" kern="1200">
          <a:solidFill>
            <a:schemeClr val="tx1"/>
          </a:solidFill>
          <a:latin typeface="+mn-lt"/>
          <a:ea typeface="+mn-ea"/>
          <a:cs typeface="+mn-cs"/>
        </a:defRPr>
      </a:lvl2pPr>
      <a:lvl3pPr marL="1143000" indent="-228600" algn="l" defTabSz="457200" rtl="0" eaLnBrk="1" latinLnBrk="0" hangingPunct="1">
        <a:spcBef>
          <a:spcPct val="20000"/>
        </a:spcBef>
        <a:buClr>
          <a:srgbClr val="ED1C24"/>
        </a:buClr>
        <a:buFont typeface="Arial"/>
        <a:buChar char="•"/>
        <a:defRPr sz="1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1924" y="100269"/>
            <a:ext cx="8455567" cy="844611"/>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341924" y="1307130"/>
            <a:ext cx="8460152" cy="4935408"/>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p:txBody>
      </p:sp>
      <p:pic>
        <p:nvPicPr>
          <p:cNvPr id="4" name="Picture 10" descr="APU Logo Final-medium.jpg"/>
          <p:cNvPicPr>
            <a:picLocks noChangeAspect="1"/>
          </p:cNvPicPr>
          <p:nvPr userDrawn="1"/>
        </p:nvPicPr>
        <p:blipFill>
          <a:blip r:embed="rId25" cstate="print">
            <a:extLst>
              <a:ext uri="{28A0092B-C50C-407E-A947-70E740481C1C}">
                <a14:useLocalDpi xmlns:a14="http://schemas.microsoft.com/office/drawing/2010/main" val="0"/>
              </a:ext>
            </a:extLst>
          </a:blip>
          <a:srcRect/>
          <a:stretch>
            <a:fillRect/>
          </a:stretch>
        </p:blipFill>
        <p:spPr bwMode="auto">
          <a:xfrm>
            <a:off x="7848600" y="1"/>
            <a:ext cx="12954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a:spLocks noChangeArrowheads="1"/>
          </p:cNvSpPr>
          <p:nvPr userDrawn="1"/>
        </p:nvSpPr>
        <p:spPr bwMode="auto">
          <a:xfrm>
            <a:off x="0" y="6477000"/>
            <a:ext cx="9144000" cy="381001"/>
          </a:xfrm>
          <a:prstGeom prst="rect">
            <a:avLst/>
          </a:prstGeom>
          <a:solidFill>
            <a:srgbClr val="A2FFA3"/>
          </a:solidFill>
          <a:ln w="9525">
            <a:noFill/>
            <a:miter lim="800000"/>
            <a:headEnd/>
            <a:tailEnd/>
          </a:ln>
          <a:effectLst/>
        </p:spPr>
        <p:txBody>
          <a:bodyPr wrap="none" anchor="ctr"/>
          <a:lstStyle/>
          <a:p>
            <a:pPr defTabSz="457200" eaLnBrk="1" fontAlgn="auto" hangingPunct="1">
              <a:spcBef>
                <a:spcPts val="0"/>
              </a:spcBef>
              <a:spcAft>
                <a:spcPts val="0"/>
              </a:spcAft>
              <a:defRPr/>
            </a:pPr>
            <a:endParaRPr lang="en-GB">
              <a:solidFill>
                <a:srgbClr val="000000"/>
              </a:solidFill>
              <a:latin typeface="Calibri"/>
            </a:endParaRPr>
          </a:p>
        </p:txBody>
      </p:sp>
    </p:spTree>
    <p:extLst>
      <p:ext uri="{BB962C8B-B14F-4D97-AF65-F5344CB8AC3E}">
        <p14:creationId xmlns:p14="http://schemas.microsoft.com/office/powerpoint/2010/main" val="3237345431"/>
      </p:ext>
    </p:extLst>
  </p:cSld>
  <p:clrMap bg1="lt1" tx1="dk1" bg2="lt2" tx2="dk2" accent1="accent1" accent2="accent2" accent3="accent3" accent4="accent4" accent5="accent5" accent6="accent6" hlink="hlink" folHlink="folHlink"/>
  <p:sldLayoutIdLst>
    <p:sldLayoutId id="2147484900" r:id="rId1"/>
    <p:sldLayoutId id="2147484901" r:id="rId2"/>
    <p:sldLayoutId id="2147484902" r:id="rId3"/>
    <p:sldLayoutId id="2147484903" r:id="rId4"/>
    <p:sldLayoutId id="2147484904" r:id="rId5"/>
    <p:sldLayoutId id="2147484905" r:id="rId6"/>
    <p:sldLayoutId id="2147484906" r:id="rId7"/>
    <p:sldLayoutId id="2147484907" r:id="rId8"/>
    <p:sldLayoutId id="2147484908" r:id="rId9"/>
    <p:sldLayoutId id="2147484909" r:id="rId10"/>
    <p:sldLayoutId id="2147484910" r:id="rId11"/>
    <p:sldLayoutId id="2147484911" r:id="rId12"/>
    <p:sldLayoutId id="2147484912" r:id="rId13"/>
    <p:sldLayoutId id="2147484913" r:id="rId14"/>
    <p:sldLayoutId id="2147484914" r:id="rId15"/>
    <p:sldLayoutId id="2147484915" r:id="rId16"/>
    <p:sldLayoutId id="2147484916" r:id="rId17"/>
    <p:sldLayoutId id="2147484917" r:id="rId18"/>
    <p:sldLayoutId id="2147484918" r:id="rId19"/>
    <p:sldLayoutId id="2147484919" r:id="rId20"/>
    <p:sldLayoutId id="2147484920" r:id="rId21"/>
    <p:sldLayoutId id="2147484921" r:id="rId22"/>
    <p:sldLayoutId id="2147484922" r:id="rId23"/>
  </p:sldLayoutIdLst>
  <p:hf hdr="0" ftr="0" dt="0"/>
  <p:txStyles>
    <p:titleStyle>
      <a:lvl1pPr algn="l" defTabSz="457200" rtl="0" eaLnBrk="1" latinLnBrk="0" hangingPunct="1">
        <a:spcBef>
          <a:spcPct val="0"/>
        </a:spcBef>
        <a:buNone/>
        <a:defRPr sz="2400" kern="1200">
          <a:solidFill>
            <a:srgbClr val="ED1C24"/>
          </a:solidFill>
          <a:latin typeface="Myriad Pro"/>
          <a:ea typeface="+mj-ea"/>
          <a:cs typeface="Myriad Pro"/>
        </a:defRPr>
      </a:lvl1pPr>
    </p:titleStyle>
    <p:bodyStyle>
      <a:lvl1pPr marL="342900" indent="-342900" algn="l" defTabSz="457200" rtl="0" eaLnBrk="1" latinLnBrk="0" hangingPunct="1">
        <a:spcBef>
          <a:spcPct val="20000"/>
        </a:spcBef>
        <a:buClr>
          <a:srgbClr val="ED1C24"/>
        </a:buClr>
        <a:buFont typeface="Arial"/>
        <a:buChar char="•"/>
        <a:defRPr sz="1800" kern="1200">
          <a:solidFill>
            <a:schemeClr val="tx1"/>
          </a:solidFill>
          <a:latin typeface="+mn-lt"/>
          <a:ea typeface="+mn-ea"/>
          <a:cs typeface="+mn-cs"/>
        </a:defRPr>
      </a:lvl1pPr>
      <a:lvl2pPr marL="742950" indent="-285750" algn="l" defTabSz="457200" rtl="0" eaLnBrk="1" latinLnBrk="0" hangingPunct="1">
        <a:spcBef>
          <a:spcPct val="20000"/>
        </a:spcBef>
        <a:buClr>
          <a:srgbClr val="ED1C24"/>
        </a:buClr>
        <a:buFont typeface="Arial"/>
        <a:buChar char="•"/>
        <a:defRPr sz="1600" kern="1200">
          <a:solidFill>
            <a:schemeClr val="tx1"/>
          </a:solidFill>
          <a:latin typeface="+mn-lt"/>
          <a:ea typeface="+mn-ea"/>
          <a:cs typeface="+mn-cs"/>
        </a:defRPr>
      </a:lvl2pPr>
      <a:lvl3pPr marL="1143000" indent="-228600" algn="l" defTabSz="457200" rtl="0" eaLnBrk="1" latinLnBrk="0" hangingPunct="1">
        <a:spcBef>
          <a:spcPct val="20000"/>
        </a:spcBef>
        <a:buClr>
          <a:srgbClr val="ED1C24"/>
        </a:buClr>
        <a:buFont typeface="Arial"/>
        <a:buChar char="•"/>
        <a:defRPr sz="1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6"/>
          <p:cNvSpPr>
            <a:spLocks noGrp="1" noChangeArrowheads="1"/>
          </p:cNvSpPr>
          <p:nvPr>
            <p:ph type="title"/>
          </p:nvPr>
        </p:nvSpPr>
        <p:spPr bwMode="auto">
          <a:xfrm>
            <a:off x="193675" y="179388"/>
            <a:ext cx="6575425" cy="1023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AU" altLang="en-US" smtClean="0"/>
              <a:t>Click to edit Master title style</a:t>
            </a:r>
          </a:p>
        </p:txBody>
      </p:sp>
      <p:sp>
        <p:nvSpPr>
          <p:cNvPr id="3075" name="Rectangle 7"/>
          <p:cNvSpPr>
            <a:spLocks noGrp="1" noChangeArrowheads="1"/>
          </p:cNvSpPr>
          <p:nvPr>
            <p:ph type="body" idx="1"/>
          </p:nvPr>
        </p:nvSpPr>
        <p:spPr bwMode="auto">
          <a:xfrm>
            <a:off x="228600" y="1447800"/>
            <a:ext cx="800100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AU" altLang="en-US" smtClean="0"/>
              <a:t>Click to edit Master text styles</a:t>
            </a:r>
          </a:p>
          <a:p>
            <a:pPr lvl="1"/>
            <a:r>
              <a:rPr lang="en-AU" altLang="en-US" smtClean="0"/>
              <a:t>Second level</a:t>
            </a:r>
          </a:p>
          <a:p>
            <a:pPr lvl="2"/>
            <a:r>
              <a:rPr lang="en-AU" altLang="en-US" smtClean="0"/>
              <a:t>Third level</a:t>
            </a:r>
          </a:p>
          <a:p>
            <a:pPr lvl="3"/>
            <a:r>
              <a:rPr lang="en-AU" altLang="en-US" smtClean="0"/>
              <a:t>Fourth level</a:t>
            </a:r>
          </a:p>
          <a:p>
            <a:pPr lvl="4"/>
            <a:r>
              <a:rPr lang="en-AU" altLang="en-US" smtClean="0"/>
              <a:t>Fifth level</a:t>
            </a:r>
          </a:p>
        </p:txBody>
      </p:sp>
      <p:sp>
        <p:nvSpPr>
          <p:cNvPr id="3076" name="Line 8"/>
          <p:cNvSpPr>
            <a:spLocks noChangeShapeType="1"/>
          </p:cNvSpPr>
          <p:nvPr userDrawn="1"/>
        </p:nvSpPr>
        <p:spPr bwMode="auto">
          <a:xfrm>
            <a:off x="179388" y="1341438"/>
            <a:ext cx="8783637" cy="0"/>
          </a:xfrm>
          <a:prstGeom prst="line">
            <a:avLst/>
          </a:prstGeom>
          <a:noFill/>
          <a:ln w="19050">
            <a:solidFill>
              <a:srgbClr val="CC3300"/>
            </a:solidFill>
            <a:round/>
            <a:headEnd/>
            <a:tailEnd/>
          </a:ln>
          <a:extLst>
            <a:ext uri="{909E8E84-426E-40DD-AFC4-6F175D3DCCD1}">
              <a14:hiddenFill xmlns:a14="http://schemas.microsoft.com/office/drawing/2010/main">
                <a:noFill/>
              </a14:hiddenFill>
            </a:ext>
          </a:extLst>
        </p:spPr>
        <p:txBody>
          <a:bodyPr/>
          <a:lstStyle/>
          <a:p>
            <a:pPr algn="ctr" eaLnBrk="1" hangingPunct="1"/>
            <a:endParaRPr lang="en-US">
              <a:solidFill>
                <a:srgbClr val="000000"/>
              </a:solidFill>
            </a:endParaRPr>
          </a:p>
        </p:txBody>
      </p:sp>
      <p:pic>
        <p:nvPicPr>
          <p:cNvPr id="3077" name="Picture 7"/>
          <p:cNvPicPr>
            <a:picLocks noChangeAspect="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7096125" y="166688"/>
            <a:ext cx="1866900"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0" name="Rectangle 7"/>
          <p:cNvSpPr>
            <a:spLocks noChangeArrowheads="1"/>
          </p:cNvSpPr>
          <p:nvPr userDrawn="1"/>
        </p:nvSpPr>
        <p:spPr bwMode="auto">
          <a:xfrm>
            <a:off x="0" y="6705600"/>
            <a:ext cx="9144000" cy="152400"/>
          </a:xfrm>
          <a:prstGeom prst="rect">
            <a:avLst/>
          </a:prstGeom>
          <a:solidFill>
            <a:srgbClr val="A2C1FE"/>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GB" altLang="en-US" sz="1100" smtClean="0">
                <a:solidFill>
                  <a:srgbClr val="000000"/>
                </a:solidFill>
              </a:rPr>
              <a:t>System &amp; Network Administration</a:t>
            </a:r>
          </a:p>
        </p:txBody>
      </p:sp>
    </p:spTree>
    <p:extLst>
      <p:ext uri="{BB962C8B-B14F-4D97-AF65-F5344CB8AC3E}">
        <p14:creationId xmlns:p14="http://schemas.microsoft.com/office/powerpoint/2010/main" val="215837403"/>
      </p:ext>
    </p:extLst>
  </p:cSld>
  <p:clrMap bg1="lt1" tx1="dk1" bg2="lt2" tx2="dk2" accent1="accent1" accent2="accent2" accent3="accent3" accent4="accent4" accent5="accent5" accent6="accent6" hlink="hlink" folHlink="folHlink"/>
  <p:sldLayoutIdLst>
    <p:sldLayoutId id="2147484926" r:id="rId1"/>
    <p:sldLayoutId id="2147484927" r:id="rId2"/>
    <p:sldLayoutId id="2147484928" r:id="rId3"/>
    <p:sldLayoutId id="2147484929" r:id="rId4"/>
    <p:sldLayoutId id="2147484930" r:id="rId5"/>
    <p:sldLayoutId id="2147484931" r:id="rId6"/>
    <p:sldLayoutId id="2147484932" r:id="rId7"/>
    <p:sldLayoutId id="2147484933" r:id="rId8"/>
    <p:sldLayoutId id="2147484934" r:id="rId9"/>
    <p:sldLayoutId id="2147484935" r:id="rId10"/>
    <p:sldLayoutId id="2147484936" r:id="rId11"/>
    <p:sldLayoutId id="2147484937" r:id="rId12"/>
    <p:sldLayoutId id="2147484938" r:id="rId13"/>
  </p:sldLayoutIdLst>
  <p:hf hdr="0" ftr="0" dt="0"/>
  <p:txStyles>
    <p:titleStyle>
      <a:lvl1pPr marL="80963" indent="-80963" algn="l" rtl="0" eaLnBrk="0" fontAlgn="base" hangingPunct="0">
        <a:spcBef>
          <a:spcPct val="0"/>
        </a:spcBef>
        <a:spcAft>
          <a:spcPct val="0"/>
        </a:spcAft>
        <a:defRPr sz="3200">
          <a:solidFill>
            <a:schemeClr val="tx2"/>
          </a:solidFill>
          <a:latin typeface="+mj-lt"/>
          <a:ea typeface="+mj-ea"/>
          <a:cs typeface="+mj-cs"/>
        </a:defRPr>
      </a:lvl1pPr>
      <a:lvl2pPr marL="80963" indent="-80963" algn="l" rtl="0" eaLnBrk="0" fontAlgn="base" hangingPunct="0">
        <a:spcBef>
          <a:spcPct val="0"/>
        </a:spcBef>
        <a:spcAft>
          <a:spcPct val="0"/>
        </a:spcAft>
        <a:defRPr sz="3200">
          <a:solidFill>
            <a:schemeClr val="tx2"/>
          </a:solidFill>
          <a:latin typeface="Arial" charset="0"/>
        </a:defRPr>
      </a:lvl2pPr>
      <a:lvl3pPr marL="80963" indent="-80963" algn="l" rtl="0" eaLnBrk="0" fontAlgn="base" hangingPunct="0">
        <a:spcBef>
          <a:spcPct val="0"/>
        </a:spcBef>
        <a:spcAft>
          <a:spcPct val="0"/>
        </a:spcAft>
        <a:defRPr sz="3200">
          <a:solidFill>
            <a:schemeClr val="tx2"/>
          </a:solidFill>
          <a:latin typeface="Arial" charset="0"/>
        </a:defRPr>
      </a:lvl3pPr>
      <a:lvl4pPr marL="80963" indent="-80963" algn="l" rtl="0" eaLnBrk="0" fontAlgn="base" hangingPunct="0">
        <a:spcBef>
          <a:spcPct val="0"/>
        </a:spcBef>
        <a:spcAft>
          <a:spcPct val="0"/>
        </a:spcAft>
        <a:defRPr sz="3200">
          <a:solidFill>
            <a:schemeClr val="tx2"/>
          </a:solidFill>
          <a:latin typeface="Arial" charset="0"/>
        </a:defRPr>
      </a:lvl4pPr>
      <a:lvl5pPr marL="80963" indent="-80963" algn="l" rtl="0" eaLnBrk="0" fontAlgn="base" hangingPunct="0">
        <a:spcBef>
          <a:spcPct val="0"/>
        </a:spcBef>
        <a:spcAft>
          <a:spcPct val="0"/>
        </a:spcAft>
        <a:defRPr sz="3200">
          <a:solidFill>
            <a:schemeClr val="tx2"/>
          </a:solidFill>
          <a:latin typeface="Arial" charset="0"/>
        </a:defRPr>
      </a:lvl5pPr>
      <a:lvl6pPr marL="538163" algn="l" rtl="0" fontAlgn="base">
        <a:spcBef>
          <a:spcPct val="0"/>
        </a:spcBef>
        <a:spcAft>
          <a:spcPct val="0"/>
        </a:spcAft>
        <a:defRPr sz="3200">
          <a:solidFill>
            <a:schemeClr val="tx2"/>
          </a:solidFill>
          <a:latin typeface="Arial" charset="0"/>
        </a:defRPr>
      </a:lvl6pPr>
      <a:lvl7pPr marL="995363" algn="l" rtl="0" fontAlgn="base">
        <a:spcBef>
          <a:spcPct val="0"/>
        </a:spcBef>
        <a:spcAft>
          <a:spcPct val="0"/>
        </a:spcAft>
        <a:defRPr sz="3200">
          <a:solidFill>
            <a:schemeClr val="tx2"/>
          </a:solidFill>
          <a:latin typeface="Arial" charset="0"/>
        </a:defRPr>
      </a:lvl7pPr>
      <a:lvl8pPr marL="1452563" algn="l" rtl="0" fontAlgn="base">
        <a:spcBef>
          <a:spcPct val="0"/>
        </a:spcBef>
        <a:spcAft>
          <a:spcPct val="0"/>
        </a:spcAft>
        <a:defRPr sz="3200">
          <a:solidFill>
            <a:schemeClr val="tx2"/>
          </a:solidFill>
          <a:latin typeface="Arial" charset="0"/>
        </a:defRPr>
      </a:lvl8pPr>
      <a:lvl9pPr marL="1909763" algn="l" rtl="0" fontAlgn="base">
        <a:spcBef>
          <a:spcPct val="0"/>
        </a:spcBef>
        <a:spcAft>
          <a:spcPct val="0"/>
        </a:spcAft>
        <a:defRPr sz="3200">
          <a:solidFill>
            <a:schemeClr val="tx2"/>
          </a:solidFill>
          <a:latin typeface="Arial" charset="0"/>
        </a:defRPr>
      </a:lvl9pPr>
    </p:titleStyle>
    <p:bodyStyle>
      <a:lvl1pPr marL="441325" indent="-342900" algn="l" rtl="0" eaLnBrk="0" fontAlgn="base" hangingPunct="0">
        <a:spcBef>
          <a:spcPct val="20000"/>
        </a:spcBef>
        <a:spcAft>
          <a:spcPct val="0"/>
        </a:spcAft>
        <a:buChar char="•"/>
        <a:defRPr sz="2400">
          <a:solidFill>
            <a:srgbClr val="00528B"/>
          </a:solidFill>
          <a:latin typeface="+mn-lt"/>
          <a:ea typeface="+mn-ea"/>
          <a:cs typeface="+mn-cs"/>
        </a:defRPr>
      </a:lvl1pPr>
      <a:lvl2pPr marL="906463" indent="-285750" algn="l" rtl="0" eaLnBrk="0" fontAlgn="base" hangingPunct="0">
        <a:spcBef>
          <a:spcPct val="20000"/>
        </a:spcBef>
        <a:spcAft>
          <a:spcPct val="0"/>
        </a:spcAft>
        <a:buChar char="–"/>
        <a:defRPr sz="2000">
          <a:solidFill>
            <a:srgbClr val="00528B"/>
          </a:solidFill>
          <a:latin typeface="+mn-lt"/>
        </a:defRPr>
      </a:lvl2pPr>
      <a:lvl3pPr marL="1314450" indent="-228600" algn="l" rtl="0" eaLnBrk="0" fontAlgn="base" hangingPunct="0">
        <a:spcBef>
          <a:spcPct val="20000"/>
        </a:spcBef>
        <a:spcAft>
          <a:spcPct val="0"/>
        </a:spcAft>
        <a:buFont typeface="Times" pitchFamily="18" charset="0"/>
        <a:buChar char="•"/>
        <a:defRPr>
          <a:solidFill>
            <a:srgbClr val="00528B"/>
          </a:solidFill>
          <a:latin typeface="+mn-lt"/>
        </a:defRPr>
      </a:lvl3pPr>
      <a:lvl4pPr marL="1722438" indent="-228600" algn="l" rtl="0" eaLnBrk="0" fontAlgn="base" hangingPunct="0">
        <a:spcBef>
          <a:spcPct val="20000"/>
        </a:spcBef>
        <a:spcAft>
          <a:spcPct val="0"/>
        </a:spcAft>
        <a:buChar char="-"/>
        <a:defRPr sz="1600">
          <a:solidFill>
            <a:srgbClr val="00528B"/>
          </a:solidFill>
          <a:latin typeface="+mn-lt"/>
        </a:defRPr>
      </a:lvl4pPr>
      <a:lvl5pPr marL="2130425" indent="-228600" algn="l" rtl="0" eaLnBrk="0" fontAlgn="base" hangingPunct="0">
        <a:spcBef>
          <a:spcPct val="20000"/>
        </a:spcBef>
        <a:spcAft>
          <a:spcPct val="0"/>
        </a:spcAft>
        <a:buFont typeface="Times" pitchFamily="18" charset="0"/>
        <a:buChar char="•"/>
        <a:defRPr sz="1600">
          <a:solidFill>
            <a:srgbClr val="00528B"/>
          </a:solidFill>
          <a:latin typeface="+mn-lt"/>
        </a:defRPr>
      </a:lvl5pPr>
      <a:lvl6pPr marL="2587625" indent="-228600" algn="l" rtl="0" fontAlgn="base">
        <a:spcBef>
          <a:spcPct val="20000"/>
        </a:spcBef>
        <a:spcAft>
          <a:spcPct val="0"/>
        </a:spcAft>
        <a:buFont typeface="Times" pitchFamily="18" charset="0"/>
        <a:buChar char="•"/>
        <a:defRPr sz="1600">
          <a:solidFill>
            <a:srgbClr val="00528B"/>
          </a:solidFill>
          <a:latin typeface="+mn-lt"/>
        </a:defRPr>
      </a:lvl6pPr>
      <a:lvl7pPr marL="3044825" indent="-228600" algn="l" rtl="0" fontAlgn="base">
        <a:spcBef>
          <a:spcPct val="20000"/>
        </a:spcBef>
        <a:spcAft>
          <a:spcPct val="0"/>
        </a:spcAft>
        <a:buFont typeface="Times" pitchFamily="18" charset="0"/>
        <a:buChar char="•"/>
        <a:defRPr sz="1600">
          <a:solidFill>
            <a:srgbClr val="00528B"/>
          </a:solidFill>
          <a:latin typeface="+mn-lt"/>
        </a:defRPr>
      </a:lvl7pPr>
      <a:lvl8pPr marL="3502025" indent="-228600" algn="l" rtl="0" fontAlgn="base">
        <a:spcBef>
          <a:spcPct val="20000"/>
        </a:spcBef>
        <a:spcAft>
          <a:spcPct val="0"/>
        </a:spcAft>
        <a:buFont typeface="Times" pitchFamily="18" charset="0"/>
        <a:buChar char="•"/>
        <a:defRPr sz="1600">
          <a:solidFill>
            <a:srgbClr val="00528B"/>
          </a:solidFill>
          <a:latin typeface="+mn-lt"/>
        </a:defRPr>
      </a:lvl8pPr>
      <a:lvl9pPr marL="3959225" indent="-228600" algn="l" rtl="0" fontAlgn="base">
        <a:spcBef>
          <a:spcPct val="20000"/>
        </a:spcBef>
        <a:spcAft>
          <a:spcPct val="0"/>
        </a:spcAft>
        <a:buFont typeface="Times" pitchFamily="18" charset="0"/>
        <a:buChar char="•"/>
        <a:defRPr sz="1600">
          <a:solidFill>
            <a:srgbClr val="00528B"/>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1924" y="100269"/>
            <a:ext cx="8455567" cy="844611"/>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341924" y="1307130"/>
            <a:ext cx="8460152" cy="4935408"/>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p:txBody>
      </p:sp>
      <p:pic>
        <p:nvPicPr>
          <p:cNvPr id="4" name="Picture 10" descr="APU Logo Final-medium.jpg"/>
          <p:cNvPicPr>
            <a:picLocks noChangeAspect="1"/>
          </p:cNvPicPr>
          <p:nvPr userDrawn="1"/>
        </p:nvPicPr>
        <p:blipFill>
          <a:blip r:embed="rId24" cstate="print">
            <a:extLst>
              <a:ext uri="{28A0092B-C50C-407E-A947-70E740481C1C}">
                <a14:useLocalDpi xmlns:a14="http://schemas.microsoft.com/office/drawing/2010/main" val="0"/>
              </a:ext>
            </a:extLst>
          </a:blip>
          <a:srcRect/>
          <a:stretch>
            <a:fillRect/>
          </a:stretch>
        </p:blipFill>
        <p:spPr bwMode="auto">
          <a:xfrm>
            <a:off x="7848600" y="1"/>
            <a:ext cx="12954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a:spLocks noChangeArrowheads="1"/>
          </p:cNvSpPr>
          <p:nvPr userDrawn="1"/>
        </p:nvSpPr>
        <p:spPr bwMode="auto">
          <a:xfrm>
            <a:off x="0" y="6477000"/>
            <a:ext cx="9144000" cy="381001"/>
          </a:xfrm>
          <a:prstGeom prst="rect">
            <a:avLst/>
          </a:prstGeom>
          <a:solidFill>
            <a:srgbClr val="A2FFA3"/>
          </a:solidFill>
          <a:ln w="9525">
            <a:noFill/>
            <a:miter lim="800000"/>
            <a:headEnd/>
            <a:tailEnd/>
          </a:ln>
          <a:effectLst/>
        </p:spPr>
        <p:txBody>
          <a:bodyPr wrap="none" anchor="ctr"/>
          <a:lstStyle/>
          <a:p>
            <a:pPr defTabSz="457200" eaLnBrk="1" fontAlgn="auto" hangingPunct="1">
              <a:spcBef>
                <a:spcPts val="0"/>
              </a:spcBef>
              <a:spcAft>
                <a:spcPts val="0"/>
              </a:spcAft>
              <a:defRPr/>
            </a:pPr>
            <a:endParaRPr lang="en-GB">
              <a:solidFill>
                <a:srgbClr val="000000"/>
              </a:solidFill>
              <a:latin typeface="Calibri"/>
            </a:endParaRPr>
          </a:p>
        </p:txBody>
      </p:sp>
    </p:spTree>
    <p:extLst>
      <p:ext uri="{BB962C8B-B14F-4D97-AF65-F5344CB8AC3E}">
        <p14:creationId xmlns:p14="http://schemas.microsoft.com/office/powerpoint/2010/main" val="2143051819"/>
      </p:ext>
    </p:extLst>
  </p:cSld>
  <p:clrMap bg1="lt1" tx1="dk1" bg2="lt2" tx2="dk2" accent1="accent1" accent2="accent2" accent3="accent3" accent4="accent4" accent5="accent5" accent6="accent6" hlink="hlink" folHlink="folHlink"/>
  <p:sldLayoutIdLst>
    <p:sldLayoutId id="2147484940" r:id="rId1"/>
    <p:sldLayoutId id="2147484941" r:id="rId2"/>
    <p:sldLayoutId id="2147484942" r:id="rId3"/>
    <p:sldLayoutId id="2147484943" r:id="rId4"/>
    <p:sldLayoutId id="2147484944" r:id="rId5"/>
    <p:sldLayoutId id="2147484945" r:id="rId6"/>
    <p:sldLayoutId id="2147484946" r:id="rId7"/>
    <p:sldLayoutId id="2147484947" r:id="rId8"/>
    <p:sldLayoutId id="2147484948" r:id="rId9"/>
    <p:sldLayoutId id="2147484949" r:id="rId10"/>
    <p:sldLayoutId id="2147484950" r:id="rId11"/>
    <p:sldLayoutId id="2147484951" r:id="rId12"/>
    <p:sldLayoutId id="2147484952" r:id="rId13"/>
    <p:sldLayoutId id="2147484953" r:id="rId14"/>
    <p:sldLayoutId id="2147484954" r:id="rId15"/>
    <p:sldLayoutId id="2147484955" r:id="rId16"/>
    <p:sldLayoutId id="2147484956" r:id="rId17"/>
    <p:sldLayoutId id="2147484957" r:id="rId18"/>
    <p:sldLayoutId id="2147484958" r:id="rId19"/>
    <p:sldLayoutId id="2147484959" r:id="rId20"/>
    <p:sldLayoutId id="2147484960" r:id="rId21"/>
    <p:sldLayoutId id="2147484962" r:id="rId22"/>
  </p:sldLayoutIdLst>
  <p:hf hdr="0" ftr="0" dt="0"/>
  <p:txStyles>
    <p:titleStyle>
      <a:lvl1pPr algn="l" defTabSz="457200" rtl="0" eaLnBrk="1" latinLnBrk="0" hangingPunct="1">
        <a:spcBef>
          <a:spcPct val="0"/>
        </a:spcBef>
        <a:buNone/>
        <a:defRPr sz="2400" kern="1200">
          <a:solidFill>
            <a:srgbClr val="ED1C24"/>
          </a:solidFill>
          <a:latin typeface="Myriad Pro"/>
          <a:ea typeface="+mj-ea"/>
          <a:cs typeface="Myriad Pro"/>
        </a:defRPr>
      </a:lvl1pPr>
    </p:titleStyle>
    <p:bodyStyle>
      <a:lvl1pPr marL="342900" indent="-342900" algn="l" defTabSz="457200" rtl="0" eaLnBrk="1" latinLnBrk="0" hangingPunct="1">
        <a:spcBef>
          <a:spcPct val="20000"/>
        </a:spcBef>
        <a:buClr>
          <a:srgbClr val="ED1C24"/>
        </a:buClr>
        <a:buFont typeface="Arial"/>
        <a:buChar char="•"/>
        <a:defRPr sz="1800" kern="1200">
          <a:solidFill>
            <a:schemeClr val="tx1"/>
          </a:solidFill>
          <a:latin typeface="+mn-lt"/>
          <a:ea typeface="+mn-ea"/>
          <a:cs typeface="+mn-cs"/>
        </a:defRPr>
      </a:lvl1pPr>
      <a:lvl2pPr marL="742950" indent="-285750" algn="l" defTabSz="457200" rtl="0" eaLnBrk="1" latinLnBrk="0" hangingPunct="1">
        <a:spcBef>
          <a:spcPct val="20000"/>
        </a:spcBef>
        <a:buClr>
          <a:srgbClr val="ED1C24"/>
        </a:buClr>
        <a:buFont typeface="Arial"/>
        <a:buChar char="•"/>
        <a:defRPr sz="1600" kern="1200">
          <a:solidFill>
            <a:schemeClr val="tx1"/>
          </a:solidFill>
          <a:latin typeface="+mn-lt"/>
          <a:ea typeface="+mn-ea"/>
          <a:cs typeface="+mn-cs"/>
        </a:defRPr>
      </a:lvl2pPr>
      <a:lvl3pPr marL="1143000" indent="-228600" algn="l" defTabSz="457200" rtl="0" eaLnBrk="1" latinLnBrk="0" hangingPunct="1">
        <a:spcBef>
          <a:spcPct val="20000"/>
        </a:spcBef>
        <a:buClr>
          <a:srgbClr val="ED1C24"/>
        </a:buClr>
        <a:buFont typeface="Arial"/>
        <a:buChar char="•"/>
        <a:defRPr sz="1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0.xml"/></Relationships>
</file>

<file path=ppt/slides/_rels/slide10.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13.xml"/><Relationship Id="rId4" Type="http://schemas.openxmlformats.org/officeDocument/2006/relationships/image" Target="../media/image19.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13.xml"/><Relationship Id="rId4" Type="http://schemas.openxmlformats.org/officeDocument/2006/relationships/image" Target="../media/image19.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13.xml"/><Relationship Id="rId4" Type="http://schemas.openxmlformats.org/officeDocument/2006/relationships/image" Target="../media/image19.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13.xml"/><Relationship Id="rId4" Type="http://schemas.openxmlformats.org/officeDocument/2006/relationships/image" Target="../media/image19.jpg"/></Relationships>
</file>

<file path=ppt/slides/_rels/slide3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4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2.xml"/></Relationships>
</file>

<file path=ppt/slides/_rels/slide4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52.xml"/><Relationship Id="rId4" Type="http://schemas.openxmlformats.org/officeDocument/2006/relationships/image" Target="../media/image26.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7.xml"/></Relationships>
</file>

<file path=ppt/slides/_rels/slide46.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88.xml"/><Relationship Id="rId4" Type="http://schemas.openxmlformats.org/officeDocument/2006/relationships/image" Target="../media/image19.jp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3" Type="http://schemas.openxmlformats.org/officeDocument/2006/relationships/hyperlink" Target="http://cve.mitre.org/cgi-bin/cvename.cgi?name=CVE-2008-4250" TargetMode="External"/><Relationship Id="rId2" Type="http://schemas.openxmlformats.org/officeDocument/2006/relationships/hyperlink" Target="http://cve.mitre.org/&#8206;" TargetMode="Externa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13.xml"/><Relationship Id="rId4" Type="http://schemas.openxmlformats.org/officeDocument/2006/relationships/image" Target="../media/image19.jp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13.xml"/><Relationship Id="rId4" Type="http://schemas.openxmlformats.org/officeDocument/2006/relationships/image" Target="../media/image19.jpg"/></Relationships>
</file>

<file path=ppt/slides/_rels/slide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ctrTitle"/>
          </p:nvPr>
        </p:nvSpPr>
        <p:spPr>
          <a:xfrm>
            <a:off x="684213" y="1952625"/>
            <a:ext cx="7632700" cy="1470025"/>
          </a:xfrm>
        </p:spPr>
        <p:txBody>
          <a:bodyPr/>
          <a:lstStyle/>
          <a:p>
            <a:pPr marL="0" indent="0"/>
            <a:r>
              <a:rPr lang="en-GB" altLang="en-US" smtClean="0">
                <a:solidFill>
                  <a:schemeClr val="tx1"/>
                </a:solidFill>
              </a:rPr>
              <a:t>System and Network Administration</a:t>
            </a:r>
          </a:p>
        </p:txBody>
      </p:sp>
      <p:sp>
        <p:nvSpPr>
          <p:cNvPr id="6147" name="Rectangle 3"/>
          <p:cNvSpPr>
            <a:spLocks noGrp="1" noChangeArrowheads="1"/>
          </p:cNvSpPr>
          <p:nvPr>
            <p:ph type="subTitle" idx="1"/>
          </p:nvPr>
        </p:nvSpPr>
        <p:spPr>
          <a:xfrm>
            <a:off x="2411413" y="3886200"/>
            <a:ext cx="4608512" cy="1558925"/>
          </a:xfrm>
        </p:spPr>
        <p:txBody>
          <a:bodyPr/>
          <a:lstStyle/>
          <a:p>
            <a:r>
              <a:rPr lang="en-US" altLang="en-US" smtClean="0"/>
              <a:t>Security Policies</a:t>
            </a:r>
          </a:p>
          <a:p>
            <a:r>
              <a:rPr lang="en-US" altLang="en-US" smtClean="0"/>
              <a:t>&amp; Host Security</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4023" y="107570"/>
            <a:ext cx="3151656" cy="2969003"/>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4023" y="3493152"/>
            <a:ext cx="7506260" cy="2882238"/>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74849" y="161361"/>
            <a:ext cx="2828383" cy="2915212"/>
          </a:xfrm>
          <a:prstGeom prst="rect">
            <a:avLst/>
          </a:prstGeom>
        </p:spPr>
      </p:pic>
    </p:spTree>
    <p:extLst>
      <p:ext uri="{BB962C8B-B14F-4D97-AF65-F5344CB8AC3E}">
        <p14:creationId xmlns:p14="http://schemas.microsoft.com/office/powerpoint/2010/main" val="6652351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193675" y="179388"/>
            <a:ext cx="6754813" cy="1023937"/>
          </a:xfrm>
        </p:spPr>
        <p:txBody>
          <a:bodyPr/>
          <a:lstStyle/>
          <a:p>
            <a:r>
              <a:rPr lang="en-US" altLang="en-US" smtClean="0"/>
              <a:t>Policy Based Network Management</a:t>
            </a:r>
          </a:p>
        </p:txBody>
      </p:sp>
      <p:sp>
        <p:nvSpPr>
          <p:cNvPr id="16387" name="Content Placeholder 2"/>
          <p:cNvSpPr>
            <a:spLocks noGrp="1"/>
          </p:cNvSpPr>
          <p:nvPr>
            <p:ph idx="1"/>
          </p:nvPr>
        </p:nvSpPr>
        <p:spPr/>
        <p:txBody>
          <a:bodyPr/>
          <a:lstStyle/>
          <a:p>
            <a:r>
              <a:rPr lang="en-US" altLang="en-US" smtClean="0"/>
              <a:t>from policy to implementation, e.g., for configuration management</a:t>
            </a:r>
          </a:p>
          <a:p>
            <a:r>
              <a:rPr lang="en-AU" altLang="en-US" smtClean="0"/>
              <a:t>Policy = A clear expression of goals and responses</a:t>
            </a:r>
          </a:p>
          <a:p>
            <a:pPr lvl="1"/>
            <a:r>
              <a:rPr lang="en-AU" altLang="en-US" smtClean="0"/>
              <a:t>Prepares for possible errors or problems</a:t>
            </a:r>
          </a:p>
          <a:p>
            <a:pPr lvl="1"/>
            <a:r>
              <a:rPr lang="en-AU" altLang="en-US" smtClean="0"/>
              <a:t>Documents Intent and Procedure</a:t>
            </a:r>
          </a:p>
          <a:p>
            <a:r>
              <a:rPr lang="en-AU" altLang="en-US" smtClean="0"/>
              <a:t>Necessary in medium to large organisations or where many administrators co-operate</a:t>
            </a:r>
          </a:p>
          <a:p>
            <a:r>
              <a:rPr lang="en-AU" altLang="en-US" smtClean="0"/>
              <a:t>Helps to align system operation with organisational objectives</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193675" y="179388"/>
            <a:ext cx="6575425" cy="1023937"/>
          </a:xfrm>
        </p:spPr>
        <p:txBody>
          <a:bodyPr/>
          <a:lstStyle/>
          <a:p>
            <a:pPr eaLnBrk="1" hangingPunct="1"/>
            <a:r>
              <a:rPr lang="en-US" altLang="en-US" smtClean="0"/>
              <a:t>Security Management</a:t>
            </a:r>
            <a:endParaRPr lang="en-GB" altLang="en-US" smtClean="0"/>
          </a:p>
        </p:txBody>
      </p:sp>
      <p:sp>
        <p:nvSpPr>
          <p:cNvPr id="17411" name="Rectangle 3"/>
          <p:cNvSpPr>
            <a:spLocks noGrp="1" noChangeArrowheads="1"/>
          </p:cNvSpPr>
          <p:nvPr>
            <p:ph idx="1"/>
          </p:nvPr>
        </p:nvSpPr>
        <p:spPr>
          <a:xfrm>
            <a:off x="539750" y="1628775"/>
            <a:ext cx="7416800" cy="4679950"/>
          </a:xfrm>
        </p:spPr>
        <p:txBody>
          <a:bodyPr/>
          <a:lstStyle/>
          <a:p>
            <a:pPr eaLnBrk="1" hangingPunct="1">
              <a:spcBef>
                <a:spcPts val="1200"/>
              </a:spcBef>
            </a:pPr>
            <a:r>
              <a:rPr lang="en-US" altLang="en-US" dirty="0" smtClean="0"/>
              <a:t>The </a:t>
            </a:r>
            <a:r>
              <a:rPr lang="en-US" altLang="en-US" b="1" i="1" dirty="0" smtClean="0">
                <a:solidFill>
                  <a:schemeClr val="accent2"/>
                </a:solidFill>
              </a:rPr>
              <a:t>security policy</a:t>
            </a:r>
            <a:r>
              <a:rPr lang="en-US" altLang="en-US" i="1" dirty="0" smtClean="0"/>
              <a:t> </a:t>
            </a:r>
            <a:r>
              <a:rPr lang="en-US" altLang="en-US" dirty="0" smtClean="0"/>
              <a:t>defines what information is to be protected and from whom</a:t>
            </a:r>
          </a:p>
          <a:p>
            <a:pPr eaLnBrk="1" hangingPunct="1">
              <a:spcBef>
                <a:spcPts val="1200"/>
              </a:spcBef>
            </a:pPr>
            <a:r>
              <a:rPr lang="en-US" altLang="en-US" b="1" dirty="0" smtClean="0">
                <a:solidFill>
                  <a:srgbClr val="333399"/>
                </a:solidFill>
              </a:rPr>
              <a:t>Security policy</a:t>
            </a:r>
            <a:r>
              <a:rPr lang="en-US" altLang="en-US" dirty="0" smtClean="0"/>
              <a:t> </a:t>
            </a:r>
            <a:r>
              <a:rPr lang="en-GB" altLang="en-US" b="1" dirty="0" smtClean="0">
                <a:solidFill>
                  <a:srgbClr val="7030A0"/>
                </a:solidFill>
              </a:rPr>
              <a:t>applies to resources</a:t>
            </a:r>
            <a:r>
              <a:rPr lang="en-GB" altLang="en-US" dirty="0" smtClean="0"/>
              <a:t> under control of the enterprise</a:t>
            </a:r>
            <a:endParaRPr lang="en-US" altLang="en-US" dirty="0" smtClean="0"/>
          </a:p>
          <a:p>
            <a:pPr eaLnBrk="1" hangingPunct="1">
              <a:spcBef>
                <a:spcPts val="1200"/>
              </a:spcBef>
            </a:pPr>
            <a:r>
              <a:rPr lang="en-US" altLang="en-US" b="1" i="1" dirty="0" smtClean="0">
                <a:solidFill>
                  <a:schemeClr val="accent2"/>
                </a:solidFill>
              </a:rPr>
              <a:t>S</a:t>
            </a:r>
            <a:r>
              <a:rPr lang="en-GB" altLang="en-US" b="1" i="1" dirty="0" err="1" smtClean="0">
                <a:solidFill>
                  <a:schemeClr val="accent2"/>
                </a:solidFill>
              </a:rPr>
              <a:t>ecurity</a:t>
            </a:r>
            <a:r>
              <a:rPr lang="en-GB" altLang="en-US" b="1" i="1" dirty="0" smtClean="0">
                <a:solidFill>
                  <a:schemeClr val="accent2"/>
                </a:solidFill>
              </a:rPr>
              <a:t> </a:t>
            </a:r>
            <a:r>
              <a:rPr lang="en-US" altLang="en-US" b="1" i="1" dirty="0" smtClean="0">
                <a:solidFill>
                  <a:schemeClr val="accent2"/>
                </a:solidFill>
              </a:rPr>
              <a:t>mechanisms</a:t>
            </a:r>
            <a:r>
              <a:rPr lang="en-GB" altLang="en-US" dirty="0" smtClean="0"/>
              <a:t> </a:t>
            </a:r>
            <a:r>
              <a:rPr lang="en-US" altLang="en-US" dirty="0" smtClean="0"/>
              <a:t>implement aspects of the </a:t>
            </a:r>
            <a:r>
              <a:rPr lang="en-US" altLang="en-US" b="1" dirty="0" smtClean="0">
                <a:solidFill>
                  <a:srgbClr val="333399"/>
                </a:solidFill>
              </a:rPr>
              <a:t>security policy</a:t>
            </a:r>
            <a:r>
              <a:rPr lang="en-US" altLang="en-US" dirty="0" smtClean="0"/>
              <a:t>, and their </a:t>
            </a:r>
            <a:r>
              <a:rPr lang="en-US" altLang="en-US" b="1" dirty="0" smtClean="0">
                <a:solidFill>
                  <a:srgbClr val="7030A0"/>
                </a:solidFill>
              </a:rPr>
              <a:t>effectiveness</a:t>
            </a:r>
            <a:r>
              <a:rPr lang="en-US" altLang="en-US" dirty="0" smtClean="0">
                <a:solidFill>
                  <a:srgbClr val="7030A0"/>
                </a:solidFill>
              </a:rPr>
              <a:t> </a:t>
            </a:r>
            <a:r>
              <a:rPr lang="en-GB" altLang="en-US" dirty="0" smtClean="0"/>
              <a:t>m</a:t>
            </a:r>
            <a:r>
              <a:rPr lang="en-US" altLang="en-US" dirty="0" err="1" smtClean="0"/>
              <a:t>ust</a:t>
            </a:r>
            <a:r>
              <a:rPr lang="en-GB" altLang="en-US" dirty="0" smtClean="0"/>
              <a:t> be monitored</a:t>
            </a:r>
            <a:endParaRPr lang="en-US" altLang="en-US" dirty="0"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193675" y="179388"/>
            <a:ext cx="6575425" cy="1023937"/>
          </a:xfrm>
        </p:spPr>
        <p:txBody>
          <a:bodyPr/>
          <a:lstStyle/>
          <a:p>
            <a:r>
              <a:rPr lang="en-US" altLang="en-US" smtClean="0"/>
              <a:t>Security Policy</a:t>
            </a:r>
          </a:p>
        </p:txBody>
      </p:sp>
      <p:sp>
        <p:nvSpPr>
          <p:cNvPr id="18435" name="Rectangle 3"/>
          <p:cNvSpPr>
            <a:spLocks noGrp="1" noChangeArrowheads="1"/>
          </p:cNvSpPr>
          <p:nvPr>
            <p:ph idx="1"/>
          </p:nvPr>
        </p:nvSpPr>
        <p:spPr>
          <a:xfrm>
            <a:off x="539750" y="1557338"/>
            <a:ext cx="8424863" cy="4824412"/>
          </a:xfrm>
        </p:spPr>
        <p:txBody>
          <a:bodyPr/>
          <a:lstStyle/>
          <a:p>
            <a:r>
              <a:rPr lang="en-US" altLang="en-US" dirty="0" smtClean="0">
                <a:solidFill>
                  <a:schemeClr val="tx1"/>
                </a:solidFill>
              </a:rPr>
              <a:t>Strict control over access to system configuration files</a:t>
            </a:r>
          </a:p>
          <a:p>
            <a:r>
              <a:rPr lang="en-US" altLang="en-US" dirty="0" smtClean="0">
                <a:solidFill>
                  <a:schemeClr val="tx1"/>
                </a:solidFill>
              </a:rPr>
              <a:t>Control privileges </a:t>
            </a:r>
          </a:p>
          <a:p>
            <a:pPr lvl="1"/>
            <a:r>
              <a:rPr lang="en-GB" altLang="en-US" dirty="0" smtClean="0"/>
              <a:t>Users should only have access to the services that they have been specifically authorised to use and any access by remote users or connections to remote computer systems must be authenticated.</a:t>
            </a:r>
            <a:endParaRPr lang="en-US" altLang="en-US" dirty="0" smtClean="0"/>
          </a:p>
          <a:p>
            <a:r>
              <a:rPr lang="en-US" altLang="en-US" dirty="0" smtClean="0">
                <a:solidFill>
                  <a:schemeClr val="tx1"/>
                </a:solidFill>
              </a:rPr>
              <a:t>Encrypted communication channels</a:t>
            </a:r>
          </a:p>
          <a:p>
            <a:pPr lvl="1"/>
            <a:r>
              <a:rPr lang="en-US" altLang="en-US" dirty="0" smtClean="0"/>
              <a:t>Close telnet and ftp ports – use </a:t>
            </a:r>
            <a:r>
              <a:rPr lang="en-US" altLang="en-US" dirty="0" err="1" smtClean="0"/>
              <a:t>ssh</a:t>
            </a:r>
            <a:endParaRPr lang="en-US" altLang="en-US" dirty="0" smtClean="0"/>
          </a:p>
          <a:p>
            <a:r>
              <a:rPr lang="en-US" altLang="en-US" dirty="0" smtClean="0">
                <a:solidFill>
                  <a:schemeClr val="tx1"/>
                </a:solidFill>
              </a:rPr>
              <a:t>Monitor system use and performance</a:t>
            </a:r>
          </a:p>
          <a:p>
            <a:r>
              <a:rPr lang="en-US" altLang="en-US" dirty="0" smtClean="0">
                <a:solidFill>
                  <a:schemeClr val="tx1"/>
                </a:solidFill>
              </a:rPr>
              <a:t>Track reports of attacks and vulnerabilities</a:t>
            </a:r>
          </a:p>
          <a:p>
            <a:r>
              <a:rPr lang="en-US" altLang="en-US" dirty="0" smtClean="0">
                <a:solidFill>
                  <a:schemeClr val="tx1"/>
                </a:solidFill>
              </a:rPr>
              <a:t>Test and evaluate failure modes</a:t>
            </a:r>
          </a:p>
          <a:p>
            <a:pPr lvl="1"/>
            <a:r>
              <a:rPr lang="en-US" altLang="en-US" dirty="0" smtClean="0"/>
              <a:t>Avoid single point of failure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193675" y="179388"/>
            <a:ext cx="6575425" cy="1023937"/>
          </a:xfrm>
        </p:spPr>
        <p:txBody>
          <a:bodyPr/>
          <a:lstStyle/>
          <a:p>
            <a:pPr eaLnBrk="1" hangingPunct="1"/>
            <a:r>
              <a:rPr lang="en-US" altLang="en-US" smtClean="0"/>
              <a:t>Security Management</a:t>
            </a:r>
            <a:endParaRPr lang="en-GB" altLang="en-US" smtClean="0"/>
          </a:p>
        </p:txBody>
      </p:sp>
      <p:sp>
        <p:nvSpPr>
          <p:cNvPr id="24579" name="Rectangle 3"/>
          <p:cNvSpPr>
            <a:spLocks noGrp="1" noChangeArrowheads="1"/>
          </p:cNvSpPr>
          <p:nvPr>
            <p:ph idx="1"/>
          </p:nvPr>
        </p:nvSpPr>
        <p:spPr>
          <a:xfrm>
            <a:off x="539750" y="1628775"/>
            <a:ext cx="7416800" cy="4679950"/>
          </a:xfrm>
        </p:spPr>
        <p:txBody>
          <a:bodyPr/>
          <a:lstStyle/>
          <a:p>
            <a:pPr eaLnBrk="1" hangingPunct="1">
              <a:spcBef>
                <a:spcPts val="1200"/>
              </a:spcBef>
            </a:pPr>
            <a:r>
              <a:rPr lang="en-US" altLang="en-US" b="1" smtClean="0">
                <a:solidFill>
                  <a:srgbClr val="333399"/>
                </a:solidFill>
              </a:rPr>
              <a:t>Security policy</a:t>
            </a:r>
            <a:r>
              <a:rPr lang="en-US" altLang="en-US" smtClean="0"/>
              <a:t> </a:t>
            </a:r>
            <a:r>
              <a:rPr lang="en-GB" altLang="en-US" b="1" smtClean="0">
                <a:solidFill>
                  <a:srgbClr val="7030A0"/>
                </a:solidFill>
              </a:rPr>
              <a:t>applies to resources</a:t>
            </a:r>
            <a:r>
              <a:rPr lang="en-GB" altLang="en-US" smtClean="0"/>
              <a:t> under control of the enterprise; </a:t>
            </a:r>
            <a:r>
              <a:rPr lang="en-GB" altLang="en-US" b="1" i="1" smtClean="0">
                <a:solidFill>
                  <a:schemeClr val="accent2"/>
                </a:solidFill>
              </a:rPr>
              <a:t>acceptable use policy</a:t>
            </a:r>
            <a:r>
              <a:rPr lang="en-GB" altLang="en-US" smtClean="0"/>
              <a:t> </a:t>
            </a:r>
            <a:r>
              <a:rPr lang="en-GB" altLang="en-US" b="1" smtClean="0">
                <a:solidFill>
                  <a:srgbClr val="7030A0"/>
                </a:solidFill>
              </a:rPr>
              <a:t>applies to people and interfaces</a:t>
            </a:r>
            <a:r>
              <a:rPr lang="en-GB" altLang="en-US" b="1" smtClean="0"/>
              <a:t>.</a:t>
            </a:r>
            <a:r>
              <a:rPr lang="en-GB" altLang="en-US" smtClean="0"/>
              <a:t> </a:t>
            </a:r>
          </a:p>
          <a:p>
            <a:pPr eaLnBrk="1" hangingPunct="1">
              <a:spcBef>
                <a:spcPts val="1200"/>
              </a:spcBef>
            </a:pPr>
            <a:r>
              <a:rPr lang="en-US" altLang="en-US" b="1" i="1" smtClean="0">
                <a:solidFill>
                  <a:schemeClr val="accent2"/>
                </a:solidFill>
              </a:rPr>
              <a:t>S</a:t>
            </a:r>
            <a:r>
              <a:rPr lang="en-GB" altLang="en-US" b="1" i="1" smtClean="0">
                <a:solidFill>
                  <a:schemeClr val="accent2"/>
                </a:solidFill>
              </a:rPr>
              <a:t>ecurity procedures</a:t>
            </a:r>
            <a:r>
              <a:rPr lang="en-GB" altLang="en-US" smtClean="0"/>
              <a:t> </a:t>
            </a:r>
            <a:r>
              <a:rPr lang="en-US" altLang="en-US" smtClean="0"/>
              <a:t>implement aspects of the </a:t>
            </a:r>
            <a:r>
              <a:rPr lang="en-GB" altLang="en-US" b="1" smtClean="0">
                <a:solidFill>
                  <a:schemeClr val="accent2"/>
                </a:solidFill>
              </a:rPr>
              <a:t>acceptable use policy</a:t>
            </a:r>
            <a:r>
              <a:rPr lang="en-US" altLang="en-US" smtClean="0"/>
              <a:t>,</a:t>
            </a:r>
            <a:r>
              <a:rPr lang="en-GB" altLang="en-US" smtClean="0"/>
              <a:t> and </a:t>
            </a:r>
            <a:r>
              <a:rPr lang="en-GB" altLang="en-US" b="1" smtClean="0">
                <a:solidFill>
                  <a:srgbClr val="7030A0"/>
                </a:solidFill>
              </a:rPr>
              <a:t>compliance</a:t>
            </a:r>
            <a:r>
              <a:rPr lang="en-GB" altLang="en-US" smtClean="0">
                <a:solidFill>
                  <a:srgbClr val="7030A0"/>
                </a:solidFill>
              </a:rPr>
              <a:t> </a:t>
            </a:r>
            <a:r>
              <a:rPr lang="en-GB" altLang="en-US" smtClean="0"/>
              <a:t>m</a:t>
            </a:r>
            <a:r>
              <a:rPr lang="en-US" altLang="en-US" smtClean="0"/>
              <a:t>ust</a:t>
            </a:r>
            <a:r>
              <a:rPr lang="en-GB" altLang="en-US" smtClean="0"/>
              <a:t> be monitored </a:t>
            </a:r>
            <a:endParaRPr lang="en-US" altLang="en-US" smtClean="0"/>
          </a:p>
        </p:txBody>
      </p:sp>
    </p:spTree>
    <p:extLst>
      <p:ext uri="{BB962C8B-B14F-4D97-AF65-F5344CB8AC3E}">
        <p14:creationId xmlns:p14="http://schemas.microsoft.com/office/powerpoint/2010/main" val="1519956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5"/>
          <p:cNvSpPr txBox="1">
            <a:spLocks noChangeArrowheads="1"/>
          </p:cNvSpPr>
          <p:nvPr/>
        </p:nvSpPr>
        <p:spPr bwMode="auto">
          <a:xfrm>
            <a:off x="395288" y="1628775"/>
            <a:ext cx="8353425" cy="471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92075" tIns="46038" rIns="92075" bIns="46038">
            <a:spAutoFit/>
          </a:bodyPr>
          <a:lstStyle>
            <a:lvl1pPr marL="441325" indent="-342900">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AU" altLang="en-US" sz="2400" dirty="0"/>
              <a:t>Should include at least:</a:t>
            </a:r>
          </a:p>
          <a:p>
            <a:pPr eaLnBrk="1" hangingPunct="1">
              <a:spcBef>
                <a:spcPct val="50000"/>
              </a:spcBef>
              <a:buFontTx/>
              <a:buChar char="•"/>
            </a:pPr>
            <a:r>
              <a:rPr lang="en-AU" altLang="en-US" sz="2400" dirty="0"/>
              <a:t>An </a:t>
            </a:r>
            <a:r>
              <a:rPr lang="en-AU" altLang="en-US" sz="2400" b="1" dirty="0">
                <a:solidFill>
                  <a:schemeClr val="accent2"/>
                </a:solidFill>
              </a:rPr>
              <a:t>access policy</a:t>
            </a:r>
            <a:r>
              <a:rPr lang="en-AU" altLang="en-US" sz="2400" dirty="0"/>
              <a:t> - defines access rights and privileges</a:t>
            </a:r>
          </a:p>
          <a:p>
            <a:pPr eaLnBrk="1" hangingPunct="1">
              <a:spcBef>
                <a:spcPct val="50000"/>
              </a:spcBef>
              <a:buFontTx/>
              <a:buChar char="•"/>
            </a:pPr>
            <a:r>
              <a:rPr lang="en-AU" altLang="en-US" sz="2400" dirty="0"/>
              <a:t>An </a:t>
            </a:r>
            <a:r>
              <a:rPr lang="en-AU" altLang="en-US" sz="2400" b="1" dirty="0">
                <a:solidFill>
                  <a:schemeClr val="accent2"/>
                </a:solidFill>
              </a:rPr>
              <a:t>accountability policy</a:t>
            </a:r>
            <a:r>
              <a:rPr lang="en-AU" altLang="en-US" sz="2400" dirty="0"/>
              <a:t> - defines the responsibilities of users, operating staff, and management</a:t>
            </a:r>
          </a:p>
          <a:p>
            <a:pPr eaLnBrk="1" hangingPunct="1">
              <a:spcBef>
                <a:spcPct val="50000"/>
              </a:spcBef>
              <a:buFontTx/>
              <a:buChar char="•"/>
            </a:pPr>
            <a:r>
              <a:rPr lang="en-AU" altLang="en-US" sz="2400" dirty="0"/>
              <a:t>An </a:t>
            </a:r>
            <a:r>
              <a:rPr lang="en-AU" altLang="en-US" sz="2400" b="1" dirty="0">
                <a:solidFill>
                  <a:schemeClr val="accent2"/>
                </a:solidFill>
              </a:rPr>
              <a:t>authentication policy</a:t>
            </a:r>
            <a:r>
              <a:rPr lang="en-AU" altLang="en-US" sz="2400" dirty="0"/>
              <a:t>  - establishes trust via something the user knows, has, or is</a:t>
            </a:r>
          </a:p>
          <a:p>
            <a:pPr eaLnBrk="1" hangingPunct="1">
              <a:spcBef>
                <a:spcPct val="50000"/>
              </a:spcBef>
              <a:buFontTx/>
              <a:buChar char="•"/>
            </a:pPr>
            <a:r>
              <a:rPr lang="en-AU" altLang="en-US" sz="2400" dirty="0"/>
              <a:t>A </a:t>
            </a:r>
            <a:r>
              <a:rPr lang="en-AU" altLang="en-US" sz="2400" b="1" dirty="0">
                <a:solidFill>
                  <a:schemeClr val="accent2"/>
                </a:solidFill>
              </a:rPr>
              <a:t>privacy policy</a:t>
            </a:r>
            <a:r>
              <a:rPr lang="en-AU" altLang="en-US" sz="2400" dirty="0"/>
              <a:t> - defines reasonable expectation of monitoring of email, access to user files, </a:t>
            </a:r>
            <a:r>
              <a:rPr lang="en-AU" altLang="en-US" sz="2400" dirty="0" err="1"/>
              <a:t>etc</a:t>
            </a:r>
            <a:endParaRPr lang="en-AU" altLang="en-US" sz="2400" dirty="0"/>
          </a:p>
          <a:p>
            <a:pPr eaLnBrk="1" hangingPunct="1">
              <a:spcBef>
                <a:spcPct val="50000"/>
              </a:spcBef>
              <a:buFontTx/>
              <a:buChar char="•"/>
            </a:pPr>
            <a:r>
              <a:rPr lang="en-AU" altLang="en-US" sz="2400" dirty="0"/>
              <a:t>A </a:t>
            </a:r>
            <a:r>
              <a:rPr lang="en-AU" altLang="en-US" sz="2400" b="1" dirty="0">
                <a:solidFill>
                  <a:schemeClr val="accent2"/>
                </a:solidFill>
              </a:rPr>
              <a:t>technology policy</a:t>
            </a:r>
            <a:r>
              <a:rPr lang="en-AU" altLang="en-US" sz="2400" dirty="0"/>
              <a:t> - guidelines for purchasing, configuring, and auditing computer systems </a:t>
            </a:r>
          </a:p>
        </p:txBody>
      </p:sp>
      <p:sp>
        <p:nvSpPr>
          <p:cNvPr id="25603" name="Rectangle 1027"/>
          <p:cNvSpPr>
            <a:spLocks noChangeArrowheads="1"/>
          </p:cNvSpPr>
          <p:nvPr/>
        </p:nvSpPr>
        <p:spPr bwMode="auto">
          <a:xfrm>
            <a:off x="250825" y="312738"/>
            <a:ext cx="82296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80963" eaLnBrk="1" hangingPunct="1"/>
            <a:r>
              <a:rPr lang="en-US" altLang="en-US" sz="2800" b="1" dirty="0">
                <a:solidFill>
                  <a:srgbClr val="5B1868"/>
                </a:solidFill>
              </a:rPr>
              <a:t>Acceptable Use Policy</a:t>
            </a:r>
          </a:p>
        </p:txBody>
      </p:sp>
    </p:spTree>
    <p:extLst>
      <p:ext uri="{BB962C8B-B14F-4D97-AF65-F5344CB8AC3E}">
        <p14:creationId xmlns:p14="http://schemas.microsoft.com/office/powerpoint/2010/main" val="13270482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5"/>
          <p:cNvSpPr txBox="1">
            <a:spLocks noChangeArrowheads="1"/>
          </p:cNvSpPr>
          <p:nvPr/>
        </p:nvSpPr>
        <p:spPr bwMode="auto">
          <a:xfrm>
            <a:off x="428625" y="1500188"/>
            <a:ext cx="8153400" cy="332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92075" tIns="46038" rIns="92075" bIns="46038">
            <a:spAutoFit/>
          </a:bodyPr>
          <a:lstStyle>
            <a:lvl1pPr marL="441325" indent="-342900">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AU" altLang="en-US" sz="2000"/>
              <a:t>Acceptable use policy should specify</a:t>
            </a:r>
          </a:p>
          <a:p>
            <a:pPr eaLnBrk="1" hangingPunct="1">
              <a:spcBef>
                <a:spcPct val="50000"/>
              </a:spcBef>
              <a:buClr>
                <a:srgbClr val="2F57FF"/>
              </a:buClr>
              <a:buFontTx/>
              <a:buChar char="•"/>
            </a:pPr>
            <a:r>
              <a:rPr lang="en-AU" altLang="en-US" sz="2000"/>
              <a:t>Applications that are run on networks PCs and restrict the downloading of unknown application from internet or other sites.</a:t>
            </a:r>
          </a:p>
          <a:p>
            <a:pPr eaLnBrk="1" hangingPunct="1">
              <a:spcBef>
                <a:spcPct val="50000"/>
              </a:spcBef>
              <a:buClr>
                <a:srgbClr val="2F57FF"/>
              </a:buClr>
              <a:buFontTx/>
              <a:buChar char="•"/>
            </a:pPr>
            <a:r>
              <a:rPr lang="en-AU" altLang="en-US" sz="2000"/>
              <a:t>Users connect only permitted computers or other devices to the LAN interfaces in their offices.</a:t>
            </a:r>
          </a:p>
          <a:p>
            <a:pPr lvl="1" eaLnBrk="1" hangingPunct="1">
              <a:spcBef>
                <a:spcPct val="50000"/>
              </a:spcBef>
              <a:buClr>
                <a:srgbClr val="2F57FF"/>
              </a:buClr>
              <a:buFontTx/>
              <a:buChar char="•"/>
            </a:pPr>
            <a:r>
              <a:rPr lang="en-AU" altLang="en-US" sz="2000"/>
              <a:t>“BYOD” (Bring Your Own Device) needs to be dealt with</a:t>
            </a:r>
          </a:p>
          <a:p>
            <a:pPr lvl="1" eaLnBrk="1" hangingPunct="1">
              <a:spcBef>
                <a:spcPct val="50000"/>
              </a:spcBef>
              <a:buClr>
                <a:srgbClr val="2F57FF"/>
              </a:buClr>
              <a:buFontTx/>
              <a:buChar char="•"/>
            </a:pPr>
            <a:r>
              <a:rPr lang="en-AU" altLang="en-US" sz="2000"/>
              <a:t>e.g.,** wireless@apu v, Staff@apu</a:t>
            </a:r>
          </a:p>
          <a:p>
            <a:pPr eaLnBrk="1" hangingPunct="1">
              <a:spcBef>
                <a:spcPct val="50000"/>
              </a:spcBef>
              <a:buClr>
                <a:srgbClr val="2F57FF"/>
              </a:buClr>
              <a:buFontTx/>
              <a:buChar char="•"/>
            </a:pPr>
            <a:r>
              <a:rPr lang="en-AU" altLang="en-US" sz="2000"/>
              <a:t>Encourage users to log out their session when not in use.</a:t>
            </a:r>
          </a:p>
        </p:txBody>
      </p:sp>
      <p:sp>
        <p:nvSpPr>
          <p:cNvPr id="29699" name="TextBox 1"/>
          <p:cNvSpPr txBox="1">
            <a:spLocks noChangeArrowheads="1"/>
          </p:cNvSpPr>
          <p:nvPr/>
        </p:nvSpPr>
        <p:spPr bwMode="auto">
          <a:xfrm>
            <a:off x="611188" y="5137150"/>
            <a:ext cx="7154862"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AU" altLang="en-US"/>
              <a:t>Security Policy needs to include steps to minimise social issues</a:t>
            </a:r>
          </a:p>
          <a:p>
            <a:pPr lvl="1" eaLnBrk="1" hangingPunct="1">
              <a:buFont typeface="Arial" charset="0"/>
              <a:buChar char="•"/>
            </a:pPr>
            <a:r>
              <a:rPr lang="en-AU" altLang="en-US"/>
              <a:t>user education</a:t>
            </a:r>
          </a:p>
          <a:p>
            <a:pPr lvl="1" eaLnBrk="1" hangingPunct="1">
              <a:buFont typeface="Arial" charset="0"/>
              <a:buChar char="•"/>
            </a:pPr>
            <a:r>
              <a:rPr lang="en-AU" altLang="en-US"/>
              <a:t>clearly stated policy on disclosing information over the phone</a:t>
            </a:r>
          </a:p>
        </p:txBody>
      </p:sp>
      <p:sp>
        <p:nvSpPr>
          <p:cNvPr id="4" name="Rectangle 1027"/>
          <p:cNvSpPr>
            <a:spLocks noChangeArrowheads="1"/>
          </p:cNvSpPr>
          <p:nvPr/>
        </p:nvSpPr>
        <p:spPr bwMode="auto">
          <a:xfrm>
            <a:off x="250825" y="312738"/>
            <a:ext cx="82296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80963" eaLnBrk="1" hangingPunct="1"/>
            <a:r>
              <a:rPr lang="en-US" altLang="en-US" sz="2800" b="1" dirty="0">
                <a:solidFill>
                  <a:srgbClr val="5B1868"/>
                </a:solidFill>
              </a:rPr>
              <a:t>Acceptable Use Policy</a:t>
            </a:r>
          </a:p>
        </p:txBody>
      </p:sp>
    </p:spTree>
    <p:extLst>
      <p:ext uri="{BB962C8B-B14F-4D97-AF65-F5344CB8AC3E}">
        <p14:creationId xmlns:p14="http://schemas.microsoft.com/office/powerpoint/2010/main" val="391091887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193675" y="179388"/>
            <a:ext cx="6575425" cy="1023937"/>
          </a:xfrm>
        </p:spPr>
        <p:txBody>
          <a:bodyPr/>
          <a:lstStyle/>
          <a:p>
            <a:r>
              <a:rPr lang="en-US" altLang="en-US" smtClean="0"/>
              <a:t>Security Policy</a:t>
            </a:r>
            <a:endParaRPr lang="en-GB" altLang="en-US" smtClean="0"/>
          </a:p>
        </p:txBody>
      </p:sp>
      <p:sp>
        <p:nvSpPr>
          <p:cNvPr id="26627" name="Rectangle 3"/>
          <p:cNvSpPr>
            <a:spLocks noChangeArrowheads="1"/>
          </p:cNvSpPr>
          <p:nvPr/>
        </p:nvSpPr>
        <p:spPr bwMode="auto">
          <a:xfrm>
            <a:off x="395288" y="1484313"/>
            <a:ext cx="8497887" cy="4897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41325" indent="-342900" eaLnBrk="1" hangingPunct="1">
              <a:spcBef>
                <a:spcPct val="50000"/>
              </a:spcBef>
            </a:pPr>
            <a:r>
              <a:rPr lang="en-GB" altLang="en-US" sz="2400" dirty="0"/>
              <a:t>The implication</a:t>
            </a:r>
            <a:r>
              <a:rPr lang="en-US" altLang="en-US" sz="2400" dirty="0"/>
              <a:t>s are:</a:t>
            </a:r>
            <a:r>
              <a:rPr lang="en-GB" altLang="en-US" sz="2400" dirty="0"/>
              <a:t> </a:t>
            </a:r>
            <a:endParaRPr lang="en-US" altLang="en-US" sz="2400" dirty="0"/>
          </a:p>
          <a:p>
            <a:pPr marL="441325" indent="-342900" eaLnBrk="1" hangingPunct="1">
              <a:spcBef>
                <a:spcPct val="50000"/>
              </a:spcBef>
              <a:buFontTx/>
              <a:buChar char="•"/>
            </a:pPr>
            <a:r>
              <a:rPr lang="en-GB" altLang="en-US" sz="2400" dirty="0"/>
              <a:t>implementing the acceptable use policy is essentially a management issue; </a:t>
            </a:r>
            <a:endParaRPr lang="en-US" altLang="en-US" sz="2400" dirty="0"/>
          </a:p>
          <a:p>
            <a:pPr marL="441325" indent="-342900" eaLnBrk="1" hangingPunct="1">
              <a:spcBef>
                <a:spcPct val="50000"/>
              </a:spcBef>
              <a:buFontTx/>
              <a:buChar char="•"/>
            </a:pPr>
            <a:r>
              <a:rPr lang="en-GB" altLang="en-US" sz="2400" dirty="0"/>
              <a:t>implementing the security policy is more of a technical issue; </a:t>
            </a:r>
            <a:endParaRPr lang="en-US" altLang="en-US" sz="2400" dirty="0"/>
          </a:p>
          <a:p>
            <a:pPr marL="441325" indent="-342900" eaLnBrk="1" hangingPunct="1">
              <a:spcBef>
                <a:spcPct val="50000"/>
              </a:spcBef>
              <a:buFontTx/>
              <a:buChar char="•"/>
            </a:pPr>
            <a:r>
              <a:rPr lang="en-GB" altLang="en-US" sz="2400" dirty="0"/>
              <a:t>security policy implementation mechanisms </a:t>
            </a:r>
            <a:r>
              <a:rPr lang="en-US" altLang="en-US" sz="2400" dirty="0"/>
              <a:t>must </a:t>
            </a:r>
            <a:r>
              <a:rPr lang="en-GB" altLang="en-US" sz="2400" dirty="0"/>
              <a:t>provide information necessary for enforcement of the acceptable use policy.</a:t>
            </a:r>
            <a:endParaRPr lang="en-US" altLang="en-US" sz="2400" dirty="0"/>
          </a:p>
          <a:p>
            <a:pPr marL="441325" indent="-342900" eaLnBrk="1" hangingPunct="1">
              <a:spcBef>
                <a:spcPct val="50000"/>
              </a:spcBef>
              <a:buFontTx/>
              <a:buChar char="•"/>
            </a:pPr>
            <a:r>
              <a:rPr lang="en-US" altLang="en-US" sz="2400" dirty="0"/>
              <a:t>Monitoring effectiveness of mechanisms and compliance with policies (accountability) requires keeping track of activity (audit trails)</a:t>
            </a:r>
            <a:endParaRPr lang="en-GB" altLang="en-US" sz="2400" dirty="0"/>
          </a:p>
        </p:txBody>
      </p:sp>
    </p:spTree>
    <p:extLst>
      <p:ext uri="{BB962C8B-B14F-4D97-AF65-F5344CB8AC3E}">
        <p14:creationId xmlns:p14="http://schemas.microsoft.com/office/powerpoint/2010/main" val="31252590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3"/>
          <p:cNvSpPr>
            <a:spLocks noGrp="1" noChangeArrowheads="1"/>
          </p:cNvSpPr>
          <p:nvPr>
            <p:ph idx="1"/>
          </p:nvPr>
        </p:nvSpPr>
        <p:spPr/>
        <p:txBody>
          <a:bodyPr/>
          <a:lstStyle/>
          <a:p>
            <a:pPr lvl="1" eaLnBrk="1" hangingPunct="1"/>
            <a:r>
              <a:rPr lang="en-US" dirty="0" smtClean="0"/>
              <a:t>p.46 securing </a:t>
            </a:r>
            <a:r>
              <a:rPr lang="en-US" dirty="0" err="1" smtClean="0"/>
              <a:t>portmap</a:t>
            </a:r>
            <a:endParaRPr lang="en-US" dirty="0" smtClean="0"/>
          </a:p>
          <a:p>
            <a:pPr lvl="1" eaLnBrk="1" hangingPunct="1"/>
            <a:r>
              <a:rPr lang="en-US" dirty="0" smtClean="0"/>
              <a:t>p.49 securing </a:t>
            </a:r>
            <a:r>
              <a:rPr lang="en-US" dirty="0" err="1" smtClean="0"/>
              <a:t>nfs</a:t>
            </a:r>
            <a:endParaRPr lang="en-US" dirty="0" smtClean="0"/>
          </a:p>
          <a:p>
            <a:pPr lvl="1" eaLnBrk="1" hangingPunct="1"/>
            <a:r>
              <a:rPr lang="en-US" dirty="0" smtClean="0"/>
              <a:t>p.50 securing web</a:t>
            </a:r>
          </a:p>
          <a:p>
            <a:pPr lvl="1" eaLnBrk="1" hangingPunct="1"/>
            <a:r>
              <a:rPr lang="en-US" dirty="0" smtClean="0"/>
              <a:t>p.54 </a:t>
            </a:r>
            <a:r>
              <a:rPr lang="en-US" dirty="0" err="1" smtClean="0"/>
              <a:t>sendmail</a:t>
            </a:r>
            <a:r>
              <a:rPr lang="en-US" dirty="0" smtClean="0"/>
              <a:t> (a postfix alternative)</a:t>
            </a:r>
          </a:p>
          <a:p>
            <a:pPr lvl="1" eaLnBrk="1" hangingPunct="1"/>
            <a:r>
              <a:rPr lang="en-US" dirty="0" smtClean="0"/>
              <a:t>p.55 </a:t>
            </a:r>
            <a:r>
              <a:rPr lang="en-US" dirty="0" err="1" smtClean="0"/>
              <a:t>nmap</a:t>
            </a:r>
            <a:endParaRPr lang="en-US" dirty="0" smtClean="0"/>
          </a:p>
          <a:p>
            <a:pPr lvl="1" eaLnBrk="1" hangingPunct="1"/>
            <a:r>
              <a:rPr lang="en-US" dirty="0" smtClean="0"/>
              <a:t>p.65, 75-77, 97- firewalls</a:t>
            </a:r>
          </a:p>
          <a:p>
            <a:pPr lvl="1" eaLnBrk="1" hangingPunct="1"/>
            <a:endParaRPr lang="en-US" dirty="0" smtClean="0"/>
          </a:p>
        </p:txBody>
      </p:sp>
      <p:sp>
        <p:nvSpPr>
          <p:cNvPr id="6" name="Title 1"/>
          <p:cNvSpPr>
            <a:spLocks noGrp="1"/>
          </p:cNvSpPr>
          <p:nvPr>
            <p:ph type="title"/>
          </p:nvPr>
        </p:nvSpPr>
        <p:spPr>
          <a:xfrm>
            <a:off x="193675" y="179388"/>
            <a:ext cx="6575425" cy="1023937"/>
          </a:xfrm>
        </p:spPr>
        <p:txBody>
          <a:bodyPr/>
          <a:lstStyle/>
          <a:p>
            <a:r>
              <a:rPr lang="en-US" dirty="0" err="1" smtClean="0"/>
              <a:t>RedHat</a:t>
            </a:r>
            <a:r>
              <a:rPr lang="en-US" dirty="0" smtClean="0"/>
              <a:t> 9 Security Guide</a:t>
            </a:r>
          </a:p>
        </p:txBody>
      </p:sp>
    </p:spTree>
    <p:extLst>
      <p:ext uri="{BB962C8B-B14F-4D97-AF65-F5344CB8AC3E}">
        <p14:creationId xmlns:p14="http://schemas.microsoft.com/office/powerpoint/2010/main" val="33168917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4023" y="107570"/>
            <a:ext cx="3151656" cy="2969003"/>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4023" y="3493152"/>
            <a:ext cx="7506260" cy="2882238"/>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74849" y="161361"/>
            <a:ext cx="2828383" cy="2915212"/>
          </a:xfrm>
          <a:prstGeom prst="rect">
            <a:avLst/>
          </a:prstGeom>
        </p:spPr>
      </p:pic>
    </p:spTree>
    <p:extLst>
      <p:ext uri="{BB962C8B-B14F-4D97-AF65-F5344CB8AC3E}">
        <p14:creationId xmlns:p14="http://schemas.microsoft.com/office/powerpoint/2010/main" val="28381330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193675" y="179388"/>
            <a:ext cx="6575425" cy="1023937"/>
          </a:xfrm>
        </p:spPr>
        <p:txBody>
          <a:bodyPr/>
          <a:lstStyle/>
          <a:p>
            <a:pPr eaLnBrk="1" hangingPunct="1"/>
            <a:r>
              <a:rPr lang="en-US" altLang="en-US" smtClean="0"/>
              <a:t>Secure Systems</a:t>
            </a:r>
          </a:p>
        </p:txBody>
      </p:sp>
      <p:sp>
        <p:nvSpPr>
          <p:cNvPr id="3075" name="Rectangle 3"/>
          <p:cNvSpPr>
            <a:spLocks noGrp="1" noChangeArrowheads="1"/>
          </p:cNvSpPr>
          <p:nvPr>
            <p:ph idx="1"/>
          </p:nvPr>
        </p:nvSpPr>
        <p:spPr>
          <a:xfrm>
            <a:off x="187325" y="1484313"/>
            <a:ext cx="4608513" cy="1981200"/>
          </a:xfrm>
        </p:spPr>
        <p:txBody>
          <a:bodyPr/>
          <a:lstStyle/>
          <a:p>
            <a:pPr eaLnBrk="1" hangingPunct="1">
              <a:buFontTx/>
              <a:buNone/>
              <a:defRPr/>
            </a:pPr>
            <a:r>
              <a:rPr lang="en-US" dirty="0" smtClean="0">
                <a:solidFill>
                  <a:schemeClr val="tx1"/>
                </a:solidFill>
              </a:rPr>
              <a:t>1.	  Security policy</a:t>
            </a:r>
          </a:p>
          <a:p>
            <a:pPr lvl="1" eaLnBrk="1" hangingPunct="1">
              <a:defRPr/>
            </a:pPr>
            <a:r>
              <a:rPr lang="en-US" b="1" dirty="0" smtClean="0">
                <a:solidFill>
                  <a:schemeClr val="accent2">
                    <a:lumMod val="60000"/>
                    <a:lumOff val="40000"/>
                  </a:schemeClr>
                </a:solidFill>
              </a:rPr>
              <a:t>What needs to be protected</a:t>
            </a:r>
          </a:p>
          <a:p>
            <a:pPr lvl="1" eaLnBrk="1" hangingPunct="1">
              <a:defRPr/>
            </a:pPr>
            <a:r>
              <a:rPr lang="en-US" b="1" dirty="0" smtClean="0">
                <a:solidFill>
                  <a:schemeClr val="accent2">
                    <a:lumMod val="60000"/>
                    <a:lumOff val="40000"/>
                  </a:schemeClr>
                </a:solidFill>
              </a:rPr>
              <a:t>Kinds / level of protection</a:t>
            </a:r>
          </a:p>
          <a:p>
            <a:pPr lvl="1" eaLnBrk="1" hangingPunct="1">
              <a:defRPr/>
            </a:pPr>
            <a:r>
              <a:rPr lang="en-US" b="1" dirty="0" smtClean="0">
                <a:solidFill>
                  <a:schemeClr val="accent2">
                    <a:lumMod val="60000"/>
                    <a:lumOff val="40000"/>
                  </a:schemeClr>
                </a:solidFill>
              </a:rPr>
              <a:t>Responsibilities</a:t>
            </a:r>
          </a:p>
          <a:p>
            <a:pPr lvl="1" eaLnBrk="1" hangingPunct="1">
              <a:defRPr/>
            </a:pPr>
            <a:r>
              <a:rPr lang="en-US" b="1" dirty="0" smtClean="0">
                <a:solidFill>
                  <a:schemeClr val="accent2">
                    <a:lumMod val="60000"/>
                    <a:lumOff val="40000"/>
                  </a:schemeClr>
                </a:solidFill>
              </a:rPr>
              <a:t>Auditing policy</a:t>
            </a:r>
          </a:p>
        </p:txBody>
      </p:sp>
      <p:sp>
        <p:nvSpPr>
          <p:cNvPr id="3076" name="Rectangle 4"/>
          <p:cNvSpPr>
            <a:spLocks noChangeArrowheads="1"/>
          </p:cNvSpPr>
          <p:nvPr/>
        </p:nvSpPr>
        <p:spPr bwMode="auto">
          <a:xfrm>
            <a:off x="160338" y="3727450"/>
            <a:ext cx="4525962" cy="192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41325" indent="-342900">
              <a:spcBef>
                <a:spcPct val="50000"/>
              </a:spcBef>
              <a:defRPr/>
            </a:pPr>
            <a:r>
              <a:rPr lang="en-US" sz="2400" dirty="0">
                <a:latin typeface="Arial" pitchFamily="34" charset="0"/>
              </a:rPr>
              <a:t>2.  Security environment</a:t>
            </a:r>
          </a:p>
          <a:p>
            <a:pPr marL="906463" lvl="1" indent="-285750">
              <a:spcBef>
                <a:spcPct val="15000"/>
              </a:spcBef>
              <a:buFontTx/>
              <a:buChar char="–"/>
              <a:defRPr/>
            </a:pPr>
            <a:r>
              <a:rPr lang="en-US" sz="2000" b="1" dirty="0">
                <a:solidFill>
                  <a:schemeClr val="accent2">
                    <a:lumMod val="60000"/>
                    <a:lumOff val="40000"/>
                  </a:schemeClr>
                </a:solidFill>
                <a:latin typeface="Arial" pitchFamily="34" charset="0"/>
              </a:rPr>
              <a:t>Physical environment</a:t>
            </a:r>
          </a:p>
          <a:p>
            <a:pPr marL="906463" lvl="1" indent="-285750">
              <a:spcBef>
                <a:spcPct val="15000"/>
              </a:spcBef>
              <a:buFontTx/>
              <a:buChar char="–"/>
              <a:defRPr/>
            </a:pPr>
            <a:r>
              <a:rPr lang="en-US" sz="2000" b="1" dirty="0">
                <a:solidFill>
                  <a:schemeClr val="accent2">
                    <a:lumMod val="60000"/>
                    <a:lumOff val="40000"/>
                  </a:schemeClr>
                </a:solidFill>
                <a:latin typeface="Arial" pitchFamily="34" charset="0"/>
              </a:rPr>
              <a:t>Physical security</a:t>
            </a:r>
          </a:p>
          <a:p>
            <a:pPr marL="906463" lvl="1" indent="-285750">
              <a:spcBef>
                <a:spcPct val="15000"/>
              </a:spcBef>
              <a:buFontTx/>
              <a:buChar char="–"/>
              <a:defRPr/>
            </a:pPr>
            <a:r>
              <a:rPr lang="en-US" sz="2000" b="1" dirty="0">
                <a:solidFill>
                  <a:schemeClr val="accent2">
                    <a:lumMod val="60000"/>
                    <a:lumOff val="40000"/>
                  </a:schemeClr>
                </a:solidFill>
                <a:latin typeface="Arial" pitchFamily="34" charset="0"/>
              </a:rPr>
              <a:t>Hardware, operating system</a:t>
            </a:r>
          </a:p>
          <a:p>
            <a:pPr marL="906463" lvl="1" indent="-285750">
              <a:spcBef>
                <a:spcPct val="15000"/>
              </a:spcBef>
              <a:buFontTx/>
              <a:buChar char="–"/>
              <a:defRPr/>
            </a:pPr>
            <a:r>
              <a:rPr lang="en-US" sz="2000" b="1" dirty="0">
                <a:solidFill>
                  <a:schemeClr val="accent6">
                    <a:lumMod val="60000"/>
                    <a:lumOff val="40000"/>
                  </a:schemeClr>
                </a:solidFill>
                <a:latin typeface="Arial" pitchFamily="34" charset="0"/>
              </a:rPr>
              <a:t>firewalls, </a:t>
            </a:r>
            <a:r>
              <a:rPr lang="en-US" sz="2000" b="1" dirty="0" err="1">
                <a:solidFill>
                  <a:schemeClr val="accent6">
                    <a:lumMod val="60000"/>
                    <a:lumOff val="40000"/>
                  </a:schemeClr>
                </a:solidFill>
                <a:latin typeface="Arial" pitchFamily="34" charset="0"/>
              </a:rPr>
              <a:t>etc</a:t>
            </a:r>
            <a:r>
              <a:rPr lang="en-US" sz="2000" dirty="0">
                <a:solidFill>
                  <a:srgbClr val="00528B"/>
                </a:solidFill>
                <a:latin typeface="Arial" pitchFamily="34" charset="0"/>
              </a:rPr>
              <a:t>	</a:t>
            </a:r>
          </a:p>
        </p:txBody>
      </p:sp>
      <p:sp>
        <p:nvSpPr>
          <p:cNvPr id="5" name="Rectangle 3"/>
          <p:cNvSpPr txBox="1">
            <a:spLocks noChangeArrowheads="1"/>
          </p:cNvSpPr>
          <p:nvPr/>
        </p:nvSpPr>
        <p:spPr bwMode="auto">
          <a:xfrm>
            <a:off x="4718050" y="2127250"/>
            <a:ext cx="4030663"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1" fontAlgn="base" hangingPunct="1">
              <a:spcBef>
                <a:spcPct val="20000"/>
              </a:spcBef>
              <a:spcAft>
                <a:spcPct val="0"/>
              </a:spcAft>
              <a:buChar char="•"/>
              <a:defRPr sz="28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400">
                <a:solidFill>
                  <a:schemeClr val="tx1"/>
                </a:solidFill>
                <a:latin typeface="+mn-lt"/>
              </a:defRPr>
            </a:lvl2pPr>
            <a:lvl3pPr marL="1143000" indent="-228600" algn="l" rtl="0" eaLnBrk="1" fontAlgn="base" hangingPunct="1">
              <a:spcBef>
                <a:spcPct val="20000"/>
              </a:spcBef>
              <a:spcAft>
                <a:spcPct val="0"/>
              </a:spcAft>
              <a:buChar char="•"/>
              <a:defRPr sz="20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a:buFontTx/>
              <a:buNone/>
              <a:defRPr/>
            </a:pPr>
            <a:r>
              <a:rPr lang="en-US" sz="2400" dirty="0" smtClean="0"/>
              <a:t>3.	  Security mechanisms</a:t>
            </a:r>
          </a:p>
          <a:p>
            <a:pPr lvl="1">
              <a:defRPr/>
            </a:pPr>
            <a:r>
              <a:rPr lang="en-US" sz="2000" b="1" dirty="0" smtClean="0">
                <a:solidFill>
                  <a:schemeClr val="accent2">
                    <a:lumMod val="60000"/>
                    <a:lumOff val="40000"/>
                  </a:schemeClr>
                </a:solidFill>
              </a:rPr>
              <a:t>cryptography</a:t>
            </a:r>
          </a:p>
          <a:p>
            <a:pPr lvl="1">
              <a:defRPr/>
            </a:pPr>
            <a:r>
              <a:rPr lang="en-US" sz="2000" b="1" dirty="0" smtClean="0">
                <a:solidFill>
                  <a:schemeClr val="accent2">
                    <a:lumMod val="60000"/>
                    <a:lumOff val="40000"/>
                  </a:schemeClr>
                </a:solidFill>
              </a:rPr>
              <a:t>authentication</a:t>
            </a:r>
          </a:p>
          <a:p>
            <a:pPr lvl="1">
              <a:defRPr/>
            </a:pPr>
            <a:r>
              <a:rPr lang="en-US" sz="2000" b="1" dirty="0" smtClean="0">
                <a:solidFill>
                  <a:schemeClr val="accent2">
                    <a:lumMod val="60000"/>
                    <a:lumOff val="40000"/>
                  </a:schemeClr>
                </a:solidFill>
              </a:rPr>
              <a:t>security protocols</a:t>
            </a:r>
          </a:p>
        </p:txBody>
      </p:sp>
      <p:sp>
        <p:nvSpPr>
          <p:cNvPr id="6" name="Rectangle 4"/>
          <p:cNvSpPr>
            <a:spLocks noChangeArrowheads="1"/>
          </p:cNvSpPr>
          <p:nvPr/>
        </p:nvSpPr>
        <p:spPr bwMode="auto">
          <a:xfrm>
            <a:off x="4678363" y="3860800"/>
            <a:ext cx="4189412" cy="273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41325" indent="-342900">
              <a:spcBef>
                <a:spcPct val="50000"/>
              </a:spcBef>
            </a:pPr>
            <a:r>
              <a:rPr lang="en-US" altLang="en-US" sz="2400"/>
              <a:t>4.  Monitoring and auditing procedures</a:t>
            </a:r>
          </a:p>
          <a:p>
            <a:pPr marL="906463" lvl="1" indent="-285750">
              <a:spcBef>
                <a:spcPct val="15000"/>
              </a:spcBef>
              <a:buFontTx/>
              <a:buChar char="–"/>
            </a:pPr>
            <a:r>
              <a:rPr lang="en-US" altLang="en-US" sz="2000" b="1">
                <a:solidFill>
                  <a:srgbClr val="C00000"/>
                </a:solidFill>
              </a:rPr>
              <a:t>monitor access</a:t>
            </a:r>
          </a:p>
          <a:p>
            <a:pPr marL="906463" lvl="1" indent="-285750">
              <a:spcBef>
                <a:spcPct val="15000"/>
              </a:spcBef>
              <a:buFontTx/>
              <a:buChar char="–"/>
            </a:pPr>
            <a:r>
              <a:rPr lang="en-US" altLang="en-US" sz="2000" b="1">
                <a:solidFill>
                  <a:srgbClr val="C00000"/>
                </a:solidFill>
              </a:rPr>
              <a:t>audit trails</a:t>
            </a:r>
          </a:p>
          <a:p>
            <a:pPr marL="906463" lvl="1" indent="-285750">
              <a:spcBef>
                <a:spcPct val="15000"/>
              </a:spcBef>
              <a:buFontTx/>
              <a:buChar char="–"/>
            </a:pPr>
            <a:r>
              <a:rPr lang="en-US" altLang="en-US" sz="2000" b="1">
                <a:solidFill>
                  <a:srgbClr val="C00000"/>
                </a:solidFill>
              </a:rPr>
              <a:t>feedback on failures, security breaches</a:t>
            </a:r>
          </a:p>
          <a:p>
            <a:pPr marL="906463" lvl="1" indent="-285750">
              <a:spcBef>
                <a:spcPct val="15000"/>
              </a:spcBef>
              <a:buFontTx/>
              <a:buChar char="–"/>
            </a:pPr>
            <a:r>
              <a:rPr lang="en-US" altLang="en-US" sz="2000" b="1">
                <a:solidFill>
                  <a:srgbClr val="C00000"/>
                </a:solidFill>
              </a:rPr>
              <a:t>containment &amp; recovery </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3075">
                                            <p:txEl>
                                              <p:pRg st="0" end="0"/>
                                            </p:txEl>
                                          </p:spTgt>
                                        </p:tgtEl>
                                        <p:attrNameLst>
                                          <p:attrName>style.visibility</p:attrName>
                                        </p:attrNameLst>
                                      </p:cBhvr>
                                      <p:to>
                                        <p:strVal val="visible"/>
                                      </p:to>
                                    </p:set>
                                    <p:anim calcmode="lin" valueType="num">
                                      <p:cBhvr additive="base">
                                        <p:cTn id="7" dur="500" fill="hold"/>
                                        <p:tgtEl>
                                          <p:spTgt spid="307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075">
                                            <p:txEl>
                                              <p:pRg st="0" end="0"/>
                                            </p:txEl>
                                          </p:spTgt>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3075">
                                            <p:txEl>
                                              <p:pRg st="1" end="1"/>
                                            </p:txEl>
                                          </p:spTgt>
                                        </p:tgtEl>
                                        <p:attrNameLst>
                                          <p:attrName>style.visibility</p:attrName>
                                        </p:attrNameLst>
                                      </p:cBhvr>
                                      <p:to>
                                        <p:strVal val="visible"/>
                                      </p:to>
                                    </p:set>
                                    <p:anim calcmode="lin" valueType="num">
                                      <p:cBhvr additive="base">
                                        <p:cTn id="11" dur="500" fill="hold"/>
                                        <p:tgtEl>
                                          <p:spTgt spid="307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075">
                                            <p:txEl>
                                              <p:pRg st="1" end="1"/>
                                            </p:txEl>
                                          </p:spTgt>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0"/>
                                  </p:stCondLst>
                                  <p:childTnLst>
                                    <p:set>
                                      <p:cBhvr>
                                        <p:cTn id="14" dur="1" fill="hold">
                                          <p:stCondLst>
                                            <p:cond delay="0"/>
                                          </p:stCondLst>
                                        </p:cTn>
                                        <p:tgtEl>
                                          <p:spTgt spid="3075">
                                            <p:txEl>
                                              <p:pRg st="2" end="2"/>
                                            </p:txEl>
                                          </p:spTgt>
                                        </p:tgtEl>
                                        <p:attrNameLst>
                                          <p:attrName>style.visibility</p:attrName>
                                        </p:attrNameLst>
                                      </p:cBhvr>
                                      <p:to>
                                        <p:strVal val="visible"/>
                                      </p:to>
                                    </p:set>
                                    <p:anim calcmode="lin" valueType="num">
                                      <p:cBhvr additive="base">
                                        <p:cTn id="15" dur="500" fill="hold"/>
                                        <p:tgtEl>
                                          <p:spTgt spid="3075">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075">
                                            <p:txEl>
                                              <p:pRg st="2" end="2"/>
                                            </p:txEl>
                                          </p:spTgt>
                                        </p:tgtEl>
                                        <p:attrNameLst>
                                          <p:attrName>ppt_y</p:attrName>
                                        </p:attrNameLst>
                                      </p:cBhvr>
                                      <p:tavLst>
                                        <p:tav tm="0">
                                          <p:val>
                                            <p:strVal val="0-#ppt_h/2"/>
                                          </p:val>
                                        </p:tav>
                                        <p:tav tm="100000">
                                          <p:val>
                                            <p:strVal val="#ppt_y"/>
                                          </p:val>
                                        </p:tav>
                                      </p:tavLst>
                                    </p:anim>
                                  </p:childTnLst>
                                </p:cTn>
                              </p:par>
                              <p:par>
                                <p:cTn id="17" presetID="2" presetClass="entr" presetSubtype="1" fill="hold" grpId="0" nodeType="withEffect">
                                  <p:stCondLst>
                                    <p:cond delay="0"/>
                                  </p:stCondLst>
                                  <p:childTnLst>
                                    <p:set>
                                      <p:cBhvr>
                                        <p:cTn id="18" dur="1" fill="hold">
                                          <p:stCondLst>
                                            <p:cond delay="0"/>
                                          </p:stCondLst>
                                        </p:cTn>
                                        <p:tgtEl>
                                          <p:spTgt spid="3075">
                                            <p:txEl>
                                              <p:pRg st="3" end="3"/>
                                            </p:txEl>
                                          </p:spTgt>
                                        </p:tgtEl>
                                        <p:attrNameLst>
                                          <p:attrName>style.visibility</p:attrName>
                                        </p:attrNameLst>
                                      </p:cBhvr>
                                      <p:to>
                                        <p:strVal val="visible"/>
                                      </p:to>
                                    </p:set>
                                    <p:anim calcmode="lin" valueType="num">
                                      <p:cBhvr additive="base">
                                        <p:cTn id="19" dur="500" fill="hold"/>
                                        <p:tgtEl>
                                          <p:spTgt spid="307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075">
                                            <p:txEl>
                                              <p:pRg st="3" end="3"/>
                                            </p:txEl>
                                          </p:spTgt>
                                        </p:tgtEl>
                                        <p:attrNameLst>
                                          <p:attrName>ppt_y</p:attrName>
                                        </p:attrNameLst>
                                      </p:cBhvr>
                                      <p:tavLst>
                                        <p:tav tm="0">
                                          <p:val>
                                            <p:strVal val="0-#ppt_h/2"/>
                                          </p:val>
                                        </p:tav>
                                        <p:tav tm="100000">
                                          <p:val>
                                            <p:strVal val="#ppt_y"/>
                                          </p:val>
                                        </p:tav>
                                      </p:tavLst>
                                    </p:anim>
                                  </p:childTnLst>
                                </p:cTn>
                              </p:par>
                              <p:par>
                                <p:cTn id="21" presetID="2" presetClass="entr" presetSubtype="1" fill="hold" grpId="0" nodeType="withEffect">
                                  <p:stCondLst>
                                    <p:cond delay="0"/>
                                  </p:stCondLst>
                                  <p:childTnLst>
                                    <p:set>
                                      <p:cBhvr>
                                        <p:cTn id="22" dur="1" fill="hold">
                                          <p:stCondLst>
                                            <p:cond delay="0"/>
                                          </p:stCondLst>
                                        </p:cTn>
                                        <p:tgtEl>
                                          <p:spTgt spid="3075">
                                            <p:txEl>
                                              <p:pRg st="4" end="4"/>
                                            </p:txEl>
                                          </p:spTgt>
                                        </p:tgtEl>
                                        <p:attrNameLst>
                                          <p:attrName>style.visibility</p:attrName>
                                        </p:attrNameLst>
                                      </p:cBhvr>
                                      <p:to>
                                        <p:strVal val="visible"/>
                                      </p:to>
                                    </p:set>
                                    <p:anim calcmode="lin" valueType="num">
                                      <p:cBhvr additive="base">
                                        <p:cTn id="23" dur="500" fill="hold"/>
                                        <p:tgtEl>
                                          <p:spTgt spid="3075">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075">
                                            <p:txEl>
                                              <p:pRg st="4" end="4"/>
                                            </p:txEl>
                                          </p:spTgt>
                                        </p:tgtEl>
                                        <p:attrNameLst>
                                          <p:attrName>ppt_y</p:attrName>
                                        </p:attrNameLst>
                                      </p:cBhvr>
                                      <p:tavLst>
                                        <p:tav tm="0">
                                          <p:val>
                                            <p:strVal val="0-#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3076"/>
                                        </p:tgtEl>
                                        <p:attrNameLst>
                                          <p:attrName>style.visibility</p:attrName>
                                        </p:attrNameLst>
                                      </p:cBhvr>
                                      <p:to>
                                        <p:strVal val="visible"/>
                                      </p:to>
                                    </p:set>
                                    <p:anim calcmode="lin" valueType="num">
                                      <p:cBhvr additive="base">
                                        <p:cTn id="29" dur="500" fill="hold"/>
                                        <p:tgtEl>
                                          <p:spTgt spid="3076"/>
                                        </p:tgtEl>
                                        <p:attrNameLst>
                                          <p:attrName>ppt_x</p:attrName>
                                        </p:attrNameLst>
                                      </p:cBhvr>
                                      <p:tavLst>
                                        <p:tav tm="0">
                                          <p:val>
                                            <p:strVal val="0-#ppt_w/2"/>
                                          </p:val>
                                        </p:tav>
                                        <p:tav tm="100000">
                                          <p:val>
                                            <p:strVal val="#ppt_x"/>
                                          </p:val>
                                        </p:tav>
                                      </p:tavLst>
                                    </p:anim>
                                    <p:anim calcmode="lin" valueType="num">
                                      <p:cBhvr additive="base">
                                        <p:cTn id="30" dur="500" fill="hold"/>
                                        <p:tgtEl>
                                          <p:spTgt spid="3076"/>
                                        </p:tgtEl>
                                        <p:attrNameLst>
                                          <p:attrName>ppt_y</p:attrName>
                                        </p:attrNameLst>
                                      </p:cBhvr>
                                      <p:tavLst>
                                        <p:tav tm="0">
                                          <p:val>
                                            <p:strVal val="#ppt_y"/>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2"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anim calcmode="lin" valueType="num">
                                      <p:cBhvr additive="base">
                                        <p:cTn id="35" dur="500" fill="hold"/>
                                        <p:tgtEl>
                                          <p:spTgt spid="5"/>
                                        </p:tgtEl>
                                        <p:attrNameLst>
                                          <p:attrName>ppt_x</p:attrName>
                                        </p:attrNameLst>
                                      </p:cBhvr>
                                      <p:tavLst>
                                        <p:tav tm="0">
                                          <p:val>
                                            <p:strVal val="1+#ppt_w/2"/>
                                          </p:val>
                                        </p:tav>
                                        <p:tav tm="100000">
                                          <p:val>
                                            <p:strVal val="#ppt_x"/>
                                          </p:val>
                                        </p:tav>
                                      </p:tavLst>
                                    </p:anim>
                                    <p:anim calcmode="lin" valueType="num">
                                      <p:cBhvr additive="base">
                                        <p:cTn id="36"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6"/>
                                        </p:tgtEl>
                                        <p:attrNameLst>
                                          <p:attrName>style.visibility</p:attrName>
                                        </p:attrNameLst>
                                      </p:cBhvr>
                                      <p:to>
                                        <p:strVal val="visible"/>
                                      </p:to>
                                    </p:set>
                                    <p:anim calcmode="lin" valueType="num">
                                      <p:cBhvr additive="base">
                                        <p:cTn id="41" dur="500" fill="hold"/>
                                        <p:tgtEl>
                                          <p:spTgt spid="6"/>
                                        </p:tgtEl>
                                        <p:attrNameLst>
                                          <p:attrName>ppt_x</p:attrName>
                                        </p:attrNameLst>
                                      </p:cBhvr>
                                      <p:tavLst>
                                        <p:tav tm="0">
                                          <p:val>
                                            <p:strVal val="#ppt_x"/>
                                          </p:val>
                                        </p:tav>
                                        <p:tav tm="100000">
                                          <p:val>
                                            <p:strVal val="#ppt_x"/>
                                          </p:val>
                                        </p:tav>
                                      </p:tavLst>
                                    </p:anim>
                                    <p:anim calcmode="lin" valueType="num">
                                      <p:cBhvr additive="base">
                                        <p:cTn id="4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build="p"/>
      <p:bldP spid="3076" grpId="0"/>
      <p:bldP spid="5" grpId="0"/>
      <p:bldP spid="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193675" y="179388"/>
            <a:ext cx="6575425" cy="1023937"/>
          </a:xfrm>
        </p:spPr>
        <p:txBody>
          <a:bodyPr/>
          <a:lstStyle/>
          <a:p>
            <a:r>
              <a:rPr lang="en-AU" altLang="en-US" smtClean="0"/>
              <a:t>Network Policy</a:t>
            </a:r>
          </a:p>
        </p:txBody>
      </p:sp>
      <p:sp>
        <p:nvSpPr>
          <p:cNvPr id="20483" name="Rectangle 3"/>
          <p:cNvSpPr>
            <a:spLocks noGrp="1" noChangeArrowheads="1"/>
          </p:cNvSpPr>
          <p:nvPr>
            <p:ph idx="1"/>
          </p:nvPr>
        </p:nvSpPr>
        <p:spPr>
          <a:xfrm>
            <a:off x="755650" y="1628775"/>
            <a:ext cx="8229600" cy="4525963"/>
          </a:xfrm>
        </p:spPr>
        <p:txBody>
          <a:bodyPr/>
          <a:lstStyle/>
          <a:p>
            <a:r>
              <a:rPr lang="en-AU" altLang="en-US" smtClean="0"/>
              <a:t>Segmentation</a:t>
            </a:r>
          </a:p>
          <a:p>
            <a:pPr lvl="1"/>
            <a:r>
              <a:rPr lang="en-AU" altLang="en-US" smtClean="0"/>
              <a:t>Subnet addressing</a:t>
            </a:r>
          </a:p>
          <a:p>
            <a:pPr lvl="1"/>
            <a:r>
              <a:rPr lang="en-AU" altLang="en-US" smtClean="0"/>
              <a:t>Logical to physical address mapping (VLANs?)</a:t>
            </a:r>
          </a:p>
          <a:p>
            <a:pPr lvl="1"/>
            <a:r>
              <a:rPr lang="en-AU" altLang="en-US" smtClean="0"/>
              <a:t>Port Blocking? Different on each subnet?</a:t>
            </a:r>
          </a:p>
          <a:p>
            <a:pPr lvl="1"/>
            <a:r>
              <a:rPr lang="en-AU" altLang="en-US" smtClean="0"/>
              <a:t>Blocking at Firewall or Router?</a:t>
            </a:r>
          </a:p>
          <a:p>
            <a:r>
              <a:rPr lang="en-AU" altLang="en-US" smtClean="0"/>
              <a:t>Address configuration</a:t>
            </a:r>
          </a:p>
          <a:p>
            <a:pPr lvl="1"/>
            <a:r>
              <a:rPr lang="en-AU" altLang="en-US" smtClean="0"/>
              <a:t>Static /etc/hosts, DHCP</a:t>
            </a:r>
          </a:p>
          <a:p>
            <a:r>
              <a:rPr lang="en-AU" altLang="en-US" smtClean="0"/>
              <a:t>Name Resolution</a:t>
            </a:r>
          </a:p>
          <a:p>
            <a:pPr lvl="1"/>
            <a:r>
              <a:rPr lang="en-AU" altLang="en-US" smtClean="0"/>
              <a:t>DNS, WINS</a:t>
            </a:r>
          </a:p>
          <a:p>
            <a:r>
              <a:rPr lang="en-AU" altLang="en-US" smtClean="0"/>
              <a:t>Directory Services</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193675" y="179388"/>
            <a:ext cx="6575425" cy="1023937"/>
          </a:xfrm>
        </p:spPr>
        <p:txBody>
          <a:bodyPr/>
          <a:lstStyle/>
          <a:p>
            <a:r>
              <a:rPr lang="en-AU" altLang="en-US" smtClean="0"/>
              <a:t>Applications Policy</a:t>
            </a:r>
          </a:p>
        </p:txBody>
      </p:sp>
      <p:sp>
        <p:nvSpPr>
          <p:cNvPr id="21507" name="Rectangle 3"/>
          <p:cNvSpPr>
            <a:spLocks noGrp="1" noChangeArrowheads="1"/>
          </p:cNvSpPr>
          <p:nvPr>
            <p:ph idx="1"/>
          </p:nvPr>
        </p:nvSpPr>
        <p:spPr>
          <a:xfrm>
            <a:off x="468313" y="1484313"/>
            <a:ext cx="8496300" cy="5040312"/>
          </a:xfrm>
        </p:spPr>
        <p:txBody>
          <a:bodyPr/>
          <a:lstStyle/>
          <a:p>
            <a:r>
              <a:rPr lang="en-AU" altLang="en-US" dirty="0" smtClean="0"/>
              <a:t>SMTP</a:t>
            </a:r>
          </a:p>
          <a:p>
            <a:pPr lvl="1"/>
            <a:r>
              <a:rPr lang="en-AU" altLang="en-US" dirty="0" smtClean="0"/>
              <a:t>Name aliases (</a:t>
            </a:r>
            <a:r>
              <a:rPr lang="en-AU" altLang="en-US" dirty="0" err="1" smtClean="0"/>
              <a:t>eg</a:t>
            </a:r>
            <a:r>
              <a:rPr lang="en-AU" altLang="en-US" dirty="0" smtClean="0"/>
              <a:t> Chris.Freeman@monash.edu.au)</a:t>
            </a:r>
          </a:p>
          <a:p>
            <a:pPr lvl="1"/>
            <a:r>
              <a:rPr lang="en-AU" altLang="en-US" dirty="0" smtClean="0"/>
              <a:t>File size and type limitations for attachments</a:t>
            </a:r>
          </a:p>
          <a:p>
            <a:pPr lvl="1"/>
            <a:r>
              <a:rPr lang="en-AU" altLang="en-US" dirty="0" smtClean="0"/>
              <a:t>SPAM filtering</a:t>
            </a:r>
          </a:p>
          <a:p>
            <a:pPr lvl="1"/>
            <a:r>
              <a:rPr lang="en-AU" altLang="en-US" dirty="0" smtClean="0"/>
              <a:t>Virus checking</a:t>
            </a:r>
          </a:p>
          <a:p>
            <a:pPr lvl="1"/>
            <a:endParaRPr lang="en-AU" altLang="en-US" dirty="0" smtClean="0"/>
          </a:p>
          <a:p>
            <a:r>
              <a:rPr lang="en-AU" altLang="en-US" dirty="0" smtClean="0"/>
              <a:t>HTTP</a:t>
            </a:r>
          </a:p>
          <a:p>
            <a:pPr lvl="1"/>
            <a:r>
              <a:rPr lang="en-AU" altLang="en-US" dirty="0" smtClean="0"/>
              <a:t>Content &amp; Style guides, plagiarism, authorisation?</a:t>
            </a:r>
          </a:p>
          <a:p>
            <a:pPr lvl="1"/>
            <a:r>
              <a:rPr lang="en-AU" altLang="en-US" dirty="0" smtClean="0"/>
              <a:t>CGI / Modules allowed? </a:t>
            </a:r>
            <a:br>
              <a:rPr lang="en-AU" altLang="en-US" dirty="0" smtClean="0"/>
            </a:br>
            <a:r>
              <a:rPr lang="en-AU" altLang="en-US" dirty="0" smtClean="0"/>
              <a:t>(</a:t>
            </a:r>
            <a:r>
              <a:rPr lang="en-AU" altLang="en-US" dirty="0" err="1" smtClean="0"/>
              <a:t>eg</a:t>
            </a:r>
            <a:r>
              <a:rPr lang="en-AU" altLang="en-US" dirty="0" smtClean="0"/>
              <a:t> Apache </a:t>
            </a:r>
            <a:r>
              <a:rPr lang="en-AU" altLang="en-US" dirty="0" err="1" smtClean="0"/>
              <a:t>mod_perl</a:t>
            </a:r>
            <a:r>
              <a:rPr lang="en-AU" altLang="en-US" dirty="0" smtClean="0"/>
              <a:t>, </a:t>
            </a:r>
            <a:r>
              <a:rPr lang="en-AU" altLang="en-US" dirty="0" err="1" smtClean="0"/>
              <a:t>mod_ssl</a:t>
            </a:r>
            <a:r>
              <a:rPr lang="en-AU" altLang="en-US" dirty="0" smtClean="0"/>
              <a:t>)</a:t>
            </a:r>
          </a:p>
          <a:p>
            <a:pPr lvl="1"/>
            <a:r>
              <a:rPr lang="en-AU" altLang="en-US" dirty="0" smtClean="0"/>
              <a:t>Load Limiting</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93675" y="179388"/>
            <a:ext cx="6575425" cy="1023937"/>
          </a:xfrm>
        </p:spPr>
        <p:txBody>
          <a:bodyPr/>
          <a:lstStyle/>
          <a:p>
            <a:r>
              <a:rPr lang="en-AU" altLang="en-US" smtClean="0"/>
              <a:t>Resource Sharing Policy</a:t>
            </a:r>
          </a:p>
        </p:txBody>
      </p:sp>
      <p:sp>
        <p:nvSpPr>
          <p:cNvPr id="22531" name="Rectangle 3"/>
          <p:cNvSpPr>
            <a:spLocks noGrp="1" noChangeArrowheads="1"/>
          </p:cNvSpPr>
          <p:nvPr>
            <p:ph idx="1"/>
          </p:nvPr>
        </p:nvSpPr>
        <p:spPr>
          <a:xfrm>
            <a:off x="755650" y="1628775"/>
            <a:ext cx="7253288" cy="4525963"/>
          </a:xfrm>
        </p:spPr>
        <p:txBody>
          <a:bodyPr/>
          <a:lstStyle/>
          <a:p>
            <a:r>
              <a:rPr lang="en-AU" altLang="en-US" dirty="0" smtClean="0"/>
              <a:t>File Systems</a:t>
            </a:r>
          </a:p>
          <a:p>
            <a:pPr lvl="1"/>
            <a:r>
              <a:rPr lang="en-AU" altLang="en-US" dirty="0" smtClean="0"/>
              <a:t>Common/Shared directories? Read-only?</a:t>
            </a:r>
          </a:p>
          <a:p>
            <a:pPr lvl="1"/>
            <a:endParaRPr lang="en-AU" altLang="en-US" dirty="0" smtClean="0"/>
          </a:p>
          <a:p>
            <a:r>
              <a:rPr lang="en-AU" altLang="en-US" dirty="0" smtClean="0"/>
              <a:t>Backups</a:t>
            </a:r>
          </a:p>
          <a:p>
            <a:pPr lvl="1"/>
            <a:r>
              <a:rPr lang="en-AU" altLang="en-US" dirty="0" smtClean="0"/>
              <a:t>Global or Local?</a:t>
            </a:r>
          </a:p>
          <a:p>
            <a:pPr lvl="1"/>
            <a:r>
              <a:rPr lang="en-AU" altLang="en-US" dirty="0" smtClean="0"/>
              <a:t>Image or File?</a:t>
            </a:r>
          </a:p>
          <a:p>
            <a:pPr lvl="1"/>
            <a:r>
              <a:rPr lang="en-AU" altLang="en-US" dirty="0" smtClean="0"/>
              <a:t>Archival or Incremental?</a:t>
            </a:r>
          </a:p>
          <a:p>
            <a:pPr marL="620713" lvl="1" indent="0">
              <a:buNone/>
            </a:pPr>
            <a:endParaRPr lang="en-AU" altLang="en-US" dirty="0" smtClean="0"/>
          </a:p>
          <a:p>
            <a:r>
              <a:rPr lang="en-AU" altLang="en-US" dirty="0" smtClean="0"/>
              <a:t>Printing</a:t>
            </a:r>
          </a:p>
          <a:p>
            <a:pPr lvl="1"/>
            <a:r>
              <a:rPr lang="en-AU" altLang="en-US" dirty="0" smtClean="0"/>
              <a:t>Personal printing? Page count quotas?</a:t>
            </a:r>
          </a:p>
          <a:p>
            <a:pPr lvl="1"/>
            <a:r>
              <a:rPr lang="en-AU" altLang="en-US" dirty="0" smtClean="0"/>
              <a:t>Colour </a:t>
            </a:r>
            <a:r>
              <a:rPr lang="en-AU" altLang="en-US" dirty="0" err="1" smtClean="0"/>
              <a:t>vs</a:t>
            </a:r>
            <a:r>
              <a:rPr lang="en-AU" altLang="en-US" dirty="0" smtClean="0"/>
              <a:t> Monochrome</a:t>
            </a:r>
          </a:p>
          <a:p>
            <a:pPr marL="620713" lvl="1" indent="0">
              <a:buNone/>
            </a:pPr>
            <a:endParaRPr lang="en-AU" altLang="en-US" dirty="0" smtClean="0"/>
          </a:p>
          <a:p>
            <a:pPr>
              <a:buFontTx/>
              <a:buNone/>
            </a:pPr>
            <a:endParaRPr lang="en-US" altLang="en-US" sz="1600" dirty="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p:cNvSpPr>
            <a:spLocks noGrp="1" noChangeArrowheads="1"/>
          </p:cNvSpPr>
          <p:nvPr>
            <p:ph type="title"/>
          </p:nvPr>
        </p:nvSpPr>
        <p:spPr>
          <a:xfrm>
            <a:off x="107950" y="333375"/>
            <a:ext cx="4535488" cy="1012825"/>
          </a:xfrm>
        </p:spPr>
        <p:txBody>
          <a:bodyPr/>
          <a:lstStyle/>
          <a:p>
            <a:pPr eaLnBrk="1" hangingPunct="1"/>
            <a:r>
              <a:rPr lang="en-AU" altLang="en-US" smtClean="0"/>
              <a:t>User Account Policy</a:t>
            </a:r>
            <a:endParaRPr lang="en-US" altLang="en-US" smtClean="0"/>
          </a:p>
        </p:txBody>
      </p:sp>
      <p:sp>
        <p:nvSpPr>
          <p:cNvPr id="23555" name="Rectangle 2"/>
          <p:cNvSpPr>
            <a:spLocks noGrp="1" noChangeArrowheads="1"/>
          </p:cNvSpPr>
          <p:nvPr>
            <p:ph idx="1"/>
          </p:nvPr>
        </p:nvSpPr>
        <p:spPr>
          <a:xfrm>
            <a:off x="179388" y="1517650"/>
            <a:ext cx="3960812" cy="4679950"/>
          </a:xfrm>
        </p:spPr>
        <p:txBody>
          <a:bodyPr/>
          <a:lstStyle/>
          <a:p>
            <a:pPr eaLnBrk="1" hangingPunct="1">
              <a:spcBef>
                <a:spcPts val="1200"/>
              </a:spcBef>
            </a:pPr>
            <a:r>
              <a:rPr lang="en-GB" altLang="en-US" sz="2000" smtClean="0"/>
              <a:t>formal user registration and deregistration procedure for granting access </a:t>
            </a:r>
          </a:p>
          <a:p>
            <a:pPr eaLnBrk="1" hangingPunct="1">
              <a:spcBef>
                <a:spcPts val="1200"/>
              </a:spcBef>
            </a:pPr>
            <a:r>
              <a:rPr lang="en-GB" altLang="en-US" sz="2000" smtClean="0"/>
              <a:t>allocation of passwords controlled through a formal management process. </a:t>
            </a:r>
          </a:p>
          <a:p>
            <a:pPr eaLnBrk="1" hangingPunct="1">
              <a:spcBef>
                <a:spcPts val="1200"/>
              </a:spcBef>
            </a:pPr>
            <a:r>
              <a:rPr lang="en-GB" altLang="en-US" sz="2000" smtClean="0"/>
              <a:t>a formal process conducted at regular intervals to review users’ access rights. </a:t>
            </a:r>
          </a:p>
          <a:p>
            <a:pPr eaLnBrk="1" hangingPunct="1">
              <a:spcBef>
                <a:spcPts val="1200"/>
              </a:spcBef>
            </a:pPr>
            <a:r>
              <a:rPr lang="en-GB" altLang="en-US" sz="2000" smtClean="0"/>
              <a:t>policies and procedures governing use of mobile computing and teleworking facilities. </a:t>
            </a:r>
          </a:p>
        </p:txBody>
      </p:sp>
      <p:sp>
        <p:nvSpPr>
          <p:cNvPr id="4" name="Rectangle 3"/>
          <p:cNvSpPr txBox="1">
            <a:spLocks noChangeArrowheads="1"/>
          </p:cNvSpPr>
          <p:nvPr/>
        </p:nvSpPr>
        <p:spPr bwMode="auto">
          <a:xfrm>
            <a:off x="4581525" y="2349500"/>
            <a:ext cx="4321175" cy="3017838"/>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41325" indent="-342900" algn="l" rtl="0" eaLnBrk="0" fontAlgn="base" hangingPunct="0">
              <a:spcBef>
                <a:spcPct val="20000"/>
              </a:spcBef>
              <a:spcAft>
                <a:spcPct val="0"/>
              </a:spcAft>
              <a:buChar char="•"/>
              <a:defRPr sz="2400">
                <a:solidFill>
                  <a:srgbClr val="00528B"/>
                </a:solidFill>
                <a:latin typeface="+mn-lt"/>
                <a:ea typeface="+mn-ea"/>
                <a:cs typeface="+mn-cs"/>
              </a:defRPr>
            </a:lvl1pPr>
            <a:lvl2pPr marL="906463" indent="-285750" algn="l" rtl="0" eaLnBrk="0" fontAlgn="base" hangingPunct="0">
              <a:spcBef>
                <a:spcPct val="20000"/>
              </a:spcBef>
              <a:spcAft>
                <a:spcPct val="0"/>
              </a:spcAft>
              <a:buChar char="–"/>
              <a:defRPr sz="2000">
                <a:solidFill>
                  <a:srgbClr val="00528B"/>
                </a:solidFill>
                <a:latin typeface="+mn-lt"/>
              </a:defRPr>
            </a:lvl2pPr>
            <a:lvl3pPr marL="1314450" indent="-228600" algn="l" rtl="0" eaLnBrk="0" fontAlgn="base" hangingPunct="0">
              <a:spcBef>
                <a:spcPct val="20000"/>
              </a:spcBef>
              <a:spcAft>
                <a:spcPct val="0"/>
              </a:spcAft>
              <a:buFont typeface="Times" pitchFamily="18" charset="0"/>
              <a:buChar char="•"/>
              <a:defRPr>
                <a:solidFill>
                  <a:srgbClr val="00528B"/>
                </a:solidFill>
                <a:latin typeface="+mn-lt"/>
              </a:defRPr>
            </a:lvl3pPr>
            <a:lvl4pPr marL="1722438" indent="-228600" algn="l" rtl="0" eaLnBrk="0" fontAlgn="base" hangingPunct="0">
              <a:spcBef>
                <a:spcPct val="20000"/>
              </a:spcBef>
              <a:spcAft>
                <a:spcPct val="0"/>
              </a:spcAft>
              <a:buChar char="-"/>
              <a:defRPr sz="1600">
                <a:solidFill>
                  <a:srgbClr val="00528B"/>
                </a:solidFill>
                <a:latin typeface="+mn-lt"/>
              </a:defRPr>
            </a:lvl4pPr>
            <a:lvl5pPr marL="2130425" indent="-228600" algn="l" rtl="0" eaLnBrk="0" fontAlgn="base" hangingPunct="0">
              <a:spcBef>
                <a:spcPct val="20000"/>
              </a:spcBef>
              <a:spcAft>
                <a:spcPct val="0"/>
              </a:spcAft>
              <a:buFont typeface="Times" pitchFamily="18" charset="0"/>
              <a:buChar char="•"/>
              <a:defRPr sz="1600">
                <a:solidFill>
                  <a:srgbClr val="00528B"/>
                </a:solidFill>
                <a:latin typeface="+mn-lt"/>
              </a:defRPr>
            </a:lvl5pPr>
            <a:lvl6pPr marL="2587625" indent="-228600" algn="l" rtl="0" fontAlgn="base">
              <a:spcBef>
                <a:spcPct val="20000"/>
              </a:spcBef>
              <a:spcAft>
                <a:spcPct val="0"/>
              </a:spcAft>
              <a:buFont typeface="Times" pitchFamily="18" charset="0"/>
              <a:buChar char="•"/>
              <a:defRPr sz="1600">
                <a:solidFill>
                  <a:srgbClr val="00528B"/>
                </a:solidFill>
                <a:latin typeface="+mn-lt"/>
              </a:defRPr>
            </a:lvl6pPr>
            <a:lvl7pPr marL="3044825" indent="-228600" algn="l" rtl="0" fontAlgn="base">
              <a:spcBef>
                <a:spcPct val="20000"/>
              </a:spcBef>
              <a:spcAft>
                <a:spcPct val="0"/>
              </a:spcAft>
              <a:buFont typeface="Times" pitchFamily="18" charset="0"/>
              <a:buChar char="•"/>
              <a:defRPr sz="1600">
                <a:solidFill>
                  <a:srgbClr val="00528B"/>
                </a:solidFill>
                <a:latin typeface="+mn-lt"/>
              </a:defRPr>
            </a:lvl7pPr>
            <a:lvl8pPr marL="3502025" indent="-228600" algn="l" rtl="0" fontAlgn="base">
              <a:spcBef>
                <a:spcPct val="20000"/>
              </a:spcBef>
              <a:spcAft>
                <a:spcPct val="0"/>
              </a:spcAft>
              <a:buFont typeface="Times" pitchFamily="18" charset="0"/>
              <a:buChar char="•"/>
              <a:defRPr sz="1600">
                <a:solidFill>
                  <a:srgbClr val="00528B"/>
                </a:solidFill>
                <a:latin typeface="+mn-lt"/>
              </a:defRPr>
            </a:lvl8pPr>
            <a:lvl9pPr marL="3959225" indent="-228600" algn="l" rtl="0" fontAlgn="base">
              <a:spcBef>
                <a:spcPct val="20000"/>
              </a:spcBef>
              <a:spcAft>
                <a:spcPct val="0"/>
              </a:spcAft>
              <a:buFont typeface="Times" pitchFamily="18" charset="0"/>
              <a:buChar char="•"/>
              <a:defRPr sz="1600">
                <a:solidFill>
                  <a:srgbClr val="00528B"/>
                </a:solidFill>
                <a:latin typeface="+mn-lt"/>
              </a:defRPr>
            </a:lvl9pPr>
          </a:lstStyle>
          <a:p>
            <a:pPr marL="98425" indent="0" eaLnBrk="1" hangingPunct="1">
              <a:buFontTx/>
              <a:buNone/>
              <a:defRPr/>
            </a:pPr>
            <a:r>
              <a:rPr lang="en-US" altLang="en-US" dirty="0">
                <a:solidFill>
                  <a:schemeClr val="tx1"/>
                </a:solidFill>
              </a:rPr>
              <a:t>Password Issues</a:t>
            </a:r>
            <a:endParaRPr lang="en-US" altLang="en-US" kern="0" dirty="0" smtClean="0">
              <a:solidFill>
                <a:schemeClr val="tx1"/>
              </a:solidFill>
            </a:endParaRPr>
          </a:p>
          <a:p>
            <a:pPr eaLnBrk="1" hangingPunct="1">
              <a:defRPr/>
            </a:pPr>
            <a:r>
              <a:rPr lang="en-US" altLang="en-US" sz="2000" kern="0" dirty="0" smtClean="0"/>
              <a:t>No passwords</a:t>
            </a:r>
          </a:p>
          <a:p>
            <a:pPr eaLnBrk="1" hangingPunct="1">
              <a:defRPr/>
            </a:pPr>
            <a:r>
              <a:rPr lang="en-US" altLang="en-US" sz="2000" kern="0" dirty="0" smtClean="0"/>
              <a:t>Easily guessed</a:t>
            </a:r>
          </a:p>
          <a:p>
            <a:pPr eaLnBrk="1" hangingPunct="1">
              <a:defRPr/>
            </a:pPr>
            <a:r>
              <a:rPr lang="en-US" altLang="en-US" sz="2000" kern="0" dirty="0"/>
              <a:t>Password aging</a:t>
            </a:r>
          </a:p>
          <a:p>
            <a:pPr eaLnBrk="1" hangingPunct="1">
              <a:defRPr/>
            </a:pPr>
            <a:r>
              <a:rPr lang="en-US" altLang="en-US" sz="2000" kern="0" dirty="0"/>
              <a:t>Login shells</a:t>
            </a:r>
          </a:p>
          <a:p>
            <a:pPr eaLnBrk="1" hangingPunct="1">
              <a:defRPr/>
            </a:pPr>
            <a:r>
              <a:rPr lang="en-US" altLang="en-US" sz="2000" kern="0" dirty="0" smtClean="0"/>
              <a:t>Access to encrypted passwords</a:t>
            </a:r>
          </a:p>
          <a:p>
            <a:pPr eaLnBrk="1" hangingPunct="1">
              <a:defRPr/>
            </a:pPr>
            <a:r>
              <a:rPr lang="en-US" altLang="en-US" sz="2000" kern="0" dirty="0" smtClean="0"/>
              <a:t>Group logins – Shared accounts</a:t>
            </a:r>
          </a:p>
          <a:p>
            <a:pPr eaLnBrk="1" hangingPunct="1">
              <a:defRPr/>
            </a:pPr>
            <a:r>
              <a:rPr lang="en-US" altLang="en-US" sz="2000" kern="0" dirty="0" smtClean="0"/>
              <a:t>Root privileges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idx="4294967295"/>
          </p:nvPr>
        </p:nvSpPr>
        <p:spPr>
          <a:xfrm>
            <a:off x="179388" y="333375"/>
            <a:ext cx="7777162" cy="768350"/>
          </a:xfrm>
        </p:spPr>
        <p:txBody>
          <a:bodyPr/>
          <a:lstStyle/>
          <a:p>
            <a:pPr eaLnBrk="1" hangingPunct="1"/>
            <a:r>
              <a:rPr lang="en-AU" smtClean="0"/>
              <a:t>Non-Technical aspects of Security</a:t>
            </a:r>
          </a:p>
        </p:txBody>
      </p:sp>
      <p:sp>
        <p:nvSpPr>
          <p:cNvPr id="30723" name="Rectangle 3"/>
          <p:cNvSpPr>
            <a:spLocks noGrp="1" noChangeArrowheads="1"/>
          </p:cNvSpPr>
          <p:nvPr>
            <p:ph type="body" idx="4294967295"/>
          </p:nvPr>
        </p:nvSpPr>
        <p:spPr>
          <a:xfrm>
            <a:off x="539750" y="1557338"/>
            <a:ext cx="7543800" cy="4038600"/>
          </a:xfrm>
        </p:spPr>
        <p:txBody>
          <a:bodyPr/>
          <a:lstStyle/>
          <a:p>
            <a:pPr eaLnBrk="1" hangingPunct="1">
              <a:spcBef>
                <a:spcPts val="1200"/>
              </a:spcBef>
            </a:pPr>
            <a:r>
              <a:rPr lang="en-AU" smtClean="0"/>
              <a:t>Otherwise impenetrable systems can still be compromised using “Social Engineering”.</a:t>
            </a:r>
          </a:p>
          <a:p>
            <a:pPr eaLnBrk="1" hangingPunct="1">
              <a:spcBef>
                <a:spcPts val="1200"/>
              </a:spcBef>
            </a:pPr>
            <a:r>
              <a:rPr lang="en-AU" smtClean="0"/>
              <a:t>An unwary user may be tricked into revealing the keys to sensitive information </a:t>
            </a:r>
            <a:r>
              <a:rPr lang="en-AU" b="1" i="1" smtClean="0">
                <a:solidFill>
                  <a:schemeClr val="accent2"/>
                </a:solidFill>
              </a:rPr>
              <a:t>( “</a:t>
            </a:r>
            <a:r>
              <a:rPr lang="en-US" b="1" i="1" smtClean="0">
                <a:solidFill>
                  <a:schemeClr val="accent2"/>
                </a:solidFill>
              </a:rPr>
              <a:t>Phishing” )</a:t>
            </a:r>
          </a:p>
          <a:p>
            <a:pPr lvl="1" eaLnBrk="1" hangingPunct="1"/>
            <a:r>
              <a:rPr lang="en-AU" smtClean="0"/>
              <a:t>Phone call from bogus SysAdmin who needs info to repair or install</a:t>
            </a:r>
          </a:p>
          <a:p>
            <a:pPr lvl="1" eaLnBrk="1" hangingPunct="1"/>
            <a:r>
              <a:rPr lang="en-AU" smtClean="0"/>
              <a:t>Bogus Market survey with questions that reveal enough info to be able to guess passwords or key information</a:t>
            </a:r>
          </a:p>
          <a:p>
            <a:pPr lvl="1" eaLnBrk="1" hangingPunct="1"/>
            <a:r>
              <a:rPr lang="en-AU" smtClean="0"/>
              <a:t>Discarded documents with account numbers or other pertinent data</a:t>
            </a:r>
          </a:p>
        </p:txBody>
      </p:sp>
    </p:spTree>
    <p:extLst>
      <p:ext uri="{BB962C8B-B14F-4D97-AF65-F5344CB8AC3E}">
        <p14:creationId xmlns:p14="http://schemas.microsoft.com/office/powerpoint/2010/main" val="29837111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idx="4294967295"/>
          </p:nvPr>
        </p:nvSpPr>
        <p:spPr>
          <a:xfrm>
            <a:off x="323850" y="333375"/>
            <a:ext cx="7704138" cy="768350"/>
          </a:xfrm>
        </p:spPr>
        <p:txBody>
          <a:bodyPr/>
          <a:lstStyle/>
          <a:p>
            <a:pPr eaLnBrk="1" hangingPunct="1"/>
            <a:r>
              <a:rPr lang="en-AU" smtClean="0"/>
              <a:t>Non-Technical aspects of Security</a:t>
            </a:r>
          </a:p>
        </p:txBody>
      </p:sp>
      <p:sp>
        <p:nvSpPr>
          <p:cNvPr id="31747" name="Rectangle 4"/>
          <p:cNvSpPr>
            <a:spLocks noGrp="1" noChangeArrowheads="1"/>
          </p:cNvSpPr>
          <p:nvPr>
            <p:ph type="body" idx="4294967295"/>
          </p:nvPr>
        </p:nvSpPr>
        <p:spPr>
          <a:xfrm>
            <a:off x="468313" y="1628775"/>
            <a:ext cx="7924800" cy="4627563"/>
          </a:xfrm>
        </p:spPr>
        <p:txBody>
          <a:bodyPr/>
          <a:lstStyle/>
          <a:p>
            <a:pPr eaLnBrk="1" hangingPunct="1"/>
            <a:r>
              <a:rPr lang="en-AU" smtClean="0"/>
              <a:t>Bragging</a:t>
            </a:r>
          </a:p>
          <a:p>
            <a:pPr lvl="1" eaLnBrk="1" hangingPunct="1"/>
            <a:r>
              <a:rPr lang="en-AU" smtClean="0"/>
              <a:t>Misguided users bragging about how good their system is, are actually giving information away.</a:t>
            </a:r>
          </a:p>
          <a:p>
            <a:pPr lvl="1" eaLnBrk="1" hangingPunct="1"/>
            <a:r>
              <a:rPr lang="en-AU" smtClean="0"/>
              <a:t>Egotistical crackers may over emphasize their success to provoke a situation where more information is revealed.</a:t>
            </a:r>
            <a:br>
              <a:rPr lang="en-AU" smtClean="0"/>
            </a:br>
            <a:endParaRPr lang="en-AU" smtClean="0"/>
          </a:p>
          <a:p>
            <a:pPr eaLnBrk="1" hangingPunct="1"/>
            <a:r>
              <a:rPr lang="en-AU" smtClean="0"/>
              <a:t>Security Policy needs to include steps to minimise these social issues</a:t>
            </a:r>
          </a:p>
          <a:p>
            <a:pPr lvl="1" eaLnBrk="1" hangingPunct="1"/>
            <a:r>
              <a:rPr lang="en-AU" smtClean="0"/>
              <a:t>user education</a:t>
            </a:r>
          </a:p>
          <a:p>
            <a:pPr lvl="1" eaLnBrk="1" hangingPunct="1"/>
            <a:r>
              <a:rPr lang="en-AU" smtClean="0"/>
              <a:t>clearly stated policy on disclosing information over the phone</a:t>
            </a:r>
          </a:p>
          <a:p>
            <a:pPr lvl="1" eaLnBrk="1" hangingPunct="1"/>
            <a:r>
              <a:rPr lang="en-AU" smtClean="0"/>
              <a:t>Check Lists</a:t>
            </a:r>
          </a:p>
          <a:p>
            <a:pPr eaLnBrk="1" hangingPunct="1"/>
            <a:endParaRPr lang="en-US" sz="2000" smtClean="0"/>
          </a:p>
        </p:txBody>
      </p:sp>
    </p:spTree>
    <p:extLst>
      <p:ext uri="{BB962C8B-B14F-4D97-AF65-F5344CB8AC3E}">
        <p14:creationId xmlns:p14="http://schemas.microsoft.com/office/powerpoint/2010/main" val="17828006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idx="4294967295"/>
          </p:nvPr>
        </p:nvSpPr>
        <p:spPr>
          <a:xfrm>
            <a:off x="323850" y="260350"/>
            <a:ext cx="6192838" cy="768350"/>
          </a:xfrm>
        </p:spPr>
        <p:txBody>
          <a:bodyPr/>
          <a:lstStyle/>
          <a:p>
            <a:pPr eaLnBrk="1" hangingPunct="1"/>
            <a:r>
              <a:rPr lang="en-AU" altLang="en-US" smtClean="0"/>
              <a:t>Password Security</a:t>
            </a:r>
          </a:p>
        </p:txBody>
      </p:sp>
      <p:sp>
        <p:nvSpPr>
          <p:cNvPr id="32771" name="Content Placeholder 7"/>
          <p:cNvSpPr>
            <a:spLocks noGrp="1"/>
          </p:cNvSpPr>
          <p:nvPr>
            <p:ph idx="4294967295"/>
          </p:nvPr>
        </p:nvSpPr>
        <p:spPr>
          <a:xfrm>
            <a:off x="539750" y="1484313"/>
            <a:ext cx="6048375" cy="4627562"/>
          </a:xfrm>
        </p:spPr>
        <p:txBody>
          <a:bodyPr/>
          <a:lstStyle/>
          <a:p>
            <a:pPr eaLnBrk="1" hangingPunct="1"/>
            <a:r>
              <a:rPr lang="en-US" altLang="en-US" smtClean="0"/>
              <a:t>Passwords</a:t>
            </a:r>
          </a:p>
          <a:p>
            <a:pPr lvl="1" eaLnBrk="1" hangingPunct="1"/>
            <a:r>
              <a:rPr lang="en-US" altLang="en-US" smtClean="0"/>
              <a:t>Consistent use of Strong Passwords</a:t>
            </a:r>
          </a:p>
          <a:p>
            <a:pPr lvl="1" eaLnBrk="1" hangingPunct="1"/>
            <a:r>
              <a:rPr lang="en-US" altLang="en-US" smtClean="0"/>
              <a:t>UP, low, Num, # - _ + ~ </a:t>
            </a:r>
          </a:p>
          <a:p>
            <a:pPr lvl="1" eaLnBrk="1" hangingPunct="1"/>
            <a:r>
              <a:rPr lang="en-US" altLang="en-US" smtClean="0"/>
              <a:t>Prevent brute force and dictionary attacks</a:t>
            </a:r>
          </a:p>
          <a:p>
            <a:pPr eaLnBrk="1" hangingPunct="1"/>
            <a:r>
              <a:rPr lang="en-US" altLang="en-US" smtClean="0"/>
              <a:t>Force users to change their password</a:t>
            </a:r>
          </a:p>
          <a:p>
            <a:pPr lvl="1" eaLnBrk="1" hangingPunct="1"/>
            <a:r>
              <a:rPr lang="en-US" altLang="en-US" smtClean="0"/>
              <a:t>Set an expiration date</a:t>
            </a:r>
          </a:p>
          <a:p>
            <a:pPr lvl="1" eaLnBrk="1" hangingPunct="1"/>
            <a:r>
              <a:rPr lang="en-US" altLang="en-US" smtClean="0"/>
              <a:t>Be sure to send plenty of warnings</a:t>
            </a:r>
          </a:p>
          <a:p>
            <a:pPr lvl="1" eaLnBrk="1" hangingPunct="1"/>
            <a:r>
              <a:rPr lang="en-US" altLang="en-US" b="1" smtClean="0">
                <a:solidFill>
                  <a:srgbClr val="FF0000"/>
                </a:solidFill>
              </a:rPr>
              <a:t>Expect complaints!</a:t>
            </a:r>
          </a:p>
          <a:p>
            <a:pPr eaLnBrk="1" hangingPunct="1"/>
            <a:r>
              <a:rPr lang="en-US" altLang="en-US" smtClean="0"/>
              <a:t>Combat Password Sniffing</a:t>
            </a:r>
          </a:p>
          <a:p>
            <a:pPr lvl="1" eaLnBrk="1" hangingPunct="1"/>
            <a:r>
              <a:rPr lang="en-US" altLang="en-US" smtClean="0"/>
              <a:t>telnet, ftp etc use plaintext passwords that are visible to protocol analysers</a:t>
            </a:r>
          </a:p>
          <a:p>
            <a:pPr lvl="1" eaLnBrk="1" hangingPunct="1"/>
            <a:r>
              <a:rPr lang="en-US" altLang="en-US" smtClean="0"/>
              <a:t>Use SSH/SSL</a:t>
            </a:r>
          </a:p>
          <a:p>
            <a:pPr lvl="1" eaLnBrk="1" hangingPunct="1"/>
            <a:endParaRPr lang="en-US" altLang="en-US" b="1" smtClean="0">
              <a:solidFill>
                <a:srgbClr val="FF0000"/>
              </a:solidFill>
            </a:endParaRPr>
          </a:p>
        </p:txBody>
      </p:sp>
      <p:sp>
        <p:nvSpPr>
          <p:cNvPr id="32772" name="Text Box 4"/>
          <p:cNvSpPr txBox="1">
            <a:spLocks noChangeArrowheads="1"/>
          </p:cNvSpPr>
          <p:nvPr/>
        </p:nvSpPr>
        <p:spPr bwMode="auto">
          <a:xfrm>
            <a:off x="7215188" y="2565400"/>
            <a:ext cx="885825" cy="546100"/>
          </a:xfrm>
          <a:prstGeom prst="rect">
            <a:avLst/>
          </a:prstGeom>
          <a:solidFill>
            <a:srgbClr val="FF99CC">
              <a:alpha val="50195"/>
            </a:srgbClr>
          </a:solidFill>
          <a:ln w="1270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pPr>
            <a:r>
              <a:rPr lang="en-US" altLang="en-US" sz="1600" b="1" i="1">
                <a:solidFill>
                  <a:srgbClr val="A50021"/>
                </a:solidFill>
              </a:rPr>
              <a:t>Try out</a:t>
            </a:r>
          </a:p>
          <a:p>
            <a:pPr eaLnBrk="1" hangingPunct="1">
              <a:lnSpc>
                <a:spcPct val="90000"/>
              </a:lnSpc>
            </a:pPr>
            <a:r>
              <a:rPr lang="en-US" altLang="en-US" sz="1600" b="1">
                <a:solidFill>
                  <a:srgbClr val="A50021"/>
                </a:solidFill>
                <a:latin typeface="Lucida Console" pitchFamily="49" charset="0"/>
              </a:rPr>
              <a:t>pwgen</a:t>
            </a:r>
            <a:endParaRPr lang="en-GB" altLang="en-US" sz="1600" b="1">
              <a:solidFill>
                <a:srgbClr val="A50021"/>
              </a:solidFill>
              <a:latin typeface="Lucida Console" pitchFamily="49" charset="0"/>
            </a:endParaRPr>
          </a:p>
        </p:txBody>
      </p:sp>
      <p:sp>
        <p:nvSpPr>
          <p:cNvPr id="32773" name="Rectangular Callout 1"/>
          <p:cNvSpPr>
            <a:spLocks noChangeArrowheads="1"/>
          </p:cNvSpPr>
          <p:nvPr/>
        </p:nvSpPr>
        <p:spPr bwMode="auto">
          <a:xfrm>
            <a:off x="6372225" y="3798888"/>
            <a:ext cx="2447925" cy="925512"/>
          </a:xfrm>
          <a:prstGeom prst="wedgeRectCallout">
            <a:avLst>
              <a:gd name="adj1" fmla="val -99875"/>
              <a:gd name="adj2" fmla="val -83139"/>
            </a:avLst>
          </a:prstGeom>
          <a:solidFill>
            <a:srgbClr val="FFFF00"/>
          </a:solidFill>
          <a:ln w="9525" algn="ctr">
            <a:solidFill>
              <a:schemeClr val="tx1"/>
            </a:solidFill>
            <a:round/>
            <a:headEnd/>
            <a:tailEnd/>
          </a:ln>
        </p:spPr>
        <p:txBody>
          <a:bodyPr/>
          <a:lstStyle/>
          <a:p>
            <a:pPr algn="ctr"/>
            <a:r>
              <a:rPr lang="en-GB" altLang="en-US"/>
              <a:t>What are the likely consequences?</a:t>
            </a:r>
          </a:p>
          <a:p>
            <a:pPr algn="ctr"/>
            <a:r>
              <a:rPr lang="en-GB" altLang="en-US"/>
              <a:t>(simple, written down)</a:t>
            </a:r>
          </a:p>
        </p:txBody>
      </p:sp>
    </p:spTree>
    <p:extLst>
      <p:ext uri="{BB962C8B-B14F-4D97-AF65-F5344CB8AC3E}">
        <p14:creationId xmlns:p14="http://schemas.microsoft.com/office/powerpoint/2010/main" val="4149088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4023" y="107570"/>
            <a:ext cx="3151656" cy="2969003"/>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4023" y="3493152"/>
            <a:ext cx="7506260" cy="2882238"/>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74849" y="161361"/>
            <a:ext cx="2828383" cy="2915212"/>
          </a:xfrm>
          <a:prstGeom prst="rect">
            <a:avLst/>
          </a:prstGeom>
        </p:spPr>
      </p:pic>
    </p:spTree>
    <p:extLst>
      <p:ext uri="{BB962C8B-B14F-4D97-AF65-F5344CB8AC3E}">
        <p14:creationId xmlns:p14="http://schemas.microsoft.com/office/powerpoint/2010/main" val="26563781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193675" y="179388"/>
            <a:ext cx="6575425" cy="1023937"/>
          </a:xfrm>
        </p:spPr>
        <p:txBody>
          <a:bodyPr/>
          <a:lstStyle/>
          <a:p>
            <a:r>
              <a:rPr lang="en-US" dirty="0" err="1" smtClean="0"/>
              <a:t>RedHat</a:t>
            </a:r>
            <a:r>
              <a:rPr lang="en-US" dirty="0" smtClean="0"/>
              <a:t> 9 Security Guide</a:t>
            </a:r>
          </a:p>
        </p:txBody>
      </p:sp>
      <p:sp>
        <p:nvSpPr>
          <p:cNvPr id="19459" name="Content Placeholder 2"/>
          <p:cNvSpPr>
            <a:spLocks noGrp="1"/>
          </p:cNvSpPr>
          <p:nvPr>
            <p:ph idx="1"/>
          </p:nvPr>
        </p:nvSpPr>
        <p:spPr>
          <a:xfrm>
            <a:off x="1619250" y="1628775"/>
            <a:ext cx="6316663" cy="4525963"/>
          </a:xfrm>
        </p:spPr>
        <p:txBody>
          <a:bodyPr/>
          <a:lstStyle/>
          <a:p>
            <a:pPr>
              <a:spcBef>
                <a:spcPct val="0"/>
              </a:spcBef>
            </a:pPr>
            <a:r>
              <a:rPr lang="en-US" sz="2000" smtClean="0"/>
              <a:t>8. Vulnerability Assessment</a:t>
            </a:r>
          </a:p>
          <a:p>
            <a:pPr>
              <a:spcBef>
                <a:spcPct val="0"/>
              </a:spcBef>
            </a:pPr>
            <a:r>
              <a:rPr lang="en-US" sz="2000" smtClean="0"/>
              <a:t>8.1. Thinking Like the Enemy </a:t>
            </a:r>
          </a:p>
          <a:p>
            <a:pPr>
              <a:spcBef>
                <a:spcPct val="0"/>
              </a:spcBef>
            </a:pPr>
            <a:r>
              <a:rPr lang="en-US" sz="2000" smtClean="0"/>
              <a:t>8.2. Defining Assessment and Testing </a:t>
            </a:r>
          </a:p>
          <a:p>
            <a:pPr>
              <a:spcBef>
                <a:spcPct val="0"/>
              </a:spcBef>
            </a:pPr>
            <a:r>
              <a:rPr lang="en-US" sz="2000" smtClean="0"/>
              <a:t>8.3. Evaluating the Tools</a:t>
            </a:r>
          </a:p>
          <a:p>
            <a:pPr>
              <a:spcBef>
                <a:spcPct val="0"/>
              </a:spcBef>
            </a:pPr>
            <a:endParaRPr lang="en-US" sz="2000" smtClean="0"/>
          </a:p>
          <a:p>
            <a:pPr>
              <a:spcBef>
                <a:spcPct val="0"/>
              </a:spcBef>
            </a:pPr>
            <a:r>
              <a:rPr lang="en-US" sz="2000" smtClean="0"/>
              <a:t>10. Incident Response </a:t>
            </a:r>
          </a:p>
          <a:p>
            <a:pPr>
              <a:spcBef>
                <a:spcPct val="0"/>
              </a:spcBef>
            </a:pPr>
            <a:r>
              <a:rPr lang="en-US" sz="2000" smtClean="0"/>
              <a:t>10.1. Defining Incident Response </a:t>
            </a:r>
          </a:p>
          <a:p>
            <a:pPr>
              <a:spcBef>
                <a:spcPct val="0"/>
              </a:spcBef>
            </a:pPr>
            <a:r>
              <a:rPr lang="en-US" sz="2000" smtClean="0"/>
              <a:t>10.2. Creating an Incident Response Plan </a:t>
            </a:r>
          </a:p>
          <a:p>
            <a:pPr>
              <a:spcBef>
                <a:spcPct val="0"/>
              </a:spcBef>
            </a:pPr>
            <a:r>
              <a:rPr lang="en-US" sz="2000" smtClean="0"/>
              <a:t>10.3. Implementing the Incident Response Plan</a:t>
            </a:r>
          </a:p>
          <a:p>
            <a:pPr>
              <a:spcBef>
                <a:spcPct val="0"/>
              </a:spcBef>
            </a:pPr>
            <a:r>
              <a:rPr lang="en-US" sz="2000" smtClean="0"/>
              <a:t>10.4. Investigating the Incident</a:t>
            </a:r>
          </a:p>
          <a:p>
            <a:pPr>
              <a:spcBef>
                <a:spcPct val="0"/>
              </a:spcBef>
            </a:pPr>
            <a:r>
              <a:rPr lang="en-US" sz="2000" smtClean="0"/>
              <a:t>10.5. Restoring and Recovering Resources </a:t>
            </a:r>
          </a:p>
          <a:p>
            <a:pPr>
              <a:spcBef>
                <a:spcPct val="0"/>
              </a:spcBef>
            </a:pPr>
            <a:r>
              <a:rPr lang="en-US" sz="2000" smtClean="0"/>
              <a:t>10.6. Reporting the Incident</a:t>
            </a:r>
          </a:p>
          <a:p>
            <a:pPr>
              <a:spcBef>
                <a:spcPct val="0"/>
              </a:spcBef>
            </a:pPr>
            <a:endParaRPr lang="en-US" sz="2000" smtClean="0"/>
          </a:p>
          <a:p>
            <a:pPr>
              <a:spcBef>
                <a:spcPct val="0"/>
              </a:spcBef>
            </a:pPr>
            <a:r>
              <a:rPr lang="en-US" sz="2000" smtClean="0"/>
              <a:t>Appendix A. Common Exploits and Attacks </a:t>
            </a:r>
          </a:p>
        </p:txBody>
      </p:sp>
    </p:spTree>
    <p:extLst>
      <p:ext uri="{BB962C8B-B14F-4D97-AF65-F5344CB8AC3E}">
        <p14:creationId xmlns:p14="http://schemas.microsoft.com/office/powerpoint/2010/main" val="20485364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a:xfrm>
            <a:off x="193675" y="179388"/>
            <a:ext cx="6575425" cy="1023937"/>
          </a:xfrm>
        </p:spPr>
        <p:txBody>
          <a:bodyPr/>
          <a:lstStyle/>
          <a:p>
            <a:r>
              <a:rPr lang="en-US" altLang="en-US" smtClean="0">
                <a:solidFill>
                  <a:srgbClr val="000000"/>
                </a:solidFill>
              </a:rPr>
              <a:t>Intruder prevention</a:t>
            </a:r>
            <a:endParaRPr lang="en-MY" altLang="en-US" b="1" smtClean="0"/>
          </a:p>
        </p:txBody>
      </p:sp>
      <p:sp>
        <p:nvSpPr>
          <p:cNvPr id="5" name="TextBox 4"/>
          <p:cNvSpPr txBox="1"/>
          <p:nvPr/>
        </p:nvSpPr>
        <p:spPr>
          <a:xfrm>
            <a:off x="0" y="1557338"/>
            <a:ext cx="7200900" cy="1852612"/>
          </a:xfrm>
          <a:prstGeom prst="rect">
            <a:avLst/>
          </a:prstGeom>
          <a:noFill/>
        </p:spPr>
        <p:txBody>
          <a:bodyPr>
            <a:spAutoFit/>
          </a:bodyPr>
          <a:lstStyle/>
          <a:p>
            <a:pPr marL="742950" lvl="1" indent="-285750" algn="l" eaLnBrk="0" hangingPunct="0">
              <a:spcBef>
                <a:spcPct val="20000"/>
              </a:spcBef>
              <a:buFontTx/>
              <a:buChar char="–"/>
              <a:defRPr/>
            </a:pPr>
            <a:r>
              <a:rPr lang="en-US" sz="2800" kern="0" dirty="0">
                <a:solidFill>
                  <a:srgbClr val="000000"/>
                </a:solidFill>
                <a:latin typeface="Arial" pitchFamily="34" charset="0"/>
              </a:rPr>
              <a:t>White hat hackers (penetration testing)</a:t>
            </a:r>
          </a:p>
          <a:p>
            <a:pPr marL="1143000" lvl="2" indent="-228600" algn="l" eaLnBrk="0" hangingPunct="0">
              <a:spcBef>
                <a:spcPct val="20000"/>
              </a:spcBef>
              <a:buFontTx/>
              <a:buChar char="•"/>
              <a:defRPr/>
            </a:pPr>
            <a:r>
              <a:rPr lang="en-US" sz="2400" kern="0" dirty="0">
                <a:solidFill>
                  <a:srgbClr val="000000"/>
                </a:solidFill>
                <a:latin typeface="Arial" pitchFamily="34" charset="0"/>
              </a:rPr>
              <a:t>Scanning</a:t>
            </a:r>
          </a:p>
          <a:p>
            <a:pPr marL="1143000" lvl="2" indent="-228600" algn="l" eaLnBrk="0" hangingPunct="0">
              <a:spcBef>
                <a:spcPct val="20000"/>
              </a:spcBef>
              <a:buFontTx/>
              <a:buChar char="•"/>
              <a:defRPr/>
            </a:pPr>
            <a:r>
              <a:rPr lang="en-US" sz="2400" kern="0" dirty="0">
                <a:solidFill>
                  <a:srgbClr val="000000"/>
                </a:solidFill>
                <a:latin typeface="Arial" pitchFamily="34" charset="0"/>
              </a:rPr>
              <a:t>Vulnerability analysis</a:t>
            </a:r>
          </a:p>
          <a:p>
            <a:pPr marL="1143000" lvl="2" indent="-228600" algn="l" eaLnBrk="0" hangingPunct="0">
              <a:spcBef>
                <a:spcPct val="20000"/>
              </a:spcBef>
              <a:buFontTx/>
              <a:buChar char="•"/>
              <a:defRPr/>
            </a:pPr>
            <a:r>
              <a:rPr lang="en-US" sz="2400" kern="0" dirty="0">
                <a:solidFill>
                  <a:srgbClr val="000000"/>
                </a:solidFill>
                <a:latin typeface="Arial" pitchFamily="34" charset="0"/>
              </a:rPr>
              <a:t>System update/patch</a:t>
            </a:r>
          </a:p>
        </p:txBody>
      </p:sp>
      <p:pic>
        <p:nvPicPr>
          <p:cNvPr id="43012"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3068638"/>
            <a:ext cx="4227513" cy="3313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277822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93675" y="179388"/>
            <a:ext cx="6575425" cy="1023937"/>
          </a:xfrm>
        </p:spPr>
        <p:txBody>
          <a:bodyPr/>
          <a:lstStyle/>
          <a:p>
            <a:r>
              <a:rPr lang="en-AU" altLang="en-US" smtClean="0">
                <a:ea typeface="MS PGothic" pitchFamily="34" charset="-128"/>
              </a:rPr>
              <a:t>A Philosophy</a:t>
            </a:r>
          </a:p>
        </p:txBody>
      </p:sp>
      <p:sp>
        <p:nvSpPr>
          <p:cNvPr id="9219" name="Rectangle 3"/>
          <p:cNvSpPr>
            <a:spLocks noGrp="1" noChangeArrowheads="1"/>
          </p:cNvSpPr>
          <p:nvPr>
            <p:ph idx="1"/>
          </p:nvPr>
        </p:nvSpPr>
        <p:spPr/>
        <p:txBody>
          <a:bodyPr/>
          <a:lstStyle/>
          <a:p>
            <a:r>
              <a:rPr lang="en-AU" altLang="en-US" smtClean="0">
                <a:ea typeface="MS PGothic" pitchFamily="34" charset="-128"/>
              </a:rPr>
              <a:t>System Administration is about</a:t>
            </a:r>
          </a:p>
          <a:p>
            <a:pPr lvl="1"/>
            <a:r>
              <a:rPr lang="en-AU" altLang="en-US" smtClean="0">
                <a:ea typeface="MS PGothic" pitchFamily="34" charset="-128"/>
              </a:rPr>
              <a:t>Putting together a network of computers</a:t>
            </a:r>
          </a:p>
          <a:p>
            <a:pPr lvl="1"/>
            <a:r>
              <a:rPr lang="en-AU" altLang="en-US" smtClean="0">
                <a:ea typeface="MS PGothic" pitchFamily="34" charset="-128"/>
              </a:rPr>
              <a:t>Getting them to run some applications</a:t>
            </a:r>
          </a:p>
          <a:p>
            <a:pPr lvl="1"/>
            <a:r>
              <a:rPr lang="en-AU" altLang="en-US" smtClean="0">
                <a:ea typeface="MS PGothic" pitchFamily="34" charset="-128"/>
              </a:rPr>
              <a:t>Keeping them running in a dynamic world</a:t>
            </a:r>
          </a:p>
          <a:p>
            <a:pPr>
              <a:spcBef>
                <a:spcPts val="1200"/>
              </a:spcBef>
            </a:pPr>
            <a:r>
              <a:rPr lang="en-AU" altLang="en-US" smtClean="0">
                <a:ea typeface="MS PGothic" pitchFamily="34" charset="-128"/>
              </a:rPr>
              <a:t>System Administration is as much about technology as it is about user behaviour</a:t>
            </a:r>
          </a:p>
          <a:p>
            <a:pPr>
              <a:spcBef>
                <a:spcPts val="1200"/>
              </a:spcBef>
            </a:pPr>
            <a:r>
              <a:rPr lang="en-AU" altLang="en-US" smtClean="0">
                <a:ea typeface="MS PGothic" pitchFamily="34" charset="-128"/>
              </a:rPr>
              <a:t>System Administration requires constant monitoring and rapid response to problems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pPr eaLnBrk="1" hangingPunct="1"/>
            <a:r>
              <a:rPr lang="en-US" altLang="en-US">
                <a:solidFill>
                  <a:srgbClr val="1E1C11"/>
                </a:solidFill>
                <a:ea typeface="ＭＳ Ｐゴシック" pitchFamily="34" charset="-128"/>
                <a:cs typeface="Arial" charset="0"/>
              </a:rPr>
              <a:t>Threat Model</a:t>
            </a:r>
          </a:p>
        </p:txBody>
      </p:sp>
      <p:sp>
        <p:nvSpPr>
          <p:cNvPr id="28675" name="Content Placeholder 2"/>
          <p:cNvSpPr>
            <a:spLocks noGrp="1"/>
          </p:cNvSpPr>
          <p:nvPr>
            <p:ph idx="1"/>
          </p:nvPr>
        </p:nvSpPr>
        <p:spPr>
          <a:xfrm>
            <a:off x="457200" y="1524000"/>
            <a:ext cx="8458200" cy="4754563"/>
          </a:xfrm>
        </p:spPr>
        <p:txBody>
          <a:bodyPr/>
          <a:lstStyle/>
          <a:p>
            <a:pPr marL="0" indent="0" eaLnBrk="1" hangingPunct="1">
              <a:spcAft>
                <a:spcPts val="600"/>
              </a:spcAft>
            </a:pPr>
            <a:r>
              <a:rPr lang="en-US" altLang="en-US" dirty="0">
                <a:solidFill>
                  <a:srgbClr val="1E1C11"/>
                </a:solidFill>
                <a:ea typeface="ＭＳ Ｐゴシック" pitchFamily="34" charset="-128"/>
              </a:rPr>
              <a:t> </a:t>
            </a:r>
            <a:r>
              <a:rPr lang="en-US" altLang="en-US" sz="2400" dirty="0">
                <a:solidFill>
                  <a:srgbClr val="1E1C11"/>
                </a:solidFill>
                <a:ea typeface="ＭＳ Ｐゴシック" pitchFamily="34" charset="-128"/>
              </a:rPr>
              <a:t>A threat model helps in analyzing a security problem, design mitigation strategies, and evaluate solutions</a:t>
            </a:r>
          </a:p>
          <a:p>
            <a:pPr marL="0" indent="0" eaLnBrk="1" hangingPunct="1">
              <a:spcAft>
                <a:spcPts val="600"/>
              </a:spcAft>
            </a:pPr>
            <a:endParaRPr lang="en-US" altLang="en-US" sz="2400" dirty="0">
              <a:solidFill>
                <a:srgbClr val="1E1C11"/>
              </a:solidFill>
              <a:ea typeface="ＭＳ Ｐゴシック" pitchFamily="34" charset="-128"/>
            </a:endParaRPr>
          </a:p>
          <a:p>
            <a:pPr marL="0" indent="0" eaLnBrk="1" hangingPunct="1">
              <a:spcAft>
                <a:spcPts val="600"/>
              </a:spcAft>
            </a:pPr>
            <a:r>
              <a:rPr lang="en-US" altLang="en-US" sz="2400" dirty="0">
                <a:solidFill>
                  <a:srgbClr val="1E1C11"/>
                </a:solidFill>
                <a:ea typeface="ＭＳ Ｐゴシック" pitchFamily="34" charset="-128"/>
              </a:rPr>
              <a:t> Steps:</a:t>
            </a:r>
          </a:p>
          <a:p>
            <a:pPr lvl="1" eaLnBrk="1" hangingPunct="1">
              <a:spcAft>
                <a:spcPts val="600"/>
              </a:spcAft>
            </a:pPr>
            <a:r>
              <a:rPr lang="en-US" altLang="en-US" sz="2400" dirty="0">
                <a:solidFill>
                  <a:srgbClr val="1E1C11"/>
                </a:solidFill>
                <a:ea typeface="ＭＳ Ｐゴシック" pitchFamily="34" charset="-128"/>
              </a:rPr>
              <a:t>Identify attackers, assets, threats and other components</a:t>
            </a:r>
          </a:p>
          <a:p>
            <a:pPr lvl="1" eaLnBrk="1" hangingPunct="1">
              <a:spcAft>
                <a:spcPts val="600"/>
              </a:spcAft>
            </a:pPr>
            <a:r>
              <a:rPr lang="en-US" altLang="en-US" sz="2400" dirty="0">
                <a:solidFill>
                  <a:srgbClr val="1E1C11"/>
                </a:solidFill>
                <a:ea typeface="ＭＳ Ｐゴシック" pitchFamily="34" charset="-128"/>
              </a:rPr>
              <a:t>Rank the threats</a:t>
            </a:r>
          </a:p>
          <a:p>
            <a:pPr lvl="1" eaLnBrk="1" hangingPunct="1">
              <a:spcAft>
                <a:spcPts val="600"/>
              </a:spcAft>
            </a:pPr>
            <a:r>
              <a:rPr lang="en-US" altLang="en-US" sz="2400" dirty="0">
                <a:solidFill>
                  <a:srgbClr val="1E1C11"/>
                </a:solidFill>
                <a:ea typeface="ＭＳ Ｐゴシック" pitchFamily="34" charset="-128"/>
              </a:rPr>
              <a:t>Choose mitigation strategies</a:t>
            </a:r>
          </a:p>
          <a:p>
            <a:pPr lvl="1" eaLnBrk="1" hangingPunct="1">
              <a:spcAft>
                <a:spcPts val="600"/>
              </a:spcAft>
            </a:pPr>
            <a:r>
              <a:rPr lang="en-US" altLang="en-US" sz="2400" dirty="0">
                <a:solidFill>
                  <a:srgbClr val="1E1C11"/>
                </a:solidFill>
                <a:ea typeface="ＭＳ Ｐゴシック" pitchFamily="34" charset="-128"/>
              </a:rPr>
              <a:t>Build solutions based on the strategies</a:t>
            </a:r>
          </a:p>
          <a:p>
            <a:pPr marL="0" indent="0" eaLnBrk="1" hangingPunct="1"/>
            <a:endParaRPr lang="en-US" altLang="en-US" dirty="0">
              <a:solidFill>
                <a:srgbClr val="1E1C11"/>
              </a:solidFill>
              <a:ea typeface="ＭＳ Ｐゴシック" pitchFamily="34" charset="-128"/>
            </a:endParaRPr>
          </a:p>
          <a:p>
            <a:pPr lvl="1" eaLnBrk="1" hangingPunct="1"/>
            <a:endParaRPr lang="en-US" altLang="en-US" dirty="0">
              <a:solidFill>
                <a:srgbClr val="1E1C11"/>
              </a:solidFill>
              <a:ea typeface="ＭＳ Ｐゴシック" pitchFamily="34" charset="-128"/>
            </a:endParaRPr>
          </a:p>
          <a:p>
            <a:pPr lvl="1" eaLnBrk="1" hangingPunct="1"/>
            <a:endParaRPr lang="en-US" altLang="en-US" dirty="0">
              <a:solidFill>
                <a:srgbClr val="1E1C11"/>
              </a:solidFill>
              <a:ea typeface="ＭＳ Ｐゴシック" pitchFamily="34" charset="-128"/>
            </a:endParaRPr>
          </a:p>
          <a:p>
            <a:pPr lvl="1" eaLnBrk="1" hangingPunct="1"/>
            <a:endParaRPr lang="en-US" altLang="en-US" dirty="0">
              <a:solidFill>
                <a:srgbClr val="1E1C11"/>
              </a:solidFill>
              <a:ea typeface="ＭＳ Ｐゴシック" pitchFamily="34" charset="-128"/>
            </a:endParaRPr>
          </a:p>
        </p:txBody>
      </p:sp>
    </p:spTree>
    <p:extLst>
      <p:ext uri="{BB962C8B-B14F-4D97-AF65-F5344CB8AC3E}">
        <p14:creationId xmlns:p14="http://schemas.microsoft.com/office/powerpoint/2010/main" val="37838829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4800" y="533400"/>
            <a:ext cx="8455567" cy="844611"/>
          </a:xfrm>
        </p:spPr>
        <p:txBody>
          <a:bodyPr/>
          <a:lstStyle/>
          <a:p>
            <a:r>
              <a:rPr lang="en-US" dirty="0" smtClean="0"/>
              <a:t>Intrusion Lifecycle</a:t>
            </a:r>
            <a:endParaRPr lang="en-US" dirty="0"/>
          </a:p>
        </p:txBody>
      </p:sp>
      <p:sp>
        <p:nvSpPr>
          <p:cNvPr id="2" name="Slide Number Placeholder 1"/>
          <p:cNvSpPr>
            <a:spLocks noGrp="1"/>
          </p:cNvSpPr>
          <p:nvPr>
            <p:ph type="sldNum" sz="quarter" idx="4"/>
          </p:nvPr>
        </p:nvSpPr>
        <p:spPr/>
        <p:txBody>
          <a:bodyPr/>
          <a:lstStyle/>
          <a:p>
            <a:fld id="{A8160BDD-7155-D744-B749-9730458604AD}" type="slidenum">
              <a:rPr lang="en-US" smtClean="0"/>
              <a:pPr/>
              <a:t>31</a:t>
            </a:fld>
            <a:endParaRPr lang="en-US" dirty="0"/>
          </a:p>
        </p:txBody>
      </p:sp>
      <p:graphicFrame>
        <p:nvGraphicFramePr>
          <p:cNvPr id="5" name="Group 23"/>
          <p:cNvGraphicFramePr>
            <a:graphicFrameLocks noGrp="1"/>
          </p:cNvGraphicFramePr>
          <p:nvPr>
            <p:extLst>
              <p:ext uri="{D42A27DB-BD31-4B8C-83A1-F6EECF244321}">
                <p14:modId xmlns:p14="http://schemas.microsoft.com/office/powerpoint/2010/main" val="3025602862"/>
              </p:ext>
            </p:extLst>
          </p:nvPr>
        </p:nvGraphicFramePr>
        <p:xfrm>
          <a:off x="228600" y="1828800"/>
          <a:ext cx="8686800" cy="3931920"/>
        </p:xfrm>
        <a:graphic>
          <a:graphicData uri="http://schemas.openxmlformats.org/drawingml/2006/table">
            <a:tbl>
              <a:tblPr/>
              <a:tblGrid>
                <a:gridCol w="868680">
                  <a:extLst>
                    <a:ext uri="{9D8B030D-6E8A-4147-A177-3AD203B41FA5}">
                      <a16:colId xmlns:a16="http://schemas.microsoft.com/office/drawing/2014/main" xmlns="" val="4190261648"/>
                    </a:ext>
                  </a:extLst>
                </a:gridCol>
                <a:gridCol w="2244969">
                  <a:extLst>
                    <a:ext uri="{9D8B030D-6E8A-4147-A177-3AD203B41FA5}">
                      <a16:colId xmlns:a16="http://schemas.microsoft.com/office/drawing/2014/main" xmlns="" val="20000"/>
                    </a:ext>
                  </a:extLst>
                </a:gridCol>
                <a:gridCol w="5573151">
                  <a:extLst>
                    <a:ext uri="{9D8B030D-6E8A-4147-A177-3AD203B41FA5}">
                      <a16:colId xmlns:a16="http://schemas.microsoft.com/office/drawing/2014/main" xmlns="" val="20001"/>
                    </a:ext>
                  </a:extLst>
                </a:gridCol>
              </a:tblGrid>
              <a:tr h="457200">
                <a:tc>
                  <a:txBody>
                    <a:bodyPr/>
                    <a:lstStyle/>
                    <a:p>
                      <a:pPr marL="0" marR="0" lvl="0" indent="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None/>
                        <a:tabLst/>
                      </a:pPr>
                      <a:r>
                        <a:rPr kumimoji="0" lang="en-US" sz="1600" b="1" i="0" u="none" strike="noStrike" cap="none" normalizeH="0" baseline="0" dirty="0">
                          <a:ln>
                            <a:noFill/>
                          </a:ln>
                          <a:solidFill>
                            <a:schemeClr val="bg1"/>
                          </a:solidFill>
                          <a:effectLst/>
                          <a:latin typeface="Calibri"/>
                          <a:cs typeface="Calibri"/>
                        </a:rPr>
                        <a:t>Phase</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FF0000"/>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None/>
                        <a:tabLst/>
                      </a:pPr>
                      <a:r>
                        <a:rPr kumimoji="0" lang="en-US" sz="1600" b="1" i="0" u="none" strike="noStrike" cap="none" normalizeH="0" baseline="0" dirty="0">
                          <a:ln>
                            <a:noFill/>
                          </a:ln>
                          <a:solidFill>
                            <a:schemeClr val="bg1"/>
                          </a:solidFill>
                          <a:effectLst/>
                          <a:latin typeface="Calibri"/>
                          <a:cs typeface="Calibri"/>
                        </a:rPr>
                        <a:t>Technique</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FF0000"/>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None/>
                        <a:tabLst/>
                        <a:defRPr/>
                      </a:pPr>
                      <a:r>
                        <a:rPr kumimoji="0" lang="en-US" sz="1600" b="1" i="0" u="none" strike="noStrike" kern="1200" cap="none" spc="0" normalizeH="0" baseline="0" noProof="0" dirty="0">
                          <a:ln>
                            <a:noFill/>
                          </a:ln>
                          <a:solidFill>
                            <a:prstClr val="white"/>
                          </a:solidFill>
                          <a:effectLst/>
                          <a:uLnTx/>
                          <a:uFillTx/>
                          <a:latin typeface="Calibri"/>
                          <a:ea typeface="+mn-ea"/>
                          <a:cs typeface="Calibri"/>
                        </a:rPr>
                        <a:t>Description</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FF0000"/>
                    </a:solidFill>
                  </a:tcPr>
                </a:tc>
                <a:extLst>
                  <a:ext uri="{0D108BD9-81ED-4DB2-BD59-A6C34878D82A}">
                    <a16:rowId xmlns:a16="http://schemas.microsoft.com/office/drawing/2014/main" xmlns="" val="10000"/>
                  </a:ext>
                </a:extLst>
              </a:tr>
              <a:tr h="381000">
                <a:tc>
                  <a:txBody>
                    <a:bodyPr/>
                    <a:lstStyle/>
                    <a:p>
                      <a:pPr marL="0" marR="0" lvl="0" indent="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None/>
                        <a:tabLst/>
                      </a:pPr>
                      <a:endParaRPr kumimoji="0" lang="en-US" sz="1400" b="1" i="0" u="none" strike="noStrike" cap="none" normalizeH="0" baseline="0" dirty="0">
                        <a:ln>
                          <a:noFill/>
                        </a:ln>
                        <a:solidFill>
                          <a:schemeClr val="tx1"/>
                        </a:solidFill>
                        <a:effectLst/>
                        <a:latin typeface="Calibri"/>
                        <a:cs typeface="Calibri"/>
                      </a:endParaRP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None/>
                        <a:tabLst/>
                      </a:pPr>
                      <a:r>
                        <a:rPr kumimoji="0" lang="en-US" sz="1800" b="1" i="0" u="none" strike="noStrike" cap="none" normalizeH="0" baseline="0" dirty="0">
                          <a:ln>
                            <a:noFill/>
                          </a:ln>
                          <a:solidFill>
                            <a:schemeClr val="tx1"/>
                          </a:solidFill>
                          <a:effectLst/>
                          <a:latin typeface="Calibri"/>
                          <a:cs typeface="Calibri"/>
                        </a:rPr>
                        <a:t>Reconnaissance</a:t>
                      </a:r>
                    </a:p>
                    <a:p>
                      <a:pPr marL="0" marR="0" lvl="0" indent="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None/>
                        <a:tabLst/>
                      </a:pPr>
                      <a:endParaRPr kumimoji="0" lang="en-US" sz="1800" b="1" i="0" u="none" strike="noStrike" cap="none" normalizeH="0" baseline="0" dirty="0">
                        <a:ln>
                          <a:noFill/>
                        </a:ln>
                        <a:solidFill>
                          <a:schemeClr val="tx1"/>
                        </a:solidFill>
                        <a:effectLst/>
                        <a:latin typeface="Calibri"/>
                        <a:cs typeface="Calibri"/>
                      </a:endParaRP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173038" marR="0" lvl="0" indent="-173038" algn="l" defTabSz="914400" rtl="0" eaLnBrk="1" fontAlgn="base" latinLnBrk="0" hangingPunct="1">
                        <a:lnSpc>
                          <a:spcPct val="100000"/>
                        </a:lnSpc>
                        <a:spcBef>
                          <a:spcPct val="20000"/>
                        </a:spcBef>
                        <a:spcAft>
                          <a:spcPct val="0"/>
                        </a:spcAft>
                        <a:buClr>
                          <a:srgbClr val="ED1C24"/>
                        </a:buClr>
                        <a:buSzTx/>
                        <a:buFont typeface="Arial" panose="020B0604020202020204" pitchFamily="34" charset="0"/>
                        <a:buChar char="•"/>
                        <a:tabLst/>
                      </a:pPr>
                      <a:r>
                        <a:rPr kumimoji="0" lang="en-US" sz="1800" b="0" i="0" u="none" strike="noStrike" kern="1200" cap="none" normalizeH="0" baseline="0" dirty="0">
                          <a:ln>
                            <a:noFill/>
                          </a:ln>
                          <a:solidFill>
                            <a:schemeClr val="tx1"/>
                          </a:solidFill>
                          <a:effectLst/>
                          <a:latin typeface="Calibri"/>
                          <a:ea typeface="+mn-ea"/>
                          <a:cs typeface="Calibri"/>
                        </a:rPr>
                        <a:t>Gather as much info about targets as possible.</a:t>
                      </a:r>
                    </a:p>
                    <a:p>
                      <a:pPr marL="173038" marR="0" lvl="0" indent="-173038" algn="l" defTabSz="914400" rtl="0" eaLnBrk="1" fontAlgn="base" latinLnBrk="0" hangingPunct="1">
                        <a:lnSpc>
                          <a:spcPct val="100000"/>
                        </a:lnSpc>
                        <a:spcBef>
                          <a:spcPct val="20000"/>
                        </a:spcBef>
                        <a:spcAft>
                          <a:spcPct val="0"/>
                        </a:spcAft>
                        <a:buClr>
                          <a:srgbClr val="ED1C24"/>
                        </a:buClr>
                        <a:buSzTx/>
                        <a:buFont typeface="Arial" panose="020B0604020202020204" pitchFamily="34" charset="0"/>
                        <a:buChar char="•"/>
                        <a:tabLst/>
                      </a:pPr>
                      <a:r>
                        <a:rPr kumimoji="0" lang="en-US" sz="1800" b="0" i="0" u="none" strike="noStrike" kern="1200" cap="none" normalizeH="0" baseline="0" dirty="0" smtClean="0">
                          <a:ln>
                            <a:noFill/>
                          </a:ln>
                          <a:solidFill>
                            <a:schemeClr val="tx1"/>
                          </a:solidFill>
                          <a:effectLst/>
                          <a:latin typeface="Calibri"/>
                          <a:ea typeface="+mn-ea"/>
                          <a:cs typeface="Calibri"/>
                        </a:rPr>
                        <a:t>Required to craft an attack</a:t>
                      </a:r>
                      <a:r>
                        <a:rPr kumimoji="0" lang="en-US" sz="1800" b="0" i="0" u="none" strike="noStrike" kern="1200" cap="none" normalizeH="0" baseline="0" dirty="0">
                          <a:ln>
                            <a:noFill/>
                          </a:ln>
                          <a:solidFill>
                            <a:schemeClr val="tx1"/>
                          </a:solidFill>
                          <a:effectLst/>
                          <a:latin typeface="Calibri"/>
                          <a:ea typeface="+mn-ea"/>
                          <a:cs typeface="Calibri"/>
                        </a:rPr>
                        <a:t>.</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xmlns="" val="10001"/>
                  </a:ext>
                </a:extLst>
              </a:tr>
              <a:tr h="381000">
                <a:tc>
                  <a:txBody>
                    <a:bodyPr/>
                    <a:lstStyle/>
                    <a:p>
                      <a:pPr marL="0" marR="0" lvl="0" indent="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None/>
                        <a:tabLst/>
                      </a:pPr>
                      <a:endParaRPr kumimoji="0" lang="en-US" sz="1400" b="1" i="0" u="none" strike="noStrike" kern="1200" cap="none" normalizeH="0" baseline="0" dirty="0">
                        <a:ln>
                          <a:noFill/>
                        </a:ln>
                        <a:solidFill>
                          <a:schemeClr val="tx1"/>
                        </a:solidFill>
                        <a:effectLst/>
                        <a:latin typeface="Calibri"/>
                        <a:ea typeface="+mn-ea"/>
                        <a:cs typeface="Calibri"/>
                      </a:endParaRP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None/>
                        <a:tabLst/>
                      </a:pPr>
                      <a:r>
                        <a:rPr kumimoji="0" lang="en-US" sz="1800" b="1" i="0" u="none" strike="noStrike" kern="1200" cap="none" normalizeH="0" baseline="0" dirty="0">
                          <a:ln>
                            <a:noFill/>
                          </a:ln>
                          <a:solidFill>
                            <a:schemeClr val="tx1"/>
                          </a:solidFill>
                          <a:effectLst/>
                          <a:latin typeface="Calibri"/>
                          <a:ea typeface="+mn-ea"/>
                          <a:cs typeface="Calibri"/>
                        </a:rPr>
                        <a:t>Initial exploitation</a:t>
                      </a:r>
                    </a:p>
                    <a:p>
                      <a:pPr marL="0" marR="0" lvl="0" indent="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None/>
                        <a:tabLst/>
                      </a:pPr>
                      <a:endParaRPr kumimoji="0" lang="en-US" sz="1800" b="1" i="0" u="none" strike="noStrike" kern="1200" cap="none" normalizeH="0" baseline="0" dirty="0">
                        <a:ln>
                          <a:noFill/>
                        </a:ln>
                        <a:solidFill>
                          <a:schemeClr val="tx1"/>
                        </a:solidFill>
                        <a:effectLst/>
                        <a:latin typeface="Calibri"/>
                        <a:ea typeface="+mn-ea"/>
                        <a:cs typeface="Calibri"/>
                      </a:endParaRP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173038" marR="0" lvl="0" indent="-173038" algn="l" defTabSz="914400" rtl="0" eaLnBrk="1" fontAlgn="base" latinLnBrk="0" hangingPunct="1">
                        <a:lnSpc>
                          <a:spcPct val="100000"/>
                        </a:lnSpc>
                        <a:spcBef>
                          <a:spcPct val="20000"/>
                        </a:spcBef>
                        <a:spcAft>
                          <a:spcPct val="0"/>
                        </a:spcAft>
                        <a:buClr>
                          <a:srgbClr val="ED1C24"/>
                        </a:buClr>
                        <a:buSzTx/>
                        <a:buFont typeface="Arial" panose="020B0604020202020204" pitchFamily="34" charset="0"/>
                        <a:buChar char="•"/>
                        <a:tabLst/>
                      </a:pPr>
                      <a:r>
                        <a:rPr kumimoji="0" lang="en-US" sz="1800" b="0" i="0" u="none" strike="noStrike" kern="1200" cap="none" normalizeH="0" baseline="0" dirty="0">
                          <a:ln>
                            <a:noFill/>
                          </a:ln>
                          <a:solidFill>
                            <a:schemeClr val="tx1"/>
                          </a:solidFill>
                          <a:effectLst/>
                          <a:latin typeface="Calibri"/>
                          <a:ea typeface="+mn-ea"/>
                          <a:cs typeface="Calibri"/>
                        </a:rPr>
                        <a:t>Gain access to network or hosts, obtain credentials, etc.</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xmlns="" val="10002"/>
                  </a:ext>
                </a:extLst>
              </a:tr>
              <a:tr h="381000">
                <a:tc>
                  <a:txBody>
                    <a:bodyPr/>
                    <a:lstStyle/>
                    <a:p>
                      <a:pPr marL="0" marR="0" lvl="0" indent="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None/>
                        <a:tabLst/>
                      </a:pPr>
                      <a:endParaRPr kumimoji="0" lang="en-US" sz="1400" b="1" i="0" u="none" strike="noStrike" kern="1200" cap="none" normalizeH="0" baseline="0" dirty="0">
                        <a:ln>
                          <a:noFill/>
                        </a:ln>
                        <a:solidFill>
                          <a:schemeClr val="tx1"/>
                        </a:solidFill>
                        <a:effectLst/>
                        <a:latin typeface="Calibri"/>
                        <a:ea typeface="+mn-ea"/>
                        <a:cs typeface="Calibri"/>
                      </a:endParaRP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None/>
                        <a:tabLst/>
                      </a:pPr>
                      <a:r>
                        <a:rPr kumimoji="0" lang="en-US" sz="1800" b="1" i="0" u="none" strike="noStrike" kern="1200" cap="none" normalizeH="0" baseline="0" dirty="0">
                          <a:ln>
                            <a:noFill/>
                          </a:ln>
                          <a:solidFill>
                            <a:schemeClr val="tx1"/>
                          </a:solidFill>
                          <a:effectLst/>
                          <a:latin typeface="Calibri" panose="020F0502020204030204" pitchFamily="34" charset="0"/>
                          <a:ea typeface="+mn-ea"/>
                          <a:cs typeface="Calibri" panose="020F0502020204030204" pitchFamily="34" charset="0"/>
                        </a:rPr>
                        <a:t>Privilege escalation</a:t>
                      </a:r>
                    </a:p>
                    <a:p>
                      <a:pPr marL="0" marR="0" lvl="0" indent="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None/>
                        <a:tabLst/>
                      </a:pPr>
                      <a:endParaRPr kumimoji="0" lang="en-US" sz="1800" b="1" i="0" u="none" strike="noStrike" kern="1200" cap="none" normalizeH="0" baseline="0" dirty="0">
                        <a:ln>
                          <a:noFill/>
                        </a:ln>
                        <a:solidFill>
                          <a:schemeClr val="tx1"/>
                        </a:solidFill>
                        <a:effectLst/>
                        <a:latin typeface="Calibri" panose="020F0502020204030204" pitchFamily="34" charset="0"/>
                        <a:ea typeface="+mn-ea"/>
                        <a:cs typeface="Calibri" panose="020F0502020204030204" pitchFamily="34" charset="0"/>
                      </a:endParaRP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173038" marR="0" lvl="0" indent="-173038" algn="l" defTabSz="914400" rtl="0" eaLnBrk="1" fontAlgn="base" latinLnBrk="0" hangingPunct="1">
                        <a:lnSpc>
                          <a:spcPct val="100000"/>
                        </a:lnSpc>
                        <a:spcBef>
                          <a:spcPct val="20000"/>
                        </a:spcBef>
                        <a:spcAft>
                          <a:spcPct val="0"/>
                        </a:spcAft>
                        <a:buClr>
                          <a:srgbClr val="ED1C24"/>
                        </a:buClr>
                        <a:buSzTx/>
                        <a:buFont typeface="Arial" panose="020B0604020202020204" pitchFamily="34" charset="0"/>
                        <a:buChar char="•"/>
                        <a:tabLst/>
                      </a:pPr>
                      <a:r>
                        <a:rPr kumimoji="0" lang="en-US" sz="1800" b="0" i="0" u="none" strike="noStrike" kern="1200" cap="none" normalizeH="0" baseline="0" dirty="0">
                          <a:ln>
                            <a:noFill/>
                          </a:ln>
                          <a:solidFill>
                            <a:schemeClr val="tx1"/>
                          </a:solidFill>
                          <a:effectLst/>
                          <a:latin typeface="Calibri"/>
                          <a:ea typeface="+mn-ea"/>
                          <a:cs typeface="Calibri"/>
                        </a:rPr>
                        <a:t>Gain greater control over systems.</a:t>
                      </a:r>
                    </a:p>
                    <a:p>
                      <a:pPr marL="173038" marR="0" lvl="0" indent="-173038" algn="l" defTabSz="914400" rtl="0" eaLnBrk="1" fontAlgn="base" latinLnBrk="0" hangingPunct="1">
                        <a:lnSpc>
                          <a:spcPct val="100000"/>
                        </a:lnSpc>
                        <a:spcBef>
                          <a:spcPct val="20000"/>
                        </a:spcBef>
                        <a:spcAft>
                          <a:spcPct val="0"/>
                        </a:spcAft>
                        <a:buClr>
                          <a:srgbClr val="ED1C24"/>
                        </a:buClr>
                        <a:buSzTx/>
                        <a:buFont typeface="Arial" panose="020B0604020202020204" pitchFamily="34" charset="0"/>
                        <a:buChar char="•"/>
                        <a:tabLst/>
                      </a:pPr>
                      <a:r>
                        <a:rPr kumimoji="0" lang="en-US" sz="1800" b="0" i="0" u="none" strike="noStrike" kern="1200" cap="none" normalizeH="0" baseline="0" dirty="0">
                          <a:ln>
                            <a:noFill/>
                          </a:ln>
                          <a:solidFill>
                            <a:schemeClr val="tx1"/>
                          </a:solidFill>
                          <a:effectLst/>
                          <a:latin typeface="Calibri"/>
                          <a:ea typeface="+mn-ea"/>
                          <a:cs typeface="Calibri"/>
                        </a:rPr>
                        <a:t>Can do more damage with higher privileges.</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xmlns="" val="10003"/>
                  </a:ext>
                </a:extLst>
              </a:tr>
              <a:tr h="381000">
                <a:tc>
                  <a:txBody>
                    <a:bodyPr/>
                    <a:lstStyle/>
                    <a:p>
                      <a:pPr marL="0" marR="0" lvl="0" indent="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None/>
                        <a:tabLst/>
                      </a:pPr>
                      <a:endParaRPr kumimoji="0" lang="en-US" sz="1400" b="1" i="0" u="none" strike="noStrike" kern="1200" cap="none" normalizeH="0" baseline="0" dirty="0">
                        <a:ln>
                          <a:noFill/>
                        </a:ln>
                        <a:solidFill>
                          <a:schemeClr val="tx1"/>
                        </a:solidFill>
                        <a:effectLst/>
                        <a:latin typeface="Calibri"/>
                        <a:ea typeface="+mn-ea"/>
                        <a:cs typeface="Calibri"/>
                      </a:endParaRP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None/>
                        <a:tabLst/>
                      </a:pPr>
                      <a:r>
                        <a:rPr kumimoji="0" lang="en-US" sz="1800" b="1" i="0" u="none" strike="noStrike" kern="1200" cap="none" normalizeH="0" baseline="0" dirty="0">
                          <a:ln>
                            <a:noFill/>
                          </a:ln>
                          <a:solidFill>
                            <a:schemeClr val="tx1"/>
                          </a:solidFill>
                          <a:effectLst/>
                          <a:latin typeface="Calibri"/>
                          <a:ea typeface="+mn-ea"/>
                          <a:cs typeface="Calibri"/>
                        </a:rPr>
                        <a:t>Pivoting</a:t>
                      </a:r>
                    </a:p>
                    <a:p>
                      <a:pPr marL="0" marR="0" lvl="0" indent="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None/>
                        <a:tabLst/>
                      </a:pPr>
                      <a:endParaRPr kumimoji="0" lang="en-US" sz="1800" b="1" i="0" u="none" strike="noStrike" kern="1200" cap="none" normalizeH="0" baseline="0" dirty="0">
                        <a:ln>
                          <a:noFill/>
                        </a:ln>
                        <a:solidFill>
                          <a:schemeClr val="tx1"/>
                        </a:solidFill>
                        <a:effectLst/>
                        <a:latin typeface="Calibri"/>
                        <a:ea typeface="+mn-ea"/>
                        <a:cs typeface="Calibri"/>
                      </a:endParaRP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tc>
                  <a:txBody>
                    <a:bodyPr/>
                    <a:lstStyle/>
                    <a:p>
                      <a:pPr marL="173038" marR="0" lvl="0" indent="-173038" algn="l" defTabSz="914400" rtl="0" eaLnBrk="1" fontAlgn="base" latinLnBrk="0" hangingPunct="1">
                        <a:lnSpc>
                          <a:spcPct val="100000"/>
                        </a:lnSpc>
                        <a:spcBef>
                          <a:spcPct val="20000"/>
                        </a:spcBef>
                        <a:spcAft>
                          <a:spcPct val="0"/>
                        </a:spcAft>
                        <a:buClr>
                          <a:srgbClr val="ED1C24"/>
                        </a:buClr>
                        <a:buSzTx/>
                        <a:buFont typeface="Arial" panose="020B0604020202020204" pitchFamily="34" charset="0"/>
                        <a:buChar char="•"/>
                        <a:tabLst/>
                      </a:pPr>
                      <a:r>
                        <a:rPr kumimoji="0" lang="en-US" sz="1800" b="0" i="0" u="none" strike="noStrike" kern="1200" cap="none" normalizeH="0" baseline="0" dirty="0">
                          <a:ln>
                            <a:noFill/>
                          </a:ln>
                          <a:solidFill>
                            <a:schemeClr val="tx1"/>
                          </a:solidFill>
                          <a:effectLst/>
                          <a:latin typeface="Calibri"/>
                          <a:ea typeface="+mn-ea"/>
                          <a:cs typeface="Calibri"/>
                        </a:rPr>
                        <a:t>Compromise a central host.</a:t>
                      </a:r>
                    </a:p>
                    <a:p>
                      <a:pPr marL="173038" marR="0" lvl="0" indent="-173038" algn="l" defTabSz="914400" rtl="0" eaLnBrk="1" fontAlgn="base" latinLnBrk="0" hangingPunct="1">
                        <a:lnSpc>
                          <a:spcPct val="100000"/>
                        </a:lnSpc>
                        <a:spcBef>
                          <a:spcPct val="20000"/>
                        </a:spcBef>
                        <a:spcAft>
                          <a:spcPct val="0"/>
                        </a:spcAft>
                        <a:buClr>
                          <a:srgbClr val="ED1C24"/>
                        </a:buClr>
                        <a:buSzTx/>
                        <a:buFont typeface="Arial" panose="020B0604020202020204" pitchFamily="34" charset="0"/>
                        <a:buChar char="•"/>
                        <a:tabLst/>
                      </a:pPr>
                      <a:r>
                        <a:rPr kumimoji="0" lang="en-US" sz="1800" b="0" i="0" u="none" strike="noStrike" kern="1200" cap="none" normalizeH="0" baseline="0" dirty="0">
                          <a:ln>
                            <a:noFill/>
                          </a:ln>
                          <a:solidFill>
                            <a:schemeClr val="tx1"/>
                          </a:solidFill>
                          <a:effectLst/>
                          <a:latin typeface="Calibri"/>
                          <a:ea typeface="+mn-ea"/>
                          <a:cs typeface="Calibri"/>
                        </a:rPr>
                        <a:t>Spread to other hosts and network segments.</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xmlns="" val="3934928517"/>
                  </a:ext>
                </a:extLst>
              </a:tr>
              <a:tr h="381000">
                <a:tc>
                  <a:txBody>
                    <a:bodyPr/>
                    <a:lstStyle/>
                    <a:p>
                      <a:pPr marL="0" marR="0" lvl="0" indent="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None/>
                        <a:tabLst/>
                      </a:pPr>
                      <a:endParaRPr kumimoji="0" lang="en-US" sz="1400" b="1" i="0" u="none" strike="noStrike" kern="1200" cap="none" normalizeH="0" baseline="0" dirty="0">
                        <a:ln>
                          <a:noFill/>
                        </a:ln>
                        <a:solidFill>
                          <a:schemeClr val="tx1"/>
                        </a:solidFill>
                        <a:effectLst/>
                        <a:latin typeface="Calibri"/>
                        <a:ea typeface="+mn-ea"/>
                        <a:cs typeface="Calibri"/>
                      </a:endParaRP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None/>
                        <a:tabLst/>
                      </a:pPr>
                      <a:r>
                        <a:rPr kumimoji="0" lang="en-US" sz="1800" b="1" i="0" u="none" strike="noStrike" kern="1200" cap="none" normalizeH="0" baseline="0" dirty="0">
                          <a:ln>
                            <a:noFill/>
                          </a:ln>
                          <a:solidFill>
                            <a:schemeClr val="tx1"/>
                          </a:solidFill>
                          <a:effectLst/>
                          <a:latin typeface="Calibri"/>
                          <a:ea typeface="+mn-ea"/>
                          <a:cs typeface="Calibri"/>
                        </a:rPr>
                        <a:t>Persistence</a:t>
                      </a:r>
                    </a:p>
                    <a:p>
                      <a:pPr marL="0" marR="0" lvl="0" indent="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None/>
                        <a:tabLst/>
                      </a:pPr>
                      <a:endParaRPr kumimoji="0" lang="en-US" sz="1800" b="1" i="0" u="none" strike="noStrike" kern="1200" cap="none" normalizeH="0" baseline="0" dirty="0">
                        <a:ln>
                          <a:noFill/>
                        </a:ln>
                        <a:solidFill>
                          <a:schemeClr val="tx1"/>
                        </a:solidFill>
                        <a:effectLst/>
                        <a:latin typeface="Calibri"/>
                        <a:ea typeface="+mn-ea"/>
                        <a:cs typeface="Calibri"/>
                      </a:endParaRP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tc>
                  <a:txBody>
                    <a:bodyPr/>
                    <a:lstStyle/>
                    <a:p>
                      <a:pPr marL="173038" marR="0" lvl="0" indent="-173038" algn="l" defTabSz="914400" rtl="0" eaLnBrk="1" fontAlgn="base" latinLnBrk="0" hangingPunct="1">
                        <a:lnSpc>
                          <a:spcPct val="100000"/>
                        </a:lnSpc>
                        <a:spcBef>
                          <a:spcPct val="20000"/>
                        </a:spcBef>
                        <a:spcAft>
                          <a:spcPct val="0"/>
                        </a:spcAft>
                        <a:buClr>
                          <a:srgbClr val="ED1C24"/>
                        </a:buClr>
                        <a:buSzTx/>
                        <a:buFont typeface="Arial" panose="020B0604020202020204" pitchFamily="34" charset="0"/>
                        <a:buChar char="•"/>
                        <a:tabLst/>
                      </a:pPr>
                      <a:r>
                        <a:rPr kumimoji="0" lang="en-US" sz="1800" b="0" i="0" u="none" strike="noStrike" kern="1200" cap="none" normalizeH="0" baseline="0" dirty="0">
                          <a:ln>
                            <a:noFill/>
                          </a:ln>
                          <a:solidFill>
                            <a:schemeClr val="tx1"/>
                          </a:solidFill>
                          <a:effectLst/>
                          <a:latin typeface="Calibri"/>
                          <a:ea typeface="+mn-ea"/>
                          <a:cs typeface="Calibri"/>
                        </a:rPr>
                        <a:t>Maintaining access is an important goal.</a:t>
                      </a:r>
                    </a:p>
                    <a:p>
                      <a:pPr marL="173038" marR="0" lvl="0" indent="-173038" algn="l" defTabSz="914400" rtl="0" eaLnBrk="1" fontAlgn="base" latinLnBrk="0" hangingPunct="1">
                        <a:lnSpc>
                          <a:spcPct val="100000"/>
                        </a:lnSpc>
                        <a:spcBef>
                          <a:spcPct val="20000"/>
                        </a:spcBef>
                        <a:spcAft>
                          <a:spcPct val="0"/>
                        </a:spcAft>
                        <a:buClr>
                          <a:srgbClr val="ED1C24"/>
                        </a:buClr>
                        <a:buSzTx/>
                        <a:buFont typeface="Arial" panose="020B0604020202020204" pitchFamily="34" charset="0"/>
                        <a:buChar char="•"/>
                        <a:tabLst/>
                      </a:pPr>
                      <a:r>
                        <a:rPr kumimoji="0" lang="en-US" sz="1800" b="0" i="0" u="none" strike="noStrike" kern="1200" cap="none" normalizeH="0" baseline="0" dirty="0" smtClean="0">
                          <a:ln>
                            <a:noFill/>
                          </a:ln>
                          <a:solidFill>
                            <a:schemeClr val="tx1"/>
                          </a:solidFill>
                          <a:effectLst/>
                          <a:latin typeface="Calibri"/>
                          <a:ea typeface="+mn-ea"/>
                          <a:cs typeface="Calibri"/>
                        </a:rPr>
                        <a:t>Avoiding discovery, erasing traces of activity</a:t>
                      </a:r>
                      <a:endParaRPr kumimoji="0" lang="en-US" sz="1800" b="0" i="0" u="none" strike="noStrike" kern="1200" cap="none" normalizeH="0" baseline="0" dirty="0">
                        <a:ln>
                          <a:noFill/>
                        </a:ln>
                        <a:solidFill>
                          <a:schemeClr val="tx1"/>
                        </a:solidFill>
                        <a:effectLst/>
                        <a:latin typeface="Calibri"/>
                        <a:ea typeface="+mn-ea"/>
                        <a:cs typeface="Calibri"/>
                      </a:endParaRP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xmlns="" val="889401479"/>
                  </a:ext>
                </a:extLst>
              </a:tr>
            </a:tbl>
          </a:graphicData>
        </a:graphic>
      </p:graphicFrame>
      <p:sp>
        <p:nvSpPr>
          <p:cNvPr id="13" name="Rounded Rectangle 144"/>
          <p:cNvSpPr/>
          <p:nvPr/>
        </p:nvSpPr>
        <p:spPr>
          <a:xfrm>
            <a:off x="621568" y="2400539"/>
            <a:ext cx="307975" cy="435445"/>
          </a:xfrm>
          <a:prstGeom prst="roundRect">
            <a:avLst/>
          </a:prstGeom>
          <a:solidFill>
            <a:srgbClr val="FF0000"/>
          </a:solidFill>
          <a:ln w="25400" cap="flat" cmpd="sng" algn="ctr">
            <a:noFill/>
            <a:prstDash val="solid"/>
          </a:ln>
          <a:effectLst>
            <a:outerShdw blurRad="38100" dist="25400" dir="2700000" sx="99000" sy="99000" algn="tl" rotWithShape="0">
              <a:prstClr val="black">
                <a:alpha val="75000"/>
              </a:prstClr>
            </a:outerShdw>
          </a:effectLst>
        </p:spPr>
        <p:txBody>
          <a:bodyPr anchor="ctr"/>
          <a:lstStyle/>
          <a:p>
            <a:pPr algn="ctr" eaLnBrk="1" fontAlgn="auto" hangingPunct="1">
              <a:spcBef>
                <a:spcPts val="0"/>
              </a:spcBef>
              <a:spcAft>
                <a:spcPts val="0"/>
              </a:spcAft>
              <a:defRPr/>
            </a:pPr>
            <a:r>
              <a:rPr lang="en-US" sz="1300" b="1" kern="0" dirty="0">
                <a:solidFill>
                  <a:srgbClr val="FFFFFF"/>
                </a:solidFill>
                <a:latin typeface="Calibri"/>
                <a:cs typeface="Calibri"/>
              </a:rPr>
              <a:t>1</a:t>
            </a:r>
          </a:p>
        </p:txBody>
      </p:sp>
      <p:sp>
        <p:nvSpPr>
          <p:cNvPr id="14" name="Rounded Rectangle 144"/>
          <p:cNvSpPr/>
          <p:nvPr/>
        </p:nvSpPr>
        <p:spPr>
          <a:xfrm>
            <a:off x="621568" y="3083340"/>
            <a:ext cx="307975" cy="435445"/>
          </a:xfrm>
          <a:prstGeom prst="roundRect">
            <a:avLst/>
          </a:prstGeom>
          <a:solidFill>
            <a:srgbClr val="FF0000"/>
          </a:solidFill>
          <a:ln w="25400" cap="flat" cmpd="sng" algn="ctr">
            <a:noFill/>
            <a:prstDash val="solid"/>
          </a:ln>
          <a:effectLst>
            <a:outerShdw blurRad="38100" dist="25400" dir="2700000" sx="99000" sy="99000" algn="tl" rotWithShape="0">
              <a:prstClr val="black">
                <a:alpha val="75000"/>
              </a:prstClr>
            </a:outerShdw>
          </a:effectLst>
        </p:spPr>
        <p:txBody>
          <a:bodyPr anchor="ctr"/>
          <a:lstStyle/>
          <a:p>
            <a:pPr algn="ctr" eaLnBrk="1" fontAlgn="auto" hangingPunct="1">
              <a:spcBef>
                <a:spcPts val="0"/>
              </a:spcBef>
              <a:spcAft>
                <a:spcPts val="0"/>
              </a:spcAft>
              <a:defRPr/>
            </a:pPr>
            <a:r>
              <a:rPr lang="en-US" sz="1300" b="1" kern="0" dirty="0">
                <a:solidFill>
                  <a:srgbClr val="FFFFFF"/>
                </a:solidFill>
                <a:latin typeface="Calibri"/>
                <a:cs typeface="Calibri"/>
              </a:rPr>
              <a:t>2</a:t>
            </a:r>
          </a:p>
        </p:txBody>
      </p:sp>
      <p:sp>
        <p:nvSpPr>
          <p:cNvPr id="15" name="Rounded Rectangle 144"/>
          <p:cNvSpPr/>
          <p:nvPr/>
        </p:nvSpPr>
        <p:spPr>
          <a:xfrm>
            <a:off x="620528" y="3815228"/>
            <a:ext cx="307975" cy="435445"/>
          </a:xfrm>
          <a:prstGeom prst="roundRect">
            <a:avLst/>
          </a:prstGeom>
          <a:solidFill>
            <a:srgbClr val="FF0000"/>
          </a:solidFill>
          <a:ln w="25400" cap="flat" cmpd="sng" algn="ctr">
            <a:noFill/>
            <a:prstDash val="solid"/>
          </a:ln>
          <a:effectLst>
            <a:outerShdw blurRad="38100" dist="25400" dir="2700000" sx="99000" sy="99000" algn="tl" rotWithShape="0">
              <a:prstClr val="black">
                <a:alpha val="75000"/>
              </a:prstClr>
            </a:outerShdw>
          </a:effectLst>
        </p:spPr>
        <p:txBody>
          <a:bodyPr anchor="ctr"/>
          <a:lstStyle/>
          <a:p>
            <a:pPr algn="ctr" eaLnBrk="1" fontAlgn="auto" hangingPunct="1">
              <a:spcBef>
                <a:spcPts val="0"/>
              </a:spcBef>
              <a:spcAft>
                <a:spcPts val="0"/>
              </a:spcAft>
              <a:defRPr/>
            </a:pPr>
            <a:r>
              <a:rPr lang="en-US" sz="1300" b="1" kern="0" dirty="0">
                <a:solidFill>
                  <a:srgbClr val="FFFFFF"/>
                </a:solidFill>
                <a:latin typeface="Calibri"/>
                <a:cs typeface="Calibri"/>
              </a:rPr>
              <a:t>3</a:t>
            </a:r>
          </a:p>
        </p:txBody>
      </p:sp>
      <p:sp>
        <p:nvSpPr>
          <p:cNvPr id="16" name="Rounded Rectangle 144"/>
          <p:cNvSpPr/>
          <p:nvPr/>
        </p:nvSpPr>
        <p:spPr>
          <a:xfrm>
            <a:off x="620528" y="4454443"/>
            <a:ext cx="307975" cy="435445"/>
          </a:xfrm>
          <a:prstGeom prst="roundRect">
            <a:avLst/>
          </a:prstGeom>
          <a:solidFill>
            <a:srgbClr val="FF0000"/>
          </a:solidFill>
          <a:ln w="25400" cap="flat" cmpd="sng" algn="ctr">
            <a:noFill/>
            <a:prstDash val="solid"/>
          </a:ln>
          <a:effectLst>
            <a:outerShdw blurRad="38100" dist="25400" dir="2700000" sx="99000" sy="99000" algn="tl" rotWithShape="0">
              <a:prstClr val="black">
                <a:alpha val="75000"/>
              </a:prstClr>
            </a:outerShdw>
          </a:effectLst>
        </p:spPr>
        <p:txBody>
          <a:bodyPr anchor="ctr"/>
          <a:lstStyle/>
          <a:p>
            <a:pPr algn="ctr" eaLnBrk="1" fontAlgn="auto" hangingPunct="1">
              <a:spcBef>
                <a:spcPts val="0"/>
              </a:spcBef>
              <a:spcAft>
                <a:spcPts val="0"/>
              </a:spcAft>
              <a:defRPr/>
            </a:pPr>
            <a:r>
              <a:rPr lang="en-US" sz="1300" b="1" kern="0" dirty="0">
                <a:solidFill>
                  <a:srgbClr val="FFFFFF"/>
                </a:solidFill>
                <a:latin typeface="Calibri"/>
                <a:cs typeface="Calibri"/>
              </a:rPr>
              <a:t>4</a:t>
            </a:r>
          </a:p>
        </p:txBody>
      </p:sp>
      <p:sp>
        <p:nvSpPr>
          <p:cNvPr id="17" name="Rounded Rectangle 144"/>
          <p:cNvSpPr/>
          <p:nvPr/>
        </p:nvSpPr>
        <p:spPr>
          <a:xfrm>
            <a:off x="621568" y="5237846"/>
            <a:ext cx="307975" cy="435445"/>
          </a:xfrm>
          <a:prstGeom prst="roundRect">
            <a:avLst/>
          </a:prstGeom>
          <a:solidFill>
            <a:srgbClr val="FF0000"/>
          </a:solidFill>
          <a:ln w="25400" cap="flat" cmpd="sng" algn="ctr">
            <a:noFill/>
            <a:prstDash val="solid"/>
          </a:ln>
          <a:effectLst>
            <a:outerShdw blurRad="38100" dist="25400" dir="2700000" sx="99000" sy="99000" algn="tl" rotWithShape="0">
              <a:prstClr val="black">
                <a:alpha val="75000"/>
              </a:prstClr>
            </a:outerShdw>
          </a:effectLst>
        </p:spPr>
        <p:txBody>
          <a:bodyPr anchor="ctr"/>
          <a:lstStyle/>
          <a:p>
            <a:pPr algn="ctr" eaLnBrk="1" fontAlgn="auto" hangingPunct="1">
              <a:spcBef>
                <a:spcPts val="0"/>
              </a:spcBef>
              <a:spcAft>
                <a:spcPts val="0"/>
              </a:spcAft>
              <a:defRPr/>
            </a:pPr>
            <a:r>
              <a:rPr lang="en-US" sz="1300" b="1" kern="0" dirty="0">
                <a:solidFill>
                  <a:srgbClr val="FFFFFF"/>
                </a:solidFill>
                <a:latin typeface="Calibri"/>
                <a:cs typeface="Calibri"/>
              </a:rPr>
              <a:t>5</a:t>
            </a:r>
          </a:p>
        </p:txBody>
      </p:sp>
    </p:spTree>
    <p:extLst>
      <p:ext uri="{BB962C8B-B14F-4D97-AF65-F5344CB8AC3E}">
        <p14:creationId xmlns:p14="http://schemas.microsoft.com/office/powerpoint/2010/main" val="6308062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539552" y="1584325"/>
            <a:ext cx="7727776" cy="4508971"/>
          </a:xfrm>
        </p:spPr>
        <p:txBody>
          <a:bodyPr/>
          <a:lstStyle/>
          <a:p>
            <a:pPr>
              <a:spcBef>
                <a:spcPts val="1800"/>
              </a:spcBef>
            </a:pPr>
            <a:r>
              <a:rPr lang="en-US" sz="2000" dirty="0" smtClean="0"/>
              <a:t>The </a:t>
            </a:r>
            <a:r>
              <a:rPr lang="en-US" sz="2000" dirty="0"/>
              <a:t>MITRE Corporation, a not-for-profit </a:t>
            </a:r>
            <a:r>
              <a:rPr lang="en-US" sz="2000" dirty="0" smtClean="0"/>
              <a:t>org, </a:t>
            </a:r>
            <a:r>
              <a:rPr lang="en-US" sz="2000" dirty="0"/>
              <a:t>released the ATT&amp;CK Framework in </a:t>
            </a:r>
            <a:r>
              <a:rPr lang="en-US" sz="2000" dirty="0" smtClean="0"/>
              <a:t>2015, for the </a:t>
            </a:r>
            <a:r>
              <a:rPr lang="en-US" sz="2000" dirty="0"/>
              <a:t>private sector, governments, the </a:t>
            </a:r>
            <a:r>
              <a:rPr lang="en-US" sz="2000" dirty="0" err="1"/>
              <a:t>cybersecurity</a:t>
            </a:r>
            <a:r>
              <a:rPr lang="en-US" sz="2000" dirty="0"/>
              <a:t> product and service community, and the general public.</a:t>
            </a:r>
          </a:p>
          <a:p>
            <a:pPr>
              <a:spcBef>
                <a:spcPts val="1800"/>
              </a:spcBef>
            </a:pPr>
            <a:r>
              <a:rPr lang="en-US" sz="2000" dirty="0" smtClean="0"/>
              <a:t>ATT&amp;CK </a:t>
            </a:r>
            <a:r>
              <a:rPr lang="en-US" sz="2000" dirty="0"/>
              <a:t>stands for Adversarial Tactics, Techniques, and Common Knowledge. The framework is a matrix of intrusion </a:t>
            </a:r>
            <a:r>
              <a:rPr lang="en-US" sz="2000" dirty="0" smtClean="0"/>
              <a:t>techniques.</a:t>
            </a:r>
          </a:p>
          <a:p>
            <a:pPr>
              <a:spcBef>
                <a:spcPts val="1800"/>
              </a:spcBef>
            </a:pPr>
            <a:r>
              <a:rPr lang="en-US" sz="2000" dirty="0">
                <a:solidFill>
                  <a:srgbClr val="C00000"/>
                </a:solidFill>
              </a:rPr>
              <a:t>The ATT&amp;CK Framework is essentially the attacker’s playbook — how they get in your system, how they move, what they do, what their end goals are, and how it impacts your system. ATT&amp;CK maps and indexes virtually everything regarding an intrusion from both the attack and defense sides. </a:t>
            </a:r>
          </a:p>
          <a:p>
            <a:endParaRPr lang="en-US" dirty="0" smtClean="0"/>
          </a:p>
          <a:p>
            <a:endParaRPr lang="en-US" dirty="0"/>
          </a:p>
          <a:p>
            <a:endParaRPr lang="en-US" dirty="0" smtClean="0"/>
          </a:p>
        </p:txBody>
      </p:sp>
      <p:sp>
        <p:nvSpPr>
          <p:cNvPr id="2" name="Title 1"/>
          <p:cNvSpPr>
            <a:spLocks noGrp="1"/>
          </p:cNvSpPr>
          <p:nvPr>
            <p:ph type="title"/>
          </p:nvPr>
        </p:nvSpPr>
        <p:spPr/>
        <p:txBody>
          <a:bodyPr/>
          <a:lstStyle/>
          <a:p>
            <a:r>
              <a:rPr lang="en-US" dirty="0"/>
              <a:t>https://attack.mitre.org/#</a:t>
            </a:r>
          </a:p>
        </p:txBody>
      </p:sp>
    </p:spTree>
    <p:extLst>
      <p:ext uri="{BB962C8B-B14F-4D97-AF65-F5344CB8AC3E}">
        <p14:creationId xmlns:p14="http://schemas.microsoft.com/office/powerpoint/2010/main" val="40165910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28600" y="1447800"/>
            <a:ext cx="8447856" cy="5149552"/>
          </a:xfrm>
        </p:spPr>
        <p:txBody>
          <a:bodyPr/>
          <a:lstStyle/>
          <a:p>
            <a:pPr>
              <a:spcBef>
                <a:spcPts val="1800"/>
              </a:spcBef>
            </a:pPr>
            <a:r>
              <a:rPr lang="en-US" sz="2000" dirty="0"/>
              <a:t>The ATT&amp;CK Matrix is composed of tactics, techniques, and procedures, otherwise known as TTP. Following the </a:t>
            </a:r>
            <a:r>
              <a:rPr lang="en-US" sz="2000" dirty="0" smtClean="0"/>
              <a:t>columns</a:t>
            </a:r>
            <a:r>
              <a:rPr lang="en-US" sz="2000" dirty="0"/>
              <a:t>, or tactics, from left to right, </a:t>
            </a:r>
            <a:r>
              <a:rPr lang="en-US" sz="2000" dirty="0" smtClean="0"/>
              <a:t>shows  </a:t>
            </a:r>
            <a:r>
              <a:rPr lang="en-US" sz="2000" dirty="0"/>
              <a:t>steps an attacker would typically follow when attacking your organization.</a:t>
            </a:r>
          </a:p>
          <a:p>
            <a:pPr>
              <a:spcBef>
                <a:spcPts val="1800"/>
              </a:spcBef>
            </a:pPr>
            <a:r>
              <a:rPr lang="en-US" sz="2000" dirty="0">
                <a:solidFill>
                  <a:srgbClr val="7030A0"/>
                </a:solidFill>
              </a:rPr>
              <a:t>Multiple techniques can be employed to accomplish the same tactic, and depending on the attacker’s main objective, not all 12 tactics need to be employed. </a:t>
            </a:r>
            <a:endParaRPr lang="en-US" sz="2000" dirty="0" smtClean="0">
              <a:solidFill>
                <a:srgbClr val="7030A0"/>
              </a:solidFill>
            </a:endParaRPr>
          </a:p>
          <a:p>
            <a:pPr>
              <a:spcBef>
                <a:spcPts val="1800"/>
              </a:spcBef>
            </a:pPr>
            <a:r>
              <a:rPr lang="en-US" sz="2000" dirty="0" smtClean="0">
                <a:solidFill>
                  <a:srgbClr val="7030A0"/>
                </a:solidFill>
              </a:rPr>
              <a:t>The </a:t>
            </a:r>
            <a:r>
              <a:rPr lang="en-US" sz="2000" dirty="0">
                <a:solidFill>
                  <a:srgbClr val="7030A0"/>
                </a:solidFill>
              </a:rPr>
              <a:t>aggregate of techniques used during an attack is known as the behavior profile — the procedure the attacker followed to accomplish their ultimate goal by attacking your system</a:t>
            </a:r>
            <a:r>
              <a:rPr lang="en-US" sz="2000" dirty="0" smtClean="0">
                <a:solidFill>
                  <a:srgbClr val="7030A0"/>
                </a:solidFill>
              </a:rPr>
              <a:t>.</a:t>
            </a:r>
          </a:p>
          <a:p>
            <a:pPr>
              <a:spcBef>
                <a:spcPts val="1800"/>
              </a:spcBef>
            </a:pPr>
            <a:r>
              <a:rPr lang="en-US" sz="2000" dirty="0" smtClean="0"/>
              <a:t>Each </a:t>
            </a:r>
            <a:r>
              <a:rPr lang="en-US" sz="2000" dirty="0"/>
              <a:t>of the 220+ techniques on the ATT&amp;CK matrix has a page that includes a brief summary of the adversarial technique, procedure examples, mitigations for detecting and defending against each of these attacks.</a:t>
            </a:r>
          </a:p>
          <a:p>
            <a:endParaRPr lang="en-US" sz="2000" dirty="0"/>
          </a:p>
        </p:txBody>
      </p:sp>
      <p:sp>
        <p:nvSpPr>
          <p:cNvPr id="2" name="Title 1"/>
          <p:cNvSpPr>
            <a:spLocks noGrp="1"/>
          </p:cNvSpPr>
          <p:nvPr>
            <p:ph type="title"/>
          </p:nvPr>
        </p:nvSpPr>
        <p:spPr/>
        <p:txBody>
          <a:bodyPr/>
          <a:lstStyle/>
          <a:p>
            <a:r>
              <a:rPr lang="en-US" dirty="0"/>
              <a:t>MITRE ATT&amp;CK Framework</a:t>
            </a:r>
          </a:p>
        </p:txBody>
      </p:sp>
    </p:spTree>
    <p:extLst>
      <p:ext uri="{BB962C8B-B14F-4D97-AF65-F5344CB8AC3E}">
        <p14:creationId xmlns:p14="http://schemas.microsoft.com/office/powerpoint/2010/main" val="19004799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01" y="228600"/>
            <a:ext cx="8912400" cy="6248400"/>
          </a:xfrm>
          <a:prstGeom prst="rect">
            <a:avLst/>
          </a:prstGeom>
        </p:spPr>
      </p:pic>
    </p:spTree>
    <p:extLst>
      <p:ext uri="{BB962C8B-B14F-4D97-AF65-F5344CB8AC3E}">
        <p14:creationId xmlns:p14="http://schemas.microsoft.com/office/powerpoint/2010/main" val="22409379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28600" y="1447800"/>
            <a:ext cx="8231832" cy="4861520"/>
          </a:xfrm>
        </p:spPr>
        <p:txBody>
          <a:bodyPr/>
          <a:lstStyle/>
          <a:p>
            <a:pPr>
              <a:spcBef>
                <a:spcPts val="1200"/>
              </a:spcBef>
            </a:pPr>
            <a:r>
              <a:rPr lang="en-US" sz="2000" dirty="0" smtClean="0">
                <a:solidFill>
                  <a:srgbClr val="7030A0"/>
                </a:solidFill>
              </a:rPr>
              <a:t>Initial </a:t>
            </a:r>
            <a:r>
              <a:rPr lang="en-US" sz="2000" dirty="0">
                <a:solidFill>
                  <a:srgbClr val="7030A0"/>
                </a:solidFill>
              </a:rPr>
              <a:t>Access </a:t>
            </a:r>
            <a:r>
              <a:rPr lang="en-US" sz="2000" dirty="0"/>
              <a:t>— techniques that use various entry vectors to gain an initial foothold within a network (e.g., T1192 </a:t>
            </a:r>
            <a:r>
              <a:rPr lang="en-US" sz="2000" dirty="0" err="1"/>
              <a:t>Spearphishing</a:t>
            </a:r>
            <a:r>
              <a:rPr lang="en-US" sz="2000" dirty="0"/>
              <a:t> Link)</a:t>
            </a:r>
          </a:p>
          <a:p>
            <a:pPr>
              <a:spcBef>
                <a:spcPts val="1200"/>
              </a:spcBef>
            </a:pPr>
            <a:r>
              <a:rPr lang="en-US" sz="2000" dirty="0">
                <a:solidFill>
                  <a:srgbClr val="7030A0"/>
                </a:solidFill>
              </a:rPr>
              <a:t>Execution</a:t>
            </a:r>
            <a:r>
              <a:rPr lang="en-US" sz="2000" dirty="0"/>
              <a:t> — techniques that result in running attacker-controlled code on a local or remote system (e.g., T1086 PowerShell)</a:t>
            </a:r>
          </a:p>
          <a:p>
            <a:pPr>
              <a:spcBef>
                <a:spcPts val="1200"/>
              </a:spcBef>
            </a:pPr>
            <a:r>
              <a:rPr lang="en-US" sz="2000" dirty="0">
                <a:solidFill>
                  <a:srgbClr val="7030A0"/>
                </a:solidFill>
              </a:rPr>
              <a:t>Persistence </a:t>
            </a:r>
            <a:r>
              <a:rPr lang="en-US" sz="2000" dirty="0"/>
              <a:t>— techniques used to maintain persistent access to a system (e.g., T1037 Logon Scripts)</a:t>
            </a:r>
          </a:p>
          <a:p>
            <a:pPr>
              <a:spcBef>
                <a:spcPts val="1200"/>
              </a:spcBef>
            </a:pPr>
            <a:r>
              <a:rPr lang="en-US" sz="2000" dirty="0">
                <a:solidFill>
                  <a:srgbClr val="7030A0"/>
                </a:solidFill>
              </a:rPr>
              <a:t>Privilege Escalation </a:t>
            </a:r>
            <a:r>
              <a:rPr lang="en-US" sz="2000" dirty="0"/>
              <a:t>— techniques used to gain higher-level privileges on a system or network (e.g., T1055 Process Injection)</a:t>
            </a:r>
          </a:p>
          <a:p>
            <a:pPr>
              <a:spcBef>
                <a:spcPts val="1200"/>
              </a:spcBef>
            </a:pPr>
            <a:r>
              <a:rPr lang="en-US" sz="2000" dirty="0">
                <a:solidFill>
                  <a:srgbClr val="7030A0"/>
                </a:solidFill>
              </a:rPr>
              <a:t>Defense Evasion </a:t>
            </a:r>
            <a:r>
              <a:rPr lang="en-US" sz="2000" dirty="0"/>
              <a:t>— techniques used to avoid detection (e.g., T1073 DLL Side-Loading</a:t>
            </a:r>
            <a:r>
              <a:rPr lang="en-US" sz="2000" dirty="0" smtClean="0"/>
              <a:t>)</a:t>
            </a:r>
          </a:p>
          <a:p>
            <a:pPr>
              <a:spcBef>
                <a:spcPts val="1200"/>
              </a:spcBef>
            </a:pPr>
            <a:r>
              <a:rPr lang="en-US" sz="2000" dirty="0">
                <a:solidFill>
                  <a:srgbClr val="7030A0"/>
                </a:solidFill>
              </a:rPr>
              <a:t>Credential Access </a:t>
            </a:r>
            <a:r>
              <a:rPr lang="en-US" sz="2000" dirty="0"/>
              <a:t>— techniques for stealing credentials such as account names and passwords (e.g., T1208 </a:t>
            </a:r>
            <a:r>
              <a:rPr lang="en-US" sz="2000" dirty="0" err="1"/>
              <a:t>Kerberoasting</a:t>
            </a:r>
            <a:r>
              <a:rPr lang="en-US" sz="2000" dirty="0"/>
              <a:t>)</a:t>
            </a:r>
          </a:p>
          <a:p>
            <a:pPr>
              <a:spcBef>
                <a:spcPts val="1200"/>
              </a:spcBef>
            </a:pPr>
            <a:endParaRPr lang="en-US" sz="2000" dirty="0"/>
          </a:p>
        </p:txBody>
      </p:sp>
      <p:sp>
        <p:nvSpPr>
          <p:cNvPr id="2" name="Title 1"/>
          <p:cNvSpPr>
            <a:spLocks noGrp="1"/>
          </p:cNvSpPr>
          <p:nvPr>
            <p:ph type="title"/>
          </p:nvPr>
        </p:nvSpPr>
        <p:spPr>
          <a:xfrm>
            <a:off x="193140" y="179324"/>
            <a:ext cx="7547212" cy="1024000"/>
          </a:xfrm>
        </p:spPr>
        <p:txBody>
          <a:bodyPr/>
          <a:lstStyle/>
          <a:p>
            <a:r>
              <a:rPr lang="en-US" sz="2800" dirty="0"/>
              <a:t>https://attack.mitre.org/matrices/enterprise/#</a:t>
            </a:r>
          </a:p>
        </p:txBody>
      </p:sp>
    </p:spTree>
    <p:extLst>
      <p:ext uri="{BB962C8B-B14F-4D97-AF65-F5344CB8AC3E}">
        <p14:creationId xmlns:p14="http://schemas.microsoft.com/office/powerpoint/2010/main" val="29871433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28600" y="1447800"/>
            <a:ext cx="8303840" cy="5077544"/>
          </a:xfrm>
        </p:spPr>
        <p:txBody>
          <a:bodyPr/>
          <a:lstStyle/>
          <a:p>
            <a:pPr>
              <a:spcBef>
                <a:spcPts val="1200"/>
              </a:spcBef>
            </a:pPr>
            <a:r>
              <a:rPr lang="en-US" sz="2000" dirty="0" smtClean="0">
                <a:solidFill>
                  <a:srgbClr val="7030A0"/>
                </a:solidFill>
              </a:rPr>
              <a:t>Discovery</a:t>
            </a:r>
            <a:r>
              <a:rPr lang="en-US" sz="2000" dirty="0" smtClean="0"/>
              <a:t> </a:t>
            </a:r>
            <a:r>
              <a:rPr lang="en-US" sz="2000" dirty="0"/>
              <a:t>— techniques used to gain knowledge about the system and internal network (e.g., T1040 Network Sniffing)</a:t>
            </a:r>
          </a:p>
          <a:p>
            <a:pPr>
              <a:spcBef>
                <a:spcPts val="1200"/>
              </a:spcBef>
            </a:pPr>
            <a:r>
              <a:rPr lang="en-US" sz="2000" dirty="0">
                <a:solidFill>
                  <a:srgbClr val="7030A0"/>
                </a:solidFill>
              </a:rPr>
              <a:t>Lateral Movement </a:t>
            </a:r>
            <a:r>
              <a:rPr lang="en-US" sz="2000" dirty="0"/>
              <a:t>— techniques used to enter and control remote systems on a network from the already compromised host (e.g., T1097 Pass the Ticket) Attackers typically have to pivot through multiple machines (usually the weakest link in the chain of machines) to ultimately reach their end objective</a:t>
            </a:r>
            <a:r>
              <a:rPr lang="en-US" sz="2000" dirty="0" smtClean="0"/>
              <a:t>.</a:t>
            </a:r>
          </a:p>
          <a:p>
            <a:r>
              <a:rPr lang="en-US" sz="2000" dirty="0">
                <a:solidFill>
                  <a:srgbClr val="7030A0"/>
                </a:solidFill>
              </a:rPr>
              <a:t>Collection</a:t>
            </a:r>
            <a:r>
              <a:rPr lang="en-US" sz="2000" dirty="0"/>
              <a:t> — techniques used to gather information relevant to following through on the attacker’s objectives (e.g., T1056 Input Capture)</a:t>
            </a:r>
          </a:p>
          <a:p>
            <a:r>
              <a:rPr lang="en-US" sz="2000" dirty="0">
                <a:solidFill>
                  <a:srgbClr val="7030A0"/>
                </a:solidFill>
              </a:rPr>
              <a:t>Command &amp; Control </a:t>
            </a:r>
            <a:r>
              <a:rPr lang="en-US" sz="2000" dirty="0"/>
              <a:t>— techniques attackers may use to communicate with systems under their control, often disguised to look like normal HTTP traffic (e.g., T1172 Domain Fronting)</a:t>
            </a:r>
          </a:p>
          <a:p>
            <a:r>
              <a:rPr lang="en-US" sz="2000" dirty="0">
                <a:solidFill>
                  <a:srgbClr val="7030A0"/>
                </a:solidFill>
              </a:rPr>
              <a:t>Exfiltration</a:t>
            </a:r>
            <a:r>
              <a:rPr lang="en-US" sz="2000" dirty="0"/>
              <a:t> — techniques used to steal data from your network (e.g., T1002 Data Compressed)</a:t>
            </a:r>
          </a:p>
          <a:p>
            <a:pPr>
              <a:spcBef>
                <a:spcPts val="1200"/>
              </a:spcBef>
              <a:buFont typeface="+mj-lt"/>
              <a:buAutoNum type="arabicPeriod" startAt="6"/>
            </a:pPr>
            <a:endParaRPr lang="en-US" sz="2000" dirty="0"/>
          </a:p>
        </p:txBody>
      </p:sp>
      <p:sp>
        <p:nvSpPr>
          <p:cNvPr id="2" name="Title 1"/>
          <p:cNvSpPr>
            <a:spLocks noGrp="1"/>
          </p:cNvSpPr>
          <p:nvPr>
            <p:ph type="title"/>
          </p:nvPr>
        </p:nvSpPr>
        <p:spPr>
          <a:xfrm>
            <a:off x="193140" y="179324"/>
            <a:ext cx="7331188" cy="1024000"/>
          </a:xfrm>
        </p:spPr>
        <p:txBody>
          <a:bodyPr/>
          <a:lstStyle/>
          <a:p>
            <a:r>
              <a:rPr lang="en-US" sz="2800" dirty="0"/>
              <a:t>https://attack.mitre.org/matrices/enterprise/#</a:t>
            </a:r>
          </a:p>
        </p:txBody>
      </p:sp>
    </p:spTree>
    <p:extLst>
      <p:ext uri="{BB962C8B-B14F-4D97-AF65-F5344CB8AC3E}">
        <p14:creationId xmlns:p14="http://schemas.microsoft.com/office/powerpoint/2010/main" val="4960147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4023" y="107570"/>
            <a:ext cx="3151656" cy="2969003"/>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4023" y="3493152"/>
            <a:ext cx="7506260" cy="2882238"/>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74849" y="161361"/>
            <a:ext cx="2828383" cy="2915212"/>
          </a:xfrm>
          <a:prstGeom prst="rect">
            <a:avLst/>
          </a:prstGeom>
        </p:spPr>
      </p:pic>
    </p:spTree>
    <p:extLst>
      <p:ext uri="{BB962C8B-B14F-4D97-AF65-F5344CB8AC3E}">
        <p14:creationId xmlns:p14="http://schemas.microsoft.com/office/powerpoint/2010/main" val="204427563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4"/>
          <p:cNvSpPr>
            <a:spLocks noGrp="1"/>
          </p:cNvSpPr>
          <p:nvPr>
            <p:ph type="body" sz="quarter" idx="10"/>
          </p:nvPr>
        </p:nvSpPr>
        <p:spPr>
          <a:xfrm>
            <a:off x="304800" y="1453869"/>
            <a:ext cx="8740142" cy="2916183"/>
          </a:xfrm>
        </p:spPr>
        <p:txBody>
          <a:bodyPr/>
          <a:lstStyle/>
          <a:p>
            <a:pPr marL="201354" lvl="1" indent="0">
              <a:buNone/>
            </a:pPr>
            <a:endParaRPr lang="en-US" sz="1900" dirty="0"/>
          </a:p>
          <a:p>
            <a:pPr marL="624921" lvl="1" indent="-423567">
              <a:buFont typeface="+mj-lt"/>
              <a:buAutoNum type="arabicPeriod"/>
            </a:pPr>
            <a:r>
              <a:rPr lang="en-US" sz="2300" dirty="0"/>
              <a:t>Identify high-value assets</a:t>
            </a:r>
          </a:p>
          <a:p>
            <a:pPr marL="624921" lvl="1" indent="-423567">
              <a:buFont typeface="+mj-lt"/>
              <a:buAutoNum type="arabicPeriod"/>
            </a:pPr>
            <a:r>
              <a:rPr lang="en-US" sz="2300" dirty="0"/>
              <a:t>Protect against known and unknown threats </a:t>
            </a:r>
          </a:p>
          <a:p>
            <a:pPr marL="624921" lvl="1" indent="-423567">
              <a:buFont typeface="+mj-lt"/>
              <a:buAutoNum type="arabicPeriod"/>
            </a:pPr>
            <a:r>
              <a:rPr lang="en-US" sz="2300" dirty="0"/>
              <a:t>Detect attacks</a:t>
            </a:r>
          </a:p>
          <a:p>
            <a:pPr marL="624921" lvl="1" indent="-423567">
              <a:buFont typeface="+mj-lt"/>
              <a:buAutoNum type="arabicPeriod"/>
            </a:pPr>
            <a:r>
              <a:rPr lang="en-US" sz="2300" dirty="0"/>
              <a:t>Respond to suspicious activity</a:t>
            </a:r>
          </a:p>
          <a:p>
            <a:pPr marL="624921" lvl="1" indent="-423567">
              <a:buFont typeface="+mj-lt"/>
              <a:buAutoNum type="arabicPeriod"/>
            </a:pPr>
            <a:r>
              <a:rPr lang="en-US" sz="2300" dirty="0"/>
              <a:t>Recover from breach</a:t>
            </a:r>
          </a:p>
        </p:txBody>
      </p:sp>
      <p:sp>
        <p:nvSpPr>
          <p:cNvPr id="2" name="Title 1"/>
          <p:cNvSpPr>
            <a:spLocks noGrp="1"/>
          </p:cNvSpPr>
          <p:nvPr>
            <p:ph type="title"/>
          </p:nvPr>
        </p:nvSpPr>
        <p:spPr>
          <a:xfrm>
            <a:off x="341924" y="100269"/>
            <a:ext cx="8455567" cy="1423731"/>
          </a:xfrm>
        </p:spPr>
        <p:txBody>
          <a:bodyPr/>
          <a:lstStyle/>
          <a:p>
            <a:r>
              <a:rPr lang="en-US" dirty="0"/>
              <a:t>NIST </a:t>
            </a:r>
            <a:r>
              <a:rPr lang="en-US" dirty="0" err="1"/>
              <a:t>Cybersecurity</a:t>
            </a:r>
            <a:r>
              <a:rPr lang="en-US" dirty="0"/>
              <a:t> </a:t>
            </a:r>
            <a:br>
              <a:rPr lang="en-US" dirty="0"/>
            </a:br>
            <a:r>
              <a:rPr lang="en-US" dirty="0"/>
              <a:t>Framework</a:t>
            </a:r>
          </a:p>
        </p:txBody>
      </p:sp>
      <p:pic>
        <p:nvPicPr>
          <p:cNvPr id="11" name="Picture 10" descr="Circle Chart-DK_Blue.png"/>
          <p:cNvPicPr>
            <a:picLocks noChangeAspect="1"/>
          </p:cNvPicPr>
          <p:nvPr/>
        </p:nvPicPr>
        <p:blipFill>
          <a:blip r:embed="rId3"/>
          <a:stretch>
            <a:fillRect/>
          </a:stretch>
        </p:blipFill>
        <p:spPr>
          <a:xfrm>
            <a:off x="5109029" y="2911961"/>
            <a:ext cx="3744685" cy="3637392"/>
          </a:xfrm>
          <a:prstGeom prst="rect">
            <a:avLst/>
          </a:prstGeom>
          <a:effectLst>
            <a:outerShdw blurRad="95250" dist="38100" dir="3060000" algn="tl" rotWithShape="0">
              <a:schemeClr val="tx1">
                <a:lumMod val="85000"/>
                <a:lumOff val="15000"/>
                <a:alpha val="34000"/>
              </a:schemeClr>
            </a:outerShdw>
          </a:effectLst>
        </p:spPr>
      </p:pic>
      <p:sp>
        <p:nvSpPr>
          <p:cNvPr id="3" name="TextBox 2"/>
          <p:cNvSpPr txBox="1"/>
          <p:nvPr/>
        </p:nvSpPr>
        <p:spPr>
          <a:xfrm>
            <a:off x="1295400" y="4495800"/>
            <a:ext cx="3124199" cy="1384995"/>
          </a:xfrm>
          <a:prstGeom prst="rect">
            <a:avLst/>
          </a:prstGeom>
          <a:noFill/>
        </p:spPr>
        <p:txBody>
          <a:bodyPr wrap="square" rtlCol="0">
            <a:spAutoFit/>
          </a:bodyPr>
          <a:lstStyle/>
          <a:p>
            <a:r>
              <a:rPr lang="en-US" sz="2800" b="1" dirty="0" smtClean="0">
                <a:solidFill>
                  <a:srgbClr val="0070C0"/>
                </a:solidFill>
              </a:rPr>
              <a:t>A cycle of Continuous Improvement</a:t>
            </a:r>
            <a:endParaRPr lang="en-US" sz="2800" b="1" dirty="0">
              <a:solidFill>
                <a:srgbClr val="0070C0"/>
              </a:solidFill>
            </a:endParaRPr>
          </a:p>
        </p:txBody>
      </p:sp>
    </p:spTree>
    <p:extLst>
      <p:ext uri="{BB962C8B-B14F-4D97-AF65-F5344CB8AC3E}">
        <p14:creationId xmlns:p14="http://schemas.microsoft.com/office/powerpoint/2010/main" val="241028295"/>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a:xfrm>
            <a:off x="193675" y="179388"/>
            <a:ext cx="6575425" cy="1023937"/>
          </a:xfrm>
        </p:spPr>
        <p:txBody>
          <a:bodyPr/>
          <a:lstStyle/>
          <a:p>
            <a:r>
              <a:rPr lang="en-US" altLang="en-US" smtClean="0"/>
              <a:t>Vulnerability Assessment </a:t>
            </a:r>
          </a:p>
        </p:txBody>
      </p:sp>
      <p:sp>
        <p:nvSpPr>
          <p:cNvPr id="44035" name="Rectangle 5"/>
          <p:cNvSpPr>
            <a:spLocks noGrp="1" noChangeArrowheads="1"/>
          </p:cNvSpPr>
          <p:nvPr>
            <p:ph idx="1"/>
          </p:nvPr>
        </p:nvSpPr>
        <p:spPr>
          <a:xfrm>
            <a:off x="395288" y="1557338"/>
            <a:ext cx="8007350" cy="4895850"/>
          </a:xfrm>
        </p:spPr>
        <p:txBody>
          <a:bodyPr/>
          <a:lstStyle/>
          <a:p>
            <a:r>
              <a:rPr lang="en-US" altLang="en-US" smtClean="0"/>
              <a:t>A </a:t>
            </a:r>
            <a:r>
              <a:rPr lang="en-US" altLang="en-US" u="sng" smtClean="0"/>
              <a:t>vulnerability assessment</a:t>
            </a:r>
            <a:r>
              <a:rPr lang="en-US" altLang="en-US" smtClean="0"/>
              <a:t> is an internal audit of your network and system security</a:t>
            </a:r>
          </a:p>
          <a:p>
            <a:pPr>
              <a:spcBef>
                <a:spcPct val="100000"/>
              </a:spcBef>
            </a:pPr>
            <a:r>
              <a:rPr lang="en-US" altLang="en-US" smtClean="0"/>
              <a:t>If you were to perform a vulnerability assessment of your home, you would check each door to see if they are shut and locked, and check every window, making sure that they shut completely and latch correctly. </a:t>
            </a:r>
          </a:p>
          <a:p>
            <a:pPr>
              <a:spcBef>
                <a:spcPct val="100000"/>
              </a:spcBef>
            </a:pPr>
            <a:r>
              <a:rPr lang="en-US" altLang="en-US" smtClean="0"/>
              <a:t>This same concept applies to systems, networks, and electronic data. Malicious users are the thieves and vandals of your data. Focus on their tools, mentality, and motivations, and you can then react swiftly to their actions.</a:t>
            </a:r>
          </a:p>
        </p:txBody>
      </p:sp>
    </p:spTree>
    <p:extLst>
      <p:ext uri="{BB962C8B-B14F-4D97-AF65-F5344CB8AC3E}">
        <p14:creationId xmlns:p14="http://schemas.microsoft.com/office/powerpoint/2010/main" val="36628967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93675" y="179388"/>
            <a:ext cx="6575425" cy="1023937"/>
          </a:xfrm>
        </p:spPr>
        <p:txBody>
          <a:bodyPr/>
          <a:lstStyle/>
          <a:p>
            <a:r>
              <a:rPr lang="en-US" altLang="en-US" dirty="0" smtClean="0"/>
              <a:t>The OSI Network Management Model</a:t>
            </a:r>
            <a:endParaRPr lang="en-GB" altLang="en-US" dirty="0" smtClean="0"/>
          </a:p>
        </p:txBody>
      </p:sp>
      <p:sp>
        <p:nvSpPr>
          <p:cNvPr id="10243" name="Text Box 3"/>
          <p:cNvSpPr txBox="1">
            <a:spLocks noChangeArrowheads="1"/>
          </p:cNvSpPr>
          <p:nvPr/>
        </p:nvSpPr>
        <p:spPr bwMode="auto">
          <a:xfrm>
            <a:off x="228600" y="5867400"/>
            <a:ext cx="84248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1200">
                <a:ea typeface="MS PGothic" pitchFamily="34" charset="-128"/>
              </a:rPr>
              <a:t>Network Configuration Management </a:t>
            </a:r>
          </a:p>
          <a:p>
            <a:pPr eaLnBrk="1" hangingPunct="1"/>
            <a:r>
              <a:rPr lang="en-US" altLang="en-US" sz="1200">
                <a:ea typeface="MS PGothic" pitchFamily="34" charset="-128"/>
              </a:rPr>
              <a:t>10 Sep 2007 - https://www.cisco.com/en/US/technologies/tk869/tk769/technologies_white_paper0900aecd806c0d88.html  </a:t>
            </a:r>
          </a:p>
        </p:txBody>
      </p:sp>
      <p:pic>
        <p:nvPicPr>
          <p:cNvPr id="10244" name="Picture 4" descr="Clipboard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905000"/>
            <a:ext cx="5962650" cy="3752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5" name="Text Box 5"/>
          <p:cNvSpPr txBox="1">
            <a:spLocks noChangeArrowheads="1"/>
          </p:cNvSpPr>
          <p:nvPr/>
        </p:nvSpPr>
        <p:spPr bwMode="auto">
          <a:xfrm>
            <a:off x="6477000" y="2590800"/>
            <a:ext cx="2057400" cy="253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2000" b="1"/>
              <a:t>Aimed at standardizing management systems – not necessarily at standardizing manager behavior</a:t>
            </a:r>
            <a:endParaRPr lang="en-GB" altLang="en-US" sz="2000" b="1"/>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Network Scanners and Analysis Tools</a:t>
            </a:r>
          </a:p>
        </p:txBody>
      </p:sp>
      <p:sp>
        <p:nvSpPr>
          <p:cNvPr id="2" name="Slide Number Placeholder 1"/>
          <p:cNvSpPr>
            <a:spLocks noGrp="1"/>
          </p:cNvSpPr>
          <p:nvPr>
            <p:ph type="sldNum" sz="quarter" idx="4"/>
          </p:nvPr>
        </p:nvSpPr>
        <p:spPr/>
        <p:txBody>
          <a:bodyPr/>
          <a:lstStyle/>
          <a:p>
            <a:fld id="{A8160BDD-7155-D744-B749-9730458604AD}" type="slidenum">
              <a:rPr lang="en-US" smtClean="0"/>
              <a:pPr/>
              <a:t>40</a:t>
            </a:fld>
            <a:endParaRPr lang="en-US" dirty="0"/>
          </a:p>
        </p:txBody>
      </p:sp>
      <p:graphicFrame>
        <p:nvGraphicFramePr>
          <p:cNvPr id="5" name="Group 23"/>
          <p:cNvGraphicFramePr>
            <a:graphicFrameLocks noGrp="1"/>
          </p:cNvGraphicFramePr>
          <p:nvPr>
            <p:extLst/>
          </p:nvPr>
        </p:nvGraphicFramePr>
        <p:xfrm>
          <a:off x="323528" y="1412776"/>
          <a:ext cx="8496944" cy="4178412"/>
        </p:xfrm>
        <a:graphic>
          <a:graphicData uri="http://schemas.openxmlformats.org/drawingml/2006/table">
            <a:tbl>
              <a:tblPr/>
              <a:tblGrid>
                <a:gridCol w="1656184">
                  <a:extLst>
                    <a:ext uri="{9D8B030D-6E8A-4147-A177-3AD203B41FA5}">
                      <a16:colId xmlns:a16="http://schemas.microsoft.com/office/drawing/2014/main" xmlns="" val="20000"/>
                    </a:ext>
                  </a:extLst>
                </a:gridCol>
                <a:gridCol w="6840760">
                  <a:extLst>
                    <a:ext uri="{9D8B030D-6E8A-4147-A177-3AD203B41FA5}">
                      <a16:colId xmlns:a16="http://schemas.microsoft.com/office/drawing/2014/main" xmlns="" val="20001"/>
                    </a:ext>
                  </a:extLst>
                </a:gridCol>
              </a:tblGrid>
              <a:tr h="551292">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None/>
                        <a:tabLst/>
                      </a:pPr>
                      <a:r>
                        <a:rPr kumimoji="0" lang="en-US" sz="1600" b="1" i="0" u="none" strike="noStrike" cap="none" normalizeH="0" baseline="0" dirty="0">
                          <a:ln>
                            <a:noFill/>
                          </a:ln>
                          <a:solidFill>
                            <a:schemeClr val="bg1"/>
                          </a:solidFill>
                          <a:effectLst/>
                          <a:latin typeface="Calibri"/>
                          <a:cs typeface="Calibri"/>
                        </a:rPr>
                        <a:t>Network Tool</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None/>
                        <a:tabLst/>
                        <a:defRPr/>
                      </a:pPr>
                      <a:r>
                        <a:rPr kumimoji="0" lang="en-US" sz="1600" b="1" i="0" u="none" strike="noStrike" kern="1200" cap="none" spc="0" normalizeH="0" baseline="0" noProof="0" dirty="0">
                          <a:ln>
                            <a:noFill/>
                          </a:ln>
                          <a:solidFill>
                            <a:prstClr val="white"/>
                          </a:solidFill>
                          <a:effectLst/>
                          <a:uLnTx/>
                          <a:uFillTx/>
                          <a:latin typeface="Calibri"/>
                          <a:ea typeface="+mn-ea"/>
                          <a:cs typeface="Calibri"/>
                        </a:rPr>
                        <a:t>Description</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xmlns="" val="10000"/>
                  </a:ext>
                </a:extLst>
              </a:tr>
              <a:tr h="984976">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None/>
                        <a:tabLst/>
                      </a:pPr>
                      <a:r>
                        <a:rPr kumimoji="0" lang="en-US" sz="2000" b="1" i="0" u="none" strike="noStrike" cap="none" normalizeH="0" baseline="0" dirty="0">
                          <a:ln>
                            <a:noFill/>
                          </a:ln>
                          <a:solidFill>
                            <a:schemeClr val="tx1"/>
                          </a:solidFill>
                          <a:effectLst/>
                          <a:latin typeface="Calibri"/>
                          <a:cs typeface="Calibri"/>
                        </a:rPr>
                        <a:t>Packet analyzer</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173038" marR="0" lvl="0" indent="-173038" algn="l" defTabSz="914400" rtl="0" eaLnBrk="1" fontAlgn="base" latinLnBrk="0" hangingPunct="1">
                        <a:lnSpc>
                          <a:spcPct val="100000"/>
                        </a:lnSpc>
                        <a:spcBef>
                          <a:spcPct val="20000"/>
                        </a:spcBef>
                        <a:spcAft>
                          <a:spcPct val="0"/>
                        </a:spcAft>
                        <a:buClr>
                          <a:srgbClr val="ED1C24"/>
                        </a:buClr>
                        <a:buSzTx/>
                        <a:buFont typeface="Arial" panose="020B0604020202020204" pitchFamily="34" charset="0"/>
                        <a:buChar char="•"/>
                        <a:tabLst/>
                      </a:pPr>
                      <a:r>
                        <a:rPr kumimoji="0" lang="en-US" sz="2000" b="0" i="0" u="none" strike="noStrike" kern="1200" cap="none" normalizeH="0" baseline="0" dirty="0">
                          <a:ln>
                            <a:noFill/>
                          </a:ln>
                          <a:solidFill>
                            <a:schemeClr val="tx1"/>
                          </a:solidFill>
                          <a:effectLst/>
                          <a:latin typeface="Calibri"/>
                          <a:ea typeface="+mn-ea"/>
                          <a:cs typeface="Calibri"/>
                        </a:rPr>
                        <a:t>Monitors wireless or wired network communications.</a:t>
                      </a:r>
                    </a:p>
                    <a:p>
                      <a:pPr marL="173038" marR="0" lvl="0" indent="-173038" algn="l" defTabSz="914400" rtl="0" eaLnBrk="1" fontAlgn="base" latinLnBrk="0" hangingPunct="1">
                        <a:lnSpc>
                          <a:spcPct val="100000"/>
                        </a:lnSpc>
                        <a:spcBef>
                          <a:spcPct val="20000"/>
                        </a:spcBef>
                        <a:spcAft>
                          <a:spcPct val="0"/>
                        </a:spcAft>
                        <a:buClr>
                          <a:srgbClr val="ED1C24"/>
                        </a:buClr>
                        <a:buSzTx/>
                        <a:buFont typeface="Arial" panose="020B0604020202020204" pitchFamily="34" charset="0"/>
                        <a:buChar char="•"/>
                        <a:tabLst/>
                      </a:pPr>
                      <a:r>
                        <a:rPr kumimoji="0" lang="en-US" sz="2000" b="0" i="0" u="none" strike="noStrike" kern="1200" cap="none" normalizeH="0" baseline="0" dirty="0">
                          <a:ln>
                            <a:noFill/>
                          </a:ln>
                          <a:solidFill>
                            <a:schemeClr val="tx1"/>
                          </a:solidFill>
                          <a:effectLst/>
                          <a:latin typeface="Calibri"/>
                          <a:ea typeface="+mn-ea"/>
                          <a:cs typeface="Calibri"/>
                        </a:rPr>
                        <a:t>Captures traffic data.</a:t>
                      </a:r>
                    </a:p>
                    <a:p>
                      <a:pPr marL="173038" marR="0" lvl="0" indent="-173038" algn="l" defTabSz="914400" rtl="0" eaLnBrk="1" fontAlgn="base" latinLnBrk="0" hangingPunct="1">
                        <a:lnSpc>
                          <a:spcPct val="100000"/>
                        </a:lnSpc>
                        <a:spcBef>
                          <a:spcPct val="20000"/>
                        </a:spcBef>
                        <a:spcAft>
                          <a:spcPct val="0"/>
                        </a:spcAft>
                        <a:buClr>
                          <a:srgbClr val="ED1C24"/>
                        </a:buClr>
                        <a:buSzTx/>
                        <a:buFont typeface="Arial" panose="020B0604020202020204" pitchFamily="34" charset="0"/>
                        <a:buChar char="•"/>
                        <a:tabLst/>
                      </a:pPr>
                      <a:r>
                        <a:rPr kumimoji="0" lang="en-US" sz="2000" b="0" i="0" u="none" strike="noStrike" kern="1200" cap="none" normalizeH="0" baseline="0" dirty="0">
                          <a:ln>
                            <a:noFill/>
                          </a:ln>
                          <a:solidFill>
                            <a:schemeClr val="tx1"/>
                          </a:solidFill>
                          <a:effectLst/>
                          <a:latin typeface="Calibri"/>
                          <a:ea typeface="+mn-ea"/>
                          <a:cs typeface="Calibri"/>
                        </a:rPr>
                        <a:t>Can be used to gather information by examining packet contents.</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xmlns="" val="10001"/>
                  </a:ext>
                </a:extLst>
              </a:tr>
              <a:tr h="984976">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None/>
                        <a:tabLst/>
                      </a:pPr>
                      <a:r>
                        <a:rPr kumimoji="0" lang="en-US" sz="2000" b="1" i="0" u="none" strike="noStrike" kern="1200" cap="none" normalizeH="0" baseline="0" dirty="0">
                          <a:ln>
                            <a:noFill/>
                          </a:ln>
                          <a:solidFill>
                            <a:schemeClr val="tx1"/>
                          </a:solidFill>
                          <a:effectLst/>
                          <a:latin typeface="Calibri"/>
                          <a:ea typeface="+mn-ea"/>
                          <a:cs typeface="Calibri"/>
                        </a:rPr>
                        <a:t>Protocol analyzer</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173038" marR="0" lvl="0" indent="-173038" algn="l" defTabSz="914400" rtl="0" eaLnBrk="1" fontAlgn="base" latinLnBrk="0" hangingPunct="1">
                        <a:lnSpc>
                          <a:spcPct val="100000"/>
                        </a:lnSpc>
                        <a:spcBef>
                          <a:spcPct val="20000"/>
                        </a:spcBef>
                        <a:spcAft>
                          <a:spcPct val="0"/>
                        </a:spcAft>
                        <a:buClr>
                          <a:srgbClr val="ED1C24"/>
                        </a:buClr>
                        <a:buSzTx/>
                        <a:buFont typeface="Arial" panose="020B0604020202020204" pitchFamily="34" charset="0"/>
                        <a:buChar char="•"/>
                        <a:tabLst/>
                      </a:pPr>
                      <a:r>
                        <a:rPr kumimoji="0" lang="en-US" sz="2000" b="0" i="0" u="none" strike="noStrike" kern="1200" cap="none" normalizeH="0" baseline="0" dirty="0">
                          <a:ln>
                            <a:noFill/>
                          </a:ln>
                          <a:solidFill>
                            <a:schemeClr val="tx1"/>
                          </a:solidFill>
                          <a:effectLst/>
                          <a:latin typeface="Calibri"/>
                          <a:ea typeface="+mn-ea"/>
                          <a:cs typeface="Calibri"/>
                        </a:rPr>
                        <a:t>Uses data captured by packet analyzer.</a:t>
                      </a:r>
                    </a:p>
                    <a:p>
                      <a:pPr marL="173038" marR="0" lvl="0" indent="-173038" algn="l" defTabSz="914400" rtl="0" eaLnBrk="1" fontAlgn="base" latinLnBrk="0" hangingPunct="1">
                        <a:lnSpc>
                          <a:spcPct val="100000"/>
                        </a:lnSpc>
                        <a:spcBef>
                          <a:spcPct val="20000"/>
                        </a:spcBef>
                        <a:spcAft>
                          <a:spcPct val="0"/>
                        </a:spcAft>
                        <a:buClr>
                          <a:srgbClr val="ED1C24"/>
                        </a:buClr>
                        <a:buSzTx/>
                        <a:buFont typeface="Arial" panose="020B0604020202020204" pitchFamily="34" charset="0"/>
                        <a:buChar char="•"/>
                        <a:tabLst/>
                      </a:pPr>
                      <a:r>
                        <a:rPr kumimoji="0" lang="en-US" sz="2000" b="0" i="0" u="none" strike="noStrike" kern="1200" cap="none" normalizeH="0" baseline="0" dirty="0">
                          <a:ln>
                            <a:noFill/>
                          </a:ln>
                          <a:solidFill>
                            <a:schemeClr val="tx1"/>
                          </a:solidFill>
                          <a:effectLst/>
                          <a:latin typeface="Calibri"/>
                          <a:ea typeface="+mn-ea"/>
                          <a:cs typeface="Calibri"/>
                        </a:rPr>
                        <a:t>Identifies protocols and applications used by traffic.</a:t>
                      </a:r>
                    </a:p>
                    <a:p>
                      <a:pPr marL="173038" marR="0" lvl="0" indent="-173038" algn="l" defTabSz="914400" rtl="0" eaLnBrk="1" fontAlgn="base" latinLnBrk="0" hangingPunct="1">
                        <a:lnSpc>
                          <a:spcPct val="100000"/>
                        </a:lnSpc>
                        <a:spcBef>
                          <a:spcPct val="20000"/>
                        </a:spcBef>
                        <a:spcAft>
                          <a:spcPct val="0"/>
                        </a:spcAft>
                        <a:buClr>
                          <a:srgbClr val="ED1C24"/>
                        </a:buClr>
                        <a:buSzTx/>
                        <a:buFont typeface="Arial" panose="020B0604020202020204" pitchFamily="34" charset="0"/>
                        <a:buChar char="•"/>
                        <a:tabLst/>
                      </a:pPr>
                      <a:r>
                        <a:rPr kumimoji="0" lang="en-US" sz="2000" b="0" i="0" u="none" strike="noStrike" kern="1200" cap="none" normalizeH="0" baseline="0" dirty="0">
                          <a:ln>
                            <a:noFill/>
                          </a:ln>
                          <a:solidFill>
                            <a:schemeClr val="tx1"/>
                          </a:solidFill>
                          <a:effectLst/>
                          <a:latin typeface="Calibri"/>
                          <a:ea typeface="+mn-ea"/>
                          <a:cs typeface="Calibri"/>
                        </a:rPr>
                        <a:t>Can reveal malicious traffic using specific vectors.</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xmlns="" val="10002"/>
                  </a:ext>
                </a:extLst>
              </a:tr>
              <a:tr h="676252">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None/>
                        <a:tabLst/>
                      </a:pPr>
                      <a:r>
                        <a:rPr kumimoji="0" lang="en-US" sz="2000" b="1" i="0" u="none" strike="noStrike" kern="1200" cap="none" normalizeH="0" baseline="0" dirty="0">
                          <a:ln>
                            <a:noFill/>
                          </a:ln>
                          <a:solidFill>
                            <a:schemeClr val="tx1"/>
                          </a:solidFill>
                          <a:effectLst/>
                          <a:latin typeface="Calibri"/>
                          <a:ea typeface="+mn-ea"/>
                          <a:cs typeface="Calibri"/>
                        </a:rPr>
                        <a:t>Network enumerator</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173038" marR="0" lvl="0" indent="-173038" algn="l" defTabSz="914400" rtl="0" eaLnBrk="1" fontAlgn="base" latinLnBrk="0" hangingPunct="1">
                        <a:lnSpc>
                          <a:spcPct val="100000"/>
                        </a:lnSpc>
                        <a:spcBef>
                          <a:spcPct val="20000"/>
                        </a:spcBef>
                        <a:spcAft>
                          <a:spcPct val="0"/>
                        </a:spcAft>
                        <a:buClr>
                          <a:srgbClr val="ED1C24"/>
                        </a:buClr>
                        <a:buSzTx/>
                        <a:buFont typeface="Arial" panose="020B0604020202020204" pitchFamily="34" charset="0"/>
                        <a:buChar char="•"/>
                        <a:tabLst/>
                      </a:pPr>
                      <a:r>
                        <a:rPr kumimoji="0" lang="en-US" sz="2000" b="0" i="0" u="none" strike="noStrike" kern="1200" cap="none" normalizeH="0" baseline="0" dirty="0">
                          <a:ln>
                            <a:noFill/>
                          </a:ln>
                          <a:solidFill>
                            <a:schemeClr val="tx1"/>
                          </a:solidFill>
                          <a:effectLst/>
                          <a:latin typeface="Calibri"/>
                          <a:ea typeface="+mn-ea"/>
                          <a:cs typeface="Calibri"/>
                        </a:rPr>
                        <a:t>Identifies logical topology of a network to reveal connection pathways.</a:t>
                      </a:r>
                    </a:p>
                    <a:p>
                      <a:pPr marL="173038" marR="0" lvl="0" indent="-173038" algn="l" defTabSz="914400" rtl="0" eaLnBrk="1" fontAlgn="base" latinLnBrk="0" hangingPunct="1">
                        <a:lnSpc>
                          <a:spcPct val="100000"/>
                        </a:lnSpc>
                        <a:spcBef>
                          <a:spcPct val="20000"/>
                        </a:spcBef>
                        <a:spcAft>
                          <a:spcPct val="0"/>
                        </a:spcAft>
                        <a:buClr>
                          <a:srgbClr val="ED1C24"/>
                        </a:buClr>
                        <a:buSzTx/>
                        <a:buFont typeface="Arial" panose="020B0604020202020204" pitchFamily="34" charset="0"/>
                        <a:buChar char="•"/>
                        <a:tabLst/>
                      </a:pPr>
                      <a:r>
                        <a:rPr kumimoji="0" lang="en-US" sz="2000" b="0" i="0" u="none" strike="noStrike" kern="1200" cap="none" normalizeH="0" baseline="0" dirty="0">
                          <a:ln>
                            <a:noFill/>
                          </a:ln>
                          <a:solidFill>
                            <a:schemeClr val="tx1"/>
                          </a:solidFill>
                          <a:effectLst/>
                          <a:latin typeface="Calibri"/>
                          <a:ea typeface="+mn-ea"/>
                          <a:cs typeface="Calibri"/>
                        </a:rPr>
                        <a:t>Provides high-level overview of network architecture.</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236620044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Port Scanning Attacks</a:t>
            </a:r>
          </a:p>
        </p:txBody>
      </p:sp>
      <p:sp>
        <p:nvSpPr>
          <p:cNvPr id="2" name="Slide Number Placeholder 1"/>
          <p:cNvSpPr>
            <a:spLocks noGrp="1"/>
          </p:cNvSpPr>
          <p:nvPr>
            <p:ph type="sldNum" sz="quarter" idx="4"/>
          </p:nvPr>
        </p:nvSpPr>
        <p:spPr/>
        <p:txBody>
          <a:bodyPr/>
          <a:lstStyle/>
          <a:p>
            <a:fld id="{A8160BDD-7155-D744-B749-9730458604AD}" type="slidenum">
              <a:rPr lang="en-US" smtClean="0"/>
              <a:pPr/>
              <a:t>41</a:t>
            </a:fld>
            <a:endParaRPr lang="en-US" dirty="0"/>
          </a:p>
        </p:txBody>
      </p:sp>
      <p:sp>
        <p:nvSpPr>
          <p:cNvPr id="15" name="Content Placeholder 2"/>
          <p:cNvSpPr>
            <a:spLocks noGrp="1"/>
          </p:cNvSpPr>
          <p:nvPr>
            <p:ph idx="1"/>
          </p:nvPr>
        </p:nvSpPr>
        <p:spPr>
          <a:xfrm>
            <a:off x="971600" y="4005064"/>
            <a:ext cx="7056784" cy="1971876"/>
          </a:xfrm>
        </p:spPr>
        <p:txBody>
          <a:bodyPr>
            <a:noAutofit/>
          </a:bodyPr>
          <a:lstStyle/>
          <a:p>
            <a:r>
              <a:rPr lang="en-US" sz="2400" dirty="0"/>
              <a:t>TCP and UDP ports scanned.</a:t>
            </a:r>
          </a:p>
          <a:p>
            <a:r>
              <a:rPr lang="en-US" sz="2400" dirty="0"/>
              <a:t>Active services scanned.</a:t>
            </a:r>
          </a:p>
          <a:p>
            <a:r>
              <a:rPr lang="en-US" sz="2400" dirty="0"/>
              <a:t>Can be automated.</a:t>
            </a:r>
          </a:p>
          <a:p>
            <a:r>
              <a:rPr lang="en-US" sz="2400" dirty="0"/>
              <a:t>Likely to occur, whether you’re aware of it or not.</a:t>
            </a:r>
          </a:p>
        </p:txBody>
      </p:sp>
      <p:sp>
        <p:nvSpPr>
          <p:cNvPr id="5" name="Content Placeholder 2"/>
          <p:cNvSpPr txBox="1">
            <a:spLocks/>
          </p:cNvSpPr>
          <p:nvPr/>
        </p:nvSpPr>
        <p:spPr>
          <a:xfrm>
            <a:off x="323528" y="1124744"/>
            <a:ext cx="7992888" cy="2520280"/>
          </a:xfrm>
          <a:prstGeom prst="rect">
            <a:avLst/>
          </a:prstGeom>
        </p:spPr>
        <p:txBody>
          <a:bodyPr/>
          <a:lstStyle>
            <a:lvl1pPr marL="342900" indent="-342900" algn="l" defTabSz="457200" rtl="0" eaLnBrk="1" latinLnBrk="0" hangingPunct="1">
              <a:spcBef>
                <a:spcPct val="20000"/>
              </a:spcBef>
              <a:buClr>
                <a:schemeClr val="accent1"/>
              </a:buClr>
              <a:buFont typeface="Arial"/>
              <a:buChar char="•"/>
              <a:defRPr sz="1800" kern="1200">
                <a:solidFill>
                  <a:schemeClr val="tx1"/>
                </a:solidFill>
                <a:latin typeface="+mn-lt"/>
                <a:ea typeface="+mn-ea"/>
                <a:cs typeface="+mn-cs"/>
              </a:defRPr>
            </a:lvl1pPr>
            <a:lvl2pPr marL="742950" indent="-285750" algn="l" defTabSz="457200" rtl="0" eaLnBrk="1" latinLnBrk="0" hangingPunct="1">
              <a:spcBef>
                <a:spcPct val="20000"/>
              </a:spcBef>
              <a:buClr>
                <a:schemeClr val="accent1"/>
              </a:buClr>
              <a:buFont typeface="Arial"/>
              <a:buChar char="•"/>
              <a:defRPr sz="1600" kern="1200">
                <a:solidFill>
                  <a:schemeClr val="tx1"/>
                </a:solidFill>
                <a:latin typeface="+mn-lt"/>
                <a:ea typeface="+mn-ea"/>
                <a:cs typeface="+mn-cs"/>
              </a:defRPr>
            </a:lvl2pPr>
            <a:lvl3pPr marL="1143000" indent="-228600" algn="l" defTabSz="457200" rtl="0" eaLnBrk="1" latinLnBrk="0" hangingPunct="1">
              <a:spcBef>
                <a:spcPct val="20000"/>
              </a:spcBef>
              <a:buClr>
                <a:schemeClr val="accent1"/>
              </a:buClr>
              <a:buFont typeface="Arial"/>
              <a:buChar char="•"/>
              <a:defRPr sz="1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fontAlgn="auto">
              <a:spcAft>
                <a:spcPts val="0"/>
              </a:spcAft>
              <a:buClr>
                <a:srgbClr val="ED1C24"/>
              </a:buClr>
              <a:buFont typeface="Arial"/>
              <a:buNone/>
            </a:pPr>
            <a:r>
              <a:rPr lang="en-US" sz="2400" b="1" dirty="0">
                <a:solidFill>
                  <a:srgbClr val="ED1C24"/>
                </a:solidFill>
              </a:rPr>
              <a:t>Port</a:t>
            </a:r>
            <a:r>
              <a:rPr lang="en-US" sz="2400" dirty="0">
                <a:solidFill>
                  <a:srgbClr val="ED1C24"/>
                </a:solidFill>
              </a:rPr>
              <a:t>: An endpoint of a logical connection that host computers use to connect to processes or services on other hosts.</a:t>
            </a:r>
          </a:p>
          <a:p>
            <a:pPr marL="0" indent="0" fontAlgn="auto">
              <a:spcBef>
                <a:spcPts val="1200"/>
              </a:spcBef>
              <a:spcAft>
                <a:spcPts val="0"/>
              </a:spcAft>
              <a:buClr>
                <a:srgbClr val="ED1C24"/>
              </a:buClr>
              <a:buFont typeface="Arial"/>
              <a:buNone/>
            </a:pPr>
            <a:r>
              <a:rPr lang="en-US" sz="2400" b="1" dirty="0">
                <a:solidFill>
                  <a:srgbClr val="ED1C24"/>
                </a:solidFill>
              </a:rPr>
              <a:t>Port scanning attack</a:t>
            </a:r>
            <a:r>
              <a:rPr lang="en-US" sz="2400" dirty="0">
                <a:solidFill>
                  <a:srgbClr val="ED1C24"/>
                </a:solidFill>
              </a:rPr>
              <a:t>: A network-based attack where an attacker scans computers and other devices to see which ports are listening, in an attempt to find a way to gain unauthorized access.</a:t>
            </a:r>
          </a:p>
        </p:txBody>
      </p:sp>
    </p:spTree>
    <p:extLst>
      <p:ext uri="{BB962C8B-B14F-4D97-AF65-F5344CB8AC3E}">
        <p14:creationId xmlns:p14="http://schemas.microsoft.com/office/powerpoint/2010/main" val="62174789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Port Scanning Attacks (Cont.)</a:t>
            </a:r>
          </a:p>
        </p:txBody>
      </p:sp>
      <p:sp>
        <p:nvSpPr>
          <p:cNvPr id="2" name="Slide Number Placeholder 1"/>
          <p:cNvSpPr>
            <a:spLocks noGrp="1"/>
          </p:cNvSpPr>
          <p:nvPr>
            <p:ph type="sldNum" sz="quarter" idx="4"/>
          </p:nvPr>
        </p:nvSpPr>
        <p:spPr/>
        <p:txBody>
          <a:bodyPr/>
          <a:lstStyle/>
          <a:p>
            <a:fld id="{A8160BDD-7155-D744-B749-9730458604AD}" type="slidenum">
              <a:rPr lang="en-US" smtClean="0"/>
              <a:pPr/>
              <a:t>42</a:t>
            </a:fld>
            <a:endParaRPr lang="en-US" dirty="0"/>
          </a:p>
        </p:txBody>
      </p:sp>
      <p:pic>
        <p:nvPicPr>
          <p:cNvPr id="16" name="Picture 15"/>
          <p:cNvPicPr>
            <a:picLocks noChangeAspect="1"/>
          </p:cNvPicPr>
          <p:nvPr/>
        </p:nvPicPr>
        <p:blipFill>
          <a:blip r:embed="rId2"/>
          <a:stretch>
            <a:fillRect/>
          </a:stretch>
        </p:blipFill>
        <p:spPr>
          <a:xfrm>
            <a:off x="879570" y="2013332"/>
            <a:ext cx="7384860" cy="3363685"/>
          </a:xfrm>
          <a:prstGeom prst="rect">
            <a:avLst/>
          </a:prstGeom>
        </p:spPr>
      </p:pic>
    </p:spTree>
    <p:extLst>
      <p:ext uri="{BB962C8B-B14F-4D97-AF65-F5344CB8AC3E}">
        <p14:creationId xmlns:p14="http://schemas.microsoft.com/office/powerpoint/2010/main" val="386259662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3"/>
          <p:cNvSpPr>
            <a:spLocks noGrp="1"/>
          </p:cNvSpPr>
          <p:nvPr>
            <p:ph type="title"/>
          </p:nvPr>
        </p:nvSpPr>
        <p:spPr>
          <a:xfrm>
            <a:off x="193675" y="179388"/>
            <a:ext cx="6575425" cy="1023937"/>
          </a:xfrm>
        </p:spPr>
        <p:txBody>
          <a:bodyPr/>
          <a:lstStyle/>
          <a:p>
            <a:r>
              <a:rPr lang="en-GB" altLang="en-US" sz="1800" smtClean="0"/>
              <a:t>https://hackertarget.com/nmap-tutorial/</a:t>
            </a:r>
          </a:p>
        </p:txBody>
      </p:sp>
      <p:pic>
        <p:nvPicPr>
          <p:cNvPr id="48131" name="Picture 2" descr="https://hackertarget.com/firewall-allows-web-traffic.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4950" y="1744662"/>
            <a:ext cx="6729768" cy="146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32" name="Picture 4" descr="https://hackertarget.com/firewall-filtered-por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4950" y="3343274"/>
            <a:ext cx="6729768" cy="146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33" name="Picture 6" descr="https://hackertarget.com/firewall-closed-por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04950" y="4941887"/>
            <a:ext cx="6729768" cy="146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4" name="TextBox 1"/>
          <p:cNvSpPr txBox="1">
            <a:spLocks noChangeArrowheads="1"/>
          </p:cNvSpPr>
          <p:nvPr/>
        </p:nvSpPr>
        <p:spPr bwMode="auto">
          <a:xfrm>
            <a:off x="349250" y="2130425"/>
            <a:ext cx="6969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r>
              <a:rPr lang="en-GB" altLang="en-US">
                <a:solidFill>
                  <a:srgbClr val="000000"/>
                </a:solidFill>
              </a:rPr>
              <a:t>open</a:t>
            </a:r>
          </a:p>
        </p:txBody>
      </p:sp>
      <p:sp>
        <p:nvSpPr>
          <p:cNvPr id="48135" name="TextBox 2"/>
          <p:cNvSpPr txBox="1">
            <a:spLocks noChangeArrowheads="1"/>
          </p:cNvSpPr>
          <p:nvPr/>
        </p:nvSpPr>
        <p:spPr bwMode="auto">
          <a:xfrm>
            <a:off x="323850" y="3729038"/>
            <a:ext cx="8763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r>
              <a:rPr lang="en-GB" altLang="en-US">
                <a:solidFill>
                  <a:srgbClr val="000000"/>
                </a:solidFill>
              </a:rPr>
              <a:t>filtered</a:t>
            </a:r>
          </a:p>
        </p:txBody>
      </p:sp>
      <p:sp>
        <p:nvSpPr>
          <p:cNvPr id="48136" name="TextBox 3"/>
          <p:cNvSpPr txBox="1">
            <a:spLocks noChangeArrowheads="1"/>
          </p:cNvSpPr>
          <p:nvPr/>
        </p:nvSpPr>
        <p:spPr bwMode="auto">
          <a:xfrm>
            <a:off x="349250" y="5329238"/>
            <a:ext cx="8509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r>
              <a:rPr lang="en-GB" altLang="en-US">
                <a:solidFill>
                  <a:srgbClr val="000000"/>
                </a:solidFill>
              </a:rPr>
              <a:t>closed</a:t>
            </a:r>
          </a:p>
        </p:txBody>
      </p:sp>
    </p:spTree>
    <p:extLst>
      <p:ext uri="{BB962C8B-B14F-4D97-AF65-F5344CB8AC3E}">
        <p14:creationId xmlns:p14="http://schemas.microsoft.com/office/powerpoint/2010/main" val="127244585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Content Placeholder 1"/>
          <p:cNvSpPr>
            <a:spLocks noGrp="1"/>
          </p:cNvSpPr>
          <p:nvPr>
            <p:ph idx="1"/>
          </p:nvPr>
        </p:nvSpPr>
        <p:spPr>
          <a:xfrm>
            <a:off x="228600" y="1447800"/>
            <a:ext cx="8001000" cy="4718050"/>
          </a:xfrm>
        </p:spPr>
        <p:txBody>
          <a:bodyPr/>
          <a:lstStyle/>
          <a:p>
            <a:pPr>
              <a:spcBef>
                <a:spcPts val="1800"/>
              </a:spcBef>
            </a:pPr>
            <a:r>
              <a:rPr lang="en-US" altLang="en-US" dirty="0" err="1" smtClean="0"/>
              <a:t>nmap</a:t>
            </a:r>
            <a:r>
              <a:rPr lang="en-US" altLang="en-US" dirty="0" smtClean="0"/>
              <a:t> ("Network Mapper") is a utility for network discovery and security auditing. </a:t>
            </a:r>
          </a:p>
          <a:p>
            <a:pPr>
              <a:spcBef>
                <a:spcPts val="1800"/>
              </a:spcBef>
            </a:pPr>
            <a:r>
              <a:rPr lang="en-US" altLang="en-US" dirty="0" smtClean="0"/>
              <a:t>It uses raw IP packets in novel ways to determine what hosts are available on the network, what services (application name and version) those hosts are offering, what operating systems (and OS versions) they are running, what type of packet filters/firewalls are in use, and dozens of other characteristics. </a:t>
            </a:r>
          </a:p>
        </p:txBody>
      </p:sp>
      <p:sp>
        <p:nvSpPr>
          <p:cNvPr id="52227" name="Title 2"/>
          <p:cNvSpPr>
            <a:spLocks noGrp="1"/>
          </p:cNvSpPr>
          <p:nvPr>
            <p:ph type="title"/>
          </p:nvPr>
        </p:nvSpPr>
        <p:spPr>
          <a:xfrm>
            <a:off x="193675" y="179388"/>
            <a:ext cx="6575425" cy="1023937"/>
          </a:xfrm>
        </p:spPr>
        <p:txBody>
          <a:bodyPr/>
          <a:lstStyle/>
          <a:p>
            <a:r>
              <a:rPr lang="en-GB" altLang="en-US" dirty="0" err="1" smtClean="0"/>
              <a:t>nmap</a:t>
            </a:r>
            <a:endParaRPr lang="en-GB" altLang="en-US" dirty="0" smtClean="0"/>
          </a:p>
        </p:txBody>
      </p:sp>
    </p:spTree>
    <p:extLst>
      <p:ext uri="{BB962C8B-B14F-4D97-AF65-F5344CB8AC3E}">
        <p14:creationId xmlns:p14="http://schemas.microsoft.com/office/powerpoint/2010/main" val="64055500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Content Placeholder 1"/>
          <p:cNvSpPr>
            <a:spLocks noGrp="1"/>
          </p:cNvSpPr>
          <p:nvPr>
            <p:ph idx="1"/>
          </p:nvPr>
        </p:nvSpPr>
        <p:spPr>
          <a:xfrm>
            <a:off x="228600" y="1556792"/>
            <a:ext cx="8087816" cy="4824536"/>
          </a:xfrm>
        </p:spPr>
        <p:txBody>
          <a:bodyPr/>
          <a:lstStyle/>
          <a:p>
            <a:r>
              <a:rPr lang="en-US" altLang="en-US" dirty="0" smtClean="0"/>
              <a:t>The </a:t>
            </a:r>
            <a:r>
              <a:rPr lang="en-US" altLang="en-US" dirty="0"/>
              <a:t>standard </a:t>
            </a:r>
            <a:r>
              <a:rPr lang="en-US" altLang="en-US" dirty="0" err="1"/>
              <a:t>hping</a:t>
            </a:r>
            <a:r>
              <a:rPr lang="en-US" altLang="en-US" dirty="0"/>
              <a:t> behaviors are encapsulated into a scanning algorithm.</a:t>
            </a:r>
          </a:p>
          <a:p>
            <a:pPr lvl="1">
              <a:spcBef>
                <a:spcPts val="1200"/>
              </a:spcBef>
            </a:pPr>
            <a:r>
              <a:rPr lang="en-US" altLang="en-US" dirty="0" smtClean="0"/>
              <a:t>for example to perform a SYN scan you just specify the -S option </a:t>
            </a:r>
          </a:p>
          <a:p>
            <a:pPr lvl="1"/>
            <a:r>
              <a:rPr lang="en-US" altLang="en-US" dirty="0" smtClean="0"/>
              <a:t>you can change the TCP windows size, TTL, control the IP fragmentation as usual, and so on. </a:t>
            </a:r>
          </a:p>
          <a:p>
            <a:pPr>
              <a:spcBef>
                <a:spcPts val="1200"/>
              </a:spcBef>
            </a:pPr>
            <a:r>
              <a:rPr lang="en-US" altLang="en-US" dirty="0" smtClean="0"/>
              <a:t>Unlike </a:t>
            </a:r>
            <a:r>
              <a:rPr lang="en-US" altLang="en-US" dirty="0"/>
              <a:t>most scanners, </a:t>
            </a:r>
            <a:r>
              <a:rPr lang="en-US" altLang="en-US" dirty="0" err="1"/>
              <a:t>hping</a:t>
            </a:r>
            <a:r>
              <a:rPr lang="en-US" altLang="en-US" dirty="0"/>
              <a:t> shows some interesting info about received packets, the IP ID, TCP win, TTL, and so on, </a:t>
            </a:r>
          </a:p>
          <a:p>
            <a:pPr>
              <a:spcBef>
                <a:spcPts val="1800"/>
              </a:spcBef>
            </a:pPr>
            <a:r>
              <a:rPr lang="en-US" altLang="en-US" dirty="0"/>
              <a:t>Don't forget to look at this additional information when you perform a scan! Sometimes they reveal interesting details. </a:t>
            </a:r>
            <a:endParaRPr lang="en-GB" altLang="en-US" dirty="0"/>
          </a:p>
        </p:txBody>
      </p:sp>
      <p:sp>
        <p:nvSpPr>
          <p:cNvPr id="51203" name="Title 2"/>
          <p:cNvSpPr>
            <a:spLocks noGrp="1"/>
          </p:cNvSpPr>
          <p:nvPr>
            <p:ph type="title"/>
          </p:nvPr>
        </p:nvSpPr>
        <p:spPr>
          <a:xfrm>
            <a:off x="193675" y="179388"/>
            <a:ext cx="6575425" cy="1023937"/>
          </a:xfrm>
        </p:spPr>
        <p:txBody>
          <a:bodyPr/>
          <a:lstStyle/>
          <a:p>
            <a:r>
              <a:rPr lang="en-GB" altLang="en-US" dirty="0" smtClean="0"/>
              <a:t>Port scanning: </a:t>
            </a:r>
            <a:r>
              <a:rPr lang="en-GB" altLang="en-US" dirty="0" err="1" smtClean="0"/>
              <a:t>hping</a:t>
            </a:r>
            <a:endParaRPr lang="en-GB" altLang="en-US" dirty="0" smtClean="0"/>
          </a:p>
        </p:txBody>
      </p:sp>
    </p:spTree>
    <p:extLst>
      <p:ext uri="{BB962C8B-B14F-4D97-AF65-F5344CB8AC3E}">
        <p14:creationId xmlns:p14="http://schemas.microsoft.com/office/powerpoint/2010/main" val="392456450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4023" y="107570"/>
            <a:ext cx="3151656" cy="2969003"/>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4023" y="3493152"/>
            <a:ext cx="7506260" cy="2882238"/>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74849" y="161361"/>
            <a:ext cx="2828383" cy="2915212"/>
          </a:xfrm>
          <a:prstGeom prst="rect">
            <a:avLst/>
          </a:prstGeom>
        </p:spPr>
      </p:pic>
    </p:spTree>
    <p:extLst>
      <p:ext uri="{BB962C8B-B14F-4D97-AF65-F5344CB8AC3E}">
        <p14:creationId xmlns:p14="http://schemas.microsoft.com/office/powerpoint/2010/main" val="6739615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Vulnerability Assessment Tools</a:t>
            </a:r>
          </a:p>
        </p:txBody>
      </p:sp>
      <p:sp>
        <p:nvSpPr>
          <p:cNvPr id="2" name="Slide Number Placeholder 1"/>
          <p:cNvSpPr>
            <a:spLocks noGrp="1"/>
          </p:cNvSpPr>
          <p:nvPr>
            <p:ph type="sldNum" sz="quarter" idx="4"/>
          </p:nvPr>
        </p:nvSpPr>
        <p:spPr/>
        <p:txBody>
          <a:bodyPr/>
          <a:lstStyle/>
          <a:p>
            <a:fld id="{A8160BDD-7155-D744-B749-9730458604AD}" type="slidenum">
              <a:rPr lang="en-US" smtClean="0"/>
              <a:pPr/>
              <a:t>47</a:t>
            </a:fld>
            <a:endParaRPr lang="en-US" dirty="0"/>
          </a:p>
        </p:txBody>
      </p:sp>
      <p:graphicFrame>
        <p:nvGraphicFramePr>
          <p:cNvPr id="5" name="Group 23"/>
          <p:cNvGraphicFramePr>
            <a:graphicFrameLocks noGrp="1"/>
          </p:cNvGraphicFramePr>
          <p:nvPr>
            <p:extLst>
              <p:ext uri="{D42A27DB-BD31-4B8C-83A1-F6EECF244321}">
                <p14:modId xmlns:p14="http://schemas.microsoft.com/office/powerpoint/2010/main" val="1216305481"/>
              </p:ext>
            </p:extLst>
          </p:nvPr>
        </p:nvGraphicFramePr>
        <p:xfrm>
          <a:off x="457200" y="1524000"/>
          <a:ext cx="8077200" cy="3642360"/>
        </p:xfrm>
        <a:graphic>
          <a:graphicData uri="http://schemas.openxmlformats.org/drawingml/2006/table">
            <a:tbl>
              <a:tblPr/>
              <a:tblGrid>
                <a:gridCol w="2438400">
                  <a:extLst>
                    <a:ext uri="{9D8B030D-6E8A-4147-A177-3AD203B41FA5}">
                      <a16:colId xmlns:a16="http://schemas.microsoft.com/office/drawing/2014/main" xmlns="" val="20000"/>
                    </a:ext>
                  </a:extLst>
                </a:gridCol>
                <a:gridCol w="5638800">
                  <a:extLst>
                    <a:ext uri="{9D8B030D-6E8A-4147-A177-3AD203B41FA5}">
                      <a16:colId xmlns:a16="http://schemas.microsoft.com/office/drawing/2014/main" xmlns="" val="20001"/>
                    </a:ext>
                  </a:extLst>
                </a:gridCol>
              </a:tblGrid>
              <a:tr h="457200">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None/>
                        <a:tabLst/>
                      </a:pPr>
                      <a:r>
                        <a:rPr kumimoji="0" lang="en-US" sz="1600" b="1" i="0" u="none" strike="noStrike" cap="none" normalizeH="0" baseline="0" dirty="0">
                          <a:ln>
                            <a:noFill/>
                          </a:ln>
                          <a:solidFill>
                            <a:schemeClr val="bg1"/>
                          </a:solidFill>
                          <a:effectLst/>
                          <a:latin typeface="Calibri"/>
                          <a:cs typeface="Calibri"/>
                        </a:rPr>
                        <a:t>Tool Type</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FF0000"/>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None/>
                        <a:tabLst/>
                        <a:defRPr/>
                      </a:pPr>
                      <a:r>
                        <a:rPr kumimoji="0" lang="en-US" sz="1600" b="1" i="0" u="none" strike="noStrike" kern="1200" cap="none" spc="0" normalizeH="0" baseline="0" noProof="0" dirty="0">
                          <a:ln>
                            <a:noFill/>
                          </a:ln>
                          <a:solidFill>
                            <a:prstClr val="white"/>
                          </a:solidFill>
                          <a:effectLst/>
                          <a:uLnTx/>
                          <a:uFillTx/>
                          <a:latin typeface="Calibri"/>
                          <a:ea typeface="+mn-ea"/>
                          <a:cs typeface="Calibri"/>
                        </a:rPr>
                        <a:t>Implement To</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FF0000"/>
                    </a:solidFill>
                  </a:tcPr>
                </a:tc>
                <a:extLst>
                  <a:ext uri="{0D108BD9-81ED-4DB2-BD59-A6C34878D82A}">
                    <a16:rowId xmlns:a16="http://schemas.microsoft.com/office/drawing/2014/main" xmlns="" val="10000"/>
                  </a:ext>
                </a:extLst>
              </a:tr>
              <a:tr h="381000">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None/>
                        <a:tabLst/>
                      </a:pPr>
                      <a:r>
                        <a:rPr kumimoji="0" lang="en-US" sz="1800" b="1" i="0" u="none" strike="noStrike" cap="none" normalizeH="0" baseline="0" dirty="0">
                          <a:ln>
                            <a:noFill/>
                          </a:ln>
                          <a:solidFill>
                            <a:schemeClr val="tx1"/>
                          </a:solidFill>
                          <a:effectLst/>
                          <a:latin typeface="Calibri"/>
                          <a:cs typeface="Calibri"/>
                        </a:rPr>
                        <a:t>Vulnerability scanner</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None/>
                        <a:tabLst/>
                      </a:pPr>
                      <a:r>
                        <a:rPr kumimoji="0" lang="en-US" sz="1800" b="0" i="0" u="none" strike="noStrike" cap="none" normalizeH="0" baseline="0" dirty="0">
                          <a:ln>
                            <a:noFill/>
                          </a:ln>
                          <a:solidFill>
                            <a:schemeClr val="tx1"/>
                          </a:solidFill>
                          <a:effectLst/>
                          <a:latin typeface="Calibri"/>
                          <a:cs typeface="Calibri"/>
                        </a:rPr>
                        <a:t>Assess systems, networks, and apps for weaknesses.</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xmlns="" val="10001"/>
                  </a:ext>
                </a:extLst>
              </a:tr>
              <a:tr h="381000">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None/>
                        <a:tabLst/>
                      </a:pPr>
                      <a:r>
                        <a:rPr kumimoji="0" lang="en-US" sz="1800" b="1" i="0" u="none" strike="noStrike" kern="1200" cap="none" normalizeH="0" baseline="0" dirty="0">
                          <a:ln>
                            <a:noFill/>
                          </a:ln>
                          <a:solidFill>
                            <a:schemeClr val="tx1"/>
                          </a:solidFill>
                          <a:effectLst/>
                          <a:latin typeface="Calibri"/>
                          <a:ea typeface="+mn-ea"/>
                          <a:cs typeface="Calibri"/>
                        </a:rPr>
                        <a:t>Port scanner</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None/>
                        <a:tabLst/>
                      </a:pPr>
                      <a:r>
                        <a:rPr kumimoji="0" lang="en-US" sz="1800" b="0" i="0" u="none" strike="noStrike" kern="1200" cap="none" normalizeH="0" baseline="0" dirty="0">
                          <a:ln>
                            <a:noFill/>
                          </a:ln>
                          <a:solidFill>
                            <a:schemeClr val="tx1"/>
                          </a:solidFill>
                          <a:effectLst/>
                          <a:latin typeface="Calibri"/>
                          <a:ea typeface="+mn-ea"/>
                          <a:cs typeface="Calibri"/>
                        </a:rPr>
                        <a:t>Assess current state of all ports on a network.</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xmlns="" val="10002"/>
                  </a:ext>
                </a:extLst>
              </a:tr>
              <a:tr h="381000">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None/>
                        <a:tabLst/>
                      </a:pPr>
                      <a:r>
                        <a:rPr kumimoji="0" lang="en-US" sz="1800" b="1" i="0" u="none" strike="noStrike" kern="1200" cap="none" normalizeH="0" baseline="0" dirty="0">
                          <a:ln>
                            <a:noFill/>
                          </a:ln>
                          <a:solidFill>
                            <a:schemeClr val="tx1"/>
                          </a:solidFill>
                          <a:effectLst/>
                          <a:latin typeface="Calibri" panose="020F0502020204030204" pitchFamily="34" charset="0"/>
                          <a:ea typeface="+mn-ea"/>
                          <a:cs typeface="Calibri" panose="020F0502020204030204" pitchFamily="34" charset="0"/>
                        </a:rPr>
                        <a:t>Protocol analyzer /packet sniffer</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None/>
                        <a:tabLst/>
                      </a:pPr>
                      <a:r>
                        <a:rPr kumimoji="0" lang="en-US" sz="1800" b="0" i="0" u="none" strike="noStrike" kern="1200" cap="none" normalizeH="0" baseline="0" dirty="0">
                          <a:ln>
                            <a:noFill/>
                          </a:ln>
                          <a:solidFill>
                            <a:schemeClr val="tx1"/>
                          </a:solidFill>
                          <a:effectLst/>
                          <a:latin typeface="Calibri"/>
                          <a:ea typeface="+mn-ea"/>
                          <a:cs typeface="Calibri"/>
                        </a:rPr>
                        <a:t>Assess traffic and what it reveals about contents and protocols being used.</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xmlns="" val="10003"/>
                  </a:ext>
                </a:extLst>
              </a:tr>
              <a:tr h="381000">
                <a:tc>
                  <a:txBody>
                    <a:bodyPr/>
                    <a:lstStyle/>
                    <a:p>
                      <a:pPr marL="0" marR="0" lvl="0" indent="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None/>
                        <a:tabLst/>
                      </a:pPr>
                      <a:r>
                        <a:rPr kumimoji="0" lang="en-US" sz="1800" b="1" i="0" u="none" strike="noStrike" kern="1200" cap="none" normalizeH="0" baseline="0" dirty="0">
                          <a:ln>
                            <a:noFill/>
                          </a:ln>
                          <a:solidFill>
                            <a:schemeClr val="tx1"/>
                          </a:solidFill>
                          <a:effectLst/>
                          <a:latin typeface="Calibri"/>
                          <a:ea typeface="+mn-ea"/>
                          <a:cs typeface="Calibri"/>
                        </a:rPr>
                        <a:t>Fingerprinting tools</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None/>
                        <a:tabLst/>
                      </a:pPr>
                      <a:r>
                        <a:rPr kumimoji="0" lang="en-US" sz="1800" b="0" i="0" u="none" strike="noStrike" kern="1200" cap="none" normalizeH="0" baseline="0" dirty="0">
                          <a:ln>
                            <a:noFill/>
                          </a:ln>
                          <a:solidFill>
                            <a:schemeClr val="tx1"/>
                          </a:solidFill>
                          <a:effectLst/>
                          <a:latin typeface="Calibri"/>
                          <a:ea typeface="+mn-ea"/>
                          <a:cs typeface="Calibri"/>
                        </a:rPr>
                        <a:t>Identify a target's OS information and running services.</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xmlns="" val="1234584129"/>
                  </a:ext>
                </a:extLst>
              </a:tr>
              <a:tr h="381000">
                <a:tc>
                  <a:txBody>
                    <a:bodyPr/>
                    <a:lstStyle/>
                    <a:p>
                      <a:pPr marL="0" marR="0" lvl="0" indent="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None/>
                        <a:tabLst/>
                      </a:pPr>
                      <a:r>
                        <a:rPr kumimoji="0" lang="en-US" sz="1800" b="1" i="0" u="none" strike="noStrike" kern="1200" cap="none" normalizeH="0" baseline="0" dirty="0">
                          <a:ln>
                            <a:noFill/>
                          </a:ln>
                          <a:solidFill>
                            <a:schemeClr val="tx1"/>
                          </a:solidFill>
                          <a:effectLst/>
                          <a:latin typeface="Calibri"/>
                          <a:ea typeface="+mn-ea"/>
                          <a:cs typeface="Calibri"/>
                        </a:rPr>
                        <a:t>Network enumerator</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None/>
                        <a:tabLst/>
                      </a:pPr>
                      <a:r>
                        <a:rPr kumimoji="0" lang="en-US" sz="1800" b="0" i="0" u="none" strike="noStrike" kern="1200" cap="none" normalizeH="0" baseline="0" dirty="0">
                          <a:ln>
                            <a:noFill/>
                          </a:ln>
                          <a:solidFill>
                            <a:schemeClr val="tx1"/>
                          </a:solidFill>
                          <a:effectLst/>
                          <a:latin typeface="Calibri"/>
                          <a:ea typeface="+mn-ea"/>
                          <a:cs typeface="Calibri"/>
                        </a:rPr>
                        <a:t>Map logical structure of network and identify rogue systems.</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xmlns="" val="3803354068"/>
                  </a:ext>
                </a:extLst>
              </a:tr>
              <a:tr h="381000">
                <a:tc>
                  <a:txBody>
                    <a:bodyPr/>
                    <a:lstStyle/>
                    <a:p>
                      <a:pPr marL="0" marR="0" lvl="0" indent="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None/>
                        <a:tabLst/>
                      </a:pPr>
                      <a:r>
                        <a:rPr kumimoji="0" lang="en-US" sz="1800" b="1" i="0" u="none" strike="noStrike" kern="1200" cap="none" normalizeH="0" baseline="0" dirty="0">
                          <a:ln>
                            <a:noFill/>
                          </a:ln>
                          <a:solidFill>
                            <a:schemeClr val="tx1"/>
                          </a:solidFill>
                          <a:effectLst/>
                          <a:latin typeface="Calibri"/>
                          <a:ea typeface="+mn-ea"/>
                          <a:cs typeface="Calibri"/>
                        </a:rPr>
                        <a:t>Password cracker</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None/>
                        <a:tabLst/>
                      </a:pPr>
                      <a:r>
                        <a:rPr kumimoji="0" lang="en-US" sz="1800" b="0" i="0" u="none" strike="noStrike" kern="1200" cap="none" normalizeH="0" baseline="0" dirty="0">
                          <a:ln>
                            <a:noFill/>
                          </a:ln>
                          <a:solidFill>
                            <a:schemeClr val="tx1"/>
                          </a:solidFill>
                          <a:effectLst/>
                          <a:latin typeface="Calibri"/>
                          <a:ea typeface="+mn-ea"/>
                          <a:cs typeface="Calibri"/>
                        </a:rPr>
                        <a:t>Recover secret passwords from stored or transmitted data.</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xmlns="" val="543963178"/>
                  </a:ext>
                </a:extLst>
              </a:tr>
              <a:tr h="381000">
                <a:tc>
                  <a:txBody>
                    <a:bodyPr/>
                    <a:lstStyle/>
                    <a:p>
                      <a:pPr marL="0" marR="0" lvl="0" indent="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None/>
                        <a:tabLst/>
                      </a:pPr>
                      <a:r>
                        <a:rPr kumimoji="0" lang="en-US" sz="1800" b="1" i="0" u="none" strike="noStrike" kern="1200" cap="none" normalizeH="0" baseline="0" dirty="0">
                          <a:ln>
                            <a:noFill/>
                          </a:ln>
                          <a:solidFill>
                            <a:schemeClr val="tx1"/>
                          </a:solidFill>
                          <a:effectLst/>
                          <a:latin typeface="Calibri"/>
                          <a:ea typeface="+mn-ea"/>
                          <a:cs typeface="Calibri"/>
                        </a:rPr>
                        <a:t>Backup utilities</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None/>
                        <a:tabLst/>
                      </a:pPr>
                      <a:r>
                        <a:rPr kumimoji="0" lang="en-US" sz="1800" b="0" i="0" u="none" strike="noStrike" kern="1200" cap="none" normalizeH="0" baseline="0" dirty="0">
                          <a:ln>
                            <a:noFill/>
                          </a:ln>
                          <a:solidFill>
                            <a:schemeClr val="tx1"/>
                          </a:solidFill>
                          <a:effectLst/>
                          <a:latin typeface="Calibri"/>
                          <a:ea typeface="+mn-ea"/>
                          <a:cs typeface="Calibri"/>
                        </a:rPr>
                        <a:t>Create copies of scanned data.</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xmlns="" val="590418839"/>
                  </a:ext>
                </a:extLst>
              </a:tr>
            </a:tbl>
          </a:graphicData>
        </a:graphic>
      </p:graphicFrame>
    </p:spTree>
    <p:extLst>
      <p:ext uri="{BB962C8B-B14F-4D97-AF65-F5344CB8AC3E}">
        <p14:creationId xmlns:p14="http://schemas.microsoft.com/office/powerpoint/2010/main" val="140963569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5058" name="Content Placeholder 6"/>
          <p:cNvSpPr>
            <a:spLocks noGrp="1"/>
          </p:cNvSpPr>
          <p:nvPr>
            <p:ph idx="4294967295"/>
          </p:nvPr>
        </p:nvSpPr>
        <p:spPr>
          <a:xfrm>
            <a:off x="611188" y="765175"/>
            <a:ext cx="7713662" cy="2016125"/>
          </a:xfrm>
          <a:ln>
            <a:solidFill>
              <a:srgbClr val="C00000"/>
            </a:solidFill>
            <a:miter lim="800000"/>
            <a:headEnd/>
            <a:tailEnd/>
          </a:ln>
        </p:spPr>
        <p:txBody>
          <a:bodyPr/>
          <a:lstStyle/>
          <a:p>
            <a:r>
              <a:rPr lang="en-AU" altLang="en-US" sz="2000" smtClean="0"/>
              <a:t>Checklist</a:t>
            </a:r>
          </a:p>
          <a:p>
            <a:pPr lvl="1"/>
            <a:r>
              <a:rPr lang="en-AU" altLang="en-US" smtClean="0"/>
              <a:t>List of Hosts</a:t>
            </a:r>
          </a:p>
          <a:p>
            <a:pPr lvl="1"/>
            <a:r>
              <a:rPr lang="en-AU" altLang="en-US" smtClean="0"/>
              <a:t>List of type and versions of OS used</a:t>
            </a:r>
          </a:p>
          <a:p>
            <a:pPr lvl="1"/>
            <a:r>
              <a:rPr lang="en-AU" altLang="en-US" smtClean="0"/>
              <a:t>List of services provided</a:t>
            </a:r>
          </a:p>
          <a:p>
            <a:pPr lvl="1"/>
            <a:r>
              <a:rPr lang="en-AU" altLang="en-US" smtClean="0"/>
              <a:t>List of patches applied &amp; non-standard software</a:t>
            </a:r>
          </a:p>
        </p:txBody>
      </p:sp>
      <p:sp>
        <p:nvSpPr>
          <p:cNvPr id="4" name="Content Placeholder 6"/>
          <p:cNvSpPr txBox="1">
            <a:spLocks/>
          </p:cNvSpPr>
          <p:nvPr/>
        </p:nvSpPr>
        <p:spPr bwMode="auto">
          <a:xfrm>
            <a:off x="330200" y="3176588"/>
            <a:ext cx="8443913" cy="2500312"/>
          </a:xfrm>
          <a:prstGeom prst="rect">
            <a:avLst/>
          </a:prstGeom>
          <a:noFill/>
          <a:ln w="9525">
            <a:solidFill>
              <a:srgbClr val="653579"/>
            </a:solidFill>
            <a:miter lim="800000"/>
            <a:headEnd/>
            <a:tailEnd/>
          </a:ln>
        </p:spPr>
        <p:txBody>
          <a:bodyPr/>
          <a:lstStyle/>
          <a:p>
            <a:pPr marL="441325" indent="-342900" algn="l" eaLnBrk="0" hangingPunct="0">
              <a:lnSpc>
                <a:spcPct val="90000"/>
              </a:lnSpc>
              <a:spcBef>
                <a:spcPct val="50000"/>
              </a:spcBef>
              <a:buFontTx/>
              <a:buChar char="•"/>
              <a:defRPr/>
            </a:pPr>
            <a:r>
              <a:rPr lang="en-AU" sz="2000" kern="0" dirty="0">
                <a:solidFill>
                  <a:srgbClr val="000000"/>
                </a:solidFill>
                <a:latin typeface="Arial"/>
              </a:rPr>
              <a:t>Test for weak passwords (</a:t>
            </a:r>
            <a:r>
              <a:rPr lang="en-AU" sz="2000" i="1" kern="0" dirty="0">
                <a:solidFill>
                  <a:srgbClr val="000000"/>
                </a:solidFill>
                <a:latin typeface="Arial"/>
              </a:rPr>
              <a:t>crack, </a:t>
            </a:r>
            <a:r>
              <a:rPr lang="en-AU" sz="2000" i="1" kern="0" dirty="0" err="1">
                <a:solidFill>
                  <a:srgbClr val="000000"/>
                </a:solidFill>
                <a:latin typeface="Arial"/>
              </a:rPr>
              <a:t>satan</a:t>
            </a:r>
            <a:r>
              <a:rPr lang="en-AU" sz="2000" i="1" kern="0" dirty="0">
                <a:solidFill>
                  <a:srgbClr val="000000"/>
                </a:solidFill>
                <a:latin typeface="Arial"/>
              </a:rPr>
              <a:t>, john the ripper</a:t>
            </a:r>
            <a:r>
              <a:rPr lang="en-AU" sz="2000" kern="0" dirty="0">
                <a:solidFill>
                  <a:srgbClr val="000000"/>
                </a:solidFill>
                <a:latin typeface="Arial"/>
              </a:rPr>
              <a:t>)</a:t>
            </a:r>
            <a:r>
              <a:rPr lang="en-AU" sz="2000" b="1" kern="0" dirty="0">
                <a:solidFill>
                  <a:srgbClr val="FA1C27"/>
                </a:solidFill>
                <a:latin typeface="Arial"/>
              </a:rPr>
              <a:t>*</a:t>
            </a:r>
          </a:p>
          <a:p>
            <a:pPr marL="441325" indent="-342900" algn="l" eaLnBrk="0" hangingPunct="0">
              <a:lnSpc>
                <a:spcPct val="90000"/>
              </a:lnSpc>
              <a:spcBef>
                <a:spcPct val="50000"/>
              </a:spcBef>
              <a:buFontTx/>
              <a:buChar char="•"/>
              <a:defRPr/>
            </a:pPr>
            <a:r>
              <a:rPr lang="en-AU" sz="2000" kern="0" dirty="0">
                <a:solidFill>
                  <a:srgbClr val="000000"/>
                </a:solidFill>
                <a:latin typeface="Arial"/>
              </a:rPr>
              <a:t>Ensure latest security patches are applied</a:t>
            </a:r>
          </a:p>
          <a:p>
            <a:pPr marL="441325" indent="-342900" algn="l" eaLnBrk="0" hangingPunct="0">
              <a:lnSpc>
                <a:spcPct val="90000"/>
              </a:lnSpc>
              <a:spcBef>
                <a:spcPct val="50000"/>
              </a:spcBef>
              <a:buFontTx/>
              <a:buChar char="•"/>
              <a:defRPr/>
            </a:pPr>
            <a:r>
              <a:rPr lang="en-AU" sz="2000" dirty="0">
                <a:solidFill>
                  <a:srgbClr val="000000"/>
                </a:solidFill>
                <a:latin typeface="Arial" pitchFamily="34" charset="0"/>
              </a:rPr>
              <a:t>Evaluate trust relationships between hosts</a:t>
            </a:r>
          </a:p>
          <a:p>
            <a:pPr marL="441325" indent="-342900" algn="l" eaLnBrk="0" hangingPunct="0">
              <a:lnSpc>
                <a:spcPct val="90000"/>
              </a:lnSpc>
              <a:spcBef>
                <a:spcPct val="50000"/>
              </a:spcBef>
              <a:buFontTx/>
              <a:buChar char="•"/>
              <a:defRPr/>
            </a:pPr>
            <a:r>
              <a:rPr lang="en-AU" sz="2000" kern="0" dirty="0">
                <a:solidFill>
                  <a:srgbClr val="000000"/>
                </a:solidFill>
                <a:latin typeface="Arial"/>
              </a:rPr>
              <a:t>Monitor processes: watch for unusual or excessive process spawning</a:t>
            </a:r>
          </a:p>
          <a:p>
            <a:pPr marL="441325" indent="-342900" algn="l" eaLnBrk="0" hangingPunct="0">
              <a:lnSpc>
                <a:spcPct val="90000"/>
              </a:lnSpc>
              <a:spcBef>
                <a:spcPct val="50000"/>
              </a:spcBef>
              <a:buFontTx/>
              <a:buChar char="•"/>
              <a:defRPr/>
            </a:pPr>
            <a:r>
              <a:rPr lang="en-AU" sz="2000" kern="0" dirty="0">
                <a:solidFill>
                  <a:srgbClr val="000000"/>
                </a:solidFill>
                <a:latin typeface="Arial"/>
              </a:rPr>
              <a:t>Check file system for suspicious files </a:t>
            </a:r>
          </a:p>
          <a:p>
            <a:pPr marL="441325" lvl="1" indent="-342900" algn="l" eaLnBrk="0" hangingPunct="0">
              <a:lnSpc>
                <a:spcPct val="90000"/>
              </a:lnSpc>
              <a:spcBef>
                <a:spcPct val="50000"/>
              </a:spcBef>
              <a:buFontTx/>
              <a:buChar char="•"/>
              <a:defRPr/>
            </a:pPr>
            <a:r>
              <a:rPr lang="en-AU" sz="2000" kern="0" dirty="0">
                <a:solidFill>
                  <a:srgbClr val="00528B"/>
                </a:solidFill>
                <a:latin typeface="Arial"/>
              </a:rPr>
              <a:t>Use a port scanner to find vulnerabilities</a:t>
            </a:r>
            <a:r>
              <a:rPr lang="en-AU" sz="2000" b="1" kern="0" dirty="0">
                <a:solidFill>
                  <a:srgbClr val="FA1C27"/>
                </a:solidFill>
                <a:latin typeface="Arial"/>
              </a:rPr>
              <a:t>* </a:t>
            </a:r>
          </a:p>
          <a:p>
            <a:pPr marL="441325" indent="-342900" algn="l" eaLnBrk="0" hangingPunct="0">
              <a:lnSpc>
                <a:spcPct val="90000"/>
              </a:lnSpc>
              <a:spcBef>
                <a:spcPct val="50000"/>
              </a:spcBef>
              <a:buFontTx/>
              <a:buChar char="•"/>
              <a:defRPr/>
            </a:pPr>
            <a:endParaRPr lang="en-AU" sz="2000" kern="0" dirty="0">
              <a:solidFill>
                <a:srgbClr val="000000"/>
              </a:solidFill>
              <a:latin typeface="Arial"/>
            </a:endParaRPr>
          </a:p>
          <a:p>
            <a:pPr marL="441325" indent="-342900" algn="l" eaLnBrk="0" hangingPunct="0">
              <a:spcBef>
                <a:spcPct val="50000"/>
              </a:spcBef>
              <a:buFontTx/>
              <a:buChar char="•"/>
              <a:defRPr/>
            </a:pPr>
            <a:endParaRPr lang="en-US" sz="2000" kern="0" dirty="0">
              <a:solidFill>
                <a:srgbClr val="000000"/>
              </a:solidFill>
              <a:latin typeface="Arial"/>
            </a:endParaRPr>
          </a:p>
        </p:txBody>
      </p:sp>
      <p:sp>
        <p:nvSpPr>
          <p:cNvPr id="45060" name="TextBox 4"/>
          <p:cNvSpPr txBox="1">
            <a:spLocks noChangeArrowheads="1"/>
          </p:cNvSpPr>
          <p:nvPr/>
        </p:nvSpPr>
        <p:spPr bwMode="auto">
          <a:xfrm>
            <a:off x="1785938" y="6072188"/>
            <a:ext cx="55324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l" eaLnBrk="1" hangingPunct="1"/>
            <a:r>
              <a:rPr lang="en-US" altLang="en-US" sz="2000" b="1" i="1">
                <a:solidFill>
                  <a:srgbClr val="FA1C27"/>
                </a:solidFill>
              </a:rPr>
              <a:t>* Try it first – before someone tries it on you</a:t>
            </a:r>
            <a:endParaRPr lang="en-SG" altLang="en-US" sz="2000" b="1" i="1">
              <a:solidFill>
                <a:srgbClr val="FA1C27"/>
              </a:solidFill>
            </a:endParaRPr>
          </a:p>
        </p:txBody>
      </p:sp>
    </p:spTree>
    <p:extLst>
      <p:ext uri="{BB962C8B-B14F-4D97-AF65-F5344CB8AC3E}">
        <p14:creationId xmlns:p14="http://schemas.microsoft.com/office/powerpoint/2010/main" val="220089843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a:xfrm>
            <a:off x="193675" y="179388"/>
            <a:ext cx="6575425" cy="1023937"/>
          </a:xfrm>
        </p:spPr>
        <p:txBody>
          <a:bodyPr/>
          <a:lstStyle/>
          <a:p>
            <a:r>
              <a:rPr lang="en-US" altLang="en-US" smtClean="0">
                <a:solidFill>
                  <a:srgbClr val="000000"/>
                </a:solidFill>
              </a:rPr>
              <a:t>Vulnerability Tracking</a:t>
            </a:r>
            <a:endParaRPr lang="en-MY" altLang="en-US" b="1" smtClean="0"/>
          </a:p>
        </p:txBody>
      </p:sp>
      <p:sp>
        <p:nvSpPr>
          <p:cNvPr id="46083" name="Content Placeholder 2"/>
          <p:cNvSpPr>
            <a:spLocks noGrp="1"/>
          </p:cNvSpPr>
          <p:nvPr>
            <p:ph idx="1"/>
          </p:nvPr>
        </p:nvSpPr>
        <p:spPr>
          <a:xfrm>
            <a:off x="487363" y="1412875"/>
            <a:ext cx="8229600" cy="5184775"/>
          </a:xfrm>
        </p:spPr>
        <p:txBody>
          <a:bodyPr/>
          <a:lstStyle/>
          <a:p>
            <a:r>
              <a:rPr lang="en-US" altLang="en-US" smtClean="0">
                <a:solidFill>
                  <a:srgbClr val="000000"/>
                </a:solidFill>
                <a:hlinkClick r:id="rId2"/>
              </a:rPr>
              <a:t>Common Vulnerability &amp; Exposures (CVE)</a:t>
            </a:r>
            <a:endParaRPr lang="en-US" altLang="en-US" smtClean="0">
              <a:solidFill>
                <a:srgbClr val="000000"/>
              </a:solidFill>
            </a:endParaRPr>
          </a:p>
          <a:p>
            <a:r>
              <a:rPr lang="en-US" altLang="en-US" smtClean="0">
                <a:solidFill>
                  <a:srgbClr val="000000"/>
                </a:solidFill>
              </a:rPr>
              <a:t>Sample: </a:t>
            </a:r>
            <a:r>
              <a:rPr lang="en-US" altLang="en-US" smtClean="0">
                <a:solidFill>
                  <a:srgbClr val="000000"/>
                </a:solidFill>
                <a:hlinkClick r:id="rId3"/>
              </a:rPr>
              <a:t>CVE-2008-4250</a:t>
            </a:r>
            <a:endParaRPr lang="en-MY" altLang="en-US" smtClean="0">
              <a:solidFill>
                <a:srgbClr val="000000"/>
              </a:solidFill>
            </a:endParaRPr>
          </a:p>
          <a:p>
            <a:pPr lvl="2"/>
            <a:endParaRPr lang="en-US" altLang="en-US" sz="2000" smtClean="0"/>
          </a:p>
          <a:p>
            <a:pPr lvl="2"/>
            <a:endParaRPr lang="en-US" altLang="en-US" sz="2000" smtClean="0"/>
          </a:p>
          <a:p>
            <a:pPr lvl="2"/>
            <a:endParaRPr lang="en-US" altLang="en-US" smtClean="0"/>
          </a:p>
        </p:txBody>
      </p:sp>
      <p:pic>
        <p:nvPicPr>
          <p:cNvPr id="4608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2636838"/>
            <a:ext cx="7775575" cy="381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196092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193675" y="179388"/>
            <a:ext cx="6575425" cy="1023937"/>
          </a:xfrm>
        </p:spPr>
        <p:txBody>
          <a:bodyPr/>
          <a:lstStyle/>
          <a:p>
            <a:r>
              <a:rPr lang="en-US" altLang="en-US" smtClean="0"/>
              <a:t>F</a:t>
            </a:r>
            <a:r>
              <a:rPr lang="en-US" altLang="en-US" smtClean="0">
                <a:solidFill>
                  <a:schemeClr val="tx1"/>
                </a:solidFill>
              </a:rPr>
              <a:t>CAPS</a:t>
            </a:r>
            <a:r>
              <a:rPr lang="en-US" altLang="en-US" smtClean="0"/>
              <a:t>:  Fault Management</a:t>
            </a:r>
          </a:p>
        </p:txBody>
      </p:sp>
      <p:sp>
        <p:nvSpPr>
          <p:cNvPr id="11267" name="Content Placeholder 2"/>
          <p:cNvSpPr>
            <a:spLocks noGrp="1"/>
          </p:cNvSpPr>
          <p:nvPr>
            <p:ph idx="1"/>
          </p:nvPr>
        </p:nvSpPr>
        <p:spPr/>
        <p:txBody>
          <a:bodyPr/>
          <a:lstStyle/>
          <a:p>
            <a:r>
              <a:rPr lang="en-US" altLang="en-US" smtClean="0"/>
              <a:t>Detect faults, or abnormal operation of network</a:t>
            </a:r>
          </a:p>
          <a:p>
            <a:r>
              <a:rPr lang="en-US" altLang="en-US" smtClean="0"/>
              <a:t>Isolate (the cause of the) fault, and</a:t>
            </a:r>
          </a:p>
          <a:p>
            <a:r>
              <a:rPr lang="en-US" altLang="en-US" smtClean="0"/>
              <a:t>Correct the problem, in order to return to a normal/functional state</a:t>
            </a:r>
          </a:p>
        </p:txBody>
      </p:sp>
      <p:pic>
        <p:nvPicPr>
          <p:cNvPr id="11268" name="Picture 6" descr="Clipboard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9813" y="4319588"/>
            <a:ext cx="2609850" cy="164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4023" y="107570"/>
            <a:ext cx="3151656" cy="2969003"/>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4023" y="3493152"/>
            <a:ext cx="7506260" cy="2882238"/>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74849" y="161361"/>
            <a:ext cx="2828383" cy="2915212"/>
          </a:xfrm>
          <a:prstGeom prst="rect">
            <a:avLst/>
          </a:prstGeom>
        </p:spPr>
      </p:pic>
    </p:spTree>
    <p:extLst>
      <p:ext uri="{BB962C8B-B14F-4D97-AF65-F5344CB8AC3E}">
        <p14:creationId xmlns:p14="http://schemas.microsoft.com/office/powerpoint/2010/main" val="80237194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idx="4294967295"/>
          </p:nvPr>
        </p:nvSpPr>
        <p:spPr>
          <a:xfrm>
            <a:off x="323850" y="476250"/>
            <a:ext cx="8229600" cy="768350"/>
          </a:xfrm>
        </p:spPr>
        <p:txBody>
          <a:bodyPr anchor="b"/>
          <a:lstStyle/>
          <a:p>
            <a:r>
              <a:rPr lang="en-US" altLang="en-US" smtClean="0"/>
              <a:t>Attack!</a:t>
            </a:r>
          </a:p>
        </p:txBody>
      </p:sp>
      <p:sp>
        <p:nvSpPr>
          <p:cNvPr id="47107" name="Rectangle 3"/>
          <p:cNvSpPr>
            <a:spLocks noGrp="1" noChangeArrowheads="1"/>
          </p:cNvSpPr>
          <p:nvPr>
            <p:ph type="body" sz="half" idx="4294967295"/>
          </p:nvPr>
        </p:nvSpPr>
        <p:spPr>
          <a:xfrm>
            <a:off x="539552" y="1700808"/>
            <a:ext cx="4030663" cy="1944216"/>
          </a:xfrm>
        </p:spPr>
        <p:txBody>
          <a:bodyPr/>
          <a:lstStyle/>
          <a:p>
            <a:r>
              <a:rPr lang="en-US" altLang="en-US" sz="2100" dirty="0" smtClean="0"/>
              <a:t>Don’t panic</a:t>
            </a:r>
          </a:p>
          <a:p>
            <a:r>
              <a:rPr lang="en-US" altLang="en-US" sz="2100" dirty="0" smtClean="0"/>
              <a:t>Determine the appropriate level of response</a:t>
            </a:r>
          </a:p>
          <a:p>
            <a:r>
              <a:rPr lang="en-US" altLang="en-US" sz="2100" dirty="0" smtClean="0"/>
              <a:t>Gather tracking information</a:t>
            </a:r>
          </a:p>
          <a:p>
            <a:r>
              <a:rPr lang="en-US" altLang="en-US" sz="2100" dirty="0" smtClean="0"/>
              <a:t>Assess degree of exposure</a:t>
            </a:r>
          </a:p>
        </p:txBody>
      </p:sp>
      <p:sp>
        <p:nvSpPr>
          <p:cNvPr id="47108" name="Rectangle 4"/>
          <p:cNvSpPr>
            <a:spLocks noGrp="1" noChangeArrowheads="1"/>
          </p:cNvSpPr>
          <p:nvPr>
            <p:ph type="body" sz="half" idx="4294967295"/>
          </p:nvPr>
        </p:nvSpPr>
        <p:spPr>
          <a:xfrm>
            <a:off x="4716016" y="2132856"/>
            <a:ext cx="4030662" cy="2304256"/>
          </a:xfrm>
        </p:spPr>
        <p:txBody>
          <a:bodyPr/>
          <a:lstStyle/>
          <a:p>
            <a:r>
              <a:rPr lang="en-US" altLang="en-US" sz="2100" dirty="0" smtClean="0"/>
              <a:t>Pull the plug</a:t>
            </a:r>
          </a:p>
          <a:p>
            <a:r>
              <a:rPr lang="en-US" altLang="en-US" sz="2100" dirty="0" smtClean="0"/>
              <a:t>Devise recovery plan</a:t>
            </a:r>
          </a:p>
          <a:p>
            <a:r>
              <a:rPr lang="en-US" altLang="en-US" sz="2100" dirty="0" smtClean="0"/>
              <a:t>Communicate the recovery plan</a:t>
            </a:r>
          </a:p>
          <a:p>
            <a:r>
              <a:rPr lang="en-US" altLang="en-US" sz="2100" dirty="0" smtClean="0"/>
              <a:t>Implement the recovery plan</a:t>
            </a:r>
          </a:p>
          <a:p>
            <a:r>
              <a:rPr lang="en-US" altLang="en-US" sz="2100" dirty="0" smtClean="0"/>
              <a:t>Report the incident</a:t>
            </a:r>
          </a:p>
          <a:p>
            <a:endParaRPr lang="en-US" altLang="en-US" sz="2100" dirty="0" smtClean="0"/>
          </a:p>
        </p:txBody>
      </p:sp>
      <p:sp>
        <p:nvSpPr>
          <p:cNvPr id="2" name="TextBox 1"/>
          <p:cNvSpPr txBox="1"/>
          <p:nvPr/>
        </p:nvSpPr>
        <p:spPr>
          <a:xfrm>
            <a:off x="5652120" y="4797152"/>
            <a:ext cx="2581622" cy="1200329"/>
          </a:xfrm>
          <a:prstGeom prst="rect">
            <a:avLst/>
          </a:prstGeom>
          <a:noFill/>
        </p:spPr>
        <p:txBody>
          <a:bodyPr wrap="square" rtlCol="0">
            <a:spAutoFit/>
          </a:bodyPr>
          <a:lstStyle/>
          <a:p>
            <a:r>
              <a:rPr lang="en-US" dirty="0" smtClean="0"/>
              <a:t>System Administrators</a:t>
            </a:r>
          </a:p>
          <a:p>
            <a:pPr marL="285750" indent="-285750">
              <a:buFont typeface="Arial" panose="020B0604020202020204" pitchFamily="34" charset="0"/>
              <a:buChar char="•"/>
            </a:pPr>
            <a:r>
              <a:rPr lang="en-US" dirty="0" smtClean="0"/>
              <a:t>Participate</a:t>
            </a:r>
          </a:p>
          <a:p>
            <a:pPr marL="285750" indent="-285750">
              <a:buFont typeface="Arial" panose="020B0604020202020204" pitchFamily="34" charset="0"/>
              <a:buChar char="•"/>
            </a:pPr>
            <a:r>
              <a:rPr lang="en-US" dirty="0" smtClean="0"/>
              <a:t>Implement</a:t>
            </a:r>
          </a:p>
          <a:p>
            <a:pPr marL="285750" indent="-285750">
              <a:buFont typeface="Arial" panose="020B0604020202020204" pitchFamily="34" charset="0"/>
              <a:buChar char="•"/>
            </a:pPr>
            <a:r>
              <a:rPr lang="en-US" dirty="0" smtClean="0"/>
              <a:t>Execute</a:t>
            </a:r>
            <a:endParaRPr lang="en-MY" dirty="0"/>
          </a:p>
        </p:txBody>
      </p:sp>
      <p:sp>
        <p:nvSpPr>
          <p:cNvPr id="6" name="TextBox 5"/>
          <p:cNvSpPr txBox="1"/>
          <p:nvPr/>
        </p:nvSpPr>
        <p:spPr>
          <a:xfrm>
            <a:off x="611560" y="4797152"/>
            <a:ext cx="2304256" cy="1200329"/>
          </a:xfrm>
          <a:prstGeom prst="rect">
            <a:avLst/>
          </a:prstGeom>
          <a:noFill/>
        </p:spPr>
        <p:txBody>
          <a:bodyPr wrap="square" rtlCol="0">
            <a:spAutoFit/>
          </a:bodyPr>
          <a:lstStyle/>
          <a:p>
            <a:r>
              <a:rPr lang="en-US" dirty="0" smtClean="0"/>
              <a:t>Security Specialists</a:t>
            </a:r>
          </a:p>
          <a:p>
            <a:pPr marL="285750" indent="-285750">
              <a:buFont typeface="Arial" panose="020B0604020202020204" pitchFamily="34" charset="0"/>
              <a:buChar char="•"/>
            </a:pPr>
            <a:r>
              <a:rPr lang="en-US" dirty="0" smtClean="0"/>
              <a:t>Plan</a:t>
            </a:r>
          </a:p>
          <a:p>
            <a:pPr marL="285750" indent="-285750">
              <a:buFont typeface="Arial" panose="020B0604020202020204" pitchFamily="34" charset="0"/>
              <a:buChar char="•"/>
            </a:pPr>
            <a:r>
              <a:rPr lang="en-US" dirty="0" smtClean="0"/>
              <a:t>Lead</a:t>
            </a:r>
          </a:p>
          <a:p>
            <a:pPr marL="285750" indent="-285750">
              <a:buFont typeface="Arial" panose="020B0604020202020204" pitchFamily="34" charset="0"/>
              <a:buChar char="•"/>
            </a:pPr>
            <a:r>
              <a:rPr lang="en-US" dirty="0" smtClean="0"/>
              <a:t>Follow up </a:t>
            </a:r>
            <a:endParaRPr lang="en-MY" dirty="0"/>
          </a:p>
        </p:txBody>
      </p:sp>
      <p:sp>
        <p:nvSpPr>
          <p:cNvPr id="7" name="TextBox 6"/>
          <p:cNvSpPr txBox="1"/>
          <p:nvPr/>
        </p:nvSpPr>
        <p:spPr>
          <a:xfrm>
            <a:off x="2591923" y="5157192"/>
            <a:ext cx="3024336" cy="646331"/>
          </a:xfrm>
          <a:prstGeom prst="rect">
            <a:avLst/>
          </a:prstGeom>
          <a:noFill/>
        </p:spPr>
        <p:txBody>
          <a:bodyPr wrap="square" rtlCol="0">
            <a:spAutoFit/>
          </a:bodyPr>
          <a:lstStyle/>
          <a:p>
            <a:pPr algn="ctr"/>
            <a:r>
              <a:rPr lang="en-US" b="1" dirty="0" smtClean="0">
                <a:solidFill>
                  <a:srgbClr val="C00000"/>
                </a:solidFill>
              </a:rPr>
              <a:t>Vulnerability Assessment</a:t>
            </a:r>
          </a:p>
          <a:p>
            <a:pPr algn="ctr"/>
            <a:r>
              <a:rPr lang="en-US" b="1" dirty="0" smtClean="0">
                <a:solidFill>
                  <a:srgbClr val="C00000"/>
                </a:solidFill>
              </a:rPr>
              <a:t>Incident Response</a:t>
            </a:r>
            <a:endParaRPr lang="en-MY" b="1" dirty="0">
              <a:solidFill>
                <a:srgbClr val="C00000"/>
              </a:solidFill>
            </a:endParaRPr>
          </a:p>
        </p:txBody>
      </p:sp>
    </p:spTree>
    <p:extLst>
      <p:ext uri="{BB962C8B-B14F-4D97-AF65-F5344CB8AC3E}">
        <p14:creationId xmlns:p14="http://schemas.microsoft.com/office/powerpoint/2010/main" val="208072763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193675" y="179388"/>
            <a:ext cx="6575425" cy="1023937"/>
          </a:xfrm>
        </p:spPr>
        <p:txBody>
          <a:bodyPr/>
          <a:lstStyle/>
          <a:p>
            <a:r>
              <a:rPr lang="en-US" altLang="en-US" smtClean="0"/>
              <a:t>Incident Response</a:t>
            </a:r>
          </a:p>
        </p:txBody>
      </p:sp>
      <p:sp>
        <p:nvSpPr>
          <p:cNvPr id="48131" name="Rectangle 3"/>
          <p:cNvSpPr>
            <a:spLocks noGrp="1" noChangeArrowheads="1"/>
          </p:cNvSpPr>
          <p:nvPr>
            <p:ph idx="1"/>
          </p:nvPr>
        </p:nvSpPr>
        <p:spPr/>
        <p:txBody>
          <a:bodyPr/>
          <a:lstStyle/>
          <a:p>
            <a:pPr marL="555625" indent="-457200">
              <a:buFontTx/>
              <a:buNone/>
            </a:pPr>
            <a:r>
              <a:rPr lang="en-US" altLang="en-US" smtClean="0"/>
              <a:t>How will you respond to Incidents of </a:t>
            </a:r>
            <a:r>
              <a:rPr lang="en-US" altLang="en-US" b="1" smtClean="0"/>
              <a:t>misuse</a:t>
            </a:r>
            <a:r>
              <a:rPr lang="en-US" altLang="en-US" smtClean="0"/>
              <a:t> (malicious or abusive activity inside the network) or </a:t>
            </a:r>
            <a:r>
              <a:rPr lang="en-US" altLang="en-US" b="1" smtClean="0"/>
              <a:t>intrusion</a:t>
            </a:r>
            <a:r>
              <a:rPr lang="en-US" altLang="en-US" smtClean="0"/>
              <a:t> (breaches from the outside) ?</a:t>
            </a:r>
          </a:p>
          <a:p>
            <a:pPr marL="555625" indent="-457200">
              <a:buFontTx/>
              <a:buNone/>
            </a:pPr>
            <a:endParaRPr lang="en-US" altLang="en-US" smtClean="0"/>
          </a:p>
          <a:p>
            <a:pPr marL="555625" indent="-457200">
              <a:buFontTx/>
              <a:buNone/>
            </a:pPr>
            <a:r>
              <a:rPr lang="en-US" altLang="en-US" smtClean="0"/>
              <a:t>The incident response plan needs to cover four key activities:</a:t>
            </a:r>
          </a:p>
          <a:p>
            <a:pPr marL="1001713" lvl="1" indent="-381000">
              <a:buFontTx/>
              <a:buAutoNum type="arabicPeriod"/>
            </a:pPr>
            <a:r>
              <a:rPr lang="en-US" altLang="en-US" smtClean="0"/>
              <a:t>Immediate action</a:t>
            </a:r>
          </a:p>
          <a:p>
            <a:pPr marL="1001713" lvl="1" indent="-381000">
              <a:buFontTx/>
              <a:buAutoNum type="arabicPeriod"/>
            </a:pPr>
            <a:r>
              <a:rPr lang="en-US" altLang="en-US" smtClean="0"/>
              <a:t>Investigation</a:t>
            </a:r>
          </a:p>
          <a:p>
            <a:pPr marL="1001713" lvl="1" indent="-381000">
              <a:buFontTx/>
              <a:buAutoNum type="arabicPeriod"/>
            </a:pPr>
            <a:r>
              <a:rPr lang="en-US" altLang="en-US" smtClean="0"/>
              <a:t>Restoration of resources</a:t>
            </a:r>
          </a:p>
          <a:p>
            <a:pPr marL="1001713" lvl="1" indent="-381000">
              <a:buFontTx/>
              <a:buAutoNum type="arabicPeriod"/>
            </a:pPr>
            <a:r>
              <a:rPr lang="en-US" altLang="en-US" smtClean="0"/>
              <a:t>Reporting the incident to proper channels</a:t>
            </a:r>
          </a:p>
        </p:txBody>
      </p:sp>
    </p:spTree>
    <p:extLst>
      <p:ext uri="{BB962C8B-B14F-4D97-AF65-F5344CB8AC3E}">
        <p14:creationId xmlns:p14="http://schemas.microsoft.com/office/powerpoint/2010/main" val="183665305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193675" y="179388"/>
            <a:ext cx="6575425" cy="1023937"/>
          </a:xfrm>
        </p:spPr>
        <p:txBody>
          <a:bodyPr/>
          <a:lstStyle/>
          <a:p>
            <a:r>
              <a:rPr lang="en-US" altLang="en-US" smtClean="0"/>
              <a:t>Incident Response</a:t>
            </a:r>
          </a:p>
        </p:txBody>
      </p:sp>
      <p:sp>
        <p:nvSpPr>
          <p:cNvPr id="49155" name="Rectangle 3"/>
          <p:cNvSpPr>
            <a:spLocks noGrp="1" noChangeArrowheads="1"/>
          </p:cNvSpPr>
          <p:nvPr>
            <p:ph idx="1"/>
          </p:nvPr>
        </p:nvSpPr>
        <p:spPr>
          <a:xfrm>
            <a:off x="179388" y="1697038"/>
            <a:ext cx="7056437" cy="4525962"/>
          </a:xfrm>
        </p:spPr>
        <p:txBody>
          <a:bodyPr/>
          <a:lstStyle/>
          <a:p>
            <a:r>
              <a:rPr lang="en-US" altLang="en-US" smtClean="0"/>
              <a:t>An incident response must be decisive and executed quickly. </a:t>
            </a:r>
          </a:p>
          <a:p>
            <a:pPr lvl="1"/>
            <a:r>
              <a:rPr lang="en-US" altLang="en-US" smtClean="0"/>
              <a:t>Reacting quickly may minimize the impact of resource unavailability and the potential damage caused by system compromise.</a:t>
            </a:r>
          </a:p>
          <a:p>
            <a:endParaRPr lang="en-US" altLang="en-US" smtClean="0"/>
          </a:p>
          <a:p>
            <a:r>
              <a:rPr lang="en-US" altLang="en-US" smtClean="0"/>
              <a:t>There is little room for error in most cases. </a:t>
            </a:r>
          </a:p>
          <a:p>
            <a:pPr lvl="1"/>
            <a:r>
              <a:rPr lang="en-US" altLang="en-US" smtClean="0"/>
              <a:t>By staging practice emergencies and measuring response times, it is possible to develop a methodology that fosters speed and accuracy. </a:t>
            </a:r>
          </a:p>
          <a:p>
            <a:pPr lvl="1"/>
            <a:r>
              <a:rPr lang="en-US" altLang="en-US" smtClean="0"/>
              <a:t>This is often referred to as “white-hat” or “ethical” hacking</a:t>
            </a:r>
          </a:p>
        </p:txBody>
      </p:sp>
    </p:spTree>
    <p:extLst>
      <p:ext uri="{BB962C8B-B14F-4D97-AF65-F5344CB8AC3E}">
        <p14:creationId xmlns:p14="http://schemas.microsoft.com/office/powerpoint/2010/main" val="152241767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193675" y="179388"/>
            <a:ext cx="6575425" cy="1023937"/>
          </a:xfrm>
        </p:spPr>
        <p:txBody>
          <a:bodyPr/>
          <a:lstStyle/>
          <a:p>
            <a:r>
              <a:rPr lang="en-US" altLang="en-US" smtClean="0"/>
              <a:t>Incident Response</a:t>
            </a:r>
          </a:p>
        </p:txBody>
      </p:sp>
      <p:sp>
        <p:nvSpPr>
          <p:cNvPr id="50179" name="Rectangle 3"/>
          <p:cNvSpPr>
            <a:spLocks noGrp="1" noChangeArrowheads="1"/>
          </p:cNvSpPr>
          <p:nvPr>
            <p:ph idx="1"/>
          </p:nvPr>
        </p:nvSpPr>
        <p:spPr>
          <a:xfrm>
            <a:off x="539750" y="1628775"/>
            <a:ext cx="8135938" cy="4679950"/>
          </a:xfrm>
        </p:spPr>
        <p:txBody>
          <a:bodyPr/>
          <a:lstStyle/>
          <a:p>
            <a:r>
              <a:rPr lang="en-US" altLang="en-US" smtClean="0"/>
              <a:t>The incident response plan needs input from legal counsel, to alert technical and managerial staff to the legal ramifications of breaches</a:t>
            </a:r>
          </a:p>
          <a:p>
            <a:pPr lvl="1"/>
            <a:r>
              <a:rPr lang="en-US" altLang="en-US" smtClean="0"/>
              <a:t>the hazards of leaking a client's personal, medical, or financial records for example, and the importance of restoring service in mission-critical environments such as hospitals and banks.</a:t>
            </a:r>
          </a:p>
          <a:p>
            <a:pPr lvl="1"/>
            <a:endParaRPr lang="en-US" altLang="en-US" smtClean="0"/>
          </a:p>
          <a:p>
            <a:pPr>
              <a:buFontTx/>
              <a:buNone/>
            </a:pPr>
            <a:r>
              <a:rPr lang="en-US" altLang="en-US" sz="2000" b="1" i="1" smtClean="0">
                <a:solidFill>
                  <a:srgbClr val="FF0000"/>
                </a:solidFill>
              </a:rPr>
              <a:t>Can a person be fired if their weak password caused the disclosure of credit card numbers in our database of ecommerce customers? </a:t>
            </a:r>
          </a:p>
          <a:p>
            <a:pPr>
              <a:buFontTx/>
              <a:buNone/>
            </a:pPr>
            <a:r>
              <a:rPr lang="en-US" altLang="en-US" sz="2000" b="1" i="1" smtClean="0">
                <a:solidFill>
                  <a:srgbClr val="C00000"/>
                </a:solidFill>
              </a:rPr>
              <a:t>Or should the system administrator who allowed the user to have a  weak password be fired?</a:t>
            </a:r>
          </a:p>
          <a:p>
            <a:pPr>
              <a:buFontTx/>
              <a:buNone/>
            </a:pPr>
            <a:endParaRPr lang="en-US" altLang="en-US" sz="2000" i="1" smtClean="0"/>
          </a:p>
        </p:txBody>
      </p:sp>
    </p:spTree>
    <p:extLst>
      <p:ext uri="{BB962C8B-B14F-4D97-AF65-F5344CB8AC3E}">
        <p14:creationId xmlns:p14="http://schemas.microsoft.com/office/powerpoint/2010/main" val="207108870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4023" y="107570"/>
            <a:ext cx="3151656" cy="2969003"/>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4023" y="3493152"/>
            <a:ext cx="7506260" cy="2882238"/>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74849" y="161361"/>
            <a:ext cx="2828383" cy="2915212"/>
          </a:xfrm>
          <a:prstGeom prst="rect">
            <a:avLst/>
          </a:prstGeom>
        </p:spPr>
      </p:pic>
    </p:spTree>
    <p:extLst>
      <p:ext uri="{BB962C8B-B14F-4D97-AF65-F5344CB8AC3E}">
        <p14:creationId xmlns:p14="http://schemas.microsoft.com/office/powerpoint/2010/main" val="13406664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179388" y="274638"/>
            <a:ext cx="7632700" cy="850900"/>
          </a:xfrm>
        </p:spPr>
        <p:txBody>
          <a:bodyPr/>
          <a:lstStyle/>
          <a:p>
            <a:r>
              <a:rPr lang="en-US" altLang="en-US" dirty="0" smtClean="0">
                <a:solidFill>
                  <a:schemeClr val="tx1"/>
                </a:solidFill>
              </a:rPr>
              <a:t>F</a:t>
            </a:r>
            <a:r>
              <a:rPr lang="en-US" altLang="en-US" dirty="0" smtClean="0"/>
              <a:t>C</a:t>
            </a:r>
            <a:r>
              <a:rPr lang="en-US" altLang="en-US" dirty="0" smtClean="0">
                <a:solidFill>
                  <a:schemeClr val="tx1"/>
                </a:solidFill>
              </a:rPr>
              <a:t>APS</a:t>
            </a:r>
            <a:r>
              <a:rPr lang="en-US" altLang="en-US" dirty="0" smtClean="0"/>
              <a:t>:  Configuration Management</a:t>
            </a:r>
          </a:p>
        </p:txBody>
      </p:sp>
      <p:sp>
        <p:nvSpPr>
          <p:cNvPr id="12291" name="Content Placeholder 2"/>
          <p:cNvSpPr>
            <a:spLocks noGrp="1"/>
          </p:cNvSpPr>
          <p:nvPr>
            <p:ph idx="1"/>
          </p:nvPr>
        </p:nvSpPr>
        <p:spPr>
          <a:xfrm>
            <a:off x="250825" y="1628775"/>
            <a:ext cx="8431213" cy="4895850"/>
          </a:xfrm>
        </p:spPr>
        <p:txBody>
          <a:bodyPr/>
          <a:lstStyle/>
          <a:p>
            <a:r>
              <a:rPr lang="en-US" altLang="en-US" smtClean="0"/>
              <a:t>Network structure </a:t>
            </a:r>
          </a:p>
          <a:p>
            <a:pPr lvl="1"/>
            <a:r>
              <a:rPr lang="en-US" altLang="en-US" smtClean="0"/>
              <a:t>design or functional requirements, geography or building requirements, network engineering constraints</a:t>
            </a:r>
          </a:p>
          <a:p>
            <a:r>
              <a:rPr lang="en-US" altLang="en-US" smtClean="0"/>
              <a:t>Network architecture</a:t>
            </a:r>
          </a:p>
          <a:p>
            <a:pPr lvl="1"/>
            <a:r>
              <a:rPr lang="en-US" altLang="en-US" smtClean="0"/>
              <a:t>Network segmentation, addressing</a:t>
            </a:r>
          </a:p>
          <a:p>
            <a:pPr lvl="1"/>
            <a:r>
              <a:rPr lang="en-US" altLang="en-US" smtClean="0"/>
              <a:t>Name resolution, Directories</a:t>
            </a:r>
          </a:p>
          <a:p>
            <a:pPr lvl="1"/>
            <a:r>
              <a:rPr lang="en-US" altLang="en-US" smtClean="0"/>
              <a:t>Start-up of services and software</a:t>
            </a:r>
          </a:p>
          <a:p>
            <a:r>
              <a:rPr lang="en-US" altLang="en-US" smtClean="0"/>
              <a:t>Network policy </a:t>
            </a:r>
          </a:p>
          <a:p>
            <a:pPr lvl="1"/>
            <a:r>
              <a:rPr lang="en-US" altLang="en-US" smtClean="0"/>
              <a:t>User rights and responsibilities</a:t>
            </a:r>
          </a:p>
          <a:p>
            <a:pPr lvl="1"/>
            <a:r>
              <a:rPr lang="en-US" altLang="en-US" smtClean="0"/>
              <a:t>Application limits and responsibilities</a:t>
            </a:r>
          </a:p>
          <a:p>
            <a:pPr lvl="1"/>
            <a:r>
              <a:rPr lang="en-US" altLang="en-US" smtClean="0"/>
              <a:t>Security and privacy</a:t>
            </a:r>
          </a:p>
        </p:txBody>
      </p:sp>
      <p:pic>
        <p:nvPicPr>
          <p:cNvPr id="12292" name="Picture 6" descr="Clipboard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9813" y="4319588"/>
            <a:ext cx="2609850" cy="164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93675" y="179388"/>
            <a:ext cx="6575425" cy="1023937"/>
          </a:xfrm>
        </p:spPr>
        <p:txBody>
          <a:bodyPr/>
          <a:lstStyle/>
          <a:p>
            <a:r>
              <a:rPr lang="en-US" altLang="en-US" smtClean="0">
                <a:solidFill>
                  <a:schemeClr val="tx1"/>
                </a:solidFill>
              </a:rPr>
              <a:t>FC</a:t>
            </a:r>
            <a:r>
              <a:rPr lang="en-US" altLang="en-US" smtClean="0"/>
              <a:t>A</a:t>
            </a:r>
            <a:r>
              <a:rPr lang="en-US" altLang="en-US" smtClean="0">
                <a:solidFill>
                  <a:schemeClr val="tx1"/>
                </a:solidFill>
              </a:rPr>
              <a:t>PS</a:t>
            </a:r>
            <a:r>
              <a:rPr lang="en-US" altLang="en-US" smtClean="0"/>
              <a:t>: Accounting Management</a:t>
            </a:r>
          </a:p>
        </p:txBody>
      </p:sp>
      <p:sp>
        <p:nvSpPr>
          <p:cNvPr id="13315" name="Content Placeholder 2"/>
          <p:cNvSpPr>
            <a:spLocks noGrp="1"/>
          </p:cNvSpPr>
          <p:nvPr>
            <p:ph idx="1"/>
          </p:nvPr>
        </p:nvSpPr>
        <p:spPr/>
        <p:txBody>
          <a:bodyPr/>
          <a:lstStyle/>
          <a:p>
            <a:r>
              <a:rPr lang="en-US" altLang="en-US" smtClean="0"/>
              <a:t>Establish how to charge users for the utilization of managed objects or resources on the network,</a:t>
            </a:r>
          </a:p>
          <a:p>
            <a:r>
              <a:rPr lang="en-US" altLang="en-US" smtClean="0"/>
              <a:t>Establish auditing of utilization for purposes of intrusion detection.</a:t>
            </a:r>
          </a:p>
        </p:txBody>
      </p:sp>
      <p:pic>
        <p:nvPicPr>
          <p:cNvPr id="13316" name="Picture 6" descr="Clipboard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9813" y="4319588"/>
            <a:ext cx="2609850" cy="164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179388" y="115888"/>
            <a:ext cx="8064500" cy="1143000"/>
          </a:xfrm>
        </p:spPr>
        <p:txBody>
          <a:bodyPr/>
          <a:lstStyle/>
          <a:p>
            <a:r>
              <a:rPr lang="en-US" altLang="en-US" smtClean="0">
                <a:solidFill>
                  <a:schemeClr val="tx1"/>
                </a:solidFill>
              </a:rPr>
              <a:t>FCA</a:t>
            </a:r>
            <a:r>
              <a:rPr lang="en-US" altLang="en-US" smtClean="0"/>
              <a:t>P</a:t>
            </a:r>
            <a:r>
              <a:rPr lang="en-US" altLang="en-US" smtClean="0">
                <a:solidFill>
                  <a:schemeClr val="tx1"/>
                </a:solidFill>
              </a:rPr>
              <a:t>S</a:t>
            </a:r>
            <a:r>
              <a:rPr lang="en-US" altLang="en-US" smtClean="0"/>
              <a:t>: Performance Management</a:t>
            </a:r>
          </a:p>
        </p:txBody>
      </p:sp>
      <p:sp>
        <p:nvSpPr>
          <p:cNvPr id="14339" name="Content Placeholder 2"/>
          <p:cNvSpPr>
            <a:spLocks noGrp="1"/>
          </p:cNvSpPr>
          <p:nvPr>
            <p:ph idx="1"/>
          </p:nvPr>
        </p:nvSpPr>
        <p:spPr/>
        <p:txBody>
          <a:bodyPr/>
          <a:lstStyle/>
          <a:p>
            <a:r>
              <a:rPr lang="en-US" altLang="en-US" smtClean="0"/>
              <a:t>Monitor and evaluate the behaviour of managed objects</a:t>
            </a:r>
          </a:p>
          <a:p>
            <a:r>
              <a:rPr lang="en-US" altLang="en-US" smtClean="0"/>
              <a:t>Evaluate the effectiveness of communication activities</a:t>
            </a:r>
          </a:p>
          <a:p>
            <a:r>
              <a:rPr lang="en-US" altLang="en-US" smtClean="0"/>
              <a:t>Evaluate if performance targets are being met, e.g., speed, efficiency, maximizing bandwidth or channel capacity, minimization of data loss during communications, avoidance or resolution of traffic congestion, throughput.</a:t>
            </a:r>
          </a:p>
        </p:txBody>
      </p:sp>
      <p:pic>
        <p:nvPicPr>
          <p:cNvPr id="14340" name="Picture 6" descr="Clipboard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9813" y="4319588"/>
            <a:ext cx="2609850" cy="164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193675" y="179388"/>
            <a:ext cx="6575425" cy="1023937"/>
          </a:xfrm>
        </p:spPr>
        <p:txBody>
          <a:bodyPr/>
          <a:lstStyle/>
          <a:p>
            <a:r>
              <a:rPr lang="en-US" altLang="en-US" smtClean="0">
                <a:solidFill>
                  <a:schemeClr val="tx1"/>
                </a:solidFill>
              </a:rPr>
              <a:t>FCAP</a:t>
            </a:r>
            <a:r>
              <a:rPr lang="en-US" altLang="en-US" smtClean="0"/>
              <a:t>S: Security Management</a:t>
            </a:r>
          </a:p>
        </p:txBody>
      </p:sp>
      <p:sp>
        <p:nvSpPr>
          <p:cNvPr id="3" name="Content Placeholder 2"/>
          <p:cNvSpPr>
            <a:spLocks noGrp="1"/>
          </p:cNvSpPr>
          <p:nvPr>
            <p:ph idx="1"/>
          </p:nvPr>
        </p:nvSpPr>
        <p:spPr>
          <a:xfrm>
            <a:off x="476250" y="1450975"/>
            <a:ext cx="8229600" cy="4525963"/>
          </a:xfrm>
        </p:spPr>
        <p:txBody>
          <a:bodyPr/>
          <a:lstStyle/>
          <a:p>
            <a:pPr>
              <a:defRPr/>
            </a:pPr>
            <a:r>
              <a:rPr lang="en-US" dirty="0" smtClean="0"/>
              <a:t>Implement security policies</a:t>
            </a:r>
          </a:p>
          <a:p>
            <a:pPr lvl="1">
              <a:defRPr/>
            </a:pPr>
            <a:r>
              <a:rPr lang="en-US" dirty="0" smtClean="0"/>
              <a:t>Protect managed objects from misuse, sabotage, unauthorized access</a:t>
            </a:r>
          </a:p>
          <a:p>
            <a:pPr>
              <a:defRPr/>
            </a:pPr>
            <a:r>
              <a:rPr lang="en-US" dirty="0" smtClean="0"/>
              <a:t>Ensuring data integrity</a:t>
            </a:r>
          </a:p>
          <a:p>
            <a:pPr>
              <a:defRPr/>
            </a:pPr>
            <a:r>
              <a:rPr lang="en-US" dirty="0" err="1" smtClean="0"/>
              <a:t>Analysing</a:t>
            </a:r>
            <a:r>
              <a:rPr lang="en-US" dirty="0" smtClean="0"/>
              <a:t> security state of network</a:t>
            </a:r>
          </a:p>
          <a:p>
            <a:pPr>
              <a:defRPr/>
            </a:pPr>
            <a:r>
              <a:rPr lang="en-US" dirty="0" smtClean="0"/>
              <a:t>Administering firewalls, web security, VPN (virtual private networks)</a:t>
            </a:r>
          </a:p>
          <a:p>
            <a:pPr>
              <a:defRPr/>
            </a:pPr>
            <a:r>
              <a:rPr lang="en-US" dirty="0" smtClean="0"/>
              <a:t>Intrusion detection</a:t>
            </a:r>
          </a:p>
          <a:p>
            <a:pPr marL="98425" indent="0">
              <a:buFontTx/>
              <a:buNone/>
              <a:defRPr/>
            </a:pPr>
            <a:endParaRPr lang="en-US" dirty="0"/>
          </a:p>
        </p:txBody>
      </p:sp>
      <p:pic>
        <p:nvPicPr>
          <p:cNvPr id="15364" name="Picture 6" descr="Clipboard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9813" y="4319588"/>
            <a:ext cx="2609850" cy="164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APU Clean">
  <a:themeElements>
    <a:clrScheme name="Fac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Fac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Fac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Fac 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Fac 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Fac 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Fac 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Fac 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Fac 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Fac 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Fac 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Fac 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Fac 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Fac 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APU Clean">
  <a:themeElements>
    <a:clrScheme name="Fac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Fac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Fac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Fac 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Fac 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Fac 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Fac 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Fac 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Fac 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Fac 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Fac 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Fac 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Fac 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Fac 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LO-CompTIA">
  <a:themeElements>
    <a:clrScheme name="CompTIA">
      <a:dk1>
        <a:srgbClr val="000000"/>
      </a:dk1>
      <a:lt1>
        <a:srgbClr val="FFFFFF"/>
      </a:lt1>
      <a:dk2>
        <a:srgbClr val="000000"/>
      </a:dk2>
      <a:lt2>
        <a:srgbClr val="FFFFFF"/>
      </a:lt2>
      <a:accent1>
        <a:srgbClr val="ED1C24"/>
      </a:accent1>
      <a:accent2>
        <a:srgbClr val="F26C23"/>
      </a:accent2>
      <a:accent3>
        <a:srgbClr val="F5A81C"/>
      </a:accent3>
      <a:accent4>
        <a:srgbClr val="C1D32F"/>
      </a:accent4>
      <a:accent5>
        <a:srgbClr val="0090B9"/>
      </a:accent5>
      <a:accent6>
        <a:srgbClr val="B24EC3"/>
      </a:accent6>
      <a:hlink>
        <a:srgbClr val="009DDC"/>
      </a:hlink>
      <a:folHlink>
        <a:srgbClr val="009DDC"/>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28575" cap="flat" cmpd="sng" algn="ctr">
          <a:solidFill>
            <a:srgbClr val="FF0000"/>
          </a:solidFill>
          <a:prstDash val="solid"/>
        </a:ln>
        <a:effectLst/>
      </a:spPr>
      <a:bodyPr rtlCol="0" anchor="ctr"/>
      <a:lstStyle>
        <a:defPPr algn="ctr" defTabSz="914400">
          <a:defRPr sz="1100" b="1" kern="0" dirty="0" err="1" smtClean="0">
            <a:solidFill>
              <a:srgbClr val="FF0000"/>
            </a:solidFill>
            <a:latin typeface="Arial"/>
          </a:defRPr>
        </a:defPPr>
      </a:lstStyle>
    </a:spDef>
    <a:lnDef>
      <a:spPr>
        <a:ln w="19050">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LO_CompTIA_Visuals_Template.pptx" id="{1CEDCDFF-DC4F-454A-B15A-2F51278AE62E}" vid="{91153F74-20C9-427D-B9CD-29CB0F3238D1}"/>
    </a:ext>
  </a:extLst>
</a:theme>
</file>

<file path=ppt/theme/theme4.xml><?xml version="1.0" encoding="utf-8"?>
<a:theme xmlns:a="http://schemas.openxmlformats.org/drawingml/2006/main" name="1_LO-CompTIA">
  <a:themeElements>
    <a:clrScheme name="CompTIA">
      <a:dk1>
        <a:srgbClr val="000000"/>
      </a:dk1>
      <a:lt1>
        <a:srgbClr val="FFFFFF"/>
      </a:lt1>
      <a:dk2>
        <a:srgbClr val="000000"/>
      </a:dk2>
      <a:lt2>
        <a:srgbClr val="FFFFFF"/>
      </a:lt2>
      <a:accent1>
        <a:srgbClr val="ED1C24"/>
      </a:accent1>
      <a:accent2>
        <a:srgbClr val="F26C23"/>
      </a:accent2>
      <a:accent3>
        <a:srgbClr val="F5A81C"/>
      </a:accent3>
      <a:accent4>
        <a:srgbClr val="C1D32F"/>
      </a:accent4>
      <a:accent5>
        <a:srgbClr val="0090B9"/>
      </a:accent5>
      <a:accent6>
        <a:srgbClr val="B24EC3"/>
      </a:accent6>
      <a:hlink>
        <a:srgbClr val="009DDC"/>
      </a:hlink>
      <a:folHlink>
        <a:srgbClr val="009DDC"/>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28575" cap="flat" cmpd="sng" algn="ctr">
          <a:solidFill>
            <a:srgbClr val="FF0000"/>
          </a:solidFill>
          <a:prstDash val="solid"/>
        </a:ln>
        <a:effectLst/>
      </a:spPr>
      <a:bodyPr rtlCol="0" anchor="ctr"/>
      <a:lstStyle>
        <a:defPPr algn="ctr" defTabSz="914400">
          <a:defRPr sz="1100" b="1" kern="0" dirty="0" err="1" smtClean="0">
            <a:solidFill>
              <a:srgbClr val="FF0000"/>
            </a:solidFill>
            <a:latin typeface="Arial"/>
          </a:defRPr>
        </a:defPPr>
      </a:lstStyle>
    </a:spDef>
    <a:lnDef>
      <a:spPr>
        <a:ln w="19050">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LO_CompTIA_Visuals_Template.potx" id="{A3DB2F90-F63A-49DE-BBB4-6552F66C1436}" vid="{96838A41-6B44-4C93-AA71-3D8685641419}"/>
    </a:ext>
  </a:extLst>
</a:theme>
</file>

<file path=ppt/theme/theme5.xml><?xml version="1.0" encoding="utf-8"?>
<a:theme xmlns:a="http://schemas.openxmlformats.org/drawingml/2006/main" name="2_APU Clean">
  <a:themeElements>
    <a:clrScheme name="Fac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Fac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Fac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Fac 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Fac 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Fac 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Fac 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Fac 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Fac 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Fac 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Fac 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Fac 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Fac 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Fac 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2_LO-CompTIA">
  <a:themeElements>
    <a:clrScheme name="CompTIA">
      <a:dk1>
        <a:srgbClr val="000000"/>
      </a:dk1>
      <a:lt1>
        <a:srgbClr val="FFFFFF"/>
      </a:lt1>
      <a:dk2>
        <a:srgbClr val="000000"/>
      </a:dk2>
      <a:lt2>
        <a:srgbClr val="FFFFFF"/>
      </a:lt2>
      <a:accent1>
        <a:srgbClr val="ED1C24"/>
      </a:accent1>
      <a:accent2>
        <a:srgbClr val="F26C23"/>
      </a:accent2>
      <a:accent3>
        <a:srgbClr val="F5A81C"/>
      </a:accent3>
      <a:accent4>
        <a:srgbClr val="C1D32F"/>
      </a:accent4>
      <a:accent5>
        <a:srgbClr val="0090B9"/>
      </a:accent5>
      <a:accent6>
        <a:srgbClr val="B24EC3"/>
      </a:accent6>
      <a:hlink>
        <a:srgbClr val="009DDC"/>
      </a:hlink>
      <a:folHlink>
        <a:srgbClr val="009DDC"/>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28575" cap="flat" cmpd="sng" algn="ctr">
          <a:solidFill>
            <a:srgbClr val="FF0000"/>
          </a:solidFill>
          <a:prstDash val="solid"/>
        </a:ln>
        <a:effectLst/>
      </a:spPr>
      <a:bodyPr rtlCol="0" anchor="ctr"/>
      <a:lstStyle>
        <a:defPPr algn="ctr" defTabSz="914400">
          <a:defRPr sz="1100" b="1" kern="0" dirty="0" err="1" smtClean="0">
            <a:solidFill>
              <a:srgbClr val="FF0000"/>
            </a:solidFill>
            <a:latin typeface="Arial"/>
          </a:defRPr>
        </a:defPPr>
      </a:lstStyle>
    </a:spDef>
    <a:lnDef>
      <a:spPr>
        <a:ln w="19050">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LO_CompTIA_Visuals_Template.potx" id="{A3DB2F90-F63A-49DE-BBB4-6552F66C1436}" vid="{96838A41-6B44-4C93-AA71-3D8685641419}"/>
    </a:ext>
  </a:extLst>
</a:theme>
</file>

<file path=ppt/theme/theme7.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Macintosh HD:Users:hlinger:Desktop:Fac Template.ppt</Template>
  <TotalTime>3916</TotalTime>
  <Words>3449</Words>
  <Application>Microsoft Office PowerPoint</Application>
  <PresentationFormat>On-screen Show (4:3)</PresentationFormat>
  <Paragraphs>429</Paragraphs>
  <Slides>55</Slides>
  <Notes>11</Notes>
  <HiddenSlides>0</HiddenSlides>
  <MMClips>0</MMClips>
  <ScaleCrop>false</ScaleCrop>
  <HeadingPairs>
    <vt:vector size="6" baseType="variant">
      <vt:variant>
        <vt:lpstr>Fonts Used</vt:lpstr>
      </vt:variant>
      <vt:variant>
        <vt:i4>9</vt:i4>
      </vt:variant>
      <vt:variant>
        <vt:lpstr>Theme</vt:lpstr>
      </vt:variant>
      <vt:variant>
        <vt:i4>6</vt:i4>
      </vt:variant>
      <vt:variant>
        <vt:lpstr>Slide Titles</vt:lpstr>
      </vt:variant>
      <vt:variant>
        <vt:i4>55</vt:i4>
      </vt:variant>
    </vt:vector>
  </HeadingPairs>
  <TitlesOfParts>
    <vt:vector size="70" baseType="lpstr">
      <vt:lpstr>MS PGothic</vt:lpstr>
      <vt:lpstr>MS PGothic</vt:lpstr>
      <vt:lpstr>Arial</vt:lpstr>
      <vt:lpstr>Calibri</vt:lpstr>
      <vt:lpstr>Lucida Console</vt:lpstr>
      <vt:lpstr>Myriad Pro</vt:lpstr>
      <vt:lpstr>Tahoma</vt:lpstr>
      <vt:lpstr>Times</vt:lpstr>
      <vt:lpstr>Times New Roman</vt:lpstr>
      <vt:lpstr>APU Clean</vt:lpstr>
      <vt:lpstr>1_APU Clean</vt:lpstr>
      <vt:lpstr>LO-CompTIA</vt:lpstr>
      <vt:lpstr>1_LO-CompTIA</vt:lpstr>
      <vt:lpstr>2_APU Clean</vt:lpstr>
      <vt:lpstr>2_LO-CompTIA</vt:lpstr>
      <vt:lpstr>System and Network Administration</vt:lpstr>
      <vt:lpstr>Secure Systems</vt:lpstr>
      <vt:lpstr>A Philosophy</vt:lpstr>
      <vt:lpstr>The OSI Network Management Model</vt:lpstr>
      <vt:lpstr>FCAPS:  Fault Management</vt:lpstr>
      <vt:lpstr>FCAPS:  Configuration Management</vt:lpstr>
      <vt:lpstr>FCAPS: Accounting Management</vt:lpstr>
      <vt:lpstr>FCAPS: Performance Management</vt:lpstr>
      <vt:lpstr>FCAPS: Security Management</vt:lpstr>
      <vt:lpstr>PowerPoint Presentation</vt:lpstr>
      <vt:lpstr>Policy Based Network Management</vt:lpstr>
      <vt:lpstr>Security Management</vt:lpstr>
      <vt:lpstr>Security Policy</vt:lpstr>
      <vt:lpstr>Security Management</vt:lpstr>
      <vt:lpstr>PowerPoint Presentation</vt:lpstr>
      <vt:lpstr>PowerPoint Presentation</vt:lpstr>
      <vt:lpstr>Security Policy</vt:lpstr>
      <vt:lpstr>RedHat 9 Security Guide</vt:lpstr>
      <vt:lpstr>PowerPoint Presentation</vt:lpstr>
      <vt:lpstr>Network Policy</vt:lpstr>
      <vt:lpstr>Applications Policy</vt:lpstr>
      <vt:lpstr>Resource Sharing Policy</vt:lpstr>
      <vt:lpstr>User Account Policy</vt:lpstr>
      <vt:lpstr>Non-Technical aspects of Security</vt:lpstr>
      <vt:lpstr>Non-Technical aspects of Security</vt:lpstr>
      <vt:lpstr>Password Security</vt:lpstr>
      <vt:lpstr>PowerPoint Presentation</vt:lpstr>
      <vt:lpstr>RedHat 9 Security Guide</vt:lpstr>
      <vt:lpstr>Intruder prevention</vt:lpstr>
      <vt:lpstr>Threat Model</vt:lpstr>
      <vt:lpstr>Intrusion Lifecycle</vt:lpstr>
      <vt:lpstr>https://attack.mitre.org/#</vt:lpstr>
      <vt:lpstr>MITRE ATT&amp;CK Framework</vt:lpstr>
      <vt:lpstr>PowerPoint Presentation</vt:lpstr>
      <vt:lpstr>https://attack.mitre.org/matrices/enterprise/#</vt:lpstr>
      <vt:lpstr>https://attack.mitre.org/matrices/enterprise/#</vt:lpstr>
      <vt:lpstr>PowerPoint Presentation</vt:lpstr>
      <vt:lpstr>NIST Cybersecurity  Framework</vt:lpstr>
      <vt:lpstr>Vulnerability Assessment </vt:lpstr>
      <vt:lpstr>Network Scanners and Analysis Tools</vt:lpstr>
      <vt:lpstr>Port Scanning Attacks</vt:lpstr>
      <vt:lpstr>Port Scanning Attacks (Cont.)</vt:lpstr>
      <vt:lpstr>https://hackertarget.com/nmap-tutorial/</vt:lpstr>
      <vt:lpstr>nmap</vt:lpstr>
      <vt:lpstr>Port scanning: hping</vt:lpstr>
      <vt:lpstr>PowerPoint Presentation</vt:lpstr>
      <vt:lpstr>Vulnerability Assessment Tools</vt:lpstr>
      <vt:lpstr>PowerPoint Presentation</vt:lpstr>
      <vt:lpstr>Vulnerability Tracking</vt:lpstr>
      <vt:lpstr>PowerPoint Presentation</vt:lpstr>
      <vt:lpstr>Attack!</vt:lpstr>
      <vt:lpstr>Incident Response</vt:lpstr>
      <vt:lpstr>Incident Response</vt:lpstr>
      <vt:lpstr>Incident Response</vt:lpstr>
      <vt:lpstr>PowerPoint Presentation</vt:lpstr>
    </vt:vector>
  </TitlesOfParts>
  <Company>Henry Linger</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MANAGEMENT</dc:title>
  <dc:creator>Dr Thomas Patrick O’Daniel</dc:creator>
  <cp:lastModifiedBy>HP</cp:lastModifiedBy>
  <cp:revision>373</cp:revision>
  <cp:lastPrinted>2020-05-19T02:23:47Z</cp:lastPrinted>
  <dcterms:modified xsi:type="dcterms:W3CDTF">2020-12-03T02:37:15Z</dcterms:modified>
</cp:coreProperties>
</file>