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3" r:id="rId5"/>
    <p:sldId id="260" r:id="rId6"/>
    <p:sldId id="262" r:id="rId7"/>
    <p:sldId id="261" r:id="rId8"/>
    <p:sldId id="266" r:id="rId9"/>
    <p:sldId id="267" r:id="rId1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System Development Methods</a:t>
            </a:r>
            <a:br>
              <a:rPr lang="en-US" sz="2800" dirty="0" smtClean="0"/>
            </a:br>
            <a:r>
              <a:rPr lang="en-US" sz="2800" dirty="0" smtClean="0"/>
              <a:t>CT00046-3-2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Module Briefing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Aim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module discusses how to use structured techniques and method such as SSADM to analyse, design and implement a system that utilise a database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module, you should able to:</a:t>
            </a:r>
          </a:p>
          <a:p>
            <a:pPr lvl="1"/>
            <a:r>
              <a:rPr lang="en-US" dirty="0" smtClean="0"/>
              <a:t>Explain the purpose, structure and scope of a traditional methodology and select and justify appropriate methods of analysis, design and implementation for a particular component or application.</a:t>
            </a:r>
          </a:p>
          <a:p>
            <a:pPr lvl="1"/>
            <a:r>
              <a:rPr lang="en-US" dirty="0" smtClean="0"/>
              <a:t>Analyze and develop different views of a system.</a:t>
            </a:r>
          </a:p>
          <a:p>
            <a:pPr lvl="1"/>
            <a:r>
              <a:rPr lang="en-US" dirty="0" smtClean="0"/>
              <a:t>Apply structured analysis, design and implementation techniques to develop a simple prototype, with a suitable interface, from conception through to implementation.</a:t>
            </a:r>
          </a:p>
          <a:p>
            <a:pPr lvl="1"/>
            <a:r>
              <a:rPr lang="en-US" dirty="0" smtClean="0"/>
              <a:t>Demonstrate a knowledge of the fundamental issues of HCI by applying interface design principles to a prototype.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Skills Acquired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Analytical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Critical Thinking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 Solving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Independent and </a:t>
            </a:r>
            <a:r>
              <a:rPr lang="en-US" dirty="0" smtClean="0"/>
              <a:t>group </a:t>
            </a:r>
            <a:r>
              <a:rPr lang="en-US" dirty="0" smtClean="0"/>
              <a:t>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group </a:t>
            </a:r>
            <a:r>
              <a:rPr lang="en-US" dirty="0" smtClean="0"/>
              <a:t>coursework – </a:t>
            </a:r>
            <a:r>
              <a:rPr lang="en-US" dirty="0" smtClean="0"/>
              <a:t>50%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Group of </a:t>
            </a:r>
            <a:r>
              <a:rPr lang="en-US" dirty="0" smtClean="0"/>
              <a:t>3-4 </a:t>
            </a:r>
            <a:r>
              <a:rPr lang="en-US" dirty="0" smtClean="0"/>
              <a:t>members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Consists of Group and individual work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Plan, Analyze and Design an Information System (prototype)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 exam length 2 hours – 50%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Answer any FOUR(4) questions out of FIVE (5) questions.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Each question carries 25 marks.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Topics </a:t>
            </a:r>
            <a:r>
              <a:rPr lang="en-US" dirty="0" smtClean="0"/>
              <a:t>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SDLC and IS Methodologies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Development Planning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Concepts with UML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Construction and 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Deployment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Materials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Recommended Text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Essential of </a:t>
            </a:r>
            <a:r>
              <a:rPr lang="en-US" b="1" dirty="0" smtClean="0"/>
              <a:t>System Analysis and Design</a:t>
            </a:r>
            <a:r>
              <a:rPr lang="en-US" dirty="0" smtClean="0"/>
              <a:t>, 2nd Edition, </a:t>
            </a:r>
            <a:r>
              <a:rPr lang="en-US" dirty="0" err="1" smtClean="0"/>
              <a:t>Valacich</a:t>
            </a:r>
            <a:r>
              <a:rPr lang="en-US" dirty="0" smtClean="0"/>
              <a:t>, George and Hoffer, Pearson Prentice Hall, ISBN: 0131311927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Information System Development. D </a:t>
            </a:r>
            <a:r>
              <a:rPr lang="en-US" dirty="0" err="1" smtClean="0"/>
              <a:t>Avison</a:t>
            </a:r>
            <a:r>
              <a:rPr lang="en-US" dirty="0" smtClean="0"/>
              <a:t> &amp; G Fitzgerald, McGraw Hill 2002, ISBN 0077096266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Interaction Design Beyond Human Computer Interaction, </a:t>
            </a:r>
            <a:r>
              <a:rPr lang="en-US" dirty="0" err="1" smtClean="0"/>
              <a:t>Preece</a:t>
            </a:r>
            <a:r>
              <a:rPr lang="en-US" dirty="0" smtClean="0"/>
              <a:t>, Rogers &amp; Sharp 2002, Wyllie (Essential Reading) ISBN 0471492787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Lecture Materials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Available Online – Webspace2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Concepts </a:t>
            </a:r>
            <a:r>
              <a:rPr lang="en-US" smtClean="0"/>
              <a:t>and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125</TotalTime>
  <Pages>11</Pages>
  <Words>295</Words>
  <Application>Microsoft Office PowerPoint</Application>
  <PresentationFormat>On-screen Show (4:3)</PresentationFormat>
  <Paragraphs>43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APUtemplate-Level_2</vt:lpstr>
      <vt:lpstr>System Development Methods CT00046-3-2</vt:lpstr>
      <vt:lpstr>Module Aim</vt:lpstr>
      <vt:lpstr>Learning Outcome</vt:lpstr>
      <vt:lpstr>Skills Acquired</vt:lpstr>
      <vt:lpstr>Assessment</vt:lpstr>
      <vt:lpstr>Major Topics Outline</vt:lpstr>
      <vt:lpstr>Module Materials</vt:lpstr>
      <vt:lpstr>Question &amp; Answer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13</cp:revision>
  <cp:lastPrinted>1995-11-02T09:23:42Z</cp:lastPrinted>
  <dcterms:created xsi:type="dcterms:W3CDTF">2014-01-17T09:12:04Z</dcterms:created>
  <dcterms:modified xsi:type="dcterms:W3CDTF">2016-01-29T02:22:24Z</dcterms:modified>
</cp:coreProperties>
</file>