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0" r:id="rId6"/>
    <p:sldId id="291" r:id="rId7"/>
    <p:sldId id="271" r:id="rId8"/>
    <p:sldId id="273" r:id="rId9"/>
    <p:sldId id="299" r:id="rId10"/>
    <p:sldId id="301" r:id="rId11"/>
    <p:sldId id="304" r:id="rId12"/>
    <p:sldId id="305" r:id="rId13"/>
    <p:sldId id="306" r:id="rId14"/>
    <p:sldId id="307" r:id="rId15"/>
    <p:sldId id="310" r:id="rId16"/>
    <p:sldId id="290" r:id="rId17"/>
    <p:sldId id="289" r:id="rId18"/>
    <p:sldId id="312" r:id="rId19"/>
    <p:sldId id="313" r:id="rId20"/>
    <p:sldId id="314" r:id="rId21"/>
    <p:sldId id="315" r:id="rId22"/>
    <p:sldId id="316" r:id="rId23"/>
    <p:sldId id="317" r:id="rId24"/>
    <p:sldId id="311" r:id="rId25"/>
    <p:sldId id="286" r:id="rId26"/>
    <p:sldId id="318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6" autoAdjust="0"/>
    <p:restoredTop sz="86387" autoAdjust="0"/>
  </p:normalViewPr>
  <p:slideViewPr>
    <p:cSldViewPr snapToGrid="0">
      <p:cViewPr varScale="1">
        <p:scale>
          <a:sx n="75" d="100"/>
          <a:sy n="75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44F9B-8505-4FD3-8593-28576C3AF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F05C8-AF43-411D-84A0-E81C0A46FA61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</a:rPr>
            <a:t>PLANNING</a:t>
          </a:r>
          <a:endParaRPr lang="en-US" sz="1200" b="1" dirty="0">
            <a:solidFill>
              <a:schemeClr val="bg1"/>
            </a:solidFill>
          </a:endParaRPr>
        </a:p>
      </dgm:t>
    </dgm:pt>
    <dgm:pt modelId="{68F28607-A96C-4CD2-B34F-4CEEBD96976A}" type="par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D9AA335-ACAE-40C8-96F0-119F7023AB27}" type="sib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3038AE-B4FD-4270-9A77-91F0361449F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dirty="0">
            <a:solidFill>
              <a:schemeClr val="bg1">
                <a:lumMod val="65000"/>
              </a:schemeClr>
            </a:solidFill>
          </a:endParaRPr>
        </a:p>
      </dgm:t>
    </dgm:pt>
    <dgm:pt modelId="{4A5B5B8F-051B-4E84-BCC1-91B4803FF46E}" type="par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FE35107-9CB9-4A9F-8886-9EFB788CA15E}" type="sib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964A81-C011-40AC-A2A2-11E9CDC763DC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 dirty="0">
            <a:solidFill>
              <a:schemeClr val="bg1">
                <a:lumMod val="65000"/>
              </a:schemeClr>
            </a:solidFill>
          </a:endParaRPr>
        </a:p>
      </dgm:t>
    </dgm:pt>
    <dgm:pt modelId="{71AA9C25-E896-4ABF-B06F-5065B3840390}" type="par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CB02F1-F3FE-4331-B94E-3ABBAFF70D66}" type="sib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AF41453-2996-4219-97AB-DC59CDE36CD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EFF44767-BEAB-4520-B5F1-B03AAEEB6A0A}" type="par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9FFA00A-6462-4B9E-BBF8-470BCCED3F2A}" type="sib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B02477-C7F0-4A63-8AED-6896672419C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C881FDE5-905D-4821-A82A-4B9B19A061C6}" type="par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ED960-9AA6-4EA4-8F89-A4FD7EDDDA2F}" type="sib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D0A1B43-FB6A-4867-8619-9247E5601AB3}" type="pres">
      <dgm:prSet presAssocID="{B6A44F9B-8505-4FD3-8593-28576C3AF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7B62F-BF21-40CE-834F-96CEE6BF77B7}" type="pres">
      <dgm:prSet presAssocID="{4CEF05C8-AF43-411D-84A0-E81C0A46FA6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404A4-F0CC-48E0-BB5B-AD19A9F31F1D}" type="pres">
      <dgm:prSet presAssocID="{1D9AA335-ACAE-40C8-96F0-119F7023AB27}" presName="parTxOnlySpace" presStyleCnt="0"/>
      <dgm:spPr/>
    </dgm:pt>
    <dgm:pt modelId="{2249F46A-4AC2-44D6-B983-37655CCBD876}" type="pres">
      <dgm:prSet presAssocID="{603038AE-B4FD-4270-9A77-91F0361449F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0E8B-13FE-4C8B-BB2D-043FA5ED6C0A}" type="pres">
      <dgm:prSet presAssocID="{4FE35107-9CB9-4A9F-8886-9EFB788CA15E}" presName="parTxOnlySpace" presStyleCnt="0"/>
      <dgm:spPr/>
    </dgm:pt>
    <dgm:pt modelId="{6BA1D2AC-D815-4FEB-B6AC-20ED6FCA9005}" type="pres">
      <dgm:prSet presAssocID="{96964A81-C011-40AC-A2A2-11E9CDC763D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980F-BA76-44AC-A347-B1741BE5CD9E}" type="pres">
      <dgm:prSet presAssocID="{40CB02F1-F3FE-4331-B94E-3ABBAFF70D66}" presName="parTxOnlySpace" presStyleCnt="0"/>
      <dgm:spPr/>
    </dgm:pt>
    <dgm:pt modelId="{28FE9048-0747-47AA-9A98-72693D184CFF}" type="pres">
      <dgm:prSet presAssocID="{1AF41453-2996-4219-97AB-DC59CDE36CD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3A4C6-1DE1-443C-894E-3FDD7BFDB5E3}" type="pres">
      <dgm:prSet presAssocID="{59FFA00A-6462-4B9E-BBF8-470BCCED3F2A}" presName="parTxOnlySpace" presStyleCnt="0"/>
      <dgm:spPr/>
    </dgm:pt>
    <dgm:pt modelId="{0C3E6448-5267-4E1A-B96F-C619D80AD2F1}" type="pres">
      <dgm:prSet presAssocID="{C2B02477-C7F0-4A63-8AED-6896672419C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E57BF-FD48-4CB3-A5E8-4F571D4E1A38}" srcId="{B6A44F9B-8505-4FD3-8593-28576C3AF5A5}" destId="{1AF41453-2996-4219-97AB-DC59CDE36CD9}" srcOrd="3" destOrd="0" parTransId="{EFF44767-BEAB-4520-B5F1-B03AAEEB6A0A}" sibTransId="{59FFA00A-6462-4B9E-BBF8-470BCCED3F2A}"/>
    <dgm:cxn modelId="{16A8D0AB-E9F8-465D-BAC9-7D9C40F7E668}" type="presOf" srcId="{4CEF05C8-AF43-411D-84A0-E81C0A46FA61}" destId="{0177B62F-BF21-40CE-834F-96CEE6BF77B7}" srcOrd="0" destOrd="0" presId="urn:microsoft.com/office/officeart/2005/8/layout/chevron1"/>
    <dgm:cxn modelId="{FA165DE2-EE77-4540-9276-A138A86F9617}" srcId="{B6A44F9B-8505-4FD3-8593-28576C3AF5A5}" destId="{96964A81-C011-40AC-A2A2-11E9CDC763DC}" srcOrd="2" destOrd="0" parTransId="{71AA9C25-E896-4ABF-B06F-5065B3840390}" sibTransId="{40CB02F1-F3FE-4331-B94E-3ABBAFF70D66}"/>
    <dgm:cxn modelId="{9F1C2D9B-F26A-4D5B-8F17-B4615CED3367}" srcId="{B6A44F9B-8505-4FD3-8593-28576C3AF5A5}" destId="{4CEF05C8-AF43-411D-84A0-E81C0A46FA61}" srcOrd="0" destOrd="0" parTransId="{68F28607-A96C-4CD2-B34F-4CEEBD96976A}" sibTransId="{1D9AA335-ACAE-40C8-96F0-119F7023AB27}"/>
    <dgm:cxn modelId="{A3C94670-3B13-48A9-A1CD-97CB2EBF3393}" srcId="{B6A44F9B-8505-4FD3-8593-28576C3AF5A5}" destId="{603038AE-B4FD-4270-9A77-91F0361449F9}" srcOrd="1" destOrd="0" parTransId="{4A5B5B8F-051B-4E84-BCC1-91B4803FF46E}" sibTransId="{4FE35107-9CB9-4A9F-8886-9EFB788CA15E}"/>
    <dgm:cxn modelId="{1211EB1D-03FE-47BF-A805-567DB94E80F4}" type="presOf" srcId="{96964A81-C011-40AC-A2A2-11E9CDC763DC}" destId="{6BA1D2AC-D815-4FEB-B6AC-20ED6FCA9005}" srcOrd="0" destOrd="0" presId="urn:microsoft.com/office/officeart/2005/8/layout/chevron1"/>
    <dgm:cxn modelId="{59AEEF0B-8E45-4AF2-A70A-3A72835A6EA8}" type="presOf" srcId="{1AF41453-2996-4219-97AB-DC59CDE36CD9}" destId="{28FE9048-0747-47AA-9A98-72693D184CFF}" srcOrd="0" destOrd="0" presId="urn:microsoft.com/office/officeart/2005/8/layout/chevron1"/>
    <dgm:cxn modelId="{7FD1E4F0-DDFF-43B1-9E96-69BAF1D7E4D0}" type="presOf" srcId="{B6A44F9B-8505-4FD3-8593-28576C3AF5A5}" destId="{BD0A1B43-FB6A-4867-8619-9247E5601AB3}" srcOrd="0" destOrd="0" presId="urn:microsoft.com/office/officeart/2005/8/layout/chevron1"/>
    <dgm:cxn modelId="{3C7D1D4C-DE25-43EA-89FA-B7A4F18F41F2}" srcId="{B6A44F9B-8505-4FD3-8593-28576C3AF5A5}" destId="{C2B02477-C7F0-4A63-8AED-6896672419C0}" srcOrd="4" destOrd="0" parTransId="{C881FDE5-905D-4821-A82A-4B9B19A061C6}" sibTransId="{CF6ED960-9AA6-4EA4-8F89-A4FD7EDDDA2F}"/>
    <dgm:cxn modelId="{3AB7E8B2-D8BF-4A86-90AC-26E2CCC1A050}" type="presOf" srcId="{603038AE-B4FD-4270-9A77-91F0361449F9}" destId="{2249F46A-4AC2-44D6-B983-37655CCBD876}" srcOrd="0" destOrd="0" presId="urn:microsoft.com/office/officeart/2005/8/layout/chevron1"/>
    <dgm:cxn modelId="{1FC1929B-D6A5-46E9-BCE2-1238325686D2}" type="presOf" srcId="{C2B02477-C7F0-4A63-8AED-6896672419C0}" destId="{0C3E6448-5267-4E1A-B96F-C619D80AD2F1}" srcOrd="0" destOrd="0" presId="urn:microsoft.com/office/officeart/2005/8/layout/chevron1"/>
    <dgm:cxn modelId="{25B8AA15-12C2-4D28-BF74-D75C706BC3D6}" type="presParOf" srcId="{BD0A1B43-FB6A-4867-8619-9247E5601AB3}" destId="{0177B62F-BF21-40CE-834F-96CEE6BF77B7}" srcOrd="0" destOrd="0" presId="urn:microsoft.com/office/officeart/2005/8/layout/chevron1"/>
    <dgm:cxn modelId="{3A216F16-9289-41F3-BCC3-063E6CE0AE60}" type="presParOf" srcId="{BD0A1B43-FB6A-4867-8619-9247E5601AB3}" destId="{3FB404A4-F0CC-48E0-BB5B-AD19A9F31F1D}" srcOrd="1" destOrd="0" presId="urn:microsoft.com/office/officeart/2005/8/layout/chevron1"/>
    <dgm:cxn modelId="{CF5314A6-5C11-4483-B8EF-C031F26585F9}" type="presParOf" srcId="{BD0A1B43-FB6A-4867-8619-9247E5601AB3}" destId="{2249F46A-4AC2-44D6-B983-37655CCBD876}" srcOrd="2" destOrd="0" presId="urn:microsoft.com/office/officeart/2005/8/layout/chevron1"/>
    <dgm:cxn modelId="{C54D0955-DE89-4A2F-BDE6-EC79519151BF}" type="presParOf" srcId="{BD0A1B43-FB6A-4867-8619-9247E5601AB3}" destId="{D52F0E8B-13FE-4C8B-BB2D-043FA5ED6C0A}" srcOrd="3" destOrd="0" presId="urn:microsoft.com/office/officeart/2005/8/layout/chevron1"/>
    <dgm:cxn modelId="{80D0AC31-4A70-4FBA-B067-801383406B9C}" type="presParOf" srcId="{BD0A1B43-FB6A-4867-8619-9247E5601AB3}" destId="{6BA1D2AC-D815-4FEB-B6AC-20ED6FCA9005}" srcOrd="4" destOrd="0" presId="urn:microsoft.com/office/officeart/2005/8/layout/chevron1"/>
    <dgm:cxn modelId="{FE72728B-C107-44B4-B4EE-D3D12C4E1405}" type="presParOf" srcId="{BD0A1B43-FB6A-4867-8619-9247E5601AB3}" destId="{3A62980F-BA76-44AC-A347-B1741BE5CD9E}" srcOrd="5" destOrd="0" presId="urn:microsoft.com/office/officeart/2005/8/layout/chevron1"/>
    <dgm:cxn modelId="{206C811B-EB69-4893-8390-A976101ED946}" type="presParOf" srcId="{BD0A1B43-FB6A-4867-8619-9247E5601AB3}" destId="{28FE9048-0747-47AA-9A98-72693D184CFF}" srcOrd="6" destOrd="0" presId="urn:microsoft.com/office/officeart/2005/8/layout/chevron1"/>
    <dgm:cxn modelId="{B9970B9E-16F7-460B-8EDC-F1D7D51F0E9D}" type="presParOf" srcId="{BD0A1B43-FB6A-4867-8619-9247E5601AB3}" destId="{AC33A4C6-1DE1-443C-894E-3FDD7BFDB5E3}" srcOrd="7" destOrd="0" presId="urn:microsoft.com/office/officeart/2005/8/layout/chevron1"/>
    <dgm:cxn modelId="{66C4F35C-B7D5-4B39-97F0-1BCBF5F6DBAC}" type="presParOf" srcId="{BD0A1B43-FB6A-4867-8619-9247E5601AB3}" destId="{0C3E6448-5267-4E1A-B96F-C619D80AD2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44F9B-8505-4FD3-8593-28576C3AF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F05C8-AF43-411D-84A0-E81C0A46FA61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</a:rPr>
            <a:t>PLANNING</a:t>
          </a:r>
          <a:endParaRPr lang="en-US" sz="1200" b="1">
            <a:solidFill>
              <a:schemeClr val="bg1"/>
            </a:solidFill>
          </a:endParaRPr>
        </a:p>
      </dgm:t>
    </dgm:pt>
    <dgm:pt modelId="{68F28607-A96C-4CD2-B34F-4CEEBD96976A}" type="parTrans" cxnId="{9F1C2D9B-F26A-4D5B-8F17-B4615CED33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D9AA335-ACAE-40C8-96F0-119F7023AB27}" type="sibTrans" cxnId="{9F1C2D9B-F26A-4D5B-8F17-B4615CED33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03038AE-B4FD-4270-9A77-91F0361449F9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</a:rPr>
            <a:t>ANALYSIS</a:t>
          </a:r>
          <a:endParaRPr lang="en-US" sz="1200" b="1" dirty="0">
            <a:solidFill>
              <a:schemeClr val="bg1"/>
            </a:solidFill>
          </a:endParaRPr>
        </a:p>
      </dgm:t>
    </dgm:pt>
    <dgm:pt modelId="{4A5B5B8F-051B-4E84-BCC1-91B4803FF46E}" type="parTrans" cxnId="{A3C94670-3B13-48A9-A1CD-97CB2EBF339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FE35107-9CB9-4A9F-8886-9EFB788CA15E}" type="sibTrans" cxnId="{A3C94670-3B13-48A9-A1CD-97CB2EBF339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6964A81-C011-40AC-A2A2-11E9CDC763DC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</a:rPr>
            <a:t>DESIGN</a:t>
          </a:r>
          <a:endParaRPr lang="en-US" sz="1200" b="1">
            <a:solidFill>
              <a:schemeClr val="bg1"/>
            </a:solidFill>
          </a:endParaRPr>
        </a:p>
      </dgm:t>
    </dgm:pt>
    <dgm:pt modelId="{71AA9C25-E896-4ABF-B06F-5065B3840390}" type="parTrans" cxnId="{FA165DE2-EE77-4540-9276-A138A86F961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0CB02F1-F3FE-4331-B94E-3ABBAFF70D66}" type="sibTrans" cxnId="{FA165DE2-EE77-4540-9276-A138A86F961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AF41453-2996-4219-97AB-DC59CDE36CD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</a:rPr>
            <a:t>IMPLEMENTATION</a:t>
          </a:r>
          <a:endParaRPr lang="en-US" sz="1200" b="1">
            <a:solidFill>
              <a:schemeClr val="bg1"/>
            </a:solidFill>
          </a:endParaRPr>
        </a:p>
      </dgm:t>
    </dgm:pt>
    <dgm:pt modelId="{EFF44767-BEAB-4520-B5F1-B03AAEEB6A0A}" type="parTrans" cxnId="{9A4E57BF-FD48-4CB3-A5E8-4F571D4E1A3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9FFA00A-6462-4B9E-BBF8-470BCCED3F2A}" type="sibTrans" cxnId="{9A4E57BF-FD48-4CB3-A5E8-4F571D4E1A3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C2B02477-C7F0-4A63-8AED-6896672419C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</a:rPr>
            <a:t>MAINTENANCE</a:t>
          </a:r>
          <a:endParaRPr lang="en-US" sz="1200" b="1">
            <a:solidFill>
              <a:schemeClr val="bg1"/>
            </a:solidFill>
          </a:endParaRPr>
        </a:p>
      </dgm:t>
    </dgm:pt>
    <dgm:pt modelId="{C881FDE5-905D-4821-A82A-4B9B19A061C6}" type="parTrans" cxnId="{3C7D1D4C-DE25-43EA-89FA-B7A4F18F41F2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CF6ED960-9AA6-4EA4-8F89-A4FD7EDDDA2F}" type="sibTrans" cxnId="{3C7D1D4C-DE25-43EA-89FA-B7A4F18F41F2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D0A1B43-FB6A-4867-8619-9247E5601AB3}" type="pres">
      <dgm:prSet presAssocID="{B6A44F9B-8505-4FD3-8593-28576C3AF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7B62F-BF21-40CE-834F-96CEE6BF77B7}" type="pres">
      <dgm:prSet presAssocID="{4CEF05C8-AF43-411D-84A0-E81C0A46FA6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404A4-F0CC-48E0-BB5B-AD19A9F31F1D}" type="pres">
      <dgm:prSet presAssocID="{1D9AA335-ACAE-40C8-96F0-119F7023AB27}" presName="parTxOnlySpace" presStyleCnt="0"/>
      <dgm:spPr/>
    </dgm:pt>
    <dgm:pt modelId="{2249F46A-4AC2-44D6-B983-37655CCBD876}" type="pres">
      <dgm:prSet presAssocID="{603038AE-B4FD-4270-9A77-91F0361449F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0E8B-13FE-4C8B-BB2D-043FA5ED6C0A}" type="pres">
      <dgm:prSet presAssocID="{4FE35107-9CB9-4A9F-8886-9EFB788CA15E}" presName="parTxOnlySpace" presStyleCnt="0"/>
      <dgm:spPr/>
    </dgm:pt>
    <dgm:pt modelId="{6BA1D2AC-D815-4FEB-B6AC-20ED6FCA9005}" type="pres">
      <dgm:prSet presAssocID="{96964A81-C011-40AC-A2A2-11E9CDC763D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980F-BA76-44AC-A347-B1741BE5CD9E}" type="pres">
      <dgm:prSet presAssocID="{40CB02F1-F3FE-4331-B94E-3ABBAFF70D66}" presName="parTxOnlySpace" presStyleCnt="0"/>
      <dgm:spPr/>
    </dgm:pt>
    <dgm:pt modelId="{28FE9048-0747-47AA-9A98-72693D184CFF}" type="pres">
      <dgm:prSet presAssocID="{1AF41453-2996-4219-97AB-DC59CDE36CD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3A4C6-1DE1-443C-894E-3FDD7BFDB5E3}" type="pres">
      <dgm:prSet presAssocID="{59FFA00A-6462-4B9E-BBF8-470BCCED3F2A}" presName="parTxOnlySpace" presStyleCnt="0"/>
      <dgm:spPr/>
    </dgm:pt>
    <dgm:pt modelId="{0C3E6448-5267-4E1A-B96F-C619D80AD2F1}" type="pres">
      <dgm:prSet presAssocID="{C2B02477-C7F0-4A63-8AED-6896672419C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E57BF-FD48-4CB3-A5E8-4F571D4E1A38}" srcId="{B6A44F9B-8505-4FD3-8593-28576C3AF5A5}" destId="{1AF41453-2996-4219-97AB-DC59CDE36CD9}" srcOrd="3" destOrd="0" parTransId="{EFF44767-BEAB-4520-B5F1-B03AAEEB6A0A}" sibTransId="{59FFA00A-6462-4B9E-BBF8-470BCCED3F2A}"/>
    <dgm:cxn modelId="{0CBFCDE8-CCB5-4BA7-9BEB-ED4CDEE516D5}" type="presOf" srcId="{1AF41453-2996-4219-97AB-DC59CDE36CD9}" destId="{28FE9048-0747-47AA-9A98-72693D184CFF}" srcOrd="0" destOrd="0" presId="urn:microsoft.com/office/officeart/2005/8/layout/chevron1"/>
    <dgm:cxn modelId="{1D94F162-1AB4-4F13-AD4A-EB914C6D3E82}" type="presOf" srcId="{C2B02477-C7F0-4A63-8AED-6896672419C0}" destId="{0C3E6448-5267-4E1A-B96F-C619D80AD2F1}" srcOrd="0" destOrd="0" presId="urn:microsoft.com/office/officeart/2005/8/layout/chevron1"/>
    <dgm:cxn modelId="{FA165DE2-EE77-4540-9276-A138A86F9617}" srcId="{B6A44F9B-8505-4FD3-8593-28576C3AF5A5}" destId="{96964A81-C011-40AC-A2A2-11E9CDC763DC}" srcOrd="2" destOrd="0" parTransId="{71AA9C25-E896-4ABF-B06F-5065B3840390}" sibTransId="{40CB02F1-F3FE-4331-B94E-3ABBAFF70D66}"/>
    <dgm:cxn modelId="{C93A34A8-5B02-4949-BF44-C17E1439909C}" type="presOf" srcId="{4CEF05C8-AF43-411D-84A0-E81C0A46FA61}" destId="{0177B62F-BF21-40CE-834F-96CEE6BF77B7}" srcOrd="0" destOrd="0" presId="urn:microsoft.com/office/officeart/2005/8/layout/chevron1"/>
    <dgm:cxn modelId="{7A9EF1CA-5910-4A35-805A-74EEC8D96B34}" type="presOf" srcId="{603038AE-B4FD-4270-9A77-91F0361449F9}" destId="{2249F46A-4AC2-44D6-B983-37655CCBD876}" srcOrd="0" destOrd="0" presId="urn:microsoft.com/office/officeart/2005/8/layout/chevron1"/>
    <dgm:cxn modelId="{9F1C2D9B-F26A-4D5B-8F17-B4615CED3367}" srcId="{B6A44F9B-8505-4FD3-8593-28576C3AF5A5}" destId="{4CEF05C8-AF43-411D-84A0-E81C0A46FA61}" srcOrd="0" destOrd="0" parTransId="{68F28607-A96C-4CD2-B34F-4CEEBD96976A}" sibTransId="{1D9AA335-ACAE-40C8-96F0-119F7023AB27}"/>
    <dgm:cxn modelId="{B511388E-D9D7-4461-AC06-883AF56CF578}" type="presOf" srcId="{B6A44F9B-8505-4FD3-8593-28576C3AF5A5}" destId="{BD0A1B43-FB6A-4867-8619-9247E5601AB3}" srcOrd="0" destOrd="0" presId="urn:microsoft.com/office/officeart/2005/8/layout/chevron1"/>
    <dgm:cxn modelId="{A3C94670-3B13-48A9-A1CD-97CB2EBF3393}" srcId="{B6A44F9B-8505-4FD3-8593-28576C3AF5A5}" destId="{603038AE-B4FD-4270-9A77-91F0361449F9}" srcOrd="1" destOrd="0" parTransId="{4A5B5B8F-051B-4E84-BCC1-91B4803FF46E}" sibTransId="{4FE35107-9CB9-4A9F-8886-9EFB788CA15E}"/>
    <dgm:cxn modelId="{3C7D1D4C-DE25-43EA-89FA-B7A4F18F41F2}" srcId="{B6A44F9B-8505-4FD3-8593-28576C3AF5A5}" destId="{C2B02477-C7F0-4A63-8AED-6896672419C0}" srcOrd="4" destOrd="0" parTransId="{C881FDE5-905D-4821-A82A-4B9B19A061C6}" sibTransId="{CF6ED960-9AA6-4EA4-8F89-A4FD7EDDDA2F}"/>
    <dgm:cxn modelId="{032318BA-1961-49B7-BC84-B3C041B992E9}" type="presOf" srcId="{96964A81-C011-40AC-A2A2-11E9CDC763DC}" destId="{6BA1D2AC-D815-4FEB-B6AC-20ED6FCA9005}" srcOrd="0" destOrd="0" presId="urn:microsoft.com/office/officeart/2005/8/layout/chevron1"/>
    <dgm:cxn modelId="{205D531D-3DA5-4D3E-8004-749C4CA1782C}" type="presParOf" srcId="{BD0A1B43-FB6A-4867-8619-9247E5601AB3}" destId="{0177B62F-BF21-40CE-834F-96CEE6BF77B7}" srcOrd="0" destOrd="0" presId="urn:microsoft.com/office/officeart/2005/8/layout/chevron1"/>
    <dgm:cxn modelId="{EB6839FB-63CF-4791-969F-3565814C69F3}" type="presParOf" srcId="{BD0A1B43-FB6A-4867-8619-9247E5601AB3}" destId="{3FB404A4-F0CC-48E0-BB5B-AD19A9F31F1D}" srcOrd="1" destOrd="0" presId="urn:microsoft.com/office/officeart/2005/8/layout/chevron1"/>
    <dgm:cxn modelId="{12F88ACD-7A1D-406F-B29B-FB8F82DA5FD2}" type="presParOf" srcId="{BD0A1B43-FB6A-4867-8619-9247E5601AB3}" destId="{2249F46A-4AC2-44D6-B983-37655CCBD876}" srcOrd="2" destOrd="0" presId="urn:microsoft.com/office/officeart/2005/8/layout/chevron1"/>
    <dgm:cxn modelId="{723119B3-2669-480B-9C1B-935B04AAFD40}" type="presParOf" srcId="{BD0A1B43-FB6A-4867-8619-9247E5601AB3}" destId="{D52F0E8B-13FE-4C8B-BB2D-043FA5ED6C0A}" srcOrd="3" destOrd="0" presId="urn:microsoft.com/office/officeart/2005/8/layout/chevron1"/>
    <dgm:cxn modelId="{D8A8E2B4-DB12-4032-9E2A-A8E891EC6542}" type="presParOf" srcId="{BD0A1B43-FB6A-4867-8619-9247E5601AB3}" destId="{6BA1D2AC-D815-4FEB-B6AC-20ED6FCA9005}" srcOrd="4" destOrd="0" presId="urn:microsoft.com/office/officeart/2005/8/layout/chevron1"/>
    <dgm:cxn modelId="{9ABE21C8-4F2E-4367-8F14-BDE23FDAE205}" type="presParOf" srcId="{BD0A1B43-FB6A-4867-8619-9247E5601AB3}" destId="{3A62980F-BA76-44AC-A347-B1741BE5CD9E}" srcOrd="5" destOrd="0" presId="urn:microsoft.com/office/officeart/2005/8/layout/chevron1"/>
    <dgm:cxn modelId="{A0DBB57E-8D3F-4F9C-BF51-A5F2AB282688}" type="presParOf" srcId="{BD0A1B43-FB6A-4867-8619-9247E5601AB3}" destId="{28FE9048-0747-47AA-9A98-72693D184CFF}" srcOrd="6" destOrd="0" presId="urn:microsoft.com/office/officeart/2005/8/layout/chevron1"/>
    <dgm:cxn modelId="{A4C405F6-4D62-48F4-94D7-E02D5F0E76CF}" type="presParOf" srcId="{BD0A1B43-FB6A-4867-8619-9247E5601AB3}" destId="{AC33A4C6-1DE1-443C-894E-3FDD7BFDB5E3}" srcOrd="7" destOrd="0" presId="urn:microsoft.com/office/officeart/2005/8/layout/chevron1"/>
    <dgm:cxn modelId="{B175274F-4413-4051-9460-909F801FC4E6}" type="presParOf" srcId="{BD0A1B43-FB6A-4867-8619-9247E5601AB3}" destId="{0C3E6448-5267-4E1A-B96F-C619D80AD2F1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44F9B-8505-4FD3-8593-28576C3AF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F05C8-AF43-411D-84A0-E81C0A46FA61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68F28607-A96C-4CD2-B34F-4CEEBD96976A}" type="par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D9AA335-ACAE-40C8-96F0-119F7023AB27}" type="sib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3038AE-B4FD-4270-9A77-91F0361449F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dirty="0">
            <a:solidFill>
              <a:schemeClr val="bg1">
                <a:lumMod val="65000"/>
              </a:schemeClr>
            </a:solidFill>
          </a:endParaRPr>
        </a:p>
      </dgm:t>
    </dgm:pt>
    <dgm:pt modelId="{4A5B5B8F-051B-4E84-BCC1-91B4803FF46E}" type="par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FE35107-9CB9-4A9F-8886-9EFB788CA15E}" type="sib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964A81-C011-40AC-A2A2-11E9CDC763DC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</a:rPr>
            <a:t>DESIGN</a:t>
          </a:r>
          <a:endParaRPr lang="en-US" sz="1200" b="1" dirty="0">
            <a:solidFill>
              <a:schemeClr val="bg1"/>
            </a:solidFill>
          </a:endParaRPr>
        </a:p>
      </dgm:t>
    </dgm:pt>
    <dgm:pt modelId="{71AA9C25-E896-4ABF-B06F-5065B3840390}" type="par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CB02F1-F3FE-4331-B94E-3ABBAFF70D66}" type="sib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AF41453-2996-4219-97AB-DC59CDE36CD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EFF44767-BEAB-4520-B5F1-B03AAEEB6A0A}" type="par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9FFA00A-6462-4B9E-BBF8-470BCCED3F2A}" type="sib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B02477-C7F0-4A63-8AED-6896672419C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C881FDE5-905D-4821-A82A-4B9B19A061C6}" type="par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ED960-9AA6-4EA4-8F89-A4FD7EDDDA2F}" type="sib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D0A1B43-FB6A-4867-8619-9247E5601AB3}" type="pres">
      <dgm:prSet presAssocID="{B6A44F9B-8505-4FD3-8593-28576C3AF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7B62F-BF21-40CE-834F-96CEE6BF77B7}" type="pres">
      <dgm:prSet presAssocID="{4CEF05C8-AF43-411D-84A0-E81C0A46FA6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404A4-F0CC-48E0-BB5B-AD19A9F31F1D}" type="pres">
      <dgm:prSet presAssocID="{1D9AA335-ACAE-40C8-96F0-119F7023AB27}" presName="parTxOnlySpace" presStyleCnt="0"/>
      <dgm:spPr/>
    </dgm:pt>
    <dgm:pt modelId="{2249F46A-4AC2-44D6-B983-37655CCBD876}" type="pres">
      <dgm:prSet presAssocID="{603038AE-B4FD-4270-9A77-91F0361449F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0E8B-13FE-4C8B-BB2D-043FA5ED6C0A}" type="pres">
      <dgm:prSet presAssocID="{4FE35107-9CB9-4A9F-8886-9EFB788CA15E}" presName="parTxOnlySpace" presStyleCnt="0"/>
      <dgm:spPr/>
    </dgm:pt>
    <dgm:pt modelId="{6BA1D2AC-D815-4FEB-B6AC-20ED6FCA9005}" type="pres">
      <dgm:prSet presAssocID="{96964A81-C011-40AC-A2A2-11E9CDC763D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980F-BA76-44AC-A347-B1741BE5CD9E}" type="pres">
      <dgm:prSet presAssocID="{40CB02F1-F3FE-4331-B94E-3ABBAFF70D66}" presName="parTxOnlySpace" presStyleCnt="0"/>
      <dgm:spPr/>
    </dgm:pt>
    <dgm:pt modelId="{28FE9048-0747-47AA-9A98-72693D184CFF}" type="pres">
      <dgm:prSet presAssocID="{1AF41453-2996-4219-97AB-DC59CDE36CD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3A4C6-1DE1-443C-894E-3FDD7BFDB5E3}" type="pres">
      <dgm:prSet presAssocID="{59FFA00A-6462-4B9E-BBF8-470BCCED3F2A}" presName="parTxOnlySpace" presStyleCnt="0"/>
      <dgm:spPr/>
    </dgm:pt>
    <dgm:pt modelId="{0C3E6448-5267-4E1A-B96F-C619D80AD2F1}" type="pres">
      <dgm:prSet presAssocID="{C2B02477-C7F0-4A63-8AED-6896672419C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E57BF-FD48-4CB3-A5E8-4F571D4E1A38}" srcId="{B6A44F9B-8505-4FD3-8593-28576C3AF5A5}" destId="{1AF41453-2996-4219-97AB-DC59CDE36CD9}" srcOrd="3" destOrd="0" parTransId="{EFF44767-BEAB-4520-B5F1-B03AAEEB6A0A}" sibTransId="{59FFA00A-6462-4B9E-BBF8-470BCCED3F2A}"/>
    <dgm:cxn modelId="{B5A4D2E6-1B51-48EC-9ACF-155A40085CAE}" type="presOf" srcId="{603038AE-B4FD-4270-9A77-91F0361449F9}" destId="{2249F46A-4AC2-44D6-B983-37655CCBD876}" srcOrd="0" destOrd="0" presId="urn:microsoft.com/office/officeart/2005/8/layout/chevron1"/>
    <dgm:cxn modelId="{4F83E0DC-5E97-4951-B1FD-A6E8DCF5D5FF}" type="presOf" srcId="{4CEF05C8-AF43-411D-84A0-E81C0A46FA61}" destId="{0177B62F-BF21-40CE-834F-96CEE6BF77B7}" srcOrd="0" destOrd="0" presId="urn:microsoft.com/office/officeart/2005/8/layout/chevron1"/>
    <dgm:cxn modelId="{6FD2BD8A-78B8-418A-9286-92CAB050C831}" type="presOf" srcId="{96964A81-C011-40AC-A2A2-11E9CDC763DC}" destId="{6BA1D2AC-D815-4FEB-B6AC-20ED6FCA9005}" srcOrd="0" destOrd="0" presId="urn:microsoft.com/office/officeart/2005/8/layout/chevron1"/>
    <dgm:cxn modelId="{FA165DE2-EE77-4540-9276-A138A86F9617}" srcId="{B6A44F9B-8505-4FD3-8593-28576C3AF5A5}" destId="{96964A81-C011-40AC-A2A2-11E9CDC763DC}" srcOrd="2" destOrd="0" parTransId="{71AA9C25-E896-4ABF-B06F-5065B3840390}" sibTransId="{40CB02F1-F3FE-4331-B94E-3ABBAFF70D66}"/>
    <dgm:cxn modelId="{475785A3-0BFE-4135-AE10-2C8DA2D1D9AF}" type="presOf" srcId="{1AF41453-2996-4219-97AB-DC59CDE36CD9}" destId="{28FE9048-0747-47AA-9A98-72693D184CFF}" srcOrd="0" destOrd="0" presId="urn:microsoft.com/office/officeart/2005/8/layout/chevron1"/>
    <dgm:cxn modelId="{52829FDA-4A72-4C87-B180-27F122E9615C}" type="presOf" srcId="{B6A44F9B-8505-4FD3-8593-28576C3AF5A5}" destId="{BD0A1B43-FB6A-4867-8619-9247E5601AB3}" srcOrd="0" destOrd="0" presId="urn:microsoft.com/office/officeart/2005/8/layout/chevron1"/>
    <dgm:cxn modelId="{9F1C2D9B-F26A-4D5B-8F17-B4615CED3367}" srcId="{B6A44F9B-8505-4FD3-8593-28576C3AF5A5}" destId="{4CEF05C8-AF43-411D-84A0-E81C0A46FA61}" srcOrd="0" destOrd="0" parTransId="{68F28607-A96C-4CD2-B34F-4CEEBD96976A}" sibTransId="{1D9AA335-ACAE-40C8-96F0-119F7023AB27}"/>
    <dgm:cxn modelId="{E900A61D-BC7F-46BA-AB08-7838AF4A82B2}" type="presOf" srcId="{C2B02477-C7F0-4A63-8AED-6896672419C0}" destId="{0C3E6448-5267-4E1A-B96F-C619D80AD2F1}" srcOrd="0" destOrd="0" presId="urn:microsoft.com/office/officeart/2005/8/layout/chevron1"/>
    <dgm:cxn modelId="{A3C94670-3B13-48A9-A1CD-97CB2EBF3393}" srcId="{B6A44F9B-8505-4FD3-8593-28576C3AF5A5}" destId="{603038AE-B4FD-4270-9A77-91F0361449F9}" srcOrd="1" destOrd="0" parTransId="{4A5B5B8F-051B-4E84-BCC1-91B4803FF46E}" sibTransId="{4FE35107-9CB9-4A9F-8886-9EFB788CA15E}"/>
    <dgm:cxn modelId="{3C7D1D4C-DE25-43EA-89FA-B7A4F18F41F2}" srcId="{B6A44F9B-8505-4FD3-8593-28576C3AF5A5}" destId="{C2B02477-C7F0-4A63-8AED-6896672419C0}" srcOrd="4" destOrd="0" parTransId="{C881FDE5-905D-4821-A82A-4B9B19A061C6}" sibTransId="{CF6ED960-9AA6-4EA4-8F89-A4FD7EDDDA2F}"/>
    <dgm:cxn modelId="{905C2055-E4B5-4D5B-BE7C-FD51FA7CC690}" type="presParOf" srcId="{BD0A1B43-FB6A-4867-8619-9247E5601AB3}" destId="{0177B62F-BF21-40CE-834F-96CEE6BF77B7}" srcOrd="0" destOrd="0" presId="urn:microsoft.com/office/officeart/2005/8/layout/chevron1"/>
    <dgm:cxn modelId="{8B2914C8-BB75-4368-8B54-D2297FE126E0}" type="presParOf" srcId="{BD0A1B43-FB6A-4867-8619-9247E5601AB3}" destId="{3FB404A4-F0CC-48E0-BB5B-AD19A9F31F1D}" srcOrd="1" destOrd="0" presId="urn:microsoft.com/office/officeart/2005/8/layout/chevron1"/>
    <dgm:cxn modelId="{6E8F1529-9B58-422D-85BD-34115CAAC367}" type="presParOf" srcId="{BD0A1B43-FB6A-4867-8619-9247E5601AB3}" destId="{2249F46A-4AC2-44D6-B983-37655CCBD876}" srcOrd="2" destOrd="0" presId="urn:microsoft.com/office/officeart/2005/8/layout/chevron1"/>
    <dgm:cxn modelId="{3D4E2A0F-FF75-42DF-B904-07B28F772522}" type="presParOf" srcId="{BD0A1B43-FB6A-4867-8619-9247E5601AB3}" destId="{D52F0E8B-13FE-4C8B-BB2D-043FA5ED6C0A}" srcOrd="3" destOrd="0" presId="urn:microsoft.com/office/officeart/2005/8/layout/chevron1"/>
    <dgm:cxn modelId="{1582074A-BBBE-471A-84D3-C33453AC7C26}" type="presParOf" srcId="{BD0A1B43-FB6A-4867-8619-9247E5601AB3}" destId="{6BA1D2AC-D815-4FEB-B6AC-20ED6FCA9005}" srcOrd="4" destOrd="0" presId="urn:microsoft.com/office/officeart/2005/8/layout/chevron1"/>
    <dgm:cxn modelId="{475BB8E2-5982-4F1D-BE10-FCF812A2F1E1}" type="presParOf" srcId="{BD0A1B43-FB6A-4867-8619-9247E5601AB3}" destId="{3A62980F-BA76-44AC-A347-B1741BE5CD9E}" srcOrd="5" destOrd="0" presId="urn:microsoft.com/office/officeart/2005/8/layout/chevron1"/>
    <dgm:cxn modelId="{A841FD8C-B4B1-42FB-BC74-572183209A26}" type="presParOf" srcId="{BD0A1B43-FB6A-4867-8619-9247E5601AB3}" destId="{28FE9048-0747-47AA-9A98-72693D184CFF}" srcOrd="6" destOrd="0" presId="urn:microsoft.com/office/officeart/2005/8/layout/chevron1"/>
    <dgm:cxn modelId="{F60254C2-5794-4EE2-BB8E-5CC03CE723B6}" type="presParOf" srcId="{BD0A1B43-FB6A-4867-8619-9247E5601AB3}" destId="{AC33A4C6-1DE1-443C-894E-3FDD7BFDB5E3}" srcOrd="7" destOrd="0" presId="urn:microsoft.com/office/officeart/2005/8/layout/chevron1"/>
    <dgm:cxn modelId="{5A5AA2A6-CEE7-4C98-85A3-895E8F982177}" type="presParOf" srcId="{BD0A1B43-FB6A-4867-8619-9247E5601AB3}" destId="{0C3E6448-5267-4E1A-B96F-C619D80AD2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A44F9B-8505-4FD3-8593-28576C3AF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F05C8-AF43-411D-84A0-E81C0A46FA61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68F28607-A96C-4CD2-B34F-4CEEBD96976A}" type="par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D9AA335-ACAE-40C8-96F0-119F7023AB27}" type="sib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3038AE-B4FD-4270-9A77-91F0361449F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dirty="0">
            <a:solidFill>
              <a:schemeClr val="bg1">
                <a:lumMod val="65000"/>
              </a:schemeClr>
            </a:solidFill>
          </a:endParaRPr>
        </a:p>
      </dgm:t>
    </dgm:pt>
    <dgm:pt modelId="{4A5B5B8F-051B-4E84-BCC1-91B4803FF46E}" type="par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FE35107-9CB9-4A9F-8886-9EFB788CA15E}" type="sib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964A81-C011-40AC-A2A2-11E9CDC763DC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71AA9C25-E896-4ABF-B06F-5065B3840390}" type="par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CB02F1-F3FE-4331-B94E-3ABBAFF70D66}" type="sib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AF41453-2996-4219-97AB-DC59CDE36CD9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</a:rPr>
            <a:t>IMPLEMENTATION</a:t>
          </a:r>
          <a:endParaRPr lang="en-US" sz="1200" b="1">
            <a:solidFill>
              <a:schemeClr val="bg1"/>
            </a:solidFill>
          </a:endParaRPr>
        </a:p>
      </dgm:t>
    </dgm:pt>
    <dgm:pt modelId="{EFF44767-BEAB-4520-B5F1-B03AAEEB6A0A}" type="par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9FFA00A-6462-4B9E-BBF8-470BCCED3F2A}" type="sib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B02477-C7F0-4A63-8AED-6896672419C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C881FDE5-905D-4821-A82A-4B9B19A061C6}" type="par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ED960-9AA6-4EA4-8F89-A4FD7EDDDA2F}" type="sib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D0A1B43-FB6A-4867-8619-9247E5601AB3}" type="pres">
      <dgm:prSet presAssocID="{B6A44F9B-8505-4FD3-8593-28576C3AF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7B62F-BF21-40CE-834F-96CEE6BF77B7}" type="pres">
      <dgm:prSet presAssocID="{4CEF05C8-AF43-411D-84A0-E81C0A46FA6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404A4-F0CC-48E0-BB5B-AD19A9F31F1D}" type="pres">
      <dgm:prSet presAssocID="{1D9AA335-ACAE-40C8-96F0-119F7023AB27}" presName="parTxOnlySpace" presStyleCnt="0"/>
      <dgm:spPr/>
    </dgm:pt>
    <dgm:pt modelId="{2249F46A-4AC2-44D6-B983-37655CCBD876}" type="pres">
      <dgm:prSet presAssocID="{603038AE-B4FD-4270-9A77-91F0361449F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0E8B-13FE-4C8B-BB2D-043FA5ED6C0A}" type="pres">
      <dgm:prSet presAssocID="{4FE35107-9CB9-4A9F-8886-9EFB788CA15E}" presName="parTxOnlySpace" presStyleCnt="0"/>
      <dgm:spPr/>
    </dgm:pt>
    <dgm:pt modelId="{6BA1D2AC-D815-4FEB-B6AC-20ED6FCA9005}" type="pres">
      <dgm:prSet presAssocID="{96964A81-C011-40AC-A2A2-11E9CDC763D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980F-BA76-44AC-A347-B1741BE5CD9E}" type="pres">
      <dgm:prSet presAssocID="{40CB02F1-F3FE-4331-B94E-3ABBAFF70D66}" presName="parTxOnlySpace" presStyleCnt="0"/>
      <dgm:spPr/>
    </dgm:pt>
    <dgm:pt modelId="{28FE9048-0747-47AA-9A98-72693D184CFF}" type="pres">
      <dgm:prSet presAssocID="{1AF41453-2996-4219-97AB-DC59CDE36CD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3A4C6-1DE1-443C-894E-3FDD7BFDB5E3}" type="pres">
      <dgm:prSet presAssocID="{59FFA00A-6462-4B9E-BBF8-470BCCED3F2A}" presName="parTxOnlySpace" presStyleCnt="0"/>
      <dgm:spPr/>
    </dgm:pt>
    <dgm:pt modelId="{0C3E6448-5267-4E1A-B96F-C619D80AD2F1}" type="pres">
      <dgm:prSet presAssocID="{C2B02477-C7F0-4A63-8AED-6896672419C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E57BF-FD48-4CB3-A5E8-4F571D4E1A38}" srcId="{B6A44F9B-8505-4FD3-8593-28576C3AF5A5}" destId="{1AF41453-2996-4219-97AB-DC59CDE36CD9}" srcOrd="3" destOrd="0" parTransId="{EFF44767-BEAB-4520-B5F1-B03AAEEB6A0A}" sibTransId="{59FFA00A-6462-4B9E-BBF8-470BCCED3F2A}"/>
    <dgm:cxn modelId="{FA165DE2-EE77-4540-9276-A138A86F9617}" srcId="{B6A44F9B-8505-4FD3-8593-28576C3AF5A5}" destId="{96964A81-C011-40AC-A2A2-11E9CDC763DC}" srcOrd="2" destOrd="0" parTransId="{71AA9C25-E896-4ABF-B06F-5065B3840390}" sibTransId="{40CB02F1-F3FE-4331-B94E-3ABBAFF70D66}"/>
    <dgm:cxn modelId="{49B381FE-400C-42B8-B132-2416D9E6C6D3}" type="presOf" srcId="{C2B02477-C7F0-4A63-8AED-6896672419C0}" destId="{0C3E6448-5267-4E1A-B96F-C619D80AD2F1}" srcOrd="0" destOrd="0" presId="urn:microsoft.com/office/officeart/2005/8/layout/chevron1"/>
    <dgm:cxn modelId="{6A03A679-B1BC-4099-9FFC-8CE1ED91E7B4}" type="presOf" srcId="{603038AE-B4FD-4270-9A77-91F0361449F9}" destId="{2249F46A-4AC2-44D6-B983-37655CCBD876}" srcOrd="0" destOrd="0" presId="urn:microsoft.com/office/officeart/2005/8/layout/chevron1"/>
    <dgm:cxn modelId="{7DF31834-D62D-4E31-A2F9-334DE3ABD887}" type="presOf" srcId="{96964A81-C011-40AC-A2A2-11E9CDC763DC}" destId="{6BA1D2AC-D815-4FEB-B6AC-20ED6FCA9005}" srcOrd="0" destOrd="0" presId="urn:microsoft.com/office/officeart/2005/8/layout/chevron1"/>
    <dgm:cxn modelId="{9F1C2D9B-F26A-4D5B-8F17-B4615CED3367}" srcId="{B6A44F9B-8505-4FD3-8593-28576C3AF5A5}" destId="{4CEF05C8-AF43-411D-84A0-E81C0A46FA61}" srcOrd="0" destOrd="0" parTransId="{68F28607-A96C-4CD2-B34F-4CEEBD96976A}" sibTransId="{1D9AA335-ACAE-40C8-96F0-119F7023AB27}"/>
    <dgm:cxn modelId="{B1C48422-3B2D-48EB-80D6-4634F63894D0}" type="presOf" srcId="{B6A44F9B-8505-4FD3-8593-28576C3AF5A5}" destId="{BD0A1B43-FB6A-4867-8619-9247E5601AB3}" srcOrd="0" destOrd="0" presId="urn:microsoft.com/office/officeart/2005/8/layout/chevron1"/>
    <dgm:cxn modelId="{A3C94670-3B13-48A9-A1CD-97CB2EBF3393}" srcId="{B6A44F9B-8505-4FD3-8593-28576C3AF5A5}" destId="{603038AE-B4FD-4270-9A77-91F0361449F9}" srcOrd="1" destOrd="0" parTransId="{4A5B5B8F-051B-4E84-BCC1-91B4803FF46E}" sibTransId="{4FE35107-9CB9-4A9F-8886-9EFB788CA15E}"/>
    <dgm:cxn modelId="{F3958AD3-7C8B-4648-B60E-D2BDFC938B9D}" type="presOf" srcId="{4CEF05C8-AF43-411D-84A0-E81C0A46FA61}" destId="{0177B62F-BF21-40CE-834F-96CEE6BF77B7}" srcOrd="0" destOrd="0" presId="urn:microsoft.com/office/officeart/2005/8/layout/chevron1"/>
    <dgm:cxn modelId="{650EB313-589D-48F1-9E4D-CDC55D303999}" type="presOf" srcId="{1AF41453-2996-4219-97AB-DC59CDE36CD9}" destId="{28FE9048-0747-47AA-9A98-72693D184CFF}" srcOrd="0" destOrd="0" presId="urn:microsoft.com/office/officeart/2005/8/layout/chevron1"/>
    <dgm:cxn modelId="{3C7D1D4C-DE25-43EA-89FA-B7A4F18F41F2}" srcId="{B6A44F9B-8505-4FD3-8593-28576C3AF5A5}" destId="{C2B02477-C7F0-4A63-8AED-6896672419C0}" srcOrd="4" destOrd="0" parTransId="{C881FDE5-905D-4821-A82A-4B9B19A061C6}" sibTransId="{CF6ED960-9AA6-4EA4-8F89-A4FD7EDDDA2F}"/>
    <dgm:cxn modelId="{07A98141-7175-41B5-B871-226964548BE9}" type="presParOf" srcId="{BD0A1B43-FB6A-4867-8619-9247E5601AB3}" destId="{0177B62F-BF21-40CE-834F-96CEE6BF77B7}" srcOrd="0" destOrd="0" presId="urn:microsoft.com/office/officeart/2005/8/layout/chevron1"/>
    <dgm:cxn modelId="{D2DED2EA-52D2-4FDA-91A1-ECD6B28C2CF7}" type="presParOf" srcId="{BD0A1B43-FB6A-4867-8619-9247E5601AB3}" destId="{3FB404A4-F0CC-48E0-BB5B-AD19A9F31F1D}" srcOrd="1" destOrd="0" presId="urn:microsoft.com/office/officeart/2005/8/layout/chevron1"/>
    <dgm:cxn modelId="{415E7C64-41D8-4C99-9FEC-B4D50F6A24E9}" type="presParOf" srcId="{BD0A1B43-FB6A-4867-8619-9247E5601AB3}" destId="{2249F46A-4AC2-44D6-B983-37655CCBD876}" srcOrd="2" destOrd="0" presId="urn:microsoft.com/office/officeart/2005/8/layout/chevron1"/>
    <dgm:cxn modelId="{24716FA2-7834-4B21-BCBB-26749F130FD4}" type="presParOf" srcId="{BD0A1B43-FB6A-4867-8619-9247E5601AB3}" destId="{D52F0E8B-13FE-4C8B-BB2D-043FA5ED6C0A}" srcOrd="3" destOrd="0" presId="urn:microsoft.com/office/officeart/2005/8/layout/chevron1"/>
    <dgm:cxn modelId="{87C0F4FB-7AD1-4216-A610-5CC89464180C}" type="presParOf" srcId="{BD0A1B43-FB6A-4867-8619-9247E5601AB3}" destId="{6BA1D2AC-D815-4FEB-B6AC-20ED6FCA9005}" srcOrd="4" destOrd="0" presId="urn:microsoft.com/office/officeart/2005/8/layout/chevron1"/>
    <dgm:cxn modelId="{B7F28D9D-D39C-4DF7-A392-F8BFF2ED9C58}" type="presParOf" srcId="{BD0A1B43-FB6A-4867-8619-9247E5601AB3}" destId="{3A62980F-BA76-44AC-A347-B1741BE5CD9E}" srcOrd="5" destOrd="0" presId="urn:microsoft.com/office/officeart/2005/8/layout/chevron1"/>
    <dgm:cxn modelId="{7C32579C-EEF6-4029-A581-036F61E069B5}" type="presParOf" srcId="{BD0A1B43-FB6A-4867-8619-9247E5601AB3}" destId="{28FE9048-0747-47AA-9A98-72693D184CFF}" srcOrd="6" destOrd="0" presId="urn:microsoft.com/office/officeart/2005/8/layout/chevron1"/>
    <dgm:cxn modelId="{4982A8E4-CBFF-4DA1-865B-B4D21EF6E181}" type="presParOf" srcId="{BD0A1B43-FB6A-4867-8619-9247E5601AB3}" destId="{AC33A4C6-1DE1-443C-894E-3FDD7BFDB5E3}" srcOrd="7" destOrd="0" presId="urn:microsoft.com/office/officeart/2005/8/layout/chevron1"/>
    <dgm:cxn modelId="{B7DACDA7-0FA8-4BE6-AB10-77858649B888}" type="presParOf" srcId="{BD0A1B43-FB6A-4867-8619-9247E5601AB3}" destId="{0C3E6448-5267-4E1A-B96F-C619D80AD2F1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A44F9B-8505-4FD3-8593-28576C3AF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F05C8-AF43-411D-84A0-E81C0A46FA61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68F28607-A96C-4CD2-B34F-4CEEBD96976A}" type="par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D9AA335-ACAE-40C8-96F0-119F7023AB27}" type="sibTrans" cxnId="{9F1C2D9B-F26A-4D5B-8F17-B4615CED33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3038AE-B4FD-4270-9A77-91F0361449F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dirty="0">
            <a:solidFill>
              <a:schemeClr val="bg1">
                <a:lumMod val="65000"/>
              </a:schemeClr>
            </a:solidFill>
          </a:endParaRPr>
        </a:p>
      </dgm:t>
    </dgm:pt>
    <dgm:pt modelId="{4A5B5B8F-051B-4E84-BCC1-91B4803FF46E}" type="par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FE35107-9CB9-4A9F-8886-9EFB788CA15E}" type="sibTrans" cxnId="{A3C94670-3B13-48A9-A1CD-97CB2EBF339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964A81-C011-40AC-A2A2-11E9CDC763DC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71AA9C25-E896-4ABF-B06F-5065B3840390}" type="par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CB02F1-F3FE-4331-B94E-3ABBAFF70D66}" type="sibTrans" cxnId="{FA165DE2-EE77-4540-9276-A138A86F961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AF41453-2996-4219-97AB-DC59CDE36CD9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>
            <a:solidFill>
              <a:schemeClr val="bg1">
                <a:lumMod val="65000"/>
              </a:schemeClr>
            </a:solidFill>
          </a:endParaRPr>
        </a:p>
      </dgm:t>
    </dgm:pt>
    <dgm:pt modelId="{EFF44767-BEAB-4520-B5F1-B03AAEEB6A0A}" type="par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9FFA00A-6462-4B9E-BBF8-470BCCED3F2A}" type="sibTrans" cxnId="{9A4E57BF-FD48-4CB3-A5E8-4F571D4E1A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B02477-C7F0-4A63-8AED-6896672419C0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</a:rPr>
            <a:t>MAINTENANCE</a:t>
          </a:r>
          <a:endParaRPr lang="en-US" sz="1200" b="1" dirty="0">
            <a:solidFill>
              <a:schemeClr val="bg1"/>
            </a:solidFill>
          </a:endParaRPr>
        </a:p>
      </dgm:t>
    </dgm:pt>
    <dgm:pt modelId="{C881FDE5-905D-4821-A82A-4B9B19A061C6}" type="par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ED960-9AA6-4EA4-8F89-A4FD7EDDDA2F}" type="sibTrans" cxnId="{3C7D1D4C-DE25-43EA-89FA-B7A4F18F41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D0A1B43-FB6A-4867-8619-9247E5601AB3}" type="pres">
      <dgm:prSet presAssocID="{B6A44F9B-8505-4FD3-8593-28576C3AF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7B62F-BF21-40CE-834F-96CEE6BF77B7}" type="pres">
      <dgm:prSet presAssocID="{4CEF05C8-AF43-411D-84A0-E81C0A46FA6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404A4-F0CC-48E0-BB5B-AD19A9F31F1D}" type="pres">
      <dgm:prSet presAssocID="{1D9AA335-ACAE-40C8-96F0-119F7023AB27}" presName="parTxOnlySpace" presStyleCnt="0"/>
      <dgm:spPr/>
    </dgm:pt>
    <dgm:pt modelId="{2249F46A-4AC2-44D6-B983-37655CCBD876}" type="pres">
      <dgm:prSet presAssocID="{603038AE-B4FD-4270-9A77-91F0361449F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0E8B-13FE-4C8B-BB2D-043FA5ED6C0A}" type="pres">
      <dgm:prSet presAssocID="{4FE35107-9CB9-4A9F-8886-9EFB788CA15E}" presName="parTxOnlySpace" presStyleCnt="0"/>
      <dgm:spPr/>
    </dgm:pt>
    <dgm:pt modelId="{6BA1D2AC-D815-4FEB-B6AC-20ED6FCA9005}" type="pres">
      <dgm:prSet presAssocID="{96964A81-C011-40AC-A2A2-11E9CDC763D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980F-BA76-44AC-A347-B1741BE5CD9E}" type="pres">
      <dgm:prSet presAssocID="{40CB02F1-F3FE-4331-B94E-3ABBAFF70D66}" presName="parTxOnlySpace" presStyleCnt="0"/>
      <dgm:spPr/>
    </dgm:pt>
    <dgm:pt modelId="{28FE9048-0747-47AA-9A98-72693D184CFF}" type="pres">
      <dgm:prSet presAssocID="{1AF41453-2996-4219-97AB-DC59CDE36CD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3A4C6-1DE1-443C-894E-3FDD7BFDB5E3}" type="pres">
      <dgm:prSet presAssocID="{59FFA00A-6462-4B9E-BBF8-470BCCED3F2A}" presName="parTxOnlySpace" presStyleCnt="0"/>
      <dgm:spPr/>
    </dgm:pt>
    <dgm:pt modelId="{0C3E6448-5267-4E1A-B96F-C619D80AD2F1}" type="pres">
      <dgm:prSet presAssocID="{C2B02477-C7F0-4A63-8AED-6896672419C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E57BF-FD48-4CB3-A5E8-4F571D4E1A38}" srcId="{B6A44F9B-8505-4FD3-8593-28576C3AF5A5}" destId="{1AF41453-2996-4219-97AB-DC59CDE36CD9}" srcOrd="3" destOrd="0" parTransId="{EFF44767-BEAB-4520-B5F1-B03AAEEB6A0A}" sibTransId="{59FFA00A-6462-4B9E-BBF8-470BCCED3F2A}"/>
    <dgm:cxn modelId="{FA165DE2-EE77-4540-9276-A138A86F9617}" srcId="{B6A44F9B-8505-4FD3-8593-28576C3AF5A5}" destId="{96964A81-C011-40AC-A2A2-11E9CDC763DC}" srcOrd="2" destOrd="0" parTransId="{71AA9C25-E896-4ABF-B06F-5065B3840390}" sibTransId="{40CB02F1-F3FE-4331-B94E-3ABBAFF70D66}"/>
    <dgm:cxn modelId="{85F6BC19-B3F5-44CA-AA10-A05D3AB580EE}" type="presOf" srcId="{96964A81-C011-40AC-A2A2-11E9CDC763DC}" destId="{6BA1D2AC-D815-4FEB-B6AC-20ED6FCA9005}" srcOrd="0" destOrd="0" presId="urn:microsoft.com/office/officeart/2005/8/layout/chevron1"/>
    <dgm:cxn modelId="{8F709798-921B-49B1-BAE0-CA379B14A685}" type="presOf" srcId="{B6A44F9B-8505-4FD3-8593-28576C3AF5A5}" destId="{BD0A1B43-FB6A-4867-8619-9247E5601AB3}" srcOrd="0" destOrd="0" presId="urn:microsoft.com/office/officeart/2005/8/layout/chevron1"/>
    <dgm:cxn modelId="{9F1C2D9B-F26A-4D5B-8F17-B4615CED3367}" srcId="{B6A44F9B-8505-4FD3-8593-28576C3AF5A5}" destId="{4CEF05C8-AF43-411D-84A0-E81C0A46FA61}" srcOrd="0" destOrd="0" parTransId="{68F28607-A96C-4CD2-B34F-4CEEBD96976A}" sibTransId="{1D9AA335-ACAE-40C8-96F0-119F7023AB27}"/>
    <dgm:cxn modelId="{7B23B790-0B9E-4789-AEB7-2C79F3CCF730}" type="presOf" srcId="{603038AE-B4FD-4270-9A77-91F0361449F9}" destId="{2249F46A-4AC2-44D6-B983-37655CCBD876}" srcOrd="0" destOrd="0" presId="urn:microsoft.com/office/officeart/2005/8/layout/chevron1"/>
    <dgm:cxn modelId="{A3C94670-3B13-48A9-A1CD-97CB2EBF3393}" srcId="{B6A44F9B-8505-4FD3-8593-28576C3AF5A5}" destId="{603038AE-B4FD-4270-9A77-91F0361449F9}" srcOrd="1" destOrd="0" parTransId="{4A5B5B8F-051B-4E84-BCC1-91B4803FF46E}" sibTransId="{4FE35107-9CB9-4A9F-8886-9EFB788CA15E}"/>
    <dgm:cxn modelId="{71DC9616-198C-43E9-91D1-D444E8633F0F}" type="presOf" srcId="{4CEF05C8-AF43-411D-84A0-E81C0A46FA61}" destId="{0177B62F-BF21-40CE-834F-96CEE6BF77B7}" srcOrd="0" destOrd="0" presId="urn:microsoft.com/office/officeart/2005/8/layout/chevron1"/>
    <dgm:cxn modelId="{5B96C81C-88F0-44B2-8433-002D98AFE474}" type="presOf" srcId="{C2B02477-C7F0-4A63-8AED-6896672419C0}" destId="{0C3E6448-5267-4E1A-B96F-C619D80AD2F1}" srcOrd="0" destOrd="0" presId="urn:microsoft.com/office/officeart/2005/8/layout/chevron1"/>
    <dgm:cxn modelId="{3C7D1D4C-DE25-43EA-89FA-B7A4F18F41F2}" srcId="{B6A44F9B-8505-4FD3-8593-28576C3AF5A5}" destId="{C2B02477-C7F0-4A63-8AED-6896672419C0}" srcOrd="4" destOrd="0" parTransId="{C881FDE5-905D-4821-A82A-4B9B19A061C6}" sibTransId="{CF6ED960-9AA6-4EA4-8F89-A4FD7EDDDA2F}"/>
    <dgm:cxn modelId="{52F6558F-9456-41A3-BE22-374261BC65ED}" type="presOf" srcId="{1AF41453-2996-4219-97AB-DC59CDE36CD9}" destId="{28FE9048-0747-47AA-9A98-72693D184CFF}" srcOrd="0" destOrd="0" presId="urn:microsoft.com/office/officeart/2005/8/layout/chevron1"/>
    <dgm:cxn modelId="{4405510F-5DBD-48DC-AF0D-2C12B5F2DAA3}" type="presParOf" srcId="{BD0A1B43-FB6A-4867-8619-9247E5601AB3}" destId="{0177B62F-BF21-40CE-834F-96CEE6BF77B7}" srcOrd="0" destOrd="0" presId="urn:microsoft.com/office/officeart/2005/8/layout/chevron1"/>
    <dgm:cxn modelId="{5EA94130-3323-4F31-83BA-E29C366CBC8F}" type="presParOf" srcId="{BD0A1B43-FB6A-4867-8619-9247E5601AB3}" destId="{3FB404A4-F0CC-48E0-BB5B-AD19A9F31F1D}" srcOrd="1" destOrd="0" presId="urn:microsoft.com/office/officeart/2005/8/layout/chevron1"/>
    <dgm:cxn modelId="{A1CEDFE9-9232-479A-A550-F763A9DE547F}" type="presParOf" srcId="{BD0A1B43-FB6A-4867-8619-9247E5601AB3}" destId="{2249F46A-4AC2-44D6-B983-37655CCBD876}" srcOrd="2" destOrd="0" presId="urn:microsoft.com/office/officeart/2005/8/layout/chevron1"/>
    <dgm:cxn modelId="{F33A2189-B53C-45EB-9D0B-25F444C1DC6C}" type="presParOf" srcId="{BD0A1B43-FB6A-4867-8619-9247E5601AB3}" destId="{D52F0E8B-13FE-4C8B-BB2D-043FA5ED6C0A}" srcOrd="3" destOrd="0" presId="urn:microsoft.com/office/officeart/2005/8/layout/chevron1"/>
    <dgm:cxn modelId="{877DCF23-6110-475E-A9FC-59963318F0D6}" type="presParOf" srcId="{BD0A1B43-FB6A-4867-8619-9247E5601AB3}" destId="{6BA1D2AC-D815-4FEB-B6AC-20ED6FCA9005}" srcOrd="4" destOrd="0" presId="urn:microsoft.com/office/officeart/2005/8/layout/chevron1"/>
    <dgm:cxn modelId="{6CD69C99-EE9F-4770-92E1-C91951093A7D}" type="presParOf" srcId="{BD0A1B43-FB6A-4867-8619-9247E5601AB3}" destId="{3A62980F-BA76-44AC-A347-B1741BE5CD9E}" srcOrd="5" destOrd="0" presId="urn:microsoft.com/office/officeart/2005/8/layout/chevron1"/>
    <dgm:cxn modelId="{129E2A56-B8EB-4CEB-9889-E9BEC227F2D4}" type="presParOf" srcId="{BD0A1B43-FB6A-4867-8619-9247E5601AB3}" destId="{28FE9048-0747-47AA-9A98-72693D184CFF}" srcOrd="6" destOrd="0" presId="urn:microsoft.com/office/officeart/2005/8/layout/chevron1"/>
    <dgm:cxn modelId="{9AE2713B-2BD2-4F65-AF4C-927059852E59}" type="presParOf" srcId="{BD0A1B43-FB6A-4867-8619-9247E5601AB3}" destId="{AC33A4C6-1DE1-443C-894E-3FDD7BFDB5E3}" srcOrd="7" destOrd="0" presId="urn:microsoft.com/office/officeart/2005/8/layout/chevron1"/>
    <dgm:cxn modelId="{0DF8D219-4FAF-483F-88DA-0FB431614F72}" type="presParOf" srcId="{BD0A1B43-FB6A-4867-8619-9247E5601AB3}" destId="{0C3E6448-5267-4E1A-B96F-C619D80AD2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B62F-BF21-40CE-834F-96CEE6BF77B7}">
      <dsp:nvSpPr>
        <dsp:cNvPr id="0" name=""/>
        <dsp:cNvSpPr/>
      </dsp:nvSpPr>
      <dsp:spPr>
        <a:xfrm>
          <a:off x="2146" y="0"/>
          <a:ext cx="1910813" cy="34062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PLANNING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172460" y="0"/>
        <a:ext cx="1570185" cy="340628"/>
      </dsp:txXfrm>
    </dsp:sp>
    <dsp:sp modelId="{2249F46A-4AC2-44D6-B983-37655CCBD876}">
      <dsp:nvSpPr>
        <dsp:cNvPr id="0" name=""/>
        <dsp:cNvSpPr/>
      </dsp:nvSpPr>
      <dsp:spPr>
        <a:xfrm>
          <a:off x="1721878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892192" y="0"/>
        <a:ext cx="1570185" cy="340628"/>
      </dsp:txXfrm>
    </dsp:sp>
    <dsp:sp modelId="{6BA1D2AC-D815-4FEB-B6AC-20ED6FCA9005}">
      <dsp:nvSpPr>
        <dsp:cNvPr id="0" name=""/>
        <dsp:cNvSpPr/>
      </dsp:nvSpPr>
      <dsp:spPr>
        <a:xfrm>
          <a:off x="3441610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611924" y="0"/>
        <a:ext cx="1570185" cy="340628"/>
      </dsp:txXfrm>
    </dsp:sp>
    <dsp:sp modelId="{28FE9048-0747-47AA-9A98-72693D184CFF}">
      <dsp:nvSpPr>
        <dsp:cNvPr id="0" name=""/>
        <dsp:cNvSpPr/>
      </dsp:nvSpPr>
      <dsp:spPr>
        <a:xfrm>
          <a:off x="5161342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5331656" y="0"/>
        <a:ext cx="1570185" cy="340628"/>
      </dsp:txXfrm>
    </dsp:sp>
    <dsp:sp modelId="{0C3E6448-5267-4E1A-B96F-C619D80AD2F1}">
      <dsp:nvSpPr>
        <dsp:cNvPr id="0" name=""/>
        <dsp:cNvSpPr/>
      </dsp:nvSpPr>
      <dsp:spPr>
        <a:xfrm>
          <a:off x="6881074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7051388" y="0"/>
        <a:ext cx="1570185" cy="340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B62F-BF21-40CE-834F-96CEE6BF77B7}">
      <dsp:nvSpPr>
        <dsp:cNvPr id="0" name=""/>
        <dsp:cNvSpPr/>
      </dsp:nvSpPr>
      <dsp:spPr>
        <a:xfrm>
          <a:off x="2146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</a:rPr>
            <a:t>PLANNING</a:t>
          </a:r>
          <a:endParaRPr lang="en-US" sz="1200" b="1" kern="1200">
            <a:solidFill>
              <a:schemeClr val="bg1"/>
            </a:solidFill>
          </a:endParaRPr>
        </a:p>
      </dsp:txBody>
      <dsp:txXfrm>
        <a:off x="172460" y="0"/>
        <a:ext cx="1570185" cy="340628"/>
      </dsp:txXfrm>
    </dsp:sp>
    <dsp:sp modelId="{2249F46A-4AC2-44D6-B983-37655CCBD876}">
      <dsp:nvSpPr>
        <dsp:cNvPr id="0" name=""/>
        <dsp:cNvSpPr/>
      </dsp:nvSpPr>
      <dsp:spPr>
        <a:xfrm>
          <a:off x="1721878" y="0"/>
          <a:ext cx="1910813" cy="34062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ANALYSIS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1892192" y="0"/>
        <a:ext cx="1570185" cy="340628"/>
      </dsp:txXfrm>
    </dsp:sp>
    <dsp:sp modelId="{6BA1D2AC-D815-4FEB-B6AC-20ED6FCA9005}">
      <dsp:nvSpPr>
        <dsp:cNvPr id="0" name=""/>
        <dsp:cNvSpPr/>
      </dsp:nvSpPr>
      <dsp:spPr>
        <a:xfrm>
          <a:off x="3441610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</a:rPr>
            <a:t>DESIGN</a:t>
          </a:r>
          <a:endParaRPr lang="en-US" sz="1200" b="1" kern="1200">
            <a:solidFill>
              <a:schemeClr val="bg1"/>
            </a:solidFill>
          </a:endParaRPr>
        </a:p>
      </dsp:txBody>
      <dsp:txXfrm>
        <a:off x="3611924" y="0"/>
        <a:ext cx="1570185" cy="340628"/>
      </dsp:txXfrm>
    </dsp:sp>
    <dsp:sp modelId="{28FE9048-0747-47AA-9A98-72693D184CFF}">
      <dsp:nvSpPr>
        <dsp:cNvPr id="0" name=""/>
        <dsp:cNvSpPr/>
      </dsp:nvSpPr>
      <dsp:spPr>
        <a:xfrm>
          <a:off x="5161342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</a:rPr>
            <a:t>IMPLEMENTATION</a:t>
          </a:r>
          <a:endParaRPr lang="en-US" sz="1200" b="1" kern="1200">
            <a:solidFill>
              <a:schemeClr val="bg1"/>
            </a:solidFill>
          </a:endParaRPr>
        </a:p>
      </dsp:txBody>
      <dsp:txXfrm>
        <a:off x="5331656" y="0"/>
        <a:ext cx="1570185" cy="340628"/>
      </dsp:txXfrm>
    </dsp:sp>
    <dsp:sp modelId="{0C3E6448-5267-4E1A-B96F-C619D80AD2F1}">
      <dsp:nvSpPr>
        <dsp:cNvPr id="0" name=""/>
        <dsp:cNvSpPr/>
      </dsp:nvSpPr>
      <dsp:spPr>
        <a:xfrm>
          <a:off x="6881074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</a:rPr>
            <a:t>MAINTENANCE</a:t>
          </a:r>
          <a:endParaRPr lang="en-US" sz="1200" b="1" kern="1200">
            <a:solidFill>
              <a:schemeClr val="bg1"/>
            </a:solidFill>
          </a:endParaRPr>
        </a:p>
      </dsp:txBody>
      <dsp:txXfrm>
        <a:off x="7051388" y="0"/>
        <a:ext cx="1570185" cy="340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B62F-BF21-40CE-834F-96CEE6BF77B7}">
      <dsp:nvSpPr>
        <dsp:cNvPr id="0" name=""/>
        <dsp:cNvSpPr/>
      </dsp:nvSpPr>
      <dsp:spPr>
        <a:xfrm>
          <a:off x="2146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172460" y="0"/>
        <a:ext cx="1570185" cy="340628"/>
      </dsp:txXfrm>
    </dsp:sp>
    <dsp:sp modelId="{2249F46A-4AC2-44D6-B983-37655CCBD876}">
      <dsp:nvSpPr>
        <dsp:cNvPr id="0" name=""/>
        <dsp:cNvSpPr/>
      </dsp:nvSpPr>
      <dsp:spPr>
        <a:xfrm>
          <a:off x="1721878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892192" y="0"/>
        <a:ext cx="1570185" cy="340628"/>
      </dsp:txXfrm>
    </dsp:sp>
    <dsp:sp modelId="{6BA1D2AC-D815-4FEB-B6AC-20ED6FCA9005}">
      <dsp:nvSpPr>
        <dsp:cNvPr id="0" name=""/>
        <dsp:cNvSpPr/>
      </dsp:nvSpPr>
      <dsp:spPr>
        <a:xfrm>
          <a:off x="3441610" y="0"/>
          <a:ext cx="1910813" cy="34062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DESIGN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3611924" y="0"/>
        <a:ext cx="1570185" cy="340628"/>
      </dsp:txXfrm>
    </dsp:sp>
    <dsp:sp modelId="{28FE9048-0747-47AA-9A98-72693D184CFF}">
      <dsp:nvSpPr>
        <dsp:cNvPr id="0" name=""/>
        <dsp:cNvSpPr/>
      </dsp:nvSpPr>
      <dsp:spPr>
        <a:xfrm>
          <a:off x="5161342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5331656" y="0"/>
        <a:ext cx="1570185" cy="340628"/>
      </dsp:txXfrm>
    </dsp:sp>
    <dsp:sp modelId="{0C3E6448-5267-4E1A-B96F-C619D80AD2F1}">
      <dsp:nvSpPr>
        <dsp:cNvPr id="0" name=""/>
        <dsp:cNvSpPr/>
      </dsp:nvSpPr>
      <dsp:spPr>
        <a:xfrm>
          <a:off x="6881074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7051388" y="0"/>
        <a:ext cx="1570185" cy="340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B62F-BF21-40CE-834F-96CEE6BF77B7}">
      <dsp:nvSpPr>
        <dsp:cNvPr id="0" name=""/>
        <dsp:cNvSpPr/>
      </dsp:nvSpPr>
      <dsp:spPr>
        <a:xfrm>
          <a:off x="2146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172460" y="0"/>
        <a:ext cx="1570185" cy="340628"/>
      </dsp:txXfrm>
    </dsp:sp>
    <dsp:sp modelId="{2249F46A-4AC2-44D6-B983-37655CCBD876}">
      <dsp:nvSpPr>
        <dsp:cNvPr id="0" name=""/>
        <dsp:cNvSpPr/>
      </dsp:nvSpPr>
      <dsp:spPr>
        <a:xfrm>
          <a:off x="1721878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892192" y="0"/>
        <a:ext cx="1570185" cy="340628"/>
      </dsp:txXfrm>
    </dsp:sp>
    <dsp:sp modelId="{6BA1D2AC-D815-4FEB-B6AC-20ED6FCA9005}">
      <dsp:nvSpPr>
        <dsp:cNvPr id="0" name=""/>
        <dsp:cNvSpPr/>
      </dsp:nvSpPr>
      <dsp:spPr>
        <a:xfrm>
          <a:off x="3441610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3611924" y="0"/>
        <a:ext cx="1570185" cy="340628"/>
      </dsp:txXfrm>
    </dsp:sp>
    <dsp:sp modelId="{28FE9048-0747-47AA-9A98-72693D184CFF}">
      <dsp:nvSpPr>
        <dsp:cNvPr id="0" name=""/>
        <dsp:cNvSpPr/>
      </dsp:nvSpPr>
      <dsp:spPr>
        <a:xfrm>
          <a:off x="5161342" y="0"/>
          <a:ext cx="1910813" cy="34062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/>
              </a:solidFill>
            </a:rPr>
            <a:t>IMPLEMENTATION</a:t>
          </a:r>
          <a:endParaRPr lang="en-US" sz="1200" b="1" kern="1200">
            <a:solidFill>
              <a:schemeClr val="bg1"/>
            </a:solidFill>
          </a:endParaRPr>
        </a:p>
      </dsp:txBody>
      <dsp:txXfrm>
        <a:off x="5331656" y="0"/>
        <a:ext cx="1570185" cy="340628"/>
      </dsp:txXfrm>
    </dsp:sp>
    <dsp:sp modelId="{0C3E6448-5267-4E1A-B96F-C619D80AD2F1}">
      <dsp:nvSpPr>
        <dsp:cNvPr id="0" name=""/>
        <dsp:cNvSpPr/>
      </dsp:nvSpPr>
      <dsp:spPr>
        <a:xfrm>
          <a:off x="6881074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MAINTENANCE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7051388" y="0"/>
        <a:ext cx="1570185" cy="340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B62F-BF21-40CE-834F-96CEE6BF77B7}">
      <dsp:nvSpPr>
        <dsp:cNvPr id="0" name=""/>
        <dsp:cNvSpPr/>
      </dsp:nvSpPr>
      <dsp:spPr>
        <a:xfrm>
          <a:off x="2146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PLANNING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172460" y="0"/>
        <a:ext cx="1570185" cy="340628"/>
      </dsp:txXfrm>
    </dsp:sp>
    <dsp:sp modelId="{2249F46A-4AC2-44D6-B983-37655CCBD876}">
      <dsp:nvSpPr>
        <dsp:cNvPr id="0" name=""/>
        <dsp:cNvSpPr/>
      </dsp:nvSpPr>
      <dsp:spPr>
        <a:xfrm>
          <a:off x="1721878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</a:rPr>
            <a:t>ANALYSIS</a:t>
          </a:r>
          <a:endParaRPr lang="en-US" sz="12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892192" y="0"/>
        <a:ext cx="1570185" cy="340628"/>
      </dsp:txXfrm>
    </dsp:sp>
    <dsp:sp modelId="{6BA1D2AC-D815-4FEB-B6AC-20ED6FCA9005}">
      <dsp:nvSpPr>
        <dsp:cNvPr id="0" name=""/>
        <dsp:cNvSpPr/>
      </dsp:nvSpPr>
      <dsp:spPr>
        <a:xfrm>
          <a:off x="3441610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DESIGN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3611924" y="0"/>
        <a:ext cx="1570185" cy="340628"/>
      </dsp:txXfrm>
    </dsp:sp>
    <dsp:sp modelId="{28FE9048-0747-47AA-9A98-72693D184CFF}">
      <dsp:nvSpPr>
        <dsp:cNvPr id="0" name=""/>
        <dsp:cNvSpPr/>
      </dsp:nvSpPr>
      <dsp:spPr>
        <a:xfrm>
          <a:off x="5161342" y="0"/>
          <a:ext cx="1910813" cy="34062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</a:rPr>
            <a:t>IMPLEMENTATION</a:t>
          </a:r>
          <a:endParaRPr lang="en-US" sz="1200" b="1" kern="1200">
            <a:solidFill>
              <a:schemeClr val="bg1">
                <a:lumMod val="65000"/>
              </a:schemeClr>
            </a:solidFill>
          </a:endParaRPr>
        </a:p>
      </dsp:txBody>
      <dsp:txXfrm>
        <a:off x="5331656" y="0"/>
        <a:ext cx="1570185" cy="340628"/>
      </dsp:txXfrm>
    </dsp:sp>
    <dsp:sp modelId="{0C3E6448-5267-4E1A-B96F-C619D80AD2F1}">
      <dsp:nvSpPr>
        <dsp:cNvPr id="0" name=""/>
        <dsp:cNvSpPr/>
      </dsp:nvSpPr>
      <dsp:spPr>
        <a:xfrm>
          <a:off x="6881074" y="0"/>
          <a:ext cx="1910813" cy="34062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MAINTENANCE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7051388" y="0"/>
        <a:ext cx="1570185" cy="34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3200" b="1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Candara" pitchFamily="34" charset="0"/>
            </a:endParaRPr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ndara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 sz="100" dirty="0">
              <a:latin typeface="Candara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ndar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ndar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ndar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System Development Methods</a:t>
            </a:r>
            <a:br>
              <a:rPr lang="en-US" sz="2800" dirty="0" smtClean="0"/>
            </a:br>
            <a:r>
              <a:rPr lang="en-US" sz="2800" dirty="0" smtClean="0"/>
              <a:t>CT046-3-2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Information Systems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Development Methods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Who are the </a:t>
            </a:r>
            <a:r>
              <a:rPr lang="en-US" b="1" dirty="0" smtClean="0">
                <a:solidFill>
                  <a:srgbClr val="FF0000"/>
                </a:solidFill>
              </a:rPr>
              <a:t>members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DEVELOPERS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 an IT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PHASE-2 –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 Analysis</a:t>
            </a:r>
          </a:p>
          <a:p>
            <a:pPr lvl="1"/>
            <a:r>
              <a:rPr lang="en-US" dirty="0" smtClean="0"/>
              <a:t>Analyzing ‘</a:t>
            </a:r>
            <a:r>
              <a:rPr lang="en-US" b="1" dirty="0" smtClean="0">
                <a:solidFill>
                  <a:srgbClr val="0070C0"/>
                </a:solidFill>
              </a:rPr>
              <a:t>Compiled Requirement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Use several ‘</a:t>
            </a:r>
            <a:r>
              <a:rPr lang="en-US" b="1" dirty="0" smtClean="0"/>
              <a:t>Analysis Techniques</a:t>
            </a:r>
            <a:r>
              <a:rPr lang="en-US" dirty="0" smtClean="0"/>
              <a:t>’ to get best result.</a:t>
            </a:r>
          </a:p>
          <a:p>
            <a:pPr lvl="1"/>
            <a:r>
              <a:rPr lang="en-US" dirty="0"/>
              <a:t>Output – </a:t>
            </a:r>
            <a:r>
              <a:rPr lang="en-US" b="1" dirty="0">
                <a:solidFill>
                  <a:srgbClr val="0070C0"/>
                </a:solidFill>
              </a:rPr>
              <a:t>System Requirement Specification (SRS)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Popular Analysis Techniques;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modeling</a:t>
            </a:r>
          </a:p>
          <a:p>
            <a:pPr lvl="1"/>
            <a:r>
              <a:rPr lang="en-US" dirty="0" smtClean="0"/>
              <a:t>Filtering, sorting, clustering,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www.rightcasino.com/wp-content/uploads/2014/04/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73" y="4622800"/>
            <a:ext cx="1919059" cy="14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3834205"/>
              </p:ext>
            </p:extLst>
          </p:nvPr>
        </p:nvGraphicFramePr>
        <p:xfrm>
          <a:off x="190306" y="6174014"/>
          <a:ext cx="8794035" cy="34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4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PHASE-3 - Design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Design</a:t>
            </a:r>
          </a:p>
          <a:p>
            <a:pPr lvl="1"/>
            <a:r>
              <a:rPr lang="en-US" dirty="0" smtClean="0"/>
              <a:t>Designing the new system </a:t>
            </a:r>
          </a:p>
          <a:p>
            <a:pPr lvl="1"/>
            <a:r>
              <a:rPr lang="en-US" dirty="0" smtClean="0"/>
              <a:t>Design based on SRS </a:t>
            </a:r>
            <a:r>
              <a:rPr lang="en-US" sz="1600" i="1" dirty="0" smtClean="0"/>
              <a:t>(from Analysis Stage)</a:t>
            </a:r>
          </a:p>
          <a:p>
            <a:pPr lvl="1"/>
            <a:r>
              <a:rPr lang="en-US" dirty="0"/>
              <a:t>Output – </a:t>
            </a:r>
            <a:r>
              <a:rPr lang="en-US" b="1" dirty="0">
                <a:solidFill>
                  <a:srgbClr val="0070C0"/>
                </a:solidFill>
              </a:rPr>
              <a:t>Design Specification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Popular technics used;</a:t>
            </a:r>
          </a:p>
          <a:p>
            <a:pPr lvl="1"/>
            <a:r>
              <a:rPr lang="en-US" dirty="0" smtClean="0"/>
              <a:t>Conceptual Design</a:t>
            </a:r>
          </a:p>
          <a:p>
            <a:pPr lvl="1"/>
            <a:r>
              <a:rPr lang="en-US" dirty="0" smtClean="0"/>
              <a:t>Logical design </a:t>
            </a:r>
          </a:p>
          <a:p>
            <a:pPr lvl="1"/>
            <a:r>
              <a:rPr lang="en-US" dirty="0" smtClean="0"/>
              <a:t>Data Design / Modeling</a:t>
            </a:r>
          </a:p>
          <a:p>
            <a:pPr lvl="1"/>
            <a:r>
              <a:rPr lang="en-US" dirty="0" smtClean="0"/>
              <a:t>Physical Design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www.balka.com.au/wp-content/uploads/2011/08/WEBDES-Web-design-planning-820-3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" r="12939"/>
          <a:stretch/>
        </p:blipFill>
        <p:spPr bwMode="auto">
          <a:xfrm>
            <a:off x="5470420" y="3987800"/>
            <a:ext cx="3330884" cy="19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35982617"/>
              </p:ext>
            </p:extLst>
          </p:nvPr>
        </p:nvGraphicFramePr>
        <p:xfrm>
          <a:off x="190306" y="6174014"/>
          <a:ext cx="8794035" cy="34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3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of the popular type of ‘Physical Design’ is PROTOTYPE</a:t>
            </a:r>
          </a:p>
          <a:p>
            <a:endParaRPr lang="en-US" smtClean="0"/>
          </a:p>
          <a:p>
            <a:r>
              <a:rPr lang="en-US" smtClean="0"/>
              <a:t>What is a Software PROTOTYPE?</a:t>
            </a:r>
          </a:p>
          <a:p>
            <a:pPr lvl="1"/>
            <a:r>
              <a:rPr lang="en-US" smtClean="0"/>
              <a:t>What's are the differences between a Prototype and a ACTUAL Product?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4 – Implementation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the actual components of the systems</a:t>
            </a:r>
          </a:p>
          <a:p>
            <a:pPr lvl="1"/>
            <a:r>
              <a:rPr lang="en-US" dirty="0" smtClean="0"/>
              <a:t>Based on </a:t>
            </a:r>
            <a:r>
              <a:rPr lang="en-US" b="1" dirty="0" smtClean="0">
                <a:solidFill>
                  <a:srgbClr val="0070C0"/>
                </a:solidFill>
              </a:rPr>
              <a:t>Design Specification</a:t>
            </a:r>
          </a:p>
          <a:p>
            <a:r>
              <a:rPr lang="en-US" dirty="0" smtClean="0"/>
              <a:t>Output </a:t>
            </a:r>
            <a:r>
              <a:rPr lang="en-US" dirty="0"/>
              <a:t>- Fully functional system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Main Activities :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b="1" dirty="0" smtClean="0"/>
              <a:t>Construction / Building the system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b="1" dirty="0" smtClean="0"/>
              <a:t>Perform various testing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b="1" dirty="0" smtClean="0"/>
              <a:t>Deploy new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4" name="Picture 4" descr="http://www.fundweb.co.uk/pictures/620xAny/1/9/7/2074197_Hard-Hat-Construction-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99" y="4319762"/>
            <a:ext cx="2605245" cy="16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0304771"/>
              </p:ext>
            </p:extLst>
          </p:nvPr>
        </p:nvGraphicFramePr>
        <p:xfrm>
          <a:off x="190306" y="6148614"/>
          <a:ext cx="8794035" cy="34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4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5 – Review and Maintenance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perform review of system after deployment</a:t>
            </a:r>
          </a:p>
          <a:p>
            <a:r>
              <a:rPr lang="en-US" dirty="0" smtClean="0"/>
              <a:t>Problems are fixed / prevented through Maintenance Process</a:t>
            </a:r>
          </a:p>
          <a:p>
            <a:pPr lvl="1"/>
            <a:r>
              <a:rPr lang="en-US" dirty="0" smtClean="0"/>
              <a:t>Project Owner may hire different company to do this.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Types of Maintenance:</a:t>
            </a:r>
          </a:p>
          <a:p>
            <a:pPr lvl="1"/>
            <a:r>
              <a:rPr lang="en-US" dirty="0" smtClean="0"/>
              <a:t>Corrective</a:t>
            </a:r>
          </a:p>
          <a:p>
            <a:pPr lvl="1"/>
            <a:r>
              <a:rPr lang="en-US" dirty="0" smtClean="0"/>
              <a:t>Preventive</a:t>
            </a:r>
          </a:p>
          <a:p>
            <a:pPr lvl="1"/>
            <a:r>
              <a:rPr lang="en-US" dirty="0" smtClean="0"/>
              <a:t>Adoptive</a:t>
            </a:r>
          </a:p>
          <a:p>
            <a:pPr lvl="1"/>
            <a:r>
              <a:rPr lang="en-US" dirty="0" smtClean="0"/>
              <a:t>Perfective </a:t>
            </a:r>
          </a:p>
          <a:p>
            <a:endParaRPr lang="en-US" dirty="0" smtClean="0"/>
          </a:p>
        </p:txBody>
      </p:sp>
      <p:pic>
        <p:nvPicPr>
          <p:cNvPr id="8194" name="Picture 2" descr="http://qthestylist.com/wp-content/uploads/monster-under-maintenance-tx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70" y="4330701"/>
            <a:ext cx="3151645" cy="169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2959208"/>
              </p:ext>
            </p:extLst>
          </p:nvPr>
        </p:nvGraphicFramePr>
        <p:xfrm>
          <a:off x="190306" y="6148614"/>
          <a:ext cx="8794035" cy="34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People involved in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Owners</a:t>
            </a:r>
          </a:p>
          <a:p>
            <a:r>
              <a:rPr lang="en-US" smtClean="0"/>
              <a:t>Users	</a:t>
            </a:r>
          </a:p>
          <a:p>
            <a:r>
              <a:rPr lang="en-US" smtClean="0"/>
              <a:t>Developers</a:t>
            </a:r>
          </a:p>
          <a:p>
            <a:r>
              <a:rPr lang="en-US" smtClean="0"/>
              <a:t>System Administrators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sheilapontis.files.wordpress.com/2011/05/68-us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77" y="2400300"/>
            <a:ext cx="5032735" cy="39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6463" y="1900238"/>
            <a:ext cx="2865437" cy="4525962"/>
          </a:xfrm>
          <a:ln>
            <a:solidFill>
              <a:srgbClr val="A2FFA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NOTE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92D050"/>
                </a:solidFill>
              </a:rPr>
              <a:t>System Owners</a:t>
            </a:r>
          </a:p>
          <a:p>
            <a:pPr lvl="1"/>
            <a:r>
              <a:rPr lang="en-US" sz="1200" b="1" dirty="0" smtClean="0">
                <a:solidFill>
                  <a:srgbClr val="92D050"/>
                </a:solidFill>
              </a:rPr>
              <a:t>People who pay and own the system</a:t>
            </a:r>
          </a:p>
          <a:p>
            <a:pPr lvl="1"/>
            <a:endParaRPr lang="en-US" sz="1200" b="1" dirty="0" smtClean="0">
              <a:solidFill>
                <a:srgbClr val="92D050"/>
              </a:solidFill>
            </a:endParaRPr>
          </a:p>
          <a:p>
            <a:r>
              <a:rPr lang="en-US" sz="1400" b="1" dirty="0" smtClean="0">
                <a:solidFill>
                  <a:srgbClr val="92D050"/>
                </a:solidFill>
              </a:rPr>
              <a:t>User	</a:t>
            </a:r>
          </a:p>
          <a:p>
            <a:pPr lvl="1"/>
            <a:r>
              <a:rPr lang="en-US" sz="1200" b="1" dirty="0" smtClean="0">
                <a:solidFill>
                  <a:srgbClr val="92D050"/>
                </a:solidFill>
              </a:rPr>
              <a:t>People who directly/indirectly use the new system</a:t>
            </a:r>
          </a:p>
          <a:p>
            <a:r>
              <a:rPr lang="en-US" sz="1400" b="1" dirty="0" smtClean="0">
                <a:solidFill>
                  <a:srgbClr val="92D050"/>
                </a:solidFill>
              </a:rPr>
              <a:t>Developers</a:t>
            </a:r>
          </a:p>
          <a:p>
            <a:pPr lvl="1"/>
            <a:r>
              <a:rPr lang="en-US" sz="1200" b="1" dirty="0" smtClean="0">
                <a:solidFill>
                  <a:srgbClr val="92D050"/>
                </a:solidFill>
              </a:rPr>
              <a:t>People who do research and create a new system</a:t>
            </a:r>
          </a:p>
          <a:p>
            <a:pPr lvl="1"/>
            <a:endParaRPr lang="en-US" sz="1200" b="1" dirty="0" smtClean="0">
              <a:solidFill>
                <a:srgbClr val="92D050"/>
              </a:solidFill>
            </a:endParaRPr>
          </a:p>
          <a:p>
            <a:r>
              <a:rPr lang="en-US" sz="1400" b="1" dirty="0" smtClean="0">
                <a:solidFill>
                  <a:srgbClr val="92D050"/>
                </a:solidFill>
              </a:rPr>
              <a:t>System Administrators</a:t>
            </a:r>
          </a:p>
          <a:p>
            <a:pPr lvl="1"/>
            <a:r>
              <a:rPr lang="en-US" sz="1200" b="1" dirty="0" smtClean="0">
                <a:solidFill>
                  <a:srgbClr val="92D050"/>
                </a:solidFill>
              </a:rPr>
              <a:t>People who ‘take-care’ of the system after it is done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73238"/>
            <a:ext cx="5270500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are suppose to build new website for APU, who are the People involved?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(Ex;  USERS would include Lecturers and …)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System Owners?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Users?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Developers?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System Administrators?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involved in SDLC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Quick Quiz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Systems </a:t>
            </a:r>
            <a:r>
              <a:rPr lang="en-US" b="1" dirty="0">
                <a:solidFill>
                  <a:schemeClr val="accent6"/>
                </a:solidFill>
              </a:rPr>
              <a:t>Development </a:t>
            </a:r>
            <a:r>
              <a:rPr lang="en-US" b="1" dirty="0" smtClean="0">
                <a:solidFill>
                  <a:schemeClr val="accent6"/>
                </a:solidFill>
              </a:rPr>
              <a:t>Methodology 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55788"/>
            <a:ext cx="8229600" cy="4367212"/>
          </a:xfrm>
        </p:spPr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Official definition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“A software development methodology or system development methodology in software engineering is a framework that is used to structure, plan, and control the process of developing an information system</a:t>
            </a:r>
            <a:r>
              <a:rPr lang="en-US" sz="2000" dirty="0" smtClean="0"/>
              <a:t>”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Simplified Definition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FF0000"/>
                </a:solidFill>
              </a:rPr>
              <a:t>Specific</a:t>
            </a:r>
            <a:r>
              <a:rPr lang="en-US" sz="2200" b="1" dirty="0" smtClean="0">
                <a:solidFill>
                  <a:schemeClr val="accent6"/>
                </a:solidFill>
              </a:rPr>
              <a:t> Recipe</a:t>
            </a:r>
            <a:r>
              <a:rPr lang="en-US" sz="2200" dirty="0" smtClean="0"/>
              <a:t> to ‘cook-up’ an </a:t>
            </a:r>
            <a:r>
              <a:rPr lang="en-US" sz="2200" b="1" dirty="0" smtClean="0">
                <a:solidFill>
                  <a:schemeClr val="accent6"/>
                </a:solidFill>
              </a:rPr>
              <a:t>specific</a:t>
            </a:r>
            <a:r>
              <a:rPr lang="en-US" sz="2200" dirty="0" smtClean="0"/>
              <a:t> type of Information System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(In comparison to SDLC which viewed as </a:t>
            </a:r>
            <a:r>
              <a:rPr lang="en-US" sz="1600" b="1" dirty="0" smtClean="0">
                <a:solidFill>
                  <a:srgbClr val="FF0000"/>
                </a:solidFill>
              </a:rPr>
              <a:t>GENERAL</a:t>
            </a:r>
            <a:r>
              <a:rPr lang="en-US" sz="1600" dirty="0" smtClean="0"/>
              <a:t> recipe)</a:t>
            </a:r>
          </a:p>
          <a:p>
            <a:pPr marL="560070" lvl="1" indent="0" fontAlgn="auto">
              <a:spcAft>
                <a:spcPts val="0"/>
              </a:spcAft>
              <a:buNone/>
              <a:defRPr/>
            </a:pPr>
            <a:endParaRPr lang="en-US" sz="1600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5 (of  25)</a:t>
            </a:r>
          </a:p>
        </p:txBody>
      </p:sp>
      <p:pic>
        <p:nvPicPr>
          <p:cNvPr id="5" name="Picture 4" descr="http://public.blu.livefilestore.com/y1pdVfv2vVJ_bjnhSxXQ2DoZU2JZa2emCZ8_PVCltnUNEIgrca_ScL4w9GFS-CBXgHEH6ujHz3iqK27nuayhveewQ/CLIPART_OF_87116_SMJPG.jpg?psid=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36" y="5150224"/>
            <a:ext cx="1452282" cy="1452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Systems </a:t>
            </a:r>
            <a:r>
              <a:rPr lang="en-US" b="1" dirty="0">
                <a:solidFill>
                  <a:schemeClr val="accent6"/>
                </a:solidFill>
              </a:rPr>
              <a:t>Development </a:t>
            </a:r>
            <a:r>
              <a:rPr lang="en-US" b="1" dirty="0" smtClean="0">
                <a:solidFill>
                  <a:schemeClr val="accent6"/>
                </a:solidFill>
              </a:rPr>
              <a:t>Methodology 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55788"/>
            <a:ext cx="7029543" cy="4367212"/>
          </a:xfrm>
        </p:spPr>
        <p:txBody>
          <a:bodyPr rtlCol="0">
            <a:no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Contains </a:t>
            </a:r>
            <a:r>
              <a:rPr lang="en-US" b="1" dirty="0" smtClean="0">
                <a:solidFill>
                  <a:schemeClr val="accent6"/>
                </a:solidFill>
              </a:rPr>
              <a:t>detailed steps </a:t>
            </a:r>
            <a:r>
              <a:rPr lang="en-US" dirty="0" smtClean="0"/>
              <a:t>to be carried out at </a:t>
            </a:r>
            <a:r>
              <a:rPr lang="en-US" b="1" dirty="0" smtClean="0">
                <a:solidFill>
                  <a:srgbClr val="FF0000"/>
                </a:solidFill>
              </a:rPr>
              <a:t>specific situations / specific type of project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popular </a:t>
            </a:r>
            <a:r>
              <a:rPr lang="en-US" dirty="0"/>
              <a:t>IS Development Methodologies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Waterfall </a:t>
            </a:r>
            <a:r>
              <a:rPr lang="en-US" b="1" dirty="0">
                <a:solidFill>
                  <a:srgbClr val="FF0000"/>
                </a:solidFill>
              </a:rPr>
              <a:t>Model </a:t>
            </a:r>
            <a:r>
              <a:rPr lang="en-US" dirty="0"/>
              <a:t>– most basic methodology close to SDLC</a:t>
            </a:r>
            <a:endParaRPr lang="en-US" b="1" dirty="0">
              <a:solidFill>
                <a:srgbClr val="FF0000"/>
              </a:solidFill>
            </a:endParaRP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SSADM</a:t>
            </a:r>
            <a:r>
              <a:rPr lang="en-US" dirty="0"/>
              <a:t> – used for large database projects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WISDM </a:t>
            </a:r>
            <a:r>
              <a:rPr lang="en-US" dirty="0"/>
              <a:t>– used for web based projects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Spiral</a:t>
            </a:r>
            <a:r>
              <a:rPr lang="en-US" dirty="0"/>
              <a:t> – used for project which has many sections but need to be linked later.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RAD </a:t>
            </a:r>
            <a:r>
              <a:rPr lang="en-US" dirty="0"/>
              <a:t>– used for small and fast projects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XP</a:t>
            </a:r>
            <a:r>
              <a:rPr lang="en-US" dirty="0"/>
              <a:t> – For advance / heavy coding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5 (of  25)</a:t>
            </a:r>
          </a:p>
        </p:txBody>
      </p:sp>
      <p:pic>
        <p:nvPicPr>
          <p:cNvPr id="2050" name="Picture 2" descr="Image result for software develop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45" y="4885578"/>
            <a:ext cx="1644062" cy="16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Revisiting System Development Lifecycle (SDLC)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Main Phases</a:t>
            </a:r>
          </a:p>
          <a:p>
            <a:r>
              <a:rPr lang="en-US" dirty="0" smtClean="0"/>
              <a:t>Information System Development Methodologies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3375" y="219075"/>
            <a:ext cx="70421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Other popular IS Methodologies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4963" y="1641475"/>
            <a:ext cx="8229600" cy="4525963"/>
          </a:xfrm>
        </p:spPr>
        <p:txBody>
          <a:bodyPr/>
          <a:lstStyle/>
          <a:p>
            <a:r>
              <a:rPr lang="en-US" dirty="0" smtClean="0"/>
              <a:t>V-Model</a:t>
            </a:r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Cleanroom</a:t>
            </a:r>
          </a:p>
          <a:p>
            <a:r>
              <a:rPr lang="en-US" dirty="0" smtClean="0"/>
              <a:t>DSDM</a:t>
            </a:r>
          </a:p>
          <a:p>
            <a:r>
              <a:rPr lang="en-US" dirty="0" smtClean="0"/>
              <a:t>Lean</a:t>
            </a:r>
          </a:p>
          <a:p>
            <a:r>
              <a:rPr lang="en-US" dirty="0" smtClean="0"/>
              <a:t>Dual </a:t>
            </a:r>
            <a:r>
              <a:rPr lang="en-US" dirty="0" err="1" smtClean="0"/>
              <a:t>Vee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TDD</a:t>
            </a:r>
          </a:p>
          <a:p>
            <a:endParaRPr lang="en-US" dirty="0" smtClean="0"/>
          </a:p>
        </p:txBody>
      </p:sp>
      <p:pic>
        <p:nvPicPr>
          <p:cNvPr id="5" name="Picture 4" descr="Development life cy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5" y="4706471"/>
            <a:ext cx="2873189" cy="1742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1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makes up a 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/>
                </a:solidFill>
              </a:rPr>
              <a:t>Systems </a:t>
            </a:r>
            <a:r>
              <a:rPr lang="en-US" b="1" dirty="0">
                <a:solidFill>
                  <a:schemeClr val="accent6"/>
                </a:solidFill>
              </a:rPr>
              <a:t>Development </a:t>
            </a:r>
            <a:r>
              <a:rPr lang="en-US" b="1" dirty="0" smtClean="0">
                <a:solidFill>
                  <a:schemeClr val="accent6"/>
                </a:solidFill>
              </a:rPr>
              <a:t>Methodology 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55788"/>
            <a:ext cx="8229600" cy="4367212"/>
          </a:xfrm>
        </p:spPr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Methodologies uses </a:t>
            </a:r>
            <a:r>
              <a:rPr lang="en-US" b="1" dirty="0" smtClean="0">
                <a:solidFill>
                  <a:schemeClr val="accent6"/>
                </a:solidFill>
              </a:rPr>
              <a:t>TOOLS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6"/>
                </a:solidFill>
              </a:rPr>
              <a:t>TECHNIQUES</a:t>
            </a:r>
            <a:r>
              <a:rPr lang="en-US" dirty="0" smtClean="0"/>
              <a:t> to carry out tasks.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TOOLS</a:t>
            </a:r>
            <a:r>
              <a:rPr lang="en-US" dirty="0"/>
              <a:t>  – often CASE TOOLS; software used within the project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Testing Tool – Software used to test other software.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Code Generator – Software used to generate programming codes from design</a:t>
            </a:r>
            <a:r>
              <a:rPr lang="en-US" dirty="0" smtClean="0"/>
              <a:t>.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TECHNIQUES</a:t>
            </a:r>
            <a:r>
              <a:rPr lang="en-US" dirty="0" smtClean="0"/>
              <a:t> </a:t>
            </a:r>
            <a:r>
              <a:rPr lang="en-US" dirty="0"/>
              <a:t>-  different ways of doing things.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Prototyping – A model of the system developed to get feedback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JAD- Meeting session used to review project</a:t>
            </a:r>
          </a:p>
          <a:p>
            <a:pPr marL="582930"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5 (of  25)</a:t>
            </a:r>
          </a:p>
        </p:txBody>
      </p:sp>
      <p:pic>
        <p:nvPicPr>
          <p:cNvPr id="6" name="Picture 5" descr="http://datamaticsgroup.com/wp-content/uploads/revslider/software-new/custom_software_development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19" y="5593976"/>
            <a:ext cx="1360714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0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Importance of using IS Methodologies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2012" y="1697038"/>
            <a:ext cx="8068236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ensure consistency in management of projects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To ensure the best techniques applied to carry out a project.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Reduce </a:t>
            </a:r>
            <a:r>
              <a:rPr lang="en-US" dirty="0"/>
              <a:t>time &amp; cost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To </a:t>
            </a:r>
            <a:r>
              <a:rPr lang="en-US" dirty="0"/>
              <a:t>improve the quality of work &amp; system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/>
              <a:t>Meet </a:t>
            </a:r>
            <a:r>
              <a:rPr lang="en-US" dirty="0"/>
              <a:t>user requirement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0292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6 (of  25)</a:t>
            </a:r>
          </a:p>
        </p:txBody>
      </p:sp>
      <p:pic>
        <p:nvPicPr>
          <p:cNvPr id="5" name="Picture 4" descr="https://inflecto.com/media/8702/software_develop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60" y="4313984"/>
            <a:ext cx="2190750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4329"/>
            <a:ext cx="8229600" cy="452867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methodology do you use for a project which involves </a:t>
            </a:r>
            <a:r>
              <a:rPr lang="en-US" b="1" dirty="0" smtClean="0"/>
              <a:t>large database </a:t>
            </a:r>
            <a:r>
              <a:rPr lang="en-US" dirty="0" smtClean="0"/>
              <a:t>and </a:t>
            </a:r>
            <a:r>
              <a:rPr lang="en-US" b="1" dirty="0" smtClean="0"/>
              <a:t>lots of coding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(Group Work)</a:t>
            </a:r>
          </a:p>
          <a:p>
            <a:r>
              <a:rPr lang="en-US" dirty="0" smtClean="0"/>
              <a:t>Use a large paper to draw SDLC</a:t>
            </a:r>
          </a:p>
          <a:p>
            <a:r>
              <a:rPr lang="en-US" dirty="0" smtClean="0"/>
              <a:t>Make a summary of SDLC Main Phases and sub-phases.</a:t>
            </a:r>
          </a:p>
          <a:p>
            <a:r>
              <a:rPr lang="en-US" dirty="0" smtClean="0"/>
              <a:t>Under each Main Phases, shows it’s:</a:t>
            </a:r>
          </a:p>
          <a:p>
            <a:pPr lvl="1"/>
            <a:r>
              <a:rPr lang="en-US" dirty="0" smtClean="0"/>
              <a:t>Sub-phases</a:t>
            </a:r>
          </a:p>
          <a:p>
            <a:pPr lvl="1"/>
            <a:r>
              <a:rPr lang="en-US" dirty="0" smtClean="0"/>
              <a:t>Who are involved</a:t>
            </a:r>
          </a:p>
          <a:p>
            <a:pPr lvl="1"/>
            <a:r>
              <a:rPr lang="en-US" dirty="0" smtClean="0"/>
              <a:t>Input document</a:t>
            </a:r>
          </a:p>
          <a:p>
            <a:pPr lvl="1"/>
            <a:r>
              <a:rPr lang="en-US" dirty="0" smtClean="0"/>
              <a:t>Output documents</a:t>
            </a:r>
          </a:p>
          <a:p>
            <a:pPr lvl="1"/>
            <a:r>
              <a:rPr lang="en-US" dirty="0" smtClean="0"/>
              <a:t>Popular Techniques used within the phase (if any)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(Individual Work)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What is SDLC?</a:t>
            </a:r>
          </a:p>
          <a:p>
            <a:pPr lvl="0"/>
            <a:r>
              <a:rPr lang="en-US" dirty="0" smtClean="0"/>
              <a:t>Explain THREE benefits of applying SDLC for a IS project.</a:t>
            </a:r>
          </a:p>
          <a:p>
            <a:r>
              <a:rPr lang="en-US" dirty="0" smtClean="0"/>
              <a:t>Explain THREE problems of applying SDLC for a IS project.</a:t>
            </a:r>
          </a:p>
          <a:p>
            <a:pPr lvl="0"/>
            <a:r>
              <a:rPr lang="en-US" dirty="0" smtClean="0"/>
              <a:t>Search the internet/books and draw a diagram for SDLC </a:t>
            </a:r>
            <a:br>
              <a:rPr lang="en-US" dirty="0" smtClean="0"/>
            </a:br>
            <a:r>
              <a:rPr lang="en-US" sz="2000" i="1" dirty="0" smtClean="0"/>
              <a:t>(which is not found in these slides)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lecture, YOU should be able to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Define SDLC</a:t>
            </a:r>
          </a:p>
          <a:p>
            <a:pPr lvl="1"/>
            <a:r>
              <a:rPr lang="en-US" dirty="0" smtClean="0"/>
              <a:t>Illustrate SDLC</a:t>
            </a:r>
          </a:p>
          <a:p>
            <a:pPr lvl="1"/>
            <a:r>
              <a:rPr lang="en-US" dirty="0" smtClean="0"/>
              <a:t>Briefly explain each of the SDLC phases</a:t>
            </a:r>
          </a:p>
          <a:p>
            <a:pPr lvl="1"/>
            <a:r>
              <a:rPr lang="en-US" dirty="0" smtClean="0"/>
              <a:t>Identify the people involved in an IS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Introduction to IS Methodologies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 you must be able to use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Systems Development Lifecycle (SDLC)</a:t>
            </a:r>
          </a:p>
          <a:p>
            <a:pPr lvl="1"/>
            <a:r>
              <a:rPr lang="en-US" dirty="0" smtClean="0"/>
              <a:t>Benefits of using SDLC</a:t>
            </a:r>
          </a:p>
          <a:p>
            <a:pPr lvl="1"/>
            <a:r>
              <a:rPr lang="en-US" dirty="0" smtClean="0"/>
              <a:t>Different versions of SDLC</a:t>
            </a:r>
          </a:p>
          <a:p>
            <a:pPr lvl="1"/>
            <a:r>
              <a:rPr lang="en-US" dirty="0" smtClean="0"/>
              <a:t>General types of  people involved in an IS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Definition of IS Methodologies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Development Life Cycle (SDLC)</a:t>
            </a:r>
            <a:endParaRPr lang="en-US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definition;</a:t>
            </a:r>
          </a:p>
          <a:p>
            <a:endParaRPr lang="en-US" dirty="0" smtClean="0"/>
          </a:p>
          <a:p>
            <a:pPr lvl="1"/>
            <a:r>
              <a:rPr lang="en-US" sz="2400" i="1" dirty="0" smtClean="0"/>
              <a:t>The Systems Development Life Cycle (SDLC) is a </a:t>
            </a:r>
            <a:r>
              <a:rPr lang="en-US" sz="2400" b="1" i="1" dirty="0" smtClean="0"/>
              <a:t>conceptual model </a:t>
            </a:r>
            <a:r>
              <a:rPr lang="en-US" sz="2400" i="1" dirty="0" smtClean="0"/>
              <a:t>used in </a:t>
            </a:r>
            <a:r>
              <a:rPr lang="en-US" sz="2400" b="1" i="1" dirty="0" smtClean="0"/>
              <a:t>project management </a:t>
            </a:r>
            <a:r>
              <a:rPr lang="en-US" sz="2400" i="1" dirty="0" smtClean="0"/>
              <a:t>that describes the </a:t>
            </a:r>
            <a:r>
              <a:rPr lang="en-US" sz="2400" b="1" i="1" dirty="0" smtClean="0"/>
              <a:t>stages</a:t>
            </a:r>
            <a:r>
              <a:rPr lang="en-US" sz="2400" i="1" dirty="0" smtClean="0"/>
              <a:t> involved in an </a:t>
            </a:r>
            <a:r>
              <a:rPr lang="en-US" sz="2400" b="1" i="1" dirty="0" smtClean="0"/>
              <a:t>information system development project</a:t>
            </a:r>
            <a:r>
              <a:rPr lang="en-US" sz="2400" i="1" dirty="0" smtClean="0"/>
              <a:t>, from an initial feasibility study through maintenance of the completed application. (wiki,2015)</a:t>
            </a:r>
            <a:endParaRPr lang="en-US" sz="2400" i="1" dirty="0"/>
          </a:p>
        </p:txBody>
      </p:sp>
      <p:pic>
        <p:nvPicPr>
          <p:cNvPr id="4" name="Picture 3" descr="Development life cy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800600"/>
            <a:ext cx="2650564" cy="167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Development Life Cycle (SDLC)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Simplified Definition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RECEPIE to ‘cook-up’ an Information System</a:t>
            </a:r>
          </a:p>
          <a:p>
            <a:endParaRPr lang="en-US" dirty="0" smtClean="0"/>
          </a:p>
          <a:p>
            <a:r>
              <a:rPr lang="en-US" dirty="0" smtClean="0"/>
              <a:t>SDLC shows main stages: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PLANNING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ANALYSIS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IMPLEMENTATION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MAINTENANCE</a:t>
            </a:r>
          </a:p>
          <a:p>
            <a:pPr lvl="2"/>
            <a:r>
              <a:rPr lang="en-US" dirty="0" smtClean="0"/>
              <a:t>(if any major problems, </a:t>
            </a:r>
            <a:br>
              <a:rPr lang="en-US" dirty="0" smtClean="0"/>
            </a:br>
            <a:r>
              <a:rPr lang="en-US" dirty="0" smtClean="0"/>
              <a:t>then back to planning)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67" y="2449772"/>
            <a:ext cx="3695132" cy="36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views of SDLC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has many version / diagrams / stages 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</a:rPr>
              <a:t>(from different authors),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but generally all the same.</a:t>
            </a:r>
          </a:p>
        </p:txBody>
      </p:sp>
      <p:pic>
        <p:nvPicPr>
          <p:cNvPr id="18436" name="Picture 4" descr="http://www.paradigminfotech.com/_i/sdl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2769" y="2363659"/>
            <a:ext cx="4094164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74650" y="6207125"/>
            <a:ext cx="4262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Search Google image for other versions</a:t>
            </a:r>
          </a:p>
        </p:txBody>
      </p:sp>
      <p:pic>
        <p:nvPicPr>
          <p:cNvPr id="8" name="Picture 4" descr="FG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35" b="854"/>
          <a:stretch>
            <a:fillRect/>
          </a:stretch>
        </p:blipFill>
        <p:spPr bwMode="auto">
          <a:xfrm>
            <a:off x="4875833" y="4660899"/>
            <a:ext cx="3835400" cy="188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upload.wikimedia.org/wikipedia/commons/1/19/SDLC_-_Software_Development_Life_Cyc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40" y="3023555"/>
            <a:ext cx="2934359" cy="29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SDLC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is considered a framework to develop an Information System</a:t>
            </a:r>
          </a:p>
          <a:p>
            <a:endParaRPr lang="en-US" dirty="0" smtClean="0"/>
          </a:p>
          <a:p>
            <a:r>
              <a:rPr lang="en-US" dirty="0" smtClean="0"/>
              <a:t>SDLC acts as the basis for SYSTEM DEVELOPMENT METHODOLOGIES  (covered in later chapters)</a:t>
            </a:r>
          </a:p>
          <a:p>
            <a:pPr lvl="1"/>
            <a:r>
              <a:rPr lang="en-US" dirty="0" smtClean="0"/>
              <a:t>SDLC is not IS Development Methodology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SDLC can be generally used to manage any IT based project.</a:t>
            </a:r>
          </a:p>
          <a:p>
            <a:endParaRPr lang="en-US" dirty="0" smtClean="0"/>
          </a:p>
          <a:p>
            <a:r>
              <a:rPr lang="en-US" dirty="0" smtClean="0"/>
              <a:t>SDLC has Techniques to guide a developer to built an Information system efficiently.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PHASE-1 – Planning</a:t>
            </a:r>
            <a:endParaRPr lang="en-US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Planning </a:t>
            </a:r>
            <a:r>
              <a:rPr lang="en-US" dirty="0" smtClean="0"/>
              <a:t>Sub Phases;</a:t>
            </a:r>
          </a:p>
          <a:p>
            <a:pPr marL="0" lvl="0" indent="0">
              <a:buNone/>
            </a:pPr>
            <a:endParaRPr lang="en-US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b="1" dirty="0" smtClean="0">
                <a:solidFill>
                  <a:srgbClr val="0070C0"/>
                </a:solidFill>
              </a:rPr>
              <a:t>Problems Statement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b="1" dirty="0" smtClean="0">
                <a:solidFill>
                  <a:srgbClr val="0070C0"/>
                </a:solidFill>
              </a:rPr>
              <a:t>Initial Study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b="1" dirty="0" smtClean="0">
                <a:solidFill>
                  <a:srgbClr val="0070C0"/>
                </a:solidFill>
              </a:rPr>
              <a:t>Feasibility Study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b="1" dirty="0" smtClean="0">
                <a:solidFill>
                  <a:srgbClr val="0070C0"/>
                </a:solidFill>
              </a:rPr>
              <a:t>Requirement Gathering</a:t>
            </a:r>
          </a:p>
          <a:p>
            <a:pPr marL="857250" lvl="1" indent="-457200">
              <a:buFont typeface="+mj-lt"/>
              <a:buAutoNum type="alphaUcPeriod"/>
            </a:pP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Input – </a:t>
            </a:r>
            <a:r>
              <a:rPr lang="en-US" b="1" dirty="0">
                <a:solidFill>
                  <a:srgbClr val="0070C0"/>
                </a:solidFill>
              </a:rPr>
              <a:t>Problem Statements</a:t>
            </a:r>
          </a:p>
          <a:p>
            <a:pPr marL="400050" lvl="1" indent="0">
              <a:buNone/>
            </a:pPr>
            <a:r>
              <a:rPr lang="en-US" dirty="0" smtClean="0"/>
              <a:t>Output </a:t>
            </a:r>
            <a:r>
              <a:rPr lang="en-US" dirty="0"/>
              <a:t>– </a:t>
            </a:r>
            <a:r>
              <a:rPr lang="en-US" b="1" dirty="0">
                <a:solidFill>
                  <a:srgbClr val="0070C0"/>
                </a:solidFill>
              </a:rPr>
              <a:t>Feasibility Study Report, </a:t>
            </a:r>
            <a:r>
              <a:rPr lang="en-US" b="1" dirty="0" smtClean="0">
                <a:solidFill>
                  <a:srgbClr val="0070C0"/>
                </a:solidFill>
              </a:rPr>
              <a:t>Initial </a:t>
            </a:r>
            <a:r>
              <a:rPr lang="en-US" b="1" dirty="0">
                <a:solidFill>
                  <a:srgbClr val="0070C0"/>
                </a:solidFill>
              </a:rPr>
              <a:t>Study Report / Project </a:t>
            </a:r>
            <a:r>
              <a:rPr lang="en-US" b="1" dirty="0" smtClean="0">
                <a:solidFill>
                  <a:srgbClr val="0070C0"/>
                </a:solidFill>
              </a:rPr>
              <a:t>Proposal</a:t>
            </a:r>
          </a:p>
          <a:p>
            <a:endParaRPr lang="en-US" dirty="0" smtClean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73671871"/>
              </p:ext>
            </p:extLst>
          </p:nvPr>
        </p:nvGraphicFramePr>
        <p:xfrm>
          <a:off x="190306" y="6123214"/>
          <a:ext cx="8794035" cy="34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4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5401</TotalTime>
  <Pages>11</Pages>
  <Words>979</Words>
  <Application>Microsoft Office PowerPoint</Application>
  <PresentationFormat>On-screen Show (4:3)</PresentationFormat>
  <Paragraphs>237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APUtemplate-Level_2</vt:lpstr>
      <vt:lpstr>System Development Methods CT046-3-2</vt:lpstr>
      <vt:lpstr>Topic &amp; Structure of the lesson</vt:lpstr>
      <vt:lpstr>Learning Outcomes</vt:lpstr>
      <vt:lpstr>Key Terms you must be able to use</vt:lpstr>
      <vt:lpstr>Systems Development Life Cycle (SDLC)</vt:lpstr>
      <vt:lpstr>Systems Development Life Cycle (SDLC) Simplified Definition</vt:lpstr>
      <vt:lpstr>Many views of SDLC</vt:lpstr>
      <vt:lpstr>Facts about SDLC</vt:lpstr>
      <vt:lpstr>PHASE-1 – Planning</vt:lpstr>
      <vt:lpstr>Quick Quiz</vt:lpstr>
      <vt:lpstr>PHASE-2 – Analysis</vt:lpstr>
      <vt:lpstr>PHASE-3 - Design</vt:lpstr>
      <vt:lpstr>Quick Quiz</vt:lpstr>
      <vt:lpstr>PHASE 4 – Implementation</vt:lpstr>
      <vt:lpstr>PHASE 5 – Review and Maintenance</vt:lpstr>
      <vt:lpstr>People involved in SDLC</vt:lpstr>
      <vt:lpstr>People involved in SDLC Quick Quiz</vt:lpstr>
      <vt:lpstr>What is  Systems Development Methodology ?</vt:lpstr>
      <vt:lpstr>What is  Systems Development Methodology ?</vt:lpstr>
      <vt:lpstr>Other popular IS Methodologies</vt:lpstr>
      <vt:lpstr>What makes up a  Systems Development Methodology ?</vt:lpstr>
      <vt:lpstr>Importance of using IS Methodologies</vt:lpstr>
      <vt:lpstr>Quick Quiz</vt:lpstr>
      <vt:lpstr>Tutorial 1</vt:lpstr>
      <vt:lpstr>Tutorial 2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61</cp:revision>
  <cp:lastPrinted>1995-11-02T09:23:42Z</cp:lastPrinted>
  <dcterms:created xsi:type="dcterms:W3CDTF">2014-01-17T09:12:04Z</dcterms:created>
  <dcterms:modified xsi:type="dcterms:W3CDTF">2016-09-25T18:09:46Z</dcterms:modified>
</cp:coreProperties>
</file>