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90" r:id="rId4"/>
    <p:sldId id="259" r:id="rId5"/>
    <p:sldId id="268" r:id="rId6"/>
    <p:sldId id="269" r:id="rId7"/>
    <p:sldId id="292" r:id="rId8"/>
    <p:sldId id="312" r:id="rId9"/>
    <p:sldId id="313" r:id="rId10"/>
    <p:sldId id="298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70" r:id="rId21"/>
    <p:sldId id="283" r:id="rId22"/>
    <p:sldId id="266" r:id="rId23"/>
    <p:sldId id="282" r:id="rId24"/>
    <p:sldId id="267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7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28F76-9E20-4659-9E9B-83388FABEC91}" type="doc">
      <dgm:prSet loTypeId="urn:microsoft.com/office/officeart/2005/8/layout/arrow2" loCatId="process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3C8C7EB-B82A-4997-83D3-9275B1C7F277}">
      <dgm:prSet/>
      <dgm:spPr/>
      <dgm:t>
        <a:bodyPr/>
        <a:lstStyle/>
        <a:p>
          <a:pPr rtl="0"/>
          <a:r>
            <a:rPr lang="en-US" smtClean="0"/>
            <a:t>Collecting and storing data</a:t>
          </a:r>
          <a:endParaRPr lang="en-US"/>
        </a:p>
      </dgm:t>
    </dgm:pt>
    <dgm:pt modelId="{9A3868EC-5F91-4622-987E-A28B179FD8A4}" type="parTrans" cxnId="{F40BC10F-A1FD-466D-8EBF-21CCC9E6E4F3}">
      <dgm:prSet/>
      <dgm:spPr/>
      <dgm:t>
        <a:bodyPr/>
        <a:lstStyle/>
        <a:p>
          <a:endParaRPr lang="en-US"/>
        </a:p>
      </dgm:t>
    </dgm:pt>
    <dgm:pt modelId="{97139B7B-925B-4814-ABE1-C80E769D94B9}" type="sibTrans" cxnId="{F40BC10F-A1FD-466D-8EBF-21CCC9E6E4F3}">
      <dgm:prSet/>
      <dgm:spPr/>
      <dgm:t>
        <a:bodyPr/>
        <a:lstStyle/>
        <a:p>
          <a:endParaRPr lang="en-US"/>
        </a:p>
      </dgm:t>
    </dgm:pt>
    <dgm:pt modelId="{59715831-89A8-4002-AC2B-02E0008D190E}">
      <dgm:prSet/>
      <dgm:spPr/>
      <dgm:t>
        <a:bodyPr/>
        <a:lstStyle/>
        <a:p>
          <a:pPr rtl="0"/>
          <a:r>
            <a:rPr lang="en-US" smtClean="0"/>
            <a:t>Cleaning data</a:t>
          </a:r>
          <a:endParaRPr lang="en-US"/>
        </a:p>
      </dgm:t>
    </dgm:pt>
    <dgm:pt modelId="{1A215371-57E7-42A4-B13E-99C85A3A2CFB}" type="parTrans" cxnId="{6B250248-0B6C-49CA-B3E6-5BF0969F1E95}">
      <dgm:prSet/>
      <dgm:spPr/>
      <dgm:t>
        <a:bodyPr/>
        <a:lstStyle/>
        <a:p>
          <a:endParaRPr lang="en-US"/>
        </a:p>
      </dgm:t>
    </dgm:pt>
    <dgm:pt modelId="{D686B0AF-7404-4795-8BB3-A17037B3316E}" type="sibTrans" cxnId="{6B250248-0B6C-49CA-B3E6-5BF0969F1E95}">
      <dgm:prSet/>
      <dgm:spPr/>
      <dgm:t>
        <a:bodyPr/>
        <a:lstStyle/>
        <a:p>
          <a:endParaRPr lang="en-US"/>
        </a:p>
      </dgm:t>
    </dgm:pt>
    <dgm:pt modelId="{36FDEB3D-56E7-44D9-A9D6-407D9450399A}">
      <dgm:prSet/>
      <dgm:spPr/>
      <dgm:t>
        <a:bodyPr/>
        <a:lstStyle/>
        <a:p>
          <a:pPr rtl="0"/>
          <a:r>
            <a:rPr lang="en-US" smtClean="0"/>
            <a:t>Analyzing data</a:t>
          </a:r>
          <a:endParaRPr lang="en-US"/>
        </a:p>
      </dgm:t>
    </dgm:pt>
    <dgm:pt modelId="{EFEE7CBB-3C1C-42D8-B7DD-44CA04E0EBD6}" type="parTrans" cxnId="{6CA2E55B-1E4B-46DD-8980-0A6E2826C8E5}">
      <dgm:prSet/>
      <dgm:spPr/>
      <dgm:t>
        <a:bodyPr/>
        <a:lstStyle/>
        <a:p>
          <a:endParaRPr lang="en-US"/>
        </a:p>
      </dgm:t>
    </dgm:pt>
    <dgm:pt modelId="{1BD63FAD-FB6A-4276-8BC0-AF8F27FBEDED}" type="sibTrans" cxnId="{6CA2E55B-1E4B-46DD-8980-0A6E2826C8E5}">
      <dgm:prSet/>
      <dgm:spPr/>
      <dgm:t>
        <a:bodyPr/>
        <a:lstStyle/>
        <a:p>
          <a:endParaRPr lang="en-US"/>
        </a:p>
      </dgm:t>
    </dgm:pt>
    <dgm:pt modelId="{FB188616-DABD-4438-8DC4-23F125EEFAA3}">
      <dgm:prSet/>
      <dgm:spPr/>
      <dgm:t>
        <a:bodyPr/>
        <a:lstStyle/>
        <a:p>
          <a:pPr rtl="0"/>
          <a:r>
            <a:rPr lang="en-US" smtClean="0"/>
            <a:t>Creating output information</a:t>
          </a:r>
          <a:endParaRPr lang="en-US"/>
        </a:p>
      </dgm:t>
    </dgm:pt>
    <dgm:pt modelId="{7C796952-BDE1-4488-B66C-03778F9E88CC}" type="parTrans" cxnId="{CCDA09AD-1691-41AA-9CE3-6E6A3DE52D37}">
      <dgm:prSet/>
      <dgm:spPr/>
      <dgm:t>
        <a:bodyPr/>
        <a:lstStyle/>
        <a:p>
          <a:endParaRPr lang="en-US"/>
        </a:p>
      </dgm:t>
    </dgm:pt>
    <dgm:pt modelId="{863D2A5C-67C0-47B5-993F-21B969D81D37}" type="sibTrans" cxnId="{CCDA09AD-1691-41AA-9CE3-6E6A3DE52D37}">
      <dgm:prSet/>
      <dgm:spPr/>
      <dgm:t>
        <a:bodyPr/>
        <a:lstStyle/>
        <a:p>
          <a:endParaRPr lang="en-US"/>
        </a:p>
      </dgm:t>
    </dgm:pt>
    <dgm:pt modelId="{8D4D6EFD-9935-477B-AAFC-40221265E6CA}">
      <dgm:prSet/>
      <dgm:spPr/>
      <dgm:t>
        <a:bodyPr/>
        <a:lstStyle/>
        <a:p>
          <a:pPr rtl="0"/>
          <a:r>
            <a:rPr lang="en-US" smtClean="0"/>
            <a:t>Conclusion of analysis</a:t>
          </a:r>
          <a:endParaRPr lang="en-US"/>
        </a:p>
      </dgm:t>
    </dgm:pt>
    <dgm:pt modelId="{7E4892DC-861F-402B-AED2-7684F87A3DC8}" type="parTrans" cxnId="{13DB6754-72A5-4580-BD22-EC202C96A8CF}">
      <dgm:prSet/>
      <dgm:spPr/>
      <dgm:t>
        <a:bodyPr/>
        <a:lstStyle/>
        <a:p>
          <a:endParaRPr lang="en-US"/>
        </a:p>
      </dgm:t>
    </dgm:pt>
    <dgm:pt modelId="{63DDD376-A27B-4BBD-A5D7-935364A9791B}" type="sibTrans" cxnId="{13DB6754-72A5-4580-BD22-EC202C96A8CF}">
      <dgm:prSet/>
      <dgm:spPr/>
      <dgm:t>
        <a:bodyPr/>
        <a:lstStyle/>
        <a:p>
          <a:endParaRPr lang="en-US"/>
        </a:p>
      </dgm:t>
    </dgm:pt>
    <dgm:pt modelId="{46BE8053-F6E8-4562-AD11-1A527CF0FA03}" type="pres">
      <dgm:prSet presAssocID="{E7F28F76-9E20-4659-9E9B-83388FABEC91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62C5AE-BC18-439E-B457-249202C6A195}" type="pres">
      <dgm:prSet presAssocID="{E7F28F76-9E20-4659-9E9B-83388FABEC91}" presName="arrow" presStyleLbl="bgShp" presStyleIdx="0" presStyleCnt="1"/>
      <dgm:spPr/>
    </dgm:pt>
    <dgm:pt modelId="{277E2C8E-B7F0-4ABC-89CE-B678A57DFFAF}" type="pres">
      <dgm:prSet presAssocID="{E7F28F76-9E20-4659-9E9B-83388FABEC91}" presName="arrowDiagram5" presStyleCnt="0"/>
      <dgm:spPr/>
    </dgm:pt>
    <dgm:pt modelId="{296231A3-51D9-43A2-BA29-573EAC11E1CE}" type="pres">
      <dgm:prSet presAssocID="{43C8C7EB-B82A-4997-83D3-9275B1C7F277}" presName="bullet5a" presStyleLbl="node1" presStyleIdx="0" presStyleCnt="5"/>
      <dgm:spPr/>
    </dgm:pt>
    <dgm:pt modelId="{6B0C42DD-A03D-4906-963B-3D22A800ACCE}" type="pres">
      <dgm:prSet presAssocID="{43C8C7EB-B82A-4997-83D3-9275B1C7F277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176C4-5509-4602-B5EF-9E077893286A}" type="pres">
      <dgm:prSet presAssocID="{59715831-89A8-4002-AC2B-02E0008D190E}" presName="bullet5b" presStyleLbl="node1" presStyleIdx="1" presStyleCnt="5"/>
      <dgm:spPr/>
    </dgm:pt>
    <dgm:pt modelId="{F3B24B1D-E801-4B7C-A8F6-3F6E67DFB6A9}" type="pres">
      <dgm:prSet presAssocID="{59715831-89A8-4002-AC2B-02E0008D190E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8B039-D755-4B56-9EC6-29950F9E7283}" type="pres">
      <dgm:prSet presAssocID="{36FDEB3D-56E7-44D9-A9D6-407D9450399A}" presName="bullet5c" presStyleLbl="node1" presStyleIdx="2" presStyleCnt="5"/>
      <dgm:spPr/>
    </dgm:pt>
    <dgm:pt modelId="{5B480F18-DF89-47EF-ABBD-245650EC0F3F}" type="pres">
      <dgm:prSet presAssocID="{36FDEB3D-56E7-44D9-A9D6-407D9450399A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3A487-1DA0-48D6-844E-3907CD88937D}" type="pres">
      <dgm:prSet presAssocID="{FB188616-DABD-4438-8DC4-23F125EEFAA3}" presName="bullet5d" presStyleLbl="node1" presStyleIdx="3" presStyleCnt="5"/>
      <dgm:spPr/>
    </dgm:pt>
    <dgm:pt modelId="{DCA40E6C-7314-4FAE-BB5E-FFE89D436A6F}" type="pres">
      <dgm:prSet presAssocID="{FB188616-DABD-4438-8DC4-23F125EEFAA3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45344-FF5C-44A9-8876-14E1819057FF}" type="pres">
      <dgm:prSet presAssocID="{8D4D6EFD-9935-477B-AAFC-40221265E6CA}" presName="bullet5e" presStyleLbl="node1" presStyleIdx="4" presStyleCnt="5"/>
      <dgm:spPr/>
    </dgm:pt>
    <dgm:pt modelId="{8A1F14F9-A18C-4D59-9E1E-C757C46E8C7A}" type="pres">
      <dgm:prSet presAssocID="{8D4D6EFD-9935-477B-AAFC-40221265E6CA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BC10F-A1FD-466D-8EBF-21CCC9E6E4F3}" srcId="{E7F28F76-9E20-4659-9E9B-83388FABEC91}" destId="{43C8C7EB-B82A-4997-83D3-9275B1C7F277}" srcOrd="0" destOrd="0" parTransId="{9A3868EC-5F91-4622-987E-A28B179FD8A4}" sibTransId="{97139B7B-925B-4814-ABE1-C80E769D94B9}"/>
    <dgm:cxn modelId="{13DB6754-72A5-4580-BD22-EC202C96A8CF}" srcId="{E7F28F76-9E20-4659-9E9B-83388FABEC91}" destId="{8D4D6EFD-9935-477B-AAFC-40221265E6CA}" srcOrd="4" destOrd="0" parTransId="{7E4892DC-861F-402B-AED2-7684F87A3DC8}" sibTransId="{63DDD376-A27B-4BBD-A5D7-935364A9791B}"/>
    <dgm:cxn modelId="{6B250248-0B6C-49CA-B3E6-5BF0969F1E95}" srcId="{E7F28F76-9E20-4659-9E9B-83388FABEC91}" destId="{59715831-89A8-4002-AC2B-02E0008D190E}" srcOrd="1" destOrd="0" parTransId="{1A215371-57E7-42A4-B13E-99C85A3A2CFB}" sibTransId="{D686B0AF-7404-4795-8BB3-A17037B3316E}"/>
    <dgm:cxn modelId="{08AFEEE9-8898-4242-AC47-A4AD56DEE78C}" type="presOf" srcId="{59715831-89A8-4002-AC2B-02E0008D190E}" destId="{F3B24B1D-E801-4B7C-A8F6-3F6E67DFB6A9}" srcOrd="0" destOrd="0" presId="urn:microsoft.com/office/officeart/2005/8/layout/arrow2"/>
    <dgm:cxn modelId="{C0F28599-94F0-44CF-AF94-D04084D1A4DE}" type="presOf" srcId="{43C8C7EB-B82A-4997-83D3-9275B1C7F277}" destId="{6B0C42DD-A03D-4906-963B-3D22A800ACCE}" srcOrd="0" destOrd="0" presId="urn:microsoft.com/office/officeart/2005/8/layout/arrow2"/>
    <dgm:cxn modelId="{B5B82A4E-6836-4B9B-8230-731A51E47BD8}" type="presOf" srcId="{FB188616-DABD-4438-8DC4-23F125EEFAA3}" destId="{DCA40E6C-7314-4FAE-BB5E-FFE89D436A6F}" srcOrd="0" destOrd="0" presId="urn:microsoft.com/office/officeart/2005/8/layout/arrow2"/>
    <dgm:cxn modelId="{E4ECF488-7D1C-4C69-8B74-AFC5F155DC7E}" type="presOf" srcId="{E7F28F76-9E20-4659-9E9B-83388FABEC91}" destId="{46BE8053-F6E8-4562-AD11-1A527CF0FA03}" srcOrd="0" destOrd="0" presId="urn:microsoft.com/office/officeart/2005/8/layout/arrow2"/>
    <dgm:cxn modelId="{154713C4-3F23-449B-A89C-696FEF220757}" type="presOf" srcId="{8D4D6EFD-9935-477B-AAFC-40221265E6CA}" destId="{8A1F14F9-A18C-4D59-9E1E-C757C46E8C7A}" srcOrd="0" destOrd="0" presId="urn:microsoft.com/office/officeart/2005/8/layout/arrow2"/>
    <dgm:cxn modelId="{6CA2E55B-1E4B-46DD-8980-0A6E2826C8E5}" srcId="{E7F28F76-9E20-4659-9E9B-83388FABEC91}" destId="{36FDEB3D-56E7-44D9-A9D6-407D9450399A}" srcOrd="2" destOrd="0" parTransId="{EFEE7CBB-3C1C-42D8-B7DD-44CA04E0EBD6}" sibTransId="{1BD63FAD-FB6A-4276-8BC0-AF8F27FBEDED}"/>
    <dgm:cxn modelId="{CCDA09AD-1691-41AA-9CE3-6E6A3DE52D37}" srcId="{E7F28F76-9E20-4659-9E9B-83388FABEC91}" destId="{FB188616-DABD-4438-8DC4-23F125EEFAA3}" srcOrd="3" destOrd="0" parTransId="{7C796952-BDE1-4488-B66C-03778F9E88CC}" sibTransId="{863D2A5C-67C0-47B5-993F-21B969D81D37}"/>
    <dgm:cxn modelId="{C971890A-4BBD-4284-8EC1-D0EB26DAC7DD}" type="presOf" srcId="{36FDEB3D-56E7-44D9-A9D6-407D9450399A}" destId="{5B480F18-DF89-47EF-ABBD-245650EC0F3F}" srcOrd="0" destOrd="0" presId="urn:microsoft.com/office/officeart/2005/8/layout/arrow2"/>
    <dgm:cxn modelId="{57D46175-D9AE-4312-A4C1-97F308E658A6}" type="presParOf" srcId="{46BE8053-F6E8-4562-AD11-1A527CF0FA03}" destId="{1162C5AE-BC18-439E-B457-249202C6A195}" srcOrd="0" destOrd="0" presId="urn:microsoft.com/office/officeart/2005/8/layout/arrow2"/>
    <dgm:cxn modelId="{5CFCFE99-5B23-4003-9CCE-9688974F0B57}" type="presParOf" srcId="{46BE8053-F6E8-4562-AD11-1A527CF0FA03}" destId="{277E2C8E-B7F0-4ABC-89CE-B678A57DFFAF}" srcOrd="1" destOrd="0" presId="urn:microsoft.com/office/officeart/2005/8/layout/arrow2"/>
    <dgm:cxn modelId="{B66B1FDA-C1E8-4595-BF45-CBA440998C4E}" type="presParOf" srcId="{277E2C8E-B7F0-4ABC-89CE-B678A57DFFAF}" destId="{296231A3-51D9-43A2-BA29-573EAC11E1CE}" srcOrd="0" destOrd="0" presId="urn:microsoft.com/office/officeart/2005/8/layout/arrow2"/>
    <dgm:cxn modelId="{2EC66833-D477-4BC6-8C1E-0450A85D541F}" type="presParOf" srcId="{277E2C8E-B7F0-4ABC-89CE-B678A57DFFAF}" destId="{6B0C42DD-A03D-4906-963B-3D22A800ACCE}" srcOrd="1" destOrd="0" presId="urn:microsoft.com/office/officeart/2005/8/layout/arrow2"/>
    <dgm:cxn modelId="{20602A32-A61E-40ED-BE59-AFEA8C572CB2}" type="presParOf" srcId="{277E2C8E-B7F0-4ABC-89CE-B678A57DFFAF}" destId="{566176C4-5509-4602-B5EF-9E077893286A}" srcOrd="2" destOrd="0" presId="urn:microsoft.com/office/officeart/2005/8/layout/arrow2"/>
    <dgm:cxn modelId="{21B7DB3E-BC00-4A7F-BAE8-2B4916863BDB}" type="presParOf" srcId="{277E2C8E-B7F0-4ABC-89CE-B678A57DFFAF}" destId="{F3B24B1D-E801-4B7C-A8F6-3F6E67DFB6A9}" srcOrd="3" destOrd="0" presId="urn:microsoft.com/office/officeart/2005/8/layout/arrow2"/>
    <dgm:cxn modelId="{4AED944B-7710-4EDF-86C5-707FB476D200}" type="presParOf" srcId="{277E2C8E-B7F0-4ABC-89CE-B678A57DFFAF}" destId="{AFB8B039-D755-4B56-9EC6-29950F9E7283}" srcOrd="4" destOrd="0" presId="urn:microsoft.com/office/officeart/2005/8/layout/arrow2"/>
    <dgm:cxn modelId="{9BE24386-E58E-43AB-89E8-45482A50FE04}" type="presParOf" srcId="{277E2C8E-B7F0-4ABC-89CE-B678A57DFFAF}" destId="{5B480F18-DF89-47EF-ABBD-245650EC0F3F}" srcOrd="5" destOrd="0" presId="urn:microsoft.com/office/officeart/2005/8/layout/arrow2"/>
    <dgm:cxn modelId="{B704F16E-6BC5-4548-BB66-21837B70C61B}" type="presParOf" srcId="{277E2C8E-B7F0-4ABC-89CE-B678A57DFFAF}" destId="{9EC3A487-1DA0-48D6-844E-3907CD88937D}" srcOrd="6" destOrd="0" presId="urn:microsoft.com/office/officeart/2005/8/layout/arrow2"/>
    <dgm:cxn modelId="{73872350-B095-4A53-A2C1-E2876E148524}" type="presParOf" srcId="{277E2C8E-B7F0-4ABC-89CE-B678A57DFFAF}" destId="{DCA40E6C-7314-4FAE-BB5E-FFE89D436A6F}" srcOrd="7" destOrd="0" presId="urn:microsoft.com/office/officeart/2005/8/layout/arrow2"/>
    <dgm:cxn modelId="{D93F93EF-451D-4B48-A81D-22F04AA6CC4A}" type="presParOf" srcId="{277E2C8E-B7F0-4ABC-89CE-B678A57DFFAF}" destId="{75C45344-FF5C-44A9-8876-14E1819057FF}" srcOrd="8" destOrd="0" presId="urn:microsoft.com/office/officeart/2005/8/layout/arrow2"/>
    <dgm:cxn modelId="{DE4D5113-D01F-4644-94CC-0D9368F2A325}" type="presParOf" srcId="{277E2C8E-B7F0-4ABC-89CE-B678A57DFFAF}" destId="{8A1F14F9-A18C-4D59-9E1E-C757C46E8C7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EE25F-5D96-4CDF-852E-17F2EBB3CEF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63B9F-F0F3-408A-B00E-A421D7DC8DEE}">
      <dgm:prSet phldrT="[Text]" phldr="1"/>
      <dgm:spPr/>
      <dgm:t>
        <a:bodyPr/>
        <a:lstStyle/>
        <a:p>
          <a:endParaRPr lang="en-US" dirty="0"/>
        </a:p>
      </dgm:t>
    </dgm:pt>
    <dgm:pt modelId="{B4C14F5B-3242-4D96-9136-A5EF99AD4BC9}" type="parTrans" cxnId="{04766F56-699F-426F-930A-5E9964A1AC6E}">
      <dgm:prSet/>
      <dgm:spPr/>
      <dgm:t>
        <a:bodyPr/>
        <a:lstStyle/>
        <a:p>
          <a:endParaRPr lang="en-US"/>
        </a:p>
      </dgm:t>
    </dgm:pt>
    <dgm:pt modelId="{F6172C5D-85FE-4FEA-A353-D9ADF2CF5CDD}" type="sibTrans" cxnId="{04766F56-699F-426F-930A-5E9964A1AC6E}">
      <dgm:prSet/>
      <dgm:spPr/>
      <dgm:t>
        <a:bodyPr/>
        <a:lstStyle/>
        <a:p>
          <a:endParaRPr lang="en-US"/>
        </a:p>
      </dgm:t>
    </dgm:pt>
    <dgm:pt modelId="{A2ED705B-5292-41D1-B7C8-0943DBCF7AD2}">
      <dgm:prSet phldrT="[Text]" phldr="1"/>
      <dgm:spPr/>
      <dgm:t>
        <a:bodyPr/>
        <a:lstStyle/>
        <a:p>
          <a:endParaRPr lang="en-US" dirty="0"/>
        </a:p>
      </dgm:t>
    </dgm:pt>
    <dgm:pt modelId="{B5F5AE27-9B26-4FA5-A277-3F329ED9A64A}" type="parTrans" cxnId="{1526E89B-BFCB-4B02-ABB4-2668D3A0ABE8}">
      <dgm:prSet/>
      <dgm:spPr/>
      <dgm:t>
        <a:bodyPr/>
        <a:lstStyle/>
        <a:p>
          <a:endParaRPr lang="en-US"/>
        </a:p>
      </dgm:t>
    </dgm:pt>
    <dgm:pt modelId="{F7D31F69-EA6A-406B-8B38-56CECE66A2EE}" type="sibTrans" cxnId="{1526E89B-BFCB-4B02-ABB4-2668D3A0ABE8}">
      <dgm:prSet/>
      <dgm:spPr/>
      <dgm:t>
        <a:bodyPr/>
        <a:lstStyle/>
        <a:p>
          <a:endParaRPr lang="en-US"/>
        </a:p>
      </dgm:t>
    </dgm:pt>
    <dgm:pt modelId="{12BE360D-E183-4930-8441-34061FD50D0A}">
      <dgm:prSet phldrT="[Text]"/>
      <dgm:spPr/>
      <dgm:t>
        <a:bodyPr/>
        <a:lstStyle/>
        <a:p>
          <a:endParaRPr lang="en-US" dirty="0"/>
        </a:p>
      </dgm:t>
    </dgm:pt>
    <dgm:pt modelId="{7F169B20-1198-4BC9-B359-C1B313BDAA40}" type="parTrans" cxnId="{717CA78F-1D10-4782-955E-377938F5C840}">
      <dgm:prSet/>
      <dgm:spPr/>
      <dgm:t>
        <a:bodyPr/>
        <a:lstStyle/>
        <a:p>
          <a:endParaRPr lang="en-US"/>
        </a:p>
      </dgm:t>
    </dgm:pt>
    <dgm:pt modelId="{196586ED-23EB-4F80-B7CF-AB2CAA564E16}" type="sibTrans" cxnId="{717CA78F-1D10-4782-955E-377938F5C840}">
      <dgm:prSet/>
      <dgm:spPr/>
      <dgm:t>
        <a:bodyPr/>
        <a:lstStyle/>
        <a:p>
          <a:endParaRPr lang="en-US"/>
        </a:p>
      </dgm:t>
    </dgm:pt>
    <dgm:pt modelId="{9AD8C6AB-B654-4940-AA57-392A75B6C0A6}">
      <dgm:prSet phldrT="[Text]" phldr="1"/>
      <dgm:spPr/>
      <dgm:t>
        <a:bodyPr/>
        <a:lstStyle/>
        <a:p>
          <a:endParaRPr lang="en-US" dirty="0"/>
        </a:p>
      </dgm:t>
    </dgm:pt>
    <dgm:pt modelId="{54801273-AD72-4E05-8B84-FACA0F12DC3B}" type="parTrans" cxnId="{5A2F294E-7931-4B37-A393-944011AD6973}">
      <dgm:prSet/>
      <dgm:spPr/>
      <dgm:t>
        <a:bodyPr/>
        <a:lstStyle/>
        <a:p>
          <a:endParaRPr lang="en-US"/>
        </a:p>
      </dgm:t>
    </dgm:pt>
    <dgm:pt modelId="{D5A99377-A268-48F1-95E0-0565C2AEDBF5}" type="sibTrans" cxnId="{5A2F294E-7931-4B37-A393-944011AD6973}">
      <dgm:prSet/>
      <dgm:spPr/>
      <dgm:t>
        <a:bodyPr/>
        <a:lstStyle/>
        <a:p>
          <a:endParaRPr lang="en-US"/>
        </a:p>
      </dgm:t>
    </dgm:pt>
    <dgm:pt modelId="{6D713197-0C5C-4560-B4F4-3232E071960C}" type="pres">
      <dgm:prSet presAssocID="{6FAEE25F-5D96-4CDF-852E-17F2EBB3CEF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D519040-EBB5-45E9-A092-409C27D9098A}" type="pres">
      <dgm:prSet presAssocID="{C0A63B9F-F0F3-408A-B00E-A421D7DC8DEE}" presName="centerShape" presStyleLbl="node0" presStyleIdx="0" presStyleCnt="1"/>
      <dgm:spPr/>
    </dgm:pt>
    <dgm:pt modelId="{7DCFF2B7-5F6F-4BE9-B823-4C6ED7BFEE62}" type="pres">
      <dgm:prSet presAssocID="{B5F5AE27-9B26-4FA5-A277-3F329ED9A64A}" presName="parTrans" presStyleLbl="bgSibTrans2D1" presStyleIdx="0" presStyleCnt="3"/>
      <dgm:spPr/>
    </dgm:pt>
    <dgm:pt modelId="{A368829A-69F0-4DE8-A59A-984FF03A58B4}" type="pres">
      <dgm:prSet presAssocID="{A2ED705B-5292-41D1-B7C8-0943DBCF7AD2}" presName="node" presStyleLbl="node1" presStyleIdx="0" presStyleCnt="3">
        <dgm:presLayoutVars>
          <dgm:bulletEnabled val="1"/>
        </dgm:presLayoutVars>
      </dgm:prSet>
      <dgm:spPr/>
    </dgm:pt>
    <dgm:pt modelId="{CF923316-728F-4067-9D82-EC11D6F2C954}" type="pres">
      <dgm:prSet presAssocID="{7F169B20-1198-4BC9-B359-C1B313BDAA40}" presName="parTrans" presStyleLbl="bgSibTrans2D1" presStyleIdx="1" presStyleCnt="3"/>
      <dgm:spPr/>
    </dgm:pt>
    <dgm:pt modelId="{72EBDCD5-A2F4-4815-B0B8-211F4DD261D8}" type="pres">
      <dgm:prSet presAssocID="{12BE360D-E183-4930-8441-34061FD50D0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E73C2-5F05-4352-8F20-928959D0604B}" type="pres">
      <dgm:prSet presAssocID="{54801273-AD72-4E05-8B84-FACA0F12DC3B}" presName="parTrans" presStyleLbl="bgSibTrans2D1" presStyleIdx="2" presStyleCnt="3"/>
      <dgm:spPr/>
    </dgm:pt>
    <dgm:pt modelId="{CB861402-E627-4764-B7B5-BE128EB64D08}" type="pres">
      <dgm:prSet presAssocID="{9AD8C6AB-B654-4940-AA57-392A75B6C0A6}" presName="node" presStyleLbl="node1" presStyleIdx="2" presStyleCnt="3">
        <dgm:presLayoutVars>
          <dgm:bulletEnabled val="1"/>
        </dgm:presLayoutVars>
      </dgm:prSet>
      <dgm:spPr/>
    </dgm:pt>
  </dgm:ptLst>
  <dgm:cxnLst>
    <dgm:cxn modelId="{514EE31E-8ADA-460B-975D-432B2BBF8B06}" type="presOf" srcId="{C0A63B9F-F0F3-408A-B00E-A421D7DC8DEE}" destId="{8D519040-EBB5-45E9-A092-409C27D9098A}" srcOrd="0" destOrd="0" presId="urn:microsoft.com/office/officeart/2005/8/layout/radial4"/>
    <dgm:cxn modelId="{1120DECC-1B2F-4D4D-B796-832C42F816D4}" type="presOf" srcId="{B5F5AE27-9B26-4FA5-A277-3F329ED9A64A}" destId="{7DCFF2B7-5F6F-4BE9-B823-4C6ED7BFEE62}" srcOrd="0" destOrd="0" presId="urn:microsoft.com/office/officeart/2005/8/layout/radial4"/>
    <dgm:cxn modelId="{DA5334D2-E0DC-4FEE-93DD-6640448F29DE}" type="presOf" srcId="{6FAEE25F-5D96-4CDF-852E-17F2EBB3CEFA}" destId="{6D713197-0C5C-4560-B4F4-3232E071960C}" srcOrd="0" destOrd="0" presId="urn:microsoft.com/office/officeart/2005/8/layout/radial4"/>
    <dgm:cxn modelId="{5A2F294E-7931-4B37-A393-944011AD6973}" srcId="{C0A63B9F-F0F3-408A-B00E-A421D7DC8DEE}" destId="{9AD8C6AB-B654-4940-AA57-392A75B6C0A6}" srcOrd="2" destOrd="0" parTransId="{54801273-AD72-4E05-8B84-FACA0F12DC3B}" sibTransId="{D5A99377-A268-48F1-95E0-0565C2AEDBF5}"/>
    <dgm:cxn modelId="{C6346768-18E9-47AA-B07A-4F8CB8C19FA5}" type="presOf" srcId="{12BE360D-E183-4930-8441-34061FD50D0A}" destId="{72EBDCD5-A2F4-4815-B0B8-211F4DD261D8}" srcOrd="0" destOrd="0" presId="urn:microsoft.com/office/officeart/2005/8/layout/radial4"/>
    <dgm:cxn modelId="{A5FBAB2E-417D-4E77-840C-D1E15FF416AE}" type="presOf" srcId="{9AD8C6AB-B654-4940-AA57-392A75B6C0A6}" destId="{CB861402-E627-4764-B7B5-BE128EB64D08}" srcOrd="0" destOrd="0" presId="urn:microsoft.com/office/officeart/2005/8/layout/radial4"/>
    <dgm:cxn modelId="{04766F56-699F-426F-930A-5E9964A1AC6E}" srcId="{6FAEE25F-5D96-4CDF-852E-17F2EBB3CEFA}" destId="{C0A63B9F-F0F3-408A-B00E-A421D7DC8DEE}" srcOrd="0" destOrd="0" parTransId="{B4C14F5B-3242-4D96-9136-A5EF99AD4BC9}" sibTransId="{F6172C5D-85FE-4FEA-A353-D9ADF2CF5CDD}"/>
    <dgm:cxn modelId="{6931A008-E9A7-46F7-929A-340D6F9B5705}" type="presOf" srcId="{54801273-AD72-4E05-8B84-FACA0F12DC3B}" destId="{D82E73C2-5F05-4352-8F20-928959D0604B}" srcOrd="0" destOrd="0" presId="urn:microsoft.com/office/officeart/2005/8/layout/radial4"/>
    <dgm:cxn modelId="{971FBFD8-E931-4D3E-BDA1-1FF90477D481}" type="presOf" srcId="{A2ED705B-5292-41D1-B7C8-0943DBCF7AD2}" destId="{A368829A-69F0-4DE8-A59A-984FF03A58B4}" srcOrd="0" destOrd="0" presId="urn:microsoft.com/office/officeart/2005/8/layout/radial4"/>
    <dgm:cxn modelId="{1526E89B-BFCB-4B02-ABB4-2668D3A0ABE8}" srcId="{C0A63B9F-F0F3-408A-B00E-A421D7DC8DEE}" destId="{A2ED705B-5292-41D1-B7C8-0943DBCF7AD2}" srcOrd="0" destOrd="0" parTransId="{B5F5AE27-9B26-4FA5-A277-3F329ED9A64A}" sibTransId="{F7D31F69-EA6A-406B-8B38-56CECE66A2EE}"/>
    <dgm:cxn modelId="{14B22AC6-957E-4567-9B14-ECCADD32A289}" type="presOf" srcId="{7F169B20-1198-4BC9-B359-C1B313BDAA40}" destId="{CF923316-728F-4067-9D82-EC11D6F2C954}" srcOrd="0" destOrd="0" presId="urn:microsoft.com/office/officeart/2005/8/layout/radial4"/>
    <dgm:cxn modelId="{717CA78F-1D10-4782-955E-377938F5C840}" srcId="{C0A63B9F-F0F3-408A-B00E-A421D7DC8DEE}" destId="{12BE360D-E183-4930-8441-34061FD50D0A}" srcOrd="1" destOrd="0" parTransId="{7F169B20-1198-4BC9-B359-C1B313BDAA40}" sibTransId="{196586ED-23EB-4F80-B7CF-AB2CAA564E16}"/>
    <dgm:cxn modelId="{C4EFA331-89F5-451D-97D4-FED040F72707}" type="presParOf" srcId="{6D713197-0C5C-4560-B4F4-3232E071960C}" destId="{8D519040-EBB5-45E9-A092-409C27D9098A}" srcOrd="0" destOrd="0" presId="urn:microsoft.com/office/officeart/2005/8/layout/radial4"/>
    <dgm:cxn modelId="{CF22FF0D-D66B-406B-BEB2-3A5F90DA1856}" type="presParOf" srcId="{6D713197-0C5C-4560-B4F4-3232E071960C}" destId="{7DCFF2B7-5F6F-4BE9-B823-4C6ED7BFEE62}" srcOrd="1" destOrd="0" presId="urn:microsoft.com/office/officeart/2005/8/layout/radial4"/>
    <dgm:cxn modelId="{80A5B7D8-9630-4338-B6A2-6491DB94B2EB}" type="presParOf" srcId="{6D713197-0C5C-4560-B4F4-3232E071960C}" destId="{A368829A-69F0-4DE8-A59A-984FF03A58B4}" srcOrd="2" destOrd="0" presId="urn:microsoft.com/office/officeart/2005/8/layout/radial4"/>
    <dgm:cxn modelId="{F225B8F3-0BD9-495C-A251-8ADEE1FCD6B4}" type="presParOf" srcId="{6D713197-0C5C-4560-B4F4-3232E071960C}" destId="{CF923316-728F-4067-9D82-EC11D6F2C954}" srcOrd="3" destOrd="0" presId="urn:microsoft.com/office/officeart/2005/8/layout/radial4"/>
    <dgm:cxn modelId="{27B93D7A-A067-4BE1-8239-45003DC2DEE8}" type="presParOf" srcId="{6D713197-0C5C-4560-B4F4-3232E071960C}" destId="{72EBDCD5-A2F4-4815-B0B8-211F4DD261D8}" srcOrd="4" destOrd="0" presId="urn:microsoft.com/office/officeart/2005/8/layout/radial4"/>
    <dgm:cxn modelId="{3037B451-77D8-4CDD-982E-62887B3CF1ED}" type="presParOf" srcId="{6D713197-0C5C-4560-B4F4-3232E071960C}" destId="{D82E73C2-5F05-4352-8F20-928959D0604B}" srcOrd="5" destOrd="0" presId="urn:microsoft.com/office/officeart/2005/8/layout/radial4"/>
    <dgm:cxn modelId="{9C07EB70-7EF6-4666-85A5-6E3353ED4514}" type="presParOf" srcId="{6D713197-0C5C-4560-B4F4-3232E071960C}" destId="{CB861402-E627-4764-B7B5-BE128EB64D0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C5AE-BC18-439E-B457-249202C6A195}">
      <dsp:nvSpPr>
        <dsp:cNvPr id="0" name=""/>
        <dsp:cNvSpPr/>
      </dsp:nvSpPr>
      <dsp:spPr>
        <a:xfrm>
          <a:off x="0" y="184897"/>
          <a:ext cx="6508377" cy="406773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231A3-51D9-43A2-BA29-573EAC11E1CE}">
      <dsp:nvSpPr>
        <dsp:cNvPr id="0" name=""/>
        <dsp:cNvSpPr/>
      </dsp:nvSpPr>
      <dsp:spPr>
        <a:xfrm>
          <a:off x="641075" y="3209665"/>
          <a:ext cx="149692" cy="14969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0C42DD-A03D-4906-963B-3D22A800ACCE}">
      <dsp:nvSpPr>
        <dsp:cNvPr id="0" name=""/>
        <dsp:cNvSpPr/>
      </dsp:nvSpPr>
      <dsp:spPr>
        <a:xfrm>
          <a:off x="715921" y="3284511"/>
          <a:ext cx="852597" cy="9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9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Collecting and storing data</a:t>
          </a:r>
          <a:endParaRPr lang="en-US" sz="1400" kern="1200"/>
        </a:p>
      </dsp:txBody>
      <dsp:txXfrm>
        <a:off x="715921" y="3284511"/>
        <a:ext cx="852597" cy="968121"/>
      </dsp:txXfrm>
    </dsp:sp>
    <dsp:sp modelId="{566176C4-5509-4602-B5EF-9E077893286A}">
      <dsp:nvSpPr>
        <dsp:cNvPr id="0" name=""/>
        <dsp:cNvSpPr/>
      </dsp:nvSpPr>
      <dsp:spPr>
        <a:xfrm>
          <a:off x="1451368" y="2431100"/>
          <a:ext cx="234301" cy="23430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B24B1D-E801-4B7C-A8F6-3F6E67DFB6A9}">
      <dsp:nvSpPr>
        <dsp:cNvPr id="0" name=""/>
        <dsp:cNvSpPr/>
      </dsp:nvSpPr>
      <dsp:spPr>
        <a:xfrm>
          <a:off x="1568518" y="2548251"/>
          <a:ext cx="1080390" cy="170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52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Cleaning data</a:t>
          </a:r>
          <a:endParaRPr lang="en-US" sz="1400" kern="1200"/>
        </a:p>
      </dsp:txBody>
      <dsp:txXfrm>
        <a:off x="1568518" y="2548251"/>
        <a:ext cx="1080390" cy="1704381"/>
      </dsp:txXfrm>
    </dsp:sp>
    <dsp:sp modelId="{AFB8B039-D755-4B56-9EC6-29950F9E7283}">
      <dsp:nvSpPr>
        <dsp:cNvPr id="0" name=""/>
        <dsp:cNvSpPr/>
      </dsp:nvSpPr>
      <dsp:spPr>
        <a:xfrm>
          <a:off x="2492708" y="1810364"/>
          <a:ext cx="312402" cy="312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80F18-DF89-47EF-ABBD-245650EC0F3F}">
      <dsp:nvSpPr>
        <dsp:cNvPr id="0" name=""/>
        <dsp:cNvSpPr/>
      </dsp:nvSpPr>
      <dsp:spPr>
        <a:xfrm>
          <a:off x="2648909" y="1966565"/>
          <a:ext cx="1256116" cy="2286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5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Analyzing data</a:t>
          </a:r>
          <a:endParaRPr lang="en-US" sz="1400" kern="1200"/>
        </a:p>
      </dsp:txBody>
      <dsp:txXfrm>
        <a:off x="2648909" y="1966565"/>
        <a:ext cx="1256116" cy="2286067"/>
      </dsp:txXfrm>
    </dsp:sp>
    <dsp:sp modelId="{9EC3A487-1DA0-48D6-844E-3907CD88937D}">
      <dsp:nvSpPr>
        <dsp:cNvPr id="0" name=""/>
        <dsp:cNvSpPr/>
      </dsp:nvSpPr>
      <dsp:spPr>
        <a:xfrm>
          <a:off x="3703266" y="1325490"/>
          <a:ext cx="403519" cy="40351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A40E6C-7314-4FAE-BB5E-FFE89D436A6F}">
      <dsp:nvSpPr>
        <dsp:cNvPr id="0" name=""/>
        <dsp:cNvSpPr/>
      </dsp:nvSpPr>
      <dsp:spPr>
        <a:xfrm>
          <a:off x="3905026" y="1527249"/>
          <a:ext cx="1301675" cy="27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17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Creating output information</a:t>
          </a:r>
          <a:endParaRPr lang="en-US" sz="1400" kern="1200"/>
        </a:p>
      </dsp:txBody>
      <dsp:txXfrm>
        <a:off x="3905026" y="1527249"/>
        <a:ext cx="1301675" cy="2725382"/>
      </dsp:txXfrm>
    </dsp:sp>
    <dsp:sp modelId="{75C45344-FF5C-44A9-8876-14E1819057FF}">
      <dsp:nvSpPr>
        <dsp:cNvPr id="0" name=""/>
        <dsp:cNvSpPr/>
      </dsp:nvSpPr>
      <dsp:spPr>
        <a:xfrm>
          <a:off x="4949620" y="1001698"/>
          <a:ext cx="514161" cy="51416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1F14F9-A18C-4D59-9E1E-C757C46E8C7A}">
      <dsp:nvSpPr>
        <dsp:cNvPr id="0" name=""/>
        <dsp:cNvSpPr/>
      </dsp:nvSpPr>
      <dsp:spPr>
        <a:xfrm>
          <a:off x="5206701" y="1258779"/>
          <a:ext cx="1301675" cy="299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44" tIns="0" rIns="0" bIns="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Conclusion of analysis</a:t>
          </a:r>
          <a:endParaRPr lang="en-US" sz="1400" kern="1200"/>
        </a:p>
      </dsp:txBody>
      <dsp:txXfrm>
        <a:off x="5206701" y="1258779"/>
        <a:ext cx="1301675" cy="2993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9040-EBB5-45E9-A092-409C27D9098A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>
        <a:off x="2416912" y="2539008"/>
        <a:ext cx="1262175" cy="1262175"/>
      </dsp:txXfrm>
    </dsp:sp>
    <dsp:sp modelId="{7DCFF2B7-5F6F-4BE9-B823-4C6ED7BFEE62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8829A-69F0-4DE8-A59A-984FF03A58B4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199856" y="1103105"/>
        <a:ext cx="1616269" cy="1277122"/>
      </dsp:txXfrm>
    </dsp:sp>
    <dsp:sp modelId="{CF923316-728F-4067-9D82-EC11D6F2C954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BDCD5-A2F4-4815-B0B8-211F4DD261D8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239865" y="41144"/>
        <a:ext cx="1616269" cy="1277122"/>
      </dsp:txXfrm>
    </dsp:sp>
    <dsp:sp modelId="{D82E73C2-5F05-4352-8F20-928959D0604B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1402-E627-4764-B7B5-BE128EB64D08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4279873" y="1103105"/>
        <a:ext cx="1616269" cy="127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sz="2400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System Analysis – 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Collections and Compilation </a:t>
            </a:r>
            <a:br>
              <a:rPr lang="en-US" dirty="0" smtClean="0"/>
            </a:br>
            <a:r>
              <a:rPr lang="en-US" dirty="0" smtClean="0"/>
              <a:t>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methods </a:t>
            </a:r>
          </a:p>
          <a:p>
            <a:pPr lvl="1"/>
            <a:r>
              <a:rPr lang="en-US" dirty="0" smtClean="0"/>
              <a:t>Interviews, questionnaires, literature reviews, etc.</a:t>
            </a:r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Big Data </a:t>
            </a:r>
          </a:p>
          <a:p>
            <a:pPr lvl="1"/>
            <a:r>
              <a:rPr lang="en-US" dirty="0"/>
              <a:t>Stream, Batch, Iterative</a:t>
            </a:r>
          </a:p>
          <a:p>
            <a:pPr lvl="1"/>
            <a:r>
              <a:rPr lang="en-US" dirty="0" smtClean="0"/>
              <a:t>Using Sensors - IOT devices</a:t>
            </a:r>
          </a:p>
          <a:p>
            <a:pPr lvl="2"/>
            <a:r>
              <a:rPr lang="en-US" dirty="0" smtClean="0"/>
              <a:t>Traffic </a:t>
            </a:r>
            <a:r>
              <a:rPr lang="en-US" dirty="0"/>
              <a:t>cameras, satellites, recording devices, etc. </a:t>
            </a:r>
            <a:endParaRPr lang="en-US" dirty="0" smtClean="0"/>
          </a:p>
          <a:p>
            <a:pPr lvl="1"/>
            <a:r>
              <a:rPr lang="en-US" dirty="0" smtClean="0"/>
              <a:t>Online collections </a:t>
            </a:r>
          </a:p>
          <a:p>
            <a:pPr lvl="2"/>
            <a:r>
              <a:rPr lang="en-US" dirty="0" smtClean="0"/>
              <a:t>Auto capturing of online transitions</a:t>
            </a:r>
          </a:p>
          <a:p>
            <a:pPr lvl="2"/>
            <a:r>
              <a:rPr lang="en-US" dirty="0" smtClean="0"/>
              <a:t>Statistics from internet traffic </a:t>
            </a:r>
            <a:r>
              <a:rPr lang="en-US" dirty="0"/>
              <a:t> (real time) and </a:t>
            </a:r>
            <a:r>
              <a:rPr lang="en-US" dirty="0" smtClean="0"/>
              <a:t>cookies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/>
              <a:t>Data Warehouse and Datasets</a:t>
            </a:r>
          </a:p>
        </p:txBody>
      </p:sp>
      <p:pic>
        <p:nvPicPr>
          <p:cNvPr id="4" name="Picture 2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35" y="5386844"/>
            <a:ext cx="2339788" cy="114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9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Compilations</a:t>
            </a:r>
          </a:p>
          <a:p>
            <a:pPr lvl="1"/>
            <a:r>
              <a:rPr lang="en-US" dirty="0" smtClean="0"/>
              <a:t>Merging data form different sources</a:t>
            </a:r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Removing errors invalid data , redundancy, empty / incomplete data</a:t>
            </a:r>
          </a:p>
          <a:p>
            <a:r>
              <a:rPr lang="en-US" dirty="0" smtClean="0"/>
              <a:t>Data Associations</a:t>
            </a:r>
          </a:p>
          <a:p>
            <a:pPr lvl="1"/>
            <a:r>
              <a:rPr lang="en-US" dirty="0" smtClean="0"/>
              <a:t>Looking for relations and patterns within/between data</a:t>
            </a:r>
          </a:p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Presenting data in tabular, graphical, chart, etc.</a:t>
            </a:r>
            <a:endParaRPr lang="en-US" dirty="0"/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Result of analysis.</a:t>
            </a:r>
          </a:p>
          <a:p>
            <a:pPr lvl="1"/>
            <a:r>
              <a:rPr lang="en-US" dirty="0" smtClean="0"/>
              <a:t>Helps in creating System Requirements Specifications (SRS)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1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knowledge</a:t>
            </a:r>
          </a:p>
          <a:p>
            <a:r>
              <a:rPr lang="en-US" dirty="0" smtClean="0"/>
              <a:t>Summary Table / Charts</a:t>
            </a:r>
          </a:p>
          <a:p>
            <a:r>
              <a:rPr lang="en-US" dirty="0" smtClean="0"/>
              <a:t>Final Facts and Figures</a:t>
            </a:r>
          </a:p>
          <a:p>
            <a:pPr lvl="1"/>
            <a:r>
              <a:rPr lang="en-US" dirty="0" smtClean="0"/>
              <a:t>Conclusion</a:t>
            </a:r>
          </a:p>
          <a:p>
            <a:r>
              <a:rPr lang="en-US" dirty="0" smtClean="0"/>
              <a:t>System Specifications /</a:t>
            </a:r>
            <a:br>
              <a:rPr lang="en-US" dirty="0" smtClean="0"/>
            </a:br>
            <a:r>
              <a:rPr lang="en-US" dirty="0" smtClean="0"/>
              <a:t>SRS</a:t>
            </a:r>
          </a:p>
          <a:p>
            <a:endParaRPr lang="en-US" dirty="0" smtClean="0"/>
          </a:p>
        </p:txBody>
      </p:sp>
      <p:pic>
        <p:nvPicPr>
          <p:cNvPr id="5122" name="Picture 2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0" y="1679950"/>
            <a:ext cx="4719170" cy="47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7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Finalized output of System Analysis</a:t>
            </a:r>
          </a:p>
          <a:p>
            <a:r>
              <a:rPr lang="en-US" dirty="0" smtClean="0"/>
              <a:t>Contains detailed information of the system to be built</a:t>
            </a:r>
          </a:p>
          <a:p>
            <a:r>
              <a:rPr lang="en-US" dirty="0" smtClean="0"/>
              <a:t>Mainly contains various </a:t>
            </a:r>
            <a:r>
              <a:rPr lang="en-US" b="1" dirty="0"/>
              <a:t>Requirements</a:t>
            </a:r>
            <a:r>
              <a:rPr lang="en-US" dirty="0"/>
              <a:t> such as;</a:t>
            </a:r>
            <a:endParaRPr lang="en-US" dirty="0" smtClean="0"/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Technical Requirements</a:t>
            </a:r>
          </a:p>
          <a:p>
            <a:pPr lvl="1"/>
            <a:r>
              <a:rPr lang="en-US" smtClean="0"/>
              <a:t>User Requirements</a:t>
            </a:r>
          </a:p>
          <a:p>
            <a:pPr lvl="1"/>
            <a:r>
              <a:rPr lang="en-US" smtClean="0"/>
              <a:t>Interface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Business Requirements,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3074" name="Picture 2" descr="http://www.codeproject.com/KB/architecture/79994/Requiremen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93" y="4952555"/>
            <a:ext cx="2198407" cy="16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1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vital function </a:t>
            </a:r>
            <a:r>
              <a:rPr lang="en-US" dirty="0"/>
              <a:t>of a system and its components. </a:t>
            </a:r>
            <a:endParaRPr lang="en-US" dirty="0" smtClean="0"/>
          </a:p>
          <a:p>
            <a:r>
              <a:rPr lang="en-US" dirty="0" smtClean="0"/>
              <a:t>Described </a:t>
            </a:r>
            <a:r>
              <a:rPr lang="en-US" dirty="0"/>
              <a:t>as a set of inputs, the </a:t>
            </a:r>
            <a:r>
              <a:rPr lang="en-US" dirty="0" smtClean="0"/>
              <a:t>behavior that the system </a:t>
            </a:r>
            <a:r>
              <a:rPr lang="en-US" dirty="0"/>
              <a:t>is supposed to accomplish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Defines ‘</a:t>
            </a:r>
            <a:r>
              <a:rPr lang="en-US" b="1" dirty="0" smtClean="0"/>
              <a:t>WHAT</a:t>
            </a:r>
            <a:r>
              <a:rPr lang="en-US" dirty="0" smtClean="0"/>
              <a:t>’ the system </a:t>
            </a:r>
            <a:r>
              <a:rPr lang="en-US" dirty="0"/>
              <a:t>is supposed to </a:t>
            </a:r>
            <a:r>
              <a:rPr lang="en-US" dirty="0" smtClean="0"/>
              <a:t>do.</a:t>
            </a:r>
          </a:p>
          <a:p>
            <a:r>
              <a:rPr lang="en-US" dirty="0" smtClean="0"/>
              <a:t>Ex;</a:t>
            </a:r>
          </a:p>
          <a:p>
            <a:pPr lvl="1"/>
            <a:r>
              <a:rPr lang="en-US" dirty="0" smtClean="0"/>
              <a:t>Main calculations that need to be performed</a:t>
            </a:r>
          </a:p>
          <a:p>
            <a:pPr lvl="1"/>
            <a:r>
              <a:rPr lang="en-US" dirty="0" smtClean="0"/>
              <a:t>Technical details need to be included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manipulation and </a:t>
            </a:r>
            <a:r>
              <a:rPr lang="en-US" dirty="0" smtClean="0"/>
              <a:t>processing</a:t>
            </a:r>
          </a:p>
        </p:txBody>
      </p:sp>
      <p:pic>
        <p:nvPicPr>
          <p:cNvPr id="2050" name="Picture 2" descr="http://softwareoperability.files.wordpress.com/2013/04/operational-features-balance.png?w=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73" y="4320942"/>
            <a:ext cx="2580527" cy="22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6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</a:t>
            </a:r>
            <a:r>
              <a:rPr lang="en-US" dirty="0"/>
              <a:t>that can be used to judge the operation of a system</a:t>
            </a:r>
          </a:p>
          <a:p>
            <a:r>
              <a:rPr lang="en-US" dirty="0" smtClean="0"/>
              <a:t>define ‘</a:t>
            </a:r>
            <a:r>
              <a:rPr lang="en-US" b="1" dirty="0" smtClean="0"/>
              <a:t>HOW</a:t>
            </a:r>
            <a:r>
              <a:rPr lang="en-US" dirty="0" smtClean="0"/>
              <a:t>’ a </a:t>
            </a:r>
            <a:r>
              <a:rPr lang="en-US" dirty="0"/>
              <a:t>system is supposed to 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NFR - often concerns the </a:t>
            </a:r>
            <a:r>
              <a:rPr lang="en-US" b="1" dirty="0" smtClean="0"/>
              <a:t>qualities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which defines in </a:t>
            </a:r>
            <a:r>
              <a:rPr lang="en-US" b="1" dirty="0" smtClean="0"/>
              <a:t>measurable units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usability, reliability, and </a:t>
            </a:r>
            <a:r>
              <a:rPr lang="en-US" dirty="0" smtClean="0"/>
              <a:t>availability,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Ex;</a:t>
            </a:r>
          </a:p>
          <a:p>
            <a:pPr lvl="1"/>
            <a:r>
              <a:rPr lang="en-US" dirty="0" smtClean="0"/>
              <a:t>The web portal should have a uptime of </a:t>
            </a:r>
            <a:r>
              <a:rPr lang="en-US" b="1" dirty="0" smtClean="0"/>
              <a:t>99.98%</a:t>
            </a:r>
          </a:p>
          <a:p>
            <a:pPr lvl="1"/>
            <a:r>
              <a:rPr lang="en-US" dirty="0" smtClean="0"/>
              <a:t>Bandwidth within the conference should be maintain at minimum of </a:t>
            </a:r>
            <a:r>
              <a:rPr lang="en-US" b="1" dirty="0" smtClean="0"/>
              <a:t>2MBps</a:t>
            </a:r>
            <a:r>
              <a:rPr lang="en-US" dirty="0" smtClean="0"/>
              <a:t> at peak hours.</a:t>
            </a:r>
          </a:p>
        </p:txBody>
      </p:sp>
      <p:pic>
        <p:nvPicPr>
          <p:cNvPr id="6146" name="Picture 2" descr="Image result for requirement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65" y="5287328"/>
            <a:ext cx="1334434" cy="13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/ Software / Environment requirement for the new system to run on.</a:t>
            </a:r>
          </a:p>
          <a:p>
            <a:r>
              <a:rPr lang="en-US" dirty="0" smtClean="0"/>
              <a:t>Often included / merged with Non-Functional Requirement (but better to separate)</a:t>
            </a:r>
          </a:p>
          <a:p>
            <a:r>
              <a:rPr lang="en-US" dirty="0" smtClean="0"/>
              <a:t>Ex;</a:t>
            </a:r>
          </a:p>
          <a:p>
            <a:pPr lvl="1"/>
            <a:r>
              <a:rPr lang="en-US" dirty="0" smtClean="0"/>
              <a:t>System should run a Windows Server 2010 and above</a:t>
            </a:r>
          </a:p>
          <a:p>
            <a:pPr lvl="1"/>
            <a:r>
              <a:rPr lang="en-US" dirty="0" smtClean="0"/>
              <a:t>The core system should have minimum 4GB of RAM.</a:t>
            </a:r>
          </a:p>
          <a:p>
            <a:pPr lvl="1"/>
            <a:r>
              <a:rPr lang="en-US" dirty="0" smtClean="0"/>
              <a:t>The database server should be minim capacity of  2Tb available storage space for the next 3 year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Image result for requirement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3" y="5331267"/>
            <a:ext cx="1726079" cy="114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requirements from users, for the personal benefits</a:t>
            </a:r>
          </a:p>
          <a:p>
            <a:r>
              <a:rPr lang="en-US" dirty="0" smtClean="0"/>
              <a:t>Often not high priority but developed when developer has enough time/budget.</a:t>
            </a:r>
          </a:p>
          <a:p>
            <a:r>
              <a:rPr lang="en-US" dirty="0" smtClean="0"/>
              <a:t>Ex;</a:t>
            </a:r>
          </a:p>
          <a:p>
            <a:pPr lvl="1"/>
            <a:r>
              <a:rPr lang="en-US" dirty="0" smtClean="0"/>
              <a:t>User should be able to </a:t>
            </a:r>
            <a:r>
              <a:rPr lang="en-US" b="1" dirty="0" smtClean="0"/>
              <a:t>print</a:t>
            </a:r>
            <a:r>
              <a:rPr lang="en-US" dirty="0" smtClean="0"/>
              <a:t> his/her profile from the system.</a:t>
            </a:r>
          </a:p>
          <a:p>
            <a:pPr lvl="1"/>
            <a:r>
              <a:rPr lang="en-US" dirty="0" smtClean="0"/>
              <a:t>User should be able to customize the background of the desktop.</a:t>
            </a:r>
            <a:endParaRPr lang="en-US" dirty="0"/>
          </a:p>
        </p:txBody>
      </p:sp>
      <p:pic>
        <p:nvPicPr>
          <p:cNvPr id="4" name="Picture 2" descr="http://i.stack.imgur.com/NXzM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16" y="4733551"/>
            <a:ext cx="6096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5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settings for the Graphical User Interface (GUI)</a:t>
            </a:r>
          </a:p>
          <a:p>
            <a:r>
              <a:rPr lang="en-US" dirty="0" smtClean="0"/>
              <a:t>Should be reveled to user in prototype</a:t>
            </a:r>
            <a:endParaRPr lang="en-US" dirty="0"/>
          </a:p>
          <a:p>
            <a:r>
              <a:rPr lang="en-US" dirty="0" smtClean="0"/>
              <a:t>Ex;</a:t>
            </a:r>
          </a:p>
          <a:p>
            <a:pPr lvl="1"/>
            <a:r>
              <a:rPr lang="en-US" dirty="0" smtClean="0"/>
              <a:t>The GUI should be built mostly with the company’s corporate color which is Blue and red.</a:t>
            </a:r>
          </a:p>
          <a:p>
            <a:pPr lvl="1"/>
            <a:r>
              <a:rPr lang="en-US" dirty="0" smtClean="0"/>
              <a:t>All main pages in the website should carry the company logo at the bottom right.</a:t>
            </a:r>
            <a:endParaRPr lang="en-US" dirty="0"/>
          </a:p>
        </p:txBody>
      </p:sp>
      <p:pic>
        <p:nvPicPr>
          <p:cNvPr id="4102" name="Picture 6" descr="Image result for software interface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4"/>
          <a:stretch/>
        </p:blipFill>
        <p:spPr bwMode="auto">
          <a:xfrm>
            <a:off x="6817659" y="5147142"/>
            <a:ext cx="203144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05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that needed to be included in the system for the benefit of the company’s business</a:t>
            </a:r>
          </a:p>
          <a:p>
            <a:r>
              <a:rPr lang="en-US" dirty="0" smtClean="0"/>
              <a:t>Comes from the system owners or stakeholders.</a:t>
            </a:r>
          </a:p>
          <a:p>
            <a:r>
              <a:rPr lang="en-US" dirty="0" smtClean="0"/>
              <a:t>Aligns with the company vision &amp; mission, business goals and objectives</a:t>
            </a:r>
          </a:p>
          <a:p>
            <a:r>
              <a:rPr lang="en-US" dirty="0" smtClean="0"/>
              <a:t>Ex;</a:t>
            </a:r>
          </a:p>
          <a:p>
            <a:pPr lvl="1"/>
            <a:r>
              <a:rPr lang="en-US" dirty="0" smtClean="0"/>
              <a:t>The web based system should support the business growth for the next five years.</a:t>
            </a:r>
          </a:p>
          <a:p>
            <a:pPr lvl="1"/>
            <a:r>
              <a:rPr lang="en-US" dirty="0" smtClean="0"/>
              <a:t>The system should be flexible to support corporate merger in a another 3 years time.</a:t>
            </a:r>
            <a:endParaRPr lang="en-US" dirty="0"/>
          </a:p>
        </p:txBody>
      </p:sp>
      <p:pic>
        <p:nvPicPr>
          <p:cNvPr id="1026" name="Picture 2" descr="https://vikashazrati.files.wordpress.com/2009/04/nfrs.jpg?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01" y="5317376"/>
            <a:ext cx="1305299" cy="130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1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System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discovery</a:t>
            </a:r>
          </a:p>
          <a:p>
            <a:r>
              <a:rPr lang="en-US" dirty="0" smtClean="0"/>
              <a:t>Problems source / cause discovery</a:t>
            </a:r>
          </a:p>
          <a:p>
            <a:r>
              <a:rPr lang="en-US" dirty="0" smtClean="0"/>
              <a:t>Obtain proof to support a theory </a:t>
            </a:r>
          </a:p>
          <a:p>
            <a:r>
              <a:rPr lang="en-US" dirty="0" smtClean="0"/>
              <a:t>Verify assumptions with real facts</a:t>
            </a:r>
          </a:p>
          <a:p>
            <a:r>
              <a:rPr lang="en-US" dirty="0" smtClean="0"/>
              <a:t>Filter and keep only important/relevant data</a:t>
            </a:r>
          </a:p>
          <a:p>
            <a:r>
              <a:rPr lang="en-US" dirty="0" smtClean="0"/>
              <a:t>See relationship between facts and figures</a:t>
            </a:r>
          </a:p>
          <a:p>
            <a:r>
              <a:rPr lang="en-US" dirty="0" smtClean="0"/>
              <a:t>View data in a different way to obtain ideas</a:t>
            </a:r>
            <a:endParaRPr lang="en-US" dirty="0"/>
          </a:p>
        </p:txBody>
      </p:sp>
      <p:pic>
        <p:nvPicPr>
          <p:cNvPr id="4098" name="Picture 2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4663889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9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 of 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Insufficient data collected</a:t>
            </a:r>
          </a:p>
          <a:p>
            <a:r>
              <a:rPr lang="en-US" dirty="0" smtClean="0"/>
              <a:t>Unreliable and invalid data</a:t>
            </a:r>
          </a:p>
          <a:p>
            <a:r>
              <a:rPr lang="en-US" dirty="0" smtClean="0"/>
              <a:t>Incorrect analysis methods used</a:t>
            </a:r>
          </a:p>
          <a:p>
            <a:r>
              <a:rPr lang="en-US" dirty="0" smtClean="0"/>
              <a:t>Difficult to use analysis tools</a:t>
            </a:r>
            <a:endParaRPr lang="en-US" dirty="0"/>
          </a:p>
          <a:p>
            <a:r>
              <a:rPr lang="en-US" dirty="0"/>
              <a:t>Lack of </a:t>
            </a:r>
            <a:r>
              <a:rPr lang="en-US" dirty="0" smtClean="0"/>
              <a:t>scope / objective of output</a:t>
            </a:r>
            <a:endParaRPr lang="en-US" dirty="0"/>
          </a:p>
          <a:p>
            <a:r>
              <a:rPr lang="en-US" dirty="0" smtClean="0"/>
              <a:t>Biased </a:t>
            </a:r>
            <a:r>
              <a:rPr lang="en-US" dirty="0"/>
              <a:t>inference</a:t>
            </a:r>
          </a:p>
          <a:p>
            <a:r>
              <a:rPr lang="en-US" dirty="0" smtClean="0"/>
              <a:t>Analyst (architect) - lack analysis skills</a:t>
            </a:r>
          </a:p>
          <a:p>
            <a:r>
              <a:rPr lang="en-US" dirty="0" smtClean="0"/>
              <a:t>External issues / hindrance</a:t>
            </a:r>
            <a:endParaRPr lang="en-US" dirty="0"/>
          </a:p>
        </p:txBody>
      </p:sp>
      <p:pic>
        <p:nvPicPr>
          <p:cNvPr id="4" name="Picture 2" descr="Image result for data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b="9862"/>
          <a:stretch/>
        </p:blipFill>
        <p:spPr bwMode="auto">
          <a:xfrm>
            <a:off x="6118412" y="4624058"/>
            <a:ext cx="3025588" cy="19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Analysis – Part 2 – Data Analysis Techniques and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0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You are given a task to upgrade Webspace2, to improved Webspace3</a:t>
            </a:r>
          </a:p>
          <a:p>
            <a:pPr marL="457200" lvl="1" indent="0">
              <a:buNone/>
            </a:pPr>
            <a:r>
              <a:rPr lang="en-US" dirty="0" smtClean="0"/>
              <a:t>a) Discuss what are the methods of data collection would you apply for the above project (and why).</a:t>
            </a:r>
          </a:p>
          <a:p>
            <a:pPr marL="457200" lvl="1" indent="0">
              <a:buNone/>
            </a:pPr>
            <a:r>
              <a:rPr lang="en-US" dirty="0" smtClean="0"/>
              <a:t>b) The problems that would face when analyzing the data collected for your project. 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Write 2 functional and non-functional requirement for Webspace3 (upgrade of Webspace2).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endParaRPr lang="en-US" dirty="0" smtClean="0">
              <a:latin typeface="+mn-lt"/>
            </a:endParaRPr>
          </a:p>
          <a:p>
            <a:pPr lvl="1"/>
            <a:r>
              <a:rPr lang="en-US" dirty="0"/>
              <a:t>Explain the </a:t>
            </a:r>
            <a:r>
              <a:rPr lang="en-US" dirty="0" smtClean="0"/>
              <a:t>tools and techniques used for data analysis and discuss the various requirements in system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module, you should able to:</a:t>
            </a:r>
          </a:p>
          <a:p>
            <a:endParaRPr lang="en-US" dirty="0" smtClean="0"/>
          </a:p>
          <a:p>
            <a:pPr lvl="1"/>
            <a:r>
              <a:rPr lang="en-US" dirty="0"/>
              <a:t>Analyze and design different views of a system using tools and techniques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Systems Analysis Techniques</a:t>
            </a:r>
          </a:p>
          <a:p>
            <a:pPr lvl="1"/>
            <a:r>
              <a:rPr lang="en-US" dirty="0" smtClean="0"/>
              <a:t>Analysis Tools</a:t>
            </a:r>
          </a:p>
          <a:p>
            <a:pPr lvl="1"/>
            <a:r>
              <a:rPr lang="en-US" dirty="0" smtClean="0"/>
              <a:t>Analysis Outcomes</a:t>
            </a:r>
          </a:p>
          <a:p>
            <a:pPr lvl="1"/>
            <a:r>
              <a:rPr lang="en-US" dirty="0" smtClean="0"/>
              <a:t>System Specifications and Requirement.</a:t>
            </a:r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Analysis</a:t>
            </a:r>
          </a:p>
          <a:p>
            <a:pPr lvl="1"/>
            <a:r>
              <a:rPr lang="en-US" dirty="0" smtClean="0"/>
              <a:t>Systems </a:t>
            </a:r>
            <a:r>
              <a:rPr lang="en-US" dirty="0"/>
              <a:t>analysis is a problem solving </a:t>
            </a:r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Decomposes </a:t>
            </a:r>
            <a:r>
              <a:rPr lang="en-US" dirty="0"/>
              <a:t>a system into its component pieces for the purpose of the studying how well those component parts work and interact to accomplish their </a:t>
            </a:r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Involves Data Gathering, Data Analysis, Creating Specification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Data Analysis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process </a:t>
            </a:r>
            <a:r>
              <a:rPr lang="en-US" dirty="0"/>
              <a:t>of inspecting, cleaning, transforming, and modeling data</a:t>
            </a:r>
            <a:r>
              <a:rPr lang="en-US" b="1" dirty="0"/>
              <a:t> </a:t>
            </a:r>
            <a:r>
              <a:rPr lang="en-US" dirty="0"/>
              <a:t>with the goal of discovering useful information, suggesting conclusions, and supporting decision-making.</a:t>
            </a:r>
          </a:p>
          <a:p>
            <a:endParaRPr lang="en-US" dirty="0" smtClean="0"/>
          </a:p>
        </p:txBody>
      </p:sp>
      <p:pic>
        <p:nvPicPr>
          <p:cNvPr id="4" name="Picture 3" descr="Image result for software development ic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106" y="5405718"/>
            <a:ext cx="1089212" cy="1146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Data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11005"/>
              </p:ext>
            </p:extLst>
          </p:nvPr>
        </p:nvGraphicFramePr>
        <p:xfrm>
          <a:off x="322727" y="1653988"/>
          <a:ext cx="6508377" cy="4437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21070" y="2728880"/>
            <a:ext cx="16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Specification</a:t>
            </a:r>
          </a:p>
        </p:txBody>
      </p:sp>
      <p:pic>
        <p:nvPicPr>
          <p:cNvPr id="1026" name="Picture 2" descr="http://www.masterspec.co.nz/imagescont/APPENDIX-EXPLANATION-V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1" r="1807"/>
          <a:stretch/>
        </p:blipFill>
        <p:spPr bwMode="auto">
          <a:xfrm>
            <a:off x="7113492" y="3375211"/>
            <a:ext cx="185569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7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Project Research Steps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>(Product Based Projects)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9088752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2436</TotalTime>
  <Pages>11</Pages>
  <Words>854</Words>
  <Application>Microsoft Office PowerPoint</Application>
  <PresentationFormat>On-screen Show (4:3)</PresentationFormat>
  <Paragraphs>146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APUtemplate-Level_2</vt:lpstr>
      <vt:lpstr>System Development Methods CT00046-3-2</vt:lpstr>
      <vt:lpstr>Topic &amp; Structure of the Lesson</vt:lpstr>
      <vt:lpstr>Learning Outcome</vt:lpstr>
      <vt:lpstr>Learning Outcome</vt:lpstr>
      <vt:lpstr>Key Terms you must be able to use</vt:lpstr>
      <vt:lpstr>System Analysis</vt:lpstr>
      <vt:lpstr>Process of Data Analysis</vt:lpstr>
      <vt:lpstr>PowerPoint Presentation</vt:lpstr>
      <vt:lpstr>IS Project Research Steps (Product Based Projects)</vt:lpstr>
      <vt:lpstr>Data Collections and Compilation  for Analysis</vt:lpstr>
      <vt:lpstr>Data Analysis process</vt:lpstr>
      <vt:lpstr>Output of Data Analysis</vt:lpstr>
      <vt:lpstr>System Specification</vt:lpstr>
      <vt:lpstr>Functional Requirements</vt:lpstr>
      <vt:lpstr>Non-Functional Requirements</vt:lpstr>
      <vt:lpstr>Technical Requirements</vt:lpstr>
      <vt:lpstr>User Requirements</vt:lpstr>
      <vt:lpstr>Interface Requirements</vt:lpstr>
      <vt:lpstr>Business Requirements</vt:lpstr>
      <vt:lpstr>Benefits of System Analysis</vt:lpstr>
      <vt:lpstr>Setbacks of System Analysis</vt:lpstr>
      <vt:lpstr>Question &amp; Answer</vt:lpstr>
      <vt:lpstr>Next Session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83</cp:revision>
  <cp:lastPrinted>1995-11-02T09:23:42Z</cp:lastPrinted>
  <dcterms:created xsi:type="dcterms:W3CDTF">2014-01-17T09:12:04Z</dcterms:created>
  <dcterms:modified xsi:type="dcterms:W3CDTF">2017-03-02T11:16:01Z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