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69" r:id="rId5"/>
    <p:sldId id="298" r:id="rId6"/>
    <p:sldId id="294" r:id="rId7"/>
    <p:sldId id="297" r:id="rId8"/>
    <p:sldId id="299" r:id="rId9"/>
    <p:sldId id="300" r:id="rId10"/>
    <p:sldId id="301" r:id="rId11"/>
    <p:sldId id="302" r:id="rId12"/>
    <p:sldId id="303" r:id="rId13"/>
    <p:sldId id="306" r:id="rId14"/>
    <p:sldId id="307" r:id="rId15"/>
    <p:sldId id="266" r:id="rId16"/>
    <p:sldId id="286" r:id="rId1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86387" autoAdjust="0"/>
  </p:normalViewPr>
  <p:slideViewPr>
    <p:cSldViewPr snapToGrid="0">
      <p:cViewPr varScale="1">
        <p:scale>
          <a:sx n="75" d="100"/>
          <a:sy n="75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51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ndar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ndar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ndar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ndar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System Development Methods</a:t>
            </a:r>
            <a:br>
              <a:rPr lang="en-US" smtClean="0"/>
            </a:br>
            <a:r>
              <a:rPr lang="en-US" smtClean="0"/>
              <a:t>CT046-3-2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Deployment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Change-over Strategies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accent2"/>
                </a:solidFill>
              </a:rPr>
              <a:t>(How </a:t>
            </a:r>
            <a:r>
              <a:rPr lang="en-US" sz="2400" dirty="0">
                <a:solidFill>
                  <a:schemeClr val="accent2"/>
                </a:solidFill>
              </a:rPr>
              <a:t>the old system will be replaced with new</a:t>
            </a:r>
            <a:r>
              <a:rPr lang="en-US" sz="2400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ttps://mis.uhcl.edu/rob/Course/SAD/Lectures/System%20Installation_files/image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4" y="1676400"/>
            <a:ext cx="7261225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System Components</a:t>
            </a:r>
            <a:br>
              <a:rPr lang="en-US" dirty="0"/>
            </a:br>
            <a:r>
              <a:rPr lang="en-US" sz="2400" dirty="0" smtClean="0">
                <a:solidFill>
                  <a:schemeClr val="accent2"/>
                </a:solidFill>
              </a:rPr>
              <a:t>(Installing </a:t>
            </a:r>
            <a:r>
              <a:rPr lang="en-US" sz="2400" dirty="0">
                <a:solidFill>
                  <a:schemeClr val="accent2"/>
                </a:solidFill>
              </a:rPr>
              <a:t>equipment / connecting servers, </a:t>
            </a:r>
            <a:r>
              <a:rPr lang="en-US" sz="2400" dirty="0" err="1" smtClean="0">
                <a:solidFill>
                  <a:schemeClr val="accent2"/>
                </a:solidFill>
              </a:rPr>
              <a:t>etc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sub systems to main systems</a:t>
            </a:r>
          </a:p>
          <a:p>
            <a:endParaRPr lang="en-US" dirty="0" smtClean="0"/>
          </a:p>
          <a:p>
            <a:r>
              <a:rPr lang="en-US" dirty="0" smtClean="0"/>
              <a:t>Connecting database</a:t>
            </a:r>
          </a:p>
          <a:p>
            <a:endParaRPr lang="en-US" dirty="0" smtClean="0"/>
          </a:p>
          <a:p>
            <a:r>
              <a:rPr lang="en-US" dirty="0" smtClean="0"/>
              <a:t>Connecting new system to other local system (legacy systems)</a:t>
            </a:r>
          </a:p>
          <a:p>
            <a:endParaRPr lang="en-US" dirty="0" smtClean="0"/>
          </a:p>
          <a:p>
            <a:r>
              <a:rPr lang="en-US" dirty="0" smtClean="0"/>
              <a:t>Installing security components</a:t>
            </a:r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User profiles (administrator access)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6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Deployment (On-Site)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test to spot new problems after deployment</a:t>
            </a:r>
          </a:p>
          <a:p>
            <a:r>
              <a:rPr lang="en-US" dirty="0" smtClean="0"/>
              <a:t>Develop Test</a:t>
            </a:r>
          </a:p>
          <a:p>
            <a:pPr lvl="1"/>
            <a:r>
              <a:rPr lang="en-US" dirty="0" smtClean="0"/>
              <a:t>Technical Tests</a:t>
            </a:r>
          </a:p>
          <a:p>
            <a:pPr lvl="1"/>
            <a:r>
              <a:rPr lang="en-US" dirty="0" smtClean="0"/>
              <a:t>Connections Tests</a:t>
            </a:r>
          </a:p>
          <a:p>
            <a:pPr lvl="1"/>
            <a:r>
              <a:rPr lang="en-US" dirty="0" smtClean="0"/>
              <a:t>Security Tests</a:t>
            </a:r>
          </a:p>
          <a:p>
            <a:r>
              <a:rPr lang="en-US" dirty="0" smtClean="0"/>
              <a:t>User Test</a:t>
            </a:r>
          </a:p>
          <a:p>
            <a:pPr lvl="1"/>
            <a:r>
              <a:rPr lang="en-US" dirty="0" smtClean="0"/>
              <a:t>User Acceptance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Applicable for large / complicated systems.</a:t>
            </a:r>
          </a:p>
          <a:p>
            <a:endParaRPr lang="en-US" dirty="0" smtClean="0"/>
          </a:p>
          <a:p>
            <a:r>
              <a:rPr lang="en-US" dirty="0" smtClean="0"/>
              <a:t>Training Administrators</a:t>
            </a:r>
          </a:p>
          <a:p>
            <a:pPr lvl="1"/>
            <a:r>
              <a:rPr lang="en-US" dirty="0" smtClean="0"/>
              <a:t>Content Management</a:t>
            </a:r>
          </a:p>
          <a:p>
            <a:pPr lvl="1"/>
            <a:r>
              <a:rPr lang="en-US" dirty="0" smtClean="0"/>
              <a:t>Maintenance of the system</a:t>
            </a:r>
          </a:p>
          <a:p>
            <a:r>
              <a:rPr lang="en-US" dirty="0" smtClean="0"/>
              <a:t>Training End-Users</a:t>
            </a:r>
          </a:p>
          <a:p>
            <a:pPr lvl="1"/>
            <a:r>
              <a:rPr lang="en-US" dirty="0" smtClean="0"/>
              <a:t>Common User functions</a:t>
            </a:r>
          </a:p>
          <a:p>
            <a:r>
              <a:rPr lang="en-US" dirty="0" smtClean="0"/>
              <a:t>Training Technical Support</a:t>
            </a:r>
          </a:p>
          <a:p>
            <a:pPr lvl="1"/>
            <a:r>
              <a:rPr lang="en-US" dirty="0" smtClean="0"/>
              <a:t>Fixing 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Activities of System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 </a:t>
            </a:r>
            <a:r>
              <a:rPr lang="en-US" dirty="0"/>
              <a:t>Activation</a:t>
            </a:r>
            <a:endParaRPr lang="en-US" dirty="0" smtClean="0"/>
          </a:p>
          <a:p>
            <a:pPr lvl="1"/>
            <a:r>
              <a:rPr lang="en-US" dirty="0" smtClean="0"/>
              <a:t>EULA (End User License Agreement)</a:t>
            </a:r>
          </a:p>
          <a:p>
            <a:pPr lvl="1"/>
            <a:r>
              <a:rPr lang="en-US" dirty="0" smtClean="0"/>
              <a:t>Corporate License</a:t>
            </a:r>
          </a:p>
          <a:p>
            <a:endParaRPr lang="en-US" dirty="0" smtClean="0"/>
          </a:p>
          <a:p>
            <a:r>
              <a:rPr lang="en-US" dirty="0" smtClean="0"/>
              <a:t>Connecting </a:t>
            </a:r>
            <a:r>
              <a:rPr lang="en-US" dirty="0"/>
              <a:t>new system to backup machines</a:t>
            </a:r>
          </a:p>
          <a:p>
            <a:pPr lvl="1"/>
            <a:r>
              <a:rPr lang="en-US" dirty="0"/>
              <a:t>Connecting to Disaster Recovery Centre (DR)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7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3335338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Tutorial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common problems that you would face during System Deployment.</a:t>
            </a:r>
          </a:p>
          <a:p>
            <a:r>
              <a:rPr lang="en-US" dirty="0" smtClean="0"/>
              <a:t>Discuss how is deploying Websites and Web Applications different?</a:t>
            </a:r>
          </a:p>
          <a:p>
            <a:r>
              <a:rPr lang="en-US" dirty="0" smtClean="0"/>
              <a:t>APU want to deploy new Websapace-3 to replace current  Webspace-2. Explain how it will be done following the below change-over methods;</a:t>
            </a:r>
          </a:p>
          <a:p>
            <a:pPr lvl="1"/>
            <a:r>
              <a:rPr lang="en-US" dirty="0" smtClean="0"/>
              <a:t>Direct </a:t>
            </a:r>
            <a:r>
              <a:rPr lang="en-US" dirty="0"/>
              <a:t>Changeover </a:t>
            </a:r>
            <a:endParaRPr lang="en-US" dirty="0" smtClean="0"/>
          </a:p>
          <a:p>
            <a:pPr lvl="1"/>
            <a:r>
              <a:rPr lang="en-US" dirty="0"/>
              <a:t>Parallel Changeover</a:t>
            </a:r>
          </a:p>
          <a:p>
            <a:pPr lvl="1"/>
            <a:r>
              <a:rPr lang="en-US" dirty="0" smtClean="0"/>
              <a:t>Pilot Changeover</a:t>
            </a:r>
          </a:p>
          <a:p>
            <a:pPr lvl="1"/>
            <a:r>
              <a:rPr lang="en-US" dirty="0" smtClean="0"/>
              <a:t>Phased </a:t>
            </a:r>
            <a:r>
              <a:rPr lang="en-US" dirty="0"/>
              <a:t>Changeover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 &amp; Structure of the lesson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Deployment Strategies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Sub-Phases</a:t>
            </a:r>
          </a:p>
          <a:p>
            <a:pPr lvl="1"/>
            <a:r>
              <a:rPr lang="en-US" dirty="0" smtClean="0"/>
              <a:t>Common Changeover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module, you should able to:</a:t>
            </a:r>
          </a:p>
          <a:p>
            <a:pPr lvl="1"/>
            <a:r>
              <a:rPr lang="en-US" dirty="0"/>
              <a:t>Explain the purpose, structure and scope of modern Information System Development  Methodologies and select and justify appropriate methods of analysis, design and implementation for a particular component or application, be it traditional, multimedia or web based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Terms you must be able to use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System Deployment Plan</a:t>
            </a:r>
          </a:p>
          <a:p>
            <a:pPr lvl="1"/>
            <a:r>
              <a:rPr lang="en-US" dirty="0" smtClean="0"/>
              <a:t>System Change-over Strategy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</a:t>
            </a:r>
            <a:r>
              <a:rPr lang="en-US" dirty="0"/>
              <a:t>that make a software system available for </a:t>
            </a:r>
            <a:r>
              <a:rPr lang="en-US" dirty="0" smtClean="0"/>
              <a:t>use</a:t>
            </a:r>
          </a:p>
          <a:p>
            <a:endParaRPr lang="en-US" dirty="0" smtClean="0"/>
          </a:p>
          <a:p>
            <a:r>
              <a:rPr lang="en-US" dirty="0" smtClean="0"/>
              <a:t>System is ready to be delivered to owner / customer</a:t>
            </a:r>
          </a:p>
          <a:p>
            <a:endParaRPr lang="en-US" dirty="0" smtClean="0"/>
          </a:p>
          <a:p>
            <a:r>
              <a:rPr lang="en-US" dirty="0" smtClean="0"/>
              <a:t>System fully tested and fully functional.</a:t>
            </a:r>
          </a:p>
          <a:p>
            <a:pPr lvl="1"/>
            <a:r>
              <a:rPr lang="en-US" dirty="0" smtClean="0"/>
              <a:t>Production site / pre-deployment test</a:t>
            </a:r>
          </a:p>
          <a:p>
            <a:pPr lvl="1"/>
            <a:r>
              <a:rPr lang="en-US" dirty="0"/>
              <a:t>To conduct ‘Post-deployment’ test (on-site testing)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Owner / customer are informed about the deployment </a:t>
            </a:r>
          </a:p>
          <a:p>
            <a:pPr lvl="1"/>
            <a:r>
              <a:rPr lang="en-US" dirty="0" smtClean="0"/>
              <a:t>aka; product release / launching.</a:t>
            </a:r>
          </a:p>
        </p:txBody>
      </p:sp>
    </p:spTree>
    <p:extLst>
      <p:ext uri="{BB962C8B-B14F-4D97-AF65-F5344CB8AC3E}">
        <p14:creationId xmlns:p14="http://schemas.microsoft.com/office/powerpoint/2010/main" val="14170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 Plan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Deployment Options</a:t>
            </a:r>
          </a:p>
          <a:p>
            <a:pPr lvl="1"/>
            <a:r>
              <a:rPr lang="en-US" dirty="0" smtClean="0"/>
              <a:t>Where will the system / software will be delivered?</a:t>
            </a:r>
          </a:p>
          <a:p>
            <a:r>
              <a:rPr lang="en-US" dirty="0" smtClean="0"/>
              <a:t>Packaging Software / Systems</a:t>
            </a:r>
          </a:p>
          <a:p>
            <a:pPr lvl="1"/>
            <a:r>
              <a:rPr lang="en-US" dirty="0" smtClean="0"/>
              <a:t>What and how the components will be delivered to the users?</a:t>
            </a:r>
            <a:endParaRPr lang="en-US" dirty="0"/>
          </a:p>
          <a:p>
            <a:r>
              <a:rPr lang="en-US" dirty="0" smtClean="0"/>
              <a:t>Deployment Scheduling</a:t>
            </a:r>
          </a:p>
          <a:p>
            <a:pPr lvl="1"/>
            <a:r>
              <a:rPr lang="en-US" dirty="0" smtClean="0"/>
              <a:t>Inform stakeholders of deployment event, who and when?</a:t>
            </a:r>
          </a:p>
          <a:p>
            <a:r>
              <a:rPr lang="en-US" dirty="0" smtClean="0"/>
              <a:t>System change-over strategies</a:t>
            </a:r>
          </a:p>
          <a:p>
            <a:pPr lvl="1"/>
            <a:r>
              <a:rPr lang="en-US" dirty="0" smtClean="0"/>
              <a:t>How the old system will be replaced with new?</a:t>
            </a:r>
          </a:p>
          <a:p>
            <a:r>
              <a:rPr lang="en-US" dirty="0" smtClean="0"/>
              <a:t>Integrating System Components</a:t>
            </a:r>
          </a:p>
          <a:p>
            <a:pPr lvl="1"/>
            <a:r>
              <a:rPr lang="en-US" dirty="0"/>
              <a:t>Installing equipment / connecting servers,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Post-Deployment (On-Site) Testing</a:t>
            </a:r>
            <a:endParaRPr lang="en-US" dirty="0" smtClean="0"/>
          </a:p>
          <a:p>
            <a:r>
              <a:rPr lang="en-US" dirty="0" smtClean="0"/>
              <a:t>Provide Training to users (if needed)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170" name="Picture 2" descr="http://www.essl.co.uk/userfiles/image/deploy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84" y="4281714"/>
            <a:ext cx="2303608" cy="174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Deployment Options</a:t>
            </a:r>
            <a:br>
              <a:rPr lang="en-US" dirty="0" smtClean="0"/>
            </a:br>
            <a:r>
              <a:rPr lang="en-US" sz="2400" dirty="0">
                <a:solidFill>
                  <a:schemeClr val="accent2"/>
                </a:solidFill>
              </a:rPr>
              <a:t>(Where will the system </a:t>
            </a:r>
            <a:r>
              <a:rPr lang="en-US" sz="2400" dirty="0" smtClean="0">
                <a:solidFill>
                  <a:schemeClr val="accent2"/>
                </a:solidFill>
              </a:rPr>
              <a:t>be </a:t>
            </a:r>
            <a:r>
              <a:rPr lang="en-US" sz="2400" dirty="0">
                <a:solidFill>
                  <a:schemeClr val="accent2"/>
                </a:solidFill>
              </a:rPr>
              <a:t>delivered</a:t>
            </a:r>
            <a:r>
              <a:rPr lang="en-US" sz="2400" dirty="0" smtClean="0">
                <a:solidFill>
                  <a:schemeClr val="accent2"/>
                </a:solidFill>
              </a:rPr>
              <a:t>?)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</a:t>
            </a:r>
            <a:r>
              <a:rPr lang="en-US" dirty="0"/>
              <a:t>to </a:t>
            </a:r>
            <a:r>
              <a:rPr lang="en-US" dirty="0" smtClean="0"/>
              <a:t>Web Server </a:t>
            </a:r>
            <a:r>
              <a:rPr lang="en-US" dirty="0"/>
              <a:t>/ </a:t>
            </a:r>
            <a:r>
              <a:rPr lang="en-US" dirty="0" smtClean="0"/>
              <a:t>Web Host </a:t>
            </a:r>
          </a:p>
          <a:p>
            <a:pPr lvl="1"/>
            <a:r>
              <a:rPr lang="en-US" dirty="0" smtClean="0"/>
              <a:t>Website / web applications</a:t>
            </a:r>
          </a:p>
          <a:p>
            <a:pPr lvl="1"/>
            <a:r>
              <a:rPr lang="en-US" dirty="0" smtClean="0"/>
              <a:t>Software patches / plug-ins,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Upload to Web Store</a:t>
            </a:r>
          </a:p>
          <a:p>
            <a:pPr lvl="1"/>
            <a:r>
              <a:rPr lang="en-US" dirty="0" smtClean="0"/>
              <a:t>Mobile applications, games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digital medium - D</a:t>
            </a:r>
            <a:r>
              <a:rPr lang="en-US" dirty="0" smtClean="0"/>
              <a:t>VD</a:t>
            </a:r>
            <a:endParaRPr lang="en-US" dirty="0" smtClean="0"/>
          </a:p>
          <a:p>
            <a:pPr lvl="1"/>
            <a:r>
              <a:rPr lang="en-US" dirty="0" smtClean="0"/>
              <a:t>Off-shelf applications</a:t>
            </a:r>
          </a:p>
          <a:p>
            <a:pPr lvl="1"/>
            <a:r>
              <a:rPr lang="en-US" dirty="0" smtClean="0"/>
              <a:t>Console games</a:t>
            </a:r>
          </a:p>
          <a:p>
            <a:r>
              <a:rPr lang="en-US" dirty="0" smtClean="0"/>
              <a:t>Install in customer’s local servers </a:t>
            </a:r>
          </a:p>
          <a:p>
            <a:pPr lvl="1"/>
            <a:r>
              <a:rPr lang="en-US" dirty="0" smtClean="0"/>
              <a:t>Customized Business Systems / applications</a:t>
            </a:r>
          </a:p>
          <a:p>
            <a:pPr lvl="1"/>
            <a:r>
              <a:rPr lang="en-US" dirty="0" smtClean="0"/>
              <a:t>Security Systems</a:t>
            </a:r>
          </a:p>
          <a:p>
            <a:pPr lvl="1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Software / Systems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2"/>
                </a:solidFill>
              </a:rPr>
              <a:t>(Operations </a:t>
            </a:r>
            <a:r>
              <a:rPr lang="en-US" sz="2400" dirty="0">
                <a:solidFill>
                  <a:schemeClr val="accent2"/>
                </a:solidFill>
              </a:rPr>
              <a:t>to prepare a system for assembly and transfer to the customer site)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/ securing source codes</a:t>
            </a:r>
          </a:p>
          <a:p>
            <a:r>
              <a:rPr lang="en-US" dirty="0" smtClean="0"/>
              <a:t>Preparing SETUP or INSTALL files</a:t>
            </a:r>
          </a:p>
          <a:p>
            <a:r>
              <a:rPr lang="en-US" dirty="0" smtClean="0"/>
              <a:t>Compress files</a:t>
            </a:r>
          </a:p>
          <a:p>
            <a:r>
              <a:rPr lang="en-US" dirty="0" smtClean="0"/>
              <a:t>Burn to installation disks</a:t>
            </a:r>
          </a:p>
          <a:p>
            <a:pPr lvl="1"/>
            <a:r>
              <a:rPr lang="en-US" dirty="0" smtClean="0"/>
              <a:t>OR prepare to upload to server</a:t>
            </a:r>
          </a:p>
          <a:p>
            <a:r>
              <a:rPr lang="en-US" dirty="0" smtClean="0"/>
              <a:t>Prepare User Manual</a:t>
            </a:r>
          </a:p>
          <a:p>
            <a:r>
              <a:rPr lang="en-US" dirty="0" smtClean="0"/>
              <a:t>Prepare Technical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Scheduling</a:t>
            </a:r>
            <a:br>
              <a:rPr lang="en-US" dirty="0" smtClean="0"/>
            </a:b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smtClean="0">
                <a:solidFill>
                  <a:schemeClr val="accent2"/>
                </a:solidFill>
              </a:rPr>
              <a:t>Inform </a:t>
            </a:r>
            <a:r>
              <a:rPr lang="en-US" sz="2400" dirty="0">
                <a:solidFill>
                  <a:schemeClr val="accent2"/>
                </a:solidFill>
              </a:rPr>
              <a:t>stakeholders of deployment </a:t>
            </a:r>
            <a:r>
              <a:rPr lang="en-US" sz="2400" dirty="0" smtClean="0">
                <a:solidFill>
                  <a:schemeClr val="accent2"/>
                </a:solidFill>
              </a:rPr>
              <a:t>event)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cloud-based system</a:t>
            </a:r>
          </a:p>
          <a:p>
            <a:pPr lvl="1"/>
            <a:r>
              <a:rPr lang="en-US" dirty="0" smtClean="0"/>
              <a:t>Plan to backup old system files in cloud</a:t>
            </a:r>
          </a:p>
          <a:p>
            <a:pPr lvl="1"/>
            <a:r>
              <a:rPr lang="en-US" dirty="0" smtClean="0"/>
              <a:t>Plan upload / update new system to cloud (date, duration)</a:t>
            </a:r>
          </a:p>
          <a:p>
            <a:pPr lvl="1"/>
            <a:r>
              <a:rPr lang="en-US" dirty="0" smtClean="0"/>
              <a:t>Plan ‘fall-back’ 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local system installation </a:t>
            </a:r>
            <a:r>
              <a:rPr lang="en-US" dirty="0"/>
              <a:t>at user’s place</a:t>
            </a:r>
          </a:p>
          <a:p>
            <a:pPr lvl="1"/>
            <a:r>
              <a:rPr lang="en-US" dirty="0" smtClean="0"/>
              <a:t>Identify all stakeholders involved in deployment</a:t>
            </a:r>
          </a:p>
          <a:p>
            <a:pPr lvl="1"/>
            <a:r>
              <a:rPr lang="en-US" dirty="0" smtClean="0"/>
              <a:t>Inform relevant users of installation date and time</a:t>
            </a:r>
          </a:p>
          <a:p>
            <a:pPr lvl="1"/>
            <a:r>
              <a:rPr lang="en-US" dirty="0" smtClean="0"/>
              <a:t>Ask to backup all ‘old’ files</a:t>
            </a:r>
          </a:p>
          <a:p>
            <a:pPr lvl="1"/>
            <a:r>
              <a:rPr lang="en-US" dirty="0" smtClean="0"/>
              <a:t>Standby system support personnel</a:t>
            </a:r>
          </a:p>
          <a:p>
            <a:pPr lvl="1"/>
            <a:r>
              <a:rPr lang="en-US" dirty="0" smtClean="0"/>
              <a:t>Instruct local servers to be ‘off-line for maintenance’</a:t>
            </a:r>
          </a:p>
          <a:p>
            <a:pPr lvl="1"/>
            <a:r>
              <a:rPr lang="en-US" dirty="0" smtClean="0"/>
              <a:t>Plan ‘Fall-Back’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26161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12510</TotalTime>
  <Pages>11</Pages>
  <Words>589</Words>
  <Application>Microsoft Office PowerPoint</Application>
  <PresentationFormat>On-screen Show (4:3)</PresentationFormat>
  <Paragraphs>118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APUtemplate-Level_2</vt:lpstr>
      <vt:lpstr>System Development Methods CT046-3-2</vt:lpstr>
      <vt:lpstr>Topic &amp; Structure of the lesson</vt:lpstr>
      <vt:lpstr>Learning Outcomes</vt:lpstr>
      <vt:lpstr>Key Terms you must be able to use</vt:lpstr>
      <vt:lpstr>System Deployment</vt:lpstr>
      <vt:lpstr>System Deployment Plan</vt:lpstr>
      <vt:lpstr>Determining Deployment Options (Where will the system be delivered?)</vt:lpstr>
      <vt:lpstr>Packaging Software / Systems (Operations to prepare a system for assembly and transfer to the customer site)</vt:lpstr>
      <vt:lpstr>Deployment Scheduling (Inform stakeholders of deployment event)</vt:lpstr>
      <vt:lpstr>System Change-over Strategies (How the old system will be replaced with new?)</vt:lpstr>
      <vt:lpstr>Integrating System Components (Installing equipment / connecting servers, etc)</vt:lpstr>
      <vt:lpstr>Post Deployment (On-Site) Test</vt:lpstr>
      <vt:lpstr>User Training</vt:lpstr>
      <vt:lpstr>Other Activities of System Deployment</vt:lpstr>
      <vt:lpstr>Question &amp; Answer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129</cp:revision>
  <cp:lastPrinted>1995-11-02T09:23:42Z</cp:lastPrinted>
  <dcterms:created xsi:type="dcterms:W3CDTF">2014-01-17T09:12:04Z</dcterms:created>
  <dcterms:modified xsi:type="dcterms:W3CDTF">2017-01-14T02:35:42Z</dcterms:modified>
</cp:coreProperties>
</file>