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1"/>
  </p:notesMasterIdLst>
  <p:sldIdLst>
    <p:sldId id="257" r:id="rId2"/>
    <p:sldId id="266" r:id="rId3"/>
    <p:sldId id="259" r:id="rId4"/>
    <p:sldId id="287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10" r:id="rId14"/>
    <p:sldId id="311" r:id="rId15"/>
    <p:sldId id="312" r:id="rId16"/>
    <p:sldId id="304" r:id="rId17"/>
    <p:sldId id="306" r:id="rId18"/>
    <p:sldId id="307" r:id="rId19"/>
    <p:sldId id="313" r:id="rId20"/>
    <p:sldId id="315" r:id="rId21"/>
    <p:sldId id="314" r:id="rId22"/>
    <p:sldId id="316" r:id="rId23"/>
    <p:sldId id="317" r:id="rId24"/>
    <p:sldId id="318" r:id="rId25"/>
    <p:sldId id="319" r:id="rId26"/>
    <p:sldId id="320" r:id="rId27"/>
    <p:sldId id="321" r:id="rId28"/>
    <p:sldId id="298" r:id="rId29"/>
    <p:sldId id="26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DFADA-F1FA-4B02-81F8-56CF59DBC91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05E0-AF8D-4BDB-9582-1770933BAD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A3E9-C0A9-442A-B220-D4EDFCBAA84C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862B-3B5E-4397-AAF4-6EA2D6C2DE27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7E99-8C08-4F96-8201-05CD0C5638D7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FD-9DCB-4C38-9235-AE05880C8E1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3626-F4E4-4022-A288-C2A032A7B310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C17B-5BD4-45B0-A712-04849803A66F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1C78-5B33-402E-B54F-0F0E630E119B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0FF-9114-4C15-8799-B2213546B8EC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8FC-82F4-44D0-95D4-BDB2635FF1E3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5067-23B2-4A47-B861-B6AD9755EB6A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004-1295-4CBD-B226-47568F44F7DC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80BE-3BCB-4CE2-A1E1-8CB018944DB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>
            <a:fillRect/>
          </a:stretch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>
            <a:fillRect/>
          </a:stretch>
        </p:blipFill>
        <p:spPr>
          <a:xfrm rot="10800000">
            <a:off x="0" y="-39190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95459" y="623456"/>
            <a:ext cx="10728102" cy="5725830"/>
          </a:xfrm>
        </p:spPr>
        <p:txBody>
          <a:bodyPr>
            <a:normAutofit fontScale="85000" lnSpcReduction="20000"/>
          </a:bodyPr>
          <a:lstStyle/>
          <a:p>
            <a:endParaRPr lang="en-US" sz="4000" dirty="0"/>
          </a:p>
          <a:p>
            <a:endParaRPr lang="en-US" sz="5400" dirty="0"/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 </a:t>
            </a:r>
          </a:p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</a:p>
          <a:p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For Skin Disease Detection</a:t>
            </a:r>
          </a:p>
          <a:p>
            <a:endParaRPr lang="en-US" dirty="0"/>
          </a:p>
          <a:p>
            <a:pPr algn="l"/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AMISHA BASNET (28903/078)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SAISA KOIRALA (28932/078)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SANDESH KHATIWADA (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28936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D:\B.Sc.CSIT-TU\Miscellaneous Files of BSc.CSIT\Affiliated Colleges\Affiliated Colleges Logos\OIC\OIC_Logo Purple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45" y="447320"/>
            <a:ext cx="4508500" cy="14119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8165791" y="4640881"/>
            <a:ext cx="325581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Pawan Niroula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155"/>
          </a:xfrm>
        </p:spPr>
        <p:txBody>
          <a:bodyPr/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10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185920" y="4860925"/>
            <a:ext cx="406400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Fig. use case diagram of Skin disease detection using AI </a:t>
            </a:r>
          </a:p>
        </p:txBody>
      </p:sp>
      <p:pic>
        <p:nvPicPr>
          <p:cNvPr id="8" name="Picture 7" descr="Use Case correct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15" y="645795"/>
            <a:ext cx="5166360" cy="57105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51855" y="6489700"/>
            <a:ext cx="406400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fig. use case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70" y="1572260"/>
            <a:ext cx="5472430" cy="4351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593590" y="6256020"/>
            <a:ext cx="406400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Fig. Work Breakdown 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pic>
        <p:nvPicPr>
          <p:cNvPr id="5" name="Picture 2" descr="class diagram final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735" y="1433195"/>
            <a:ext cx="8808720" cy="36499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731385" y="5704205"/>
            <a:ext cx="406400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Fig. Class diagram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360"/>
          </a:xfrm>
        </p:spPr>
        <p:txBody>
          <a:bodyPr/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pic>
        <p:nvPicPr>
          <p:cNvPr id="5" name="Picture 3" descr="sequence diagr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95" y="1069340"/>
            <a:ext cx="6713855" cy="50901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576320" y="6353175"/>
            <a:ext cx="406400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Fig: Sequence diagram of Skin disease detection using 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380"/>
            <a:ext cx="10515600" cy="1178156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304"/>
            <a:ext cx="10515600" cy="4998720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starts login request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 sends credentials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checks credentials with Database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returns authentication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informs Web Interface of status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 shows login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sees success or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55065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upload and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1765"/>
            <a:ext cx="10515600" cy="4934585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uploads image after login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 forwards image to Server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sends image to AI Model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classifies image and returns result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saves result in Database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confirms record successfully saved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views final diagnosis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CNN, MobileNet,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pretrained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image preprocessing: resize and normalize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features using convolutional layers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Global Average Pooling and dropout layers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classification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Trains on labeled skin disease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Validates accuracy with held-out test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2A4D-7F72-4FCE-80FD-65C2E960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images resized to 240x240 pixels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normalized to improve training stability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fine-tuned on medical skin datasets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categorical cross-entropy loss function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with Adam optimizer for faster learning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dropout to reduce overfitting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Produces probability scores for each skin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2313D-9B9B-40B6-BC02-3288A8ED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through Flask web interface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upload images for instant prediction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returns predicted disease with confidence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easy access in clinical and remote areas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real-time skin disease detection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early diagnosis and treatment decision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dermatologists by automating image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6204B-96A3-4773-B293-837CF7D7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740" y="-142875"/>
            <a:ext cx="10515600" cy="1325563"/>
          </a:xfrm>
        </p:spPr>
        <p:txBody>
          <a:bodyPr>
            <a:normAutofit/>
          </a:bodyPr>
          <a:lstStyle/>
          <a:p>
            <a:br>
              <a:rPr lang="en-US" sz="27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740" y="1182688"/>
            <a:ext cx="10515600" cy="612711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images to 224×224 pixels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pixels (scale 1/255)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Augment: rotate, move, zoom, flip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data variability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overfitting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generalization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12" y="588421"/>
            <a:ext cx="7413508" cy="1325563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12" y="1913984"/>
            <a:ext cx="7413508" cy="454576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2165-F6BE-4990-976E-7E76F57A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</a:t>
            </a:r>
            <a:endParaRPr lang="en-US" altLang="en-US" sz="2000" dirty="0"/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folder names to labels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integer to each class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flow_from_directory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encoding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images to numerical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770" y="0"/>
            <a:ext cx="10515600" cy="1325563"/>
          </a:xfrm>
        </p:spPr>
        <p:txBody>
          <a:bodyPr/>
          <a:lstStyle/>
          <a:p>
            <a:r>
              <a:rPr lang="en-US" altLang="en-US" sz="25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Pre-Processing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270" y="1130300"/>
            <a:ext cx="10515600" cy="513651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images per class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dataset imbalance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class weights during training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class distribution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DenseNet121 pretrained on ImageNet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edges, textures, patterns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features to dense layers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manual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9040"/>
          </a:xfrm>
        </p:spPr>
        <p:txBody>
          <a:bodyPr>
            <a:normAutofit/>
          </a:bodyPr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780"/>
            <a:ext cx="10515600" cy="506222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components in isolation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login, registration, image upload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 &amp; admin functions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with expected vs actual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interaction of frontend, backend, database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image upload, preprocessing, prediction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smooth workflow across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complete system functionality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accuracy, performance, batch uploads</a:t>
            </a:r>
            <a:endParaRPr lang="en-US" altLang="en-US" sz="2000" dirty="0"/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requirements were fully met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DenseNet121 &amp; MobileNet models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on test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dataset (82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confusion matrix for class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055"/>
            <a:ext cx="10515600" cy="1325563"/>
          </a:xfrm>
        </p:spPr>
        <p:txBody>
          <a:bodyPr/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1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1535" y="1205230"/>
            <a:ext cx="5671820" cy="49904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Outcomes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2100" y="1417320"/>
            <a:ext cx="5274310" cy="45364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046E9-23AE-4256-8DA6-338DFCAF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27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51414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24" y="441984"/>
            <a:ext cx="8602833" cy="1325563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20124" y="1504709"/>
            <a:ext cx="6708534" cy="441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Skin diseases are common global health concerns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diagnosis is essential for proper treatment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methods are slow and less accessible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enables fast, accurate medical image analysis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system detects 9 types of skin diseases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powers backend with AI model integration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 build interactive web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E670C-F739-4B2C-9FC9-6EF67C8D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205" y="242807"/>
            <a:ext cx="7396870" cy="1325563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205" y="1429473"/>
            <a:ext cx="6823710" cy="3505932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000" dirty="0"/>
              <a:t>Accessible through any modern web browser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000" dirty="0"/>
              <a:t>Users log in with secure authentication system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000" dirty="0"/>
              <a:t>Upload skin images for disease classification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000" dirty="0"/>
              <a:t>Flask backend processes input with AI model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000" dirty="0"/>
              <a:t>HTML, CSS, JS create interactive user interface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000" dirty="0"/>
              <a:t>Database stores user data and prediction history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000" dirty="0"/>
              <a:t>Provides real-time, accurate, and fast results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DECBC0C-E67B-4B20-86A8-4940278F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235" y="0"/>
            <a:ext cx="7300732" cy="1012825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235" y="891270"/>
            <a:ext cx="6768297" cy="507545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: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and authentication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skin images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classification using AI model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probability scores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prediction results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past records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external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22DCB-DCE2-4E09-A3C2-EBF2CCE9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245" y="136525"/>
            <a:ext cx="10515600" cy="899160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269" y="928053"/>
            <a:ext cx="10515600" cy="553593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encrypted login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user-friendly interface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Modular, maintainable codebase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and accurate outputs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for future growth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across platforms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367" y="365125"/>
            <a:ext cx="10515600" cy="669925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923" y="1382395"/>
            <a:ext cx="10515600" cy="514286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and JavaScript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Flask with AI model integration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Models: CNN, MobileNet, DenseNet121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Python, TensorFlow/Kera</a:t>
            </a:r>
            <a:r>
              <a:rPr lang="en-US" altLang="en-US" sz="2000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371" y="365125"/>
            <a:ext cx="10515600" cy="1010669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699" y="1825625"/>
            <a:ext cx="6309220" cy="2805098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 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upload images via web interface</a:t>
            </a:r>
          </a:p>
          <a:p>
            <a:pPr marL="914400" lvl="1" indent="-457200">
              <a:buAutoNum type="arabicPeriod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automated disease predictions</a:t>
            </a:r>
          </a:p>
          <a:p>
            <a:pPr marL="914400" lvl="1" indent="-457200">
              <a:buAutoNum type="arabicPeriod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for patients and medical staff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760" y="365125"/>
            <a:ext cx="10515600" cy="1325563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760" y="1842403"/>
            <a:ext cx="10515600" cy="377822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duration: 40–50 days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 dataset, model, integration, deployment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tracked via WBS and Gantt Chart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6D8E8-0DFC-41E8-A21C-1A943EA3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67</TotalTime>
  <Words>782</Words>
  <Application>Microsoft Office PowerPoint</Application>
  <PresentationFormat>Widescreen</PresentationFormat>
  <Paragraphs>201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Presentation Outline</vt:lpstr>
      <vt:lpstr>Introduction</vt:lpstr>
      <vt:lpstr>Objectives</vt:lpstr>
      <vt:lpstr>SYSTEM ANALYSIS</vt:lpstr>
      <vt:lpstr>SYSTEM ANALYSIS </vt:lpstr>
      <vt:lpstr>SYSTEM ANALYSIS</vt:lpstr>
      <vt:lpstr>SYSTEM ANALYSIS</vt:lpstr>
      <vt:lpstr>SYSTEM ANALYSIS</vt:lpstr>
      <vt:lpstr>SYSTEM ANALYSIS </vt:lpstr>
      <vt:lpstr>SYSTEM ANALYSIS</vt:lpstr>
      <vt:lpstr>SYSTEM DESIGN</vt:lpstr>
      <vt:lpstr>SYSTEM DESIGN</vt:lpstr>
      <vt:lpstr>login process</vt:lpstr>
      <vt:lpstr>Image upload and diagnosis</vt:lpstr>
      <vt:lpstr>Algorithm Details</vt:lpstr>
      <vt:lpstr>Algorithm Details</vt:lpstr>
      <vt:lpstr>Algorithm Details</vt:lpstr>
      <vt:lpstr> Data Preprocessing</vt:lpstr>
      <vt:lpstr>Data Pre-Processing</vt:lpstr>
      <vt:lpstr>Data Pre-Processing</vt:lpstr>
      <vt:lpstr>Data Pre-Processing</vt:lpstr>
      <vt:lpstr>Implementation and Testing</vt:lpstr>
      <vt:lpstr>Implementation and Testing </vt:lpstr>
      <vt:lpstr>Implementation and Testing</vt:lpstr>
      <vt:lpstr>Implementation and Testing </vt:lpstr>
      <vt:lpstr>Confusion Matrix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Sandesh Khatiwada</cp:lastModifiedBy>
  <cp:revision>214</cp:revision>
  <dcterms:created xsi:type="dcterms:W3CDTF">2018-02-27T04:16:00Z</dcterms:created>
  <dcterms:modified xsi:type="dcterms:W3CDTF">2025-09-15T00:59:53Z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34D5C4F6DDBC4B4196540D1A2D2A2AE0_13</vt:lpwstr>
  </property>
  <property fmtid="{D5CDD505-2E9C-101B-9397-08002B2CF9AE}" pid="3" name="KSOProductBuildVer">
    <vt:lpwstr>1033-12.2.0.22549</vt:lpwstr>
  </property>
</Properties>
</file>