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7" r:id="rId2"/>
    <p:sldId id="266" r:id="rId3"/>
    <p:sldId id="259" r:id="rId4"/>
    <p:sldId id="297" r:id="rId5"/>
    <p:sldId id="302" r:id="rId6"/>
    <p:sldId id="303" r:id="rId7"/>
    <p:sldId id="287" r:id="rId8"/>
    <p:sldId id="305" r:id="rId9"/>
    <p:sldId id="304" r:id="rId10"/>
    <p:sldId id="306" r:id="rId11"/>
    <p:sldId id="307" r:id="rId12"/>
    <p:sldId id="299" r:id="rId13"/>
    <p:sldId id="291" r:id="rId14"/>
    <p:sldId id="29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DFADA-F1FA-4B02-81F8-56CF59DBC919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C05E0-AF8D-4BDB-9582-1770933B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05E0-AF8D-4BDB-9582-1770933BAD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5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A3E9-C0A9-442A-B220-D4EDFCBAA84C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862B-3B5E-4397-AAF4-6EA2D6C2DE27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7E99-8C08-4F96-8201-05CD0C5638D7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3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FD-9DCB-4C38-9235-AE05880C8E19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8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3626-F4E4-4022-A288-C2A032A7B310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6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C17B-5BD4-45B0-A712-04849803A66F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1C78-5B33-402E-B54F-0F0E630E119B}" type="datetime1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40FF-9114-4C15-8799-B2213546B8EC}" type="datetime1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98FC-82F4-44D0-95D4-BDB2635FF1E3}" type="datetime1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3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5067-23B2-4A47-B861-B6AD9755EB6A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004-1295-4CBD-B226-47568F44F7DC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5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380BE-3BCB-4CE2-A1E1-8CB018944DB9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/>
        </p:blipFill>
        <p:spPr>
          <a:xfrm>
            <a:off x="7645757" y="5595871"/>
            <a:ext cx="4546243" cy="1262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/>
        </p:blipFill>
        <p:spPr>
          <a:xfrm rot="10800000">
            <a:off x="0" y="-39190"/>
            <a:ext cx="4546243" cy="1262129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95459" y="623456"/>
            <a:ext cx="10728102" cy="5725830"/>
          </a:xfrm>
        </p:spPr>
        <p:txBody>
          <a:bodyPr>
            <a:normAutofit fontScale="85000" lnSpcReduction="20000"/>
          </a:bodyPr>
          <a:lstStyle/>
          <a:p>
            <a:endParaRPr lang="en-US" sz="4000" dirty="0"/>
          </a:p>
          <a:p>
            <a:endParaRPr lang="en-US" sz="5400" dirty="0"/>
          </a:p>
          <a:p>
            <a:endParaRPr lang="en-US" sz="5400" dirty="0"/>
          </a:p>
          <a:p>
            <a:r>
              <a:rPr lang="en-US" sz="4600" dirty="0"/>
              <a:t>Project Proposal Presentation </a:t>
            </a:r>
          </a:p>
          <a:p>
            <a:r>
              <a:rPr lang="en-US" sz="4600" dirty="0"/>
              <a:t>On </a:t>
            </a:r>
          </a:p>
          <a:p>
            <a:r>
              <a:rPr lang="en-US" sz="4600" dirty="0"/>
              <a:t>AI For Skin Disease Detection</a:t>
            </a:r>
          </a:p>
          <a:p>
            <a:endParaRPr lang="en-US" dirty="0"/>
          </a:p>
          <a:p>
            <a:pPr algn="l"/>
            <a:r>
              <a:rPr lang="en-US" sz="3400" b="1" i="1" u="sng" dirty="0"/>
              <a:t>Presented By</a:t>
            </a:r>
          </a:p>
          <a:p>
            <a:pPr algn="l"/>
            <a:r>
              <a:rPr lang="en-US" sz="260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AMISHA BASNET (28903/078)</a:t>
            </a:r>
            <a:endParaRPr lang="en-US" sz="2600" dirty="0">
              <a:latin typeface="Calibri (body)"/>
              <a:ea typeface="Times New Roman" panose="02020603050405020304" pitchFamily="18" charset="0"/>
            </a:endParaRPr>
          </a:p>
          <a:p>
            <a:pPr algn="l"/>
            <a:r>
              <a:rPr lang="en-US" sz="260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SAISA KOIRALA (28932/078)</a:t>
            </a:r>
            <a:endParaRPr lang="en-US" sz="2600" dirty="0">
              <a:latin typeface="Calibri (body)"/>
              <a:ea typeface="Times New Roman" panose="02020603050405020304" pitchFamily="18" charset="0"/>
            </a:endParaRPr>
          </a:p>
          <a:p>
            <a:pPr algn="l"/>
            <a:r>
              <a:rPr lang="en-US" sz="260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SANDESH KHATIWADA (</a:t>
            </a:r>
            <a:r>
              <a:rPr lang="en-US" sz="2600" dirty="0">
                <a:effectLst/>
                <a:latin typeface="Calibri (body)"/>
                <a:ea typeface="Times New Roman" panose="02020603050405020304" pitchFamily="18" charset="0"/>
              </a:rPr>
              <a:t>28936</a:t>
            </a:r>
            <a:r>
              <a:rPr lang="en-US" sz="260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/0</a:t>
            </a:r>
            <a:r>
              <a:rPr lang="en-US" sz="2600" dirty="0">
                <a:effectLst/>
                <a:latin typeface="Calibri (body)"/>
                <a:ea typeface="Times New Roman" panose="02020603050405020304" pitchFamily="18" charset="0"/>
              </a:rPr>
              <a:t>78</a:t>
            </a:r>
            <a:r>
              <a:rPr lang="en-US" sz="260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)</a:t>
            </a:r>
            <a:endParaRPr lang="en-US" sz="2600" dirty="0">
              <a:effectLst/>
              <a:latin typeface="Calibri (body)"/>
              <a:ea typeface="Times New Roman" panose="02020603050405020304" pitchFamily="18" charset="0"/>
            </a:endParaRPr>
          </a:p>
          <a:p>
            <a:pPr algn="l"/>
            <a:endParaRPr lang="en-US" sz="2900" i="1" dirty="0"/>
          </a:p>
        </p:txBody>
      </p:sp>
      <p:pic>
        <p:nvPicPr>
          <p:cNvPr id="9" name="Picture 8" descr="D:\B.Sc.CSIT-TU\Miscellaneous Files of BSc.CSIT\Affiliated Colleges\Affiliated Colleges Logos\OIC\OIC_Logo Purple.jpg">
            <a:extLst>
              <a:ext uri="{FF2B5EF4-FFF2-40B4-BE49-F238E27FC236}">
                <a16:creationId xmlns:a16="http://schemas.microsoft.com/office/drawing/2014/main" id="{121ACF40-032B-48AF-9B25-F0FCD4D2454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945" y="447320"/>
            <a:ext cx="4508500" cy="14119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8165791" y="4640881"/>
            <a:ext cx="32558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Supervised By</a:t>
            </a:r>
          </a:p>
          <a:p>
            <a:r>
              <a:rPr lang="en-US" sz="2400" dirty="0"/>
              <a:t>Er. Dhiraj Kumar Jha</a:t>
            </a:r>
          </a:p>
        </p:txBody>
      </p:sp>
    </p:spTree>
    <p:extLst>
      <p:ext uri="{BB962C8B-B14F-4D97-AF65-F5344CB8AC3E}">
        <p14:creationId xmlns:p14="http://schemas.microsoft.com/office/powerpoint/2010/main" val="4171923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010" y="279241"/>
            <a:ext cx="739687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010" y="1537692"/>
            <a:ext cx="9247621" cy="4814564"/>
          </a:xfrm>
        </p:spPr>
        <p:txBody>
          <a:bodyPr>
            <a:no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images resized to 240x240 pixels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 normalized to improve training stability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fine-tuned on medical skin datasets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categorical cross-entropy loss function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with Adam optimizer for faster learning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Implements dropout to reduce overfitting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Produces probability scores for each skin class</a:t>
            </a:r>
          </a:p>
        </p:txBody>
      </p:sp>
    </p:spTree>
    <p:extLst>
      <p:ext uri="{BB962C8B-B14F-4D97-AF65-F5344CB8AC3E}">
        <p14:creationId xmlns:p14="http://schemas.microsoft.com/office/powerpoint/2010/main" val="414981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010" y="279241"/>
            <a:ext cx="739687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010" y="1537692"/>
            <a:ext cx="9247621" cy="4814564"/>
          </a:xfrm>
        </p:spPr>
        <p:txBody>
          <a:bodyPr>
            <a:no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 through Flask web interface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upload images for instant prediction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returns predicted disease with confidence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easy access in clinical and remote areas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real-time skin disease detection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early diagnosis and treatment decision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dermatologists by automating image analysis</a:t>
            </a:r>
          </a:p>
        </p:txBody>
      </p:sp>
    </p:spTree>
    <p:extLst>
      <p:ext uri="{BB962C8B-B14F-4D97-AF65-F5344CB8AC3E}">
        <p14:creationId xmlns:p14="http://schemas.microsoft.com/office/powerpoint/2010/main" val="155630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39160E-E47C-4395-8A51-1010B1050327}"/>
              </a:ext>
            </a:extLst>
          </p:cNvPr>
          <p:cNvSpPr txBox="1">
            <a:spLocks/>
          </p:cNvSpPr>
          <p:nvPr/>
        </p:nvSpPr>
        <p:spPr>
          <a:xfrm>
            <a:off x="1560675" y="558701"/>
            <a:ext cx="9798876" cy="8588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E4CF20-98C9-461E-82C9-7FDFDCFD3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675" y="1450606"/>
            <a:ext cx="9457845" cy="453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AI: used widely in healthcare diagnostics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CNNs extract spatial features from images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saves training resources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connects layers for efficient flow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MobileNet: designed for mobile devices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Python, Keras used for model creation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 used for web-based predictions</a:t>
            </a:r>
          </a:p>
        </p:txBody>
      </p:sp>
    </p:spTree>
    <p:extLst>
      <p:ext uri="{BB962C8B-B14F-4D97-AF65-F5344CB8AC3E}">
        <p14:creationId xmlns:p14="http://schemas.microsoft.com/office/powerpoint/2010/main" val="259915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39160E-E47C-4395-8A51-1010B1050327}"/>
              </a:ext>
            </a:extLst>
          </p:cNvPr>
          <p:cNvSpPr txBox="1">
            <a:spLocks/>
          </p:cNvSpPr>
          <p:nvPr/>
        </p:nvSpPr>
        <p:spPr>
          <a:xfrm>
            <a:off x="1560675" y="558701"/>
            <a:ext cx="9798876" cy="8588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E4CF20-98C9-461E-82C9-7FDFDCFD3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675" y="1773771"/>
            <a:ext cx="9457845" cy="389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studies explored skin disease classification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CNNs replaced handcrafted features and SVMs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Lesion Feature Network improved segmentation accuracy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CNNs used Jaccard loss function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CNNs reduced model parameters effectively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/>
              <a:t>Our model builds on these advancements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17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39160E-E47C-4395-8A51-1010B1050327}"/>
              </a:ext>
            </a:extLst>
          </p:cNvPr>
          <p:cNvSpPr txBox="1">
            <a:spLocks/>
          </p:cNvSpPr>
          <p:nvPr/>
        </p:nvSpPr>
        <p:spPr>
          <a:xfrm>
            <a:off x="1560675" y="558701"/>
            <a:ext cx="9798876" cy="8588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E4CF20-98C9-461E-82C9-7FDFDCFD3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675" y="1445476"/>
            <a:ext cx="9457845" cy="4547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working AI detection system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9 skin diseases from images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CNN,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MobileNet models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test 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dermnet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doctors in early disease detection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Flask-based interface for easy use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goal: improve data, deploy mobile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4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51414" y="2967335"/>
            <a:ext cx="3089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384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12" y="229606"/>
            <a:ext cx="7413508" cy="1325563"/>
          </a:xfrm>
        </p:spPr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12" y="1555169"/>
            <a:ext cx="7413508" cy="435133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/>
              <a:t>Objectives </a:t>
            </a:r>
          </a:p>
          <a:p>
            <a:r>
              <a:rPr lang="en-US"/>
              <a:t>Algorithm </a:t>
            </a:r>
            <a:r>
              <a:rPr lang="en-US" dirty="0"/>
              <a:t>Details </a:t>
            </a:r>
          </a:p>
          <a:p>
            <a:r>
              <a:rPr lang="en-US" dirty="0"/>
              <a:t>Background Study </a:t>
            </a:r>
          </a:p>
          <a:p>
            <a:r>
              <a:rPr lang="en-US" dirty="0"/>
              <a:t>Literature Review 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6442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990" y="242304"/>
            <a:ext cx="860283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300424-6EFE-4E8D-9C21-C0D998B835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6990" y="1423517"/>
            <a:ext cx="8897170" cy="453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Skin diseases affect millions every year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detection is vital for treatment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diagnosis is time-consuming, error-prone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helps identify visual patterns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improves speed and diagnostic accuracy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use CNN,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DenseNet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MobileNet models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aim: assist doctors and patients</a:t>
            </a:r>
          </a:p>
        </p:txBody>
      </p:sp>
    </p:spTree>
    <p:extLst>
      <p:ext uri="{BB962C8B-B14F-4D97-AF65-F5344CB8AC3E}">
        <p14:creationId xmlns:p14="http://schemas.microsoft.com/office/powerpoint/2010/main" val="71161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597" y="262462"/>
            <a:ext cx="7671189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97" y="1588024"/>
            <a:ext cx="8483803" cy="5007513"/>
          </a:xfrm>
        </p:spPr>
        <p:txBody>
          <a:bodyPr>
            <a:noAutofit/>
          </a:bodyPr>
          <a:lstStyle/>
          <a:p>
            <a:pPr marL="514350" marR="0" lvl="0" indent="-51435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Problem: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diseases often go undiagnosed early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diagnosis is slow and inconsistent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Misdiagnosis causes delay in treatment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rural areas lack dermatologists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methods need automation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5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597" y="262462"/>
            <a:ext cx="7671189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97" y="1588024"/>
            <a:ext cx="8483803" cy="5007513"/>
          </a:xfrm>
        </p:spPr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Significance of the Problem: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AI can assist doctors with accuracy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Helps patients in underserved remote regions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Quick detection reduces cost and time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Automating detection ensures wider coverage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Boosts healthcare accessibility and awareness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4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597" y="262462"/>
            <a:ext cx="7671189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97" y="1588024"/>
            <a:ext cx="8483803" cy="5007513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Scope:</a:t>
            </a:r>
            <a:br>
              <a:rPr lang="en-US" dirty="0"/>
            </a:br>
            <a:r>
              <a:rPr lang="en-US" dirty="0"/>
              <a:t>Classify 9 skin diseases using images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Use CNN, MobileNet, </a:t>
            </a:r>
            <a:r>
              <a:rPr lang="en-US" sz="2800" dirty="0" err="1"/>
              <a:t>DenseNet</a:t>
            </a:r>
            <a:r>
              <a:rPr lang="en-US" sz="2800" dirty="0"/>
              <a:t> models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Train model with 900 labeled images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Deploy model using Flask-based interface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Allow image upload and prediction output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53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010" y="279241"/>
            <a:ext cx="739687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010" y="1764195"/>
            <a:ext cx="6823902" cy="310911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skin disease using deep learning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CNN,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MobileNet models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transfer learning for better accuracy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via user-friendly Flask interface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diagnosis in low-resource regions</a:t>
            </a:r>
          </a:p>
        </p:txBody>
      </p:sp>
    </p:spTree>
    <p:extLst>
      <p:ext uri="{BB962C8B-B14F-4D97-AF65-F5344CB8AC3E}">
        <p14:creationId xmlns:p14="http://schemas.microsoft.com/office/powerpoint/2010/main" val="71008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010" y="279241"/>
            <a:ext cx="739687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purposed System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61BDEC2-10A1-44F2-9BDD-36D29F2FD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20" y="1604804"/>
            <a:ext cx="9906752" cy="457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0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010" y="279241"/>
            <a:ext cx="739687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010" y="1537692"/>
            <a:ext cx="9247621" cy="4814564"/>
          </a:xfrm>
        </p:spPr>
        <p:txBody>
          <a:bodyPr>
            <a:no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CNN, MobileNet,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pretrained models</a:t>
            </a:r>
          </a:p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Applies image preprocessing: resize and normalize</a:t>
            </a:r>
          </a:p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Extracts features using convolutional layers</a:t>
            </a:r>
          </a:p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Global Average Pooling and dropout layers</a:t>
            </a:r>
          </a:p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classification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activation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Trains on labeled skin disease images</a:t>
            </a:r>
          </a:p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Validates accuracy with held-out test set</a:t>
            </a:r>
          </a:p>
        </p:txBody>
      </p:sp>
    </p:spTree>
    <p:extLst>
      <p:ext uri="{BB962C8B-B14F-4D97-AF65-F5344CB8AC3E}">
        <p14:creationId xmlns:p14="http://schemas.microsoft.com/office/powerpoint/2010/main" val="84301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2762</TotalTime>
  <Words>497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Times New Roman</vt:lpstr>
      <vt:lpstr>Office Theme</vt:lpstr>
      <vt:lpstr>PowerPoint Presentation</vt:lpstr>
      <vt:lpstr>Presentation Outline</vt:lpstr>
      <vt:lpstr>Introduction</vt:lpstr>
      <vt:lpstr>Problem Statement</vt:lpstr>
      <vt:lpstr>Problem Statement</vt:lpstr>
      <vt:lpstr>Problem Statement</vt:lpstr>
      <vt:lpstr>Objectives</vt:lpstr>
      <vt:lpstr>Overview of purposed System</vt:lpstr>
      <vt:lpstr>Algorithm Details</vt:lpstr>
      <vt:lpstr>Algorithm Details</vt:lpstr>
      <vt:lpstr>Algorithm Details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</dc:creator>
  <cp:lastModifiedBy>Sandesh Khatiwada</cp:lastModifiedBy>
  <cp:revision>158</cp:revision>
  <dcterms:created xsi:type="dcterms:W3CDTF">2018-02-27T04:16:48Z</dcterms:created>
  <dcterms:modified xsi:type="dcterms:W3CDTF">2025-07-17T12:30:06Z</dcterms:modified>
</cp:coreProperties>
</file>