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745A-B87C-4F9B-B971-B86D21ED7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92FFC-A307-440C-813F-8CFC9C4F2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96663-8434-47CB-A475-24BDF74C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F0E5B-9CD6-4501-819E-D7657572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E82AB-C51F-4D42-8371-89F710E7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D6B6-8174-4CDB-A3F2-73C372A73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FBC98-78B6-436B-BD25-9A0E0EA2C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83F29-0083-4A37-958D-B11E57DE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6EEB-20C1-4902-9DF9-4868D171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CECC6-CE00-4520-B0D3-85259C311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02F56-1859-48DC-93DB-C37DE6105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804CE-C8E9-4A38-BA54-D997C9EC2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F277F-CD0C-4168-98B7-26C78823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AB5D3-74B5-43D4-8E3D-E94AECED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190A5-9157-43F0-8A76-331F85CA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7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3D5A-56D7-4E9B-BE86-DABBB64DC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A8BF-D132-4929-A6B6-2A1F7012D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5B5D-6F7A-40AC-827F-5A2FE733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C19A3-0229-4F6A-9C74-DE072CFD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A2A5-C6B1-4B51-A445-E9BBBAFC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2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80EC-BD8D-4AB6-B475-C11CF8A9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1E3EB-BF37-4301-AD79-64D27E5BC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694E6-4589-4D97-88AE-77A1F001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5FCA-3615-4C3D-A447-927F8ECE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2E169-F376-499D-A6CD-DCAA91C6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5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68B8A-5C9A-419D-884F-77819BEA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D8CC-5FE4-4C09-A8F6-0A0B084BA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23284-1281-49D9-9CC3-89963A7C0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BDE0-64DD-47C8-92B2-D9A0A5F3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6E26-6A80-44EF-B0AE-554DCAB1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D0EB0-F4D9-481D-8E73-C43F11BA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2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453A-DA4D-45D9-BC35-CC205BC7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79E00-4BF9-444E-B6FE-68C36B7E1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1EA9A-B5DD-49E6-8097-C92D40433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1126A-BBF1-4EA1-B33B-2E95D762E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CA40C-262B-4A44-A731-0A652B911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47F90-F6B0-428F-9E4A-8456484A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E2780-CC3D-48A2-84B7-7F93374D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F570-B20E-4A02-944E-49C85A2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1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B87FC-4494-44DC-B45B-473AF1D98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7CEEE-DB87-49AF-9C39-E3F99D97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D657E-9D71-4BFA-A043-8B5FFD1E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4BB7A-DE86-4018-AF6F-7A6572FB1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2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47294-5482-4CDE-B28E-721170273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30AE0-916D-400E-BD33-664C9AB4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5EED-67D4-40CA-9D0E-6FFA7E05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52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9705-65FC-4ECE-AF5B-770F145A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F2F74-6C33-492D-9C78-64EEE9FB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AEC51-AB0C-48C9-91EA-30619A3A7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7F57-75D4-4010-963D-A9E1893C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B5F73-D409-43C3-BB7B-201C62EC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ADCD5-4107-4E22-89F3-7649B358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28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6A5BB-60EE-4E73-9F3E-12EC850D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A045-E6B8-40CC-B55D-4F1C97C3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0457C-B802-4DF8-8982-77007C59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2AE88-BCDF-40B2-80DE-2094B32F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5A552-7D01-4D1D-9827-CAB040EC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DC16A-5741-4A15-AA77-E355F9B5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2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78B18B-6F71-4A61-B3D3-7DB05BB95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6AFBA-D20C-45E1-8A0A-FBD16E53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45B25-1C0D-4DBD-AAA5-56EE35AA3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0E55-5BED-4179-B6DB-259C698F2308}" type="datetimeFigureOut">
              <a:rPr lang="en-IN" smtClean="0"/>
              <a:t>10-07-2023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976E-A783-4719-B89D-B13D3F838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6ABD-59B8-48E6-A754-C570998C6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B0AEB-EE9D-4785-A745-D2EA55264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41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0755-2663-4060-B92A-71AA2FCF4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 Vice</a:t>
            </a:r>
            <a:br>
              <a:rPr lang="en-US" dirty="0"/>
            </a:br>
            <a:r>
              <a:rPr lang="en-US" dirty="0"/>
              <a:t>Me-352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72435-EC06-447B-B7AE-26CE36674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Name- Sandesh Narayan</a:t>
            </a:r>
          </a:p>
          <a:p>
            <a:r>
              <a:rPr lang="en-US" dirty="0"/>
              <a:t>Roll No.- 180667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964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E229A3-3B68-4A45-9C6D-575EC2F78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18" y="0"/>
            <a:ext cx="9709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ssembly2">
            <a:hlinkClick r:id="" action="ppaction://media"/>
            <a:extLst>
              <a:ext uri="{FF2B5EF4-FFF2-40B4-BE49-F238E27FC236}">
                <a16:creationId xmlns:a16="http://schemas.microsoft.com/office/drawing/2014/main" id="{F26A580D-7CE8-4B82-9A6B-DA207522D0F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476250"/>
            <a:ext cx="12192000" cy="59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E829D-80B7-4AEF-AF2C-F6B3CCCB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E271A-D930-4102-8489-3AB9826B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8D40B-2B9C-4A05-9EE1-2E476B5D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9A10B-C989-4EE0-A450-FB8D2E20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49" y="0"/>
            <a:ext cx="97121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56B0FE-B66C-415C-BF6B-3778008EF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90" y="0"/>
            <a:ext cx="97500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5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9CAD6-C399-4179-A125-AE39C6B9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826" y="0"/>
            <a:ext cx="9742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817D2-55DD-4F49-A813-8B0B0748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49" y="0"/>
            <a:ext cx="9729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6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682E9B-8446-49C4-809B-904C7A06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75" y="0"/>
            <a:ext cx="97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8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244C8-8CFD-4BB9-9421-61E6F1A9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37" y="0"/>
            <a:ext cx="97391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6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0B1978-8A45-4A89-8564-470DA8FC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475" y="0"/>
            <a:ext cx="97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5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11</Words>
  <Application>Microsoft Office PowerPoint</Application>
  <PresentationFormat>Widescreen</PresentationFormat>
  <Paragraphs>3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Pipe Vice Me-352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 Vice Me-352</dc:title>
  <dc:creator>Sandesh Narayan</dc:creator>
  <cp:lastModifiedBy>Sandesh Narayan</cp:lastModifiedBy>
  <cp:revision>5</cp:revision>
  <dcterms:created xsi:type="dcterms:W3CDTF">2023-07-10T05:45:57Z</dcterms:created>
  <dcterms:modified xsi:type="dcterms:W3CDTF">2023-07-10T07:34:03Z</dcterms:modified>
</cp:coreProperties>
</file>