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9F4AA-AFF9-0A47-8AEE-08E5F9B3C3CA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61ED-A013-6B4F-9970-DBD5711E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469-5BE9-5643-BAC2-985FCFCC050B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0B6-D6DA-D545-B59D-E39D23EB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Context </a:t>
            </a:r>
            <a:r>
              <a:rPr lang="en-US" dirty="0" smtClean="0"/>
              <a:t>Free Grammars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740" y="5714033"/>
            <a:ext cx="326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Michael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7650" y="2886075"/>
            <a:ext cx="398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Dependency Parsing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10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</Words>
  <Application>Microsoft Macintosh PowerPoint</Application>
  <PresentationFormat>Widescreen</PresentationFormat>
  <Paragraphs>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Arial</vt:lpstr>
      <vt:lpstr>Office Theme</vt:lpstr>
      <vt:lpstr>Probabilistic Context Free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 of Speech Tagging</dc:title>
  <dc:creator>Alan Ritter (MBO Partners)</dc:creator>
  <cp:lastModifiedBy>Alan Ritter (MBO Partners)</cp:lastModifiedBy>
  <cp:revision>83</cp:revision>
  <cp:lastPrinted>2016-03-09T16:08:48Z</cp:lastPrinted>
  <dcterms:created xsi:type="dcterms:W3CDTF">2016-02-03T15:02:26Z</dcterms:created>
  <dcterms:modified xsi:type="dcterms:W3CDTF">2016-03-09T16:08:50Z</dcterms:modified>
</cp:coreProperties>
</file>