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-2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B1E74-887D-B046-A901-0F7BD0819A35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4218-4CA7-8540-B720-0896D6859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04218-4CA7-8540-B720-0896D6859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2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031B-4321-6946-B06C-4E8E6EAB922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1018-4254-2441-9349-BD4CF7F0D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5522</a:t>
            </a:r>
          </a:p>
          <a:p>
            <a:r>
              <a:rPr lang="en-US" dirty="0" smtClean="0"/>
              <a:t>Instructor: Alan Ritter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4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7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4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9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6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4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4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13" y="1600200"/>
            <a:ext cx="8621533" cy="4525963"/>
          </a:xfrm>
        </p:spPr>
        <p:txBody>
          <a:bodyPr/>
          <a:lstStyle/>
          <a:p>
            <a:r>
              <a:rPr lang="en-US" dirty="0" smtClean="0"/>
              <a:t>“The probability the coin will land heads is 0.5”</a:t>
            </a:r>
          </a:p>
          <a:p>
            <a:pPr lvl="1"/>
            <a:r>
              <a:rPr lang="en-US" dirty="0" smtClean="0"/>
              <a:t>Q: what does this mean?</a:t>
            </a:r>
          </a:p>
          <a:p>
            <a:r>
              <a:rPr lang="en-US" dirty="0" smtClean="0"/>
              <a:t>2 Interpretations:</a:t>
            </a:r>
          </a:p>
          <a:p>
            <a:pPr lvl="1"/>
            <a:r>
              <a:rPr lang="en-US" dirty="0" err="1" smtClean="0"/>
              <a:t>Frequentist</a:t>
            </a:r>
            <a:r>
              <a:rPr lang="en-US" dirty="0" smtClean="0"/>
              <a:t> (Repeated trials)</a:t>
            </a:r>
          </a:p>
          <a:p>
            <a:pPr lvl="2"/>
            <a:r>
              <a:rPr lang="en-US" dirty="0" smtClean="0"/>
              <a:t>If we flip the coin many times… </a:t>
            </a:r>
          </a:p>
          <a:p>
            <a:pPr lvl="1"/>
            <a:r>
              <a:rPr lang="en-US" dirty="0" smtClean="0"/>
              <a:t>Bayesian</a:t>
            </a:r>
          </a:p>
          <a:p>
            <a:pPr lvl="2"/>
            <a:r>
              <a:rPr lang="en-US" dirty="0" smtClean="0"/>
              <a:t>We believe there is equal chance of heads/tails</a:t>
            </a:r>
          </a:p>
          <a:p>
            <a:pPr lvl="2"/>
            <a:r>
              <a:rPr lang="en-US" dirty="0" smtClean="0"/>
              <a:t>Advantage: events that do not have long term frequencies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70045" y="5668963"/>
            <a:ext cx="6659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What is the probability the polar ice caps will melt by 2050?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92" y="2539888"/>
            <a:ext cx="2042610" cy="21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8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pter13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-3564"/>
          <a:stretch/>
        </p:blipFill>
        <p:spPr>
          <a:xfrm flipH="1" flipV="1">
            <a:off x="-206076" y="-2"/>
            <a:ext cx="9963259" cy="6863533"/>
          </a:xfrm>
        </p:spPr>
      </p:pic>
    </p:spTree>
    <p:extLst>
      <p:ext uri="{BB962C8B-B14F-4D97-AF65-F5344CB8AC3E}">
        <p14:creationId xmlns:p14="http://schemas.microsoft.com/office/powerpoint/2010/main" val="376709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8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1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pter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82</Words>
  <Application>Microsoft Macintosh PowerPoint</Application>
  <PresentationFormat>On-screen Show (4:3)</PresentationFormat>
  <Paragraphs>14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Probability</vt:lpstr>
      <vt:lpstr>What is Probability?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Basics</dc:title>
  <dc:creator>Alan</dc:creator>
  <cp:lastModifiedBy>Alan</cp:lastModifiedBy>
  <cp:revision>29</cp:revision>
  <dcterms:created xsi:type="dcterms:W3CDTF">2015-01-14T01:59:45Z</dcterms:created>
  <dcterms:modified xsi:type="dcterms:W3CDTF">2015-01-15T02:55:04Z</dcterms:modified>
</cp:coreProperties>
</file>