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1429"/>
  </p:normalViewPr>
  <p:slideViewPr>
    <p:cSldViewPr snapToGrid="0" snapToObjects="1">
      <p:cViewPr varScale="1">
        <p:scale>
          <a:sx n="45" d="100"/>
          <a:sy n="45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9F4AA-AFF9-0A47-8AEE-08E5F9B3C3CA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61ED-A013-6B4F-9970-DBD5711E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469-5BE9-5643-BAC2-985FCFCC050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Free Grammars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8740" y="5714033"/>
            <a:ext cx="326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slides from Michael Collins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8</Words>
  <Application>Microsoft Macintosh PowerPoint</Application>
  <PresentationFormat>Widescreen</PresentationFormat>
  <Paragraphs>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Context Free 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Part of Speech Tagging</dc:title>
  <dc:creator>Alan Ritter (MBO Partners)</dc:creator>
  <cp:lastModifiedBy>Alan Ritter (MBO Partners)</cp:lastModifiedBy>
  <cp:revision>76</cp:revision>
  <dcterms:created xsi:type="dcterms:W3CDTF">2016-02-03T15:02:26Z</dcterms:created>
  <dcterms:modified xsi:type="dcterms:W3CDTF">2016-02-24T03:05:53Z</dcterms:modified>
</cp:coreProperties>
</file>