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ppt/embeddings/oleObject76.bin" ContentType="application/vnd.openxmlformats-officedocument.oleObject"/>
  <Override PartName="/ppt/embeddings/oleObject77.bin" ContentType="application/vnd.openxmlformats-officedocument.oleObject"/>
  <Override PartName="/ppt/embeddings/oleObject78.bin" ContentType="application/vnd.openxmlformats-officedocument.oleObject"/>
  <Override PartName="/ppt/embeddings/oleObject79.bin" ContentType="application/vnd.openxmlformats-officedocument.oleObject"/>
  <Override PartName="/ppt/embeddings/oleObject80.bin" ContentType="application/vnd.openxmlformats-officedocument.oleObject"/>
  <Override PartName="/ppt/embeddings/oleObject81.bin" ContentType="application/vnd.openxmlformats-officedocument.oleObject"/>
  <Override PartName="/ppt/embeddings/oleObject82.bin" ContentType="application/vnd.openxmlformats-officedocument.oleObject"/>
  <Override PartName="/ppt/embeddings/oleObject83.bin" ContentType="application/vnd.openxmlformats-officedocument.oleObject"/>
  <Override PartName="/ppt/embeddings/oleObject84.bin" ContentType="application/vnd.openxmlformats-officedocument.oleObject"/>
  <Override PartName="/ppt/embeddings/oleObject85.bin" ContentType="application/vnd.openxmlformats-officedocument.oleObject"/>
  <Override PartName="/ppt/embeddings/oleObject86.bin" ContentType="application/vnd.openxmlformats-officedocument.oleObject"/>
  <Override PartName="/ppt/embeddings/oleObject87.bin" ContentType="application/vnd.openxmlformats-officedocument.oleObject"/>
  <Override PartName="/ppt/embeddings/oleObject88.bin" ContentType="application/vnd.openxmlformats-officedocument.oleObject"/>
  <Override PartName="/ppt/embeddings/oleObject89.bin" ContentType="application/vnd.openxmlformats-officedocument.oleObject"/>
  <Override PartName="/ppt/embeddings/oleObject90.bin" ContentType="application/vnd.openxmlformats-officedocument.oleObject"/>
  <Override PartName="/ppt/embeddings/oleObject91.bin" ContentType="application/vnd.openxmlformats-officedocument.oleObject"/>
  <Override PartName="/ppt/embeddings/oleObject92.bin" ContentType="application/vnd.openxmlformats-officedocument.oleObject"/>
  <Override PartName="/ppt/embeddings/oleObject93.bin" ContentType="application/vnd.openxmlformats-officedocument.oleObject"/>
  <Override PartName="/ppt/embeddings/oleObject94.bin" ContentType="application/vnd.openxmlformats-officedocument.oleObject"/>
  <Override PartName="/ppt/embeddings/oleObject95.bin" ContentType="application/vnd.openxmlformats-officedocument.oleObject"/>
  <Override PartName="/ppt/embeddings/oleObject96.bin" ContentType="application/vnd.openxmlformats-officedocument.oleObject"/>
  <Override PartName="/ppt/embeddings/oleObject97.bin" ContentType="application/vnd.openxmlformats-officedocument.oleObject"/>
  <Override PartName="/ppt/embeddings/oleObject98.bin" ContentType="application/vnd.openxmlformats-officedocument.oleObject"/>
  <Override PartName="/ppt/embeddings/oleObject99.bin" ContentType="application/vnd.openxmlformats-officedocument.oleObject"/>
  <Override PartName="/ppt/embeddings/oleObject100.bin" ContentType="application/vnd.openxmlformats-officedocument.oleObject"/>
  <Override PartName="/ppt/embeddings/oleObject101.bin" ContentType="application/vnd.openxmlformats-officedocument.oleObject"/>
  <Override PartName="/ppt/embeddings/oleObject102.bin" ContentType="application/vnd.openxmlformats-officedocument.oleObject"/>
  <Override PartName="/ppt/embeddings/oleObject103.bin" ContentType="application/vnd.openxmlformats-officedocument.oleObject"/>
  <Override PartName="/ppt/embeddings/oleObject104.bin" ContentType="application/vnd.openxmlformats-officedocument.oleObject"/>
  <Override PartName="/ppt/embeddings/oleObject105.bin" ContentType="application/vnd.openxmlformats-officedocument.oleObject"/>
  <Override PartName="/ppt/embeddings/oleObject106.bin" ContentType="application/vnd.openxmlformats-officedocument.oleObject"/>
  <Override PartName="/ppt/embeddings/oleObject107.bin" ContentType="application/vnd.openxmlformats-officedocument.oleObject"/>
  <Override PartName="/ppt/embeddings/oleObject108.bin" ContentType="application/vnd.openxmlformats-officedocument.oleObject"/>
  <Override PartName="/ppt/embeddings/oleObject109.bin" ContentType="application/vnd.openxmlformats-officedocument.oleObject"/>
  <Override PartName="/ppt/embeddings/oleObject110.bin" ContentType="application/vnd.openxmlformats-officedocument.oleObject"/>
  <Override PartName="/ppt/embeddings/oleObject111.bin" ContentType="application/vnd.openxmlformats-officedocument.oleObject"/>
  <Override PartName="/ppt/embeddings/oleObject112.bin" ContentType="application/vnd.openxmlformats-officedocument.oleObject"/>
  <Override PartName="/ppt/embeddings/oleObject113.bin" ContentType="application/vnd.openxmlformats-officedocument.oleObject"/>
  <Override PartName="/ppt/embeddings/oleObject114.bin" ContentType="application/vnd.openxmlformats-officedocument.oleObject"/>
  <Override PartName="/ppt/embeddings/oleObject115.bin" ContentType="application/vnd.openxmlformats-officedocument.oleObject"/>
  <Override PartName="/ppt/embeddings/oleObject116.bin" ContentType="application/vnd.openxmlformats-officedocument.oleObject"/>
  <Override PartName="/ppt/embeddings/oleObject117.bin" ContentType="application/vnd.openxmlformats-officedocument.oleObject"/>
  <Override PartName="/ppt/embeddings/oleObject118.bin" ContentType="application/vnd.openxmlformats-officedocument.oleObject"/>
  <Override PartName="/ppt/embeddings/oleObject11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27" r:id="rId2"/>
    <p:sldId id="328" r:id="rId3"/>
    <p:sldId id="330" r:id="rId4"/>
    <p:sldId id="329" r:id="rId5"/>
    <p:sldId id="259" r:id="rId6"/>
    <p:sldId id="286" r:id="rId7"/>
    <p:sldId id="258" r:id="rId8"/>
    <p:sldId id="277" r:id="rId9"/>
    <p:sldId id="279" r:id="rId10"/>
    <p:sldId id="280" r:id="rId11"/>
    <p:sldId id="282" r:id="rId12"/>
    <p:sldId id="281" r:id="rId13"/>
    <p:sldId id="284" r:id="rId14"/>
    <p:sldId id="285" r:id="rId15"/>
    <p:sldId id="304" r:id="rId16"/>
    <p:sldId id="332" r:id="rId17"/>
    <p:sldId id="300" r:id="rId18"/>
    <p:sldId id="301" r:id="rId19"/>
    <p:sldId id="302" r:id="rId20"/>
    <p:sldId id="305" r:id="rId21"/>
    <p:sldId id="306" r:id="rId22"/>
    <p:sldId id="307" r:id="rId23"/>
    <p:sldId id="308" r:id="rId24"/>
    <p:sldId id="334" r:id="rId25"/>
    <p:sldId id="318" r:id="rId26"/>
    <p:sldId id="331" r:id="rId27"/>
    <p:sldId id="335" r:id="rId28"/>
    <p:sldId id="336" r:id="rId29"/>
    <p:sldId id="338" r:id="rId30"/>
    <p:sldId id="339" r:id="rId31"/>
  </p:sldIdLst>
  <p:sldSz cx="9144000" cy="6858000" type="screen4x3"/>
  <p:notesSz cx="7038975" cy="91852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426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wmf"/><Relationship Id="rId12" Type="http://schemas.openxmlformats.org/officeDocument/2006/relationships/image" Target="../media/image18.wmf"/><Relationship Id="rId13" Type="http://schemas.openxmlformats.org/officeDocument/2006/relationships/image" Target="../media/image19.wmf"/><Relationship Id="rId14" Type="http://schemas.openxmlformats.org/officeDocument/2006/relationships/image" Target="../media/image41.wmf"/><Relationship Id="rId15" Type="http://schemas.openxmlformats.org/officeDocument/2006/relationships/image" Target="../media/image42.wmf"/><Relationship Id="rId16" Type="http://schemas.openxmlformats.org/officeDocument/2006/relationships/image" Target="../media/image43.wmf"/><Relationship Id="rId1" Type="http://schemas.openxmlformats.org/officeDocument/2006/relationships/image" Target="../media/image32.wmf"/><Relationship Id="rId2" Type="http://schemas.openxmlformats.org/officeDocument/2006/relationships/image" Target="../media/image33.wmf"/><Relationship Id="rId3" Type="http://schemas.openxmlformats.org/officeDocument/2006/relationships/image" Target="../media/image34.wmf"/><Relationship Id="rId4" Type="http://schemas.openxmlformats.org/officeDocument/2006/relationships/image" Target="../media/image35.wmf"/><Relationship Id="rId5" Type="http://schemas.openxmlformats.org/officeDocument/2006/relationships/image" Target="../media/image36.wmf"/><Relationship Id="rId6" Type="http://schemas.openxmlformats.org/officeDocument/2006/relationships/image" Target="../media/image37.wmf"/><Relationship Id="rId7" Type="http://schemas.openxmlformats.org/officeDocument/2006/relationships/image" Target="../media/image38.wmf"/><Relationship Id="rId8" Type="http://schemas.openxmlformats.org/officeDocument/2006/relationships/image" Target="../media/image39.wmf"/><Relationship Id="rId9" Type="http://schemas.openxmlformats.org/officeDocument/2006/relationships/image" Target="../media/image40.wmf"/><Relationship Id="rId10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11" Type="http://schemas.openxmlformats.org/officeDocument/2006/relationships/image" Target="../media/image31.wmf"/><Relationship Id="rId12" Type="http://schemas.openxmlformats.org/officeDocument/2006/relationships/image" Target="../media/image48.wmf"/><Relationship Id="rId13" Type="http://schemas.openxmlformats.org/officeDocument/2006/relationships/image" Target="../media/image19.wmf"/><Relationship Id="rId1" Type="http://schemas.openxmlformats.org/officeDocument/2006/relationships/image" Target="../media/image44.wmf"/><Relationship Id="rId2" Type="http://schemas.openxmlformats.org/officeDocument/2006/relationships/image" Target="../media/image14.wmf"/><Relationship Id="rId3" Type="http://schemas.openxmlformats.org/officeDocument/2006/relationships/image" Target="../media/image15.wmf"/><Relationship Id="rId4" Type="http://schemas.openxmlformats.org/officeDocument/2006/relationships/image" Target="../media/image18.wmf"/><Relationship Id="rId5" Type="http://schemas.openxmlformats.org/officeDocument/2006/relationships/image" Target="../media/image45.wmf"/><Relationship Id="rId6" Type="http://schemas.openxmlformats.org/officeDocument/2006/relationships/image" Target="../media/image22.wmf"/><Relationship Id="rId7" Type="http://schemas.openxmlformats.org/officeDocument/2006/relationships/image" Target="../media/image23.wmf"/><Relationship Id="rId8" Type="http://schemas.openxmlformats.org/officeDocument/2006/relationships/image" Target="../media/image28.wmf"/><Relationship Id="rId9" Type="http://schemas.openxmlformats.org/officeDocument/2006/relationships/image" Target="../media/image46.wmf"/><Relationship Id="rId10" Type="http://schemas.openxmlformats.org/officeDocument/2006/relationships/image" Target="../media/image4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4" Type="http://schemas.openxmlformats.org/officeDocument/2006/relationships/image" Target="../media/image51.wmf"/><Relationship Id="rId5" Type="http://schemas.openxmlformats.org/officeDocument/2006/relationships/image" Target="../media/image52.wmf"/><Relationship Id="rId6" Type="http://schemas.openxmlformats.org/officeDocument/2006/relationships/image" Target="../media/image53.wmf"/><Relationship Id="rId7" Type="http://schemas.openxmlformats.org/officeDocument/2006/relationships/image" Target="../media/image54.wmf"/><Relationship Id="rId8" Type="http://schemas.openxmlformats.org/officeDocument/2006/relationships/image" Target="../media/image55.wmf"/><Relationship Id="rId1" Type="http://schemas.openxmlformats.org/officeDocument/2006/relationships/image" Target="../media/image49.wmf"/><Relationship Id="rId2" Type="http://schemas.openxmlformats.org/officeDocument/2006/relationships/image" Target="../media/image50.wmf"/></Relationships>
</file>

<file path=ppt/drawings/_rels/vmlDrawing13.vml.rels><?xml version="1.0" encoding="UTF-8" standalone="yes"?>
<Relationships xmlns="http://schemas.openxmlformats.org/package/2006/relationships"><Relationship Id="rId11" Type="http://schemas.openxmlformats.org/officeDocument/2006/relationships/image" Target="../media/image57.wmf"/><Relationship Id="rId12" Type="http://schemas.openxmlformats.org/officeDocument/2006/relationships/image" Target="../media/image48.wmf"/><Relationship Id="rId13" Type="http://schemas.openxmlformats.org/officeDocument/2006/relationships/image" Target="../media/image58.wmf"/><Relationship Id="rId14" Type="http://schemas.openxmlformats.org/officeDocument/2006/relationships/image" Target="../media/image19.wmf"/><Relationship Id="rId15" Type="http://schemas.openxmlformats.org/officeDocument/2006/relationships/image" Target="../media/image59.wmf"/><Relationship Id="rId16" Type="http://schemas.openxmlformats.org/officeDocument/2006/relationships/image" Target="../media/image60.wmf"/><Relationship Id="rId17" Type="http://schemas.openxmlformats.org/officeDocument/2006/relationships/image" Target="../media/image61.wmf"/><Relationship Id="rId18" Type="http://schemas.openxmlformats.org/officeDocument/2006/relationships/image" Target="../media/image62.wmf"/><Relationship Id="rId19" Type="http://schemas.openxmlformats.org/officeDocument/2006/relationships/image" Target="../media/image63.wmf"/><Relationship Id="rId1" Type="http://schemas.openxmlformats.org/officeDocument/2006/relationships/image" Target="../media/image56.wmf"/><Relationship Id="rId2" Type="http://schemas.openxmlformats.org/officeDocument/2006/relationships/image" Target="../media/image14.wmf"/><Relationship Id="rId3" Type="http://schemas.openxmlformats.org/officeDocument/2006/relationships/image" Target="../media/image15.wmf"/><Relationship Id="rId4" Type="http://schemas.openxmlformats.org/officeDocument/2006/relationships/image" Target="../media/image18.wmf"/><Relationship Id="rId5" Type="http://schemas.openxmlformats.org/officeDocument/2006/relationships/image" Target="../media/image45.wmf"/><Relationship Id="rId6" Type="http://schemas.openxmlformats.org/officeDocument/2006/relationships/image" Target="../media/image22.wmf"/><Relationship Id="rId7" Type="http://schemas.openxmlformats.org/officeDocument/2006/relationships/image" Target="../media/image23.wmf"/><Relationship Id="rId8" Type="http://schemas.openxmlformats.org/officeDocument/2006/relationships/image" Target="../media/image28.wmf"/><Relationship Id="rId9" Type="http://schemas.openxmlformats.org/officeDocument/2006/relationships/image" Target="../media/image46.wmf"/><Relationship Id="rId10" Type="http://schemas.openxmlformats.org/officeDocument/2006/relationships/image" Target="../media/image4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.wmf"/><Relationship Id="rId20" Type="http://schemas.openxmlformats.org/officeDocument/2006/relationships/image" Target="../media/image28.wmf"/><Relationship Id="rId21" Type="http://schemas.openxmlformats.org/officeDocument/2006/relationships/image" Target="../media/image29.wmf"/><Relationship Id="rId22" Type="http://schemas.openxmlformats.org/officeDocument/2006/relationships/image" Target="../media/image30.wmf"/><Relationship Id="rId23" Type="http://schemas.openxmlformats.org/officeDocument/2006/relationships/image" Target="../media/image31.wmf"/><Relationship Id="rId10" Type="http://schemas.openxmlformats.org/officeDocument/2006/relationships/image" Target="../media/image18.wmf"/><Relationship Id="rId11" Type="http://schemas.openxmlformats.org/officeDocument/2006/relationships/image" Target="../media/image19.wmf"/><Relationship Id="rId12" Type="http://schemas.openxmlformats.org/officeDocument/2006/relationships/image" Target="../media/image20.wmf"/><Relationship Id="rId13" Type="http://schemas.openxmlformats.org/officeDocument/2006/relationships/image" Target="../media/image21.wmf"/><Relationship Id="rId14" Type="http://schemas.openxmlformats.org/officeDocument/2006/relationships/image" Target="../media/image22.wmf"/><Relationship Id="rId15" Type="http://schemas.openxmlformats.org/officeDocument/2006/relationships/image" Target="../media/image23.wmf"/><Relationship Id="rId16" Type="http://schemas.openxmlformats.org/officeDocument/2006/relationships/image" Target="../media/image24.wmf"/><Relationship Id="rId17" Type="http://schemas.openxmlformats.org/officeDocument/2006/relationships/image" Target="../media/image25.wmf"/><Relationship Id="rId18" Type="http://schemas.openxmlformats.org/officeDocument/2006/relationships/image" Target="../media/image26.wmf"/><Relationship Id="rId19" Type="http://schemas.openxmlformats.org/officeDocument/2006/relationships/image" Target="../media/image27.wmf"/><Relationship Id="rId1" Type="http://schemas.openxmlformats.org/officeDocument/2006/relationships/image" Target="../media/image9.wmf"/><Relationship Id="rId2" Type="http://schemas.openxmlformats.org/officeDocument/2006/relationships/image" Target="../media/image10.wmf"/><Relationship Id="rId3" Type="http://schemas.openxmlformats.org/officeDocument/2006/relationships/image" Target="../media/image11.wmf"/><Relationship Id="rId4" Type="http://schemas.openxmlformats.org/officeDocument/2006/relationships/image" Target="../media/image12.wmf"/><Relationship Id="rId5" Type="http://schemas.openxmlformats.org/officeDocument/2006/relationships/image" Target="../media/image13.wmf"/><Relationship Id="rId6" Type="http://schemas.openxmlformats.org/officeDocument/2006/relationships/image" Target="../media/image14.wmf"/><Relationship Id="rId7" Type="http://schemas.openxmlformats.org/officeDocument/2006/relationships/image" Target="../media/image15.wmf"/><Relationship Id="rId8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7630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0E5FCD9C-AA93-504B-8547-D3C8B81FAB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12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9588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7800" y="0"/>
            <a:ext cx="3049588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22375" y="688975"/>
            <a:ext cx="4594225" cy="3444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3263" y="4362450"/>
            <a:ext cx="5632450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4900"/>
            <a:ext cx="3049588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7800" y="8724900"/>
            <a:ext cx="3049588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01C069FF-DAF9-D547-99D8-2D3D20F03A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867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901867-F8DA-9D40-8F5D-327C4D6C48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8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ED3A8-0B63-8645-9111-96B5DF12A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55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B7D62E-7A5F-6D49-AC6B-18668D70FE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4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D8F793-DCDD-B74E-9E5A-BA5CE6CE0D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39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10B77A-989F-8946-A22B-6AC6F6C16E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54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97FBC6-1E10-034C-9379-8A0C90BD88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5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15CB2F-EB47-9B47-B5D7-2E80458315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93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FBF67-0720-0D42-9883-72241689AA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8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858BC-41BF-2E43-9205-703F4503FB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72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A812ED-235D-954C-B5AA-00E1169417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13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04040-1253-A441-B4AD-03A9EA1A58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38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cs typeface="+mn-cs"/>
              </a:defRPr>
            </a:lvl1pPr>
          </a:lstStyle>
          <a:p>
            <a:pPr>
              <a:defRPr/>
            </a:pPr>
            <a:fld id="{86AEF3B7-4644-8B47-852D-F069546A07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6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7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8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4.bin"/><Relationship Id="rId14" Type="http://schemas.openxmlformats.org/officeDocument/2006/relationships/image" Target="../media/image14.wmf"/><Relationship Id="rId15" Type="http://schemas.openxmlformats.org/officeDocument/2006/relationships/oleObject" Target="../embeddings/oleObject15.bin"/><Relationship Id="rId16" Type="http://schemas.openxmlformats.org/officeDocument/2006/relationships/image" Target="../media/image15.wmf"/><Relationship Id="rId17" Type="http://schemas.openxmlformats.org/officeDocument/2006/relationships/oleObject" Target="../embeddings/oleObject16.bin"/><Relationship Id="rId18" Type="http://schemas.openxmlformats.org/officeDocument/2006/relationships/image" Target="../media/image16.wmf"/><Relationship Id="rId19" Type="http://schemas.openxmlformats.org/officeDocument/2006/relationships/oleObject" Target="../embeddings/oleObject17.bin"/><Relationship Id="rId50" Type="http://schemas.openxmlformats.org/officeDocument/2006/relationships/image" Target="../media/image29.wmf"/><Relationship Id="rId51" Type="http://schemas.openxmlformats.org/officeDocument/2006/relationships/oleObject" Target="../embeddings/oleObject36.bin"/><Relationship Id="rId52" Type="http://schemas.openxmlformats.org/officeDocument/2006/relationships/image" Target="../media/image30.wmf"/><Relationship Id="rId53" Type="http://schemas.openxmlformats.org/officeDocument/2006/relationships/oleObject" Target="../embeddings/oleObject37.bin"/><Relationship Id="rId54" Type="http://schemas.openxmlformats.org/officeDocument/2006/relationships/image" Target="../media/image31.wmf"/><Relationship Id="rId40" Type="http://schemas.openxmlformats.org/officeDocument/2006/relationships/image" Target="../media/image27.wmf"/><Relationship Id="rId41" Type="http://schemas.openxmlformats.org/officeDocument/2006/relationships/oleObject" Target="../embeddings/oleObject28.bin"/><Relationship Id="rId42" Type="http://schemas.openxmlformats.org/officeDocument/2006/relationships/oleObject" Target="../embeddings/oleObject29.bin"/><Relationship Id="rId43" Type="http://schemas.openxmlformats.org/officeDocument/2006/relationships/oleObject" Target="../embeddings/oleObject30.bin"/><Relationship Id="rId44" Type="http://schemas.openxmlformats.org/officeDocument/2006/relationships/oleObject" Target="../embeddings/oleObject31.bin"/><Relationship Id="rId45" Type="http://schemas.openxmlformats.org/officeDocument/2006/relationships/oleObject" Target="../embeddings/oleObject32.bin"/><Relationship Id="rId46" Type="http://schemas.openxmlformats.org/officeDocument/2006/relationships/oleObject" Target="../embeddings/oleObject33.bin"/><Relationship Id="rId47" Type="http://schemas.openxmlformats.org/officeDocument/2006/relationships/oleObject" Target="../embeddings/oleObject34.bin"/><Relationship Id="rId48" Type="http://schemas.openxmlformats.org/officeDocument/2006/relationships/image" Target="../media/image28.wmf"/><Relationship Id="rId49" Type="http://schemas.openxmlformats.org/officeDocument/2006/relationships/oleObject" Target="../embeddings/oleObject35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9.bin"/><Relationship Id="rId4" Type="http://schemas.openxmlformats.org/officeDocument/2006/relationships/image" Target="../media/image9.w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0.wmf"/><Relationship Id="rId7" Type="http://schemas.openxmlformats.org/officeDocument/2006/relationships/oleObject" Target="../embeddings/oleObject11.bin"/><Relationship Id="rId8" Type="http://schemas.openxmlformats.org/officeDocument/2006/relationships/image" Target="../media/image11.wmf"/><Relationship Id="rId9" Type="http://schemas.openxmlformats.org/officeDocument/2006/relationships/oleObject" Target="../embeddings/oleObject12.bin"/><Relationship Id="rId30" Type="http://schemas.openxmlformats.org/officeDocument/2006/relationships/image" Target="../media/image22.wmf"/><Relationship Id="rId31" Type="http://schemas.openxmlformats.org/officeDocument/2006/relationships/oleObject" Target="../embeddings/oleObject23.bin"/><Relationship Id="rId32" Type="http://schemas.openxmlformats.org/officeDocument/2006/relationships/image" Target="../media/image23.wmf"/><Relationship Id="rId33" Type="http://schemas.openxmlformats.org/officeDocument/2006/relationships/oleObject" Target="../embeddings/oleObject24.bin"/><Relationship Id="rId34" Type="http://schemas.openxmlformats.org/officeDocument/2006/relationships/image" Target="../media/image24.wmf"/><Relationship Id="rId35" Type="http://schemas.openxmlformats.org/officeDocument/2006/relationships/oleObject" Target="../embeddings/oleObject25.bin"/><Relationship Id="rId36" Type="http://schemas.openxmlformats.org/officeDocument/2006/relationships/image" Target="../media/image25.wmf"/><Relationship Id="rId37" Type="http://schemas.openxmlformats.org/officeDocument/2006/relationships/oleObject" Target="../embeddings/oleObject26.bin"/><Relationship Id="rId38" Type="http://schemas.openxmlformats.org/officeDocument/2006/relationships/image" Target="../media/image26.wmf"/><Relationship Id="rId39" Type="http://schemas.openxmlformats.org/officeDocument/2006/relationships/oleObject" Target="../embeddings/oleObject27.bin"/><Relationship Id="rId20" Type="http://schemas.openxmlformats.org/officeDocument/2006/relationships/image" Target="../media/image17.wmf"/><Relationship Id="rId21" Type="http://schemas.openxmlformats.org/officeDocument/2006/relationships/oleObject" Target="../embeddings/oleObject18.bin"/><Relationship Id="rId22" Type="http://schemas.openxmlformats.org/officeDocument/2006/relationships/image" Target="../media/image18.wmf"/><Relationship Id="rId23" Type="http://schemas.openxmlformats.org/officeDocument/2006/relationships/oleObject" Target="../embeddings/oleObject19.bin"/><Relationship Id="rId24" Type="http://schemas.openxmlformats.org/officeDocument/2006/relationships/image" Target="../media/image19.wmf"/><Relationship Id="rId25" Type="http://schemas.openxmlformats.org/officeDocument/2006/relationships/oleObject" Target="../embeddings/oleObject20.bin"/><Relationship Id="rId26" Type="http://schemas.openxmlformats.org/officeDocument/2006/relationships/image" Target="../media/image20.wmf"/><Relationship Id="rId27" Type="http://schemas.openxmlformats.org/officeDocument/2006/relationships/oleObject" Target="../embeddings/oleObject21.bin"/><Relationship Id="rId28" Type="http://schemas.openxmlformats.org/officeDocument/2006/relationships/image" Target="../media/image21.wmf"/><Relationship Id="rId29" Type="http://schemas.openxmlformats.org/officeDocument/2006/relationships/oleObject" Target="../embeddings/oleObject22.bin"/><Relationship Id="rId10" Type="http://schemas.openxmlformats.org/officeDocument/2006/relationships/image" Target="../media/image12.wmf"/><Relationship Id="rId11" Type="http://schemas.openxmlformats.org/officeDocument/2006/relationships/oleObject" Target="../embeddings/oleObject13.bin"/><Relationship Id="rId12" Type="http://schemas.openxmlformats.org/officeDocument/2006/relationships/image" Target="../media/image13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0" Type="http://schemas.openxmlformats.org/officeDocument/2006/relationships/image" Target="../media/image40.wmf"/><Relationship Id="rId21" Type="http://schemas.openxmlformats.org/officeDocument/2006/relationships/oleObject" Target="../embeddings/oleObject47.bin"/><Relationship Id="rId22" Type="http://schemas.openxmlformats.org/officeDocument/2006/relationships/image" Target="../media/image14.wmf"/><Relationship Id="rId23" Type="http://schemas.openxmlformats.org/officeDocument/2006/relationships/oleObject" Target="../embeddings/oleObject48.bin"/><Relationship Id="rId24" Type="http://schemas.openxmlformats.org/officeDocument/2006/relationships/image" Target="../media/image15.wmf"/><Relationship Id="rId25" Type="http://schemas.openxmlformats.org/officeDocument/2006/relationships/oleObject" Target="../embeddings/oleObject49.bin"/><Relationship Id="rId26" Type="http://schemas.openxmlformats.org/officeDocument/2006/relationships/image" Target="../media/image18.wmf"/><Relationship Id="rId27" Type="http://schemas.openxmlformats.org/officeDocument/2006/relationships/oleObject" Target="../embeddings/oleObject50.bin"/><Relationship Id="rId28" Type="http://schemas.openxmlformats.org/officeDocument/2006/relationships/image" Target="../media/image19.wmf"/><Relationship Id="rId29" Type="http://schemas.openxmlformats.org/officeDocument/2006/relationships/oleObject" Target="../embeddings/oleObject51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38.bin"/><Relationship Id="rId4" Type="http://schemas.openxmlformats.org/officeDocument/2006/relationships/image" Target="../media/image32.wmf"/><Relationship Id="rId5" Type="http://schemas.openxmlformats.org/officeDocument/2006/relationships/oleObject" Target="../embeddings/oleObject39.bin"/><Relationship Id="rId30" Type="http://schemas.openxmlformats.org/officeDocument/2006/relationships/image" Target="../media/image41.wmf"/><Relationship Id="rId31" Type="http://schemas.openxmlformats.org/officeDocument/2006/relationships/oleObject" Target="../embeddings/oleObject52.bin"/><Relationship Id="rId32" Type="http://schemas.openxmlformats.org/officeDocument/2006/relationships/image" Target="../media/image42.wmf"/><Relationship Id="rId9" Type="http://schemas.openxmlformats.org/officeDocument/2006/relationships/oleObject" Target="../embeddings/oleObject41.bin"/><Relationship Id="rId6" Type="http://schemas.openxmlformats.org/officeDocument/2006/relationships/image" Target="../media/image33.wmf"/><Relationship Id="rId7" Type="http://schemas.openxmlformats.org/officeDocument/2006/relationships/oleObject" Target="../embeddings/oleObject40.bin"/><Relationship Id="rId8" Type="http://schemas.openxmlformats.org/officeDocument/2006/relationships/image" Target="../media/image34.wmf"/><Relationship Id="rId33" Type="http://schemas.openxmlformats.org/officeDocument/2006/relationships/oleObject" Target="../embeddings/oleObject53.bin"/><Relationship Id="rId34" Type="http://schemas.openxmlformats.org/officeDocument/2006/relationships/image" Target="../media/image43.wmf"/><Relationship Id="rId10" Type="http://schemas.openxmlformats.org/officeDocument/2006/relationships/image" Target="../media/image35.wmf"/><Relationship Id="rId11" Type="http://schemas.openxmlformats.org/officeDocument/2006/relationships/oleObject" Target="../embeddings/oleObject42.bin"/><Relationship Id="rId12" Type="http://schemas.openxmlformats.org/officeDocument/2006/relationships/image" Target="../media/image36.wmf"/><Relationship Id="rId13" Type="http://schemas.openxmlformats.org/officeDocument/2006/relationships/oleObject" Target="../embeddings/oleObject43.bin"/><Relationship Id="rId14" Type="http://schemas.openxmlformats.org/officeDocument/2006/relationships/image" Target="../media/image37.wmf"/><Relationship Id="rId15" Type="http://schemas.openxmlformats.org/officeDocument/2006/relationships/oleObject" Target="../embeddings/oleObject44.bin"/><Relationship Id="rId16" Type="http://schemas.openxmlformats.org/officeDocument/2006/relationships/image" Target="../media/image38.wmf"/><Relationship Id="rId17" Type="http://schemas.openxmlformats.org/officeDocument/2006/relationships/oleObject" Target="../embeddings/oleObject45.bin"/><Relationship Id="rId18" Type="http://schemas.openxmlformats.org/officeDocument/2006/relationships/image" Target="../media/image39.wmf"/><Relationship Id="rId19" Type="http://schemas.openxmlformats.org/officeDocument/2006/relationships/oleObject" Target="../embeddings/oleObject46.bin"/></Relationships>
</file>

<file path=ppt/slides/_rels/slide21.xml.rels><?xml version="1.0" encoding="UTF-8" standalone="yes"?>
<Relationships xmlns="http://schemas.openxmlformats.org/package/2006/relationships"><Relationship Id="rId20" Type="http://schemas.openxmlformats.org/officeDocument/2006/relationships/image" Target="../media/image46.wmf"/><Relationship Id="rId21" Type="http://schemas.openxmlformats.org/officeDocument/2006/relationships/oleObject" Target="../embeddings/oleObject63.bin"/><Relationship Id="rId22" Type="http://schemas.openxmlformats.org/officeDocument/2006/relationships/image" Target="../media/image47.wmf"/><Relationship Id="rId23" Type="http://schemas.openxmlformats.org/officeDocument/2006/relationships/oleObject" Target="../embeddings/oleObject64.bin"/><Relationship Id="rId24" Type="http://schemas.openxmlformats.org/officeDocument/2006/relationships/image" Target="../media/image31.wmf"/><Relationship Id="rId25" Type="http://schemas.openxmlformats.org/officeDocument/2006/relationships/oleObject" Target="../embeddings/oleObject65.bin"/><Relationship Id="rId26" Type="http://schemas.openxmlformats.org/officeDocument/2006/relationships/oleObject" Target="../embeddings/oleObject66.bin"/><Relationship Id="rId27" Type="http://schemas.openxmlformats.org/officeDocument/2006/relationships/image" Target="../media/image48.wmf"/><Relationship Id="rId28" Type="http://schemas.openxmlformats.org/officeDocument/2006/relationships/oleObject" Target="../embeddings/oleObject67.bin"/><Relationship Id="rId29" Type="http://schemas.openxmlformats.org/officeDocument/2006/relationships/image" Target="../media/image19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54.bin"/><Relationship Id="rId4" Type="http://schemas.openxmlformats.org/officeDocument/2006/relationships/image" Target="../media/image44.wmf"/><Relationship Id="rId5" Type="http://schemas.openxmlformats.org/officeDocument/2006/relationships/oleObject" Target="../embeddings/oleObject55.bin"/><Relationship Id="rId30" Type="http://schemas.openxmlformats.org/officeDocument/2006/relationships/oleObject" Target="../embeddings/oleObject68.bin"/><Relationship Id="rId31" Type="http://schemas.openxmlformats.org/officeDocument/2006/relationships/oleObject" Target="../embeddings/oleObject69.bin"/><Relationship Id="rId32" Type="http://schemas.openxmlformats.org/officeDocument/2006/relationships/oleObject" Target="../embeddings/oleObject70.bin"/><Relationship Id="rId9" Type="http://schemas.openxmlformats.org/officeDocument/2006/relationships/oleObject" Target="../embeddings/oleObject57.bin"/><Relationship Id="rId6" Type="http://schemas.openxmlformats.org/officeDocument/2006/relationships/image" Target="../media/image14.wmf"/><Relationship Id="rId7" Type="http://schemas.openxmlformats.org/officeDocument/2006/relationships/oleObject" Target="../embeddings/oleObject56.bin"/><Relationship Id="rId8" Type="http://schemas.openxmlformats.org/officeDocument/2006/relationships/image" Target="../media/image15.wmf"/><Relationship Id="rId33" Type="http://schemas.openxmlformats.org/officeDocument/2006/relationships/oleObject" Target="../embeddings/oleObject71.bin"/><Relationship Id="rId34" Type="http://schemas.openxmlformats.org/officeDocument/2006/relationships/oleObject" Target="../embeddings/oleObject72.bin"/><Relationship Id="rId35" Type="http://schemas.openxmlformats.org/officeDocument/2006/relationships/oleObject" Target="../embeddings/oleObject73.bin"/><Relationship Id="rId36" Type="http://schemas.openxmlformats.org/officeDocument/2006/relationships/oleObject" Target="../embeddings/oleObject74.bin"/><Relationship Id="rId10" Type="http://schemas.openxmlformats.org/officeDocument/2006/relationships/image" Target="../media/image18.wmf"/><Relationship Id="rId11" Type="http://schemas.openxmlformats.org/officeDocument/2006/relationships/oleObject" Target="../embeddings/oleObject58.bin"/><Relationship Id="rId12" Type="http://schemas.openxmlformats.org/officeDocument/2006/relationships/image" Target="../media/image45.wmf"/><Relationship Id="rId13" Type="http://schemas.openxmlformats.org/officeDocument/2006/relationships/oleObject" Target="../embeddings/oleObject59.bin"/><Relationship Id="rId14" Type="http://schemas.openxmlformats.org/officeDocument/2006/relationships/image" Target="../media/image22.wmf"/><Relationship Id="rId15" Type="http://schemas.openxmlformats.org/officeDocument/2006/relationships/oleObject" Target="../embeddings/oleObject60.bin"/><Relationship Id="rId16" Type="http://schemas.openxmlformats.org/officeDocument/2006/relationships/image" Target="../media/image23.wmf"/><Relationship Id="rId17" Type="http://schemas.openxmlformats.org/officeDocument/2006/relationships/oleObject" Target="../embeddings/oleObject61.bin"/><Relationship Id="rId18" Type="http://schemas.openxmlformats.org/officeDocument/2006/relationships/image" Target="../media/image28.wmf"/><Relationship Id="rId19" Type="http://schemas.openxmlformats.org/officeDocument/2006/relationships/oleObject" Target="../embeddings/oleObject62.bin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79.bin"/><Relationship Id="rId12" Type="http://schemas.openxmlformats.org/officeDocument/2006/relationships/image" Target="../media/image52.wmf"/><Relationship Id="rId13" Type="http://schemas.openxmlformats.org/officeDocument/2006/relationships/oleObject" Target="../embeddings/oleObject80.bin"/><Relationship Id="rId14" Type="http://schemas.openxmlformats.org/officeDocument/2006/relationships/image" Target="../media/image53.wmf"/><Relationship Id="rId15" Type="http://schemas.openxmlformats.org/officeDocument/2006/relationships/oleObject" Target="../embeddings/oleObject81.bin"/><Relationship Id="rId16" Type="http://schemas.openxmlformats.org/officeDocument/2006/relationships/image" Target="../media/image54.wmf"/><Relationship Id="rId17" Type="http://schemas.openxmlformats.org/officeDocument/2006/relationships/oleObject" Target="../embeddings/oleObject82.bin"/><Relationship Id="rId18" Type="http://schemas.openxmlformats.org/officeDocument/2006/relationships/image" Target="../media/image55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75.bin"/><Relationship Id="rId4" Type="http://schemas.openxmlformats.org/officeDocument/2006/relationships/image" Target="../media/image49.wmf"/><Relationship Id="rId5" Type="http://schemas.openxmlformats.org/officeDocument/2006/relationships/oleObject" Target="../embeddings/oleObject76.bin"/><Relationship Id="rId6" Type="http://schemas.openxmlformats.org/officeDocument/2006/relationships/image" Target="../media/image50.wmf"/><Relationship Id="rId7" Type="http://schemas.openxmlformats.org/officeDocument/2006/relationships/oleObject" Target="../embeddings/oleObject77.bin"/><Relationship Id="rId8" Type="http://schemas.openxmlformats.org/officeDocument/2006/relationships/image" Target="../media/image34.wmf"/><Relationship Id="rId9" Type="http://schemas.openxmlformats.org/officeDocument/2006/relationships/oleObject" Target="../embeddings/oleObject78.bin"/><Relationship Id="rId10" Type="http://schemas.openxmlformats.org/officeDocument/2006/relationships/image" Target="../media/image51.wmf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8.bin"/><Relationship Id="rId14" Type="http://schemas.openxmlformats.org/officeDocument/2006/relationships/image" Target="../media/image22.wmf"/><Relationship Id="rId15" Type="http://schemas.openxmlformats.org/officeDocument/2006/relationships/oleObject" Target="../embeddings/oleObject89.bin"/><Relationship Id="rId16" Type="http://schemas.openxmlformats.org/officeDocument/2006/relationships/image" Target="../media/image23.wmf"/><Relationship Id="rId17" Type="http://schemas.openxmlformats.org/officeDocument/2006/relationships/oleObject" Target="../embeddings/oleObject90.bin"/><Relationship Id="rId18" Type="http://schemas.openxmlformats.org/officeDocument/2006/relationships/image" Target="../media/image28.wmf"/><Relationship Id="rId19" Type="http://schemas.openxmlformats.org/officeDocument/2006/relationships/oleObject" Target="../embeddings/oleObject91.bin"/><Relationship Id="rId50" Type="http://schemas.openxmlformats.org/officeDocument/2006/relationships/oleObject" Target="../embeddings/oleObject113.bin"/><Relationship Id="rId51" Type="http://schemas.openxmlformats.org/officeDocument/2006/relationships/oleObject" Target="../embeddings/oleObject114.bin"/><Relationship Id="rId52" Type="http://schemas.openxmlformats.org/officeDocument/2006/relationships/oleObject" Target="../embeddings/oleObject115.bin"/><Relationship Id="rId53" Type="http://schemas.openxmlformats.org/officeDocument/2006/relationships/oleObject" Target="../embeddings/oleObject116.bin"/><Relationship Id="rId54" Type="http://schemas.openxmlformats.org/officeDocument/2006/relationships/oleObject" Target="../embeddings/oleObject117.bin"/><Relationship Id="rId55" Type="http://schemas.openxmlformats.org/officeDocument/2006/relationships/oleObject" Target="../embeddings/oleObject118.bin"/><Relationship Id="rId56" Type="http://schemas.openxmlformats.org/officeDocument/2006/relationships/image" Target="../media/image62.wmf"/><Relationship Id="rId57" Type="http://schemas.openxmlformats.org/officeDocument/2006/relationships/oleObject" Target="../embeddings/oleObject119.bin"/><Relationship Id="rId58" Type="http://schemas.openxmlformats.org/officeDocument/2006/relationships/image" Target="../media/image63.wmf"/><Relationship Id="rId40" Type="http://schemas.openxmlformats.org/officeDocument/2006/relationships/oleObject" Target="../embeddings/oleObject106.bin"/><Relationship Id="rId41" Type="http://schemas.openxmlformats.org/officeDocument/2006/relationships/oleObject" Target="../embeddings/oleObject107.bin"/><Relationship Id="rId42" Type="http://schemas.openxmlformats.org/officeDocument/2006/relationships/oleObject" Target="../embeddings/oleObject108.bin"/><Relationship Id="rId43" Type="http://schemas.openxmlformats.org/officeDocument/2006/relationships/oleObject" Target="../embeddings/oleObject109.bin"/><Relationship Id="rId44" Type="http://schemas.openxmlformats.org/officeDocument/2006/relationships/image" Target="../media/image59.wmf"/><Relationship Id="rId45" Type="http://schemas.openxmlformats.org/officeDocument/2006/relationships/oleObject" Target="../embeddings/oleObject110.bin"/><Relationship Id="rId46" Type="http://schemas.openxmlformats.org/officeDocument/2006/relationships/image" Target="../media/image60.wmf"/><Relationship Id="rId47" Type="http://schemas.openxmlformats.org/officeDocument/2006/relationships/oleObject" Target="../embeddings/oleObject111.bin"/><Relationship Id="rId48" Type="http://schemas.openxmlformats.org/officeDocument/2006/relationships/image" Target="../media/image61.wmf"/><Relationship Id="rId49" Type="http://schemas.openxmlformats.org/officeDocument/2006/relationships/oleObject" Target="../embeddings/oleObject112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83.bin"/><Relationship Id="rId4" Type="http://schemas.openxmlformats.org/officeDocument/2006/relationships/image" Target="../media/image56.wmf"/><Relationship Id="rId5" Type="http://schemas.openxmlformats.org/officeDocument/2006/relationships/oleObject" Target="../embeddings/oleObject84.bin"/><Relationship Id="rId6" Type="http://schemas.openxmlformats.org/officeDocument/2006/relationships/image" Target="../media/image14.wmf"/><Relationship Id="rId7" Type="http://schemas.openxmlformats.org/officeDocument/2006/relationships/oleObject" Target="../embeddings/oleObject85.bin"/><Relationship Id="rId8" Type="http://schemas.openxmlformats.org/officeDocument/2006/relationships/image" Target="../media/image15.wmf"/><Relationship Id="rId9" Type="http://schemas.openxmlformats.org/officeDocument/2006/relationships/oleObject" Target="../embeddings/oleObject86.bin"/><Relationship Id="rId30" Type="http://schemas.openxmlformats.org/officeDocument/2006/relationships/oleObject" Target="../embeddings/oleObject97.bin"/><Relationship Id="rId31" Type="http://schemas.openxmlformats.org/officeDocument/2006/relationships/oleObject" Target="../embeddings/oleObject98.bin"/><Relationship Id="rId32" Type="http://schemas.openxmlformats.org/officeDocument/2006/relationships/oleObject" Target="../embeddings/oleObject99.bin"/><Relationship Id="rId33" Type="http://schemas.openxmlformats.org/officeDocument/2006/relationships/oleObject" Target="../embeddings/oleObject100.bin"/><Relationship Id="rId34" Type="http://schemas.openxmlformats.org/officeDocument/2006/relationships/oleObject" Target="../embeddings/oleObject101.bin"/><Relationship Id="rId35" Type="http://schemas.openxmlformats.org/officeDocument/2006/relationships/image" Target="../media/image19.wmf"/><Relationship Id="rId36" Type="http://schemas.openxmlformats.org/officeDocument/2006/relationships/oleObject" Target="../embeddings/oleObject102.bin"/><Relationship Id="rId37" Type="http://schemas.openxmlformats.org/officeDocument/2006/relationships/oleObject" Target="../embeddings/oleObject103.bin"/><Relationship Id="rId38" Type="http://schemas.openxmlformats.org/officeDocument/2006/relationships/oleObject" Target="../embeddings/oleObject104.bin"/><Relationship Id="rId39" Type="http://schemas.openxmlformats.org/officeDocument/2006/relationships/oleObject" Target="../embeddings/oleObject105.bin"/><Relationship Id="rId20" Type="http://schemas.openxmlformats.org/officeDocument/2006/relationships/image" Target="../media/image46.wmf"/><Relationship Id="rId21" Type="http://schemas.openxmlformats.org/officeDocument/2006/relationships/oleObject" Target="../embeddings/oleObject92.bin"/><Relationship Id="rId22" Type="http://schemas.openxmlformats.org/officeDocument/2006/relationships/image" Target="../media/image47.wmf"/><Relationship Id="rId23" Type="http://schemas.openxmlformats.org/officeDocument/2006/relationships/oleObject" Target="../embeddings/oleObject93.bin"/><Relationship Id="rId24" Type="http://schemas.openxmlformats.org/officeDocument/2006/relationships/image" Target="../media/image57.wmf"/><Relationship Id="rId25" Type="http://schemas.openxmlformats.org/officeDocument/2006/relationships/oleObject" Target="../embeddings/oleObject94.bin"/><Relationship Id="rId26" Type="http://schemas.openxmlformats.org/officeDocument/2006/relationships/oleObject" Target="../embeddings/oleObject95.bin"/><Relationship Id="rId27" Type="http://schemas.openxmlformats.org/officeDocument/2006/relationships/image" Target="../media/image48.wmf"/><Relationship Id="rId28" Type="http://schemas.openxmlformats.org/officeDocument/2006/relationships/oleObject" Target="../embeddings/oleObject96.bin"/><Relationship Id="rId29" Type="http://schemas.openxmlformats.org/officeDocument/2006/relationships/image" Target="../media/image58.wmf"/><Relationship Id="rId10" Type="http://schemas.openxmlformats.org/officeDocument/2006/relationships/image" Target="../media/image18.wmf"/><Relationship Id="rId11" Type="http://schemas.openxmlformats.org/officeDocument/2006/relationships/oleObject" Target="../embeddings/oleObject87.bin"/><Relationship Id="rId12" Type="http://schemas.openxmlformats.org/officeDocument/2006/relationships/image" Target="../media/image45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2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4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5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Junction Trees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And Belief Propagation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10040" y="4724400"/>
            <a:ext cx="397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(Slides from Pedro </a:t>
            </a:r>
            <a:r>
              <a:rPr lang="en-US" dirty="0" err="1" smtClean="0"/>
              <a:t>Domingos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The Clique Graph</a:t>
            </a:r>
          </a:p>
        </p:txBody>
      </p:sp>
      <p:graphicFrame>
        <p:nvGraphicFramePr>
          <p:cNvPr id="13314" name="Object 3"/>
          <p:cNvGraphicFramePr>
            <a:graphicFrameLocks noChangeAspect="1"/>
          </p:cNvGraphicFramePr>
          <p:nvPr/>
        </p:nvGraphicFramePr>
        <p:xfrm>
          <a:off x="190500" y="1668463"/>
          <a:ext cx="8993188" cy="478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Microsoft Drawing 1.01" r:id="rId3" imgW="4782960" imgH="2546280" progId="MSDraw.1.01">
                  <p:embed/>
                </p:oleObj>
              </mc:Choice>
              <mc:Fallback>
                <p:oleObj name="Microsoft Drawing 1.01" r:id="rId3" imgW="4782960" imgH="2546280" progId="MSDraw.1.0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" y="1668463"/>
                        <a:ext cx="8993188" cy="478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Junction Trees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01000" cy="5029200"/>
          </a:xfrm>
        </p:spPr>
        <p:txBody>
          <a:bodyPr/>
          <a:lstStyle/>
          <a:p>
            <a:pPr>
              <a:defRPr/>
            </a:pPr>
            <a:r>
              <a:rPr lang="en-US" smtClean="0">
                <a:cs typeface="+mn-cs"/>
              </a:rPr>
              <a:t>A junction tree is a subgraph of the clique graph that:</a:t>
            </a:r>
            <a:br>
              <a:rPr lang="en-US" smtClean="0">
                <a:cs typeface="+mn-cs"/>
              </a:rPr>
            </a:br>
            <a:r>
              <a:rPr lang="en-US" smtClean="0">
                <a:cs typeface="+mn-cs"/>
              </a:rPr>
              <a:t>1. Is a tree</a:t>
            </a:r>
            <a:br>
              <a:rPr lang="en-US" smtClean="0">
                <a:cs typeface="+mn-cs"/>
              </a:rPr>
            </a:br>
            <a:r>
              <a:rPr lang="en-US" smtClean="0">
                <a:cs typeface="+mn-cs"/>
              </a:rPr>
              <a:t>2. Contains all the nodes of the clique graph</a:t>
            </a:r>
            <a:br>
              <a:rPr lang="en-US" smtClean="0">
                <a:cs typeface="+mn-cs"/>
              </a:rPr>
            </a:br>
            <a:r>
              <a:rPr lang="en-US" smtClean="0">
                <a:cs typeface="+mn-cs"/>
              </a:rPr>
              <a:t>3. Satisfies the </a:t>
            </a:r>
            <a:r>
              <a:rPr lang="en-US" i="1" smtClean="0">
                <a:cs typeface="+mn-cs"/>
              </a:rPr>
              <a:t>running intersection</a:t>
            </a:r>
            <a:r>
              <a:rPr lang="en-US" smtClean="0">
                <a:cs typeface="+mn-cs"/>
              </a:rPr>
              <a:t> </a:t>
            </a:r>
            <a:r>
              <a:rPr lang="en-US" i="1" smtClean="0">
                <a:cs typeface="+mn-cs"/>
              </a:rPr>
              <a:t>property</a:t>
            </a:r>
            <a:r>
              <a:rPr lang="en-US" smtClean="0">
                <a:cs typeface="+mn-cs"/>
              </a:rPr>
              <a:t>.</a:t>
            </a:r>
          </a:p>
          <a:p>
            <a:pPr>
              <a:defRPr/>
            </a:pPr>
            <a:r>
              <a:rPr lang="en-US" i="1" smtClean="0">
                <a:cs typeface="+mn-cs"/>
              </a:rPr>
              <a:t>Running intersection property</a:t>
            </a:r>
            <a:r>
              <a:rPr lang="en-US" smtClean="0">
                <a:cs typeface="+mn-cs"/>
              </a:rPr>
              <a:t>:</a:t>
            </a:r>
            <a:br>
              <a:rPr lang="en-US" smtClean="0">
                <a:cs typeface="+mn-cs"/>
              </a:rPr>
            </a:br>
            <a:r>
              <a:rPr lang="en-US" smtClean="0">
                <a:cs typeface="+mn-cs"/>
              </a:rPr>
              <a:t>For each pair </a:t>
            </a:r>
            <a:r>
              <a:rPr lang="en-US" i="1" smtClean="0">
                <a:cs typeface="+mn-cs"/>
              </a:rPr>
              <a:t>U</a:t>
            </a:r>
            <a:r>
              <a:rPr lang="en-US" smtClean="0">
                <a:cs typeface="+mn-cs"/>
              </a:rPr>
              <a:t>, </a:t>
            </a:r>
            <a:r>
              <a:rPr lang="en-US" i="1" smtClean="0">
                <a:cs typeface="+mn-cs"/>
              </a:rPr>
              <a:t>V</a:t>
            </a:r>
            <a:r>
              <a:rPr lang="en-US" smtClean="0">
                <a:cs typeface="+mn-cs"/>
              </a:rPr>
              <a:t> of cliques with intersection </a:t>
            </a:r>
            <a:r>
              <a:rPr lang="en-US" i="1" smtClean="0">
                <a:cs typeface="+mn-cs"/>
              </a:rPr>
              <a:t>S</a:t>
            </a:r>
            <a:r>
              <a:rPr lang="en-US" smtClean="0">
                <a:cs typeface="+mn-cs"/>
              </a:rPr>
              <a:t>, all cliques on the path between </a:t>
            </a:r>
            <a:r>
              <a:rPr lang="en-US" i="1" smtClean="0">
                <a:cs typeface="+mn-cs"/>
              </a:rPr>
              <a:t>U</a:t>
            </a:r>
            <a:r>
              <a:rPr lang="en-US" smtClean="0">
                <a:cs typeface="+mn-cs"/>
              </a:rPr>
              <a:t> and </a:t>
            </a:r>
            <a:r>
              <a:rPr lang="en-US" i="1" smtClean="0">
                <a:cs typeface="+mn-cs"/>
              </a:rPr>
              <a:t>V</a:t>
            </a:r>
            <a:r>
              <a:rPr lang="en-US" smtClean="0">
                <a:cs typeface="+mn-cs"/>
              </a:rPr>
              <a:t> contain </a:t>
            </a:r>
            <a:r>
              <a:rPr lang="en-US" i="1" smtClean="0">
                <a:cs typeface="+mn-cs"/>
              </a:rPr>
              <a:t>S</a:t>
            </a:r>
            <a:r>
              <a:rPr lang="en-US" smtClean="0">
                <a:cs typeface="+mn-cs"/>
              </a:rPr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Step 5: Build the Junction Tree</a:t>
            </a:r>
          </a:p>
        </p:txBody>
      </p:sp>
      <p:graphicFrame>
        <p:nvGraphicFramePr>
          <p:cNvPr id="15362" name="Object 3"/>
          <p:cNvGraphicFramePr>
            <a:graphicFrameLocks noChangeAspect="1"/>
          </p:cNvGraphicFramePr>
          <p:nvPr/>
        </p:nvGraphicFramePr>
        <p:xfrm>
          <a:off x="381000" y="2057400"/>
          <a:ext cx="8534400" cy="391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Microsoft Drawing 1.01" r:id="rId3" imgW="4538520" imgH="2082960" progId="MSDraw.1.01">
                  <p:embed/>
                </p:oleObj>
              </mc:Choice>
              <mc:Fallback>
                <p:oleObj name="Microsoft Drawing 1.01" r:id="rId3" imgW="4538520" imgH="2082960" progId="MSDraw.1.0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057400"/>
                        <a:ext cx="8534400" cy="3916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Step 6: Choose a Root</a:t>
            </a:r>
          </a:p>
        </p:txBody>
      </p:sp>
      <p:graphicFrame>
        <p:nvGraphicFramePr>
          <p:cNvPr id="16386" name="Object 3"/>
          <p:cNvGraphicFramePr>
            <a:graphicFrameLocks noChangeAspect="1"/>
          </p:cNvGraphicFramePr>
          <p:nvPr/>
        </p:nvGraphicFramePr>
        <p:xfrm>
          <a:off x="1055688" y="1628775"/>
          <a:ext cx="7185025" cy="477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Microsoft Drawing 1.01" r:id="rId3" imgW="3821040" imgH="2540160" progId="MSDraw.1.01">
                  <p:embed/>
                </p:oleObj>
              </mc:Choice>
              <mc:Fallback>
                <p:oleObj name="Microsoft Drawing 1.01" r:id="rId3" imgW="3821040" imgH="2540160" progId="MSDraw.1.0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8" y="1628775"/>
                        <a:ext cx="7185025" cy="477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Step 7: Populate the Cliques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n-cs"/>
              </a:rPr>
              <a:t>Place each potential from the original network in a clique containing all the variables it references</a:t>
            </a:r>
            <a:br>
              <a:rPr lang="en-US" smtClean="0">
                <a:cs typeface="+mn-cs"/>
              </a:rPr>
            </a:br>
            <a:endParaRPr lang="en-US" smtClean="0">
              <a:cs typeface="+mn-cs"/>
            </a:endParaRPr>
          </a:p>
          <a:p>
            <a:pPr>
              <a:defRPr/>
            </a:pPr>
            <a:r>
              <a:rPr lang="en-US" smtClean="0">
                <a:cs typeface="+mn-cs"/>
              </a:rPr>
              <a:t>For each clique node, form the product</a:t>
            </a:r>
            <a:br>
              <a:rPr lang="en-US" smtClean="0">
                <a:cs typeface="+mn-cs"/>
              </a:rPr>
            </a:br>
            <a:r>
              <a:rPr lang="en-US" smtClean="0">
                <a:cs typeface="+mn-cs"/>
              </a:rPr>
              <a:t>of the distributions in it (as in variable elimination).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Step 7: Populate the Cliques</a:t>
            </a:r>
          </a:p>
        </p:txBody>
      </p:sp>
      <p:graphicFrame>
        <p:nvGraphicFramePr>
          <p:cNvPr id="18434" name="Object 3"/>
          <p:cNvGraphicFramePr>
            <a:graphicFrameLocks noChangeAspect="1"/>
          </p:cNvGraphicFramePr>
          <p:nvPr/>
        </p:nvGraphicFramePr>
        <p:xfrm>
          <a:off x="1295400" y="1676400"/>
          <a:ext cx="6740525" cy="482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3" name="Microsoft Drawing 1.01" r:id="rId3" imgW="3548160" imgH="2540160" progId="MSDraw.1.01">
                  <p:embed/>
                </p:oleObj>
              </mc:Choice>
              <mc:Fallback>
                <p:oleObj name="Microsoft Drawing 1.01" r:id="rId3" imgW="3548160" imgH="2540160" progId="MSDraw.1.0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676400"/>
                        <a:ext cx="6740525" cy="482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10"/>
          <p:cNvGraphicFramePr>
            <a:graphicFrameLocks noChangeAspect="1"/>
          </p:cNvGraphicFramePr>
          <p:nvPr/>
        </p:nvGraphicFramePr>
        <p:xfrm>
          <a:off x="1447800" y="57150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4" name="Equation" r:id="rId5" imgW="126725" imgH="126725" progId="Equation.COEE2">
                  <p:embed/>
                </p:oleObj>
              </mc:Choice>
              <mc:Fallback>
                <p:oleObj name="Equation" r:id="rId5" imgW="126725" imgH="126725" progId="Equation.COEE2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715000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11"/>
          <p:cNvGraphicFramePr>
            <a:graphicFrameLocks noChangeAspect="1"/>
          </p:cNvGraphicFramePr>
          <p:nvPr/>
        </p:nvGraphicFramePr>
        <p:xfrm>
          <a:off x="1219200" y="6096000"/>
          <a:ext cx="60960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5" name="Equation" r:id="rId7" imgW="241091" imgH="126890" progId="Equation.COEE2">
                  <p:embed/>
                </p:oleObj>
              </mc:Choice>
              <mc:Fallback>
                <p:oleObj name="Equation" r:id="rId7" imgW="241091" imgH="126890" progId="Equation.COEE2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6096000"/>
                        <a:ext cx="609600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14"/>
          <p:cNvGraphicFramePr>
            <a:graphicFrameLocks noChangeAspect="1"/>
          </p:cNvGraphicFramePr>
          <p:nvPr/>
        </p:nvGraphicFramePr>
        <p:xfrm>
          <a:off x="1828800" y="2209800"/>
          <a:ext cx="9413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6" name="Equation" r:id="rId9" imgW="393529" imgH="203112" progId="Equation.COEE2">
                  <p:embed/>
                </p:oleObj>
              </mc:Choice>
              <mc:Fallback>
                <p:oleObj name="Equation" r:id="rId9" imgW="393529" imgH="203112" progId="Equation.COEE2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209800"/>
                        <a:ext cx="941388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15"/>
          <p:cNvGraphicFramePr>
            <a:graphicFrameLocks noChangeAspect="1"/>
          </p:cNvGraphicFramePr>
          <p:nvPr/>
        </p:nvGraphicFramePr>
        <p:xfrm>
          <a:off x="1295400" y="2209800"/>
          <a:ext cx="642938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7" name="Equation" r:id="rId11" imgW="279279" imgH="203112" progId="Equation.COEE2">
                  <p:embed/>
                </p:oleObj>
              </mc:Choice>
              <mc:Fallback>
                <p:oleObj name="Equation" r:id="rId11" imgW="279279" imgH="203112" progId="Equation.COEE2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209800"/>
                        <a:ext cx="642938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16"/>
          <p:cNvGraphicFramePr>
            <a:graphicFrameLocks noChangeAspect="1"/>
          </p:cNvGraphicFramePr>
          <p:nvPr/>
        </p:nvGraphicFramePr>
        <p:xfrm>
          <a:off x="1066800" y="2667000"/>
          <a:ext cx="2603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8" name="Equation" r:id="rId13" imgW="114151" imgH="164885" progId="Equation.COEE2">
                  <p:embed/>
                </p:oleObj>
              </mc:Choice>
              <mc:Fallback>
                <p:oleObj name="Equation" r:id="rId13" imgW="114151" imgH="164885" progId="Equation.COEE2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667000"/>
                        <a:ext cx="26035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17"/>
          <p:cNvGraphicFramePr>
            <a:graphicFrameLocks noChangeAspect="1"/>
          </p:cNvGraphicFramePr>
          <p:nvPr/>
        </p:nvGraphicFramePr>
        <p:xfrm>
          <a:off x="838200" y="3048000"/>
          <a:ext cx="57467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9" name="Equation" r:id="rId15" imgW="241091" imgH="164957" progId="Equation.COEE2">
                  <p:embed/>
                </p:oleObj>
              </mc:Choice>
              <mc:Fallback>
                <p:oleObj name="Equation" r:id="rId15" imgW="241091" imgH="164957" progId="Equation.COEE2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048000"/>
                        <a:ext cx="57467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18"/>
          <p:cNvGraphicFramePr>
            <a:graphicFrameLocks noChangeAspect="1"/>
          </p:cNvGraphicFramePr>
          <p:nvPr/>
        </p:nvGraphicFramePr>
        <p:xfrm>
          <a:off x="6019800" y="1295400"/>
          <a:ext cx="579438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0" name="Equation" r:id="rId17" imgW="253780" imgH="203024" progId="Equation.COEE2">
                  <p:embed/>
                </p:oleObj>
              </mc:Choice>
              <mc:Fallback>
                <p:oleObj name="Equation" r:id="rId17" imgW="253780" imgH="203024" progId="Equation.COEE2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295400"/>
                        <a:ext cx="579438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19"/>
          <p:cNvGraphicFramePr>
            <a:graphicFrameLocks noChangeAspect="1"/>
          </p:cNvGraphicFramePr>
          <p:nvPr/>
        </p:nvGraphicFramePr>
        <p:xfrm>
          <a:off x="6629400" y="1295400"/>
          <a:ext cx="8842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1" name="Equation" r:id="rId19" imgW="368140" imgH="203112" progId="Equation.COEE2">
                  <p:embed/>
                </p:oleObj>
              </mc:Choice>
              <mc:Fallback>
                <p:oleObj name="Equation" r:id="rId19" imgW="368140" imgH="203112" progId="Equation.COEE2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1295400"/>
                        <a:ext cx="884238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Object 20"/>
          <p:cNvGraphicFramePr>
            <a:graphicFrameLocks noChangeAspect="1"/>
          </p:cNvGraphicFramePr>
          <p:nvPr/>
        </p:nvGraphicFramePr>
        <p:xfrm>
          <a:off x="5791200" y="1828800"/>
          <a:ext cx="258763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2" name="Equation" r:id="rId21" imgW="114102" imgH="126780" progId="Equation.COEE2">
                  <p:embed/>
                </p:oleObj>
              </mc:Choice>
              <mc:Fallback>
                <p:oleObj name="Equation" r:id="rId21" imgW="114102" imgH="126780" progId="Equation.COEE2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828800"/>
                        <a:ext cx="258763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4" name="Object 21"/>
          <p:cNvGraphicFramePr>
            <a:graphicFrameLocks noChangeAspect="1"/>
          </p:cNvGraphicFramePr>
          <p:nvPr/>
        </p:nvGraphicFramePr>
        <p:xfrm>
          <a:off x="5562600" y="2209800"/>
          <a:ext cx="549275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3" name="Equation" r:id="rId23" imgW="228402" imgH="126890" progId="Equation.COEE2">
                  <p:embed/>
                </p:oleObj>
              </mc:Choice>
              <mc:Fallback>
                <p:oleObj name="Equation" r:id="rId23" imgW="228402" imgH="126890" progId="Equation.COEE2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209800"/>
                        <a:ext cx="549275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5" name="Object 22"/>
          <p:cNvGraphicFramePr>
            <a:graphicFrameLocks noChangeAspect="1"/>
          </p:cNvGraphicFramePr>
          <p:nvPr/>
        </p:nvGraphicFramePr>
        <p:xfrm>
          <a:off x="6096000" y="3657600"/>
          <a:ext cx="3206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4" name="Equation" r:id="rId25" imgW="139579" imgH="164957" progId="Equation.COEE2">
                  <p:embed/>
                </p:oleObj>
              </mc:Choice>
              <mc:Fallback>
                <p:oleObj name="Equation" r:id="rId25" imgW="139579" imgH="164957" progId="Equation.COEE2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657600"/>
                        <a:ext cx="32067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6" name="Object 23"/>
          <p:cNvGraphicFramePr>
            <a:graphicFrameLocks noChangeAspect="1"/>
          </p:cNvGraphicFramePr>
          <p:nvPr/>
        </p:nvGraphicFramePr>
        <p:xfrm>
          <a:off x="5791200" y="3962400"/>
          <a:ext cx="32702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5" name="Equation" r:id="rId27" imgW="114102" imgH="126780" progId="Equation.COEE2">
                  <p:embed/>
                </p:oleObj>
              </mc:Choice>
              <mc:Fallback>
                <p:oleObj name="Equation" r:id="rId27" imgW="114102" imgH="126780" progId="Equation.COEE2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962400"/>
                        <a:ext cx="327025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7" name="Object 24"/>
          <p:cNvGraphicFramePr>
            <a:graphicFrameLocks noChangeAspect="1"/>
          </p:cNvGraphicFramePr>
          <p:nvPr/>
        </p:nvGraphicFramePr>
        <p:xfrm>
          <a:off x="6934200" y="3962400"/>
          <a:ext cx="32702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6" name="Equation" r:id="rId29" imgW="114102" imgH="126780" progId="Equation.COEE2">
                  <p:embed/>
                </p:oleObj>
              </mc:Choice>
              <mc:Fallback>
                <p:oleObj name="Equation" r:id="rId29" imgW="114102" imgH="126780" progId="Equation.COEE2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962400"/>
                        <a:ext cx="327025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8" name="Object 25"/>
          <p:cNvGraphicFramePr>
            <a:graphicFrameLocks noChangeAspect="1"/>
          </p:cNvGraphicFramePr>
          <p:nvPr/>
        </p:nvGraphicFramePr>
        <p:xfrm>
          <a:off x="7391400" y="4038600"/>
          <a:ext cx="549275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7" name="Equation" r:id="rId31" imgW="228402" imgH="126890" progId="Equation.COEE2">
                  <p:embed/>
                </p:oleObj>
              </mc:Choice>
              <mc:Fallback>
                <p:oleObj name="Equation" r:id="rId31" imgW="228402" imgH="126890" progId="Equation.COEE2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4038600"/>
                        <a:ext cx="549275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9" name="Object 26"/>
          <p:cNvGraphicFramePr>
            <a:graphicFrameLocks noChangeAspect="1"/>
          </p:cNvGraphicFramePr>
          <p:nvPr/>
        </p:nvGraphicFramePr>
        <p:xfrm>
          <a:off x="6248400" y="4038600"/>
          <a:ext cx="549275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8" name="Equation" r:id="rId33" imgW="228402" imgH="126890" progId="Equation.COEE2">
                  <p:embed/>
                </p:oleObj>
              </mc:Choice>
              <mc:Fallback>
                <p:oleObj name="Equation" r:id="rId33" imgW="228402" imgH="126890" progId="Equation.COEE2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4038600"/>
                        <a:ext cx="549275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0" name="Object 27"/>
          <p:cNvGraphicFramePr>
            <a:graphicFrameLocks noChangeAspect="1"/>
          </p:cNvGraphicFramePr>
          <p:nvPr/>
        </p:nvGraphicFramePr>
        <p:xfrm>
          <a:off x="7010400" y="3657600"/>
          <a:ext cx="60642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9" name="Equation" r:id="rId35" imgW="253780" imgH="164957" progId="Equation.COEE2">
                  <p:embed/>
                </p:oleObj>
              </mc:Choice>
              <mc:Fallback>
                <p:oleObj name="Equation" r:id="rId35" imgW="253780" imgH="164957" progId="Equation.COEE2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3657600"/>
                        <a:ext cx="60642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1" name="Object 28"/>
          <p:cNvGraphicFramePr>
            <a:graphicFrameLocks noChangeAspect="1"/>
          </p:cNvGraphicFramePr>
          <p:nvPr/>
        </p:nvGraphicFramePr>
        <p:xfrm>
          <a:off x="4572000" y="4267200"/>
          <a:ext cx="1106488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0" name="Equation" r:id="rId37" imgW="482391" imgH="203112" progId="Equation.COEE2">
                  <p:embed/>
                </p:oleObj>
              </mc:Choice>
              <mc:Fallback>
                <p:oleObj name="Equation" r:id="rId37" imgW="482391" imgH="203112" progId="Equation.COEE2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267200"/>
                        <a:ext cx="1106488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2" name="Object 29"/>
          <p:cNvGraphicFramePr>
            <a:graphicFrameLocks noChangeAspect="1"/>
          </p:cNvGraphicFramePr>
          <p:nvPr/>
        </p:nvGraphicFramePr>
        <p:xfrm>
          <a:off x="4419600" y="4724400"/>
          <a:ext cx="1338263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1" name="Equation" r:id="rId39" imgW="558558" imgH="203112" progId="Equation.COEE2">
                  <p:embed/>
                </p:oleObj>
              </mc:Choice>
              <mc:Fallback>
                <p:oleObj name="Equation" r:id="rId39" imgW="558558" imgH="203112" progId="Equation.COEE2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724400"/>
                        <a:ext cx="1338263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3" name="Object 31"/>
          <p:cNvGraphicFramePr>
            <a:graphicFrameLocks noChangeAspect="1"/>
          </p:cNvGraphicFramePr>
          <p:nvPr/>
        </p:nvGraphicFramePr>
        <p:xfrm>
          <a:off x="2209800" y="5029200"/>
          <a:ext cx="2603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2" name="Equation" r:id="rId41" imgW="114151" imgH="164885" progId="Equation.COEE2">
                  <p:embed/>
                </p:oleObj>
              </mc:Choice>
              <mc:Fallback>
                <p:oleObj name="Equation" r:id="rId41" imgW="114151" imgH="164885" progId="Equation.COEE2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029200"/>
                        <a:ext cx="26035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4" name="Object 32"/>
          <p:cNvGraphicFramePr>
            <a:graphicFrameLocks noChangeAspect="1"/>
          </p:cNvGraphicFramePr>
          <p:nvPr/>
        </p:nvGraphicFramePr>
        <p:xfrm>
          <a:off x="3124200" y="4953000"/>
          <a:ext cx="57467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3" name="Equation" r:id="rId42" imgW="241091" imgH="164957" progId="Equation.COEE2">
                  <p:embed/>
                </p:oleObj>
              </mc:Choice>
              <mc:Fallback>
                <p:oleObj name="Equation" r:id="rId42" imgW="241091" imgH="164957" progId="Equation.COEE2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953000"/>
                        <a:ext cx="57467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5" name="Object 33"/>
          <p:cNvGraphicFramePr>
            <a:graphicFrameLocks noChangeAspect="1"/>
          </p:cNvGraphicFramePr>
          <p:nvPr/>
        </p:nvGraphicFramePr>
        <p:xfrm>
          <a:off x="3124200" y="5334000"/>
          <a:ext cx="258763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4" name="Equation" r:id="rId43" imgW="114102" imgH="126780" progId="Equation.COEE2">
                  <p:embed/>
                </p:oleObj>
              </mc:Choice>
              <mc:Fallback>
                <p:oleObj name="Equation" r:id="rId43" imgW="114102" imgH="126780" progId="Equation.COEE2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334000"/>
                        <a:ext cx="258763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6" name="Object 34"/>
          <p:cNvGraphicFramePr>
            <a:graphicFrameLocks noChangeAspect="1"/>
          </p:cNvGraphicFramePr>
          <p:nvPr/>
        </p:nvGraphicFramePr>
        <p:xfrm>
          <a:off x="1905000" y="5334000"/>
          <a:ext cx="258763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5" name="Equation" r:id="rId44" imgW="114102" imgH="126780" progId="Equation.COEE2">
                  <p:embed/>
                </p:oleObj>
              </mc:Choice>
              <mc:Fallback>
                <p:oleObj name="Equation" r:id="rId44" imgW="114102" imgH="126780" progId="Equation.COEE2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334000"/>
                        <a:ext cx="258763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7" name="Object 35"/>
          <p:cNvGraphicFramePr>
            <a:graphicFrameLocks noChangeAspect="1"/>
          </p:cNvGraphicFramePr>
          <p:nvPr/>
        </p:nvGraphicFramePr>
        <p:xfrm>
          <a:off x="3505200" y="5334000"/>
          <a:ext cx="549275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6" name="Equation" r:id="rId45" imgW="228402" imgH="126890" progId="Equation.COEE2">
                  <p:embed/>
                </p:oleObj>
              </mc:Choice>
              <mc:Fallback>
                <p:oleObj name="Equation" r:id="rId45" imgW="228402" imgH="126890" progId="Equation.COEE2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334000"/>
                        <a:ext cx="549275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8" name="Object 36"/>
          <p:cNvGraphicFramePr>
            <a:graphicFrameLocks noChangeAspect="1"/>
          </p:cNvGraphicFramePr>
          <p:nvPr/>
        </p:nvGraphicFramePr>
        <p:xfrm>
          <a:off x="2286000" y="5334000"/>
          <a:ext cx="549275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7" name="Equation" r:id="rId46" imgW="228402" imgH="126890" progId="Equation.COEE2">
                  <p:embed/>
                </p:oleObj>
              </mc:Choice>
              <mc:Fallback>
                <p:oleObj name="Equation" r:id="rId46" imgW="228402" imgH="126890" progId="Equation.COEE2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334000"/>
                        <a:ext cx="549275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9" name="Object 37"/>
          <p:cNvGraphicFramePr>
            <a:graphicFrameLocks noChangeAspect="1"/>
          </p:cNvGraphicFramePr>
          <p:nvPr/>
        </p:nvGraphicFramePr>
        <p:xfrm>
          <a:off x="1295400" y="4572000"/>
          <a:ext cx="15240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8" name="Equation" r:id="rId47" imgW="634725" imgH="190417" progId="Equation.COEE2">
                  <p:embed/>
                </p:oleObj>
              </mc:Choice>
              <mc:Fallback>
                <p:oleObj name="Equation" r:id="rId47" imgW="634725" imgH="190417" progId="Equation.COEE2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572000"/>
                        <a:ext cx="152400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0" name="Object 38"/>
          <p:cNvGraphicFramePr>
            <a:graphicFrameLocks noChangeAspect="1"/>
          </p:cNvGraphicFramePr>
          <p:nvPr/>
        </p:nvGraphicFramePr>
        <p:xfrm>
          <a:off x="7315200" y="1828800"/>
          <a:ext cx="12223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9" name="Equation" r:id="rId49" imgW="507780" imgH="203112" progId="Equation.COEE2">
                  <p:embed/>
                </p:oleObj>
              </mc:Choice>
              <mc:Fallback>
                <p:oleObj name="Equation" r:id="rId49" imgW="507780" imgH="203112" progId="Equation.COEE2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1828800"/>
                        <a:ext cx="122237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1" name="Object 39"/>
          <p:cNvGraphicFramePr>
            <a:graphicFrameLocks noChangeAspect="1"/>
          </p:cNvGraphicFramePr>
          <p:nvPr/>
        </p:nvGraphicFramePr>
        <p:xfrm>
          <a:off x="1295400" y="3429000"/>
          <a:ext cx="12223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0" name="Equation" r:id="rId51" imgW="507780" imgH="203112" progId="Equation.COEE2">
                  <p:embed/>
                </p:oleObj>
              </mc:Choice>
              <mc:Fallback>
                <p:oleObj name="Equation" r:id="rId51" imgW="507780" imgH="203112" progId="Equation.COEE2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429000"/>
                        <a:ext cx="122237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2" name="Object 40"/>
          <p:cNvGraphicFramePr>
            <a:graphicFrameLocks noChangeAspect="1"/>
          </p:cNvGraphicFramePr>
          <p:nvPr/>
        </p:nvGraphicFramePr>
        <p:xfrm>
          <a:off x="5943600" y="5334000"/>
          <a:ext cx="168116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1" name="Equation" r:id="rId53" imgW="698197" imgH="203112" progId="Equation.COEE2">
                  <p:embed/>
                </p:oleObj>
              </mc:Choice>
              <mc:Fallback>
                <p:oleObj name="Equation" r:id="rId53" imgW="698197" imgH="203112" progId="Equation.COEE2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5334000"/>
                        <a:ext cx="1681163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Step 8: Belief Propagation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  <a:defRPr/>
            </a:pPr>
            <a:r>
              <a:rPr lang="en-US" smtClean="0">
                <a:cs typeface="+mn-cs"/>
              </a:rPr>
              <a:t>Incorporate evidence</a:t>
            </a:r>
          </a:p>
          <a:p>
            <a:pPr marL="609600" indent="-609600">
              <a:buFontTx/>
              <a:buAutoNum type="arabicPeriod"/>
              <a:defRPr/>
            </a:pPr>
            <a:endParaRPr lang="en-US" smtClean="0">
              <a:cs typeface="+mn-cs"/>
            </a:endParaRPr>
          </a:p>
          <a:p>
            <a:pPr marL="609600" indent="-609600">
              <a:buFontTx/>
              <a:buAutoNum type="arabicPeriod"/>
              <a:defRPr/>
            </a:pPr>
            <a:r>
              <a:rPr lang="en-US" smtClean="0">
                <a:cs typeface="+mn-cs"/>
              </a:rPr>
              <a:t>Upward pass:</a:t>
            </a:r>
            <a:br>
              <a:rPr lang="en-US" smtClean="0">
                <a:cs typeface="+mn-cs"/>
              </a:rPr>
            </a:br>
            <a:r>
              <a:rPr lang="en-US" smtClean="0">
                <a:cs typeface="+mn-cs"/>
              </a:rPr>
              <a:t>Send messages toward root</a:t>
            </a:r>
          </a:p>
          <a:p>
            <a:pPr marL="609600" indent="-609600">
              <a:buFontTx/>
              <a:buAutoNum type="arabicPeriod"/>
              <a:defRPr/>
            </a:pPr>
            <a:endParaRPr lang="en-US" smtClean="0">
              <a:cs typeface="+mn-cs"/>
            </a:endParaRPr>
          </a:p>
          <a:p>
            <a:pPr marL="609600" indent="-609600">
              <a:buFontTx/>
              <a:buAutoNum type="arabicPeriod"/>
              <a:defRPr/>
            </a:pPr>
            <a:r>
              <a:rPr lang="en-US" smtClean="0">
                <a:cs typeface="+mn-cs"/>
              </a:rPr>
              <a:t>Downward pass:</a:t>
            </a:r>
            <a:br>
              <a:rPr lang="en-US" smtClean="0">
                <a:cs typeface="+mn-cs"/>
              </a:rPr>
            </a:br>
            <a:r>
              <a:rPr lang="en-US" smtClean="0">
                <a:cs typeface="+mn-cs"/>
              </a:rPr>
              <a:t>Send messages toward leaves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Step 8.1: Incorporate Evidence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n-cs"/>
              </a:rPr>
              <a:t>For each evidence variable, go to </a:t>
            </a:r>
            <a:r>
              <a:rPr lang="en-US" i="1" smtClean="0">
                <a:cs typeface="+mn-cs"/>
              </a:rPr>
              <a:t>one </a:t>
            </a:r>
            <a:r>
              <a:rPr lang="en-US" smtClean="0">
                <a:cs typeface="+mn-cs"/>
              </a:rPr>
              <a:t>table that includes that variable.</a:t>
            </a:r>
          </a:p>
          <a:p>
            <a:pPr>
              <a:defRPr/>
            </a:pPr>
            <a:endParaRPr lang="en-US" smtClean="0">
              <a:cs typeface="+mn-cs"/>
            </a:endParaRPr>
          </a:p>
          <a:p>
            <a:pPr>
              <a:defRPr/>
            </a:pPr>
            <a:r>
              <a:rPr lang="en-US" smtClean="0">
                <a:cs typeface="+mn-cs"/>
              </a:rPr>
              <a:t>Set to </a:t>
            </a:r>
            <a:r>
              <a:rPr lang="en-US" i="1" smtClean="0">
                <a:cs typeface="+mn-cs"/>
              </a:rPr>
              <a:t>0 </a:t>
            </a:r>
            <a:r>
              <a:rPr lang="en-US" smtClean="0">
                <a:cs typeface="+mn-cs"/>
              </a:rPr>
              <a:t>all entries in that table that disagree with the evidence.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Step 8.2: Upward Pass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5257800"/>
          </a:xfrm>
        </p:spPr>
        <p:txBody>
          <a:bodyPr/>
          <a:lstStyle/>
          <a:p>
            <a:pPr>
              <a:defRPr/>
            </a:pPr>
            <a:r>
              <a:rPr lang="en-US" sz="2800" smtClean="0">
                <a:cs typeface="+mn-cs"/>
              </a:rPr>
              <a:t>For each leaf in the junction tree, send a message to its parent.  The message is the marginal of its table, summing out any variable not in the separator.</a:t>
            </a:r>
          </a:p>
          <a:p>
            <a:pPr>
              <a:defRPr/>
            </a:pPr>
            <a:r>
              <a:rPr lang="en-US" sz="2800" smtClean="0">
                <a:cs typeface="+mn-cs"/>
              </a:rPr>
              <a:t>When a parent receives a message from a child,</a:t>
            </a:r>
            <a:br>
              <a:rPr lang="en-US" sz="2800" smtClean="0">
                <a:cs typeface="+mn-cs"/>
              </a:rPr>
            </a:br>
            <a:r>
              <a:rPr lang="en-US" sz="2800" smtClean="0">
                <a:cs typeface="+mn-cs"/>
              </a:rPr>
              <a:t>it multiplies its table by the message table to obtain its new table.</a:t>
            </a:r>
          </a:p>
          <a:p>
            <a:pPr>
              <a:defRPr/>
            </a:pPr>
            <a:r>
              <a:rPr lang="en-US" sz="2800" smtClean="0">
                <a:cs typeface="+mn-cs"/>
              </a:rPr>
              <a:t>When a parent receives messages from all its children, it repeats the process (acts as a leaf).</a:t>
            </a:r>
          </a:p>
          <a:p>
            <a:pPr>
              <a:defRPr/>
            </a:pPr>
            <a:r>
              <a:rPr lang="en-US" sz="2800" smtClean="0">
                <a:cs typeface="+mn-cs"/>
              </a:rPr>
              <a:t>This process continues until the root receives messages from all its children.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Step 8.3: Downward Pass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9530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800" smtClean="0">
                <a:cs typeface="+mn-cs"/>
              </a:rPr>
              <a:t>Reverses upward pass, starting at the root.</a:t>
            </a:r>
          </a:p>
          <a:p>
            <a:pPr>
              <a:lnSpc>
                <a:spcPct val="90000"/>
              </a:lnSpc>
              <a:defRPr/>
            </a:pPr>
            <a:r>
              <a:rPr lang="en-US" sz="2800" smtClean="0">
                <a:cs typeface="+mn-cs"/>
              </a:rPr>
              <a:t>The root sends a message to each of its children.</a:t>
            </a:r>
          </a:p>
          <a:p>
            <a:pPr>
              <a:lnSpc>
                <a:spcPct val="90000"/>
              </a:lnSpc>
              <a:defRPr/>
            </a:pPr>
            <a:r>
              <a:rPr lang="en-US" sz="2800" smtClean="0">
                <a:cs typeface="+mn-cs"/>
              </a:rPr>
              <a:t>More specifically, the root divides its current table by the message received from the child, marginalizes the resulting table to the separator, and sends the result to the child. </a:t>
            </a:r>
          </a:p>
          <a:p>
            <a:pPr>
              <a:lnSpc>
                <a:spcPct val="90000"/>
              </a:lnSpc>
              <a:defRPr/>
            </a:pPr>
            <a:r>
              <a:rPr lang="en-US" sz="2800" smtClean="0">
                <a:cs typeface="+mn-cs"/>
              </a:rPr>
              <a:t>Each child multiplies its table by its parent</a:t>
            </a:r>
            <a:r>
              <a:rPr lang="ja-JP" altLang="en-US" sz="2800" smtClean="0">
                <a:latin typeface="Arial"/>
                <a:cs typeface="+mn-cs"/>
              </a:rPr>
              <a:t>’</a:t>
            </a:r>
            <a:r>
              <a:rPr lang="en-US" sz="2800" smtClean="0">
                <a:cs typeface="+mn-cs"/>
              </a:rPr>
              <a:t>s table and repeats the process (acts as a root) until leaves are reached.</a:t>
            </a:r>
          </a:p>
          <a:p>
            <a:pPr>
              <a:lnSpc>
                <a:spcPct val="90000"/>
              </a:lnSpc>
              <a:defRPr/>
            </a:pPr>
            <a:r>
              <a:rPr lang="en-US" sz="2800" smtClean="0">
                <a:cs typeface="+mn-cs"/>
              </a:rPr>
              <a:t>Table at each clique is joint marginal of its variables; sum out as needed. We</a:t>
            </a:r>
            <a:r>
              <a:rPr lang="ja-JP" altLang="en-US" sz="2800" smtClean="0">
                <a:latin typeface="Arial"/>
                <a:cs typeface="+mn-cs"/>
              </a:rPr>
              <a:t>’</a:t>
            </a:r>
            <a:r>
              <a:rPr lang="en-US" sz="2800" smtClean="0">
                <a:cs typeface="+mn-cs"/>
              </a:rPr>
              <a:t>re done!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Junction Trees: Motivation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n-cs"/>
              </a:rPr>
              <a:t>What if we want to compute all marginals, not just one?</a:t>
            </a:r>
          </a:p>
          <a:p>
            <a:pPr>
              <a:defRPr/>
            </a:pPr>
            <a:r>
              <a:rPr lang="en-US" smtClean="0">
                <a:cs typeface="+mn-cs"/>
              </a:rPr>
              <a:t>Doing variable elimination for each one</a:t>
            </a:r>
            <a:br>
              <a:rPr lang="en-US" smtClean="0">
                <a:cs typeface="+mn-cs"/>
              </a:rPr>
            </a:br>
            <a:r>
              <a:rPr lang="en-US" smtClean="0">
                <a:cs typeface="+mn-cs"/>
              </a:rPr>
              <a:t>in turn is inefficient</a:t>
            </a:r>
          </a:p>
          <a:p>
            <a:pPr>
              <a:defRPr/>
            </a:pPr>
            <a:r>
              <a:rPr lang="en-US" smtClean="0">
                <a:cs typeface="+mn-cs"/>
              </a:rPr>
              <a:t>Solution: Junction trees</a:t>
            </a:r>
            <a:br>
              <a:rPr lang="en-US" smtClean="0">
                <a:cs typeface="+mn-cs"/>
              </a:rPr>
            </a:br>
            <a:r>
              <a:rPr lang="en-US" smtClean="0">
                <a:cs typeface="+mn-cs"/>
              </a:rPr>
              <a:t>(a.k.a. join trees, clique trees)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smtClean="0">
                <a:cs typeface="+mj-cs"/>
              </a:rPr>
              <a:t>Inference Example: Going Up</a:t>
            </a:r>
          </a:p>
        </p:txBody>
      </p:sp>
      <p:graphicFrame>
        <p:nvGraphicFramePr>
          <p:cNvPr id="23554" name="Object 3"/>
          <p:cNvGraphicFramePr>
            <a:graphicFrameLocks noChangeAspect="1"/>
          </p:cNvGraphicFramePr>
          <p:nvPr/>
        </p:nvGraphicFramePr>
        <p:xfrm>
          <a:off x="1214438" y="2471738"/>
          <a:ext cx="6902450" cy="323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name="Microsoft Drawing 1.01" r:id="rId3" imgW="3633840" imgH="1701720" progId="MSDraw.1.01">
                  <p:embed/>
                </p:oleObj>
              </mc:Choice>
              <mc:Fallback>
                <p:oleObj name="Microsoft Drawing 1.01" r:id="rId3" imgW="3633840" imgH="1701720" progId="MSDraw.1.0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2471738"/>
                        <a:ext cx="6902450" cy="323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6"/>
          <p:cNvGraphicFramePr>
            <a:graphicFrameLocks noChangeAspect="1"/>
          </p:cNvGraphicFramePr>
          <p:nvPr/>
        </p:nvGraphicFramePr>
        <p:xfrm>
          <a:off x="2833688" y="2255838"/>
          <a:ext cx="6064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2" name="Equation" r:id="rId5" imgW="253780" imgH="164957" progId="Equation.COEE2">
                  <p:embed/>
                </p:oleObj>
              </mc:Choice>
              <mc:Fallback>
                <p:oleObj name="Equation" r:id="rId5" imgW="253780" imgH="164957" progId="Equation.COEE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688" y="2255838"/>
                        <a:ext cx="6064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7"/>
          <p:cNvGraphicFramePr>
            <a:graphicFrameLocks noChangeAspect="1"/>
          </p:cNvGraphicFramePr>
          <p:nvPr/>
        </p:nvGraphicFramePr>
        <p:xfrm>
          <a:off x="2362200" y="2286000"/>
          <a:ext cx="32226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3" name="Equation" r:id="rId7" imgW="139579" imgH="164957" progId="Equation.COEE2">
                  <p:embed/>
                </p:oleObj>
              </mc:Choice>
              <mc:Fallback>
                <p:oleObj name="Equation" r:id="rId7" imgW="139579" imgH="164957" progId="Equation.COEE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286000"/>
                        <a:ext cx="322263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8"/>
          <p:cNvGraphicFramePr>
            <a:graphicFrameLocks noChangeAspect="1"/>
          </p:cNvGraphicFramePr>
          <p:nvPr/>
        </p:nvGraphicFramePr>
        <p:xfrm>
          <a:off x="1905000" y="2786063"/>
          <a:ext cx="260350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4" name="Equation" r:id="rId9" imgW="114102" imgH="126780" progId="Equation.COEE2">
                  <p:embed/>
                </p:oleObj>
              </mc:Choice>
              <mc:Fallback>
                <p:oleObj name="Equation" r:id="rId9" imgW="114102" imgH="126780" progId="Equation.COEE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786063"/>
                        <a:ext cx="260350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9"/>
          <p:cNvGraphicFramePr>
            <a:graphicFrameLocks noChangeAspect="1"/>
          </p:cNvGraphicFramePr>
          <p:nvPr/>
        </p:nvGraphicFramePr>
        <p:xfrm>
          <a:off x="1765300" y="3094038"/>
          <a:ext cx="547688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5" name="Equation" r:id="rId11" imgW="228402" imgH="126890" progId="Equation.COEE2">
                  <p:embed/>
                </p:oleObj>
              </mc:Choice>
              <mc:Fallback>
                <p:oleObj name="Equation" r:id="rId11" imgW="228402" imgH="126890" progId="Equation.COEE2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3094038"/>
                        <a:ext cx="547688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10"/>
          <p:cNvGraphicFramePr>
            <a:graphicFrameLocks noChangeAspect="1"/>
          </p:cNvGraphicFramePr>
          <p:nvPr/>
        </p:nvGraphicFramePr>
        <p:xfrm>
          <a:off x="6858000" y="2133600"/>
          <a:ext cx="34607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6" name="Equation" r:id="rId13" imgW="152268" imgH="203024" progId="Equation.COEE2">
                  <p:embed/>
                </p:oleObj>
              </mc:Choice>
              <mc:Fallback>
                <p:oleObj name="Equation" r:id="rId13" imgW="152268" imgH="203024" progId="Equation.COEE2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2133600"/>
                        <a:ext cx="346075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11"/>
          <p:cNvGraphicFramePr>
            <a:graphicFrameLocks noChangeAspect="1"/>
          </p:cNvGraphicFramePr>
          <p:nvPr/>
        </p:nvGraphicFramePr>
        <p:xfrm>
          <a:off x="7391400" y="2133600"/>
          <a:ext cx="6064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7" name="Equation" r:id="rId15" imgW="253780" imgH="203024" progId="Equation.COEE2">
                  <p:embed/>
                </p:oleObj>
              </mc:Choice>
              <mc:Fallback>
                <p:oleObj name="Equation" r:id="rId15" imgW="253780" imgH="203024" progId="Equation.COEE2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2133600"/>
                        <a:ext cx="6064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14"/>
          <p:cNvGraphicFramePr>
            <a:graphicFrameLocks noChangeAspect="1"/>
          </p:cNvGraphicFramePr>
          <p:nvPr/>
        </p:nvGraphicFramePr>
        <p:xfrm>
          <a:off x="6373813" y="2471738"/>
          <a:ext cx="376237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8" name="Equation" r:id="rId17" imgW="164957" imgH="203024" progId="Equation.COEE2">
                  <p:embed/>
                </p:oleObj>
              </mc:Choice>
              <mc:Fallback>
                <p:oleObj name="Equation" r:id="rId17" imgW="164957" imgH="203024" progId="Equation.COEE2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3813" y="2471738"/>
                        <a:ext cx="376237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9"/>
          <p:cNvGraphicFramePr>
            <a:graphicFrameLocks noChangeAspect="1"/>
          </p:cNvGraphicFramePr>
          <p:nvPr/>
        </p:nvGraphicFramePr>
        <p:xfrm>
          <a:off x="6140450" y="2849563"/>
          <a:ext cx="671513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9" name="Equation" r:id="rId19" imgW="279279" imgH="203112" progId="Equation.COEE2">
                  <p:embed/>
                </p:oleObj>
              </mc:Choice>
              <mc:Fallback>
                <p:oleObj name="Equation" r:id="rId19" imgW="279279" imgH="203112" progId="Equation.COEE2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0450" y="2849563"/>
                        <a:ext cx="671513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22"/>
          <p:cNvGraphicFramePr>
            <a:graphicFrameLocks noChangeAspect="1"/>
          </p:cNvGraphicFramePr>
          <p:nvPr/>
        </p:nvGraphicFramePr>
        <p:xfrm>
          <a:off x="990600" y="4419600"/>
          <a:ext cx="2603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0" name="Equation" r:id="rId21" imgW="114151" imgH="164885" progId="Equation.COEE2">
                  <p:embed/>
                </p:oleObj>
              </mc:Choice>
              <mc:Fallback>
                <p:oleObj name="Equation" r:id="rId21" imgW="114151" imgH="164885" progId="Equation.COEE2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419600"/>
                        <a:ext cx="26035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4" name="Object 23"/>
          <p:cNvGraphicFramePr>
            <a:graphicFrameLocks noChangeAspect="1"/>
          </p:cNvGraphicFramePr>
          <p:nvPr/>
        </p:nvGraphicFramePr>
        <p:xfrm>
          <a:off x="685800" y="4800600"/>
          <a:ext cx="57467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1" name="Equation" r:id="rId23" imgW="241091" imgH="164957" progId="Equation.COEE2">
                  <p:embed/>
                </p:oleObj>
              </mc:Choice>
              <mc:Fallback>
                <p:oleObj name="Equation" r:id="rId23" imgW="241091" imgH="164957" progId="Equation.COEE2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800600"/>
                        <a:ext cx="57467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5" name="Object 25"/>
          <p:cNvGraphicFramePr>
            <a:graphicFrameLocks noChangeAspect="1"/>
          </p:cNvGraphicFramePr>
          <p:nvPr/>
        </p:nvGraphicFramePr>
        <p:xfrm>
          <a:off x="1447800" y="4114800"/>
          <a:ext cx="258763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2" name="Equation" r:id="rId25" imgW="114102" imgH="126780" progId="Equation.COEE2">
                  <p:embed/>
                </p:oleObj>
              </mc:Choice>
              <mc:Fallback>
                <p:oleObj name="Equation" r:id="rId25" imgW="114102" imgH="126780" progId="Equation.COEE2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114800"/>
                        <a:ext cx="258763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6" name="Object 27"/>
          <p:cNvGraphicFramePr>
            <a:graphicFrameLocks noChangeAspect="1"/>
          </p:cNvGraphicFramePr>
          <p:nvPr/>
        </p:nvGraphicFramePr>
        <p:xfrm>
          <a:off x="1752600" y="4114800"/>
          <a:ext cx="549275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3" name="Equation" r:id="rId27" imgW="228402" imgH="126890" progId="Equation.COEE2">
                  <p:embed/>
                </p:oleObj>
              </mc:Choice>
              <mc:Fallback>
                <p:oleObj name="Equation" r:id="rId27" imgW="228402" imgH="126890" progId="Equation.COEE2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114800"/>
                        <a:ext cx="549275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7" name="Object 28"/>
          <p:cNvGraphicFramePr>
            <a:graphicFrameLocks noChangeAspect="1"/>
          </p:cNvGraphicFramePr>
          <p:nvPr/>
        </p:nvGraphicFramePr>
        <p:xfrm>
          <a:off x="457200" y="3657600"/>
          <a:ext cx="118745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4" name="Equation" r:id="rId29" imgW="495085" imgH="190417" progId="Equation.COEE2">
                  <p:embed/>
                </p:oleObj>
              </mc:Choice>
              <mc:Fallback>
                <p:oleObj name="Equation" r:id="rId29" imgW="495085" imgH="190417" progId="Equation.COEE2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657600"/>
                        <a:ext cx="118745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8" name="Object 29"/>
          <p:cNvGraphicFramePr>
            <a:graphicFrameLocks noChangeAspect="1"/>
          </p:cNvGraphicFramePr>
          <p:nvPr/>
        </p:nvGraphicFramePr>
        <p:xfrm>
          <a:off x="5334000" y="1828800"/>
          <a:ext cx="13112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5" name="Equation" r:id="rId31" imgW="545626" imgH="203024" progId="Equation.COEE2">
                  <p:embed/>
                </p:oleObj>
              </mc:Choice>
              <mc:Fallback>
                <p:oleObj name="Equation" r:id="rId31" imgW="545626" imgH="203024" progId="Equation.COEE2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828800"/>
                        <a:ext cx="131127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9" name="Object 30"/>
          <p:cNvGraphicFramePr>
            <a:graphicFrameLocks noChangeAspect="1"/>
          </p:cNvGraphicFramePr>
          <p:nvPr/>
        </p:nvGraphicFramePr>
        <p:xfrm>
          <a:off x="733425" y="2298700"/>
          <a:ext cx="1279525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6" name="Equation" r:id="rId33" imgW="533169" imgH="190417" progId="Equation.COEE2">
                  <p:embed/>
                </p:oleObj>
              </mc:Choice>
              <mc:Fallback>
                <p:oleObj name="Equation" r:id="rId33" imgW="533169" imgH="190417" progId="Equation.COEE2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" y="2298700"/>
                        <a:ext cx="1279525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20" name="Text Box 32"/>
          <p:cNvSpPr txBox="1">
            <a:spLocks noChangeArrowheads="1"/>
          </p:cNvSpPr>
          <p:nvPr/>
        </p:nvSpPr>
        <p:spPr bwMode="auto">
          <a:xfrm>
            <a:off x="5257800" y="5105400"/>
            <a:ext cx="2498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>
                <a:cs typeface="+mn-cs"/>
              </a:rPr>
              <a:t>(No evidence)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823913" y="271463"/>
            <a:ext cx="7915275" cy="1163637"/>
          </a:xfrm>
        </p:spPr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Status After Upward Pass</a:t>
            </a:r>
          </a:p>
        </p:txBody>
      </p:sp>
      <p:graphicFrame>
        <p:nvGraphicFramePr>
          <p:cNvPr id="24578" name="Object 3"/>
          <p:cNvGraphicFramePr>
            <a:graphicFrameLocks noChangeAspect="1"/>
          </p:cNvGraphicFramePr>
          <p:nvPr/>
        </p:nvGraphicFramePr>
        <p:xfrm>
          <a:off x="657225" y="1524000"/>
          <a:ext cx="8486775" cy="476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9" name="Microsoft Draw Drawing" r:id="rId3" imgW="4386240" imgH="2463840" progId="MSDraw.Drawing.8.2">
                  <p:embed/>
                </p:oleObj>
              </mc:Choice>
              <mc:Fallback>
                <p:oleObj name="Microsoft Draw Drawing" r:id="rId3" imgW="4386240" imgH="2463840" progId="MSDraw.Drawing.8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" y="1524000"/>
                        <a:ext cx="8486775" cy="476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8"/>
          <p:cNvGraphicFramePr>
            <a:graphicFrameLocks noChangeAspect="1"/>
          </p:cNvGraphicFramePr>
          <p:nvPr/>
        </p:nvGraphicFramePr>
        <p:xfrm>
          <a:off x="381000" y="2743200"/>
          <a:ext cx="2651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0" name="Equation" r:id="rId5" imgW="114151" imgH="164885" progId="Equation.COEE2">
                  <p:embed/>
                </p:oleObj>
              </mc:Choice>
              <mc:Fallback>
                <p:oleObj name="Equation" r:id="rId5" imgW="114151" imgH="164885" progId="Equation.COEE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743200"/>
                        <a:ext cx="2651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9"/>
          <p:cNvGraphicFramePr>
            <a:graphicFrameLocks noChangeAspect="1"/>
          </p:cNvGraphicFramePr>
          <p:nvPr/>
        </p:nvGraphicFramePr>
        <p:xfrm>
          <a:off x="0" y="3200400"/>
          <a:ext cx="57467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1" name="Equation" r:id="rId7" imgW="241091" imgH="164957" progId="Equation.COEE2">
                  <p:embed/>
                </p:oleObj>
              </mc:Choice>
              <mc:Fallback>
                <p:oleObj name="Equation" r:id="rId7" imgW="241091" imgH="164957" progId="Equation.COEE2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200400"/>
                        <a:ext cx="57467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12"/>
          <p:cNvGraphicFramePr>
            <a:graphicFrameLocks noChangeAspect="1"/>
          </p:cNvGraphicFramePr>
          <p:nvPr/>
        </p:nvGraphicFramePr>
        <p:xfrm>
          <a:off x="1219200" y="2133600"/>
          <a:ext cx="258763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2" name="Equation" r:id="rId9" imgW="114102" imgH="126780" progId="Equation.COEE2">
                  <p:embed/>
                </p:oleObj>
              </mc:Choice>
              <mc:Fallback>
                <p:oleObj name="Equation" r:id="rId9" imgW="114102" imgH="126780" progId="Equation.COEE2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133600"/>
                        <a:ext cx="258763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13"/>
          <p:cNvGraphicFramePr>
            <a:graphicFrameLocks noChangeAspect="1"/>
          </p:cNvGraphicFramePr>
          <p:nvPr/>
        </p:nvGraphicFramePr>
        <p:xfrm>
          <a:off x="1266825" y="2393950"/>
          <a:ext cx="6064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3" name="Equation" r:id="rId11" imgW="253780" imgH="164957" progId="Equation.COEE2">
                  <p:embed/>
                </p:oleObj>
              </mc:Choice>
              <mc:Fallback>
                <p:oleObj name="Equation" r:id="rId11" imgW="253780" imgH="164957" progId="Equation.COEE2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6825" y="2393950"/>
                        <a:ext cx="6064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16"/>
          <p:cNvGraphicFramePr>
            <a:graphicFrameLocks noChangeAspect="1"/>
          </p:cNvGraphicFramePr>
          <p:nvPr/>
        </p:nvGraphicFramePr>
        <p:xfrm>
          <a:off x="6400800" y="1828800"/>
          <a:ext cx="32702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4" name="Equation" r:id="rId13" imgW="114102" imgH="126780" progId="Equation.COEE2">
                  <p:embed/>
                </p:oleObj>
              </mc:Choice>
              <mc:Fallback>
                <p:oleObj name="Equation" r:id="rId13" imgW="114102" imgH="126780" progId="Equation.COEE2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828800"/>
                        <a:ext cx="327025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17"/>
          <p:cNvGraphicFramePr>
            <a:graphicFrameLocks noChangeAspect="1"/>
          </p:cNvGraphicFramePr>
          <p:nvPr/>
        </p:nvGraphicFramePr>
        <p:xfrm>
          <a:off x="6858000" y="1828800"/>
          <a:ext cx="549275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5" name="Equation" r:id="rId15" imgW="228402" imgH="126890" progId="Equation.COEE2">
                  <p:embed/>
                </p:oleObj>
              </mc:Choice>
              <mc:Fallback>
                <p:oleObj name="Equation" r:id="rId15" imgW="228402" imgH="126890" progId="Equation.COEE2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1828800"/>
                        <a:ext cx="549275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28"/>
          <p:cNvGraphicFramePr>
            <a:graphicFrameLocks noChangeAspect="1"/>
          </p:cNvGraphicFramePr>
          <p:nvPr/>
        </p:nvGraphicFramePr>
        <p:xfrm>
          <a:off x="1752600" y="5791200"/>
          <a:ext cx="15240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6" name="Equation" r:id="rId17" imgW="634725" imgH="190417" progId="Equation.COEE2">
                  <p:embed/>
                </p:oleObj>
              </mc:Choice>
              <mc:Fallback>
                <p:oleObj name="Equation" r:id="rId17" imgW="634725" imgH="190417" progId="Equation.COEE2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791200"/>
                        <a:ext cx="152400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29"/>
          <p:cNvGraphicFramePr>
            <a:graphicFrameLocks noChangeAspect="1"/>
          </p:cNvGraphicFramePr>
          <p:nvPr/>
        </p:nvGraphicFramePr>
        <p:xfrm>
          <a:off x="7467600" y="1841500"/>
          <a:ext cx="1681163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7" name="Equation" r:id="rId19" imgW="698500" imgH="190500" progId="Equation.COEE2">
                  <p:embed/>
                </p:oleObj>
              </mc:Choice>
              <mc:Fallback>
                <p:oleObj name="Equation" r:id="rId19" imgW="698500" imgH="190500" progId="Equation.COEE2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1841500"/>
                        <a:ext cx="1681163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7" name="Object 30"/>
          <p:cNvGraphicFramePr>
            <a:graphicFrameLocks noChangeAspect="1"/>
          </p:cNvGraphicFramePr>
          <p:nvPr/>
        </p:nvGraphicFramePr>
        <p:xfrm>
          <a:off x="457200" y="1676400"/>
          <a:ext cx="1681163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8" name="Equation" r:id="rId21" imgW="698500" imgH="190500" progId="Equation.COEE2">
                  <p:embed/>
                </p:oleObj>
              </mc:Choice>
              <mc:Fallback>
                <p:oleObj name="Equation" r:id="rId21" imgW="698500" imgH="190500" progId="Equation.COEE2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76400"/>
                        <a:ext cx="1681163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8" name="Object 31"/>
          <p:cNvGraphicFramePr>
            <a:graphicFrameLocks noChangeAspect="1"/>
          </p:cNvGraphicFramePr>
          <p:nvPr/>
        </p:nvGraphicFramePr>
        <p:xfrm>
          <a:off x="7010400" y="4800600"/>
          <a:ext cx="168116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9" name="Equation" r:id="rId23" imgW="698197" imgH="203112" progId="Equation.COEE2">
                  <p:embed/>
                </p:oleObj>
              </mc:Choice>
              <mc:Fallback>
                <p:oleObj name="Equation" r:id="rId23" imgW="698197" imgH="203112" progId="Equation.COEE2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4800600"/>
                        <a:ext cx="1681163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9" name="Object 32"/>
          <p:cNvGraphicFramePr>
            <a:graphicFrameLocks noChangeAspect="1"/>
          </p:cNvGraphicFramePr>
          <p:nvPr/>
        </p:nvGraphicFramePr>
        <p:xfrm>
          <a:off x="5257800" y="1828800"/>
          <a:ext cx="32702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0" name="Equation" r:id="rId25" imgW="114102" imgH="126780" progId="Equation.COEE2">
                  <p:embed/>
                </p:oleObj>
              </mc:Choice>
              <mc:Fallback>
                <p:oleObj name="Equation" r:id="rId25" imgW="114102" imgH="126780" progId="Equation.COEE2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828800"/>
                        <a:ext cx="327025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0" name="Object 33"/>
          <p:cNvGraphicFramePr>
            <a:graphicFrameLocks noChangeAspect="1"/>
          </p:cNvGraphicFramePr>
          <p:nvPr/>
        </p:nvGraphicFramePr>
        <p:xfrm>
          <a:off x="2027238" y="2395538"/>
          <a:ext cx="3206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1" name="Equation" r:id="rId26" imgW="139579" imgH="164957" progId="Equation.COEE2">
                  <p:embed/>
                </p:oleObj>
              </mc:Choice>
              <mc:Fallback>
                <p:oleObj name="Equation" r:id="rId26" imgW="139579" imgH="164957" progId="Equation.COEE2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238" y="2395538"/>
                        <a:ext cx="32067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1" name="Object 34"/>
          <p:cNvGraphicFramePr>
            <a:graphicFrameLocks noChangeAspect="1"/>
          </p:cNvGraphicFramePr>
          <p:nvPr/>
        </p:nvGraphicFramePr>
        <p:xfrm>
          <a:off x="2133600" y="2133600"/>
          <a:ext cx="549275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2" name="Equation" r:id="rId28" imgW="228402" imgH="126890" progId="Equation.COEE2">
                  <p:embed/>
                </p:oleObj>
              </mc:Choice>
              <mc:Fallback>
                <p:oleObj name="Equation" r:id="rId28" imgW="228402" imgH="126890" progId="Equation.COEE2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133600"/>
                        <a:ext cx="549275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2" name="Object 35"/>
          <p:cNvGraphicFramePr>
            <a:graphicFrameLocks noChangeAspect="1"/>
          </p:cNvGraphicFramePr>
          <p:nvPr/>
        </p:nvGraphicFramePr>
        <p:xfrm>
          <a:off x="5715000" y="1828800"/>
          <a:ext cx="549275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3" name="Equation" r:id="rId30" imgW="228402" imgH="126890" progId="Equation.COEE2">
                  <p:embed/>
                </p:oleObj>
              </mc:Choice>
              <mc:Fallback>
                <p:oleObj name="Equation" r:id="rId30" imgW="228402" imgH="126890" progId="Equation.COEE2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828800"/>
                        <a:ext cx="549275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3" name="Object 36"/>
          <p:cNvGraphicFramePr>
            <a:graphicFrameLocks noChangeAspect="1"/>
          </p:cNvGraphicFramePr>
          <p:nvPr/>
        </p:nvGraphicFramePr>
        <p:xfrm>
          <a:off x="2438400" y="2362200"/>
          <a:ext cx="6064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4" name="Equation" r:id="rId31" imgW="253780" imgH="164957" progId="Equation.COEE2">
                  <p:embed/>
                </p:oleObj>
              </mc:Choice>
              <mc:Fallback>
                <p:oleObj name="Equation" r:id="rId31" imgW="253780" imgH="164957" progId="Equation.COEE2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362200"/>
                        <a:ext cx="6064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4" name="Object 37"/>
          <p:cNvGraphicFramePr>
            <a:graphicFrameLocks noChangeAspect="1"/>
          </p:cNvGraphicFramePr>
          <p:nvPr/>
        </p:nvGraphicFramePr>
        <p:xfrm>
          <a:off x="838200" y="2362200"/>
          <a:ext cx="3206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5" name="Equation" r:id="rId32" imgW="139579" imgH="164957" progId="Equation.COEE2">
                  <p:embed/>
                </p:oleObj>
              </mc:Choice>
              <mc:Fallback>
                <p:oleObj name="Equation" r:id="rId32" imgW="139579" imgH="164957" progId="Equation.COEE2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362200"/>
                        <a:ext cx="32067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5" name="Object 38"/>
          <p:cNvGraphicFramePr>
            <a:graphicFrameLocks noChangeAspect="1"/>
          </p:cNvGraphicFramePr>
          <p:nvPr/>
        </p:nvGraphicFramePr>
        <p:xfrm>
          <a:off x="4800600" y="2209800"/>
          <a:ext cx="258763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6" name="Equation" r:id="rId33" imgW="114102" imgH="126780" progId="Equation.COEE2">
                  <p:embed/>
                </p:oleObj>
              </mc:Choice>
              <mc:Fallback>
                <p:oleObj name="Equation" r:id="rId33" imgW="114102" imgH="126780" progId="Equation.COEE2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209800"/>
                        <a:ext cx="258763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6" name="Object 39"/>
          <p:cNvGraphicFramePr>
            <a:graphicFrameLocks noChangeAspect="1"/>
          </p:cNvGraphicFramePr>
          <p:nvPr/>
        </p:nvGraphicFramePr>
        <p:xfrm>
          <a:off x="4572000" y="2667000"/>
          <a:ext cx="549275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7" name="Equation" r:id="rId34" imgW="228402" imgH="126890" progId="Equation.COEE2">
                  <p:embed/>
                </p:oleObj>
              </mc:Choice>
              <mc:Fallback>
                <p:oleObj name="Equation" r:id="rId34" imgW="228402" imgH="126890" progId="Equation.COEE2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667000"/>
                        <a:ext cx="549275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7" name="Object 40"/>
          <p:cNvGraphicFramePr>
            <a:graphicFrameLocks noChangeAspect="1"/>
          </p:cNvGraphicFramePr>
          <p:nvPr/>
        </p:nvGraphicFramePr>
        <p:xfrm>
          <a:off x="5562600" y="1524000"/>
          <a:ext cx="3206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8" name="Equation" r:id="rId35" imgW="139579" imgH="164957" progId="Equation.COEE2">
                  <p:embed/>
                </p:oleObj>
              </mc:Choice>
              <mc:Fallback>
                <p:oleObj name="Equation" r:id="rId35" imgW="139579" imgH="164957" progId="Equation.COEE2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524000"/>
                        <a:ext cx="32067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8" name="Object 41"/>
          <p:cNvGraphicFramePr>
            <a:graphicFrameLocks noChangeAspect="1"/>
          </p:cNvGraphicFramePr>
          <p:nvPr/>
        </p:nvGraphicFramePr>
        <p:xfrm>
          <a:off x="6553200" y="1524000"/>
          <a:ext cx="6064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9" name="Equation" r:id="rId36" imgW="253780" imgH="164957" progId="Equation.COEE2">
                  <p:embed/>
                </p:oleObj>
              </mc:Choice>
              <mc:Fallback>
                <p:oleObj name="Equation" r:id="rId36" imgW="253780" imgH="164957" progId="Equation.COEE2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1524000"/>
                        <a:ext cx="6064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Going Back Down</a:t>
            </a:r>
          </a:p>
        </p:txBody>
      </p:sp>
      <p:graphicFrame>
        <p:nvGraphicFramePr>
          <p:cNvPr id="25602" name="Object 3"/>
          <p:cNvGraphicFramePr>
            <a:graphicFrameLocks noChangeAspect="1"/>
          </p:cNvGraphicFramePr>
          <p:nvPr/>
        </p:nvGraphicFramePr>
        <p:xfrm>
          <a:off x="533400" y="2514600"/>
          <a:ext cx="7040563" cy="323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name="Microsoft Drawing 1.01" r:id="rId3" imgW="3706920" imgH="1701720" progId="MSDraw.1.01">
                  <p:embed/>
                </p:oleObj>
              </mc:Choice>
              <mc:Fallback>
                <p:oleObj name="Microsoft Drawing 1.01" r:id="rId3" imgW="3706920" imgH="1701720" progId="MSDraw.1.0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514600"/>
                        <a:ext cx="7040563" cy="323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4"/>
          <p:cNvGraphicFramePr>
            <a:graphicFrameLocks noChangeAspect="1"/>
          </p:cNvGraphicFramePr>
          <p:nvPr/>
        </p:nvGraphicFramePr>
        <p:xfrm>
          <a:off x="6629400" y="2133600"/>
          <a:ext cx="6064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" name="Equation" r:id="rId5" imgW="253780" imgH="164957" progId="Equation.COEE2">
                  <p:embed/>
                </p:oleObj>
              </mc:Choice>
              <mc:Fallback>
                <p:oleObj name="Equation" r:id="rId5" imgW="253780" imgH="164957" progId="Equation.COEE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133600"/>
                        <a:ext cx="6064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5"/>
          <p:cNvGraphicFramePr>
            <a:graphicFrameLocks noChangeAspect="1"/>
          </p:cNvGraphicFramePr>
          <p:nvPr/>
        </p:nvGraphicFramePr>
        <p:xfrm>
          <a:off x="6172200" y="2133600"/>
          <a:ext cx="32226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name="Equation" r:id="rId7" imgW="139579" imgH="164957" progId="Equation.COEE2">
                  <p:embed/>
                </p:oleObj>
              </mc:Choice>
              <mc:Fallback>
                <p:oleObj name="Equation" r:id="rId7" imgW="139579" imgH="164957" progId="Equation.COEE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133600"/>
                        <a:ext cx="322263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6"/>
          <p:cNvGraphicFramePr>
            <a:graphicFrameLocks noChangeAspect="1"/>
          </p:cNvGraphicFramePr>
          <p:nvPr/>
        </p:nvGraphicFramePr>
        <p:xfrm>
          <a:off x="5715000" y="2590800"/>
          <a:ext cx="260350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name="Equation" r:id="rId9" imgW="114102" imgH="126780" progId="Equation.COEE2">
                  <p:embed/>
                </p:oleObj>
              </mc:Choice>
              <mc:Fallback>
                <p:oleObj name="Equation" r:id="rId9" imgW="114102" imgH="126780" progId="Equation.COEE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590800"/>
                        <a:ext cx="260350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7"/>
          <p:cNvGraphicFramePr>
            <a:graphicFrameLocks noChangeAspect="1"/>
          </p:cNvGraphicFramePr>
          <p:nvPr/>
        </p:nvGraphicFramePr>
        <p:xfrm>
          <a:off x="5486400" y="3048000"/>
          <a:ext cx="547688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4" name="Equation" r:id="rId11" imgW="228402" imgH="126890" progId="Equation.COEE2">
                  <p:embed/>
                </p:oleObj>
              </mc:Choice>
              <mc:Fallback>
                <p:oleObj name="Equation" r:id="rId11" imgW="228402" imgH="126890" progId="Equation.COEE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048000"/>
                        <a:ext cx="547688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17"/>
          <p:cNvGraphicFramePr>
            <a:graphicFrameLocks noChangeAspect="1"/>
          </p:cNvGraphicFramePr>
          <p:nvPr/>
        </p:nvGraphicFramePr>
        <p:xfrm>
          <a:off x="7391400" y="2590800"/>
          <a:ext cx="1222375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5" name="Equation" r:id="rId13" imgW="508000" imgH="190500" progId="Equation.COEE2">
                  <p:embed/>
                </p:oleObj>
              </mc:Choice>
              <mc:Fallback>
                <p:oleObj name="Equation" r:id="rId13" imgW="508000" imgH="190500" progId="Equation.COEE2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2590800"/>
                        <a:ext cx="1222375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19"/>
          <p:cNvGraphicFramePr>
            <a:graphicFrameLocks noChangeAspect="1"/>
          </p:cNvGraphicFramePr>
          <p:nvPr/>
        </p:nvGraphicFramePr>
        <p:xfrm>
          <a:off x="1858963" y="2633663"/>
          <a:ext cx="260350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6" name="Equation" r:id="rId15" imgW="114102" imgH="126780" progId="Equation.COEE2">
                  <p:embed/>
                </p:oleObj>
              </mc:Choice>
              <mc:Fallback>
                <p:oleObj name="Equation" r:id="rId15" imgW="114102" imgH="126780" progId="Equation.COEE2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8963" y="2633663"/>
                        <a:ext cx="260350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20"/>
          <p:cNvGraphicFramePr>
            <a:graphicFrameLocks noChangeAspect="1"/>
          </p:cNvGraphicFramePr>
          <p:nvPr/>
        </p:nvGraphicFramePr>
        <p:xfrm>
          <a:off x="2390775" y="2636838"/>
          <a:ext cx="54927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7" name="Equation" r:id="rId17" imgW="228402" imgH="126890" progId="Equation.COEE2">
                  <p:embed/>
                </p:oleObj>
              </mc:Choice>
              <mc:Fallback>
                <p:oleObj name="Equation" r:id="rId17" imgW="228402" imgH="126890" progId="Equation.COEE2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775" y="2636838"/>
                        <a:ext cx="549275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823913" y="271463"/>
            <a:ext cx="7915275" cy="1163637"/>
          </a:xfrm>
        </p:spPr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Status After Downward Pass</a:t>
            </a:r>
          </a:p>
        </p:txBody>
      </p:sp>
      <p:graphicFrame>
        <p:nvGraphicFramePr>
          <p:cNvPr id="26626" name="Object 3"/>
          <p:cNvGraphicFramePr>
            <a:graphicFrameLocks noChangeAspect="1"/>
          </p:cNvGraphicFramePr>
          <p:nvPr/>
        </p:nvGraphicFramePr>
        <p:xfrm>
          <a:off x="565150" y="1524000"/>
          <a:ext cx="8670925" cy="476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3" name="Microsoft Drawing 1.01" r:id="rId3" imgW="4481640" imgH="2463840" progId="MSDraw.1.01">
                  <p:embed/>
                </p:oleObj>
              </mc:Choice>
              <mc:Fallback>
                <p:oleObj name="Microsoft Drawing 1.01" r:id="rId3" imgW="4481640" imgH="2463840" progId="MSDraw.1.0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1524000"/>
                        <a:ext cx="8670925" cy="476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4"/>
          <p:cNvGraphicFramePr>
            <a:graphicFrameLocks noChangeAspect="1"/>
          </p:cNvGraphicFramePr>
          <p:nvPr/>
        </p:nvGraphicFramePr>
        <p:xfrm>
          <a:off x="381000" y="2743200"/>
          <a:ext cx="2651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4" name="Equation" r:id="rId5" imgW="114151" imgH="164885" progId="Equation.COEE2">
                  <p:embed/>
                </p:oleObj>
              </mc:Choice>
              <mc:Fallback>
                <p:oleObj name="Equation" r:id="rId5" imgW="114151" imgH="164885" progId="Equation.COEE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743200"/>
                        <a:ext cx="2651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5"/>
          <p:cNvGraphicFramePr>
            <a:graphicFrameLocks noChangeAspect="1"/>
          </p:cNvGraphicFramePr>
          <p:nvPr/>
        </p:nvGraphicFramePr>
        <p:xfrm>
          <a:off x="0" y="3200400"/>
          <a:ext cx="57467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5" name="Equation" r:id="rId7" imgW="241091" imgH="164957" progId="Equation.COEE2">
                  <p:embed/>
                </p:oleObj>
              </mc:Choice>
              <mc:Fallback>
                <p:oleObj name="Equation" r:id="rId7" imgW="241091" imgH="164957" progId="Equation.COEE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200400"/>
                        <a:ext cx="57467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6"/>
          <p:cNvGraphicFramePr>
            <a:graphicFrameLocks noChangeAspect="1"/>
          </p:cNvGraphicFramePr>
          <p:nvPr/>
        </p:nvGraphicFramePr>
        <p:xfrm>
          <a:off x="1219200" y="2133600"/>
          <a:ext cx="258763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6" name="Equation" r:id="rId9" imgW="114102" imgH="126780" progId="Equation.COEE2">
                  <p:embed/>
                </p:oleObj>
              </mc:Choice>
              <mc:Fallback>
                <p:oleObj name="Equation" r:id="rId9" imgW="114102" imgH="126780" progId="Equation.COEE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133600"/>
                        <a:ext cx="258763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7"/>
          <p:cNvGraphicFramePr>
            <a:graphicFrameLocks noChangeAspect="1"/>
          </p:cNvGraphicFramePr>
          <p:nvPr/>
        </p:nvGraphicFramePr>
        <p:xfrm>
          <a:off x="1266825" y="2393950"/>
          <a:ext cx="6064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7" name="Equation" r:id="rId11" imgW="253780" imgH="164957" progId="Equation.COEE2">
                  <p:embed/>
                </p:oleObj>
              </mc:Choice>
              <mc:Fallback>
                <p:oleObj name="Equation" r:id="rId11" imgW="253780" imgH="164957" progId="Equation.COEE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6825" y="2393950"/>
                        <a:ext cx="6064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8"/>
          <p:cNvGraphicFramePr>
            <a:graphicFrameLocks noChangeAspect="1"/>
          </p:cNvGraphicFramePr>
          <p:nvPr/>
        </p:nvGraphicFramePr>
        <p:xfrm>
          <a:off x="6400800" y="1828800"/>
          <a:ext cx="32702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8" name="Equation" r:id="rId13" imgW="114102" imgH="126780" progId="Equation.COEE2">
                  <p:embed/>
                </p:oleObj>
              </mc:Choice>
              <mc:Fallback>
                <p:oleObj name="Equation" r:id="rId13" imgW="114102" imgH="126780" progId="Equation.COEE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828800"/>
                        <a:ext cx="327025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9"/>
          <p:cNvGraphicFramePr>
            <a:graphicFrameLocks noChangeAspect="1"/>
          </p:cNvGraphicFramePr>
          <p:nvPr/>
        </p:nvGraphicFramePr>
        <p:xfrm>
          <a:off x="6858000" y="1828800"/>
          <a:ext cx="549275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9" name="Equation" r:id="rId15" imgW="228402" imgH="126890" progId="Equation.COEE2">
                  <p:embed/>
                </p:oleObj>
              </mc:Choice>
              <mc:Fallback>
                <p:oleObj name="Equation" r:id="rId15" imgW="228402" imgH="126890" progId="Equation.COEE2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1828800"/>
                        <a:ext cx="549275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Object 10"/>
          <p:cNvGraphicFramePr>
            <a:graphicFrameLocks noChangeAspect="1"/>
          </p:cNvGraphicFramePr>
          <p:nvPr/>
        </p:nvGraphicFramePr>
        <p:xfrm>
          <a:off x="3810000" y="6399213"/>
          <a:ext cx="152400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0" name="Equation" r:id="rId17" imgW="634725" imgH="190417" progId="Equation.COEE2">
                  <p:embed/>
                </p:oleObj>
              </mc:Choice>
              <mc:Fallback>
                <p:oleObj name="Equation" r:id="rId17" imgW="634725" imgH="190417" progId="Equation.COEE2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6399213"/>
                        <a:ext cx="1524000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Object 11"/>
          <p:cNvGraphicFramePr>
            <a:graphicFrameLocks noChangeAspect="1"/>
          </p:cNvGraphicFramePr>
          <p:nvPr/>
        </p:nvGraphicFramePr>
        <p:xfrm>
          <a:off x="7467600" y="1841500"/>
          <a:ext cx="1681163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1" name="Equation" r:id="rId19" imgW="698500" imgH="190500" progId="Equation.COEE2">
                  <p:embed/>
                </p:oleObj>
              </mc:Choice>
              <mc:Fallback>
                <p:oleObj name="Equation" r:id="rId19" imgW="698500" imgH="190500" progId="Equation.COEE2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1841500"/>
                        <a:ext cx="1681163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5" name="Object 12"/>
          <p:cNvGraphicFramePr>
            <a:graphicFrameLocks noChangeAspect="1"/>
          </p:cNvGraphicFramePr>
          <p:nvPr/>
        </p:nvGraphicFramePr>
        <p:xfrm>
          <a:off x="457200" y="1676400"/>
          <a:ext cx="1681163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2" name="Equation" r:id="rId21" imgW="698500" imgH="190500" progId="Equation.COEE2">
                  <p:embed/>
                </p:oleObj>
              </mc:Choice>
              <mc:Fallback>
                <p:oleObj name="Equation" r:id="rId21" imgW="698500" imgH="190500" progId="Equation.COEE2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76400"/>
                        <a:ext cx="1681163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6" name="Object 13"/>
          <p:cNvGraphicFramePr>
            <a:graphicFrameLocks noChangeAspect="1"/>
          </p:cNvGraphicFramePr>
          <p:nvPr/>
        </p:nvGraphicFramePr>
        <p:xfrm>
          <a:off x="7042150" y="4813300"/>
          <a:ext cx="1616075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3" name="Equation" r:id="rId23" imgW="672808" imgH="190417" progId="Equation.COEE2">
                  <p:embed/>
                </p:oleObj>
              </mc:Choice>
              <mc:Fallback>
                <p:oleObj name="Equation" r:id="rId23" imgW="672808" imgH="190417" progId="Equation.COEE2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2150" y="4813300"/>
                        <a:ext cx="1616075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7" name="Object 14"/>
          <p:cNvGraphicFramePr>
            <a:graphicFrameLocks noChangeAspect="1"/>
          </p:cNvGraphicFramePr>
          <p:nvPr/>
        </p:nvGraphicFramePr>
        <p:xfrm>
          <a:off x="5257800" y="1828800"/>
          <a:ext cx="32702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4" name="Equation" r:id="rId25" imgW="114102" imgH="126780" progId="Equation.COEE2">
                  <p:embed/>
                </p:oleObj>
              </mc:Choice>
              <mc:Fallback>
                <p:oleObj name="Equation" r:id="rId25" imgW="114102" imgH="126780" progId="Equation.COEE2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828800"/>
                        <a:ext cx="327025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8" name="Object 15"/>
          <p:cNvGraphicFramePr>
            <a:graphicFrameLocks noChangeAspect="1"/>
          </p:cNvGraphicFramePr>
          <p:nvPr/>
        </p:nvGraphicFramePr>
        <p:xfrm>
          <a:off x="2027238" y="2395538"/>
          <a:ext cx="3206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5" name="Equation" r:id="rId26" imgW="139579" imgH="164957" progId="Equation.COEE2">
                  <p:embed/>
                </p:oleObj>
              </mc:Choice>
              <mc:Fallback>
                <p:oleObj name="Equation" r:id="rId26" imgW="139579" imgH="164957" progId="Equation.COEE2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238" y="2395538"/>
                        <a:ext cx="32067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9" name="Object 16"/>
          <p:cNvGraphicFramePr>
            <a:graphicFrameLocks noChangeAspect="1"/>
          </p:cNvGraphicFramePr>
          <p:nvPr/>
        </p:nvGraphicFramePr>
        <p:xfrm>
          <a:off x="2133600" y="2133600"/>
          <a:ext cx="549275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6" name="Equation" r:id="rId28" imgW="228402" imgH="126890" progId="Equation.COEE2">
                  <p:embed/>
                </p:oleObj>
              </mc:Choice>
              <mc:Fallback>
                <p:oleObj name="Equation" r:id="rId28" imgW="228402" imgH="126890" progId="Equation.COEE2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133600"/>
                        <a:ext cx="549275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0" name="Object 17"/>
          <p:cNvGraphicFramePr>
            <a:graphicFrameLocks noChangeAspect="1"/>
          </p:cNvGraphicFramePr>
          <p:nvPr/>
        </p:nvGraphicFramePr>
        <p:xfrm>
          <a:off x="5715000" y="1828800"/>
          <a:ext cx="549275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7" name="Equation" r:id="rId30" imgW="228402" imgH="126890" progId="Equation.COEE2">
                  <p:embed/>
                </p:oleObj>
              </mc:Choice>
              <mc:Fallback>
                <p:oleObj name="Equation" r:id="rId30" imgW="228402" imgH="126890" progId="Equation.COEE2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828800"/>
                        <a:ext cx="549275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1" name="Object 18"/>
          <p:cNvGraphicFramePr>
            <a:graphicFrameLocks noChangeAspect="1"/>
          </p:cNvGraphicFramePr>
          <p:nvPr/>
        </p:nvGraphicFramePr>
        <p:xfrm>
          <a:off x="2438400" y="2362200"/>
          <a:ext cx="6064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8" name="Equation" r:id="rId31" imgW="253780" imgH="164957" progId="Equation.COEE2">
                  <p:embed/>
                </p:oleObj>
              </mc:Choice>
              <mc:Fallback>
                <p:oleObj name="Equation" r:id="rId31" imgW="253780" imgH="164957" progId="Equation.COEE2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362200"/>
                        <a:ext cx="6064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2" name="Object 19"/>
          <p:cNvGraphicFramePr>
            <a:graphicFrameLocks noChangeAspect="1"/>
          </p:cNvGraphicFramePr>
          <p:nvPr/>
        </p:nvGraphicFramePr>
        <p:xfrm>
          <a:off x="838200" y="2362200"/>
          <a:ext cx="3206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9" name="Equation" r:id="rId32" imgW="139579" imgH="164957" progId="Equation.COEE2">
                  <p:embed/>
                </p:oleObj>
              </mc:Choice>
              <mc:Fallback>
                <p:oleObj name="Equation" r:id="rId32" imgW="139579" imgH="164957" progId="Equation.COEE2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362200"/>
                        <a:ext cx="32067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3" name="Object 20"/>
          <p:cNvGraphicFramePr>
            <a:graphicFrameLocks noChangeAspect="1"/>
          </p:cNvGraphicFramePr>
          <p:nvPr/>
        </p:nvGraphicFramePr>
        <p:xfrm>
          <a:off x="4800600" y="2209800"/>
          <a:ext cx="258763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0" name="Equation" r:id="rId33" imgW="114102" imgH="126780" progId="Equation.COEE2">
                  <p:embed/>
                </p:oleObj>
              </mc:Choice>
              <mc:Fallback>
                <p:oleObj name="Equation" r:id="rId33" imgW="114102" imgH="126780" progId="Equation.COEE2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209800"/>
                        <a:ext cx="258763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4" name="Object 21"/>
          <p:cNvGraphicFramePr>
            <a:graphicFrameLocks noChangeAspect="1"/>
          </p:cNvGraphicFramePr>
          <p:nvPr/>
        </p:nvGraphicFramePr>
        <p:xfrm>
          <a:off x="4572000" y="2667000"/>
          <a:ext cx="549275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1" name="Equation" r:id="rId34" imgW="228402" imgH="126890" progId="Equation.COEE2">
                  <p:embed/>
                </p:oleObj>
              </mc:Choice>
              <mc:Fallback>
                <p:oleObj name="Equation" r:id="rId34" imgW="228402" imgH="126890" progId="Equation.COEE2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667000"/>
                        <a:ext cx="549275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5" name="Object 22"/>
          <p:cNvGraphicFramePr>
            <a:graphicFrameLocks noChangeAspect="1"/>
          </p:cNvGraphicFramePr>
          <p:nvPr/>
        </p:nvGraphicFramePr>
        <p:xfrm>
          <a:off x="5562600" y="1524000"/>
          <a:ext cx="3206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2" name="Equation" r:id="rId36" imgW="139579" imgH="164957" progId="Equation.COEE2">
                  <p:embed/>
                </p:oleObj>
              </mc:Choice>
              <mc:Fallback>
                <p:oleObj name="Equation" r:id="rId36" imgW="139579" imgH="164957" progId="Equation.COEE2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524000"/>
                        <a:ext cx="32067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6" name="Object 23"/>
          <p:cNvGraphicFramePr>
            <a:graphicFrameLocks noChangeAspect="1"/>
          </p:cNvGraphicFramePr>
          <p:nvPr/>
        </p:nvGraphicFramePr>
        <p:xfrm>
          <a:off x="6553200" y="1524000"/>
          <a:ext cx="6064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3" name="Equation" r:id="rId37" imgW="253780" imgH="164957" progId="Equation.COEE2">
                  <p:embed/>
                </p:oleObj>
              </mc:Choice>
              <mc:Fallback>
                <p:oleObj name="Equation" r:id="rId37" imgW="253780" imgH="164957" progId="Equation.COEE2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1524000"/>
                        <a:ext cx="6064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7" name="Object 24"/>
          <p:cNvGraphicFramePr>
            <a:graphicFrameLocks noChangeAspect="1"/>
          </p:cNvGraphicFramePr>
          <p:nvPr/>
        </p:nvGraphicFramePr>
        <p:xfrm>
          <a:off x="7086600" y="3276600"/>
          <a:ext cx="3206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4" name="Equation" r:id="rId38" imgW="139579" imgH="164957" progId="Equation.COEE2">
                  <p:embed/>
                </p:oleObj>
              </mc:Choice>
              <mc:Fallback>
                <p:oleObj name="Equation" r:id="rId38" imgW="139579" imgH="164957" progId="Equation.COEE2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3276600"/>
                        <a:ext cx="32067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8" name="Object 25"/>
          <p:cNvGraphicFramePr>
            <a:graphicFrameLocks noChangeAspect="1"/>
          </p:cNvGraphicFramePr>
          <p:nvPr/>
        </p:nvGraphicFramePr>
        <p:xfrm>
          <a:off x="8001000" y="3276600"/>
          <a:ext cx="6064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5" name="Equation" r:id="rId39" imgW="253780" imgH="164957" progId="Equation.COEE2">
                  <p:embed/>
                </p:oleObj>
              </mc:Choice>
              <mc:Fallback>
                <p:oleObj name="Equation" r:id="rId39" imgW="253780" imgH="164957" progId="Equation.COEE2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3276600"/>
                        <a:ext cx="6064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9" name="Object 26"/>
          <p:cNvGraphicFramePr>
            <a:graphicFrameLocks noChangeAspect="1"/>
          </p:cNvGraphicFramePr>
          <p:nvPr/>
        </p:nvGraphicFramePr>
        <p:xfrm>
          <a:off x="8001000" y="3581400"/>
          <a:ext cx="32702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6" name="Equation" r:id="rId40" imgW="114102" imgH="126780" progId="Equation.COEE2">
                  <p:embed/>
                </p:oleObj>
              </mc:Choice>
              <mc:Fallback>
                <p:oleObj name="Equation" r:id="rId40" imgW="114102" imgH="126780" progId="Equation.COEE2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3581400"/>
                        <a:ext cx="327025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0" name="Object 27"/>
          <p:cNvGraphicFramePr>
            <a:graphicFrameLocks noChangeAspect="1"/>
          </p:cNvGraphicFramePr>
          <p:nvPr/>
        </p:nvGraphicFramePr>
        <p:xfrm>
          <a:off x="6781800" y="3581400"/>
          <a:ext cx="32702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7" name="Equation" r:id="rId41" imgW="114102" imgH="126780" progId="Equation.COEE2">
                  <p:embed/>
                </p:oleObj>
              </mc:Choice>
              <mc:Fallback>
                <p:oleObj name="Equation" r:id="rId41" imgW="114102" imgH="126780" progId="Equation.COEE2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581400"/>
                        <a:ext cx="327025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1" name="Object 28"/>
          <p:cNvGraphicFramePr>
            <a:graphicFrameLocks noChangeAspect="1"/>
          </p:cNvGraphicFramePr>
          <p:nvPr/>
        </p:nvGraphicFramePr>
        <p:xfrm>
          <a:off x="7239000" y="3581400"/>
          <a:ext cx="549275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8" name="Equation" r:id="rId42" imgW="228402" imgH="126890" progId="Equation.COEE2">
                  <p:embed/>
                </p:oleObj>
              </mc:Choice>
              <mc:Fallback>
                <p:oleObj name="Equation" r:id="rId42" imgW="228402" imgH="126890" progId="Equation.COEE2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3581400"/>
                        <a:ext cx="549275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2" name="Object 29"/>
          <p:cNvGraphicFramePr>
            <a:graphicFrameLocks noChangeAspect="1"/>
          </p:cNvGraphicFramePr>
          <p:nvPr/>
        </p:nvGraphicFramePr>
        <p:xfrm>
          <a:off x="8382000" y="3581400"/>
          <a:ext cx="549275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9" name="Equation" r:id="rId43" imgW="228402" imgH="126890" progId="Equation.COEE2">
                  <p:embed/>
                </p:oleObj>
              </mc:Choice>
              <mc:Fallback>
                <p:oleObj name="Equation" r:id="rId43" imgW="228402" imgH="126890" progId="Equation.COEE2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3581400"/>
                        <a:ext cx="549275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3" name="Object 30"/>
          <p:cNvGraphicFramePr>
            <a:graphicFrameLocks noChangeAspect="1"/>
          </p:cNvGraphicFramePr>
          <p:nvPr/>
        </p:nvGraphicFramePr>
        <p:xfrm>
          <a:off x="6311900" y="3919538"/>
          <a:ext cx="34607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0" name="Equation" r:id="rId45" imgW="152268" imgH="203024" progId="Equation.COEE2">
                  <p:embed/>
                </p:oleObj>
              </mc:Choice>
              <mc:Fallback>
                <p:oleObj name="Equation" r:id="rId45" imgW="152268" imgH="203024" progId="Equation.COEE2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0" y="3919538"/>
                        <a:ext cx="346075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4" name="Object 31"/>
          <p:cNvGraphicFramePr>
            <a:graphicFrameLocks noChangeAspect="1"/>
          </p:cNvGraphicFramePr>
          <p:nvPr/>
        </p:nvGraphicFramePr>
        <p:xfrm>
          <a:off x="6083300" y="4329113"/>
          <a:ext cx="57467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1" name="Equation" r:id="rId47" imgW="241195" imgH="203112" progId="Equation.COEE2">
                  <p:embed/>
                </p:oleObj>
              </mc:Choice>
              <mc:Fallback>
                <p:oleObj name="Equation" r:id="rId47" imgW="241195" imgH="203112" progId="Equation.COEE2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3300" y="4329113"/>
                        <a:ext cx="574675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5" name="Object 35"/>
          <p:cNvGraphicFramePr>
            <a:graphicFrameLocks noChangeAspect="1"/>
          </p:cNvGraphicFramePr>
          <p:nvPr/>
        </p:nvGraphicFramePr>
        <p:xfrm>
          <a:off x="3886200" y="4724400"/>
          <a:ext cx="2651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2" name="Equation" r:id="rId49" imgW="114151" imgH="164885" progId="Equation.COEE2">
                  <p:embed/>
                </p:oleObj>
              </mc:Choice>
              <mc:Fallback>
                <p:oleObj name="Equation" r:id="rId49" imgW="114151" imgH="164885" progId="Equation.COEE2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724400"/>
                        <a:ext cx="2651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6" name="Object 36"/>
          <p:cNvGraphicFramePr>
            <a:graphicFrameLocks noChangeAspect="1"/>
          </p:cNvGraphicFramePr>
          <p:nvPr/>
        </p:nvGraphicFramePr>
        <p:xfrm>
          <a:off x="4800600" y="4724400"/>
          <a:ext cx="57467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3" name="Equation" r:id="rId50" imgW="241091" imgH="164957" progId="Equation.COEE2">
                  <p:embed/>
                </p:oleObj>
              </mc:Choice>
              <mc:Fallback>
                <p:oleObj name="Equation" r:id="rId50" imgW="241091" imgH="164957" progId="Equation.COEE2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724400"/>
                        <a:ext cx="57467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7" name="Object 37"/>
          <p:cNvGraphicFramePr>
            <a:graphicFrameLocks noChangeAspect="1"/>
          </p:cNvGraphicFramePr>
          <p:nvPr/>
        </p:nvGraphicFramePr>
        <p:xfrm>
          <a:off x="3581400" y="5105400"/>
          <a:ext cx="258763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4" name="Equation" r:id="rId51" imgW="114102" imgH="126780" progId="Equation.COEE2">
                  <p:embed/>
                </p:oleObj>
              </mc:Choice>
              <mc:Fallback>
                <p:oleObj name="Equation" r:id="rId51" imgW="114102" imgH="126780" progId="Equation.COEE2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105400"/>
                        <a:ext cx="258763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8" name="Object 38"/>
          <p:cNvGraphicFramePr>
            <a:graphicFrameLocks noChangeAspect="1"/>
          </p:cNvGraphicFramePr>
          <p:nvPr/>
        </p:nvGraphicFramePr>
        <p:xfrm>
          <a:off x="4724400" y="5105400"/>
          <a:ext cx="258763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5" name="Equation" r:id="rId52" imgW="114102" imgH="126780" progId="Equation.COEE2">
                  <p:embed/>
                </p:oleObj>
              </mc:Choice>
              <mc:Fallback>
                <p:oleObj name="Equation" r:id="rId52" imgW="114102" imgH="126780" progId="Equation.COEE2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105400"/>
                        <a:ext cx="258763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9" name="Object 39"/>
          <p:cNvGraphicFramePr>
            <a:graphicFrameLocks noChangeAspect="1"/>
          </p:cNvGraphicFramePr>
          <p:nvPr/>
        </p:nvGraphicFramePr>
        <p:xfrm>
          <a:off x="3962400" y="5105400"/>
          <a:ext cx="549275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6" name="Equation" r:id="rId53" imgW="228402" imgH="126890" progId="Equation.COEE2">
                  <p:embed/>
                </p:oleObj>
              </mc:Choice>
              <mc:Fallback>
                <p:oleObj name="Equation" r:id="rId53" imgW="228402" imgH="126890" progId="Equation.COEE2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105400"/>
                        <a:ext cx="549275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60" name="Object 40"/>
          <p:cNvGraphicFramePr>
            <a:graphicFrameLocks noChangeAspect="1"/>
          </p:cNvGraphicFramePr>
          <p:nvPr/>
        </p:nvGraphicFramePr>
        <p:xfrm>
          <a:off x="5105400" y="5105400"/>
          <a:ext cx="549275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7" name="Equation" r:id="rId54" imgW="228402" imgH="126890" progId="Equation.COEE2">
                  <p:embed/>
                </p:oleObj>
              </mc:Choice>
              <mc:Fallback>
                <p:oleObj name="Equation" r:id="rId54" imgW="228402" imgH="126890" progId="Equation.COEE2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105400"/>
                        <a:ext cx="549275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61" name="Object 41"/>
          <p:cNvGraphicFramePr>
            <a:graphicFrameLocks noChangeAspect="1"/>
          </p:cNvGraphicFramePr>
          <p:nvPr/>
        </p:nvGraphicFramePr>
        <p:xfrm>
          <a:off x="3033713" y="5486400"/>
          <a:ext cx="288925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8" name="Equation" r:id="rId55" imgW="126725" imgH="126725" progId="Equation.COEE2">
                  <p:embed/>
                </p:oleObj>
              </mc:Choice>
              <mc:Fallback>
                <p:oleObj name="Equation" r:id="rId55" imgW="126725" imgH="126725" progId="Equation.COEE2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3713" y="5486400"/>
                        <a:ext cx="288925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62" name="Object 42"/>
          <p:cNvGraphicFramePr>
            <a:graphicFrameLocks noChangeAspect="1"/>
          </p:cNvGraphicFramePr>
          <p:nvPr/>
        </p:nvGraphicFramePr>
        <p:xfrm>
          <a:off x="2806700" y="5867400"/>
          <a:ext cx="576263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9" name="Equation" r:id="rId57" imgW="241091" imgH="126890" progId="Equation.COEE2">
                  <p:embed/>
                </p:oleObj>
              </mc:Choice>
              <mc:Fallback>
                <p:oleObj name="Equation" r:id="rId57" imgW="241091" imgH="126890" progId="Equation.COEE2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700" y="5867400"/>
                        <a:ext cx="576263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Why Does This Work?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n-cs"/>
              </a:rPr>
              <a:t>The junction tree algorithm is just a way to do variable elimination in all directions at once, storing intermediate results at each step.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The Link Between Junction Trees and Variable Elimination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648200"/>
          </a:xfrm>
        </p:spPr>
        <p:txBody>
          <a:bodyPr/>
          <a:lstStyle/>
          <a:p>
            <a:pPr>
              <a:defRPr/>
            </a:pPr>
            <a:r>
              <a:rPr lang="en-US" smtClean="0">
                <a:cs typeface="+mn-cs"/>
              </a:rPr>
              <a:t>To eliminate a variable at any step,</a:t>
            </a:r>
            <a:br>
              <a:rPr lang="en-US" smtClean="0">
                <a:cs typeface="+mn-cs"/>
              </a:rPr>
            </a:br>
            <a:r>
              <a:rPr lang="en-US" smtClean="0">
                <a:cs typeface="+mn-cs"/>
              </a:rPr>
              <a:t>we combine all remaining tables involving</a:t>
            </a:r>
            <a:br>
              <a:rPr lang="en-US" smtClean="0">
                <a:cs typeface="+mn-cs"/>
              </a:rPr>
            </a:br>
            <a:r>
              <a:rPr lang="en-US" smtClean="0">
                <a:cs typeface="+mn-cs"/>
              </a:rPr>
              <a:t>that variable.</a:t>
            </a:r>
          </a:p>
          <a:p>
            <a:pPr>
              <a:defRPr/>
            </a:pPr>
            <a:r>
              <a:rPr lang="en-US" smtClean="0">
                <a:cs typeface="+mn-cs"/>
              </a:rPr>
              <a:t>A node in the junction tree corresponds to the variables in one of the tables created during variable elimination (the other variables required to remove a variable).</a:t>
            </a:r>
          </a:p>
          <a:p>
            <a:pPr>
              <a:defRPr/>
            </a:pPr>
            <a:r>
              <a:rPr lang="en-US" smtClean="0">
                <a:cs typeface="+mn-cs"/>
              </a:rPr>
              <a:t>An arc in the junction tree shows the flow of data in the elimination computation.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Junction Tree Savings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n-cs"/>
              </a:rPr>
              <a:t>Avoids redundancy in repeated variable elimination</a:t>
            </a:r>
          </a:p>
          <a:p>
            <a:pPr>
              <a:defRPr/>
            </a:pPr>
            <a:endParaRPr lang="en-US" smtClean="0">
              <a:cs typeface="+mn-cs"/>
            </a:endParaRPr>
          </a:p>
          <a:p>
            <a:pPr>
              <a:defRPr/>
            </a:pPr>
            <a:r>
              <a:rPr lang="en-US" smtClean="0">
                <a:cs typeface="+mn-cs"/>
              </a:rPr>
              <a:t>Need to build junction tree only once ever</a:t>
            </a:r>
            <a:br>
              <a:rPr lang="en-US" smtClean="0">
                <a:cs typeface="+mn-cs"/>
              </a:rPr>
            </a:br>
            <a:endParaRPr lang="en-US" smtClean="0">
              <a:cs typeface="+mn-cs"/>
            </a:endParaRPr>
          </a:p>
          <a:p>
            <a:pPr>
              <a:defRPr/>
            </a:pPr>
            <a:r>
              <a:rPr lang="en-US" smtClean="0">
                <a:cs typeface="+mn-cs"/>
              </a:rPr>
              <a:t>Need to repeat belief propagation only when new evidence is received</a:t>
            </a:r>
          </a:p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Exact Inference is Intractable in the worst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n-cs"/>
              </a:rPr>
              <a:t>Exponential in the </a:t>
            </a:r>
            <a:r>
              <a:rPr lang="en-US" dirty="0" err="1" smtClean="0">
                <a:cs typeface="+mn-cs"/>
              </a:rPr>
              <a:t>treewidth</a:t>
            </a:r>
            <a:r>
              <a:rPr lang="en-US" dirty="0" smtClean="0">
                <a:cs typeface="+mn-cs"/>
              </a:rPr>
              <a:t> of the graph</a:t>
            </a:r>
          </a:p>
          <a:p>
            <a:pPr lvl="1">
              <a:defRPr/>
            </a:pPr>
            <a:r>
              <a:rPr lang="en-US" dirty="0" err="1" smtClean="0"/>
              <a:t>Treewidth</a:t>
            </a:r>
            <a:r>
              <a:rPr lang="en-US" dirty="0" smtClean="0"/>
              <a:t> can be O(number of nodes) in the worst case…</a:t>
            </a:r>
          </a:p>
          <a:p>
            <a:pPr lvl="1">
              <a:defRPr/>
            </a:pPr>
            <a:r>
              <a:rPr lang="en-US" dirty="0" smtClean="0"/>
              <a:t>These algorithms can be exponential in the problem size</a:t>
            </a:r>
          </a:p>
          <a:p>
            <a:pPr lvl="1">
              <a:defRPr/>
            </a:pPr>
            <a:r>
              <a:rPr lang="en-US" dirty="0" smtClean="0"/>
              <a:t>Could there be a better algorithm?</a:t>
            </a:r>
          </a:p>
          <a:p>
            <a:pPr>
              <a:defRPr/>
            </a:pPr>
            <a:endParaRPr lang="en-US" dirty="0" smtClean="0">
              <a:cs typeface="+mn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Exact Inference is NP-Hard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n-cs"/>
              </a:rPr>
              <a:t>Can encode any 3-SAT problem as a DGM</a:t>
            </a:r>
          </a:p>
          <a:p>
            <a:pPr>
              <a:defRPr/>
            </a:pPr>
            <a:r>
              <a:rPr lang="en-US" dirty="0" smtClean="0">
                <a:cs typeface="+mn-cs"/>
              </a:rPr>
              <a:t>Use deterministic CPTs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Exact Inference is NP-Hard</a:t>
            </a:r>
            <a:br>
              <a:rPr lang="en-US" dirty="0" smtClean="0">
                <a:cs typeface="+mj-cs"/>
              </a:rPr>
            </a:br>
            <a:r>
              <a:rPr lang="en-US" dirty="0" smtClean="0">
                <a:cs typeface="+mj-cs"/>
              </a:rPr>
              <a:t>(3-SAT)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16764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+mn-cs"/>
              </a:rPr>
              <a:t>Q’s are binary random variables</a:t>
            </a:r>
          </a:p>
          <a:p>
            <a:pPr>
              <a:defRPr/>
            </a:pPr>
            <a:r>
              <a:rPr lang="en-US" dirty="0" smtClean="0">
                <a:cs typeface="+mn-cs"/>
              </a:rPr>
              <a:t>C’s are (deterministic) clauses</a:t>
            </a:r>
          </a:p>
          <a:p>
            <a:pPr>
              <a:defRPr/>
            </a:pPr>
            <a:r>
              <a:rPr lang="en-US" dirty="0" smtClean="0">
                <a:cs typeface="+mn-cs"/>
              </a:rPr>
              <a:t>A’s are a chain of AND gates</a:t>
            </a:r>
          </a:p>
        </p:txBody>
      </p:sp>
      <p:pic>
        <p:nvPicPr>
          <p:cNvPr id="3277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429000"/>
            <a:ext cx="7326313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Junction Trees: Basic Idea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n-cs"/>
              </a:rPr>
              <a:t>In HMMs, we efficiently computed all marginals using dynamic programming</a:t>
            </a:r>
          </a:p>
          <a:p>
            <a:pPr>
              <a:defRPr/>
            </a:pPr>
            <a:r>
              <a:rPr lang="en-US" smtClean="0">
                <a:cs typeface="+mn-cs"/>
              </a:rPr>
              <a:t>An HMM is a linear chain, but the same method applies if the graph is a tree</a:t>
            </a:r>
          </a:p>
          <a:p>
            <a:pPr>
              <a:defRPr/>
            </a:pPr>
            <a:r>
              <a:rPr lang="en-US" smtClean="0">
                <a:cs typeface="+mn-cs"/>
              </a:rPr>
              <a:t>If the graph is not a tree, reduce it to one by clustering variables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Actually even worse</a:t>
            </a:r>
            <a:r>
              <a:rPr lang="en-US" dirty="0" smtClean="0">
                <a:cs typeface="+mj-cs"/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n-cs"/>
              </a:rPr>
              <a:t>#P complete</a:t>
            </a:r>
          </a:p>
          <a:p>
            <a:pPr>
              <a:defRPr/>
            </a:pPr>
            <a:r>
              <a:rPr lang="en-US" dirty="0" smtClean="0">
                <a:cs typeface="+mn-cs"/>
              </a:rPr>
              <a:t>To compute the normalizing constant we have to count the # of satisfying clauses.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The Junction Tree Algorithm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696200" cy="4724400"/>
          </a:xfrm>
        </p:spPr>
        <p:txBody>
          <a:bodyPr/>
          <a:lstStyle/>
          <a:p>
            <a:pPr marL="609600" indent="-609600">
              <a:buFontTx/>
              <a:buAutoNum type="arabicPeriod"/>
              <a:defRPr/>
            </a:pPr>
            <a:r>
              <a:rPr lang="en-US" smtClean="0">
                <a:cs typeface="+mn-cs"/>
              </a:rPr>
              <a:t>Moralize graph (if Bayes net)</a:t>
            </a:r>
          </a:p>
          <a:p>
            <a:pPr marL="609600" indent="-609600">
              <a:buFontTx/>
              <a:buAutoNum type="arabicPeriod"/>
              <a:defRPr/>
            </a:pPr>
            <a:r>
              <a:rPr lang="en-US" smtClean="0">
                <a:cs typeface="+mn-cs"/>
              </a:rPr>
              <a:t>Remove arrows (if Bayes net)</a:t>
            </a:r>
          </a:p>
          <a:p>
            <a:pPr marL="609600" indent="-609600">
              <a:buFontTx/>
              <a:buAutoNum type="arabicPeriod"/>
              <a:defRPr/>
            </a:pPr>
            <a:r>
              <a:rPr lang="en-US" smtClean="0">
                <a:cs typeface="+mn-cs"/>
              </a:rPr>
              <a:t>Triangulate graph</a:t>
            </a:r>
          </a:p>
          <a:p>
            <a:pPr marL="609600" indent="-609600">
              <a:buFontTx/>
              <a:buAutoNum type="arabicPeriod"/>
              <a:defRPr/>
            </a:pPr>
            <a:r>
              <a:rPr lang="en-US" smtClean="0">
                <a:cs typeface="+mn-cs"/>
              </a:rPr>
              <a:t>Build clique graph</a:t>
            </a:r>
          </a:p>
          <a:p>
            <a:pPr marL="609600" indent="-609600">
              <a:buFontTx/>
              <a:buAutoNum type="arabicPeriod"/>
              <a:defRPr/>
            </a:pPr>
            <a:r>
              <a:rPr lang="en-US" smtClean="0">
                <a:cs typeface="+mn-cs"/>
              </a:rPr>
              <a:t>Build junction tree</a:t>
            </a:r>
          </a:p>
          <a:p>
            <a:pPr marL="609600" indent="-609600">
              <a:buFontTx/>
              <a:buAutoNum type="arabicPeriod"/>
              <a:defRPr/>
            </a:pPr>
            <a:r>
              <a:rPr lang="en-US" smtClean="0">
                <a:cs typeface="+mn-cs"/>
              </a:rPr>
              <a:t>Choose root</a:t>
            </a:r>
          </a:p>
          <a:p>
            <a:pPr marL="609600" indent="-609600">
              <a:buFontTx/>
              <a:buAutoNum type="arabicPeriod"/>
              <a:defRPr/>
            </a:pPr>
            <a:r>
              <a:rPr lang="en-US" smtClean="0">
                <a:cs typeface="+mn-cs"/>
              </a:rPr>
              <a:t>Populate cliques</a:t>
            </a:r>
          </a:p>
          <a:p>
            <a:pPr marL="609600" indent="-609600">
              <a:buFontTx/>
              <a:buAutoNum type="arabicPeriod"/>
              <a:defRPr/>
            </a:pPr>
            <a:r>
              <a:rPr lang="en-US" smtClean="0">
                <a:cs typeface="+mn-cs"/>
              </a:rPr>
              <a:t>Do belief propagation</a:t>
            </a:r>
          </a:p>
          <a:p>
            <a:pPr marL="609600" indent="-609600">
              <a:buFontTx/>
              <a:buAutoNum type="arabicPeriod"/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3" name="Object 3"/>
          <p:cNvGraphicFramePr>
            <a:graphicFrameLocks noChangeAspect="1"/>
          </p:cNvGraphicFramePr>
          <p:nvPr/>
        </p:nvGraphicFramePr>
        <p:xfrm>
          <a:off x="762000" y="1752600"/>
          <a:ext cx="8118475" cy="431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Microsoft Drawing 1.01" r:id="rId3" imgW="4307040" imgH="2289240" progId="MSDraw.1.01">
                  <p:embed/>
                </p:oleObj>
              </mc:Choice>
              <mc:Fallback>
                <p:oleObj name="Microsoft Drawing 1.01" r:id="rId3" imgW="4307040" imgH="2289240" progId="MSDraw.1.0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752600"/>
                        <a:ext cx="8118475" cy="431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Example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Step 1: Moralize the Graph</a:t>
            </a:r>
          </a:p>
        </p:txBody>
      </p:sp>
      <p:graphicFrame>
        <p:nvGraphicFramePr>
          <p:cNvPr id="9218" name="Object 1027"/>
          <p:cNvGraphicFramePr>
            <a:graphicFrameLocks noChangeAspect="1"/>
          </p:cNvGraphicFramePr>
          <p:nvPr/>
        </p:nvGraphicFramePr>
        <p:xfrm>
          <a:off x="1524000" y="1676400"/>
          <a:ext cx="6178550" cy="460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Microsoft Drawing 1.01" r:id="rId3" imgW="3278160" imgH="2441520" progId="MSDraw.1.01">
                  <p:embed/>
                </p:oleObj>
              </mc:Choice>
              <mc:Fallback>
                <p:oleObj name="Microsoft Drawing 1.01" r:id="rId3" imgW="3278160" imgH="2441520" progId="MSDraw.1.01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76400"/>
                        <a:ext cx="6178550" cy="460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Step 2: Remove Arrows</a:t>
            </a:r>
          </a:p>
        </p:txBody>
      </p:sp>
      <p:graphicFrame>
        <p:nvGraphicFramePr>
          <p:cNvPr id="10242" name="Object 3"/>
          <p:cNvGraphicFramePr>
            <a:graphicFrameLocks noChangeAspect="1"/>
          </p:cNvGraphicFramePr>
          <p:nvPr/>
        </p:nvGraphicFramePr>
        <p:xfrm>
          <a:off x="1981200" y="2438400"/>
          <a:ext cx="5257800" cy="372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Microsoft Drawing 1.01" r:id="rId3" imgW="2616120" imgH="1854360" progId="MSDraw.1.01">
                  <p:embed/>
                </p:oleObj>
              </mc:Choice>
              <mc:Fallback>
                <p:oleObj name="Microsoft Drawing 1.01" r:id="rId3" imgW="2616120" imgH="1854360" progId="MSDraw.1.0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438400"/>
                        <a:ext cx="5257800" cy="372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Step 3: Triangulate the Graph</a:t>
            </a:r>
          </a:p>
        </p:txBody>
      </p:sp>
      <p:graphicFrame>
        <p:nvGraphicFramePr>
          <p:cNvPr id="11266" name="Object 3"/>
          <p:cNvGraphicFramePr>
            <a:graphicFrameLocks noChangeAspect="1"/>
          </p:cNvGraphicFramePr>
          <p:nvPr/>
        </p:nvGraphicFramePr>
        <p:xfrm>
          <a:off x="1992313" y="2184400"/>
          <a:ext cx="5492750" cy="388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Microsoft Drawing 1.01" r:id="rId3" imgW="2913120" imgH="2058840" progId="MSDraw.1.01">
                  <p:embed/>
                </p:oleObj>
              </mc:Choice>
              <mc:Fallback>
                <p:oleObj name="Microsoft Drawing 1.01" r:id="rId3" imgW="2913120" imgH="2058840" progId="MSDraw.1.0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2184400"/>
                        <a:ext cx="5492750" cy="388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Step 4: Build Clique Graph</a:t>
            </a:r>
          </a:p>
        </p:txBody>
      </p:sp>
      <p:graphicFrame>
        <p:nvGraphicFramePr>
          <p:cNvPr id="12290" name="Object 3"/>
          <p:cNvGraphicFramePr>
            <a:graphicFrameLocks noChangeAspect="1"/>
          </p:cNvGraphicFramePr>
          <p:nvPr/>
        </p:nvGraphicFramePr>
        <p:xfrm>
          <a:off x="685800" y="1066800"/>
          <a:ext cx="8047038" cy="503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Microsoft Drawing 1.01" r:id="rId3" imgW="4268880" imgH="2668680" progId="MSDraw.1.01">
                  <p:embed/>
                </p:oleObj>
              </mc:Choice>
              <mc:Fallback>
                <p:oleObj name="Microsoft Drawing 1.01" r:id="rId3" imgW="4268880" imgH="2668680" progId="MSDraw.1.0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066800"/>
                        <a:ext cx="8047038" cy="503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2275</TotalTime>
  <Words>580</Words>
  <Application>Microsoft Macintosh PowerPoint</Application>
  <PresentationFormat>On-screen Show (4:3)</PresentationFormat>
  <Paragraphs>86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Times New Roman</vt:lpstr>
      <vt:lpstr>ＭＳ Ｐゴシック</vt:lpstr>
      <vt:lpstr>Arial</vt:lpstr>
      <vt:lpstr>Default Design</vt:lpstr>
      <vt:lpstr>Microsoft Drawing 1.01</vt:lpstr>
      <vt:lpstr>CorelEquation! 2.0 Equation</vt:lpstr>
      <vt:lpstr>Microsoft Draw 98 Drawing</vt:lpstr>
      <vt:lpstr>Junction Trees And Belief Propagation</vt:lpstr>
      <vt:lpstr>Junction Trees: Motivation</vt:lpstr>
      <vt:lpstr>Junction Trees: Basic Idea</vt:lpstr>
      <vt:lpstr>The Junction Tree Algorithm</vt:lpstr>
      <vt:lpstr>Example</vt:lpstr>
      <vt:lpstr>Step 1: Moralize the Graph</vt:lpstr>
      <vt:lpstr>Step 2: Remove Arrows</vt:lpstr>
      <vt:lpstr>Step 3: Triangulate the Graph</vt:lpstr>
      <vt:lpstr>Step 4: Build Clique Graph</vt:lpstr>
      <vt:lpstr>The Clique Graph</vt:lpstr>
      <vt:lpstr>Junction Trees</vt:lpstr>
      <vt:lpstr>Step 5: Build the Junction Tree</vt:lpstr>
      <vt:lpstr>Step 6: Choose a Root</vt:lpstr>
      <vt:lpstr>Step 7: Populate the Cliques</vt:lpstr>
      <vt:lpstr>Step 7: Populate the Cliques</vt:lpstr>
      <vt:lpstr>Step 8: Belief Propagation</vt:lpstr>
      <vt:lpstr>Step 8.1: Incorporate Evidence</vt:lpstr>
      <vt:lpstr>Step 8.2: Upward Pass</vt:lpstr>
      <vt:lpstr>Step 8.3: Downward Pass</vt:lpstr>
      <vt:lpstr>Inference Example: Going Up</vt:lpstr>
      <vt:lpstr>Status After Upward Pass</vt:lpstr>
      <vt:lpstr>Going Back Down</vt:lpstr>
      <vt:lpstr>Status After Downward Pass</vt:lpstr>
      <vt:lpstr>Why Does This Work?</vt:lpstr>
      <vt:lpstr>The Link Between Junction Trees and Variable Elimination</vt:lpstr>
      <vt:lpstr>Junction Tree Savings</vt:lpstr>
      <vt:lpstr>Exact Inference is Intractable in the worst case</vt:lpstr>
      <vt:lpstr>Exact Inference is NP-Hard</vt:lpstr>
      <vt:lpstr>Exact Inference is NP-Hard (3-SAT)</vt:lpstr>
      <vt:lpstr>Actually even worse…</vt:lpstr>
    </vt:vector>
  </TitlesOfParts>
  <Company>Dept of Biostatistics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Junction Trees: Motivation</dc:title>
  <dc:creator>D Page</dc:creator>
  <cp:lastModifiedBy>Alan</cp:lastModifiedBy>
  <cp:revision>70</cp:revision>
  <cp:lastPrinted>2000-02-15T22:28:31Z</cp:lastPrinted>
  <dcterms:created xsi:type="dcterms:W3CDTF">2000-02-09T17:19:26Z</dcterms:created>
  <dcterms:modified xsi:type="dcterms:W3CDTF">2015-02-19T15:54:55Z</dcterms:modified>
</cp:coreProperties>
</file>