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6772-27C2-EE42-8704-04799A8833C2}" type="datetimeFigureOut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D1F5-2810-4A48-90C4-EDD8F5D6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we have talked about so far</a:t>
            </a:r>
          </a:p>
          <a:p>
            <a:r>
              <a:rPr lang="en-US" dirty="0" smtClean="0"/>
              <a:t>Stuff from HW</a:t>
            </a:r>
          </a:p>
          <a:p>
            <a:r>
              <a:rPr lang="en-US" dirty="0" smtClean="0"/>
              <a:t>I won’t ask you to do as complicated calculations as the HW</a:t>
            </a:r>
          </a:p>
          <a:p>
            <a:r>
              <a:rPr lang="en-US" dirty="0" smtClean="0"/>
              <a:t>Don’t need a calculator</a:t>
            </a:r>
          </a:p>
          <a:p>
            <a:r>
              <a:rPr lang="en-US" dirty="0" smtClean="0"/>
              <a:t>No books /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apply the maximum likelihood principle</a:t>
            </a:r>
          </a:p>
          <a:p>
            <a:pPr lvl="1"/>
            <a:r>
              <a:rPr lang="en-US" dirty="0" smtClean="0"/>
              <a:t>log likelihood + derivative + solve for 0</a:t>
            </a:r>
          </a:p>
          <a:p>
            <a:pPr lvl="1"/>
            <a:r>
              <a:rPr lang="en-US" dirty="0" smtClean="0"/>
              <a:t>You should know how to do this for Bernoulli trials and 1-D Gaussian</a:t>
            </a:r>
          </a:p>
          <a:p>
            <a:r>
              <a:rPr lang="en-US" dirty="0" smtClean="0"/>
              <a:t>Conjugate distributions</a:t>
            </a:r>
          </a:p>
          <a:p>
            <a:pPr lvl="1"/>
            <a:r>
              <a:rPr lang="en-US" dirty="0" err="1" smtClean="0"/>
              <a:t>Dirichlet</a:t>
            </a:r>
            <a:r>
              <a:rPr lang="en-US" dirty="0" smtClean="0"/>
              <a:t>, 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 and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EM algorithm do?</a:t>
            </a:r>
          </a:p>
          <a:p>
            <a:pPr lvl="1"/>
            <a:r>
              <a:rPr lang="en-US" dirty="0" smtClean="0"/>
              <a:t>Understand the E-step and M-step</a:t>
            </a:r>
          </a:p>
          <a:p>
            <a:r>
              <a:rPr lang="en-US" dirty="0" smtClean="0"/>
              <a:t>Log-</a:t>
            </a:r>
            <a:r>
              <a:rPr lang="en-US" dirty="0" err="1" smtClean="0"/>
              <a:t>exp</a:t>
            </a:r>
            <a:r>
              <a:rPr lang="en-US" dirty="0" smtClean="0"/>
              <a:t>-sum trick</a:t>
            </a:r>
          </a:p>
          <a:p>
            <a:pPr lvl="1"/>
            <a:r>
              <a:rPr lang="en-US" dirty="0" smtClean="0"/>
              <a:t>You should be able to derive this</a:t>
            </a:r>
          </a:p>
          <a:p>
            <a:pPr lvl="1"/>
            <a:r>
              <a:rPr lang="en-US" dirty="0" smtClean="0"/>
              <a:t>You should understand why we need to use it</a:t>
            </a:r>
          </a:p>
        </p:txBody>
      </p:sp>
    </p:spTree>
    <p:extLst>
      <p:ext uri="{BB962C8B-B14F-4D97-AF65-F5344CB8AC3E}">
        <p14:creationId xmlns:p14="http://schemas.microsoft.com/office/powerpoint/2010/main" val="638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Viterbi</a:t>
            </a:r>
          </a:p>
          <a:p>
            <a:pPr lvl="1"/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What is the running time?</a:t>
            </a:r>
          </a:p>
          <a:p>
            <a:r>
              <a:rPr lang="en-US" dirty="0" smtClean="0"/>
              <a:t>Forward-backward</a:t>
            </a:r>
          </a:p>
          <a:p>
            <a:pPr lvl="1"/>
            <a:r>
              <a:rPr lang="en-US" dirty="0" smtClean="0"/>
              <a:t>What does it do?</a:t>
            </a:r>
          </a:p>
          <a:p>
            <a:r>
              <a:rPr lang="en-US" dirty="0" smtClean="0"/>
              <a:t>Be able to compute the probability of a “parse”</a:t>
            </a:r>
          </a:p>
          <a:p>
            <a:pPr lvl="1"/>
            <a:r>
              <a:rPr lang="en-US" dirty="0" smtClean="0"/>
              <a:t>Joint probability of a sequence of observed and hidden states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6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d-separation criteria</a:t>
            </a:r>
          </a:p>
          <a:p>
            <a:r>
              <a:rPr lang="en-US" dirty="0" smtClean="0"/>
              <a:t>Be able to answer simple questions about whether variables are independent given some evidence</a:t>
            </a:r>
          </a:p>
          <a:p>
            <a:r>
              <a:rPr lang="en-US" dirty="0" smtClean="0"/>
              <a:t>Markov Blanket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19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Networks / Belief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Moralizing a graph (convert </a:t>
            </a:r>
            <a:r>
              <a:rPr lang="en-US" dirty="0"/>
              <a:t>B</a:t>
            </a:r>
            <a:r>
              <a:rPr lang="en-US" dirty="0" smtClean="0"/>
              <a:t>ayesian network into Markov Network)</a:t>
            </a:r>
          </a:p>
          <a:p>
            <a:r>
              <a:rPr lang="en-US" dirty="0" smtClean="0"/>
              <a:t>Belief propagation</a:t>
            </a:r>
          </a:p>
          <a:p>
            <a:pPr lvl="1"/>
            <a:r>
              <a:rPr lang="en-US" dirty="0" smtClean="0"/>
              <a:t>What does it do, when is it guaranteed to converge to the correct posterior distribution.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8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216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Midterm Review</vt:lpstr>
      <vt:lpstr>The Midterm</vt:lpstr>
      <vt:lpstr>Maximum Likelihood Estimation</vt:lpstr>
      <vt:lpstr>Mixture Models and EM</vt:lpstr>
      <vt:lpstr>Hidden Markov Models</vt:lpstr>
      <vt:lpstr>Bayesian Networks</vt:lpstr>
      <vt:lpstr>Markov Networks / Belief Propagation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Alan</dc:creator>
  <cp:lastModifiedBy>Alan</cp:lastModifiedBy>
  <cp:revision>14</cp:revision>
  <dcterms:created xsi:type="dcterms:W3CDTF">2015-03-03T01:29:32Z</dcterms:created>
  <dcterms:modified xsi:type="dcterms:W3CDTF">2015-03-03T01:46:11Z</dcterms:modified>
</cp:coreProperties>
</file>