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7B37E8-55F8-F142-A20F-C30D22CCAEF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/>
    <p:restoredTop sz="94580"/>
  </p:normalViewPr>
  <p:slideViewPr>
    <p:cSldViewPr snapToGrid="0" snapToObjects="1">
      <p:cViewPr>
        <p:scale>
          <a:sx n="98" d="100"/>
          <a:sy n="98" d="100"/>
        </p:scale>
        <p:origin x="84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AE0B-C6E5-3F4C-9A6C-E54D04EA845A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5435-5478-1442-8440-3CB3B2EF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95435-5478-1442-8440-3CB3B2EFB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D983-D9DE-A849-AC70-727A9AE55B2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EDA4-A299-7A46-98AC-DA26FA69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24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213" y="5125453"/>
            <a:ext cx="605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s</a:t>
            </a:r>
            <a:r>
              <a:rPr lang="en-US" dirty="0" smtClean="0"/>
              <a:t>lides adapted from Dan </a:t>
            </a:r>
            <a:r>
              <a:rPr lang="en-US" dirty="0" err="1" smtClean="0"/>
              <a:t>Jurfasky</a:t>
            </a:r>
            <a:r>
              <a:rPr lang="en-US" dirty="0" smtClean="0"/>
              <a:t> and Brendan </a:t>
            </a:r>
            <a:r>
              <a:rPr lang="en-US" dirty="0" smtClean="0"/>
              <a:t>O’Connor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646"/>
          </a:xfrm>
        </p:spPr>
        <p:txBody>
          <a:bodyPr/>
          <a:lstStyle/>
          <a:p>
            <a:r>
              <a:rPr lang="en-US" dirty="0" smtClean="0"/>
              <a:t>Bag of words (order independent)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Features are assumed independent given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63181"/>
            <a:ext cx="7289800" cy="469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95154" y="5117532"/>
            <a:ext cx="4315098" cy="79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Q: Is this really true?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with assuming conditional independence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Correlated features -&gt; double counting evidence</a:t>
            </a:r>
          </a:p>
          <a:p>
            <a:pPr lvl="1"/>
            <a:r>
              <a:rPr lang="en-US" dirty="0" smtClean="0"/>
              <a:t>Parameters are estimated independently</a:t>
            </a:r>
          </a:p>
          <a:p>
            <a:pPr lvl="1"/>
            <a:endParaRPr lang="en-US" dirty="0"/>
          </a:p>
          <a:p>
            <a:r>
              <a:rPr lang="en-US" dirty="0" smtClean="0"/>
              <a:t>This can hurt classifier accuracy and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(Log) Linear Model – similar to Naïve Bayes</a:t>
            </a:r>
          </a:p>
          <a:p>
            <a:endParaRPr lang="en-US" dirty="0" smtClean="0"/>
          </a:p>
          <a:p>
            <a:r>
              <a:rPr lang="en-US" dirty="0" smtClean="0"/>
              <a:t>Doesn’t assume features are independent</a:t>
            </a:r>
          </a:p>
          <a:p>
            <a:endParaRPr lang="en-US" dirty="0"/>
          </a:p>
          <a:p>
            <a:r>
              <a:rPr lang="en-US" dirty="0" smtClean="0"/>
              <a:t>Correlated features don’t “double count”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“Features”?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feature function, f</a:t>
            </a:r>
          </a:p>
          <a:p>
            <a:pPr lvl="1"/>
            <a:r>
              <a:rPr lang="en-US" dirty="0" smtClean="0"/>
              <a:t>Input: Document, D</a:t>
            </a:r>
            <a:r>
              <a:rPr lang="en-US" dirty="0"/>
              <a:t> </a:t>
            </a:r>
            <a:r>
              <a:rPr lang="en-US" dirty="0" smtClean="0"/>
              <a:t>(a string)</a:t>
            </a:r>
          </a:p>
          <a:p>
            <a:pPr lvl="1"/>
            <a:r>
              <a:rPr lang="en-US" dirty="0" smtClean="0"/>
              <a:t>Output: Feature Vector,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“Features”?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891574"/>
            <a:ext cx="6121400" cy="302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7377" y="5557308"/>
            <a:ext cx="660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Doesn’t have to be just “bag of words”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11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“feature templates” are used to generate many features at once</a:t>
            </a:r>
          </a:p>
          <a:p>
            <a:endParaRPr lang="en-US" dirty="0"/>
          </a:p>
          <a:p>
            <a:r>
              <a:rPr lang="en-US" dirty="0" smtClean="0"/>
              <a:t>For each word:</a:t>
            </a:r>
          </a:p>
          <a:p>
            <a:pPr lvl="1"/>
            <a:r>
              <a:rPr lang="en-US" dirty="0" smtClean="0"/>
              <a:t>${w}_count</a:t>
            </a:r>
          </a:p>
          <a:p>
            <a:pPr lvl="1"/>
            <a:r>
              <a:rPr lang="en-US" dirty="0" smtClean="0"/>
              <a:t>${w}_lowercase</a:t>
            </a:r>
          </a:p>
          <a:p>
            <a:pPr lvl="1"/>
            <a:r>
              <a:rPr lang="en-US" dirty="0" smtClean="0"/>
              <a:t>${w}_</a:t>
            </a:r>
            <a:r>
              <a:rPr lang="en-US" dirty="0" err="1" smtClean="0"/>
              <a:t>with_NOT_before_count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153</Words>
  <Application>Microsoft Macintosh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Logistic Regression</vt:lpstr>
      <vt:lpstr>Naïve Bayes Recap</vt:lpstr>
      <vt:lpstr>The problem with assuming conditional independence </vt:lpstr>
      <vt:lpstr>Logistic Regression</vt:lpstr>
      <vt:lpstr>What are “Features”?</vt:lpstr>
      <vt:lpstr>What are “Features”?</vt:lpstr>
      <vt:lpstr>Feature Templates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5539: NLP and IE for the Social Web</dc:title>
  <dc:creator>Alan</dc:creator>
  <cp:lastModifiedBy>Alan Ritter (MBO Partners)</cp:lastModifiedBy>
  <cp:revision>333</cp:revision>
  <cp:lastPrinted>2016-01-12T03:04:23Z</cp:lastPrinted>
  <dcterms:created xsi:type="dcterms:W3CDTF">2014-08-24T19:20:45Z</dcterms:created>
  <dcterms:modified xsi:type="dcterms:W3CDTF">2016-01-20T16:15:33Z</dcterms:modified>
</cp:coreProperties>
</file>