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982AF0-A369-4865-B7D9-65A991723665}">
          <p14:sldIdLst>
            <p14:sldId id="257"/>
            <p14:sldId id="258"/>
            <p14:sldId id="256"/>
          </p14:sldIdLst>
        </p14:section>
        <p14:section name="Untitled Section" id="{5446DDF5-86A8-4A17-8FB2-424E39DBC86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411D-FB18-4922-8C19-BB4C0725F6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030E-235D-4092-BC2E-0D4BCA8A2C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azedem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WELCOME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17996"/>
            <a:ext cx="3516198" cy="53732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Mr. Sandesh Ravindra Padwal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Locators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Locators:</a:t>
            </a:r>
            <a:r>
              <a:rPr lang="en-US" dirty="0"/>
              <a:t> locating elements in web page by using </a:t>
            </a:r>
            <a:r>
              <a:rPr lang="en-US" dirty="0" err="1"/>
              <a:t>findElement</a:t>
            </a:r>
            <a:r>
              <a:rPr lang="en-US" dirty="0"/>
              <a:t>() method.</a:t>
            </a:r>
            <a:endParaRPr lang="en-US" dirty="0"/>
          </a:p>
          <a:p>
            <a:r>
              <a:rPr lang="en-US" b="1" dirty="0"/>
              <a:t>Types: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ClassName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cssSelector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Xpath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Link text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09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Locators</a:t>
            </a:r>
            <a:endParaRPr lang="en-US" b="1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42682" y="618566"/>
          <a:ext cx="10511115" cy="607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478306"/>
                <a:gridCol w="3527609"/>
              </a:tblGrid>
              <a:tr h="7147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Syntax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714709">
                <a:tc>
                  <a:txBody>
                    <a:bodyPr/>
                    <a:lstStyle/>
                    <a:p>
                      <a:r>
                        <a:rPr lang="en-US" sz="2400" dirty="0"/>
                        <a:t>By.id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(By.id(&lt;id&gt;));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Locates an element using the ID attributes</a:t>
                      </a:r>
                      <a:endParaRPr lang="en-US" dirty="0"/>
                    </a:p>
                  </a:txBody>
                  <a:tcPr/>
                </a:tc>
              </a:tr>
              <a:tr h="92973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By.Name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(By.name(&lt;name&gt;));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Locates an element using the Name attributes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  <a:tr h="92973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By.className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By.className</a:t>
                      </a:r>
                      <a:r>
                        <a:rPr lang="en-US" dirty="0"/>
                        <a:t>(&lt;class&gt;));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Locates an element using the class attributes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  <a:tr h="92973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By.cssSelector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By.cssSelector</a:t>
                      </a:r>
                      <a:r>
                        <a:rPr lang="en-US" dirty="0"/>
                        <a:t>(&lt;</a:t>
                      </a:r>
                      <a:r>
                        <a:rPr lang="en-US" dirty="0" err="1"/>
                        <a:t>cssSelector</a:t>
                      </a:r>
                      <a:r>
                        <a:rPr lang="en-US" dirty="0"/>
                        <a:t>&gt;));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Locates an element using the 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attributes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  <a:tr h="92973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By.xpath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By.xpath</a:t>
                      </a:r>
                      <a:r>
                        <a:rPr lang="en-US" dirty="0"/>
                        <a:t>(&lt;</a:t>
                      </a:r>
                      <a:r>
                        <a:rPr lang="en-US" dirty="0" err="1"/>
                        <a:t>xpath</a:t>
                      </a:r>
                      <a:r>
                        <a:rPr lang="en-US" dirty="0"/>
                        <a:t>&gt;));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Locates an element using the </a:t>
                      </a:r>
                      <a:r>
                        <a:rPr lang="en-US" dirty="0" err="1"/>
                        <a:t>xpath</a:t>
                      </a:r>
                      <a:r>
                        <a:rPr lang="en-US" dirty="0"/>
                        <a:t> attributes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  <a:tr h="92973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By.linktext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driver.findElement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By.linktext</a:t>
                      </a:r>
                      <a:r>
                        <a:rPr lang="en-US" dirty="0"/>
                        <a:t>(&lt;</a:t>
                      </a:r>
                      <a:r>
                        <a:rPr lang="en-US" dirty="0" err="1"/>
                        <a:t>linktext</a:t>
                      </a:r>
                      <a:r>
                        <a:rPr lang="en-US" dirty="0"/>
                        <a:t>&gt;));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Locates an element using the </a:t>
                      </a:r>
                      <a:r>
                        <a:rPr lang="en-US" dirty="0" err="1"/>
                        <a:t>linktext</a:t>
                      </a:r>
                      <a:r>
                        <a:rPr lang="en-US" dirty="0"/>
                        <a:t> attributes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Test Cases and Test Scenario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Test Case: </a:t>
            </a:r>
            <a:endParaRPr lang="en-US"/>
          </a:p>
          <a:p>
            <a:pPr marL="0" indent="0">
              <a:buNone/>
            </a:pPr>
            <a:r>
              <a:rPr lang="en-US" sz="2400"/>
              <a:t>It is a detailed document, which provides information about the testing strategy,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testing process, preconditions and expected output.</a:t>
            </a:r>
            <a:endParaRPr lang="en-US" sz="2400"/>
          </a:p>
          <a:p>
            <a:r>
              <a:rPr lang="en-US" b="1"/>
              <a:t>Test Scenario:</a:t>
            </a:r>
            <a:endParaRPr lang="en-US" b="1"/>
          </a:p>
          <a:p>
            <a:pPr marL="0" indent="0">
              <a:buNone/>
            </a:pPr>
            <a:r>
              <a:rPr lang="en-US" sz="2400"/>
              <a:t>It is derived from the use case and give the one-line information about what to test.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 b="1"/>
              <a:t>Test cases and test scenario perform in excel sheet. 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Bug Report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Bug Name:</a:t>
            </a:r>
            <a:r>
              <a:rPr lang="en-US" sz="2400" b="1"/>
              <a:t> </a:t>
            </a:r>
            <a:r>
              <a:rPr lang="en-US" sz="2400"/>
              <a:t>Application crashes upon clicking the login and register button.</a:t>
            </a:r>
            <a:endParaRPr lang="en-US" sz="2400"/>
          </a:p>
          <a:p>
            <a:r>
              <a:rPr lang="en-US" b="1"/>
              <a:t>Severity: </a:t>
            </a:r>
            <a:r>
              <a:rPr lang="en-US" sz="2400"/>
              <a:t>HIGH</a:t>
            </a:r>
            <a:endParaRPr lang="en-US" sz="2400"/>
          </a:p>
          <a:p>
            <a:r>
              <a:rPr lang="en-US" b="1"/>
              <a:t>Priority: </a:t>
            </a:r>
            <a:r>
              <a:rPr lang="en-US" sz="2400"/>
              <a:t>HIGH</a:t>
            </a:r>
            <a:endParaRPr lang="en-US" sz="2400"/>
          </a:p>
          <a:p>
            <a:r>
              <a:rPr lang="en-US" b="1"/>
              <a:t>Assigned: </a:t>
            </a:r>
            <a:r>
              <a:rPr lang="en-US" sz="2400"/>
              <a:t>Developer-XYZ</a:t>
            </a:r>
            <a:endParaRPr lang="en-US" sz="2400"/>
          </a:p>
          <a:p>
            <a:r>
              <a:rPr lang="en-US" b="1"/>
              <a:t>Reported By: </a:t>
            </a:r>
            <a:r>
              <a:rPr lang="en-US" sz="2400"/>
              <a:t>Sandesh Padwal</a:t>
            </a:r>
            <a:endParaRPr lang="en-US" sz="2400"/>
          </a:p>
          <a:p>
            <a:r>
              <a:rPr lang="en-US" b="1"/>
              <a:t>Reported on: </a:t>
            </a:r>
            <a:r>
              <a:rPr lang="en-US" sz="2400"/>
              <a:t>28/11/2022</a:t>
            </a:r>
            <a:endParaRPr lang="en-US" sz="2400"/>
          </a:p>
          <a:p>
            <a:r>
              <a:rPr lang="en-US" b="1"/>
              <a:t>Environment: </a:t>
            </a:r>
            <a:r>
              <a:rPr lang="en-US" sz="2400"/>
              <a:t>Windows</a:t>
            </a:r>
            <a:endParaRPr lang="en-US" sz="2400"/>
          </a:p>
          <a:p>
            <a:r>
              <a:rPr lang="en-US" b="1"/>
              <a:t>Description: </a:t>
            </a:r>
            <a:r>
              <a:rPr lang="en-US" sz="2400"/>
              <a:t>Application crashes upon clicking the login and Register button, hence unable to create a new user in the application.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727075"/>
          </a:xfrm>
        </p:spPr>
        <p:txBody>
          <a:bodyPr>
            <a:normAutofit fontScale="90000"/>
          </a:bodyPr>
          <a:p>
            <a:pPr algn="ctr"/>
            <a:r>
              <a:rPr lang="en-US" b="1"/>
              <a:t>Bug Report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695"/>
            <a:ext cx="10515600" cy="5315585"/>
          </a:xfrm>
        </p:spPr>
        <p:txBody>
          <a:bodyPr/>
          <a:p>
            <a:r>
              <a:rPr lang="en-US" b="1"/>
              <a:t>Steps to Reproduce:</a:t>
            </a:r>
            <a:endParaRPr lang="en-US" b="1"/>
          </a:p>
          <a:p>
            <a:pPr marL="514350" indent="-514350">
              <a:buAutoNum type="arabicPeriod"/>
            </a:pPr>
            <a:r>
              <a:rPr lang="en-US" sz="2400"/>
              <a:t>Open the application.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Filled out all the user information in fields into  the login and Register page.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Clicked on the login and Register button.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Seen an error page 419| page Expired.</a:t>
            </a:r>
            <a:endParaRPr lang="en-US" sz="2400"/>
          </a:p>
          <a:p>
            <a:r>
              <a:rPr lang="en-US" b="1"/>
              <a:t>Expected Result: </a:t>
            </a:r>
            <a:r>
              <a:rPr lang="en-US" sz="2400"/>
              <a:t>On clicking the login and Register button, you should be on next page a successful message “Login successful” and “New user has been created successfully”.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2002790"/>
          </a:xfrm>
        </p:spPr>
        <p:txBody>
          <a:bodyPr/>
          <a:p>
            <a:pPr algn="ctr"/>
            <a:r>
              <a:rPr lang="en-US" b="1"/>
              <a:t>Thank You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 this PPT We Cover following Topic: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 About Selenium Web Driver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Project: Book Airline ticket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project which method use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cases and Scenario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4652"/>
            <a:ext cx="10877729" cy="9756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Selenium Web Driver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484" y="1677970"/>
            <a:ext cx="5530390" cy="41910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92F"/>
                </a:solidFill>
                <a:effectLst/>
                <a:cs typeface="+mn-lt"/>
              </a:rPr>
              <a:t>Selenium is a browser automation library. Most often used for testing web-applications, Selenium may be used for any task that requires automating interaction with the browser.</a:t>
            </a:r>
            <a:endParaRPr lang="en-US" sz="2400" b="0" i="0" dirty="0">
              <a:solidFill>
                <a:srgbClr val="24292F"/>
              </a:solidFill>
              <a:effectLst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cs typeface="+mn-lt"/>
              </a:rPr>
              <a:t>Selenium WebDriver is a web framework that permits you to execute cross-browser tests. </a:t>
            </a:r>
            <a:endParaRPr lang="en-US" sz="2400" b="0" i="0" dirty="0">
              <a:solidFill>
                <a:srgbClr val="333333"/>
              </a:solidFill>
              <a:effectLst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cs typeface="+mn-lt"/>
              </a:rPr>
              <a:t>This tool is used for automating web-based application testing to verify that it performs expectedly.</a:t>
            </a:r>
            <a:endParaRPr lang="en-US" sz="2400" b="0" i="0" dirty="0">
              <a:solidFill>
                <a:srgbClr val="24292F"/>
              </a:solidFill>
              <a:effectLst/>
              <a:cs typeface="+mn-lt"/>
            </a:endParaRPr>
          </a:p>
          <a:p>
            <a:endParaRPr lang="en-US" sz="2400" dirty="0">
              <a:cs typeface="+mn-lt"/>
            </a:endParaRPr>
          </a:p>
        </p:txBody>
      </p:sp>
      <p:pic>
        <p:nvPicPr>
          <p:cNvPr id="1028" name="Picture 4" descr="How To Use Implicit Wait in Selenium Webdrive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b="6375"/>
          <a:stretch>
            <a:fillRect/>
          </a:stretch>
        </p:blipFill>
        <p:spPr bwMode="auto">
          <a:xfrm>
            <a:off x="7034573" y="2658358"/>
            <a:ext cx="5157427" cy="30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Project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5300" b="1" dirty="0">
                <a:solidFill>
                  <a:schemeClr val="tx2">
                    <a:lumMod val="50000"/>
                  </a:schemeClr>
                </a:solidFill>
              </a:rPr>
              <a:t>Book Airline Ticket</a:t>
            </a:r>
            <a:endParaRPr lang="en-US" sz="53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In this Project </a:t>
            </a:r>
            <a:endParaRPr lang="en-US" dirty="0"/>
          </a:p>
          <a:p>
            <a:r>
              <a:rPr lang="en-US" dirty="0"/>
              <a:t>In this project I have tested How user can book airline ticket</a:t>
            </a:r>
            <a:endParaRPr lang="en-US" dirty="0"/>
          </a:p>
          <a:p>
            <a:r>
              <a:rPr lang="en-US" dirty="0"/>
              <a:t>I use following link for book airline ticket</a:t>
            </a:r>
            <a:endParaRPr lang="en-US" dirty="0"/>
          </a:p>
          <a:p>
            <a:r>
              <a:rPr lang="en-US" dirty="0">
                <a:hlinkClick r:id="rId1"/>
              </a:rPr>
              <a:t>https://blazedemo.com/</a:t>
            </a:r>
            <a:endParaRPr lang="en-US" dirty="0"/>
          </a:p>
          <a:p>
            <a:r>
              <a:rPr lang="en-US" dirty="0"/>
              <a:t>In this project some difficulties faced while using selenium web driver</a:t>
            </a:r>
            <a:endParaRPr lang="en-US" dirty="0"/>
          </a:p>
          <a:p>
            <a:r>
              <a:rPr lang="en-US" dirty="0"/>
              <a:t>Test cases and test scenario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Book Airline Tickets Online</a:t>
            </a:r>
            <a:endParaRPr lang="en-US" b="1" dirty="0"/>
          </a:p>
        </p:txBody>
      </p:sp>
      <p:pic>
        <p:nvPicPr>
          <p:cNvPr id="1026" name="Picture 2" descr="Flight Tickets Booking Online. Instant Flight Tickets Booking Online… | by  Sharadshakti |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19250"/>
            <a:ext cx="6667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 Used in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Departure and Destination Module : 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To check user choose  departure and destination city.</a:t>
            </a:r>
            <a:endParaRPr lang="en-US" sz="2400" dirty="0"/>
          </a:p>
          <a:p>
            <a:r>
              <a:rPr lang="en-US" b="1" dirty="0"/>
              <a:t>Choose the flight: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To check user choose the flight by suitable time, price and flight.</a:t>
            </a:r>
            <a:endParaRPr lang="en-US" sz="2400" dirty="0"/>
          </a:p>
          <a:p>
            <a:r>
              <a:rPr lang="en-US" b="1" dirty="0"/>
              <a:t>To fill the form for purchasing the flight: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To check user fill the form by putting some credentials information.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Browser Commands: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All the command associated with browser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Opening browser : get()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Closing browser : close()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Title of page: </a:t>
            </a:r>
            <a:r>
              <a:rPr lang="en-US" dirty="0" err="1"/>
              <a:t>getTitle</a:t>
            </a:r>
            <a:r>
              <a:rPr lang="en-US" dirty="0"/>
              <a:t>()</a:t>
            </a:r>
            <a:endParaRPr lang="en-US" dirty="0"/>
          </a:p>
          <a:p>
            <a:r>
              <a:rPr lang="en-US" b="1" dirty="0"/>
              <a:t>Navigation Commands: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Check the browser moments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Forward()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Refresh() or Reload()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Types of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22" y="1055802"/>
            <a:ext cx="10515600" cy="57032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Web Elements Commands: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List of action that can be performed on various web elements</a:t>
            </a:r>
            <a:endParaRPr lang="en-US" dirty="0"/>
          </a:p>
          <a:p>
            <a:r>
              <a:rPr lang="en-US" b="1" dirty="0"/>
              <a:t>Drop Down Commands: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1.Select By Index : It is used to select an option based on its index, beginning with 0.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dropdown.selectByIndex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2.Select By Value: It is used to select an option based on its ‘Value’ attributes.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dropdown.selectByValue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3.Select By Visible Text : It is used to select an option based on the text over the option.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dropdown.selectByVisble</a:t>
            </a:r>
            <a:r>
              <a:rPr lang="en-US" dirty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748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Find Element: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This Method used to identify a web element with locators like id ,name , </a:t>
            </a:r>
            <a:r>
              <a:rPr lang="en-US" sz="2400" dirty="0" err="1">
                <a:solidFill>
                  <a:srgbClr val="000000"/>
                </a:solidFill>
              </a:rPr>
              <a:t>xpath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etc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driver.findElement</a:t>
            </a:r>
            <a:r>
              <a:rPr lang="en-US" sz="2400" dirty="0">
                <a:solidFill>
                  <a:srgbClr val="000000"/>
                </a:solidFill>
              </a:rPr>
              <a:t>(By.id(“ “));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SendKeys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Identify input field using locators and entering value in input box . Ex. </a:t>
            </a:r>
            <a:r>
              <a:rPr lang="en-US" sz="2400" dirty="0" err="1">
                <a:solidFill>
                  <a:srgbClr val="000000"/>
                </a:solidFill>
              </a:rPr>
              <a:t>Email,password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driver.findElement</a:t>
            </a:r>
            <a:r>
              <a:rPr lang="en-US" sz="2400" dirty="0">
                <a:solidFill>
                  <a:srgbClr val="000000"/>
                </a:solidFill>
              </a:rPr>
              <a:t>(By.id(“ “)).</a:t>
            </a:r>
            <a:r>
              <a:rPr lang="en-US" sz="2400" dirty="0" err="1">
                <a:solidFill>
                  <a:srgbClr val="000000"/>
                </a:solidFill>
              </a:rPr>
              <a:t>sendKeys</a:t>
            </a:r>
            <a:r>
              <a:rPr lang="en-US" sz="2400" dirty="0">
                <a:solidFill>
                  <a:srgbClr val="000000"/>
                </a:solidFill>
              </a:rPr>
              <a:t>(“ “);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Clear: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Clear input Field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driver.findElement</a:t>
            </a:r>
            <a:r>
              <a:rPr lang="en-US" sz="2400" dirty="0">
                <a:solidFill>
                  <a:srgbClr val="000000"/>
                </a:solidFill>
              </a:rPr>
              <a:t>(By.id(“ “)).clear(“ “);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Presentation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WELCOME</vt:lpstr>
      <vt:lpstr>In this PPT We Cover following Topic:</vt:lpstr>
      <vt:lpstr>Selenium Web Driver</vt:lpstr>
      <vt:lpstr>Project Book Airline Ticket</vt:lpstr>
      <vt:lpstr>Book Airline Tickets Online</vt:lpstr>
      <vt:lpstr>Modules Used in project</vt:lpstr>
      <vt:lpstr>Types of Methods</vt:lpstr>
      <vt:lpstr>Types of Methods</vt:lpstr>
      <vt:lpstr>Types of Methods</vt:lpstr>
      <vt:lpstr>Types of Locators</vt:lpstr>
      <vt:lpstr>Locators</vt:lpstr>
      <vt:lpstr>Test Cases and Test Scenario</vt:lpstr>
      <vt:lpstr>Bug Report</vt:lpstr>
      <vt:lpstr>Bug Report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Sandesh Padwal</dc:creator>
  <cp:lastModifiedBy>Sandesh</cp:lastModifiedBy>
  <cp:revision>10</cp:revision>
  <dcterms:created xsi:type="dcterms:W3CDTF">2022-11-20T11:30:00Z</dcterms:created>
  <dcterms:modified xsi:type="dcterms:W3CDTF">2022-12-01T08:34:42Z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A9EA816AF4FB4F7597B2F1866EB92788</vt:lpwstr>
  </property>
  <property fmtid="{D5CDD505-2E9C-101B-9397-08002B2CF9AE}" pid="3" name="KSOProductBuildVer">
    <vt:lpwstr>1033-11.2.0.11417</vt:lpwstr>
  </property>
</Properties>
</file>