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3"/>
  </p:notesMasterIdLst>
  <p:sldIdLst>
    <p:sldId id="256" r:id="rId3"/>
    <p:sldId id="257" r:id="rId4"/>
    <p:sldId id="267" r:id="rId5"/>
    <p:sldId id="268" r:id="rId6"/>
    <p:sldId id="258" r:id="rId7"/>
    <p:sldId id="259" r:id="rId8"/>
    <p:sldId id="260" r:id="rId9"/>
    <p:sldId id="263" r:id="rId10"/>
    <p:sldId id="26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0" d="100"/>
          <a:sy n="90" d="100"/>
        </p:scale>
        <p:origin x="12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opportunity for q</a:t>
            </a:r>
            <a:r>
              <a:rPr lang="en-US" dirty="0" smtClean="0"/>
              <a:t>uestions and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r>
              <a:rPr lang="en-US" baseline="0" dirty="0" smtClean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</a:t>
            </a:r>
            <a:r>
              <a:rPr lang="en-US" baseline="0" dirty="0" smtClean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09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graph/chart.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2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2/14/2017 12:32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2/14/2017 12:32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2/14/2017 12:32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2/14/2017 12:32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2/14/2017 12:32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2/14/2017 12:32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2/14/2017 12:32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2/14/2017 12:32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2/14/2017 12:32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2/14/2017 12:32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2/14/2017 12:32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2/14/2017 12:32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homas-broussard.fr/work/java/courses/project/fundamental.x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y.bluehost.com/hosting/help?_ga=1.109140610.683287682.148518264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JAVA Project EPITA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Sandesh VAKALE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MSc SE Fundamental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1520" y="1752600"/>
            <a:ext cx="8892480" cy="4419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thomas-broussard.fr/work/java/courses/project/fundamental.xhtml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/>
              </a:rPr>
              <a:t>https://my.bluehost.com/hosting/help?_</a:t>
            </a:r>
            <a:r>
              <a:rPr lang="en-US" dirty="0" smtClean="0">
                <a:hlinkClick r:id="rId4"/>
              </a:rPr>
              <a:t>ga=1.109140610.683287682.1485182648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3886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Project Overview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Project Working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Connection to DB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Derby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BlueHost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Query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GitHub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844901" y="1752600"/>
            <a:ext cx="3886200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Requirements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Eclipse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Required JARs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Additional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Future Implements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Console App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GUI App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IAM : Identity </a:t>
            </a:r>
            <a:r>
              <a:rPr lang="en-IN" dirty="0"/>
              <a:t>Access and </a:t>
            </a:r>
            <a:r>
              <a:rPr lang="en-IN" dirty="0" smtClean="0"/>
              <a:t>Management</a:t>
            </a:r>
          </a:p>
          <a:p>
            <a:endParaRPr lang="en-IN" dirty="0" smtClean="0"/>
          </a:p>
          <a:p>
            <a:r>
              <a:rPr lang="en-IN" dirty="0" smtClean="0"/>
              <a:t>Develop </a:t>
            </a:r>
            <a:r>
              <a:rPr lang="en-IN" dirty="0"/>
              <a:t>an application using java which can connect to any database which was chosen by user (For example: </a:t>
            </a:r>
            <a:r>
              <a:rPr lang="en-IN" dirty="0" smtClean="0"/>
              <a:t>MySQL)The </a:t>
            </a:r>
            <a:r>
              <a:rPr lang="en-IN" dirty="0"/>
              <a:t>operation we need to perform in that database using java is creating, updating, deleting and listing the identities of the user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Following operations that needs to be perform in that application </a:t>
            </a:r>
            <a:endParaRPr lang="en-IN" dirty="0" smtClean="0"/>
          </a:p>
          <a:p>
            <a:r>
              <a:rPr lang="en-IN" dirty="0" smtClean="0"/>
              <a:t>While(true)</a:t>
            </a:r>
          </a:p>
          <a:p>
            <a:r>
              <a:rPr lang="en-IN" dirty="0"/>
              <a:t>{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smtClean="0"/>
              <a:t>Verifying </a:t>
            </a:r>
            <a:r>
              <a:rPr lang="en-IN" dirty="0"/>
              <a:t>a user login and password 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smtClean="0"/>
              <a:t>Creating </a:t>
            </a:r>
            <a:r>
              <a:rPr lang="en-IN" dirty="0"/>
              <a:t>an identity 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smtClean="0"/>
              <a:t>Updating </a:t>
            </a:r>
            <a:r>
              <a:rPr lang="en-IN" dirty="0"/>
              <a:t>an identity 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smtClean="0"/>
              <a:t>Deleting </a:t>
            </a:r>
            <a:r>
              <a:rPr lang="en-IN" dirty="0"/>
              <a:t>an identity 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smtClean="0"/>
              <a:t>Listing </a:t>
            </a:r>
            <a:r>
              <a:rPr lang="en-IN" dirty="0"/>
              <a:t>an </a:t>
            </a:r>
            <a:r>
              <a:rPr lang="en-IN" dirty="0" smtClean="0"/>
              <a:t>identity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Working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59" y="1600200"/>
            <a:ext cx="7431832" cy="4495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To run this kind of project, we always need database to connect our project.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create database, one can use different type of Frameworks.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Derby is one of them. To create connection to derby, we need to follow some steps that I already mentioned in my another ppt. Please find Derby connection </a:t>
            </a:r>
            <a:r>
              <a:rPr lang="en-US" dirty="0" err="1" smtClean="0"/>
              <a:t>ppt</a:t>
            </a:r>
            <a:r>
              <a:rPr lang="en-US" dirty="0" smtClean="0"/>
              <a:t> in this project repository.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 my project, I used </a:t>
            </a:r>
            <a:r>
              <a:rPr lang="en-US" dirty="0" err="1" smtClean="0"/>
              <a:t>BlueHost</a:t>
            </a:r>
            <a:r>
              <a:rPr lang="en-US" dirty="0" smtClean="0"/>
              <a:t> dataspace with MySQL Framework and </a:t>
            </a:r>
            <a:r>
              <a:rPr lang="en-US" dirty="0" err="1" smtClean="0"/>
              <a:t>myAdminPHP</a:t>
            </a:r>
            <a:r>
              <a:rPr lang="en-US" dirty="0" smtClean="0"/>
              <a:t> for table creation.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4294967295"/>
          </p:nvPr>
        </p:nvSpPr>
        <p:spPr>
          <a:xfrm>
            <a:off x="0" y="1589088"/>
            <a:ext cx="8964488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create and operate data from table, we need to run some queries.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You can embedded your derby or MySQL queries with java by </a:t>
            </a:r>
            <a:r>
              <a:rPr lang="en-US" dirty="0" err="1" smtClean="0"/>
              <a:t>Preparestatement</a:t>
            </a:r>
            <a:r>
              <a:rPr lang="en-US" dirty="0" smtClean="0"/>
              <a:t>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One can take a look on </a:t>
            </a:r>
            <a:r>
              <a:rPr lang="en-US" dirty="0" err="1" smtClean="0"/>
              <a:t>JDBCClientisconnect</a:t>
            </a:r>
            <a:r>
              <a:rPr lang="en-US" dirty="0" smtClean="0"/>
              <a:t> file to see embedded queries and </a:t>
            </a:r>
            <a:r>
              <a:rPr lang="en-US" dirty="0" err="1" smtClean="0"/>
              <a:t>sql</a:t>
            </a:r>
            <a:r>
              <a:rPr lang="en-US" dirty="0" smtClean="0"/>
              <a:t> file t create table query.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GitHub is cloud platform which allows one to save his /her project on online.</a:t>
            </a:r>
          </a:p>
          <a:p>
            <a:r>
              <a:rPr lang="en-IN" dirty="0" smtClean="0"/>
              <a:t>Uploading project on GitHub can be done in Three ways.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1. Git bash</a:t>
            </a:r>
          </a:p>
          <a:p>
            <a:pPr marL="0" indent="0">
              <a:buNone/>
            </a:pPr>
            <a:r>
              <a:rPr lang="en-IN" dirty="0" smtClean="0"/>
              <a:t>       2. Git for desktop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3. Git plugin to eclipse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One can use either eclipse IDE or Visual Studio IDE to create project. In this project, I am using Eclipse IDE. Always Prefer latest version.</a:t>
            </a:r>
          </a:p>
          <a:p>
            <a:r>
              <a:rPr lang="en-IN" dirty="0" smtClean="0"/>
              <a:t>For Derby: Derbyclient.jar</a:t>
            </a:r>
          </a:p>
          <a:p>
            <a:r>
              <a:rPr lang="en-IN" dirty="0"/>
              <a:t>For MySQL: </a:t>
            </a:r>
            <a:r>
              <a:rPr lang="en-IN" dirty="0" smtClean="0"/>
              <a:t>mysql-connector-java-5.1.40-bin.jar</a:t>
            </a:r>
          </a:p>
          <a:p>
            <a:r>
              <a:rPr lang="en-IN" dirty="0"/>
              <a:t>For Logger: commons-logging-1.2.jar</a:t>
            </a:r>
          </a:p>
          <a:p>
            <a:pPr marL="0" indent="0">
              <a:buNone/>
            </a:pPr>
            <a:r>
              <a:rPr lang="en-IN" dirty="0" smtClean="0"/>
              <a:t>		     log4j-1.2.17.jar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     log4j-api-2.6.1.jar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     log4j-core-2.6.1.jar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Basically this project is console app. But by adding GUI, we can make it more better and user friendly.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445</Words>
  <Application>Microsoft Office PowerPoint</Application>
  <PresentationFormat>On-screen Show (4:3)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Wingdings</vt:lpstr>
      <vt:lpstr>Wingdings 2</vt:lpstr>
      <vt:lpstr>Student presentation</vt:lpstr>
      <vt:lpstr>JAVA Project EPITA DOCUMENTATION</vt:lpstr>
      <vt:lpstr>Information</vt:lpstr>
      <vt:lpstr>Project Overview</vt:lpstr>
      <vt:lpstr>Project Working</vt:lpstr>
      <vt:lpstr>Connection to DB</vt:lpstr>
      <vt:lpstr>Query</vt:lpstr>
      <vt:lpstr>GitHub</vt:lpstr>
      <vt:lpstr>Requirements</vt:lpstr>
      <vt:lpstr>Future Implements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2017-02-13T23:32:22Z</dcterms:created>
  <dcterms:modified xsi:type="dcterms:W3CDTF">2017-02-14T17:11:12Z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