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0AD62-9132-44CF-82AC-1E09D701B2BE}" type="datetimeFigureOut">
              <a:rPr lang="en-IN" smtClean="0"/>
              <a:t>12-02-2017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E12C0-0A48-4643-B17D-1B2C439B072C}" type="slidenum">
              <a:rPr lang="en-IN" smtClean="0"/>
              <a:t>‹#›</a:t>
            </a:fld>
            <a:endParaRPr lang="en-IN"/>
          </a:p>
        </p:txBody>
      </p:sp>
    </p:spTree>
    <p:extLst>
      <p:ext uri="{BB962C8B-B14F-4D97-AF65-F5344CB8AC3E}">
        <p14:creationId xmlns:p14="http://schemas.microsoft.com/office/powerpoint/2010/main" val="2387084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E12C0-0A48-4643-B17D-1B2C439B072C}" type="slidenum">
              <a:rPr lang="en-IN" smtClean="0"/>
              <a:t>8</a:t>
            </a:fld>
            <a:endParaRPr lang="en-IN"/>
          </a:p>
        </p:txBody>
      </p:sp>
    </p:spTree>
    <p:extLst>
      <p:ext uri="{BB962C8B-B14F-4D97-AF65-F5344CB8AC3E}">
        <p14:creationId xmlns:p14="http://schemas.microsoft.com/office/powerpoint/2010/main" val="198055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352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EFA0E97-7A5D-4E94-A08D-12A311D52F00}" type="datetimeFigureOut">
              <a:rPr lang="en-IN" smtClean="0"/>
              <a:t>12-02-2017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374854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229488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69266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3924867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70595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3109875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1679580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248775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802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A0E97-7A5D-4E94-A08D-12A311D52F00}" type="datetimeFigureOut">
              <a:rPr lang="en-IN" smtClean="0"/>
              <a:t>12-02-2017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329900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FA0E97-7A5D-4E94-A08D-12A311D52F00}" type="datetimeFigureOut">
              <a:rPr lang="en-IN" smtClean="0"/>
              <a:t>12-02-2017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170861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FA0E97-7A5D-4E94-A08D-12A311D52F00}" type="datetimeFigureOut">
              <a:rPr lang="en-IN" smtClean="0"/>
              <a:t>12-02-2017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22148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FA0E97-7A5D-4E94-A08D-12A311D52F00}" type="datetimeFigureOut">
              <a:rPr lang="en-IN" smtClean="0"/>
              <a:t>12-02-2017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273859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A0E97-7A5D-4E94-A08D-12A311D52F00}" type="datetimeFigureOut">
              <a:rPr lang="en-IN" smtClean="0"/>
              <a:t>12-02-2017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257997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A0E97-7A5D-4E94-A08D-12A311D52F00}" type="datetimeFigureOut">
              <a:rPr lang="en-IN" smtClean="0"/>
              <a:t>12-02-2017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269807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A0E97-7A5D-4E94-A08D-12A311D52F00}" type="datetimeFigureOut">
              <a:rPr lang="en-IN" smtClean="0"/>
              <a:t>12-02-2017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5B024-5A77-4DBB-8D9C-889445AD3880}" type="slidenum">
              <a:rPr lang="en-IN" smtClean="0"/>
              <a:t>‹#›</a:t>
            </a:fld>
            <a:endParaRPr lang="en-IN"/>
          </a:p>
        </p:txBody>
      </p:sp>
    </p:spTree>
    <p:extLst>
      <p:ext uri="{BB962C8B-B14F-4D97-AF65-F5344CB8AC3E}">
        <p14:creationId xmlns:p14="http://schemas.microsoft.com/office/powerpoint/2010/main" val="214535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EFA0E97-7A5D-4E94-A08D-12A311D52F00}" type="datetimeFigureOut">
              <a:rPr lang="en-IN" smtClean="0"/>
              <a:t>12-02-2017</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665B024-5A77-4DBB-8D9C-889445AD3880}" type="slidenum">
              <a:rPr lang="en-IN" smtClean="0"/>
              <a:t>‹#›</a:t>
            </a:fld>
            <a:endParaRPr lang="en-IN"/>
          </a:p>
        </p:txBody>
      </p:sp>
    </p:spTree>
    <p:extLst>
      <p:ext uri="{BB962C8B-B14F-4D97-AF65-F5344CB8AC3E}">
        <p14:creationId xmlns:p14="http://schemas.microsoft.com/office/powerpoint/2010/main" val="10444519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How to create Derby Database </a:t>
            </a:r>
            <a:r>
              <a:rPr lang="en-IN" dirty="0"/>
              <a:t>in eclipse</a:t>
            </a:r>
          </a:p>
        </p:txBody>
      </p:sp>
      <p:sp>
        <p:nvSpPr>
          <p:cNvPr id="3" name="Subtitle 2"/>
          <p:cNvSpPr>
            <a:spLocks noGrp="1"/>
          </p:cNvSpPr>
          <p:nvPr>
            <p:ph type="subTitle" idx="1"/>
          </p:nvPr>
        </p:nvSpPr>
        <p:spPr/>
        <p:txBody>
          <a:bodyPr/>
          <a:lstStyle/>
          <a:p>
            <a:r>
              <a:rPr lang="en-IN" dirty="0" smtClean="0"/>
              <a:t>By Sandesh VAKALE</a:t>
            </a:r>
          </a:p>
          <a:p>
            <a:r>
              <a:rPr lang="en-IN" dirty="0" smtClean="0"/>
              <a:t>MSc SE EPITA INTERNATIONAL</a:t>
            </a:r>
            <a:endParaRPr lang="en-IN" dirty="0"/>
          </a:p>
        </p:txBody>
      </p:sp>
    </p:spTree>
    <p:extLst>
      <p:ext uri="{BB962C8B-B14F-4D97-AF65-F5344CB8AC3E}">
        <p14:creationId xmlns:p14="http://schemas.microsoft.com/office/powerpoint/2010/main" val="293104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733" y="465667"/>
            <a:ext cx="8475134" cy="369332"/>
          </a:xfrm>
          <a:prstGeom prst="rect">
            <a:avLst/>
          </a:prstGeom>
          <a:noFill/>
        </p:spPr>
        <p:txBody>
          <a:bodyPr wrap="square" rtlCol="0">
            <a:spAutoFit/>
          </a:bodyPr>
          <a:lstStyle/>
          <a:p>
            <a:r>
              <a:rPr lang="en-IN" dirty="0" smtClean="0"/>
              <a:t>If you are getting below message then your connection is done.</a:t>
            </a:r>
            <a:endParaRPr lang="en-IN" dirty="0"/>
          </a:p>
        </p:txBody>
      </p:sp>
      <p:pic>
        <p:nvPicPr>
          <p:cNvPr id="3" name="Picture 2"/>
          <p:cNvPicPr>
            <a:picLocks noChangeAspect="1"/>
          </p:cNvPicPr>
          <p:nvPr/>
        </p:nvPicPr>
        <p:blipFill>
          <a:blip r:embed="rId2"/>
          <a:stretch>
            <a:fillRect/>
          </a:stretch>
        </p:blipFill>
        <p:spPr>
          <a:xfrm>
            <a:off x="1210733" y="1653645"/>
            <a:ext cx="6534150" cy="1704975"/>
          </a:xfrm>
          <a:prstGeom prst="rect">
            <a:avLst/>
          </a:prstGeom>
        </p:spPr>
      </p:pic>
      <p:sp>
        <p:nvSpPr>
          <p:cNvPr id="4" name="TextBox 3"/>
          <p:cNvSpPr txBox="1"/>
          <p:nvPr/>
        </p:nvSpPr>
        <p:spPr>
          <a:xfrm>
            <a:off x="1210733" y="3807934"/>
            <a:ext cx="6087534" cy="369332"/>
          </a:xfrm>
          <a:prstGeom prst="rect">
            <a:avLst/>
          </a:prstGeom>
          <a:noFill/>
        </p:spPr>
        <p:txBody>
          <a:bodyPr wrap="square" rtlCol="0">
            <a:spAutoFit/>
          </a:bodyPr>
          <a:lstStyle/>
          <a:p>
            <a:r>
              <a:rPr lang="en-IN" dirty="0" smtClean="0"/>
              <a:t>Click on OK and then click on Finish.</a:t>
            </a:r>
            <a:endParaRPr lang="en-IN" dirty="0"/>
          </a:p>
        </p:txBody>
      </p:sp>
      <p:sp>
        <p:nvSpPr>
          <p:cNvPr id="5" name="TextBox 4"/>
          <p:cNvSpPr txBox="1"/>
          <p:nvPr/>
        </p:nvSpPr>
        <p:spPr>
          <a:xfrm>
            <a:off x="1337733" y="4580467"/>
            <a:ext cx="8652934" cy="646331"/>
          </a:xfrm>
          <a:prstGeom prst="rect">
            <a:avLst/>
          </a:prstGeom>
          <a:noFill/>
        </p:spPr>
        <p:txBody>
          <a:bodyPr wrap="square" rtlCol="0">
            <a:spAutoFit/>
          </a:bodyPr>
          <a:lstStyle/>
          <a:p>
            <a:r>
              <a:rPr lang="en-IN" dirty="0" smtClean="0"/>
              <a:t>You can also update your jar file in .</a:t>
            </a:r>
            <a:r>
              <a:rPr lang="en-IN" dirty="0" err="1" smtClean="0"/>
              <a:t>classpath</a:t>
            </a:r>
            <a:r>
              <a:rPr lang="en-IN" dirty="0" smtClean="0"/>
              <a:t> file by bellow procedure.</a:t>
            </a:r>
          </a:p>
          <a:p>
            <a:r>
              <a:rPr lang="en-IN" dirty="0" smtClean="0"/>
              <a:t>Right click on your project-&gt;build path-&gt;configure build path</a:t>
            </a:r>
            <a:endParaRPr lang="en-IN" dirty="0"/>
          </a:p>
        </p:txBody>
      </p:sp>
    </p:spTree>
    <p:extLst>
      <p:ext uri="{BB962C8B-B14F-4D97-AF65-F5344CB8AC3E}">
        <p14:creationId xmlns:p14="http://schemas.microsoft.com/office/powerpoint/2010/main" val="175081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7904" y="319087"/>
            <a:ext cx="8239125" cy="5915025"/>
          </a:xfrm>
          <a:prstGeom prst="rect">
            <a:avLst/>
          </a:prstGeom>
        </p:spPr>
      </p:pic>
      <p:sp>
        <p:nvSpPr>
          <p:cNvPr id="3" name="TextBox 2"/>
          <p:cNvSpPr txBox="1"/>
          <p:nvPr/>
        </p:nvSpPr>
        <p:spPr>
          <a:xfrm>
            <a:off x="9042400" y="516467"/>
            <a:ext cx="2937933" cy="2031325"/>
          </a:xfrm>
          <a:prstGeom prst="rect">
            <a:avLst/>
          </a:prstGeom>
          <a:noFill/>
        </p:spPr>
        <p:txBody>
          <a:bodyPr wrap="square" rtlCol="0">
            <a:spAutoFit/>
          </a:bodyPr>
          <a:lstStyle/>
          <a:p>
            <a:r>
              <a:rPr lang="en-IN" dirty="0" smtClean="0"/>
              <a:t>If your derbyclient.jar file is not available here then click on Add JARs.. And open your lib folder of existing project. Select derbyclient.jar and then click on Apply.</a:t>
            </a:r>
            <a:endParaRPr lang="en-IN" dirty="0"/>
          </a:p>
        </p:txBody>
      </p:sp>
    </p:spTree>
    <p:extLst>
      <p:ext uri="{BB962C8B-B14F-4D97-AF65-F5344CB8AC3E}">
        <p14:creationId xmlns:p14="http://schemas.microsoft.com/office/powerpoint/2010/main" val="410100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Thank you</a:t>
            </a:r>
            <a:endParaRPr lang="en-IN" dirty="0"/>
          </a:p>
        </p:txBody>
      </p:sp>
      <p:sp>
        <p:nvSpPr>
          <p:cNvPr id="4" name="Text Placeholder 3"/>
          <p:cNvSpPr>
            <a:spLocks noGrp="1"/>
          </p:cNvSpPr>
          <p:nvPr>
            <p:ph type="body" idx="1"/>
          </p:nvPr>
        </p:nvSpPr>
        <p:spPr/>
        <p:txBody>
          <a:bodyPr/>
          <a:lstStyle/>
          <a:p>
            <a:r>
              <a:rPr lang="en-IN" dirty="0" smtClean="0"/>
              <a:t>By Sandesh VAKALE</a:t>
            </a:r>
          </a:p>
          <a:p>
            <a:r>
              <a:rPr lang="en-IN" dirty="0" smtClean="0"/>
              <a:t>MSc SE EPITA INTERNATIONAL</a:t>
            </a:r>
            <a:endParaRPr lang="en-IN" dirty="0"/>
          </a:p>
        </p:txBody>
      </p:sp>
    </p:spTree>
    <p:extLst>
      <p:ext uri="{BB962C8B-B14F-4D97-AF65-F5344CB8AC3E}">
        <p14:creationId xmlns:p14="http://schemas.microsoft.com/office/powerpoint/2010/main" val="240225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9800" y="516467"/>
            <a:ext cx="8957733" cy="646331"/>
          </a:xfrm>
          <a:prstGeom prst="rect">
            <a:avLst/>
          </a:prstGeom>
          <a:noFill/>
        </p:spPr>
        <p:txBody>
          <a:bodyPr wrap="square" rtlCol="0">
            <a:spAutoFit/>
          </a:bodyPr>
          <a:lstStyle/>
          <a:p>
            <a:r>
              <a:rPr lang="en-IN" dirty="0" smtClean="0"/>
              <a:t>Download latest version of derby from below link:</a:t>
            </a:r>
          </a:p>
          <a:p>
            <a:r>
              <a:rPr lang="en-IN" dirty="0" smtClean="0"/>
              <a:t>https://db.apache.org/derby/derby_downloads.html</a:t>
            </a:r>
          </a:p>
        </p:txBody>
      </p:sp>
      <p:sp>
        <p:nvSpPr>
          <p:cNvPr id="5" name="TextBox 4"/>
          <p:cNvSpPr txBox="1"/>
          <p:nvPr/>
        </p:nvSpPr>
        <p:spPr>
          <a:xfrm>
            <a:off x="939800" y="1515533"/>
            <a:ext cx="6087534" cy="1477328"/>
          </a:xfrm>
          <a:prstGeom prst="rect">
            <a:avLst/>
          </a:prstGeom>
          <a:noFill/>
        </p:spPr>
        <p:txBody>
          <a:bodyPr wrap="square" rtlCol="0">
            <a:spAutoFit/>
          </a:bodyPr>
          <a:lstStyle/>
          <a:p>
            <a:r>
              <a:rPr lang="en-IN" dirty="0" smtClean="0"/>
              <a:t>Copy derbyclient.jar file from lib folder of derby and paste it in your existing project lib folder. This will ensure smooth execution of your code in another system and there will be no need to make changes in your .</a:t>
            </a:r>
            <a:r>
              <a:rPr lang="en-IN" dirty="0" err="1" smtClean="0"/>
              <a:t>classpath</a:t>
            </a:r>
            <a:r>
              <a:rPr lang="en-IN" dirty="0" smtClean="0"/>
              <a:t> file.</a:t>
            </a:r>
            <a:endParaRPr lang="en-IN" dirty="0"/>
          </a:p>
        </p:txBody>
      </p:sp>
      <p:sp>
        <p:nvSpPr>
          <p:cNvPr id="6" name="TextBox 5"/>
          <p:cNvSpPr txBox="1"/>
          <p:nvPr/>
        </p:nvSpPr>
        <p:spPr>
          <a:xfrm>
            <a:off x="1066800" y="3412067"/>
            <a:ext cx="5960534" cy="923330"/>
          </a:xfrm>
          <a:prstGeom prst="rect">
            <a:avLst/>
          </a:prstGeom>
          <a:noFill/>
        </p:spPr>
        <p:txBody>
          <a:bodyPr wrap="square" rtlCol="0">
            <a:spAutoFit/>
          </a:bodyPr>
          <a:lstStyle/>
          <a:p>
            <a:r>
              <a:rPr lang="en-IN" dirty="0" smtClean="0"/>
              <a:t>Open eclipse and follow this command</a:t>
            </a:r>
          </a:p>
          <a:p>
            <a:r>
              <a:rPr lang="en-IN" dirty="0" smtClean="0"/>
              <a:t>Window-&gt; Show view -&gt; Other… -&gt; Data Management -&gt; Data Source explorer</a:t>
            </a:r>
            <a:endParaRPr lang="en-IN" dirty="0"/>
          </a:p>
        </p:txBody>
      </p:sp>
      <p:pic>
        <p:nvPicPr>
          <p:cNvPr id="8" name="Picture 7"/>
          <p:cNvPicPr>
            <a:picLocks noChangeAspect="1"/>
          </p:cNvPicPr>
          <p:nvPr/>
        </p:nvPicPr>
        <p:blipFill>
          <a:blip r:embed="rId2"/>
          <a:stretch>
            <a:fillRect/>
          </a:stretch>
        </p:blipFill>
        <p:spPr>
          <a:xfrm>
            <a:off x="7581900" y="618596"/>
            <a:ext cx="3581400" cy="4486275"/>
          </a:xfrm>
          <a:prstGeom prst="rect">
            <a:avLst/>
          </a:prstGeom>
        </p:spPr>
      </p:pic>
    </p:spTree>
    <p:extLst>
      <p:ext uri="{BB962C8B-B14F-4D97-AF65-F5344CB8AC3E}">
        <p14:creationId xmlns:p14="http://schemas.microsoft.com/office/powerpoint/2010/main" val="210795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8400" y="423333"/>
            <a:ext cx="7027333" cy="646331"/>
          </a:xfrm>
          <a:prstGeom prst="rect">
            <a:avLst/>
          </a:prstGeom>
          <a:noFill/>
        </p:spPr>
        <p:txBody>
          <a:bodyPr wrap="square" rtlCol="0">
            <a:spAutoFit/>
          </a:bodyPr>
          <a:lstStyle/>
          <a:p>
            <a:r>
              <a:rPr lang="en-IN" dirty="0" smtClean="0"/>
              <a:t>Now in database explorer tab, right click on Database connection and then click on New..</a:t>
            </a:r>
            <a:endParaRPr lang="en-IN" dirty="0"/>
          </a:p>
        </p:txBody>
      </p:sp>
      <p:pic>
        <p:nvPicPr>
          <p:cNvPr id="3" name="Picture 2"/>
          <p:cNvPicPr>
            <a:picLocks noChangeAspect="1"/>
          </p:cNvPicPr>
          <p:nvPr/>
        </p:nvPicPr>
        <p:blipFill>
          <a:blip r:embed="rId2"/>
          <a:stretch>
            <a:fillRect/>
          </a:stretch>
        </p:blipFill>
        <p:spPr>
          <a:xfrm>
            <a:off x="1168400" y="1857375"/>
            <a:ext cx="9229725" cy="2228850"/>
          </a:xfrm>
          <a:prstGeom prst="rect">
            <a:avLst/>
          </a:prstGeom>
        </p:spPr>
      </p:pic>
    </p:spTree>
    <p:extLst>
      <p:ext uri="{BB962C8B-B14F-4D97-AF65-F5344CB8AC3E}">
        <p14:creationId xmlns:p14="http://schemas.microsoft.com/office/powerpoint/2010/main" val="210417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82600"/>
            <a:ext cx="7239000" cy="369332"/>
          </a:xfrm>
          <a:prstGeom prst="rect">
            <a:avLst/>
          </a:prstGeom>
          <a:noFill/>
        </p:spPr>
        <p:txBody>
          <a:bodyPr wrap="square" rtlCol="0">
            <a:spAutoFit/>
          </a:bodyPr>
          <a:lstStyle/>
          <a:p>
            <a:r>
              <a:rPr lang="en-IN" dirty="0" smtClean="0"/>
              <a:t>Click on Derby</a:t>
            </a:r>
            <a:endParaRPr lang="en-IN" dirty="0"/>
          </a:p>
        </p:txBody>
      </p:sp>
      <p:pic>
        <p:nvPicPr>
          <p:cNvPr id="5" name="Picture 4"/>
          <p:cNvPicPr>
            <a:picLocks noChangeAspect="1"/>
          </p:cNvPicPr>
          <p:nvPr/>
        </p:nvPicPr>
        <p:blipFill>
          <a:blip r:embed="rId2"/>
          <a:stretch>
            <a:fillRect/>
          </a:stretch>
        </p:blipFill>
        <p:spPr>
          <a:xfrm>
            <a:off x="4684184" y="327554"/>
            <a:ext cx="6515100" cy="6219825"/>
          </a:xfrm>
          <a:prstGeom prst="rect">
            <a:avLst/>
          </a:prstGeom>
        </p:spPr>
      </p:pic>
      <p:sp>
        <p:nvSpPr>
          <p:cNvPr id="6" name="TextBox 5"/>
          <p:cNvSpPr txBox="1"/>
          <p:nvPr/>
        </p:nvSpPr>
        <p:spPr>
          <a:xfrm>
            <a:off x="990600" y="1286933"/>
            <a:ext cx="2480734" cy="1754326"/>
          </a:xfrm>
          <a:prstGeom prst="rect">
            <a:avLst/>
          </a:prstGeom>
          <a:noFill/>
        </p:spPr>
        <p:txBody>
          <a:bodyPr wrap="square" rtlCol="0">
            <a:spAutoFit/>
          </a:bodyPr>
          <a:lstStyle/>
          <a:p>
            <a:r>
              <a:rPr lang="en-IN" dirty="0" smtClean="0"/>
              <a:t>Use preferred name</a:t>
            </a:r>
          </a:p>
          <a:p>
            <a:endParaRPr lang="en-IN" dirty="0"/>
          </a:p>
          <a:p>
            <a:endParaRPr lang="en-IN" dirty="0" smtClean="0"/>
          </a:p>
          <a:p>
            <a:endParaRPr lang="en-IN" dirty="0"/>
          </a:p>
          <a:p>
            <a:endParaRPr lang="en-IN" dirty="0" smtClean="0"/>
          </a:p>
          <a:p>
            <a:r>
              <a:rPr lang="en-IN" dirty="0" smtClean="0"/>
              <a:t>Click on next</a:t>
            </a:r>
            <a:endParaRPr lang="en-IN" dirty="0"/>
          </a:p>
        </p:txBody>
      </p:sp>
    </p:spTree>
    <p:extLst>
      <p:ext uri="{BB962C8B-B14F-4D97-AF65-F5344CB8AC3E}">
        <p14:creationId xmlns:p14="http://schemas.microsoft.com/office/powerpoint/2010/main" val="205133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917" y="157162"/>
            <a:ext cx="6515100" cy="6238875"/>
          </a:xfrm>
          <a:prstGeom prst="rect">
            <a:avLst/>
          </a:prstGeom>
        </p:spPr>
      </p:pic>
      <p:cxnSp>
        <p:nvCxnSpPr>
          <p:cNvPr id="8" name="Straight Arrow Connector 7"/>
          <p:cNvCxnSpPr>
            <a:stCxn id="10" idx="1"/>
          </p:cNvCxnSpPr>
          <p:nvPr/>
        </p:nvCxnSpPr>
        <p:spPr>
          <a:xfrm flipH="1" flipV="1">
            <a:off x="6383866" y="1632467"/>
            <a:ext cx="1845734" cy="1644132"/>
          </a:xfrm>
          <a:prstGeom prst="straightConnector1">
            <a:avLst/>
          </a:prstGeom>
          <a:ln>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29600" y="3091933"/>
            <a:ext cx="3352800" cy="369332"/>
          </a:xfrm>
          <a:prstGeom prst="rect">
            <a:avLst/>
          </a:prstGeom>
          <a:noFill/>
        </p:spPr>
        <p:txBody>
          <a:bodyPr wrap="square" rtlCol="0">
            <a:spAutoFit/>
          </a:bodyPr>
          <a:lstStyle/>
          <a:p>
            <a:r>
              <a:rPr lang="en-IN" dirty="0" smtClean="0"/>
              <a:t>Click on this Option</a:t>
            </a:r>
            <a:endParaRPr lang="en-IN" dirty="0"/>
          </a:p>
        </p:txBody>
      </p:sp>
      <p:sp>
        <p:nvSpPr>
          <p:cNvPr id="11" name="TextBox 10"/>
          <p:cNvSpPr txBox="1"/>
          <p:nvPr/>
        </p:nvSpPr>
        <p:spPr>
          <a:xfrm>
            <a:off x="8305800" y="1270001"/>
            <a:ext cx="3276600" cy="923330"/>
          </a:xfrm>
          <a:prstGeom prst="rect">
            <a:avLst/>
          </a:prstGeom>
          <a:noFill/>
        </p:spPr>
        <p:txBody>
          <a:bodyPr wrap="square" rtlCol="0">
            <a:spAutoFit/>
          </a:bodyPr>
          <a:lstStyle/>
          <a:p>
            <a:r>
              <a:rPr lang="en-IN" dirty="0" smtClean="0"/>
              <a:t>Provide preferred Database Name, User Name and Password</a:t>
            </a:r>
            <a:endParaRPr lang="en-IN" dirty="0"/>
          </a:p>
        </p:txBody>
      </p:sp>
    </p:spTree>
    <p:extLst>
      <p:ext uri="{BB962C8B-B14F-4D97-AF65-F5344CB8AC3E}">
        <p14:creationId xmlns:p14="http://schemas.microsoft.com/office/powerpoint/2010/main" val="78736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4333" y="618067"/>
            <a:ext cx="8542867" cy="369332"/>
          </a:xfrm>
          <a:prstGeom prst="rect">
            <a:avLst/>
          </a:prstGeom>
          <a:noFill/>
        </p:spPr>
        <p:txBody>
          <a:bodyPr wrap="square" rtlCol="0">
            <a:spAutoFit/>
          </a:bodyPr>
          <a:lstStyle/>
          <a:p>
            <a:r>
              <a:rPr lang="en-IN" dirty="0" smtClean="0"/>
              <a:t>Select latest derby level and then click on JAR List Tab</a:t>
            </a:r>
            <a:endParaRPr lang="en-IN" dirty="0"/>
          </a:p>
        </p:txBody>
      </p:sp>
      <p:pic>
        <p:nvPicPr>
          <p:cNvPr id="3" name="Picture 2"/>
          <p:cNvPicPr>
            <a:picLocks noChangeAspect="1"/>
          </p:cNvPicPr>
          <p:nvPr/>
        </p:nvPicPr>
        <p:blipFill>
          <a:blip r:embed="rId2"/>
          <a:stretch>
            <a:fillRect/>
          </a:stretch>
        </p:blipFill>
        <p:spPr>
          <a:xfrm>
            <a:off x="804333" y="1145116"/>
            <a:ext cx="6238875" cy="4686300"/>
          </a:xfrm>
          <a:prstGeom prst="rect">
            <a:avLst/>
          </a:prstGeom>
        </p:spPr>
      </p:pic>
    </p:spTree>
    <p:extLst>
      <p:ext uri="{BB962C8B-B14F-4D97-AF65-F5344CB8AC3E}">
        <p14:creationId xmlns:p14="http://schemas.microsoft.com/office/powerpoint/2010/main" val="415233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0095" y="1678516"/>
            <a:ext cx="6238875" cy="4686300"/>
          </a:xfrm>
          <a:prstGeom prst="rect">
            <a:avLst/>
          </a:prstGeom>
        </p:spPr>
      </p:pic>
      <p:sp>
        <p:nvSpPr>
          <p:cNvPr id="3" name="TextBox 2"/>
          <p:cNvSpPr txBox="1"/>
          <p:nvPr/>
        </p:nvSpPr>
        <p:spPr>
          <a:xfrm>
            <a:off x="1159933" y="457200"/>
            <a:ext cx="8449734" cy="646331"/>
          </a:xfrm>
          <a:prstGeom prst="rect">
            <a:avLst/>
          </a:prstGeom>
          <a:noFill/>
        </p:spPr>
        <p:txBody>
          <a:bodyPr wrap="square" rtlCol="0">
            <a:spAutoFit/>
          </a:bodyPr>
          <a:lstStyle/>
          <a:p>
            <a:r>
              <a:rPr lang="en-IN" dirty="0" smtClean="0"/>
              <a:t>Click on Add JAR/Zip .. Option and select derbyclient.jar from your existing project lib folder.</a:t>
            </a:r>
            <a:endParaRPr lang="en-IN" dirty="0"/>
          </a:p>
        </p:txBody>
      </p:sp>
      <p:cxnSp>
        <p:nvCxnSpPr>
          <p:cNvPr id="7" name="Straight Arrow Connector 6"/>
          <p:cNvCxnSpPr/>
          <p:nvPr/>
        </p:nvCxnSpPr>
        <p:spPr>
          <a:xfrm flipH="1">
            <a:off x="2311400" y="2429933"/>
            <a:ext cx="6206067" cy="1193800"/>
          </a:xfrm>
          <a:prstGeom prst="straightConnector1">
            <a:avLst/>
          </a:prstGeom>
          <a:ln>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52933" y="2048933"/>
            <a:ext cx="3344334" cy="923330"/>
          </a:xfrm>
          <a:prstGeom prst="rect">
            <a:avLst/>
          </a:prstGeom>
          <a:noFill/>
        </p:spPr>
        <p:txBody>
          <a:bodyPr wrap="square" rtlCol="0">
            <a:spAutoFit/>
          </a:bodyPr>
          <a:lstStyle/>
          <a:p>
            <a:r>
              <a:rPr lang="en-IN" dirty="0" smtClean="0"/>
              <a:t>Remove older derbyclient.jar file and then click on ok.</a:t>
            </a:r>
            <a:endParaRPr lang="en-IN" dirty="0"/>
          </a:p>
        </p:txBody>
      </p:sp>
      <p:sp>
        <p:nvSpPr>
          <p:cNvPr id="9" name="TextBox 8"/>
          <p:cNvSpPr txBox="1"/>
          <p:nvPr/>
        </p:nvSpPr>
        <p:spPr>
          <a:xfrm>
            <a:off x="8652933" y="4114800"/>
            <a:ext cx="3141134" cy="2031325"/>
          </a:xfrm>
          <a:prstGeom prst="rect">
            <a:avLst/>
          </a:prstGeom>
          <a:noFill/>
        </p:spPr>
        <p:txBody>
          <a:bodyPr wrap="square" rtlCol="0">
            <a:spAutoFit/>
          </a:bodyPr>
          <a:lstStyle/>
          <a:p>
            <a:r>
              <a:rPr lang="en-IN" dirty="0" smtClean="0"/>
              <a:t>Without closing connection profile tab in </a:t>
            </a:r>
            <a:r>
              <a:rPr lang="en-IN" dirty="0" err="1" smtClean="0"/>
              <a:t>ecplise</a:t>
            </a:r>
            <a:r>
              <a:rPr lang="en-IN" dirty="0" smtClean="0"/>
              <a:t>, Open bin folder in file explorer from derby download folder and double click on startNetworkServer.bat file</a:t>
            </a:r>
            <a:endParaRPr lang="en-IN" dirty="0"/>
          </a:p>
        </p:txBody>
      </p:sp>
    </p:spTree>
    <p:extLst>
      <p:ext uri="{BB962C8B-B14F-4D97-AF65-F5344CB8AC3E}">
        <p14:creationId xmlns:p14="http://schemas.microsoft.com/office/powerpoint/2010/main" val="55348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6933" y="457200"/>
            <a:ext cx="7941734" cy="646331"/>
          </a:xfrm>
          <a:prstGeom prst="rect">
            <a:avLst/>
          </a:prstGeom>
          <a:noFill/>
        </p:spPr>
        <p:txBody>
          <a:bodyPr wrap="square" rtlCol="0">
            <a:spAutoFit/>
          </a:bodyPr>
          <a:lstStyle/>
          <a:p>
            <a:r>
              <a:rPr lang="en-IN" dirty="0" smtClean="0"/>
              <a:t>Below window will appear when you will start network. Do not close it until you are working with database.</a:t>
            </a:r>
            <a:endParaRPr lang="en-IN" dirty="0"/>
          </a:p>
        </p:txBody>
      </p:sp>
      <p:pic>
        <p:nvPicPr>
          <p:cNvPr id="3" name="Picture 2"/>
          <p:cNvPicPr>
            <a:picLocks noChangeAspect="1"/>
          </p:cNvPicPr>
          <p:nvPr/>
        </p:nvPicPr>
        <p:blipFill>
          <a:blip r:embed="rId3"/>
          <a:stretch>
            <a:fillRect/>
          </a:stretch>
        </p:blipFill>
        <p:spPr>
          <a:xfrm>
            <a:off x="1490662" y="1592792"/>
            <a:ext cx="5553075" cy="3943350"/>
          </a:xfrm>
          <a:prstGeom prst="rect">
            <a:avLst/>
          </a:prstGeom>
        </p:spPr>
      </p:pic>
    </p:spTree>
    <p:extLst>
      <p:ext uri="{BB962C8B-B14F-4D97-AF65-F5344CB8AC3E}">
        <p14:creationId xmlns:p14="http://schemas.microsoft.com/office/powerpoint/2010/main" val="198700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7350" y="1600199"/>
            <a:ext cx="3558118" cy="923330"/>
          </a:xfrm>
          <a:prstGeom prst="rect">
            <a:avLst/>
          </a:prstGeom>
          <a:noFill/>
        </p:spPr>
        <p:txBody>
          <a:bodyPr wrap="square" rtlCol="0">
            <a:spAutoFit/>
          </a:bodyPr>
          <a:lstStyle/>
          <a:p>
            <a:r>
              <a:rPr lang="en-IN" dirty="0" smtClean="0"/>
              <a:t>Now in eclipse, in derby</a:t>
            </a:r>
          </a:p>
          <a:p>
            <a:r>
              <a:rPr lang="en-IN" dirty="0" smtClean="0"/>
              <a:t> connection profile, click </a:t>
            </a:r>
          </a:p>
          <a:p>
            <a:r>
              <a:rPr lang="en-IN" dirty="0" smtClean="0"/>
              <a:t>on Test connection</a:t>
            </a:r>
            <a:endParaRPr lang="en-IN" dirty="0"/>
          </a:p>
        </p:txBody>
      </p:sp>
      <p:pic>
        <p:nvPicPr>
          <p:cNvPr id="3" name="Picture 2"/>
          <p:cNvPicPr>
            <a:picLocks noChangeAspect="1"/>
          </p:cNvPicPr>
          <p:nvPr/>
        </p:nvPicPr>
        <p:blipFill>
          <a:blip r:embed="rId2"/>
          <a:stretch>
            <a:fillRect/>
          </a:stretch>
        </p:blipFill>
        <p:spPr>
          <a:xfrm>
            <a:off x="374649" y="385761"/>
            <a:ext cx="6515100" cy="6238875"/>
          </a:xfrm>
          <a:prstGeom prst="rect">
            <a:avLst/>
          </a:prstGeom>
        </p:spPr>
      </p:pic>
    </p:spTree>
    <p:extLst>
      <p:ext uri="{BB962C8B-B14F-4D97-AF65-F5344CB8AC3E}">
        <p14:creationId xmlns:p14="http://schemas.microsoft.com/office/powerpoint/2010/main" val="171560078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55</TotalTime>
  <Words>314</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3</vt:lpstr>
      <vt:lpstr>Slice</vt:lpstr>
      <vt:lpstr>How to create Derby Database in eclipse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Derby Database in eclipse</dc:title>
  <dc:creator>Sandesh Vakale</dc:creator>
  <cp:lastModifiedBy>Sandesh Vakale</cp:lastModifiedBy>
  <cp:revision>6</cp:revision>
  <dcterms:created xsi:type="dcterms:W3CDTF">2017-02-12T13:09:26Z</dcterms:created>
  <dcterms:modified xsi:type="dcterms:W3CDTF">2017-02-12T14:04:40Z</dcterms:modified>
</cp:coreProperties>
</file>