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36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0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2857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633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16338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90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346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51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22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14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06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864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10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864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75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14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151641-BD5B-49B7-80AC-0549D26685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229" b="10516"/>
          <a:stretch/>
        </p:blipFill>
        <p:spPr>
          <a:xfrm>
            <a:off x="20" y="1"/>
            <a:ext cx="12191980" cy="6216557"/>
          </a:xfrm>
          <a:custGeom>
            <a:avLst/>
            <a:gdLst>
              <a:gd name="connsiteX0" fmla="*/ 0 w 12188952"/>
              <a:gd name="connsiteY0" fmla="*/ 0 h 6216557"/>
              <a:gd name="connsiteX1" fmla="*/ 12188952 w 12188952"/>
              <a:gd name="connsiteY1" fmla="*/ 0 h 6216557"/>
              <a:gd name="connsiteX2" fmla="*/ 12188952 w 12188952"/>
              <a:gd name="connsiteY2" fmla="*/ 5609705 h 6216557"/>
              <a:gd name="connsiteX3" fmla="*/ 12049115 w 12188952"/>
              <a:gd name="connsiteY3" fmla="*/ 5640762 h 6216557"/>
              <a:gd name="connsiteX4" fmla="*/ 6096001 w 12188952"/>
              <a:gd name="connsiteY4" fmla="*/ 6216557 h 6216557"/>
              <a:gd name="connsiteX5" fmla="*/ 142887 w 12188952"/>
              <a:gd name="connsiteY5" fmla="*/ 5640762 h 6216557"/>
              <a:gd name="connsiteX6" fmla="*/ 0 w 12188952"/>
              <a:gd name="connsiteY6" fmla="*/ 5609028 h 621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6216557">
                <a:moveTo>
                  <a:pt x="0" y="0"/>
                </a:moveTo>
                <a:lnTo>
                  <a:pt x="12188952" y="0"/>
                </a:lnTo>
                <a:lnTo>
                  <a:pt x="12188952" y="5609705"/>
                </a:lnTo>
                <a:lnTo>
                  <a:pt x="12049115" y="5640762"/>
                </a:lnTo>
                <a:cubicBezTo>
                  <a:pt x="10313281" y="6006147"/>
                  <a:pt x="8275571" y="6216557"/>
                  <a:pt x="6096001" y="6216557"/>
                </a:cubicBezTo>
                <a:cubicBezTo>
                  <a:pt x="3916432" y="6216557"/>
                  <a:pt x="1878721" y="6006147"/>
                  <a:pt x="142887" y="5640762"/>
                </a:cubicBezTo>
                <a:lnTo>
                  <a:pt x="0" y="5609028"/>
                </a:lnTo>
                <a:close/>
              </a:path>
            </a:pathLst>
          </a:cu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BF1CFE-9F8B-42B7-B2E8-C6289F3026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70" y="320721"/>
            <a:ext cx="10548730" cy="621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54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94DE5B-9DD0-40C3-9296-B817E1FD4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573" y="568032"/>
            <a:ext cx="7382905" cy="51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190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068581-177F-4AF3-B997-2C5877186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18" y="396790"/>
            <a:ext cx="7468642" cy="516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224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CE2C83-9371-49BE-A317-2D701D11E5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60" y="811757"/>
            <a:ext cx="7401958" cy="504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533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23E37F-24B1-43FC-9104-4314AAD58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981" y="391414"/>
            <a:ext cx="7297168" cy="506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53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21FB69-5C2F-4F4C-A75A-0231596EF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91" y="188905"/>
            <a:ext cx="7163800" cy="504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936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AE7771-BF55-4EC0-BC25-824FECB152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81" y="765162"/>
            <a:ext cx="7363853" cy="511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010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A3C085-FBCB-40A1-9CAA-B684B8DBE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505" y="847364"/>
            <a:ext cx="7430537" cy="516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781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EC2725-6815-45F3-BDE0-B44EB3A6D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26" y="758834"/>
            <a:ext cx="7382905" cy="564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66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948020-9288-43DA-9BBC-A35EE9FC1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61" y="649358"/>
            <a:ext cx="9311348" cy="588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158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59ED6A-CA05-4149-AD63-0A1E20263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76" y="731207"/>
            <a:ext cx="8986946" cy="498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322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745F67-A101-414C-993B-8C646FC42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87" y="305299"/>
            <a:ext cx="8756283" cy="600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697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38B7901-7E53-4267-80A2-2E27F95AE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85" y="573832"/>
            <a:ext cx="7602011" cy="515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076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09D93E-2505-44FF-8122-53AA4F23DF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82" y="481490"/>
            <a:ext cx="7563906" cy="502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432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6EB6BF-A4CA-488F-914C-2A3B27F3F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955" y="551667"/>
            <a:ext cx="7459116" cy="52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921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9AE953-02E5-4648-85DB-1D4A462209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55" y="484369"/>
            <a:ext cx="7278116" cy="530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885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FD3392-D338-4692-BF10-F20769173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928" y="536764"/>
            <a:ext cx="7497221" cy="520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21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A4130E-AC1B-45CC-8B14-C5E26B094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261" y="458902"/>
            <a:ext cx="7430537" cy="52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1422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99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sandesh jain</dc:creator>
  <cp:lastModifiedBy>sandesh jain</cp:lastModifiedBy>
  <cp:revision>4</cp:revision>
  <dcterms:created xsi:type="dcterms:W3CDTF">2019-12-26T06:29:57Z</dcterms:created>
  <dcterms:modified xsi:type="dcterms:W3CDTF">2019-12-26T08:09:25Z</dcterms:modified>
</cp:coreProperties>
</file>