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34025-1CAC-4D96-9612-719FFDD4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376683"/>
            <a:ext cx="10169179" cy="56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4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5656F-9CAF-4E70-BB77-43198D61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56" y="125778"/>
            <a:ext cx="8643731" cy="67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5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B66C6-4127-44B3-AAF9-45558D67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42875"/>
            <a:ext cx="96107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D11CF-1DD9-4A21-8CB9-B1EC320D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95262"/>
            <a:ext cx="96678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86EE7-19FB-4C25-ABF3-FAF20EBF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4312"/>
            <a:ext cx="96012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1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363D6-C5D6-4C08-8273-FB449406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38112"/>
            <a:ext cx="95059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1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0CF50-497F-4108-AD59-60985D0CE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204787"/>
            <a:ext cx="95726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0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6EBD4-965E-4EE1-A6ED-5D1DE832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557212"/>
            <a:ext cx="9873011" cy="59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3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893E0-DBD2-43D3-AD97-F566B52A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17" y="390525"/>
            <a:ext cx="1059076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3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E067F-1906-4851-AD07-554933A0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" y="128421"/>
            <a:ext cx="9978473" cy="63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6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E5CAD-1F8F-43BE-A507-70638B58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101497"/>
            <a:ext cx="9925464" cy="64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2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717CE5-2751-47F7-88F9-372635B0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6" y="441049"/>
            <a:ext cx="10786291" cy="59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28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47A37-D858-407D-AD0E-C261CB19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21" y="463826"/>
            <a:ext cx="10041329" cy="5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3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CCF7F-291F-49D5-97FE-C0992F35C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2" y="129801"/>
            <a:ext cx="9844915" cy="64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3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D2B29-BED0-4C62-A17E-17F25E91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28587"/>
            <a:ext cx="95726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2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C7070-ACC1-433D-8CE3-05916834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33362"/>
            <a:ext cx="96393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6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CA151-54DC-436E-8604-F86B41E8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14312"/>
            <a:ext cx="96202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81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BA0067-2EB5-4E68-8FAD-384A2610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176212"/>
            <a:ext cx="9774513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3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5F362-3759-4424-A9F4-2CB4FAA8F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42875"/>
            <a:ext cx="96393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76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EE7C5-95F0-4B01-835F-42490191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95262"/>
            <a:ext cx="95916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66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11367-DF89-4B5D-984C-B3C05090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57175"/>
            <a:ext cx="96393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92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FC7DC-D372-41CB-96C1-2B9C20D4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04775"/>
            <a:ext cx="94011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8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94D9B-F606-4B02-B1CF-CF22841C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5" y="245763"/>
            <a:ext cx="11502886" cy="58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10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94C3D-4FB1-4440-B9D5-F950571D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1925"/>
            <a:ext cx="94488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52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970F8-5A16-41D0-BEBD-655644CE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09550"/>
            <a:ext cx="95631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78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EE299-3A2F-490A-98CC-091CC06F8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19075"/>
            <a:ext cx="9486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7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B438F-3858-4959-B0C6-4C21CD59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52400"/>
            <a:ext cx="97250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84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65832-A7F5-4114-83D6-ACFB38C6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57162"/>
            <a:ext cx="95631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29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E63BF4-7801-458E-AE96-5EF9CB2C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242887"/>
            <a:ext cx="95726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92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0AD9C-F341-4216-8F7A-7058EDB6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38112"/>
            <a:ext cx="95726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71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A5D84-52F6-4FA1-A88B-2643759A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71450"/>
            <a:ext cx="95726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30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3F880-0070-429F-A6F5-15FF3FBA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7650"/>
            <a:ext cx="95535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25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7B16E-831B-42D0-8AD8-D048A4B6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76212"/>
            <a:ext cx="93154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2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D1C078-0F98-4AFD-9EE0-CAAF8664D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740" y="569844"/>
            <a:ext cx="10970189" cy="5844208"/>
          </a:xfrm>
        </p:spPr>
      </p:pic>
    </p:spTree>
    <p:extLst>
      <p:ext uri="{BB962C8B-B14F-4D97-AF65-F5344CB8AC3E}">
        <p14:creationId xmlns:p14="http://schemas.microsoft.com/office/powerpoint/2010/main" val="960228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0664A6-5694-42FA-A66B-7A67CE7C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42" y="0"/>
            <a:ext cx="9071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65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9F5888-4F77-4167-852F-E5EEBA60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56" y="0"/>
            <a:ext cx="94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25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35F2F7-0D79-4477-B593-6D097D4E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90" y="0"/>
            <a:ext cx="932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6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9A30BD-0116-489C-A0FE-E46308AF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0" y="0"/>
            <a:ext cx="9331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12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F91E2-F4E1-437A-848F-D9B61E0A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81" y="0"/>
            <a:ext cx="9192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77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CA462-33FF-4149-A7F5-429E2654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46" y="0"/>
            <a:ext cx="9341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6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BB715-3EE5-4FFF-AB80-37A0D97F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25" y="0"/>
            <a:ext cx="9177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7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EFD18-6B31-4FF6-B15A-5D2F0B17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1" y="0"/>
            <a:ext cx="11423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7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7C3EAE-A8C1-4BF6-B6EE-88483A9C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89" y="437322"/>
            <a:ext cx="11292738" cy="56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8AE4FC-6793-4EEA-BA2D-B6C2EBF7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" y="85725"/>
            <a:ext cx="10986052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3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831D79-8C36-4216-B289-80EE9CA0E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40" y="430571"/>
            <a:ext cx="10151163" cy="5983481"/>
          </a:xfrm>
        </p:spPr>
      </p:pic>
    </p:spTree>
    <p:extLst>
      <p:ext uri="{BB962C8B-B14F-4D97-AF65-F5344CB8AC3E}">
        <p14:creationId xmlns:p14="http://schemas.microsoft.com/office/powerpoint/2010/main" val="31384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B59FC-23F8-4FA4-B165-613CFC5F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309562"/>
            <a:ext cx="97250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0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FAE88-84A1-40EE-BA8C-3BEBDB04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07" y="195262"/>
            <a:ext cx="10344772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24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</TotalTime>
  <Words>0</Words>
  <Application>Microsoft Office PowerPoint</Application>
  <PresentationFormat>Widescreen</PresentationFormat>
  <Paragraphs>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jain</dc:creator>
  <cp:lastModifiedBy>sandesh jain</cp:lastModifiedBy>
  <cp:revision>3</cp:revision>
  <dcterms:created xsi:type="dcterms:W3CDTF">2019-12-14T08:09:05Z</dcterms:created>
  <dcterms:modified xsi:type="dcterms:W3CDTF">2019-12-14T08:31:53Z</dcterms:modified>
</cp:coreProperties>
</file>