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C9323B-2EAE-4700-A4B9-C7167DC3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53" y="918334"/>
            <a:ext cx="7515225" cy="55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7B249-A985-4365-A62D-4DCFEE08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53121"/>
            <a:ext cx="8578741" cy="516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7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4776B-C3F3-4745-A3E4-2234FE12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4" y="1000332"/>
            <a:ext cx="7749239" cy="46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C3E48-8111-4938-928C-1CE6A4F1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92" y="1405558"/>
            <a:ext cx="8523847" cy="41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7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4FB91-2BEA-4F00-AB45-FEFF97CC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1" y="1270344"/>
            <a:ext cx="8640701" cy="47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C4C4B-81D0-43F3-A505-A897F3C7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05" y="976312"/>
            <a:ext cx="7613938" cy="51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5D478-9F07-445E-9E90-8A482EB1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330682"/>
            <a:ext cx="8353618" cy="55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A72346-4097-40CB-85E0-25C9DAA1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2" y="1233694"/>
            <a:ext cx="8145046" cy="45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31634-D76C-4625-A7E3-A4F7C6D2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0" y="800099"/>
            <a:ext cx="7448550" cy="56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69034-5406-44E2-B15D-CF17948D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5" y="1000435"/>
            <a:ext cx="8064280" cy="48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5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941B1-5212-484A-8D59-065DBBD2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52" y="1143000"/>
            <a:ext cx="7515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97405-F51B-4BF3-896E-7AC98B93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6" y="1275107"/>
            <a:ext cx="8943042" cy="48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23C48-09F7-4E81-8DE7-2A0926A5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41" y="1123743"/>
            <a:ext cx="8233412" cy="48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E84ED-DC58-44C2-9896-BBCA6704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7" y="617054"/>
            <a:ext cx="8511416" cy="49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E437C-E8F8-4E24-91C7-6B7819F0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9" y="978589"/>
            <a:ext cx="8445680" cy="50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1E336-1C51-49D0-BC8E-418FAE89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78" y="1028286"/>
            <a:ext cx="8435482" cy="49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85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jain</dc:creator>
  <cp:lastModifiedBy>sandesh jain</cp:lastModifiedBy>
  <cp:revision>2</cp:revision>
  <dcterms:created xsi:type="dcterms:W3CDTF">2020-02-05T01:06:26Z</dcterms:created>
  <dcterms:modified xsi:type="dcterms:W3CDTF">2020-02-05T01:22:00Z</dcterms:modified>
</cp:coreProperties>
</file>