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6"/>
  </p:notesMasterIdLst>
  <p:sldIdLst>
    <p:sldId id="256" r:id="rId2"/>
    <p:sldId id="257" r:id="rId3"/>
    <p:sldId id="258" r:id="rId4"/>
    <p:sldId id="259" r:id="rId5"/>
    <p:sldId id="319" r:id="rId6"/>
    <p:sldId id="308" r:id="rId7"/>
    <p:sldId id="311" r:id="rId8"/>
    <p:sldId id="309" r:id="rId9"/>
    <p:sldId id="310" r:id="rId10"/>
    <p:sldId id="312" r:id="rId11"/>
    <p:sldId id="314" r:id="rId12"/>
    <p:sldId id="316" r:id="rId13"/>
    <p:sldId id="317" r:id="rId14"/>
    <p:sldId id="318" r:id="rId15"/>
  </p:sldIdLst>
  <p:sldSz cx="9144000" cy="5143500" type="screen16x9"/>
  <p:notesSz cx="6858000" cy="9144000"/>
  <p:embeddedFontLst>
    <p:embeddedFont>
      <p:font typeface="Cambria" panose="02040503050406030204" pitchFamily="18" charset="0"/>
      <p:regular r:id="rId17"/>
      <p:bold r:id="rId18"/>
      <p:italic r:id="rId19"/>
      <p:boldItalic r:id="rId20"/>
    </p:embeddedFont>
    <p:embeddedFont>
      <p:font typeface="Londrina Solid" panose="020B0604020202020204" charset="0"/>
      <p:regular r:id="rId21"/>
    </p:embeddedFont>
    <p:embeddedFont>
      <p:font typeface="Mulish" panose="020B0604020202020204" charset="0"/>
      <p:regular r:id="rId22"/>
      <p:bold r:id="rId23"/>
      <p:italic r:id="rId24"/>
      <p:boldItalic r:id="rId25"/>
    </p:embeddedFont>
    <p:embeddedFont>
      <p:font typeface="Roboto Condensed Light" panose="02000000000000000000" pitchFamily="2" charset="0"/>
      <p:regular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E098B3-A180-4E04-ABA5-7BC6CB08DA4B}">
  <a:tblStyle styleId="{1FE098B3-A180-4E04-ABA5-7BC6CB08DA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103" d="100"/>
          <a:sy n="103" d="100"/>
        </p:scale>
        <p:origin x="101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BB6B51-A144-4F86-8D61-4AF23FC9CB9E}" type="doc">
      <dgm:prSet loTypeId="urn:microsoft.com/office/officeart/2005/8/layout/process4" loCatId="process" qsTypeId="urn:microsoft.com/office/officeart/2005/8/quickstyle/3d1" qsCatId="3D" csTypeId="urn:microsoft.com/office/officeart/2005/8/colors/accent1_2" csCatId="accent1" phldr="1"/>
      <dgm:spPr/>
    </dgm:pt>
    <dgm:pt modelId="{685FC86D-62A7-44B7-8221-40102C385653}">
      <dgm:prSet phldrT="[Text]"/>
      <dgm:spPr>
        <a:solidFill>
          <a:schemeClr val="tx2">
            <a:lumMod val="60000"/>
            <a:lumOff val="40000"/>
          </a:schemeClr>
        </a:solidFill>
      </dgm:spPr>
      <dgm:t>
        <a:bodyPr/>
        <a:lstStyle/>
        <a:p>
          <a:r>
            <a:rPr lang="en-IN" dirty="0">
              <a:solidFill>
                <a:schemeClr val="tx1"/>
              </a:solidFill>
            </a:rPr>
            <a:t>Data collection from the newton school portal</a:t>
          </a:r>
        </a:p>
      </dgm:t>
    </dgm:pt>
    <dgm:pt modelId="{AFA82302-7518-445B-884A-6E72646EC7CC}" type="parTrans" cxnId="{2032C25E-1C40-4FD4-8726-D2506DA07B71}">
      <dgm:prSet/>
      <dgm:spPr/>
      <dgm:t>
        <a:bodyPr/>
        <a:lstStyle/>
        <a:p>
          <a:endParaRPr lang="en-IN"/>
        </a:p>
      </dgm:t>
    </dgm:pt>
    <dgm:pt modelId="{B7C27194-1969-4927-81B6-09D3A2CEC46F}" type="sibTrans" cxnId="{2032C25E-1C40-4FD4-8726-D2506DA07B71}">
      <dgm:prSet/>
      <dgm:spPr/>
      <dgm:t>
        <a:bodyPr/>
        <a:lstStyle/>
        <a:p>
          <a:endParaRPr lang="en-IN"/>
        </a:p>
      </dgm:t>
    </dgm:pt>
    <dgm:pt modelId="{061E3E81-40E1-4FB8-AADE-F53F73B81362}">
      <dgm:prSet phldrT="[Text]"/>
      <dgm:spPr>
        <a:solidFill>
          <a:schemeClr val="tx2">
            <a:lumMod val="60000"/>
            <a:lumOff val="40000"/>
          </a:schemeClr>
        </a:solidFill>
      </dgm:spPr>
      <dgm:t>
        <a:bodyPr/>
        <a:lstStyle/>
        <a:p>
          <a:r>
            <a:rPr lang="en-IN" dirty="0">
              <a:solidFill>
                <a:schemeClr val="tx1"/>
              </a:solidFill>
            </a:rPr>
            <a:t>Data cleaning includes utilization of various functions like TRIM,CLEAN etc to ensure the data accuracy</a:t>
          </a:r>
        </a:p>
      </dgm:t>
    </dgm:pt>
    <dgm:pt modelId="{D23EB4EE-F140-4B37-8D45-373D40D57145}" type="parTrans" cxnId="{6F07F66D-EE97-44D9-9466-344E371475A8}">
      <dgm:prSet/>
      <dgm:spPr/>
      <dgm:t>
        <a:bodyPr/>
        <a:lstStyle/>
        <a:p>
          <a:endParaRPr lang="en-IN"/>
        </a:p>
      </dgm:t>
    </dgm:pt>
    <dgm:pt modelId="{B8452D58-EE5E-4729-835A-3F6A55993E9A}" type="sibTrans" cxnId="{6F07F66D-EE97-44D9-9466-344E371475A8}">
      <dgm:prSet/>
      <dgm:spPr/>
      <dgm:t>
        <a:bodyPr/>
        <a:lstStyle/>
        <a:p>
          <a:endParaRPr lang="en-IN"/>
        </a:p>
      </dgm:t>
    </dgm:pt>
    <dgm:pt modelId="{71F51F86-8AAD-45DA-95D0-42FFFCE00CBF}">
      <dgm:prSet phldrT="[Text]"/>
      <dgm:spPr>
        <a:solidFill>
          <a:schemeClr val="tx2">
            <a:lumMod val="60000"/>
            <a:lumOff val="40000"/>
          </a:schemeClr>
        </a:solidFill>
      </dgm:spPr>
      <dgm:t>
        <a:bodyPr/>
        <a:lstStyle/>
        <a:p>
          <a:r>
            <a:rPr lang="en-IN" dirty="0">
              <a:solidFill>
                <a:schemeClr val="tx1"/>
              </a:solidFill>
            </a:rPr>
            <a:t>Data enrichment includes enhancing the dataset with additional attributes like year, country names etc.</a:t>
          </a:r>
        </a:p>
      </dgm:t>
    </dgm:pt>
    <dgm:pt modelId="{B53B273A-EEE5-43F3-9FFA-A7E0428139AA}" type="parTrans" cxnId="{9804322C-9FFE-4409-BAE0-0DCAA52C7489}">
      <dgm:prSet/>
      <dgm:spPr/>
      <dgm:t>
        <a:bodyPr/>
        <a:lstStyle/>
        <a:p>
          <a:endParaRPr lang="en-IN"/>
        </a:p>
      </dgm:t>
    </dgm:pt>
    <dgm:pt modelId="{AE6328B3-DF2B-4B79-A273-804C99DE6547}" type="sibTrans" cxnId="{9804322C-9FFE-4409-BAE0-0DCAA52C7489}">
      <dgm:prSet/>
      <dgm:spPr/>
      <dgm:t>
        <a:bodyPr/>
        <a:lstStyle/>
        <a:p>
          <a:endParaRPr lang="en-IN"/>
        </a:p>
      </dgm:t>
    </dgm:pt>
    <dgm:pt modelId="{C4A6865E-6F0A-434E-A280-952CF81A9B65}">
      <dgm:prSet phldrT="[Text]"/>
      <dgm:spPr>
        <a:solidFill>
          <a:schemeClr val="tx2">
            <a:lumMod val="60000"/>
            <a:lumOff val="40000"/>
          </a:schemeClr>
        </a:solidFill>
      </dgm:spPr>
      <dgm:t>
        <a:bodyPr/>
        <a:lstStyle/>
        <a:p>
          <a:r>
            <a:rPr lang="en-IN" dirty="0">
              <a:solidFill>
                <a:schemeClr val="tx1"/>
              </a:solidFill>
            </a:rPr>
            <a:t>Descriptive analysis includes creating the pivot tables for analysis.</a:t>
          </a:r>
        </a:p>
      </dgm:t>
    </dgm:pt>
    <dgm:pt modelId="{55308DA4-BEFF-434A-8EAE-80C6BB7CF210}" type="parTrans" cxnId="{18F1A8FB-DC84-4B7C-AF5A-922E77C46792}">
      <dgm:prSet/>
      <dgm:spPr/>
      <dgm:t>
        <a:bodyPr/>
        <a:lstStyle/>
        <a:p>
          <a:endParaRPr lang="en-IN"/>
        </a:p>
      </dgm:t>
    </dgm:pt>
    <dgm:pt modelId="{596372AC-8A48-4904-B604-06C5D0A20622}" type="sibTrans" cxnId="{18F1A8FB-DC84-4B7C-AF5A-922E77C46792}">
      <dgm:prSet/>
      <dgm:spPr/>
      <dgm:t>
        <a:bodyPr/>
        <a:lstStyle/>
        <a:p>
          <a:endParaRPr lang="en-IN"/>
        </a:p>
      </dgm:t>
    </dgm:pt>
    <dgm:pt modelId="{CF22FEA6-F6E7-4583-898E-C491EBD25751}">
      <dgm:prSet phldrT="[Text]"/>
      <dgm:spPr>
        <a:solidFill>
          <a:schemeClr val="tx2">
            <a:lumMod val="60000"/>
            <a:lumOff val="40000"/>
          </a:schemeClr>
        </a:solidFill>
      </dgm:spPr>
      <dgm:t>
        <a:bodyPr/>
        <a:lstStyle/>
        <a:p>
          <a:r>
            <a:rPr lang="en-IN" dirty="0">
              <a:solidFill>
                <a:schemeClr val="tx1"/>
              </a:solidFill>
            </a:rPr>
            <a:t>Visualization includes creation of dynamics charts and dashboard for easy analysis.</a:t>
          </a:r>
        </a:p>
      </dgm:t>
    </dgm:pt>
    <dgm:pt modelId="{E1AD0634-58A0-46CA-9B9B-40936C5890B8}" type="parTrans" cxnId="{2DF3454E-ED69-4ADB-80B8-E05F145E17D0}">
      <dgm:prSet/>
      <dgm:spPr/>
      <dgm:t>
        <a:bodyPr/>
        <a:lstStyle/>
        <a:p>
          <a:endParaRPr lang="en-IN"/>
        </a:p>
      </dgm:t>
    </dgm:pt>
    <dgm:pt modelId="{B2E2547D-C19E-4FE1-A281-3A1506795E14}" type="sibTrans" cxnId="{2DF3454E-ED69-4ADB-80B8-E05F145E17D0}">
      <dgm:prSet/>
      <dgm:spPr/>
      <dgm:t>
        <a:bodyPr/>
        <a:lstStyle/>
        <a:p>
          <a:endParaRPr lang="en-IN"/>
        </a:p>
      </dgm:t>
    </dgm:pt>
    <dgm:pt modelId="{D7A5495F-A5C8-46EB-80C0-80185812CE55}" type="pres">
      <dgm:prSet presAssocID="{5DBB6B51-A144-4F86-8D61-4AF23FC9CB9E}" presName="Name0" presStyleCnt="0">
        <dgm:presLayoutVars>
          <dgm:dir/>
          <dgm:animLvl val="lvl"/>
          <dgm:resizeHandles val="exact"/>
        </dgm:presLayoutVars>
      </dgm:prSet>
      <dgm:spPr/>
    </dgm:pt>
    <dgm:pt modelId="{1555E29D-AB39-460D-9818-D54D98F0F48E}" type="pres">
      <dgm:prSet presAssocID="{CF22FEA6-F6E7-4583-898E-C491EBD25751}" presName="boxAndChildren" presStyleCnt="0"/>
      <dgm:spPr/>
    </dgm:pt>
    <dgm:pt modelId="{44A77B64-4695-418A-B26C-EFB82482FDC3}" type="pres">
      <dgm:prSet presAssocID="{CF22FEA6-F6E7-4583-898E-C491EBD25751}" presName="parentTextBox" presStyleLbl="node1" presStyleIdx="0" presStyleCnt="5"/>
      <dgm:spPr/>
    </dgm:pt>
    <dgm:pt modelId="{7D2C751A-83B0-4FC0-A4BE-12EC689ACAD8}" type="pres">
      <dgm:prSet presAssocID="{596372AC-8A48-4904-B604-06C5D0A20622}" presName="sp" presStyleCnt="0"/>
      <dgm:spPr/>
    </dgm:pt>
    <dgm:pt modelId="{49A58BB3-593E-43D5-B032-4CB9D7684E2A}" type="pres">
      <dgm:prSet presAssocID="{C4A6865E-6F0A-434E-A280-952CF81A9B65}" presName="arrowAndChildren" presStyleCnt="0"/>
      <dgm:spPr/>
    </dgm:pt>
    <dgm:pt modelId="{39D1CA10-BF57-4521-8B6A-FF4CE6658F59}" type="pres">
      <dgm:prSet presAssocID="{C4A6865E-6F0A-434E-A280-952CF81A9B65}" presName="parentTextArrow" presStyleLbl="node1" presStyleIdx="1" presStyleCnt="5"/>
      <dgm:spPr/>
    </dgm:pt>
    <dgm:pt modelId="{F31B3AAA-E905-48C0-81E9-208A73F0A22C}" type="pres">
      <dgm:prSet presAssocID="{AE6328B3-DF2B-4B79-A273-804C99DE6547}" presName="sp" presStyleCnt="0"/>
      <dgm:spPr/>
    </dgm:pt>
    <dgm:pt modelId="{9C4EC301-9474-47DE-9D0E-3B8160AE0F1C}" type="pres">
      <dgm:prSet presAssocID="{71F51F86-8AAD-45DA-95D0-42FFFCE00CBF}" presName="arrowAndChildren" presStyleCnt="0"/>
      <dgm:spPr/>
    </dgm:pt>
    <dgm:pt modelId="{952F77D5-E24D-4AF9-98CC-F31EE0570E1D}" type="pres">
      <dgm:prSet presAssocID="{71F51F86-8AAD-45DA-95D0-42FFFCE00CBF}" presName="parentTextArrow" presStyleLbl="node1" presStyleIdx="2" presStyleCnt="5"/>
      <dgm:spPr/>
    </dgm:pt>
    <dgm:pt modelId="{852E37E5-AFA0-4CB8-B427-9B0408EBD41C}" type="pres">
      <dgm:prSet presAssocID="{B8452D58-EE5E-4729-835A-3F6A55993E9A}" presName="sp" presStyleCnt="0"/>
      <dgm:spPr/>
    </dgm:pt>
    <dgm:pt modelId="{715276F0-FFF2-4C44-BEC4-12FECC9270CC}" type="pres">
      <dgm:prSet presAssocID="{061E3E81-40E1-4FB8-AADE-F53F73B81362}" presName="arrowAndChildren" presStyleCnt="0"/>
      <dgm:spPr/>
    </dgm:pt>
    <dgm:pt modelId="{7F494351-66E4-4D84-A640-6F4F4539E9BC}" type="pres">
      <dgm:prSet presAssocID="{061E3E81-40E1-4FB8-AADE-F53F73B81362}" presName="parentTextArrow" presStyleLbl="node1" presStyleIdx="3" presStyleCnt="5"/>
      <dgm:spPr/>
    </dgm:pt>
    <dgm:pt modelId="{ABC64088-48CF-48DF-9316-5D34CC25E01C}" type="pres">
      <dgm:prSet presAssocID="{B7C27194-1969-4927-81B6-09D3A2CEC46F}" presName="sp" presStyleCnt="0"/>
      <dgm:spPr/>
    </dgm:pt>
    <dgm:pt modelId="{A7CE1501-0376-4B4F-A6B6-8CA494D4D57B}" type="pres">
      <dgm:prSet presAssocID="{685FC86D-62A7-44B7-8221-40102C385653}" presName="arrowAndChildren" presStyleCnt="0"/>
      <dgm:spPr/>
    </dgm:pt>
    <dgm:pt modelId="{416B5F48-C3FC-42C1-9B93-54D12FB22309}" type="pres">
      <dgm:prSet presAssocID="{685FC86D-62A7-44B7-8221-40102C385653}" presName="parentTextArrow" presStyleLbl="node1" presStyleIdx="4" presStyleCnt="5"/>
      <dgm:spPr/>
    </dgm:pt>
  </dgm:ptLst>
  <dgm:cxnLst>
    <dgm:cxn modelId="{C86AB120-5A2B-4463-8D82-6CDEA386B5F1}" type="presOf" srcId="{5DBB6B51-A144-4F86-8D61-4AF23FC9CB9E}" destId="{D7A5495F-A5C8-46EB-80C0-80185812CE55}" srcOrd="0" destOrd="0" presId="urn:microsoft.com/office/officeart/2005/8/layout/process4"/>
    <dgm:cxn modelId="{9804322C-9FFE-4409-BAE0-0DCAA52C7489}" srcId="{5DBB6B51-A144-4F86-8D61-4AF23FC9CB9E}" destId="{71F51F86-8AAD-45DA-95D0-42FFFCE00CBF}" srcOrd="2" destOrd="0" parTransId="{B53B273A-EEE5-43F3-9FFA-A7E0428139AA}" sibTransId="{AE6328B3-DF2B-4B79-A273-804C99DE6547}"/>
    <dgm:cxn modelId="{A3B0A65B-A305-4354-8173-F39D8C651802}" type="presOf" srcId="{C4A6865E-6F0A-434E-A280-952CF81A9B65}" destId="{39D1CA10-BF57-4521-8B6A-FF4CE6658F59}" srcOrd="0" destOrd="0" presId="urn:microsoft.com/office/officeart/2005/8/layout/process4"/>
    <dgm:cxn modelId="{2032C25E-1C40-4FD4-8726-D2506DA07B71}" srcId="{5DBB6B51-A144-4F86-8D61-4AF23FC9CB9E}" destId="{685FC86D-62A7-44B7-8221-40102C385653}" srcOrd="0" destOrd="0" parTransId="{AFA82302-7518-445B-884A-6E72646EC7CC}" sibTransId="{B7C27194-1969-4927-81B6-09D3A2CEC46F}"/>
    <dgm:cxn modelId="{6F07F66D-EE97-44D9-9466-344E371475A8}" srcId="{5DBB6B51-A144-4F86-8D61-4AF23FC9CB9E}" destId="{061E3E81-40E1-4FB8-AADE-F53F73B81362}" srcOrd="1" destOrd="0" parTransId="{D23EB4EE-F140-4B37-8D45-373D40D57145}" sibTransId="{B8452D58-EE5E-4729-835A-3F6A55993E9A}"/>
    <dgm:cxn modelId="{2DF3454E-ED69-4ADB-80B8-E05F145E17D0}" srcId="{5DBB6B51-A144-4F86-8D61-4AF23FC9CB9E}" destId="{CF22FEA6-F6E7-4583-898E-C491EBD25751}" srcOrd="4" destOrd="0" parTransId="{E1AD0634-58A0-46CA-9B9B-40936C5890B8}" sibTransId="{B2E2547D-C19E-4FE1-A281-3A1506795E14}"/>
    <dgm:cxn modelId="{3009518F-2D4A-429B-A0FF-7592DC1D543A}" type="presOf" srcId="{CF22FEA6-F6E7-4583-898E-C491EBD25751}" destId="{44A77B64-4695-418A-B26C-EFB82482FDC3}" srcOrd="0" destOrd="0" presId="urn:microsoft.com/office/officeart/2005/8/layout/process4"/>
    <dgm:cxn modelId="{B7AD619C-E166-458A-A7C4-F56E925C467D}" type="presOf" srcId="{71F51F86-8AAD-45DA-95D0-42FFFCE00CBF}" destId="{952F77D5-E24D-4AF9-98CC-F31EE0570E1D}" srcOrd="0" destOrd="0" presId="urn:microsoft.com/office/officeart/2005/8/layout/process4"/>
    <dgm:cxn modelId="{A1B802CB-1B27-4AC9-8990-64766A5A7775}" type="presOf" srcId="{685FC86D-62A7-44B7-8221-40102C385653}" destId="{416B5F48-C3FC-42C1-9B93-54D12FB22309}" srcOrd="0" destOrd="0" presId="urn:microsoft.com/office/officeart/2005/8/layout/process4"/>
    <dgm:cxn modelId="{49A127F2-5274-4B02-8BD7-73F29DA6DFA6}" type="presOf" srcId="{061E3E81-40E1-4FB8-AADE-F53F73B81362}" destId="{7F494351-66E4-4D84-A640-6F4F4539E9BC}" srcOrd="0" destOrd="0" presId="urn:microsoft.com/office/officeart/2005/8/layout/process4"/>
    <dgm:cxn modelId="{18F1A8FB-DC84-4B7C-AF5A-922E77C46792}" srcId="{5DBB6B51-A144-4F86-8D61-4AF23FC9CB9E}" destId="{C4A6865E-6F0A-434E-A280-952CF81A9B65}" srcOrd="3" destOrd="0" parTransId="{55308DA4-BEFF-434A-8EAE-80C6BB7CF210}" sibTransId="{596372AC-8A48-4904-B604-06C5D0A20622}"/>
    <dgm:cxn modelId="{F9D70C32-76DB-4E34-9E05-B8A8435E6850}" type="presParOf" srcId="{D7A5495F-A5C8-46EB-80C0-80185812CE55}" destId="{1555E29D-AB39-460D-9818-D54D98F0F48E}" srcOrd="0" destOrd="0" presId="urn:microsoft.com/office/officeart/2005/8/layout/process4"/>
    <dgm:cxn modelId="{164686A4-CD17-4CA3-9D13-EE11DC57D482}" type="presParOf" srcId="{1555E29D-AB39-460D-9818-D54D98F0F48E}" destId="{44A77B64-4695-418A-B26C-EFB82482FDC3}" srcOrd="0" destOrd="0" presId="urn:microsoft.com/office/officeart/2005/8/layout/process4"/>
    <dgm:cxn modelId="{627C47AB-EB18-4B00-8D92-4F058C8B3D68}" type="presParOf" srcId="{D7A5495F-A5C8-46EB-80C0-80185812CE55}" destId="{7D2C751A-83B0-4FC0-A4BE-12EC689ACAD8}" srcOrd="1" destOrd="0" presId="urn:microsoft.com/office/officeart/2005/8/layout/process4"/>
    <dgm:cxn modelId="{D19A7C17-7B57-4278-8CD7-B01CB9C54903}" type="presParOf" srcId="{D7A5495F-A5C8-46EB-80C0-80185812CE55}" destId="{49A58BB3-593E-43D5-B032-4CB9D7684E2A}" srcOrd="2" destOrd="0" presId="urn:microsoft.com/office/officeart/2005/8/layout/process4"/>
    <dgm:cxn modelId="{5B0C82CE-6B96-47E5-8DFE-DE88041C0D29}" type="presParOf" srcId="{49A58BB3-593E-43D5-B032-4CB9D7684E2A}" destId="{39D1CA10-BF57-4521-8B6A-FF4CE6658F59}" srcOrd="0" destOrd="0" presId="urn:microsoft.com/office/officeart/2005/8/layout/process4"/>
    <dgm:cxn modelId="{7C052EE1-F460-4840-AC27-020603BFC205}" type="presParOf" srcId="{D7A5495F-A5C8-46EB-80C0-80185812CE55}" destId="{F31B3AAA-E905-48C0-81E9-208A73F0A22C}" srcOrd="3" destOrd="0" presId="urn:microsoft.com/office/officeart/2005/8/layout/process4"/>
    <dgm:cxn modelId="{B42FF104-D763-4B92-AEC2-6475675E7DD6}" type="presParOf" srcId="{D7A5495F-A5C8-46EB-80C0-80185812CE55}" destId="{9C4EC301-9474-47DE-9D0E-3B8160AE0F1C}" srcOrd="4" destOrd="0" presId="urn:microsoft.com/office/officeart/2005/8/layout/process4"/>
    <dgm:cxn modelId="{6CEAD824-29C5-4A85-959F-181A5156F927}" type="presParOf" srcId="{9C4EC301-9474-47DE-9D0E-3B8160AE0F1C}" destId="{952F77D5-E24D-4AF9-98CC-F31EE0570E1D}" srcOrd="0" destOrd="0" presId="urn:microsoft.com/office/officeart/2005/8/layout/process4"/>
    <dgm:cxn modelId="{5A425881-FFC4-4F34-B366-DEC08D8B94D5}" type="presParOf" srcId="{D7A5495F-A5C8-46EB-80C0-80185812CE55}" destId="{852E37E5-AFA0-4CB8-B427-9B0408EBD41C}" srcOrd="5" destOrd="0" presId="urn:microsoft.com/office/officeart/2005/8/layout/process4"/>
    <dgm:cxn modelId="{DAF64A3D-332D-4A29-979B-16867C0ABF9F}" type="presParOf" srcId="{D7A5495F-A5C8-46EB-80C0-80185812CE55}" destId="{715276F0-FFF2-4C44-BEC4-12FECC9270CC}" srcOrd="6" destOrd="0" presId="urn:microsoft.com/office/officeart/2005/8/layout/process4"/>
    <dgm:cxn modelId="{EEAF0349-BE58-47D1-A6FC-DA347606324F}" type="presParOf" srcId="{715276F0-FFF2-4C44-BEC4-12FECC9270CC}" destId="{7F494351-66E4-4D84-A640-6F4F4539E9BC}" srcOrd="0" destOrd="0" presId="urn:microsoft.com/office/officeart/2005/8/layout/process4"/>
    <dgm:cxn modelId="{D6CFAD91-8394-4A27-A1DA-05C8D5796FF5}" type="presParOf" srcId="{D7A5495F-A5C8-46EB-80C0-80185812CE55}" destId="{ABC64088-48CF-48DF-9316-5D34CC25E01C}" srcOrd="7" destOrd="0" presId="urn:microsoft.com/office/officeart/2005/8/layout/process4"/>
    <dgm:cxn modelId="{1A713EE1-FB70-4871-ABF6-758F6F7B8D09}" type="presParOf" srcId="{D7A5495F-A5C8-46EB-80C0-80185812CE55}" destId="{A7CE1501-0376-4B4F-A6B6-8CA494D4D57B}" srcOrd="8" destOrd="0" presId="urn:microsoft.com/office/officeart/2005/8/layout/process4"/>
    <dgm:cxn modelId="{786180BE-3A8F-4EAA-A28E-811782E546E2}" type="presParOf" srcId="{A7CE1501-0376-4B4F-A6B6-8CA494D4D57B}" destId="{416B5F48-C3FC-42C1-9B93-54D12FB22309}" srcOrd="0" destOrd="0" presId="urn:microsoft.com/office/officeart/2005/8/layout/process4"/>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77B64-4695-418A-B26C-EFB82482FDC3}">
      <dsp:nvSpPr>
        <dsp:cNvPr id="0" name=""/>
        <dsp:cNvSpPr/>
      </dsp:nvSpPr>
      <dsp:spPr>
        <a:xfrm>
          <a:off x="0" y="3052970"/>
          <a:ext cx="7203688" cy="500865"/>
        </a:xfrm>
        <a:prstGeom prst="rect">
          <a:avLst/>
        </a:prstGeom>
        <a:solidFill>
          <a:schemeClr val="tx2">
            <a:lumMod val="60000"/>
            <a:lumOff val="4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solidFill>
                <a:schemeClr val="tx1"/>
              </a:solidFill>
            </a:rPr>
            <a:t>Visualization includes creation of dynamics charts and dashboard for easy analysis.</a:t>
          </a:r>
        </a:p>
      </dsp:txBody>
      <dsp:txXfrm>
        <a:off x="0" y="3052970"/>
        <a:ext cx="7203688" cy="500865"/>
      </dsp:txXfrm>
    </dsp:sp>
    <dsp:sp modelId="{39D1CA10-BF57-4521-8B6A-FF4CE6658F59}">
      <dsp:nvSpPr>
        <dsp:cNvPr id="0" name=""/>
        <dsp:cNvSpPr/>
      </dsp:nvSpPr>
      <dsp:spPr>
        <a:xfrm rot="10800000">
          <a:off x="0" y="2290152"/>
          <a:ext cx="7203688" cy="770330"/>
        </a:xfrm>
        <a:prstGeom prst="upArrowCallout">
          <a:avLst/>
        </a:prstGeom>
        <a:solidFill>
          <a:schemeClr val="tx2">
            <a:lumMod val="60000"/>
            <a:lumOff val="4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solidFill>
                <a:schemeClr val="tx1"/>
              </a:solidFill>
            </a:rPr>
            <a:t>Descriptive analysis includes creating the pivot tables for analysis.</a:t>
          </a:r>
        </a:p>
      </dsp:txBody>
      <dsp:txXfrm rot="10800000">
        <a:off x="0" y="2290152"/>
        <a:ext cx="7203688" cy="500537"/>
      </dsp:txXfrm>
    </dsp:sp>
    <dsp:sp modelId="{952F77D5-E24D-4AF9-98CC-F31EE0570E1D}">
      <dsp:nvSpPr>
        <dsp:cNvPr id="0" name=""/>
        <dsp:cNvSpPr/>
      </dsp:nvSpPr>
      <dsp:spPr>
        <a:xfrm rot="10800000">
          <a:off x="0" y="1527334"/>
          <a:ext cx="7203688" cy="770330"/>
        </a:xfrm>
        <a:prstGeom prst="upArrowCallout">
          <a:avLst/>
        </a:prstGeom>
        <a:solidFill>
          <a:schemeClr val="tx2">
            <a:lumMod val="60000"/>
            <a:lumOff val="4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solidFill>
                <a:schemeClr val="tx1"/>
              </a:solidFill>
            </a:rPr>
            <a:t>Data enrichment includes enhancing the dataset with additional attributes like year, country names etc.</a:t>
          </a:r>
        </a:p>
      </dsp:txBody>
      <dsp:txXfrm rot="10800000">
        <a:off x="0" y="1527334"/>
        <a:ext cx="7203688" cy="500537"/>
      </dsp:txXfrm>
    </dsp:sp>
    <dsp:sp modelId="{7F494351-66E4-4D84-A640-6F4F4539E9BC}">
      <dsp:nvSpPr>
        <dsp:cNvPr id="0" name=""/>
        <dsp:cNvSpPr/>
      </dsp:nvSpPr>
      <dsp:spPr>
        <a:xfrm rot="10800000">
          <a:off x="0" y="764517"/>
          <a:ext cx="7203688" cy="770330"/>
        </a:xfrm>
        <a:prstGeom prst="upArrowCallout">
          <a:avLst/>
        </a:prstGeom>
        <a:solidFill>
          <a:schemeClr val="tx2">
            <a:lumMod val="60000"/>
            <a:lumOff val="4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solidFill>
                <a:schemeClr val="tx1"/>
              </a:solidFill>
            </a:rPr>
            <a:t>Data cleaning includes utilization of various functions like TRIM,CLEAN etc to ensure the data accuracy</a:t>
          </a:r>
        </a:p>
      </dsp:txBody>
      <dsp:txXfrm rot="10800000">
        <a:off x="0" y="764517"/>
        <a:ext cx="7203688" cy="500537"/>
      </dsp:txXfrm>
    </dsp:sp>
    <dsp:sp modelId="{416B5F48-C3FC-42C1-9B93-54D12FB22309}">
      <dsp:nvSpPr>
        <dsp:cNvPr id="0" name=""/>
        <dsp:cNvSpPr/>
      </dsp:nvSpPr>
      <dsp:spPr>
        <a:xfrm rot="10800000">
          <a:off x="0" y="1699"/>
          <a:ext cx="7203688" cy="770330"/>
        </a:xfrm>
        <a:prstGeom prst="upArrowCallout">
          <a:avLst/>
        </a:prstGeom>
        <a:solidFill>
          <a:schemeClr val="tx2">
            <a:lumMod val="60000"/>
            <a:lumOff val="4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solidFill>
                <a:schemeClr val="tx1"/>
              </a:solidFill>
            </a:rPr>
            <a:t>Data collection from the newton school portal</a:t>
          </a:r>
        </a:p>
      </dsp:txBody>
      <dsp:txXfrm rot="10800000">
        <a:off x="0" y="1699"/>
        <a:ext cx="7203688" cy="5005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08e30664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08e30664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108e306644_0_19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108e306644_0_19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108e306644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108e306644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108e306644_0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108e306644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94250" y="1090925"/>
            <a:ext cx="4755600" cy="2552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chemeClr val="lt1"/>
              </a:buClr>
              <a:buSzPts val="5200"/>
              <a:buNone/>
              <a:defRPr sz="6400">
                <a:solidFill>
                  <a:schemeClr val="l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500" y="37026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265350" y="102050"/>
            <a:ext cx="8634900" cy="4980101"/>
          </a:xfrm>
          <a:custGeom>
            <a:avLst/>
            <a:gdLst/>
            <a:ahLst/>
            <a:cxnLst/>
            <a:rect l="l" t="t" r="r" b="b"/>
            <a:pathLst>
              <a:path w="258588" h="179092" fill="none" extrusionOk="0">
                <a:moveTo>
                  <a:pt x="215698" y="0"/>
                </a:moveTo>
                <a:lnTo>
                  <a:pt x="236148" y="0"/>
                </a:lnTo>
                <a:cubicBezTo>
                  <a:pt x="236148" y="12371"/>
                  <a:pt x="246217" y="22440"/>
                  <a:pt x="258588" y="22440"/>
                </a:cubicBezTo>
                <a:lnTo>
                  <a:pt x="258588" y="156651"/>
                </a:lnTo>
                <a:cubicBezTo>
                  <a:pt x="246217" y="156651"/>
                  <a:pt x="236148" y="166720"/>
                  <a:pt x="236148" y="179091"/>
                </a:cubicBezTo>
                <a:lnTo>
                  <a:pt x="22440" y="179091"/>
                </a:lnTo>
                <a:cubicBezTo>
                  <a:pt x="22440" y="166720"/>
                  <a:pt x="12372" y="156651"/>
                  <a:pt x="0" y="156651"/>
                </a:cubicBezTo>
                <a:lnTo>
                  <a:pt x="0" y="22440"/>
                </a:lnTo>
                <a:cubicBezTo>
                  <a:pt x="12372" y="22440"/>
                  <a:pt x="22440" y="12410"/>
                  <a:pt x="22440" y="0"/>
                </a:cubicBezTo>
                <a:lnTo>
                  <a:pt x="215698" y="0"/>
                </a:lnTo>
                <a:close/>
              </a:path>
            </a:pathLst>
          </a:custGeom>
          <a:noFill/>
          <a:ln w="38100" cap="flat" cmpd="sng">
            <a:solidFill>
              <a:schemeClr val="accent2"/>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420840" y="261444"/>
            <a:ext cx="8305847" cy="4631767"/>
          </a:xfrm>
          <a:custGeom>
            <a:avLst/>
            <a:gdLst/>
            <a:ahLst/>
            <a:cxnLst/>
            <a:rect l="l" t="t" r="r" b="b"/>
            <a:pathLst>
              <a:path w="258588" h="179092" fill="none" extrusionOk="0">
                <a:moveTo>
                  <a:pt x="215698" y="0"/>
                </a:moveTo>
                <a:lnTo>
                  <a:pt x="236148" y="0"/>
                </a:lnTo>
                <a:cubicBezTo>
                  <a:pt x="236148" y="12371"/>
                  <a:pt x="246217" y="22440"/>
                  <a:pt x="258588" y="22440"/>
                </a:cubicBezTo>
                <a:lnTo>
                  <a:pt x="258588" y="156651"/>
                </a:lnTo>
                <a:cubicBezTo>
                  <a:pt x="246217" y="156651"/>
                  <a:pt x="236148" y="166720"/>
                  <a:pt x="236148" y="179091"/>
                </a:cubicBezTo>
                <a:lnTo>
                  <a:pt x="22440" y="179091"/>
                </a:lnTo>
                <a:cubicBezTo>
                  <a:pt x="22440" y="166720"/>
                  <a:pt x="12372" y="156651"/>
                  <a:pt x="0" y="156651"/>
                </a:cubicBezTo>
                <a:lnTo>
                  <a:pt x="0" y="22440"/>
                </a:lnTo>
                <a:cubicBezTo>
                  <a:pt x="12372" y="22440"/>
                  <a:pt x="22440" y="12410"/>
                  <a:pt x="22440" y="0"/>
                </a:cubicBezTo>
                <a:lnTo>
                  <a:pt x="215698" y="0"/>
                </a:lnTo>
                <a:close/>
              </a:path>
            </a:pathLst>
          </a:custGeom>
          <a:noFill/>
          <a:ln w="17550" cap="flat" cmpd="sng">
            <a:solidFill>
              <a:schemeClr val="accent2"/>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265350" y="102050"/>
            <a:ext cx="8634900" cy="4980101"/>
          </a:xfrm>
          <a:custGeom>
            <a:avLst/>
            <a:gdLst/>
            <a:ahLst/>
            <a:cxnLst/>
            <a:rect l="l" t="t" r="r" b="b"/>
            <a:pathLst>
              <a:path w="258588" h="179092" fill="none" extrusionOk="0">
                <a:moveTo>
                  <a:pt x="215698" y="0"/>
                </a:moveTo>
                <a:lnTo>
                  <a:pt x="236148" y="0"/>
                </a:lnTo>
                <a:cubicBezTo>
                  <a:pt x="236148" y="12371"/>
                  <a:pt x="246217" y="22440"/>
                  <a:pt x="258588" y="22440"/>
                </a:cubicBezTo>
                <a:lnTo>
                  <a:pt x="258588" y="156651"/>
                </a:lnTo>
                <a:cubicBezTo>
                  <a:pt x="246217" y="156651"/>
                  <a:pt x="236148" y="166720"/>
                  <a:pt x="236148" y="179091"/>
                </a:cubicBezTo>
                <a:lnTo>
                  <a:pt x="22440" y="179091"/>
                </a:lnTo>
                <a:cubicBezTo>
                  <a:pt x="22440" y="166720"/>
                  <a:pt x="12372" y="156651"/>
                  <a:pt x="0" y="156651"/>
                </a:cubicBezTo>
                <a:lnTo>
                  <a:pt x="0" y="22440"/>
                </a:lnTo>
                <a:cubicBezTo>
                  <a:pt x="12372" y="22440"/>
                  <a:pt x="22440" y="12410"/>
                  <a:pt x="22440" y="0"/>
                </a:cubicBezTo>
                <a:lnTo>
                  <a:pt x="215698" y="0"/>
                </a:lnTo>
                <a:close/>
              </a:path>
            </a:pathLst>
          </a:custGeom>
          <a:noFill/>
          <a:ln w="38100" cap="flat" cmpd="sng">
            <a:solidFill>
              <a:schemeClr val="accent2"/>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4"/>
          <p:cNvSpPr/>
          <p:nvPr/>
        </p:nvSpPr>
        <p:spPr>
          <a:xfrm>
            <a:off x="420840" y="261444"/>
            <a:ext cx="8305847" cy="4631767"/>
          </a:xfrm>
          <a:custGeom>
            <a:avLst/>
            <a:gdLst/>
            <a:ahLst/>
            <a:cxnLst/>
            <a:rect l="l" t="t" r="r" b="b"/>
            <a:pathLst>
              <a:path w="258588" h="179092" fill="none" extrusionOk="0">
                <a:moveTo>
                  <a:pt x="215698" y="0"/>
                </a:moveTo>
                <a:lnTo>
                  <a:pt x="236148" y="0"/>
                </a:lnTo>
                <a:cubicBezTo>
                  <a:pt x="236148" y="12371"/>
                  <a:pt x="246217" y="22440"/>
                  <a:pt x="258588" y="22440"/>
                </a:cubicBezTo>
                <a:lnTo>
                  <a:pt x="258588" y="156651"/>
                </a:lnTo>
                <a:cubicBezTo>
                  <a:pt x="246217" y="156651"/>
                  <a:pt x="236148" y="166720"/>
                  <a:pt x="236148" y="179091"/>
                </a:cubicBezTo>
                <a:lnTo>
                  <a:pt x="22440" y="179091"/>
                </a:lnTo>
                <a:cubicBezTo>
                  <a:pt x="22440" y="166720"/>
                  <a:pt x="12372" y="156651"/>
                  <a:pt x="0" y="156651"/>
                </a:cubicBezTo>
                <a:lnTo>
                  <a:pt x="0" y="22440"/>
                </a:lnTo>
                <a:cubicBezTo>
                  <a:pt x="12372" y="22440"/>
                  <a:pt x="22440" y="12410"/>
                  <a:pt x="22440" y="0"/>
                </a:cubicBezTo>
                <a:lnTo>
                  <a:pt x="215698" y="0"/>
                </a:lnTo>
                <a:close/>
              </a:path>
            </a:pathLst>
          </a:custGeom>
          <a:noFill/>
          <a:ln w="17550" cap="flat" cmpd="sng">
            <a:solidFill>
              <a:schemeClr val="accent2"/>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a:solidFill>
                  <a:schemeClr val="accent1"/>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 name="Google Shape;23;p4"/>
          <p:cNvSpPr txBox="1">
            <a:spLocks noGrp="1"/>
          </p:cNvSpPr>
          <p:nvPr>
            <p:ph type="body" idx="1"/>
          </p:nvPr>
        </p:nvSpPr>
        <p:spPr>
          <a:xfrm>
            <a:off x="898075" y="1060125"/>
            <a:ext cx="73479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150"/>
            </a:lvl1pPr>
            <a:lvl2pPr marL="914400" lvl="1" indent="-304800" rtl="0">
              <a:lnSpc>
                <a:spcPct val="115000"/>
              </a:lnSpc>
              <a:spcBef>
                <a:spcPts val="0"/>
              </a:spcBef>
              <a:spcAft>
                <a:spcPts val="0"/>
              </a:spcAft>
              <a:buClr>
                <a:srgbClr val="434343"/>
              </a:buClr>
              <a:buSzPts val="1200"/>
              <a:buFont typeface="Roboto Condensed Light"/>
              <a:buAutoNum type="alphaLcPeriod"/>
              <a:defRPr/>
            </a:lvl2pPr>
            <a:lvl3pPr marL="1371600" lvl="2" indent="-304800" rtl="0">
              <a:lnSpc>
                <a:spcPct val="115000"/>
              </a:lnSpc>
              <a:spcBef>
                <a:spcPts val="0"/>
              </a:spcBef>
              <a:spcAft>
                <a:spcPts val="0"/>
              </a:spcAft>
              <a:buClr>
                <a:srgbClr val="434343"/>
              </a:buClr>
              <a:buSzPts val="1200"/>
              <a:buFont typeface="Roboto Condensed Light"/>
              <a:buAutoNum type="romanLcPeriod"/>
              <a:defRPr/>
            </a:lvl3pPr>
            <a:lvl4pPr marL="1828800" lvl="3" indent="-304800" rtl="0">
              <a:lnSpc>
                <a:spcPct val="115000"/>
              </a:lnSpc>
              <a:spcBef>
                <a:spcPts val="0"/>
              </a:spcBef>
              <a:spcAft>
                <a:spcPts val="0"/>
              </a:spcAft>
              <a:buClr>
                <a:srgbClr val="434343"/>
              </a:buClr>
              <a:buSzPts val="1200"/>
              <a:buFont typeface="Roboto Condensed Light"/>
              <a:buAutoNum type="arabicPeriod"/>
              <a:defRPr/>
            </a:lvl4pPr>
            <a:lvl5pPr marL="2286000" lvl="4" indent="-304800" rtl="0">
              <a:lnSpc>
                <a:spcPct val="115000"/>
              </a:lnSpc>
              <a:spcBef>
                <a:spcPts val="0"/>
              </a:spcBef>
              <a:spcAft>
                <a:spcPts val="0"/>
              </a:spcAft>
              <a:buClr>
                <a:srgbClr val="434343"/>
              </a:buClr>
              <a:buSzPts val="1200"/>
              <a:buFont typeface="Roboto Condensed Light"/>
              <a:buAutoNum type="alphaLcPeriod"/>
              <a:defRPr/>
            </a:lvl5pPr>
            <a:lvl6pPr marL="2743200" lvl="5" indent="-304800" rtl="0">
              <a:lnSpc>
                <a:spcPct val="115000"/>
              </a:lnSpc>
              <a:spcBef>
                <a:spcPts val="0"/>
              </a:spcBef>
              <a:spcAft>
                <a:spcPts val="0"/>
              </a:spcAft>
              <a:buClr>
                <a:srgbClr val="434343"/>
              </a:buClr>
              <a:buSzPts val="1200"/>
              <a:buFont typeface="Roboto Condensed Light"/>
              <a:buAutoNum type="romanLcPeriod"/>
              <a:defRPr/>
            </a:lvl6pPr>
            <a:lvl7pPr marL="3200400" lvl="6" indent="-304800" rtl="0">
              <a:lnSpc>
                <a:spcPct val="115000"/>
              </a:lnSpc>
              <a:spcBef>
                <a:spcPts val="0"/>
              </a:spcBef>
              <a:spcAft>
                <a:spcPts val="0"/>
              </a:spcAft>
              <a:buClr>
                <a:srgbClr val="434343"/>
              </a:buClr>
              <a:buSzPts val="1200"/>
              <a:buFont typeface="Roboto Condensed Light"/>
              <a:buAutoNum type="arabicPeriod"/>
              <a:defRPr/>
            </a:lvl7pPr>
            <a:lvl8pPr marL="3657600" lvl="7" indent="-304800" rtl="0">
              <a:lnSpc>
                <a:spcPct val="115000"/>
              </a:lnSpc>
              <a:spcBef>
                <a:spcPts val="0"/>
              </a:spcBef>
              <a:spcAft>
                <a:spcPts val="0"/>
              </a:spcAft>
              <a:buClr>
                <a:srgbClr val="434343"/>
              </a:buClr>
              <a:buSzPts val="1200"/>
              <a:buFont typeface="Roboto Condensed Light"/>
              <a:buAutoNum type="alphaLcPeriod"/>
              <a:defRPr/>
            </a:lvl8pPr>
            <a:lvl9pPr marL="4114800" lvl="8" indent="-304800" rtl="0">
              <a:lnSpc>
                <a:spcPct val="115000"/>
              </a:lnSpc>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1942350" y="1502750"/>
            <a:ext cx="5259300" cy="64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7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7" name="Google Shape;47;p9"/>
          <p:cNvSpPr txBox="1">
            <a:spLocks noGrp="1"/>
          </p:cNvSpPr>
          <p:nvPr>
            <p:ph type="subTitle" idx="1"/>
          </p:nvPr>
        </p:nvSpPr>
        <p:spPr>
          <a:xfrm>
            <a:off x="1884400" y="2274950"/>
            <a:ext cx="5259300" cy="159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 name="Google Shape;48;p9"/>
          <p:cNvSpPr/>
          <p:nvPr/>
        </p:nvSpPr>
        <p:spPr>
          <a:xfrm>
            <a:off x="265350" y="102050"/>
            <a:ext cx="8634900" cy="4980101"/>
          </a:xfrm>
          <a:custGeom>
            <a:avLst/>
            <a:gdLst/>
            <a:ahLst/>
            <a:cxnLst/>
            <a:rect l="l" t="t" r="r" b="b"/>
            <a:pathLst>
              <a:path w="258588" h="179092" fill="none" extrusionOk="0">
                <a:moveTo>
                  <a:pt x="215698" y="0"/>
                </a:moveTo>
                <a:lnTo>
                  <a:pt x="236148" y="0"/>
                </a:lnTo>
                <a:cubicBezTo>
                  <a:pt x="236148" y="12371"/>
                  <a:pt x="246217" y="22440"/>
                  <a:pt x="258588" y="22440"/>
                </a:cubicBezTo>
                <a:lnTo>
                  <a:pt x="258588" y="156651"/>
                </a:lnTo>
                <a:cubicBezTo>
                  <a:pt x="246217" y="156651"/>
                  <a:pt x="236148" y="166720"/>
                  <a:pt x="236148" y="179091"/>
                </a:cubicBezTo>
                <a:lnTo>
                  <a:pt x="22440" y="179091"/>
                </a:lnTo>
                <a:cubicBezTo>
                  <a:pt x="22440" y="166720"/>
                  <a:pt x="12372" y="156651"/>
                  <a:pt x="0" y="156651"/>
                </a:cubicBezTo>
                <a:lnTo>
                  <a:pt x="0" y="22440"/>
                </a:lnTo>
                <a:cubicBezTo>
                  <a:pt x="12372" y="22440"/>
                  <a:pt x="22440" y="12410"/>
                  <a:pt x="22440" y="0"/>
                </a:cubicBezTo>
                <a:lnTo>
                  <a:pt x="215698" y="0"/>
                </a:lnTo>
                <a:close/>
              </a:path>
            </a:pathLst>
          </a:custGeom>
          <a:noFill/>
          <a:ln w="38100" cap="flat" cmpd="sng">
            <a:solidFill>
              <a:schemeClr val="accent2"/>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9"/>
          <p:cNvSpPr/>
          <p:nvPr/>
        </p:nvSpPr>
        <p:spPr>
          <a:xfrm>
            <a:off x="420840" y="261444"/>
            <a:ext cx="8305847" cy="4631767"/>
          </a:xfrm>
          <a:custGeom>
            <a:avLst/>
            <a:gdLst/>
            <a:ahLst/>
            <a:cxnLst/>
            <a:rect l="l" t="t" r="r" b="b"/>
            <a:pathLst>
              <a:path w="258588" h="179092" fill="none" extrusionOk="0">
                <a:moveTo>
                  <a:pt x="215698" y="0"/>
                </a:moveTo>
                <a:lnTo>
                  <a:pt x="236148" y="0"/>
                </a:lnTo>
                <a:cubicBezTo>
                  <a:pt x="236148" y="12371"/>
                  <a:pt x="246217" y="22440"/>
                  <a:pt x="258588" y="22440"/>
                </a:cubicBezTo>
                <a:lnTo>
                  <a:pt x="258588" y="156651"/>
                </a:lnTo>
                <a:cubicBezTo>
                  <a:pt x="246217" y="156651"/>
                  <a:pt x="236148" y="166720"/>
                  <a:pt x="236148" y="179091"/>
                </a:cubicBezTo>
                <a:lnTo>
                  <a:pt x="22440" y="179091"/>
                </a:lnTo>
                <a:cubicBezTo>
                  <a:pt x="22440" y="166720"/>
                  <a:pt x="12372" y="156651"/>
                  <a:pt x="0" y="156651"/>
                </a:cubicBezTo>
                <a:lnTo>
                  <a:pt x="0" y="22440"/>
                </a:lnTo>
                <a:cubicBezTo>
                  <a:pt x="12372" y="22440"/>
                  <a:pt x="22440" y="12410"/>
                  <a:pt x="22440" y="0"/>
                </a:cubicBezTo>
                <a:lnTo>
                  <a:pt x="215698" y="0"/>
                </a:lnTo>
                <a:close/>
              </a:path>
            </a:pathLst>
          </a:custGeom>
          <a:noFill/>
          <a:ln w="17550" cap="flat" cmpd="sng">
            <a:solidFill>
              <a:schemeClr val="accent2"/>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81100" y="112125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3" name="Google Shape;63;p13"/>
          <p:cNvSpPr txBox="1">
            <a:spLocks noGrp="1"/>
          </p:cNvSpPr>
          <p:nvPr>
            <p:ph type="title" idx="2" hasCustomPrompt="1"/>
          </p:nvPr>
        </p:nvSpPr>
        <p:spPr>
          <a:xfrm>
            <a:off x="3424725" y="1281055"/>
            <a:ext cx="9036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1"/>
          </p:nvPr>
        </p:nvSpPr>
        <p:spPr>
          <a:xfrm>
            <a:off x="1081100" y="155538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 name="Google Shape;65;p13"/>
          <p:cNvSpPr txBox="1">
            <a:spLocks noGrp="1"/>
          </p:cNvSpPr>
          <p:nvPr>
            <p:ph type="title" idx="3"/>
          </p:nvPr>
        </p:nvSpPr>
        <p:spPr>
          <a:xfrm>
            <a:off x="1081100" y="227045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6" name="Google Shape;66;p13"/>
          <p:cNvSpPr txBox="1">
            <a:spLocks noGrp="1"/>
          </p:cNvSpPr>
          <p:nvPr>
            <p:ph type="title" idx="4" hasCustomPrompt="1"/>
          </p:nvPr>
        </p:nvSpPr>
        <p:spPr>
          <a:xfrm>
            <a:off x="3424725" y="2434830"/>
            <a:ext cx="9036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subTitle" idx="5"/>
          </p:nvPr>
        </p:nvSpPr>
        <p:spPr>
          <a:xfrm>
            <a:off x="1081100" y="270458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8" name="Google Shape;68;p13"/>
          <p:cNvSpPr txBox="1">
            <a:spLocks noGrp="1"/>
          </p:cNvSpPr>
          <p:nvPr>
            <p:ph type="title" idx="6"/>
          </p:nvPr>
        </p:nvSpPr>
        <p:spPr>
          <a:xfrm>
            <a:off x="1081100" y="3422880"/>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9" name="Google Shape;69;p13"/>
          <p:cNvSpPr txBox="1">
            <a:spLocks noGrp="1"/>
          </p:cNvSpPr>
          <p:nvPr>
            <p:ph type="title" idx="7" hasCustomPrompt="1"/>
          </p:nvPr>
        </p:nvSpPr>
        <p:spPr>
          <a:xfrm>
            <a:off x="3424725" y="3588605"/>
            <a:ext cx="9036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subTitle" idx="8"/>
          </p:nvPr>
        </p:nvSpPr>
        <p:spPr>
          <a:xfrm>
            <a:off x="1081100" y="3857005"/>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 name="Google Shape;71;p13"/>
          <p:cNvSpPr txBox="1">
            <a:spLocks noGrp="1"/>
          </p:cNvSpPr>
          <p:nvPr>
            <p:ph type="title" idx="9"/>
          </p:nvPr>
        </p:nvSpPr>
        <p:spPr>
          <a:xfrm>
            <a:off x="4826988" y="1118293"/>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2" name="Google Shape;72;p13"/>
          <p:cNvSpPr txBox="1">
            <a:spLocks noGrp="1"/>
          </p:cNvSpPr>
          <p:nvPr>
            <p:ph type="title" idx="13" hasCustomPrompt="1"/>
          </p:nvPr>
        </p:nvSpPr>
        <p:spPr>
          <a:xfrm>
            <a:off x="7159300" y="1285805"/>
            <a:ext cx="9036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a:spLocks noGrp="1"/>
          </p:cNvSpPr>
          <p:nvPr>
            <p:ph type="subTitle" idx="14"/>
          </p:nvPr>
        </p:nvSpPr>
        <p:spPr>
          <a:xfrm>
            <a:off x="4826988" y="155241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4" name="Google Shape;74;p13"/>
          <p:cNvSpPr txBox="1">
            <a:spLocks noGrp="1"/>
          </p:cNvSpPr>
          <p:nvPr>
            <p:ph type="title" idx="15"/>
          </p:nvPr>
        </p:nvSpPr>
        <p:spPr>
          <a:xfrm>
            <a:off x="4826988" y="2279943"/>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3"/>
          <p:cNvSpPr txBox="1">
            <a:spLocks noGrp="1"/>
          </p:cNvSpPr>
          <p:nvPr>
            <p:ph type="title" idx="16" hasCustomPrompt="1"/>
          </p:nvPr>
        </p:nvSpPr>
        <p:spPr>
          <a:xfrm>
            <a:off x="7159300" y="2433343"/>
            <a:ext cx="9036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subTitle" idx="17"/>
          </p:nvPr>
        </p:nvSpPr>
        <p:spPr>
          <a:xfrm>
            <a:off x="4826988" y="271406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7" name="Google Shape;77;p13"/>
          <p:cNvSpPr txBox="1">
            <a:spLocks noGrp="1"/>
          </p:cNvSpPr>
          <p:nvPr>
            <p:ph type="title" idx="18"/>
          </p:nvPr>
        </p:nvSpPr>
        <p:spPr>
          <a:xfrm>
            <a:off x="4826988" y="3422868"/>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3"/>
          <p:cNvSpPr txBox="1">
            <a:spLocks noGrp="1"/>
          </p:cNvSpPr>
          <p:nvPr>
            <p:ph type="title" idx="19" hasCustomPrompt="1"/>
          </p:nvPr>
        </p:nvSpPr>
        <p:spPr>
          <a:xfrm>
            <a:off x="7159300" y="3588605"/>
            <a:ext cx="9036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20"/>
          </p:nvPr>
        </p:nvSpPr>
        <p:spPr>
          <a:xfrm>
            <a:off x="4826988" y="3856993"/>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0" name="Google Shape;80;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a:solidFill>
                  <a:schemeClr val="accent2"/>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1" name="Google Shape;81;p13"/>
          <p:cNvSpPr/>
          <p:nvPr/>
        </p:nvSpPr>
        <p:spPr>
          <a:xfrm>
            <a:off x="265350" y="102050"/>
            <a:ext cx="8634900" cy="4980101"/>
          </a:xfrm>
          <a:custGeom>
            <a:avLst/>
            <a:gdLst/>
            <a:ahLst/>
            <a:cxnLst/>
            <a:rect l="l" t="t" r="r" b="b"/>
            <a:pathLst>
              <a:path w="258588" h="179092" fill="none" extrusionOk="0">
                <a:moveTo>
                  <a:pt x="215698" y="0"/>
                </a:moveTo>
                <a:lnTo>
                  <a:pt x="236148" y="0"/>
                </a:lnTo>
                <a:cubicBezTo>
                  <a:pt x="236148" y="12371"/>
                  <a:pt x="246217" y="22440"/>
                  <a:pt x="258588" y="22440"/>
                </a:cubicBezTo>
                <a:lnTo>
                  <a:pt x="258588" y="156651"/>
                </a:lnTo>
                <a:cubicBezTo>
                  <a:pt x="246217" y="156651"/>
                  <a:pt x="236148" y="166720"/>
                  <a:pt x="236148" y="179091"/>
                </a:cubicBezTo>
                <a:lnTo>
                  <a:pt x="22440" y="179091"/>
                </a:lnTo>
                <a:cubicBezTo>
                  <a:pt x="22440" y="166720"/>
                  <a:pt x="12372" y="156651"/>
                  <a:pt x="0" y="156651"/>
                </a:cubicBezTo>
                <a:lnTo>
                  <a:pt x="0" y="22440"/>
                </a:lnTo>
                <a:cubicBezTo>
                  <a:pt x="12372" y="22440"/>
                  <a:pt x="22440" y="12410"/>
                  <a:pt x="22440" y="0"/>
                </a:cubicBezTo>
                <a:lnTo>
                  <a:pt x="215698" y="0"/>
                </a:lnTo>
                <a:close/>
              </a:path>
            </a:pathLst>
          </a:custGeom>
          <a:noFill/>
          <a:ln w="38100" cap="flat" cmpd="sng">
            <a:solidFill>
              <a:schemeClr val="accent2"/>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13"/>
          <p:cNvSpPr/>
          <p:nvPr/>
        </p:nvSpPr>
        <p:spPr>
          <a:xfrm>
            <a:off x="420840" y="261444"/>
            <a:ext cx="8305847" cy="4631767"/>
          </a:xfrm>
          <a:custGeom>
            <a:avLst/>
            <a:gdLst/>
            <a:ahLst/>
            <a:cxnLst/>
            <a:rect l="l" t="t" r="r" b="b"/>
            <a:pathLst>
              <a:path w="258588" h="179092" fill="none" extrusionOk="0">
                <a:moveTo>
                  <a:pt x="215698" y="0"/>
                </a:moveTo>
                <a:lnTo>
                  <a:pt x="236148" y="0"/>
                </a:lnTo>
                <a:cubicBezTo>
                  <a:pt x="236148" y="12371"/>
                  <a:pt x="246217" y="22440"/>
                  <a:pt x="258588" y="22440"/>
                </a:cubicBezTo>
                <a:lnTo>
                  <a:pt x="258588" y="156651"/>
                </a:lnTo>
                <a:cubicBezTo>
                  <a:pt x="246217" y="156651"/>
                  <a:pt x="236148" y="166720"/>
                  <a:pt x="236148" y="179091"/>
                </a:cubicBezTo>
                <a:lnTo>
                  <a:pt x="22440" y="179091"/>
                </a:lnTo>
                <a:cubicBezTo>
                  <a:pt x="22440" y="166720"/>
                  <a:pt x="12372" y="156651"/>
                  <a:pt x="0" y="156651"/>
                </a:cubicBezTo>
                <a:lnTo>
                  <a:pt x="0" y="22440"/>
                </a:lnTo>
                <a:cubicBezTo>
                  <a:pt x="12372" y="22440"/>
                  <a:pt x="22440" y="12410"/>
                  <a:pt x="22440" y="0"/>
                </a:cubicBezTo>
                <a:lnTo>
                  <a:pt x="215698" y="0"/>
                </a:lnTo>
                <a:close/>
              </a:path>
            </a:pathLst>
          </a:custGeom>
          <a:noFill/>
          <a:ln w="17550" cap="flat" cmpd="sng">
            <a:solidFill>
              <a:schemeClr val="accent2"/>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89"/>
        <p:cNvGrpSpPr/>
        <p:nvPr/>
      </p:nvGrpSpPr>
      <p:grpSpPr>
        <a:xfrm>
          <a:off x="0" y="0"/>
          <a:ext cx="0" cy="0"/>
          <a:chOff x="0" y="0"/>
          <a:chExt cx="0" cy="0"/>
        </a:xfrm>
      </p:grpSpPr>
      <p:sp>
        <p:nvSpPr>
          <p:cNvPr id="190" name="Google Shape;190;p25"/>
          <p:cNvSpPr/>
          <p:nvPr/>
        </p:nvSpPr>
        <p:spPr>
          <a:xfrm>
            <a:off x="715100" y="910225"/>
            <a:ext cx="3439867" cy="3323052"/>
          </a:xfrm>
          <a:custGeom>
            <a:avLst/>
            <a:gdLst/>
            <a:ahLst/>
            <a:cxnLst/>
            <a:rect l="l" t="t" r="r" b="b"/>
            <a:pathLst>
              <a:path w="258588" h="179092" fill="none" extrusionOk="0">
                <a:moveTo>
                  <a:pt x="215698" y="0"/>
                </a:moveTo>
                <a:lnTo>
                  <a:pt x="236148" y="0"/>
                </a:lnTo>
                <a:cubicBezTo>
                  <a:pt x="236148" y="12371"/>
                  <a:pt x="246217" y="22440"/>
                  <a:pt x="258588" y="22440"/>
                </a:cubicBezTo>
                <a:lnTo>
                  <a:pt x="258588" y="156651"/>
                </a:lnTo>
                <a:cubicBezTo>
                  <a:pt x="246217" y="156651"/>
                  <a:pt x="236148" y="166720"/>
                  <a:pt x="236148" y="179091"/>
                </a:cubicBezTo>
                <a:lnTo>
                  <a:pt x="22440" y="179091"/>
                </a:lnTo>
                <a:cubicBezTo>
                  <a:pt x="22440" y="166720"/>
                  <a:pt x="12372" y="156651"/>
                  <a:pt x="0" y="156651"/>
                </a:cubicBezTo>
                <a:lnTo>
                  <a:pt x="0" y="22440"/>
                </a:lnTo>
                <a:cubicBezTo>
                  <a:pt x="12372" y="22440"/>
                  <a:pt x="22440" y="12410"/>
                  <a:pt x="22440" y="0"/>
                </a:cubicBezTo>
                <a:lnTo>
                  <a:pt x="215698" y="0"/>
                </a:lnTo>
                <a:close/>
              </a:path>
            </a:pathLst>
          </a:custGeom>
          <a:noFill/>
          <a:ln w="38100" cap="flat" cmpd="sng">
            <a:solidFill>
              <a:schemeClr val="accent2"/>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25"/>
          <p:cNvSpPr/>
          <p:nvPr/>
        </p:nvSpPr>
        <p:spPr>
          <a:xfrm>
            <a:off x="4989025" y="910225"/>
            <a:ext cx="3439867" cy="3323052"/>
          </a:xfrm>
          <a:custGeom>
            <a:avLst/>
            <a:gdLst/>
            <a:ahLst/>
            <a:cxnLst/>
            <a:rect l="l" t="t" r="r" b="b"/>
            <a:pathLst>
              <a:path w="258588" h="179092" fill="none" extrusionOk="0">
                <a:moveTo>
                  <a:pt x="215698" y="0"/>
                </a:moveTo>
                <a:lnTo>
                  <a:pt x="236148" y="0"/>
                </a:lnTo>
                <a:cubicBezTo>
                  <a:pt x="236148" y="12371"/>
                  <a:pt x="246217" y="22440"/>
                  <a:pt x="258588" y="22440"/>
                </a:cubicBezTo>
                <a:lnTo>
                  <a:pt x="258588" y="156651"/>
                </a:lnTo>
                <a:cubicBezTo>
                  <a:pt x="246217" y="156651"/>
                  <a:pt x="236148" y="166720"/>
                  <a:pt x="236148" y="179091"/>
                </a:cubicBezTo>
                <a:lnTo>
                  <a:pt x="22440" y="179091"/>
                </a:lnTo>
                <a:cubicBezTo>
                  <a:pt x="22440" y="166720"/>
                  <a:pt x="12372" y="156651"/>
                  <a:pt x="0" y="156651"/>
                </a:cubicBezTo>
                <a:lnTo>
                  <a:pt x="0" y="22440"/>
                </a:lnTo>
                <a:cubicBezTo>
                  <a:pt x="12372" y="22440"/>
                  <a:pt x="22440" y="12410"/>
                  <a:pt x="22440" y="0"/>
                </a:cubicBezTo>
                <a:lnTo>
                  <a:pt x="215698" y="0"/>
                </a:lnTo>
                <a:close/>
              </a:path>
            </a:pathLst>
          </a:custGeom>
          <a:noFill/>
          <a:ln w="38100" cap="flat" cmpd="sng">
            <a:solidFill>
              <a:schemeClr val="accent2"/>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2"/>
        <p:cNvGrpSpPr/>
        <p:nvPr/>
      </p:nvGrpSpPr>
      <p:grpSpPr>
        <a:xfrm>
          <a:off x="0" y="0"/>
          <a:ext cx="0" cy="0"/>
          <a:chOff x="0" y="0"/>
          <a:chExt cx="0" cy="0"/>
        </a:xfrm>
      </p:grpSpPr>
      <p:sp>
        <p:nvSpPr>
          <p:cNvPr id="193" name="Google Shape;193;p26"/>
          <p:cNvSpPr/>
          <p:nvPr/>
        </p:nvSpPr>
        <p:spPr>
          <a:xfrm>
            <a:off x="265350" y="102050"/>
            <a:ext cx="8634900" cy="4980101"/>
          </a:xfrm>
          <a:custGeom>
            <a:avLst/>
            <a:gdLst/>
            <a:ahLst/>
            <a:cxnLst/>
            <a:rect l="l" t="t" r="r" b="b"/>
            <a:pathLst>
              <a:path w="258588" h="179092" fill="none" extrusionOk="0">
                <a:moveTo>
                  <a:pt x="215698" y="0"/>
                </a:moveTo>
                <a:lnTo>
                  <a:pt x="236148" y="0"/>
                </a:lnTo>
                <a:cubicBezTo>
                  <a:pt x="236148" y="12371"/>
                  <a:pt x="246217" y="22440"/>
                  <a:pt x="258588" y="22440"/>
                </a:cubicBezTo>
                <a:lnTo>
                  <a:pt x="258588" y="156651"/>
                </a:lnTo>
                <a:cubicBezTo>
                  <a:pt x="246217" y="156651"/>
                  <a:pt x="236148" y="166720"/>
                  <a:pt x="236148" y="179091"/>
                </a:cubicBezTo>
                <a:lnTo>
                  <a:pt x="22440" y="179091"/>
                </a:lnTo>
                <a:cubicBezTo>
                  <a:pt x="22440" y="166720"/>
                  <a:pt x="12372" y="156651"/>
                  <a:pt x="0" y="156651"/>
                </a:cubicBezTo>
                <a:lnTo>
                  <a:pt x="0" y="22440"/>
                </a:lnTo>
                <a:cubicBezTo>
                  <a:pt x="12372" y="22440"/>
                  <a:pt x="22440" y="12410"/>
                  <a:pt x="22440" y="0"/>
                </a:cubicBezTo>
                <a:lnTo>
                  <a:pt x="215698" y="0"/>
                </a:lnTo>
                <a:close/>
              </a:path>
            </a:pathLst>
          </a:custGeom>
          <a:noFill/>
          <a:ln w="38100" cap="flat" cmpd="sng">
            <a:solidFill>
              <a:schemeClr val="accent2"/>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700"/>
              <a:buFont typeface="Londrina Solid"/>
              <a:buNone/>
              <a:defRPr sz="3700">
                <a:solidFill>
                  <a:schemeClr val="lt1"/>
                </a:solidFill>
                <a:latin typeface="Londrina Solid"/>
                <a:ea typeface="Londrina Solid"/>
                <a:cs typeface="Londrina Solid"/>
                <a:sym typeface="Londrina Solid"/>
              </a:defRPr>
            </a:lvl1pPr>
            <a:lvl2pPr lvl="1" rtl="0">
              <a:spcBef>
                <a:spcPts val="0"/>
              </a:spcBef>
              <a:spcAft>
                <a:spcPts val="0"/>
              </a:spcAft>
              <a:buClr>
                <a:schemeClr val="lt1"/>
              </a:buClr>
              <a:buSzPts val="3700"/>
              <a:buFont typeface="Alfa Slab One"/>
              <a:buNone/>
              <a:defRPr sz="3700">
                <a:solidFill>
                  <a:schemeClr val="lt1"/>
                </a:solidFill>
                <a:latin typeface="Alfa Slab One"/>
                <a:ea typeface="Alfa Slab One"/>
                <a:cs typeface="Alfa Slab One"/>
                <a:sym typeface="Alfa Slab One"/>
              </a:defRPr>
            </a:lvl2pPr>
            <a:lvl3pPr lvl="2" rtl="0">
              <a:spcBef>
                <a:spcPts val="0"/>
              </a:spcBef>
              <a:spcAft>
                <a:spcPts val="0"/>
              </a:spcAft>
              <a:buClr>
                <a:schemeClr val="lt1"/>
              </a:buClr>
              <a:buSzPts val="3700"/>
              <a:buFont typeface="Alfa Slab One"/>
              <a:buNone/>
              <a:defRPr sz="3700">
                <a:solidFill>
                  <a:schemeClr val="lt1"/>
                </a:solidFill>
                <a:latin typeface="Alfa Slab One"/>
                <a:ea typeface="Alfa Slab One"/>
                <a:cs typeface="Alfa Slab One"/>
                <a:sym typeface="Alfa Slab One"/>
              </a:defRPr>
            </a:lvl3pPr>
            <a:lvl4pPr lvl="3" rtl="0">
              <a:spcBef>
                <a:spcPts val="0"/>
              </a:spcBef>
              <a:spcAft>
                <a:spcPts val="0"/>
              </a:spcAft>
              <a:buClr>
                <a:schemeClr val="lt1"/>
              </a:buClr>
              <a:buSzPts val="3700"/>
              <a:buFont typeface="Alfa Slab One"/>
              <a:buNone/>
              <a:defRPr sz="3700">
                <a:solidFill>
                  <a:schemeClr val="lt1"/>
                </a:solidFill>
                <a:latin typeface="Alfa Slab One"/>
                <a:ea typeface="Alfa Slab One"/>
                <a:cs typeface="Alfa Slab One"/>
                <a:sym typeface="Alfa Slab One"/>
              </a:defRPr>
            </a:lvl4pPr>
            <a:lvl5pPr lvl="4" rtl="0">
              <a:spcBef>
                <a:spcPts val="0"/>
              </a:spcBef>
              <a:spcAft>
                <a:spcPts val="0"/>
              </a:spcAft>
              <a:buClr>
                <a:schemeClr val="lt1"/>
              </a:buClr>
              <a:buSzPts val="3700"/>
              <a:buFont typeface="Alfa Slab One"/>
              <a:buNone/>
              <a:defRPr sz="3700">
                <a:solidFill>
                  <a:schemeClr val="lt1"/>
                </a:solidFill>
                <a:latin typeface="Alfa Slab One"/>
                <a:ea typeface="Alfa Slab One"/>
                <a:cs typeface="Alfa Slab One"/>
                <a:sym typeface="Alfa Slab One"/>
              </a:defRPr>
            </a:lvl5pPr>
            <a:lvl6pPr lvl="5" rtl="0">
              <a:spcBef>
                <a:spcPts val="0"/>
              </a:spcBef>
              <a:spcAft>
                <a:spcPts val="0"/>
              </a:spcAft>
              <a:buClr>
                <a:schemeClr val="lt1"/>
              </a:buClr>
              <a:buSzPts val="3700"/>
              <a:buFont typeface="Alfa Slab One"/>
              <a:buNone/>
              <a:defRPr sz="3700">
                <a:solidFill>
                  <a:schemeClr val="lt1"/>
                </a:solidFill>
                <a:latin typeface="Alfa Slab One"/>
                <a:ea typeface="Alfa Slab One"/>
                <a:cs typeface="Alfa Slab One"/>
                <a:sym typeface="Alfa Slab One"/>
              </a:defRPr>
            </a:lvl6pPr>
            <a:lvl7pPr lvl="6" rtl="0">
              <a:spcBef>
                <a:spcPts val="0"/>
              </a:spcBef>
              <a:spcAft>
                <a:spcPts val="0"/>
              </a:spcAft>
              <a:buClr>
                <a:schemeClr val="lt1"/>
              </a:buClr>
              <a:buSzPts val="3700"/>
              <a:buFont typeface="Alfa Slab One"/>
              <a:buNone/>
              <a:defRPr sz="3700">
                <a:solidFill>
                  <a:schemeClr val="lt1"/>
                </a:solidFill>
                <a:latin typeface="Alfa Slab One"/>
                <a:ea typeface="Alfa Slab One"/>
                <a:cs typeface="Alfa Slab One"/>
                <a:sym typeface="Alfa Slab One"/>
              </a:defRPr>
            </a:lvl7pPr>
            <a:lvl8pPr lvl="7" rtl="0">
              <a:spcBef>
                <a:spcPts val="0"/>
              </a:spcBef>
              <a:spcAft>
                <a:spcPts val="0"/>
              </a:spcAft>
              <a:buClr>
                <a:schemeClr val="lt1"/>
              </a:buClr>
              <a:buSzPts val="3700"/>
              <a:buFont typeface="Alfa Slab One"/>
              <a:buNone/>
              <a:defRPr sz="3700">
                <a:solidFill>
                  <a:schemeClr val="lt1"/>
                </a:solidFill>
                <a:latin typeface="Alfa Slab One"/>
                <a:ea typeface="Alfa Slab One"/>
                <a:cs typeface="Alfa Slab One"/>
                <a:sym typeface="Alfa Slab One"/>
              </a:defRPr>
            </a:lvl8pPr>
            <a:lvl9pPr lvl="8" rtl="0">
              <a:spcBef>
                <a:spcPts val="0"/>
              </a:spcBef>
              <a:spcAft>
                <a:spcPts val="0"/>
              </a:spcAft>
              <a:buClr>
                <a:schemeClr val="lt1"/>
              </a:buClr>
              <a:buSzPts val="3700"/>
              <a:buFont typeface="Alfa Slab One"/>
              <a:buNone/>
              <a:defRPr sz="3700">
                <a:solidFill>
                  <a:schemeClr val="lt1"/>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1pPr>
            <a:lvl2pPr marL="914400" lvl="1" indent="-317500">
              <a:lnSpc>
                <a:spcPct val="115000"/>
              </a:lnSpc>
              <a:spcBef>
                <a:spcPts val="1600"/>
              </a:spcBef>
              <a:spcAft>
                <a:spcPts val="0"/>
              </a:spcAft>
              <a:buClr>
                <a:schemeClr val="lt1"/>
              </a:buClr>
              <a:buSzPts val="1400"/>
              <a:buFont typeface="Mulish"/>
              <a:buChar char="○"/>
              <a:defRPr>
                <a:solidFill>
                  <a:schemeClr val="lt1"/>
                </a:solidFill>
                <a:latin typeface="Mulish"/>
                <a:ea typeface="Mulish"/>
                <a:cs typeface="Mulish"/>
                <a:sym typeface="Mulish"/>
              </a:defRPr>
            </a:lvl2pPr>
            <a:lvl3pPr marL="1371600" lvl="2" indent="-317500">
              <a:lnSpc>
                <a:spcPct val="115000"/>
              </a:lnSpc>
              <a:spcBef>
                <a:spcPts val="1600"/>
              </a:spcBef>
              <a:spcAft>
                <a:spcPts val="0"/>
              </a:spcAft>
              <a:buClr>
                <a:schemeClr val="lt1"/>
              </a:buClr>
              <a:buSzPts val="1400"/>
              <a:buFont typeface="Mulish"/>
              <a:buChar char="■"/>
              <a:defRPr>
                <a:solidFill>
                  <a:schemeClr val="lt1"/>
                </a:solidFill>
                <a:latin typeface="Mulish"/>
                <a:ea typeface="Mulish"/>
                <a:cs typeface="Mulish"/>
                <a:sym typeface="Mulish"/>
              </a:defRPr>
            </a:lvl3pPr>
            <a:lvl4pPr marL="1828800" lvl="3" indent="-317500">
              <a:lnSpc>
                <a:spcPct val="115000"/>
              </a:lnSpc>
              <a:spcBef>
                <a:spcPts val="1600"/>
              </a:spcBef>
              <a:spcAft>
                <a:spcPts val="0"/>
              </a:spcAft>
              <a:buClr>
                <a:schemeClr val="lt1"/>
              </a:buClr>
              <a:buSzPts val="1400"/>
              <a:buFont typeface="Mulish"/>
              <a:buChar char="●"/>
              <a:defRPr>
                <a:solidFill>
                  <a:schemeClr val="lt1"/>
                </a:solidFill>
                <a:latin typeface="Mulish"/>
                <a:ea typeface="Mulish"/>
                <a:cs typeface="Mulish"/>
                <a:sym typeface="Mulish"/>
              </a:defRPr>
            </a:lvl4pPr>
            <a:lvl5pPr marL="2286000" lvl="4" indent="-317500">
              <a:lnSpc>
                <a:spcPct val="115000"/>
              </a:lnSpc>
              <a:spcBef>
                <a:spcPts val="1600"/>
              </a:spcBef>
              <a:spcAft>
                <a:spcPts val="0"/>
              </a:spcAft>
              <a:buClr>
                <a:schemeClr val="lt1"/>
              </a:buClr>
              <a:buSzPts val="1400"/>
              <a:buFont typeface="Mulish"/>
              <a:buChar char="○"/>
              <a:defRPr>
                <a:solidFill>
                  <a:schemeClr val="lt1"/>
                </a:solidFill>
                <a:latin typeface="Mulish"/>
                <a:ea typeface="Mulish"/>
                <a:cs typeface="Mulish"/>
                <a:sym typeface="Mulish"/>
              </a:defRPr>
            </a:lvl5pPr>
            <a:lvl6pPr marL="2743200" lvl="5" indent="-317500">
              <a:lnSpc>
                <a:spcPct val="115000"/>
              </a:lnSpc>
              <a:spcBef>
                <a:spcPts val="1600"/>
              </a:spcBef>
              <a:spcAft>
                <a:spcPts val="0"/>
              </a:spcAft>
              <a:buClr>
                <a:schemeClr val="lt1"/>
              </a:buClr>
              <a:buSzPts val="1400"/>
              <a:buFont typeface="Mulish"/>
              <a:buChar char="■"/>
              <a:defRPr>
                <a:solidFill>
                  <a:schemeClr val="lt1"/>
                </a:solidFill>
                <a:latin typeface="Mulish"/>
                <a:ea typeface="Mulish"/>
                <a:cs typeface="Mulish"/>
                <a:sym typeface="Mulish"/>
              </a:defRPr>
            </a:lvl6pPr>
            <a:lvl7pPr marL="3200400" lvl="6" indent="-317500">
              <a:lnSpc>
                <a:spcPct val="115000"/>
              </a:lnSpc>
              <a:spcBef>
                <a:spcPts val="1600"/>
              </a:spcBef>
              <a:spcAft>
                <a:spcPts val="0"/>
              </a:spcAft>
              <a:buClr>
                <a:schemeClr val="lt1"/>
              </a:buClr>
              <a:buSzPts val="1400"/>
              <a:buFont typeface="Mulish"/>
              <a:buChar char="●"/>
              <a:defRPr>
                <a:solidFill>
                  <a:schemeClr val="lt1"/>
                </a:solidFill>
                <a:latin typeface="Mulish"/>
                <a:ea typeface="Mulish"/>
                <a:cs typeface="Mulish"/>
                <a:sym typeface="Mulish"/>
              </a:defRPr>
            </a:lvl7pPr>
            <a:lvl8pPr marL="3657600" lvl="7" indent="-317500">
              <a:lnSpc>
                <a:spcPct val="115000"/>
              </a:lnSpc>
              <a:spcBef>
                <a:spcPts val="1600"/>
              </a:spcBef>
              <a:spcAft>
                <a:spcPts val="0"/>
              </a:spcAft>
              <a:buClr>
                <a:schemeClr val="lt1"/>
              </a:buClr>
              <a:buSzPts val="1400"/>
              <a:buFont typeface="Mulish"/>
              <a:buChar char="○"/>
              <a:defRPr>
                <a:solidFill>
                  <a:schemeClr val="lt1"/>
                </a:solidFill>
                <a:latin typeface="Mulish"/>
                <a:ea typeface="Mulish"/>
                <a:cs typeface="Mulish"/>
                <a:sym typeface="Mulish"/>
              </a:defRPr>
            </a:lvl8pPr>
            <a:lvl9pPr marL="4114800" lvl="8" indent="-317500">
              <a:lnSpc>
                <a:spcPct val="115000"/>
              </a:lnSpc>
              <a:spcBef>
                <a:spcPts val="1600"/>
              </a:spcBef>
              <a:spcAft>
                <a:spcPts val="1600"/>
              </a:spcAft>
              <a:buClr>
                <a:schemeClr val="lt1"/>
              </a:buClr>
              <a:buSzPts val="1400"/>
              <a:buFont typeface="Mulish"/>
              <a:buChar char="■"/>
              <a:defRPr>
                <a:solidFill>
                  <a:schemeClr val="lt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71" r:id="rId6"/>
    <p:sldLayoutId id="2147483672"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a:spLocks noGrp="1"/>
          </p:cNvSpPr>
          <p:nvPr>
            <p:ph type="ctrTitle"/>
          </p:nvPr>
        </p:nvSpPr>
        <p:spPr>
          <a:xfrm>
            <a:off x="2194250" y="1090925"/>
            <a:ext cx="4755600" cy="255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rgbClr val="FF0000"/>
                </a:solidFill>
              </a:rPr>
              <a:t>ZOMATO RESTAURANT</a:t>
            </a:r>
            <a:br>
              <a:rPr lang="en-IN" dirty="0">
                <a:solidFill>
                  <a:srgbClr val="FF0000"/>
                </a:solidFill>
              </a:rPr>
            </a:br>
            <a:r>
              <a:rPr lang="en-IN" dirty="0">
                <a:solidFill>
                  <a:srgbClr val="FF0000"/>
                </a:solidFill>
              </a:rPr>
              <a:t>ANALYSIS</a:t>
            </a:r>
            <a:endParaRPr dirty="0">
              <a:solidFill>
                <a:srgbClr val="FF0000"/>
              </a:solidFill>
            </a:endParaRPr>
          </a:p>
        </p:txBody>
      </p:sp>
      <p:sp>
        <p:nvSpPr>
          <p:cNvPr id="206" name="Google Shape;206;p30"/>
          <p:cNvSpPr/>
          <p:nvPr/>
        </p:nvSpPr>
        <p:spPr>
          <a:xfrm rot="-5400000">
            <a:off x="920500" y="6905150"/>
            <a:ext cx="58800" cy="5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30"/>
          <p:cNvSpPr/>
          <p:nvPr/>
        </p:nvSpPr>
        <p:spPr>
          <a:xfrm>
            <a:off x="2539950" y="2708700"/>
            <a:ext cx="20250" cy="18900"/>
          </a:xfrm>
          <a:custGeom>
            <a:avLst/>
            <a:gdLst/>
            <a:ahLst/>
            <a:cxnLst/>
            <a:rect l="l" t="t" r="r" b="b"/>
            <a:pathLst>
              <a:path w="810" h="756" extrusionOk="0">
                <a:moveTo>
                  <a:pt x="458" y="1"/>
                </a:moveTo>
                <a:cubicBezTo>
                  <a:pt x="170" y="1"/>
                  <a:pt x="0" y="703"/>
                  <a:pt x="380" y="703"/>
                </a:cubicBezTo>
                <a:cubicBezTo>
                  <a:pt x="380" y="703"/>
                  <a:pt x="380" y="703"/>
                  <a:pt x="419" y="742"/>
                </a:cubicBezTo>
                <a:cubicBezTo>
                  <a:pt x="447" y="751"/>
                  <a:pt x="474" y="756"/>
                  <a:pt x="500" y="756"/>
                </a:cubicBezTo>
                <a:cubicBezTo>
                  <a:pt x="688" y="756"/>
                  <a:pt x="809" y="523"/>
                  <a:pt x="809" y="352"/>
                </a:cubicBezTo>
                <a:cubicBezTo>
                  <a:pt x="770" y="235"/>
                  <a:pt x="692" y="118"/>
                  <a:pt x="575" y="40"/>
                </a:cubicBezTo>
                <a:cubicBezTo>
                  <a:pt x="535" y="13"/>
                  <a:pt x="495" y="1"/>
                  <a:pt x="4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8" name="Google Shape;208;p30"/>
          <p:cNvGrpSpPr/>
          <p:nvPr/>
        </p:nvGrpSpPr>
        <p:grpSpPr>
          <a:xfrm rot="-4794901">
            <a:off x="1102574" y="1973722"/>
            <a:ext cx="1341483" cy="1587921"/>
            <a:chOff x="1287925" y="3296400"/>
            <a:chExt cx="1341550" cy="1588000"/>
          </a:xfrm>
        </p:grpSpPr>
        <p:sp>
          <p:nvSpPr>
            <p:cNvPr id="209" name="Google Shape;209;p30"/>
            <p:cNvSpPr/>
            <p:nvPr/>
          </p:nvSpPr>
          <p:spPr>
            <a:xfrm>
              <a:off x="1801125" y="3628225"/>
              <a:ext cx="130075" cy="366600"/>
            </a:xfrm>
            <a:custGeom>
              <a:avLst/>
              <a:gdLst/>
              <a:ahLst/>
              <a:cxnLst/>
              <a:rect l="l" t="t" r="r" b="b"/>
              <a:pathLst>
                <a:path w="5203" h="14664" extrusionOk="0">
                  <a:moveTo>
                    <a:pt x="4970" y="1"/>
                  </a:moveTo>
                  <a:cubicBezTo>
                    <a:pt x="4906" y="1"/>
                    <a:pt x="4841" y="31"/>
                    <a:pt x="4800" y="99"/>
                  </a:cubicBezTo>
                  <a:cubicBezTo>
                    <a:pt x="2537" y="4392"/>
                    <a:pt x="312" y="9583"/>
                    <a:pt x="0" y="14500"/>
                  </a:cubicBezTo>
                  <a:cubicBezTo>
                    <a:pt x="0" y="14596"/>
                    <a:pt x="75" y="14663"/>
                    <a:pt x="150" y="14663"/>
                  </a:cubicBezTo>
                  <a:cubicBezTo>
                    <a:pt x="196" y="14663"/>
                    <a:pt x="243" y="14638"/>
                    <a:pt x="273" y="14578"/>
                  </a:cubicBezTo>
                  <a:cubicBezTo>
                    <a:pt x="1054" y="12158"/>
                    <a:pt x="1483" y="9700"/>
                    <a:pt x="2264" y="7241"/>
                  </a:cubicBezTo>
                  <a:cubicBezTo>
                    <a:pt x="3083" y="4860"/>
                    <a:pt x="4059" y="2519"/>
                    <a:pt x="5151" y="255"/>
                  </a:cubicBezTo>
                  <a:cubicBezTo>
                    <a:pt x="5202" y="103"/>
                    <a:pt x="5088" y="1"/>
                    <a:pt x="4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30"/>
            <p:cNvSpPr/>
            <p:nvPr/>
          </p:nvSpPr>
          <p:spPr>
            <a:xfrm>
              <a:off x="1765425" y="4156000"/>
              <a:ext cx="30425" cy="22625"/>
            </a:xfrm>
            <a:custGeom>
              <a:avLst/>
              <a:gdLst/>
              <a:ahLst/>
              <a:cxnLst/>
              <a:rect l="l" t="t" r="r" b="b"/>
              <a:pathLst>
                <a:path w="1217" h="905" extrusionOk="0">
                  <a:moveTo>
                    <a:pt x="591" y="1"/>
                  </a:moveTo>
                  <a:cubicBezTo>
                    <a:pt x="473" y="1"/>
                    <a:pt x="352" y="53"/>
                    <a:pt x="257" y="179"/>
                  </a:cubicBezTo>
                  <a:cubicBezTo>
                    <a:pt x="1" y="521"/>
                    <a:pt x="306" y="905"/>
                    <a:pt x="626" y="905"/>
                  </a:cubicBezTo>
                  <a:cubicBezTo>
                    <a:pt x="744" y="905"/>
                    <a:pt x="865" y="852"/>
                    <a:pt x="960" y="726"/>
                  </a:cubicBezTo>
                  <a:cubicBezTo>
                    <a:pt x="1216" y="384"/>
                    <a:pt x="911" y="1"/>
                    <a:pt x="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30"/>
            <p:cNvSpPr/>
            <p:nvPr/>
          </p:nvSpPr>
          <p:spPr>
            <a:xfrm>
              <a:off x="1909550" y="4210575"/>
              <a:ext cx="34200" cy="26075"/>
            </a:xfrm>
            <a:custGeom>
              <a:avLst/>
              <a:gdLst/>
              <a:ahLst/>
              <a:cxnLst/>
              <a:rect l="l" t="t" r="r" b="b"/>
              <a:pathLst>
                <a:path w="1368" h="1043" extrusionOk="0">
                  <a:moveTo>
                    <a:pt x="678" y="0"/>
                  </a:moveTo>
                  <a:cubicBezTo>
                    <a:pt x="521" y="0"/>
                    <a:pt x="366" y="76"/>
                    <a:pt x="268" y="260"/>
                  </a:cubicBezTo>
                  <a:cubicBezTo>
                    <a:pt x="1" y="594"/>
                    <a:pt x="248" y="1042"/>
                    <a:pt x="619" y="1042"/>
                  </a:cubicBezTo>
                  <a:cubicBezTo>
                    <a:pt x="681" y="1042"/>
                    <a:pt x="747" y="1030"/>
                    <a:pt x="814" y="1001"/>
                  </a:cubicBezTo>
                  <a:cubicBezTo>
                    <a:pt x="971" y="962"/>
                    <a:pt x="1088" y="884"/>
                    <a:pt x="1127" y="767"/>
                  </a:cubicBezTo>
                  <a:cubicBezTo>
                    <a:pt x="1368" y="365"/>
                    <a:pt x="1020" y="0"/>
                    <a:pt x="6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30"/>
            <p:cNvSpPr/>
            <p:nvPr/>
          </p:nvSpPr>
          <p:spPr>
            <a:xfrm>
              <a:off x="1909400" y="4120375"/>
              <a:ext cx="24425" cy="24000"/>
            </a:xfrm>
            <a:custGeom>
              <a:avLst/>
              <a:gdLst/>
              <a:ahLst/>
              <a:cxnLst/>
              <a:rect l="l" t="t" r="r" b="b"/>
              <a:pathLst>
                <a:path w="977" h="960" extrusionOk="0">
                  <a:moveTo>
                    <a:pt x="529" y="0"/>
                  </a:moveTo>
                  <a:cubicBezTo>
                    <a:pt x="509" y="0"/>
                    <a:pt x="489" y="2"/>
                    <a:pt x="469" y="4"/>
                  </a:cubicBezTo>
                  <a:cubicBezTo>
                    <a:pt x="196" y="43"/>
                    <a:pt x="1" y="317"/>
                    <a:pt x="118" y="629"/>
                  </a:cubicBezTo>
                  <a:cubicBezTo>
                    <a:pt x="118" y="629"/>
                    <a:pt x="118" y="668"/>
                    <a:pt x="157" y="707"/>
                  </a:cubicBezTo>
                  <a:cubicBezTo>
                    <a:pt x="226" y="879"/>
                    <a:pt x="378" y="960"/>
                    <a:pt x="534" y="960"/>
                  </a:cubicBezTo>
                  <a:cubicBezTo>
                    <a:pt x="731" y="960"/>
                    <a:pt x="933" y="830"/>
                    <a:pt x="977" y="590"/>
                  </a:cubicBezTo>
                  <a:cubicBezTo>
                    <a:pt x="977" y="551"/>
                    <a:pt x="977" y="551"/>
                    <a:pt x="977" y="512"/>
                  </a:cubicBezTo>
                  <a:cubicBezTo>
                    <a:pt x="977" y="222"/>
                    <a:pt x="776" y="0"/>
                    <a:pt x="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30"/>
            <p:cNvSpPr/>
            <p:nvPr/>
          </p:nvSpPr>
          <p:spPr>
            <a:xfrm>
              <a:off x="2541625" y="3643625"/>
              <a:ext cx="22100" cy="18350"/>
            </a:xfrm>
            <a:custGeom>
              <a:avLst/>
              <a:gdLst/>
              <a:ahLst/>
              <a:cxnLst/>
              <a:rect l="l" t="t" r="r" b="b"/>
              <a:pathLst>
                <a:path w="884" h="734" extrusionOk="0">
                  <a:moveTo>
                    <a:pt x="288" y="1"/>
                  </a:moveTo>
                  <a:cubicBezTo>
                    <a:pt x="150" y="1"/>
                    <a:pt x="28" y="65"/>
                    <a:pt x="1" y="225"/>
                  </a:cubicBezTo>
                  <a:cubicBezTo>
                    <a:pt x="1" y="420"/>
                    <a:pt x="1" y="615"/>
                    <a:pt x="196" y="693"/>
                  </a:cubicBezTo>
                  <a:cubicBezTo>
                    <a:pt x="244" y="722"/>
                    <a:pt x="289" y="734"/>
                    <a:pt x="333" y="734"/>
                  </a:cubicBezTo>
                  <a:cubicBezTo>
                    <a:pt x="467" y="734"/>
                    <a:pt x="585" y="616"/>
                    <a:pt x="703" y="498"/>
                  </a:cubicBezTo>
                  <a:cubicBezTo>
                    <a:pt x="883" y="241"/>
                    <a:pt x="555" y="1"/>
                    <a:pt x="2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30"/>
            <p:cNvSpPr/>
            <p:nvPr/>
          </p:nvSpPr>
          <p:spPr>
            <a:xfrm>
              <a:off x="2504825" y="3732275"/>
              <a:ext cx="23900" cy="18350"/>
            </a:xfrm>
            <a:custGeom>
              <a:avLst/>
              <a:gdLst/>
              <a:ahLst/>
              <a:cxnLst/>
              <a:rect l="l" t="t" r="r" b="b"/>
              <a:pathLst>
                <a:path w="956" h="734" extrusionOk="0">
                  <a:moveTo>
                    <a:pt x="428" y="0"/>
                  </a:moveTo>
                  <a:cubicBezTo>
                    <a:pt x="333" y="0"/>
                    <a:pt x="235" y="34"/>
                    <a:pt x="146" y="113"/>
                  </a:cubicBezTo>
                  <a:cubicBezTo>
                    <a:pt x="0" y="434"/>
                    <a:pt x="247" y="733"/>
                    <a:pt x="528" y="733"/>
                  </a:cubicBezTo>
                  <a:cubicBezTo>
                    <a:pt x="622" y="733"/>
                    <a:pt x="721" y="699"/>
                    <a:pt x="809" y="620"/>
                  </a:cubicBezTo>
                  <a:cubicBezTo>
                    <a:pt x="955" y="299"/>
                    <a:pt x="709" y="0"/>
                    <a:pt x="4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30"/>
            <p:cNvSpPr/>
            <p:nvPr/>
          </p:nvSpPr>
          <p:spPr>
            <a:xfrm>
              <a:off x="2104000" y="4067675"/>
              <a:ext cx="35700" cy="30500"/>
            </a:xfrm>
            <a:custGeom>
              <a:avLst/>
              <a:gdLst/>
              <a:ahLst/>
              <a:cxnLst/>
              <a:rect l="l" t="t" r="r" b="b"/>
              <a:pathLst>
                <a:path w="1428" h="1220" extrusionOk="0">
                  <a:moveTo>
                    <a:pt x="745" y="0"/>
                  </a:moveTo>
                  <a:cubicBezTo>
                    <a:pt x="510" y="0"/>
                    <a:pt x="279" y="129"/>
                    <a:pt x="178" y="356"/>
                  </a:cubicBezTo>
                  <a:lnTo>
                    <a:pt x="178" y="434"/>
                  </a:lnTo>
                  <a:cubicBezTo>
                    <a:pt x="0" y="849"/>
                    <a:pt x="318" y="1219"/>
                    <a:pt x="703" y="1219"/>
                  </a:cubicBezTo>
                  <a:cubicBezTo>
                    <a:pt x="825" y="1219"/>
                    <a:pt x="954" y="1182"/>
                    <a:pt x="1076" y="1098"/>
                  </a:cubicBezTo>
                  <a:lnTo>
                    <a:pt x="1115" y="1098"/>
                  </a:lnTo>
                  <a:cubicBezTo>
                    <a:pt x="1427" y="825"/>
                    <a:pt x="1427" y="356"/>
                    <a:pt x="1115" y="122"/>
                  </a:cubicBezTo>
                  <a:cubicBezTo>
                    <a:pt x="1004" y="39"/>
                    <a:pt x="874" y="0"/>
                    <a:pt x="7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30"/>
            <p:cNvSpPr/>
            <p:nvPr/>
          </p:nvSpPr>
          <p:spPr>
            <a:xfrm>
              <a:off x="2142600" y="4144000"/>
              <a:ext cx="29225" cy="24400"/>
            </a:xfrm>
            <a:custGeom>
              <a:avLst/>
              <a:gdLst/>
              <a:ahLst/>
              <a:cxnLst/>
              <a:rect l="l" t="t" r="r" b="b"/>
              <a:pathLst>
                <a:path w="1169" h="976" extrusionOk="0">
                  <a:moveTo>
                    <a:pt x="635" y="1"/>
                  </a:moveTo>
                  <a:cubicBezTo>
                    <a:pt x="579" y="1"/>
                    <a:pt x="523" y="12"/>
                    <a:pt x="469" y="35"/>
                  </a:cubicBezTo>
                  <a:lnTo>
                    <a:pt x="429" y="74"/>
                  </a:lnTo>
                  <a:cubicBezTo>
                    <a:pt x="0" y="269"/>
                    <a:pt x="78" y="855"/>
                    <a:pt x="547" y="972"/>
                  </a:cubicBezTo>
                  <a:lnTo>
                    <a:pt x="586" y="972"/>
                  </a:lnTo>
                  <a:cubicBezTo>
                    <a:pt x="606" y="974"/>
                    <a:pt x="626" y="975"/>
                    <a:pt x="645" y="975"/>
                  </a:cubicBezTo>
                  <a:cubicBezTo>
                    <a:pt x="932" y="975"/>
                    <a:pt x="1168" y="717"/>
                    <a:pt x="1132" y="425"/>
                  </a:cubicBezTo>
                  <a:cubicBezTo>
                    <a:pt x="1070" y="176"/>
                    <a:pt x="857" y="1"/>
                    <a:pt x="6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30"/>
            <p:cNvSpPr/>
            <p:nvPr/>
          </p:nvSpPr>
          <p:spPr>
            <a:xfrm>
              <a:off x="2056975" y="4166425"/>
              <a:ext cx="31975" cy="24375"/>
            </a:xfrm>
            <a:custGeom>
              <a:avLst/>
              <a:gdLst/>
              <a:ahLst/>
              <a:cxnLst/>
              <a:rect l="l" t="t" r="r" b="b"/>
              <a:pathLst>
                <a:path w="1279" h="975" extrusionOk="0">
                  <a:moveTo>
                    <a:pt x="649" y="1"/>
                  </a:moveTo>
                  <a:cubicBezTo>
                    <a:pt x="499" y="1"/>
                    <a:pt x="341" y="75"/>
                    <a:pt x="225" y="192"/>
                  </a:cubicBezTo>
                  <a:cubicBezTo>
                    <a:pt x="0" y="529"/>
                    <a:pt x="243" y="975"/>
                    <a:pt x="643" y="975"/>
                  </a:cubicBezTo>
                  <a:cubicBezTo>
                    <a:pt x="660" y="975"/>
                    <a:pt x="676" y="974"/>
                    <a:pt x="693" y="972"/>
                  </a:cubicBezTo>
                  <a:cubicBezTo>
                    <a:pt x="1123" y="894"/>
                    <a:pt x="1279" y="387"/>
                    <a:pt x="928" y="114"/>
                  </a:cubicBezTo>
                  <a:cubicBezTo>
                    <a:pt x="849" y="35"/>
                    <a:pt x="751" y="1"/>
                    <a:pt x="6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30"/>
            <p:cNvSpPr/>
            <p:nvPr/>
          </p:nvSpPr>
          <p:spPr>
            <a:xfrm>
              <a:off x="2013225" y="4100700"/>
              <a:ext cx="29875" cy="24500"/>
            </a:xfrm>
            <a:custGeom>
              <a:avLst/>
              <a:gdLst/>
              <a:ahLst/>
              <a:cxnLst/>
              <a:rect l="l" t="t" r="r" b="b"/>
              <a:pathLst>
                <a:path w="1195" h="980" extrusionOk="0">
                  <a:moveTo>
                    <a:pt x="653" y="1"/>
                  </a:moveTo>
                  <a:cubicBezTo>
                    <a:pt x="625" y="1"/>
                    <a:pt x="597" y="4"/>
                    <a:pt x="570" y="11"/>
                  </a:cubicBezTo>
                  <a:lnTo>
                    <a:pt x="531" y="11"/>
                  </a:lnTo>
                  <a:cubicBezTo>
                    <a:pt x="0" y="46"/>
                    <a:pt x="207" y="979"/>
                    <a:pt x="628" y="979"/>
                  </a:cubicBezTo>
                  <a:cubicBezTo>
                    <a:pt x="672" y="979"/>
                    <a:pt x="718" y="969"/>
                    <a:pt x="765" y="947"/>
                  </a:cubicBezTo>
                  <a:cubicBezTo>
                    <a:pt x="1077" y="830"/>
                    <a:pt x="1195" y="479"/>
                    <a:pt x="999" y="206"/>
                  </a:cubicBezTo>
                  <a:cubicBezTo>
                    <a:pt x="935" y="77"/>
                    <a:pt x="790" y="1"/>
                    <a:pt x="6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30"/>
            <p:cNvSpPr/>
            <p:nvPr/>
          </p:nvSpPr>
          <p:spPr>
            <a:xfrm>
              <a:off x="2265525" y="4055125"/>
              <a:ext cx="26250" cy="21550"/>
            </a:xfrm>
            <a:custGeom>
              <a:avLst/>
              <a:gdLst/>
              <a:ahLst/>
              <a:cxnLst/>
              <a:rect l="l" t="t" r="r" b="b"/>
              <a:pathLst>
                <a:path w="1050" h="862" extrusionOk="0">
                  <a:moveTo>
                    <a:pt x="430" y="1"/>
                  </a:moveTo>
                  <a:cubicBezTo>
                    <a:pt x="365" y="1"/>
                    <a:pt x="298" y="35"/>
                    <a:pt x="235" y="117"/>
                  </a:cubicBezTo>
                  <a:lnTo>
                    <a:pt x="196" y="156"/>
                  </a:lnTo>
                  <a:cubicBezTo>
                    <a:pt x="0" y="429"/>
                    <a:pt x="157" y="780"/>
                    <a:pt x="469" y="858"/>
                  </a:cubicBezTo>
                  <a:lnTo>
                    <a:pt x="547" y="858"/>
                  </a:lnTo>
                  <a:cubicBezTo>
                    <a:pt x="565" y="860"/>
                    <a:pt x="582" y="862"/>
                    <a:pt x="598" y="862"/>
                  </a:cubicBezTo>
                  <a:cubicBezTo>
                    <a:pt x="1050" y="862"/>
                    <a:pt x="759" y="1"/>
                    <a:pt x="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30"/>
            <p:cNvSpPr/>
            <p:nvPr/>
          </p:nvSpPr>
          <p:spPr>
            <a:xfrm>
              <a:off x="2283825" y="3976925"/>
              <a:ext cx="22150" cy="16575"/>
            </a:xfrm>
            <a:custGeom>
              <a:avLst/>
              <a:gdLst/>
              <a:ahLst/>
              <a:cxnLst/>
              <a:rect l="l" t="t" r="r" b="b"/>
              <a:pathLst>
                <a:path w="886" h="663" extrusionOk="0">
                  <a:moveTo>
                    <a:pt x="515" y="0"/>
                  </a:moveTo>
                  <a:cubicBezTo>
                    <a:pt x="269" y="0"/>
                    <a:pt x="0" y="155"/>
                    <a:pt x="88" y="396"/>
                  </a:cubicBezTo>
                  <a:lnTo>
                    <a:pt x="127" y="396"/>
                  </a:lnTo>
                  <a:lnTo>
                    <a:pt x="127" y="435"/>
                  </a:lnTo>
                  <a:cubicBezTo>
                    <a:pt x="197" y="591"/>
                    <a:pt x="336" y="662"/>
                    <a:pt x="475" y="662"/>
                  </a:cubicBezTo>
                  <a:cubicBezTo>
                    <a:pt x="650" y="662"/>
                    <a:pt x="825" y="552"/>
                    <a:pt x="869" y="357"/>
                  </a:cubicBezTo>
                  <a:lnTo>
                    <a:pt x="869" y="318"/>
                  </a:lnTo>
                  <a:cubicBezTo>
                    <a:pt x="886" y="95"/>
                    <a:pt x="707" y="0"/>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30"/>
            <p:cNvSpPr/>
            <p:nvPr/>
          </p:nvSpPr>
          <p:spPr>
            <a:xfrm>
              <a:off x="2396275" y="3988950"/>
              <a:ext cx="27075" cy="20600"/>
            </a:xfrm>
            <a:custGeom>
              <a:avLst/>
              <a:gdLst/>
              <a:ahLst/>
              <a:cxnLst/>
              <a:rect l="l" t="t" r="r" b="b"/>
              <a:pathLst>
                <a:path w="1083" h="824" extrusionOk="0">
                  <a:moveTo>
                    <a:pt x="370" y="1"/>
                  </a:moveTo>
                  <a:cubicBezTo>
                    <a:pt x="245" y="1"/>
                    <a:pt x="133" y="55"/>
                    <a:pt x="78" y="188"/>
                  </a:cubicBezTo>
                  <a:cubicBezTo>
                    <a:pt x="0" y="344"/>
                    <a:pt x="39" y="539"/>
                    <a:pt x="156" y="695"/>
                  </a:cubicBezTo>
                  <a:cubicBezTo>
                    <a:pt x="244" y="783"/>
                    <a:pt x="356" y="824"/>
                    <a:pt x="470" y="824"/>
                  </a:cubicBezTo>
                  <a:cubicBezTo>
                    <a:pt x="609" y="824"/>
                    <a:pt x="751" y="764"/>
                    <a:pt x="859" y="656"/>
                  </a:cubicBezTo>
                  <a:cubicBezTo>
                    <a:pt x="1082" y="349"/>
                    <a:pt x="685" y="1"/>
                    <a:pt x="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30"/>
            <p:cNvSpPr/>
            <p:nvPr/>
          </p:nvSpPr>
          <p:spPr>
            <a:xfrm>
              <a:off x="2414525" y="3889175"/>
              <a:ext cx="23150" cy="18800"/>
            </a:xfrm>
            <a:custGeom>
              <a:avLst/>
              <a:gdLst/>
              <a:ahLst/>
              <a:cxnLst/>
              <a:rect l="l" t="t" r="r" b="b"/>
              <a:pathLst>
                <a:path w="926" h="752" extrusionOk="0">
                  <a:moveTo>
                    <a:pt x="550" y="1"/>
                  </a:moveTo>
                  <a:cubicBezTo>
                    <a:pt x="290" y="1"/>
                    <a:pt x="1" y="166"/>
                    <a:pt x="90" y="432"/>
                  </a:cubicBezTo>
                  <a:lnTo>
                    <a:pt x="168" y="511"/>
                  </a:lnTo>
                  <a:cubicBezTo>
                    <a:pt x="222" y="672"/>
                    <a:pt x="367" y="751"/>
                    <a:pt x="511" y="751"/>
                  </a:cubicBezTo>
                  <a:cubicBezTo>
                    <a:pt x="680" y="751"/>
                    <a:pt x="849" y="643"/>
                    <a:pt x="870" y="432"/>
                  </a:cubicBezTo>
                  <a:cubicBezTo>
                    <a:pt x="870" y="393"/>
                    <a:pt x="870" y="354"/>
                    <a:pt x="909" y="315"/>
                  </a:cubicBezTo>
                  <a:cubicBezTo>
                    <a:pt x="926" y="96"/>
                    <a:pt x="746" y="1"/>
                    <a:pt x="5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30"/>
            <p:cNvSpPr/>
            <p:nvPr/>
          </p:nvSpPr>
          <p:spPr>
            <a:xfrm>
              <a:off x="2467125" y="3897125"/>
              <a:ext cx="25825" cy="18950"/>
            </a:xfrm>
            <a:custGeom>
              <a:avLst/>
              <a:gdLst/>
              <a:ahLst/>
              <a:cxnLst/>
              <a:rect l="l" t="t" r="r" b="b"/>
              <a:pathLst>
                <a:path w="1033" h="758" extrusionOk="0">
                  <a:moveTo>
                    <a:pt x="493" y="0"/>
                  </a:moveTo>
                  <a:cubicBezTo>
                    <a:pt x="383" y="0"/>
                    <a:pt x="268" y="46"/>
                    <a:pt x="171" y="153"/>
                  </a:cubicBezTo>
                  <a:cubicBezTo>
                    <a:pt x="1" y="466"/>
                    <a:pt x="265" y="758"/>
                    <a:pt x="541" y="758"/>
                  </a:cubicBezTo>
                  <a:cubicBezTo>
                    <a:pt x="645" y="758"/>
                    <a:pt x="750" y="717"/>
                    <a:pt x="834" y="622"/>
                  </a:cubicBezTo>
                  <a:cubicBezTo>
                    <a:pt x="1032" y="311"/>
                    <a:pt x="780" y="0"/>
                    <a:pt x="4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30"/>
            <p:cNvSpPr/>
            <p:nvPr/>
          </p:nvSpPr>
          <p:spPr>
            <a:xfrm>
              <a:off x="2473675" y="3827650"/>
              <a:ext cx="23100" cy="23325"/>
            </a:xfrm>
            <a:custGeom>
              <a:avLst/>
              <a:gdLst/>
              <a:ahLst/>
              <a:cxnLst/>
              <a:rect l="l" t="t" r="r" b="b"/>
              <a:pathLst>
                <a:path w="924" h="933" extrusionOk="0">
                  <a:moveTo>
                    <a:pt x="508" y="1"/>
                  </a:moveTo>
                  <a:cubicBezTo>
                    <a:pt x="258" y="1"/>
                    <a:pt x="0" y="172"/>
                    <a:pt x="65" y="474"/>
                  </a:cubicBezTo>
                  <a:cubicBezTo>
                    <a:pt x="65" y="552"/>
                    <a:pt x="104" y="630"/>
                    <a:pt x="143" y="708"/>
                  </a:cubicBezTo>
                  <a:cubicBezTo>
                    <a:pt x="211" y="861"/>
                    <a:pt x="353" y="932"/>
                    <a:pt x="498" y="932"/>
                  </a:cubicBezTo>
                  <a:cubicBezTo>
                    <a:pt x="686" y="932"/>
                    <a:pt x="880" y="811"/>
                    <a:pt x="924" y="591"/>
                  </a:cubicBezTo>
                  <a:cubicBezTo>
                    <a:pt x="924" y="513"/>
                    <a:pt x="924" y="435"/>
                    <a:pt x="924" y="357"/>
                  </a:cubicBezTo>
                  <a:cubicBezTo>
                    <a:pt x="906" y="113"/>
                    <a:pt x="709" y="1"/>
                    <a:pt x="5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30"/>
            <p:cNvSpPr/>
            <p:nvPr/>
          </p:nvSpPr>
          <p:spPr>
            <a:xfrm>
              <a:off x="1889900" y="4326325"/>
              <a:ext cx="28650" cy="21075"/>
            </a:xfrm>
            <a:custGeom>
              <a:avLst/>
              <a:gdLst/>
              <a:ahLst/>
              <a:cxnLst/>
              <a:rect l="l" t="t" r="r" b="b"/>
              <a:pathLst>
                <a:path w="1146" h="843" extrusionOk="0">
                  <a:moveTo>
                    <a:pt x="547" y="1"/>
                  </a:moveTo>
                  <a:cubicBezTo>
                    <a:pt x="235" y="1"/>
                    <a:pt x="0" y="313"/>
                    <a:pt x="78" y="625"/>
                  </a:cubicBezTo>
                  <a:lnTo>
                    <a:pt x="78" y="664"/>
                  </a:lnTo>
                  <a:cubicBezTo>
                    <a:pt x="134" y="792"/>
                    <a:pt x="217" y="843"/>
                    <a:pt x="309" y="843"/>
                  </a:cubicBezTo>
                  <a:cubicBezTo>
                    <a:pt x="665" y="843"/>
                    <a:pt x="1145" y="63"/>
                    <a:pt x="5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30"/>
            <p:cNvSpPr/>
            <p:nvPr/>
          </p:nvSpPr>
          <p:spPr>
            <a:xfrm>
              <a:off x="1897000" y="4292000"/>
              <a:ext cx="34875" cy="26600"/>
            </a:xfrm>
            <a:custGeom>
              <a:avLst/>
              <a:gdLst/>
              <a:ahLst/>
              <a:cxnLst/>
              <a:rect l="l" t="t" r="r" b="b"/>
              <a:pathLst>
                <a:path w="1395" h="1064" extrusionOk="0">
                  <a:moveTo>
                    <a:pt x="676" y="0"/>
                  </a:moveTo>
                  <a:cubicBezTo>
                    <a:pt x="529" y="0"/>
                    <a:pt x="390" y="70"/>
                    <a:pt x="302" y="203"/>
                  </a:cubicBezTo>
                  <a:cubicBezTo>
                    <a:pt x="1" y="579"/>
                    <a:pt x="280" y="1064"/>
                    <a:pt x="719" y="1064"/>
                  </a:cubicBezTo>
                  <a:cubicBezTo>
                    <a:pt x="736" y="1064"/>
                    <a:pt x="753" y="1063"/>
                    <a:pt x="770" y="1062"/>
                  </a:cubicBezTo>
                  <a:cubicBezTo>
                    <a:pt x="1238" y="984"/>
                    <a:pt x="1395" y="398"/>
                    <a:pt x="1004" y="125"/>
                  </a:cubicBezTo>
                  <a:cubicBezTo>
                    <a:pt x="903" y="41"/>
                    <a:pt x="787" y="0"/>
                    <a:pt x="6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30"/>
            <p:cNvSpPr/>
            <p:nvPr/>
          </p:nvSpPr>
          <p:spPr>
            <a:xfrm>
              <a:off x="2108225" y="3421800"/>
              <a:ext cx="165125" cy="83500"/>
            </a:xfrm>
            <a:custGeom>
              <a:avLst/>
              <a:gdLst/>
              <a:ahLst/>
              <a:cxnLst/>
              <a:rect l="l" t="t" r="r" b="b"/>
              <a:pathLst>
                <a:path w="6605" h="3340" extrusionOk="0">
                  <a:moveTo>
                    <a:pt x="6144" y="0"/>
                  </a:moveTo>
                  <a:cubicBezTo>
                    <a:pt x="3829" y="0"/>
                    <a:pt x="1252" y="982"/>
                    <a:pt x="87" y="3049"/>
                  </a:cubicBezTo>
                  <a:cubicBezTo>
                    <a:pt x="0" y="3194"/>
                    <a:pt x="108" y="3340"/>
                    <a:pt x="233" y="3340"/>
                  </a:cubicBezTo>
                  <a:cubicBezTo>
                    <a:pt x="276" y="3340"/>
                    <a:pt x="321" y="3323"/>
                    <a:pt x="361" y="3283"/>
                  </a:cubicBezTo>
                  <a:cubicBezTo>
                    <a:pt x="2078" y="1527"/>
                    <a:pt x="3834" y="356"/>
                    <a:pt x="6371" y="356"/>
                  </a:cubicBezTo>
                  <a:cubicBezTo>
                    <a:pt x="6566" y="356"/>
                    <a:pt x="6605" y="44"/>
                    <a:pt x="6410" y="5"/>
                  </a:cubicBezTo>
                  <a:cubicBezTo>
                    <a:pt x="6322" y="2"/>
                    <a:pt x="6233" y="0"/>
                    <a:pt x="6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30"/>
            <p:cNvSpPr/>
            <p:nvPr/>
          </p:nvSpPr>
          <p:spPr>
            <a:xfrm>
              <a:off x="1973250" y="3357975"/>
              <a:ext cx="450475" cy="172175"/>
            </a:xfrm>
            <a:custGeom>
              <a:avLst/>
              <a:gdLst/>
              <a:ahLst/>
              <a:cxnLst/>
              <a:rect l="l" t="t" r="r" b="b"/>
              <a:pathLst>
                <a:path w="18019" h="6887" extrusionOk="0">
                  <a:moveTo>
                    <a:pt x="12025" y="0"/>
                  </a:moveTo>
                  <a:cubicBezTo>
                    <a:pt x="7433" y="0"/>
                    <a:pt x="2682" y="2982"/>
                    <a:pt x="62" y="6655"/>
                  </a:cubicBezTo>
                  <a:cubicBezTo>
                    <a:pt x="1" y="6747"/>
                    <a:pt x="107" y="6887"/>
                    <a:pt x="212" y="6887"/>
                  </a:cubicBezTo>
                  <a:cubicBezTo>
                    <a:pt x="241" y="6887"/>
                    <a:pt x="270" y="6876"/>
                    <a:pt x="296" y="6851"/>
                  </a:cubicBezTo>
                  <a:cubicBezTo>
                    <a:pt x="2637" y="4626"/>
                    <a:pt x="4823" y="2245"/>
                    <a:pt x="7984" y="1192"/>
                  </a:cubicBezTo>
                  <a:cubicBezTo>
                    <a:pt x="9180" y="769"/>
                    <a:pt x="10424" y="559"/>
                    <a:pt x="11663" y="559"/>
                  </a:cubicBezTo>
                  <a:cubicBezTo>
                    <a:pt x="13740" y="559"/>
                    <a:pt x="15800" y="1150"/>
                    <a:pt x="17584" y="2323"/>
                  </a:cubicBezTo>
                  <a:cubicBezTo>
                    <a:pt x="17625" y="2351"/>
                    <a:pt x="17666" y="2363"/>
                    <a:pt x="17705" y="2363"/>
                  </a:cubicBezTo>
                  <a:cubicBezTo>
                    <a:pt x="17887" y="2363"/>
                    <a:pt x="18019" y="2101"/>
                    <a:pt x="17858" y="1972"/>
                  </a:cubicBezTo>
                  <a:cubicBezTo>
                    <a:pt x="16079" y="590"/>
                    <a:pt x="14068" y="0"/>
                    <a:pt x="12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30"/>
            <p:cNvSpPr/>
            <p:nvPr/>
          </p:nvSpPr>
          <p:spPr>
            <a:xfrm>
              <a:off x="1287925" y="3296400"/>
              <a:ext cx="1341550" cy="1588000"/>
            </a:xfrm>
            <a:custGeom>
              <a:avLst/>
              <a:gdLst/>
              <a:ahLst/>
              <a:cxnLst/>
              <a:rect l="l" t="t" r="r" b="b"/>
              <a:pathLst>
                <a:path w="53662" h="63520" extrusionOk="0">
                  <a:moveTo>
                    <a:pt x="39400" y="880"/>
                  </a:moveTo>
                  <a:cubicBezTo>
                    <a:pt x="42177" y="880"/>
                    <a:pt x="44958" y="1800"/>
                    <a:pt x="47417" y="3928"/>
                  </a:cubicBezTo>
                  <a:cubicBezTo>
                    <a:pt x="50812" y="6894"/>
                    <a:pt x="52608" y="12748"/>
                    <a:pt x="52061" y="17158"/>
                  </a:cubicBezTo>
                  <a:cubicBezTo>
                    <a:pt x="51398" y="22426"/>
                    <a:pt x="47651" y="27188"/>
                    <a:pt x="43788" y="30544"/>
                  </a:cubicBezTo>
                  <a:cubicBezTo>
                    <a:pt x="39690" y="34134"/>
                    <a:pt x="34890" y="36476"/>
                    <a:pt x="30128" y="38934"/>
                  </a:cubicBezTo>
                  <a:cubicBezTo>
                    <a:pt x="28060" y="40066"/>
                    <a:pt x="26070" y="41315"/>
                    <a:pt x="24196" y="42720"/>
                  </a:cubicBezTo>
                  <a:cubicBezTo>
                    <a:pt x="23299" y="42603"/>
                    <a:pt x="22557" y="41549"/>
                    <a:pt x="22245" y="40886"/>
                  </a:cubicBezTo>
                  <a:cubicBezTo>
                    <a:pt x="22089" y="40652"/>
                    <a:pt x="22011" y="40417"/>
                    <a:pt x="21855" y="40183"/>
                  </a:cubicBezTo>
                  <a:cubicBezTo>
                    <a:pt x="21582" y="39637"/>
                    <a:pt x="21191" y="39208"/>
                    <a:pt x="20684" y="38856"/>
                  </a:cubicBezTo>
                  <a:cubicBezTo>
                    <a:pt x="20177" y="38583"/>
                    <a:pt x="19630" y="38388"/>
                    <a:pt x="19084" y="38310"/>
                  </a:cubicBezTo>
                  <a:cubicBezTo>
                    <a:pt x="18499" y="38232"/>
                    <a:pt x="17991" y="38037"/>
                    <a:pt x="17484" y="37764"/>
                  </a:cubicBezTo>
                  <a:cubicBezTo>
                    <a:pt x="16938" y="37295"/>
                    <a:pt x="16899" y="36710"/>
                    <a:pt x="16625" y="36124"/>
                  </a:cubicBezTo>
                  <a:cubicBezTo>
                    <a:pt x="17406" y="32729"/>
                    <a:pt x="18264" y="29334"/>
                    <a:pt x="19240" y="26017"/>
                  </a:cubicBezTo>
                  <a:cubicBezTo>
                    <a:pt x="20840" y="20358"/>
                    <a:pt x="22518" y="14309"/>
                    <a:pt x="25601" y="9235"/>
                  </a:cubicBezTo>
                  <a:cubicBezTo>
                    <a:pt x="28569" y="4384"/>
                    <a:pt x="33977" y="880"/>
                    <a:pt x="39400" y="880"/>
                  </a:cubicBezTo>
                  <a:close/>
                  <a:moveTo>
                    <a:pt x="16196" y="37881"/>
                  </a:moveTo>
                  <a:cubicBezTo>
                    <a:pt x="16274" y="37959"/>
                    <a:pt x="16352" y="38076"/>
                    <a:pt x="16430" y="38193"/>
                  </a:cubicBezTo>
                  <a:cubicBezTo>
                    <a:pt x="17211" y="39169"/>
                    <a:pt x="18264" y="39090"/>
                    <a:pt x="19357" y="39481"/>
                  </a:cubicBezTo>
                  <a:cubicBezTo>
                    <a:pt x="19630" y="39598"/>
                    <a:pt x="19904" y="39754"/>
                    <a:pt x="20177" y="39949"/>
                  </a:cubicBezTo>
                  <a:cubicBezTo>
                    <a:pt x="19201" y="41549"/>
                    <a:pt x="18030" y="42954"/>
                    <a:pt x="17094" y="44593"/>
                  </a:cubicBezTo>
                  <a:cubicBezTo>
                    <a:pt x="17039" y="44676"/>
                    <a:pt x="17120" y="44759"/>
                    <a:pt x="17214" y="44759"/>
                  </a:cubicBezTo>
                  <a:cubicBezTo>
                    <a:pt x="17253" y="44759"/>
                    <a:pt x="17294" y="44745"/>
                    <a:pt x="17328" y="44710"/>
                  </a:cubicBezTo>
                  <a:cubicBezTo>
                    <a:pt x="18538" y="43383"/>
                    <a:pt x="19513" y="41861"/>
                    <a:pt x="20645" y="40456"/>
                  </a:cubicBezTo>
                  <a:cubicBezTo>
                    <a:pt x="20957" y="40925"/>
                    <a:pt x="21230" y="41393"/>
                    <a:pt x="21504" y="41861"/>
                  </a:cubicBezTo>
                  <a:cubicBezTo>
                    <a:pt x="19279" y="44203"/>
                    <a:pt x="17406" y="46857"/>
                    <a:pt x="16001" y="49745"/>
                  </a:cubicBezTo>
                  <a:cubicBezTo>
                    <a:pt x="15945" y="49856"/>
                    <a:pt x="16049" y="49948"/>
                    <a:pt x="16156" y="49948"/>
                  </a:cubicBezTo>
                  <a:cubicBezTo>
                    <a:pt x="16198" y="49948"/>
                    <a:pt x="16241" y="49934"/>
                    <a:pt x="16274" y="49901"/>
                  </a:cubicBezTo>
                  <a:cubicBezTo>
                    <a:pt x="17874" y="47325"/>
                    <a:pt x="19747" y="44671"/>
                    <a:pt x="22050" y="42642"/>
                  </a:cubicBezTo>
                  <a:cubicBezTo>
                    <a:pt x="22128" y="42720"/>
                    <a:pt x="22206" y="42837"/>
                    <a:pt x="22323" y="42915"/>
                  </a:cubicBezTo>
                  <a:cubicBezTo>
                    <a:pt x="22596" y="43188"/>
                    <a:pt x="22987" y="43383"/>
                    <a:pt x="23377" y="43461"/>
                  </a:cubicBezTo>
                  <a:cubicBezTo>
                    <a:pt x="19982" y="46505"/>
                    <a:pt x="17172" y="50564"/>
                    <a:pt x="15142" y="54584"/>
                  </a:cubicBezTo>
                  <a:cubicBezTo>
                    <a:pt x="14635" y="55520"/>
                    <a:pt x="14284" y="56535"/>
                    <a:pt x="14050" y="57589"/>
                  </a:cubicBezTo>
                  <a:cubicBezTo>
                    <a:pt x="13776" y="58877"/>
                    <a:pt x="13776" y="60243"/>
                    <a:pt x="12918" y="61335"/>
                  </a:cubicBezTo>
                  <a:cubicBezTo>
                    <a:pt x="12308" y="62141"/>
                    <a:pt x="11430" y="62619"/>
                    <a:pt x="10543" y="62619"/>
                  </a:cubicBezTo>
                  <a:cubicBezTo>
                    <a:pt x="9841" y="62619"/>
                    <a:pt x="9133" y="62320"/>
                    <a:pt x="8547" y="61648"/>
                  </a:cubicBezTo>
                  <a:cubicBezTo>
                    <a:pt x="7064" y="60009"/>
                    <a:pt x="8859" y="57316"/>
                    <a:pt x="8040" y="56730"/>
                  </a:cubicBezTo>
                  <a:cubicBezTo>
                    <a:pt x="7702" y="56482"/>
                    <a:pt x="7352" y="56408"/>
                    <a:pt x="6985" y="56408"/>
                  </a:cubicBezTo>
                  <a:cubicBezTo>
                    <a:pt x="6441" y="56408"/>
                    <a:pt x="5858" y="56570"/>
                    <a:pt x="5219" y="56570"/>
                  </a:cubicBezTo>
                  <a:cubicBezTo>
                    <a:pt x="4592" y="56570"/>
                    <a:pt x="3911" y="56414"/>
                    <a:pt x="3161" y="55794"/>
                  </a:cubicBezTo>
                  <a:cubicBezTo>
                    <a:pt x="2186" y="55013"/>
                    <a:pt x="1717" y="54350"/>
                    <a:pt x="1873" y="53140"/>
                  </a:cubicBezTo>
                  <a:cubicBezTo>
                    <a:pt x="2030" y="51852"/>
                    <a:pt x="2654" y="51423"/>
                    <a:pt x="3825" y="50954"/>
                  </a:cubicBezTo>
                  <a:cubicBezTo>
                    <a:pt x="6088" y="49979"/>
                    <a:pt x="8040" y="49745"/>
                    <a:pt x="9874" y="47910"/>
                  </a:cubicBezTo>
                  <a:cubicBezTo>
                    <a:pt x="12528" y="45257"/>
                    <a:pt x="15455" y="41744"/>
                    <a:pt x="16196" y="37881"/>
                  </a:cubicBezTo>
                  <a:close/>
                  <a:moveTo>
                    <a:pt x="38898" y="0"/>
                  </a:moveTo>
                  <a:cubicBezTo>
                    <a:pt x="35058" y="0"/>
                    <a:pt x="31492" y="1682"/>
                    <a:pt x="28684" y="4279"/>
                  </a:cubicBezTo>
                  <a:cubicBezTo>
                    <a:pt x="23689" y="8767"/>
                    <a:pt x="21582" y="15402"/>
                    <a:pt x="19630" y="21646"/>
                  </a:cubicBezTo>
                  <a:cubicBezTo>
                    <a:pt x="18069" y="26641"/>
                    <a:pt x="16079" y="34563"/>
                    <a:pt x="15611" y="37178"/>
                  </a:cubicBezTo>
                  <a:cubicBezTo>
                    <a:pt x="15064" y="40300"/>
                    <a:pt x="13035" y="42798"/>
                    <a:pt x="10967" y="45218"/>
                  </a:cubicBezTo>
                  <a:cubicBezTo>
                    <a:pt x="9679" y="46779"/>
                    <a:pt x="8391" y="48301"/>
                    <a:pt x="6440" y="49042"/>
                  </a:cubicBezTo>
                  <a:cubicBezTo>
                    <a:pt x="5113" y="49549"/>
                    <a:pt x="3630" y="49706"/>
                    <a:pt x="2381" y="50486"/>
                  </a:cubicBezTo>
                  <a:cubicBezTo>
                    <a:pt x="273" y="51774"/>
                    <a:pt x="0" y="54077"/>
                    <a:pt x="1678" y="55872"/>
                  </a:cubicBezTo>
                  <a:cubicBezTo>
                    <a:pt x="2767" y="57051"/>
                    <a:pt x="4278" y="57668"/>
                    <a:pt x="5829" y="57668"/>
                  </a:cubicBezTo>
                  <a:cubicBezTo>
                    <a:pt x="6279" y="57668"/>
                    <a:pt x="6733" y="57616"/>
                    <a:pt x="7181" y="57511"/>
                  </a:cubicBezTo>
                  <a:lnTo>
                    <a:pt x="7181" y="57511"/>
                  </a:lnTo>
                  <a:cubicBezTo>
                    <a:pt x="6596" y="59345"/>
                    <a:pt x="6830" y="61492"/>
                    <a:pt x="8469" y="62779"/>
                  </a:cubicBezTo>
                  <a:cubicBezTo>
                    <a:pt x="9106" y="63292"/>
                    <a:pt x="9797" y="63519"/>
                    <a:pt x="10477" y="63519"/>
                  </a:cubicBezTo>
                  <a:cubicBezTo>
                    <a:pt x="11715" y="63519"/>
                    <a:pt x="12918" y="62767"/>
                    <a:pt x="13698" y="61609"/>
                  </a:cubicBezTo>
                  <a:cubicBezTo>
                    <a:pt x="14401" y="60594"/>
                    <a:pt x="14557" y="59462"/>
                    <a:pt x="14791" y="58252"/>
                  </a:cubicBezTo>
                  <a:cubicBezTo>
                    <a:pt x="15181" y="55989"/>
                    <a:pt x="16313" y="54038"/>
                    <a:pt x="17484" y="52086"/>
                  </a:cubicBezTo>
                  <a:cubicBezTo>
                    <a:pt x="22479" y="44008"/>
                    <a:pt x="28763" y="40495"/>
                    <a:pt x="31104" y="39403"/>
                  </a:cubicBezTo>
                  <a:cubicBezTo>
                    <a:pt x="35865" y="37100"/>
                    <a:pt x="40587" y="34563"/>
                    <a:pt x="44568" y="31012"/>
                  </a:cubicBezTo>
                  <a:cubicBezTo>
                    <a:pt x="48159" y="27812"/>
                    <a:pt x="51320" y="23714"/>
                    <a:pt x="52569" y="18992"/>
                  </a:cubicBezTo>
                  <a:cubicBezTo>
                    <a:pt x="53661" y="14855"/>
                    <a:pt x="52530" y="10016"/>
                    <a:pt x="50422" y="6309"/>
                  </a:cubicBezTo>
                  <a:cubicBezTo>
                    <a:pt x="48315" y="2640"/>
                    <a:pt x="44373" y="455"/>
                    <a:pt x="40197" y="64"/>
                  </a:cubicBezTo>
                  <a:cubicBezTo>
                    <a:pt x="39761" y="21"/>
                    <a:pt x="39328" y="0"/>
                    <a:pt x="388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30" name="Google Shape;230;p30"/>
          <p:cNvCxnSpPr/>
          <p:nvPr/>
        </p:nvCxnSpPr>
        <p:spPr>
          <a:xfrm>
            <a:off x="1539200" y="712075"/>
            <a:ext cx="6065700" cy="0"/>
          </a:xfrm>
          <a:prstGeom prst="straightConnector1">
            <a:avLst/>
          </a:prstGeom>
          <a:noFill/>
          <a:ln w="38100" cap="rnd" cmpd="sng">
            <a:solidFill>
              <a:schemeClr val="lt1"/>
            </a:solidFill>
            <a:prstDash val="dot"/>
            <a:round/>
            <a:headEnd type="none" w="med" len="med"/>
            <a:tailEnd type="none" w="med" len="med"/>
          </a:ln>
        </p:spPr>
      </p:cxnSp>
      <p:grpSp>
        <p:nvGrpSpPr>
          <p:cNvPr id="231" name="Google Shape;231;p30"/>
          <p:cNvGrpSpPr/>
          <p:nvPr/>
        </p:nvGrpSpPr>
        <p:grpSpPr>
          <a:xfrm rot="-366137">
            <a:off x="6783473" y="2447731"/>
            <a:ext cx="1536623" cy="1451226"/>
            <a:chOff x="7098125" y="876650"/>
            <a:chExt cx="1536675" cy="1451275"/>
          </a:xfrm>
        </p:grpSpPr>
        <p:sp>
          <p:nvSpPr>
            <p:cNvPr id="232" name="Google Shape;232;p30"/>
            <p:cNvSpPr/>
            <p:nvPr/>
          </p:nvSpPr>
          <p:spPr>
            <a:xfrm>
              <a:off x="7203600" y="1787575"/>
              <a:ext cx="22125" cy="15550"/>
            </a:xfrm>
            <a:custGeom>
              <a:avLst/>
              <a:gdLst/>
              <a:ahLst/>
              <a:cxnLst/>
              <a:rect l="l" t="t" r="r" b="b"/>
              <a:pathLst>
                <a:path w="885" h="622" extrusionOk="0">
                  <a:moveTo>
                    <a:pt x="467" y="0"/>
                  </a:moveTo>
                  <a:cubicBezTo>
                    <a:pt x="166" y="0"/>
                    <a:pt x="0" y="376"/>
                    <a:pt x="269" y="578"/>
                  </a:cubicBezTo>
                  <a:cubicBezTo>
                    <a:pt x="324" y="608"/>
                    <a:pt x="378" y="622"/>
                    <a:pt x="429" y="622"/>
                  </a:cubicBezTo>
                  <a:cubicBezTo>
                    <a:pt x="703" y="622"/>
                    <a:pt x="884" y="229"/>
                    <a:pt x="621" y="31"/>
                  </a:cubicBezTo>
                  <a:cubicBezTo>
                    <a:pt x="567" y="10"/>
                    <a:pt x="515" y="0"/>
                    <a:pt x="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30"/>
            <p:cNvSpPr/>
            <p:nvPr/>
          </p:nvSpPr>
          <p:spPr>
            <a:xfrm>
              <a:off x="7188150" y="1718100"/>
              <a:ext cx="20250" cy="18900"/>
            </a:xfrm>
            <a:custGeom>
              <a:avLst/>
              <a:gdLst/>
              <a:ahLst/>
              <a:cxnLst/>
              <a:rect l="l" t="t" r="r" b="b"/>
              <a:pathLst>
                <a:path w="810" h="756" extrusionOk="0">
                  <a:moveTo>
                    <a:pt x="458" y="1"/>
                  </a:moveTo>
                  <a:cubicBezTo>
                    <a:pt x="170" y="1"/>
                    <a:pt x="0" y="703"/>
                    <a:pt x="380" y="703"/>
                  </a:cubicBezTo>
                  <a:cubicBezTo>
                    <a:pt x="380" y="703"/>
                    <a:pt x="380" y="703"/>
                    <a:pt x="419" y="742"/>
                  </a:cubicBezTo>
                  <a:cubicBezTo>
                    <a:pt x="447" y="751"/>
                    <a:pt x="474" y="756"/>
                    <a:pt x="500" y="756"/>
                  </a:cubicBezTo>
                  <a:cubicBezTo>
                    <a:pt x="688" y="756"/>
                    <a:pt x="809" y="523"/>
                    <a:pt x="809" y="352"/>
                  </a:cubicBezTo>
                  <a:cubicBezTo>
                    <a:pt x="770" y="235"/>
                    <a:pt x="692" y="118"/>
                    <a:pt x="575" y="40"/>
                  </a:cubicBezTo>
                  <a:cubicBezTo>
                    <a:pt x="535" y="13"/>
                    <a:pt x="495" y="1"/>
                    <a:pt x="4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30"/>
            <p:cNvSpPr/>
            <p:nvPr/>
          </p:nvSpPr>
          <p:spPr>
            <a:xfrm>
              <a:off x="7945975" y="2244300"/>
              <a:ext cx="23675" cy="15850"/>
            </a:xfrm>
            <a:custGeom>
              <a:avLst/>
              <a:gdLst/>
              <a:ahLst/>
              <a:cxnLst/>
              <a:rect l="l" t="t" r="r" b="b"/>
              <a:pathLst>
                <a:path w="947" h="634" extrusionOk="0">
                  <a:moveTo>
                    <a:pt x="524" y="0"/>
                  </a:moveTo>
                  <a:cubicBezTo>
                    <a:pt x="233" y="0"/>
                    <a:pt x="1" y="482"/>
                    <a:pt x="391" y="612"/>
                  </a:cubicBezTo>
                  <a:lnTo>
                    <a:pt x="430" y="612"/>
                  </a:lnTo>
                  <a:cubicBezTo>
                    <a:pt x="469" y="627"/>
                    <a:pt x="507" y="633"/>
                    <a:pt x="543" y="633"/>
                  </a:cubicBezTo>
                  <a:cubicBezTo>
                    <a:pt x="793" y="633"/>
                    <a:pt x="946" y="309"/>
                    <a:pt x="742" y="105"/>
                  </a:cubicBezTo>
                  <a:lnTo>
                    <a:pt x="703" y="66"/>
                  </a:lnTo>
                  <a:cubicBezTo>
                    <a:pt x="644" y="20"/>
                    <a:pt x="583" y="0"/>
                    <a:pt x="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30"/>
            <p:cNvSpPr/>
            <p:nvPr/>
          </p:nvSpPr>
          <p:spPr>
            <a:xfrm>
              <a:off x="7821525" y="2246375"/>
              <a:ext cx="24900" cy="17000"/>
            </a:xfrm>
            <a:custGeom>
              <a:avLst/>
              <a:gdLst/>
              <a:ahLst/>
              <a:cxnLst/>
              <a:rect l="l" t="t" r="r" b="b"/>
              <a:pathLst>
                <a:path w="996" h="680" extrusionOk="0">
                  <a:moveTo>
                    <a:pt x="402" y="0"/>
                  </a:moveTo>
                  <a:cubicBezTo>
                    <a:pt x="163" y="0"/>
                    <a:pt x="0" y="369"/>
                    <a:pt x="256" y="529"/>
                  </a:cubicBezTo>
                  <a:lnTo>
                    <a:pt x="490" y="646"/>
                  </a:lnTo>
                  <a:cubicBezTo>
                    <a:pt x="531" y="669"/>
                    <a:pt x="572" y="680"/>
                    <a:pt x="610" y="680"/>
                  </a:cubicBezTo>
                  <a:cubicBezTo>
                    <a:pt x="833" y="680"/>
                    <a:pt x="996" y="344"/>
                    <a:pt x="763" y="178"/>
                  </a:cubicBezTo>
                  <a:lnTo>
                    <a:pt x="568" y="61"/>
                  </a:lnTo>
                  <a:cubicBezTo>
                    <a:pt x="512" y="18"/>
                    <a:pt x="455" y="0"/>
                    <a:pt x="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30"/>
            <p:cNvSpPr/>
            <p:nvPr/>
          </p:nvSpPr>
          <p:spPr>
            <a:xfrm>
              <a:off x="7828900" y="2211225"/>
              <a:ext cx="14750" cy="16925"/>
            </a:xfrm>
            <a:custGeom>
              <a:avLst/>
              <a:gdLst/>
              <a:ahLst/>
              <a:cxnLst/>
              <a:rect l="l" t="t" r="r" b="b"/>
              <a:pathLst>
                <a:path w="590" h="677" extrusionOk="0">
                  <a:moveTo>
                    <a:pt x="281" y="0"/>
                  </a:moveTo>
                  <a:cubicBezTo>
                    <a:pt x="158" y="0"/>
                    <a:pt x="39" y="81"/>
                    <a:pt x="39" y="257"/>
                  </a:cubicBezTo>
                  <a:cubicBezTo>
                    <a:pt x="0" y="413"/>
                    <a:pt x="78" y="569"/>
                    <a:pt x="195" y="647"/>
                  </a:cubicBezTo>
                  <a:cubicBezTo>
                    <a:pt x="215" y="667"/>
                    <a:pt x="244" y="676"/>
                    <a:pt x="273" y="676"/>
                  </a:cubicBezTo>
                  <a:cubicBezTo>
                    <a:pt x="303" y="676"/>
                    <a:pt x="332" y="667"/>
                    <a:pt x="351" y="647"/>
                  </a:cubicBezTo>
                  <a:cubicBezTo>
                    <a:pt x="468" y="569"/>
                    <a:pt x="546" y="491"/>
                    <a:pt x="546" y="335"/>
                  </a:cubicBezTo>
                  <a:cubicBezTo>
                    <a:pt x="589" y="121"/>
                    <a:pt x="432" y="0"/>
                    <a:pt x="2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30"/>
            <p:cNvSpPr/>
            <p:nvPr/>
          </p:nvSpPr>
          <p:spPr>
            <a:xfrm>
              <a:off x="7742675" y="2182625"/>
              <a:ext cx="23800" cy="18450"/>
            </a:xfrm>
            <a:custGeom>
              <a:avLst/>
              <a:gdLst/>
              <a:ahLst/>
              <a:cxnLst/>
              <a:rect l="l" t="t" r="r" b="b"/>
              <a:pathLst>
                <a:path w="952" h="738" extrusionOk="0">
                  <a:moveTo>
                    <a:pt x="555" y="1"/>
                  </a:moveTo>
                  <a:cubicBezTo>
                    <a:pt x="274" y="1"/>
                    <a:pt x="1" y="562"/>
                    <a:pt x="327" y="659"/>
                  </a:cubicBezTo>
                  <a:cubicBezTo>
                    <a:pt x="405" y="698"/>
                    <a:pt x="483" y="698"/>
                    <a:pt x="561" y="737"/>
                  </a:cubicBezTo>
                  <a:cubicBezTo>
                    <a:pt x="795" y="737"/>
                    <a:pt x="951" y="464"/>
                    <a:pt x="834" y="269"/>
                  </a:cubicBezTo>
                  <a:cubicBezTo>
                    <a:pt x="795" y="191"/>
                    <a:pt x="756" y="113"/>
                    <a:pt x="717" y="74"/>
                  </a:cubicBezTo>
                  <a:cubicBezTo>
                    <a:pt x="666" y="23"/>
                    <a:pt x="610" y="1"/>
                    <a:pt x="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30"/>
            <p:cNvSpPr/>
            <p:nvPr/>
          </p:nvSpPr>
          <p:spPr>
            <a:xfrm>
              <a:off x="7305725" y="1905100"/>
              <a:ext cx="23650" cy="14050"/>
            </a:xfrm>
            <a:custGeom>
              <a:avLst/>
              <a:gdLst/>
              <a:ahLst/>
              <a:cxnLst/>
              <a:rect l="l" t="t" r="r" b="b"/>
              <a:pathLst>
                <a:path w="946" h="562" extrusionOk="0">
                  <a:moveTo>
                    <a:pt x="346" y="0"/>
                  </a:moveTo>
                  <a:cubicBezTo>
                    <a:pt x="16" y="0"/>
                    <a:pt x="1" y="561"/>
                    <a:pt x="330" y="561"/>
                  </a:cubicBezTo>
                  <a:cubicBezTo>
                    <a:pt x="339" y="561"/>
                    <a:pt x="350" y="561"/>
                    <a:pt x="360" y="560"/>
                  </a:cubicBezTo>
                  <a:lnTo>
                    <a:pt x="594" y="560"/>
                  </a:lnTo>
                  <a:cubicBezTo>
                    <a:pt x="829" y="521"/>
                    <a:pt x="946" y="170"/>
                    <a:pt x="633" y="53"/>
                  </a:cubicBezTo>
                  <a:lnTo>
                    <a:pt x="438" y="14"/>
                  </a:lnTo>
                  <a:cubicBezTo>
                    <a:pt x="405" y="5"/>
                    <a:pt x="374" y="0"/>
                    <a:pt x="3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30"/>
            <p:cNvSpPr/>
            <p:nvPr/>
          </p:nvSpPr>
          <p:spPr>
            <a:xfrm>
              <a:off x="7280275" y="1855925"/>
              <a:ext cx="11200" cy="7325"/>
            </a:xfrm>
            <a:custGeom>
              <a:avLst/>
              <a:gdLst/>
              <a:ahLst/>
              <a:cxnLst/>
              <a:rect l="l" t="t" r="r" b="b"/>
              <a:pathLst>
                <a:path w="448" h="293" extrusionOk="0">
                  <a:moveTo>
                    <a:pt x="206" y="0"/>
                  </a:moveTo>
                  <a:cubicBezTo>
                    <a:pt x="85" y="0"/>
                    <a:pt x="0" y="199"/>
                    <a:pt x="129" y="263"/>
                  </a:cubicBezTo>
                  <a:cubicBezTo>
                    <a:pt x="163" y="284"/>
                    <a:pt x="195" y="292"/>
                    <a:pt x="225" y="292"/>
                  </a:cubicBezTo>
                  <a:cubicBezTo>
                    <a:pt x="368" y="292"/>
                    <a:pt x="447" y="94"/>
                    <a:pt x="286" y="29"/>
                  </a:cubicBezTo>
                  <a:cubicBezTo>
                    <a:pt x="259" y="9"/>
                    <a:pt x="232"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30"/>
            <p:cNvSpPr/>
            <p:nvPr/>
          </p:nvSpPr>
          <p:spPr>
            <a:xfrm>
              <a:off x="7225425" y="1643300"/>
              <a:ext cx="828575" cy="527625"/>
            </a:xfrm>
            <a:custGeom>
              <a:avLst/>
              <a:gdLst/>
              <a:ahLst/>
              <a:cxnLst/>
              <a:rect l="l" t="t" r="r" b="b"/>
              <a:pathLst>
                <a:path w="33143" h="21105" extrusionOk="0">
                  <a:moveTo>
                    <a:pt x="117" y="0"/>
                  </a:moveTo>
                  <a:cubicBezTo>
                    <a:pt x="54" y="0"/>
                    <a:pt x="1" y="75"/>
                    <a:pt x="60" y="105"/>
                  </a:cubicBezTo>
                  <a:cubicBezTo>
                    <a:pt x="4821" y="4632"/>
                    <a:pt x="9934" y="8729"/>
                    <a:pt x="15436" y="12320"/>
                  </a:cubicBezTo>
                  <a:cubicBezTo>
                    <a:pt x="20744" y="15832"/>
                    <a:pt x="26676" y="19384"/>
                    <a:pt x="32881" y="21101"/>
                  </a:cubicBezTo>
                  <a:cubicBezTo>
                    <a:pt x="32893" y="21104"/>
                    <a:pt x="32904" y="21105"/>
                    <a:pt x="32916" y="21105"/>
                  </a:cubicBezTo>
                  <a:cubicBezTo>
                    <a:pt x="33053" y="21105"/>
                    <a:pt x="33142" y="20900"/>
                    <a:pt x="32998" y="20827"/>
                  </a:cubicBezTo>
                  <a:cubicBezTo>
                    <a:pt x="27144" y="18174"/>
                    <a:pt x="21329" y="15676"/>
                    <a:pt x="15866" y="12164"/>
                  </a:cubicBezTo>
                  <a:cubicBezTo>
                    <a:pt x="10285" y="8612"/>
                    <a:pt x="5172" y="4358"/>
                    <a:pt x="177" y="27"/>
                  </a:cubicBezTo>
                  <a:cubicBezTo>
                    <a:pt x="158" y="8"/>
                    <a:pt x="137"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30"/>
            <p:cNvSpPr/>
            <p:nvPr/>
          </p:nvSpPr>
          <p:spPr>
            <a:xfrm>
              <a:off x="8412300" y="1382800"/>
              <a:ext cx="21525" cy="17050"/>
            </a:xfrm>
            <a:custGeom>
              <a:avLst/>
              <a:gdLst/>
              <a:ahLst/>
              <a:cxnLst/>
              <a:rect l="l" t="t" r="r" b="b"/>
              <a:pathLst>
                <a:path w="861" h="682" extrusionOk="0">
                  <a:moveTo>
                    <a:pt x="542" y="1"/>
                  </a:moveTo>
                  <a:cubicBezTo>
                    <a:pt x="298" y="1"/>
                    <a:pt x="1" y="180"/>
                    <a:pt x="119" y="417"/>
                  </a:cubicBezTo>
                  <a:cubicBezTo>
                    <a:pt x="158" y="456"/>
                    <a:pt x="197" y="534"/>
                    <a:pt x="236" y="573"/>
                  </a:cubicBezTo>
                  <a:cubicBezTo>
                    <a:pt x="310" y="647"/>
                    <a:pt x="406" y="681"/>
                    <a:pt x="498" y="681"/>
                  </a:cubicBezTo>
                  <a:cubicBezTo>
                    <a:pt x="652" y="681"/>
                    <a:pt x="797" y="587"/>
                    <a:pt x="821" y="417"/>
                  </a:cubicBezTo>
                  <a:cubicBezTo>
                    <a:pt x="860" y="378"/>
                    <a:pt x="860" y="300"/>
                    <a:pt x="821" y="261"/>
                  </a:cubicBezTo>
                  <a:cubicBezTo>
                    <a:pt x="837" y="76"/>
                    <a:pt x="701" y="1"/>
                    <a:pt x="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30"/>
            <p:cNvSpPr/>
            <p:nvPr/>
          </p:nvSpPr>
          <p:spPr>
            <a:xfrm>
              <a:off x="8347950" y="1239525"/>
              <a:ext cx="28300" cy="25100"/>
            </a:xfrm>
            <a:custGeom>
              <a:avLst/>
              <a:gdLst/>
              <a:ahLst/>
              <a:cxnLst/>
              <a:rect l="l" t="t" r="r" b="b"/>
              <a:pathLst>
                <a:path w="1132" h="1004" extrusionOk="0">
                  <a:moveTo>
                    <a:pt x="498" y="0"/>
                  </a:moveTo>
                  <a:cubicBezTo>
                    <a:pt x="300" y="0"/>
                    <a:pt x="103" y="140"/>
                    <a:pt x="39" y="333"/>
                  </a:cubicBezTo>
                  <a:cubicBezTo>
                    <a:pt x="0" y="567"/>
                    <a:pt x="117" y="801"/>
                    <a:pt x="351" y="879"/>
                  </a:cubicBezTo>
                  <a:lnTo>
                    <a:pt x="390" y="879"/>
                  </a:lnTo>
                  <a:lnTo>
                    <a:pt x="507" y="957"/>
                  </a:lnTo>
                  <a:cubicBezTo>
                    <a:pt x="560" y="989"/>
                    <a:pt x="618" y="1003"/>
                    <a:pt x="676" y="1003"/>
                  </a:cubicBezTo>
                  <a:cubicBezTo>
                    <a:pt x="835" y="1003"/>
                    <a:pt x="997" y="895"/>
                    <a:pt x="1054" y="723"/>
                  </a:cubicBezTo>
                  <a:cubicBezTo>
                    <a:pt x="1132" y="411"/>
                    <a:pt x="937" y="99"/>
                    <a:pt x="624" y="21"/>
                  </a:cubicBezTo>
                  <a:cubicBezTo>
                    <a:pt x="583" y="7"/>
                    <a:pt x="540" y="0"/>
                    <a:pt x="4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30"/>
            <p:cNvSpPr/>
            <p:nvPr/>
          </p:nvSpPr>
          <p:spPr>
            <a:xfrm>
              <a:off x="8251925" y="1321725"/>
              <a:ext cx="29100" cy="21025"/>
            </a:xfrm>
            <a:custGeom>
              <a:avLst/>
              <a:gdLst/>
              <a:ahLst/>
              <a:cxnLst/>
              <a:rect l="l" t="t" r="r" b="b"/>
              <a:pathLst>
                <a:path w="1164" h="841" extrusionOk="0">
                  <a:moveTo>
                    <a:pt x="600" y="1"/>
                  </a:moveTo>
                  <a:cubicBezTo>
                    <a:pt x="233" y="1"/>
                    <a:pt x="1" y="524"/>
                    <a:pt x="368" y="791"/>
                  </a:cubicBezTo>
                  <a:cubicBezTo>
                    <a:pt x="436" y="825"/>
                    <a:pt x="502" y="840"/>
                    <a:pt x="564" y="840"/>
                  </a:cubicBezTo>
                  <a:cubicBezTo>
                    <a:pt x="932" y="840"/>
                    <a:pt x="1164" y="317"/>
                    <a:pt x="797" y="50"/>
                  </a:cubicBezTo>
                  <a:cubicBezTo>
                    <a:pt x="729" y="16"/>
                    <a:pt x="663" y="1"/>
                    <a:pt x="6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30"/>
            <p:cNvSpPr/>
            <p:nvPr/>
          </p:nvSpPr>
          <p:spPr>
            <a:xfrm>
              <a:off x="7920950" y="1133050"/>
              <a:ext cx="21525" cy="17600"/>
            </a:xfrm>
            <a:custGeom>
              <a:avLst/>
              <a:gdLst/>
              <a:ahLst/>
              <a:cxnLst/>
              <a:rect l="l" t="t" r="r" b="b"/>
              <a:pathLst>
                <a:path w="861" h="704" extrusionOk="0">
                  <a:moveTo>
                    <a:pt x="555" y="0"/>
                  </a:moveTo>
                  <a:cubicBezTo>
                    <a:pt x="304" y="0"/>
                    <a:pt x="1" y="179"/>
                    <a:pt x="143" y="416"/>
                  </a:cubicBezTo>
                  <a:lnTo>
                    <a:pt x="182" y="494"/>
                  </a:lnTo>
                  <a:cubicBezTo>
                    <a:pt x="246" y="638"/>
                    <a:pt x="369" y="703"/>
                    <a:pt x="492" y="703"/>
                  </a:cubicBezTo>
                  <a:cubicBezTo>
                    <a:pt x="669" y="703"/>
                    <a:pt x="845" y="568"/>
                    <a:pt x="845" y="338"/>
                  </a:cubicBezTo>
                  <a:lnTo>
                    <a:pt x="845" y="260"/>
                  </a:lnTo>
                  <a:cubicBezTo>
                    <a:pt x="860" y="76"/>
                    <a:pt x="719" y="0"/>
                    <a:pt x="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30"/>
            <p:cNvSpPr/>
            <p:nvPr/>
          </p:nvSpPr>
          <p:spPr>
            <a:xfrm>
              <a:off x="7780050" y="991600"/>
              <a:ext cx="27900" cy="20375"/>
            </a:xfrm>
            <a:custGeom>
              <a:avLst/>
              <a:gdLst/>
              <a:ahLst/>
              <a:cxnLst/>
              <a:rect l="l" t="t" r="r" b="b"/>
              <a:pathLst>
                <a:path w="1116" h="815" extrusionOk="0">
                  <a:moveTo>
                    <a:pt x="713" y="0"/>
                  </a:moveTo>
                  <a:cubicBezTo>
                    <a:pt x="400" y="0"/>
                    <a:pt x="1" y="806"/>
                    <a:pt x="510" y="806"/>
                  </a:cubicBezTo>
                  <a:cubicBezTo>
                    <a:pt x="542" y="812"/>
                    <a:pt x="572" y="815"/>
                    <a:pt x="602" y="815"/>
                  </a:cubicBezTo>
                  <a:cubicBezTo>
                    <a:pt x="935" y="815"/>
                    <a:pt x="1116" y="429"/>
                    <a:pt x="900" y="142"/>
                  </a:cubicBezTo>
                  <a:cubicBezTo>
                    <a:pt x="850" y="41"/>
                    <a:pt x="784" y="0"/>
                    <a:pt x="7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30"/>
            <p:cNvSpPr/>
            <p:nvPr/>
          </p:nvSpPr>
          <p:spPr>
            <a:xfrm>
              <a:off x="8078275" y="1183450"/>
              <a:ext cx="27175" cy="23375"/>
            </a:xfrm>
            <a:custGeom>
              <a:avLst/>
              <a:gdLst/>
              <a:ahLst/>
              <a:cxnLst/>
              <a:rect l="l" t="t" r="r" b="b"/>
              <a:pathLst>
                <a:path w="1087" h="935" extrusionOk="0">
                  <a:moveTo>
                    <a:pt x="601" y="0"/>
                  </a:moveTo>
                  <a:cubicBezTo>
                    <a:pt x="504" y="0"/>
                    <a:pt x="406" y="39"/>
                    <a:pt x="328" y="117"/>
                  </a:cubicBezTo>
                  <a:cubicBezTo>
                    <a:pt x="211" y="195"/>
                    <a:pt x="133" y="312"/>
                    <a:pt x="133" y="429"/>
                  </a:cubicBezTo>
                  <a:cubicBezTo>
                    <a:pt x="1" y="738"/>
                    <a:pt x="329" y="935"/>
                    <a:pt x="633" y="935"/>
                  </a:cubicBezTo>
                  <a:cubicBezTo>
                    <a:pt x="867" y="935"/>
                    <a:pt x="1086" y="818"/>
                    <a:pt x="1070" y="547"/>
                  </a:cubicBezTo>
                  <a:cubicBezTo>
                    <a:pt x="1030" y="390"/>
                    <a:pt x="991" y="234"/>
                    <a:pt x="874" y="117"/>
                  </a:cubicBezTo>
                  <a:cubicBezTo>
                    <a:pt x="796" y="39"/>
                    <a:pt x="699" y="0"/>
                    <a:pt x="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30"/>
            <p:cNvSpPr/>
            <p:nvPr/>
          </p:nvSpPr>
          <p:spPr>
            <a:xfrm>
              <a:off x="8234775" y="1194625"/>
              <a:ext cx="33175" cy="26900"/>
            </a:xfrm>
            <a:custGeom>
              <a:avLst/>
              <a:gdLst/>
              <a:ahLst/>
              <a:cxnLst/>
              <a:rect l="l" t="t" r="r" b="b"/>
              <a:pathLst>
                <a:path w="1327" h="1076" extrusionOk="0">
                  <a:moveTo>
                    <a:pt x="724" y="0"/>
                  </a:moveTo>
                  <a:cubicBezTo>
                    <a:pt x="638" y="0"/>
                    <a:pt x="550" y="19"/>
                    <a:pt x="468" y="61"/>
                  </a:cubicBezTo>
                  <a:cubicBezTo>
                    <a:pt x="312" y="139"/>
                    <a:pt x="195" y="217"/>
                    <a:pt x="117" y="373"/>
                  </a:cubicBezTo>
                  <a:cubicBezTo>
                    <a:pt x="0" y="568"/>
                    <a:pt x="39" y="841"/>
                    <a:pt x="273" y="997"/>
                  </a:cubicBezTo>
                  <a:cubicBezTo>
                    <a:pt x="390" y="1036"/>
                    <a:pt x="546" y="1075"/>
                    <a:pt x="702" y="1075"/>
                  </a:cubicBezTo>
                  <a:cubicBezTo>
                    <a:pt x="1054" y="1075"/>
                    <a:pt x="1327" y="763"/>
                    <a:pt x="1249" y="412"/>
                  </a:cubicBezTo>
                  <a:cubicBezTo>
                    <a:pt x="1191" y="153"/>
                    <a:pt x="964" y="0"/>
                    <a:pt x="7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30"/>
            <p:cNvSpPr/>
            <p:nvPr/>
          </p:nvSpPr>
          <p:spPr>
            <a:xfrm>
              <a:off x="8201600" y="1098200"/>
              <a:ext cx="28300" cy="27375"/>
            </a:xfrm>
            <a:custGeom>
              <a:avLst/>
              <a:gdLst/>
              <a:ahLst/>
              <a:cxnLst/>
              <a:rect l="l" t="t" r="r" b="b"/>
              <a:pathLst>
                <a:path w="1132" h="1095" extrusionOk="0">
                  <a:moveTo>
                    <a:pt x="528" y="1"/>
                  </a:moveTo>
                  <a:cubicBezTo>
                    <a:pt x="483" y="1"/>
                    <a:pt x="436" y="6"/>
                    <a:pt x="390" y="15"/>
                  </a:cubicBezTo>
                  <a:cubicBezTo>
                    <a:pt x="273" y="54"/>
                    <a:pt x="156" y="132"/>
                    <a:pt x="78" y="249"/>
                  </a:cubicBezTo>
                  <a:cubicBezTo>
                    <a:pt x="0" y="366"/>
                    <a:pt x="0" y="522"/>
                    <a:pt x="0" y="678"/>
                  </a:cubicBezTo>
                  <a:cubicBezTo>
                    <a:pt x="78" y="834"/>
                    <a:pt x="195" y="991"/>
                    <a:pt x="390" y="1069"/>
                  </a:cubicBezTo>
                  <a:cubicBezTo>
                    <a:pt x="455" y="1085"/>
                    <a:pt x="520" y="1094"/>
                    <a:pt x="584" y="1094"/>
                  </a:cubicBezTo>
                  <a:cubicBezTo>
                    <a:pt x="676" y="1094"/>
                    <a:pt x="767" y="1075"/>
                    <a:pt x="859" y="1030"/>
                  </a:cubicBezTo>
                  <a:cubicBezTo>
                    <a:pt x="1015" y="952"/>
                    <a:pt x="1132" y="795"/>
                    <a:pt x="1132" y="639"/>
                  </a:cubicBezTo>
                  <a:cubicBezTo>
                    <a:pt x="1132" y="444"/>
                    <a:pt x="1054" y="288"/>
                    <a:pt x="898" y="171"/>
                  </a:cubicBezTo>
                  <a:cubicBezTo>
                    <a:pt x="808" y="52"/>
                    <a:pt x="673" y="1"/>
                    <a:pt x="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30"/>
            <p:cNvSpPr/>
            <p:nvPr/>
          </p:nvSpPr>
          <p:spPr>
            <a:xfrm>
              <a:off x="8073775" y="1112225"/>
              <a:ext cx="1950" cy="1275"/>
            </a:xfrm>
            <a:custGeom>
              <a:avLst/>
              <a:gdLst/>
              <a:ahLst/>
              <a:cxnLst/>
              <a:rect l="l" t="t" r="r" b="b"/>
              <a:pathLst>
                <a:path w="78" h="51" extrusionOk="0">
                  <a:moveTo>
                    <a:pt x="40" y="0"/>
                  </a:moveTo>
                  <a:cubicBezTo>
                    <a:pt x="40" y="0"/>
                    <a:pt x="1" y="0"/>
                    <a:pt x="40" y="39"/>
                  </a:cubicBezTo>
                  <a:cubicBezTo>
                    <a:pt x="48" y="47"/>
                    <a:pt x="54" y="50"/>
                    <a:pt x="58" y="50"/>
                  </a:cubicBezTo>
                  <a:cubicBezTo>
                    <a:pt x="77" y="50"/>
                    <a:pt x="71" y="0"/>
                    <a:pt x="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30"/>
            <p:cNvSpPr/>
            <p:nvPr/>
          </p:nvSpPr>
          <p:spPr>
            <a:xfrm>
              <a:off x="8028075" y="1019525"/>
              <a:ext cx="42800" cy="27750"/>
            </a:xfrm>
            <a:custGeom>
              <a:avLst/>
              <a:gdLst/>
              <a:ahLst/>
              <a:cxnLst/>
              <a:rect l="l" t="t" r="r" b="b"/>
              <a:pathLst>
                <a:path w="1712" h="1110" extrusionOk="0">
                  <a:moveTo>
                    <a:pt x="970" y="1"/>
                  </a:moveTo>
                  <a:cubicBezTo>
                    <a:pt x="853" y="1"/>
                    <a:pt x="736" y="1"/>
                    <a:pt x="619" y="40"/>
                  </a:cubicBezTo>
                  <a:cubicBezTo>
                    <a:pt x="1" y="185"/>
                    <a:pt x="162" y="1109"/>
                    <a:pt x="723" y="1109"/>
                  </a:cubicBezTo>
                  <a:cubicBezTo>
                    <a:pt x="764" y="1109"/>
                    <a:pt x="807" y="1104"/>
                    <a:pt x="853" y="1094"/>
                  </a:cubicBezTo>
                  <a:cubicBezTo>
                    <a:pt x="1009" y="1094"/>
                    <a:pt x="1087" y="1054"/>
                    <a:pt x="1204" y="976"/>
                  </a:cubicBezTo>
                  <a:cubicBezTo>
                    <a:pt x="1712" y="742"/>
                    <a:pt x="1516" y="1"/>
                    <a:pt x="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30"/>
            <p:cNvSpPr/>
            <p:nvPr/>
          </p:nvSpPr>
          <p:spPr>
            <a:xfrm>
              <a:off x="7938800" y="1018150"/>
              <a:ext cx="28850" cy="21425"/>
            </a:xfrm>
            <a:custGeom>
              <a:avLst/>
              <a:gdLst/>
              <a:ahLst/>
              <a:cxnLst/>
              <a:rect l="l" t="t" r="r" b="b"/>
              <a:pathLst>
                <a:path w="1154" h="857" extrusionOk="0">
                  <a:moveTo>
                    <a:pt x="628" y="1"/>
                  </a:moveTo>
                  <a:cubicBezTo>
                    <a:pt x="234" y="1"/>
                    <a:pt x="1" y="479"/>
                    <a:pt x="248" y="797"/>
                  </a:cubicBezTo>
                  <a:cubicBezTo>
                    <a:pt x="325" y="838"/>
                    <a:pt x="400" y="857"/>
                    <a:pt x="472" y="857"/>
                  </a:cubicBezTo>
                  <a:cubicBezTo>
                    <a:pt x="875" y="857"/>
                    <a:pt x="1153" y="282"/>
                    <a:pt x="756" y="17"/>
                  </a:cubicBezTo>
                  <a:cubicBezTo>
                    <a:pt x="712" y="6"/>
                    <a:pt x="669" y="1"/>
                    <a:pt x="6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30"/>
            <p:cNvSpPr/>
            <p:nvPr/>
          </p:nvSpPr>
          <p:spPr>
            <a:xfrm>
              <a:off x="8117650" y="1894950"/>
              <a:ext cx="210800" cy="113100"/>
            </a:xfrm>
            <a:custGeom>
              <a:avLst/>
              <a:gdLst/>
              <a:ahLst/>
              <a:cxnLst/>
              <a:rect l="l" t="t" r="r" b="b"/>
              <a:pathLst>
                <a:path w="8432" h="4524" extrusionOk="0">
                  <a:moveTo>
                    <a:pt x="237" y="0"/>
                  </a:moveTo>
                  <a:cubicBezTo>
                    <a:pt x="117" y="0"/>
                    <a:pt x="1" y="132"/>
                    <a:pt x="80" y="263"/>
                  </a:cubicBezTo>
                  <a:cubicBezTo>
                    <a:pt x="782" y="1629"/>
                    <a:pt x="1719" y="3112"/>
                    <a:pt x="3124" y="3893"/>
                  </a:cubicBezTo>
                  <a:cubicBezTo>
                    <a:pt x="4021" y="4391"/>
                    <a:pt x="5206" y="4524"/>
                    <a:pt x="6331" y="4524"/>
                  </a:cubicBezTo>
                  <a:cubicBezTo>
                    <a:pt x="6967" y="4524"/>
                    <a:pt x="7584" y="4482"/>
                    <a:pt x="8119" y="4439"/>
                  </a:cubicBezTo>
                  <a:cubicBezTo>
                    <a:pt x="8314" y="4439"/>
                    <a:pt x="8432" y="4088"/>
                    <a:pt x="8158" y="4049"/>
                  </a:cubicBezTo>
                  <a:cubicBezTo>
                    <a:pt x="6949" y="3776"/>
                    <a:pt x="5661" y="3932"/>
                    <a:pt x="4451" y="3698"/>
                  </a:cubicBezTo>
                  <a:cubicBezTo>
                    <a:pt x="2656" y="3346"/>
                    <a:pt x="1290" y="1590"/>
                    <a:pt x="392" y="107"/>
                  </a:cubicBezTo>
                  <a:cubicBezTo>
                    <a:pt x="354" y="31"/>
                    <a:pt x="295" y="0"/>
                    <a:pt x="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30"/>
            <p:cNvSpPr/>
            <p:nvPr/>
          </p:nvSpPr>
          <p:spPr>
            <a:xfrm>
              <a:off x="7499500" y="1501250"/>
              <a:ext cx="222100" cy="166900"/>
            </a:xfrm>
            <a:custGeom>
              <a:avLst/>
              <a:gdLst/>
              <a:ahLst/>
              <a:cxnLst/>
              <a:rect l="l" t="t" r="r" b="b"/>
              <a:pathLst>
                <a:path w="8884" h="6676" extrusionOk="0">
                  <a:moveTo>
                    <a:pt x="98" y="0"/>
                  </a:moveTo>
                  <a:cubicBezTo>
                    <a:pt x="39" y="0"/>
                    <a:pt x="0" y="57"/>
                    <a:pt x="63" y="89"/>
                  </a:cubicBezTo>
                  <a:cubicBezTo>
                    <a:pt x="1741" y="1650"/>
                    <a:pt x="2912" y="3601"/>
                    <a:pt x="4512" y="5201"/>
                  </a:cubicBezTo>
                  <a:cubicBezTo>
                    <a:pt x="5418" y="6140"/>
                    <a:pt x="6646" y="6676"/>
                    <a:pt x="7907" y="6676"/>
                  </a:cubicBezTo>
                  <a:cubicBezTo>
                    <a:pt x="8167" y="6676"/>
                    <a:pt x="8428" y="6653"/>
                    <a:pt x="8688" y="6606"/>
                  </a:cubicBezTo>
                  <a:cubicBezTo>
                    <a:pt x="8883" y="6567"/>
                    <a:pt x="8844" y="6333"/>
                    <a:pt x="8688" y="6333"/>
                  </a:cubicBezTo>
                  <a:cubicBezTo>
                    <a:pt x="7595" y="6177"/>
                    <a:pt x="6581" y="6099"/>
                    <a:pt x="5644" y="5513"/>
                  </a:cubicBezTo>
                  <a:cubicBezTo>
                    <a:pt x="4903" y="4928"/>
                    <a:pt x="4239" y="4226"/>
                    <a:pt x="3654" y="3445"/>
                  </a:cubicBezTo>
                  <a:cubicBezTo>
                    <a:pt x="2600" y="2196"/>
                    <a:pt x="1429" y="1025"/>
                    <a:pt x="141" y="11"/>
                  </a:cubicBezTo>
                  <a:cubicBezTo>
                    <a:pt x="126" y="3"/>
                    <a:pt x="112" y="0"/>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30"/>
            <p:cNvSpPr/>
            <p:nvPr/>
          </p:nvSpPr>
          <p:spPr>
            <a:xfrm>
              <a:off x="7457275" y="1676550"/>
              <a:ext cx="19425" cy="13975"/>
            </a:xfrm>
            <a:custGeom>
              <a:avLst/>
              <a:gdLst/>
              <a:ahLst/>
              <a:cxnLst/>
              <a:rect l="l" t="t" r="r" b="b"/>
              <a:pathLst>
                <a:path w="777" h="559" extrusionOk="0">
                  <a:moveTo>
                    <a:pt x="479" y="0"/>
                  </a:moveTo>
                  <a:cubicBezTo>
                    <a:pt x="421" y="0"/>
                    <a:pt x="362" y="20"/>
                    <a:pt x="308" y="62"/>
                  </a:cubicBezTo>
                  <a:cubicBezTo>
                    <a:pt x="1" y="230"/>
                    <a:pt x="375" y="559"/>
                    <a:pt x="611" y="559"/>
                  </a:cubicBezTo>
                  <a:cubicBezTo>
                    <a:pt x="705" y="559"/>
                    <a:pt x="777" y="507"/>
                    <a:pt x="777" y="375"/>
                  </a:cubicBezTo>
                  <a:lnTo>
                    <a:pt x="777" y="336"/>
                  </a:lnTo>
                  <a:cubicBezTo>
                    <a:pt x="777" y="137"/>
                    <a:pt x="632" y="0"/>
                    <a:pt x="4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30"/>
            <p:cNvSpPr/>
            <p:nvPr/>
          </p:nvSpPr>
          <p:spPr>
            <a:xfrm>
              <a:off x="7946850" y="1958375"/>
              <a:ext cx="27600" cy="18950"/>
            </a:xfrm>
            <a:custGeom>
              <a:avLst/>
              <a:gdLst/>
              <a:ahLst/>
              <a:cxnLst/>
              <a:rect l="l" t="t" r="r" b="b"/>
              <a:pathLst>
                <a:path w="1104" h="758" extrusionOk="0">
                  <a:moveTo>
                    <a:pt x="531" y="0"/>
                  </a:moveTo>
                  <a:cubicBezTo>
                    <a:pt x="206" y="0"/>
                    <a:pt x="0" y="466"/>
                    <a:pt x="356" y="692"/>
                  </a:cubicBezTo>
                  <a:cubicBezTo>
                    <a:pt x="427" y="738"/>
                    <a:pt x="497" y="757"/>
                    <a:pt x="562" y="757"/>
                  </a:cubicBezTo>
                  <a:cubicBezTo>
                    <a:pt x="892" y="757"/>
                    <a:pt x="1104" y="263"/>
                    <a:pt x="746" y="68"/>
                  </a:cubicBezTo>
                  <a:cubicBezTo>
                    <a:pt x="672" y="21"/>
                    <a:pt x="598"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30"/>
            <p:cNvSpPr/>
            <p:nvPr/>
          </p:nvSpPr>
          <p:spPr>
            <a:xfrm>
              <a:off x="7961575" y="1916975"/>
              <a:ext cx="27300" cy="21725"/>
            </a:xfrm>
            <a:custGeom>
              <a:avLst/>
              <a:gdLst/>
              <a:ahLst/>
              <a:cxnLst/>
              <a:rect l="l" t="t" r="r" b="b"/>
              <a:pathLst>
                <a:path w="1092" h="869" extrusionOk="0">
                  <a:moveTo>
                    <a:pt x="624" y="1"/>
                  </a:moveTo>
                  <a:cubicBezTo>
                    <a:pt x="558" y="1"/>
                    <a:pt x="491" y="15"/>
                    <a:pt x="430" y="46"/>
                  </a:cubicBezTo>
                  <a:lnTo>
                    <a:pt x="352" y="124"/>
                  </a:lnTo>
                  <a:cubicBezTo>
                    <a:pt x="1" y="319"/>
                    <a:pt x="118" y="826"/>
                    <a:pt x="508" y="865"/>
                  </a:cubicBezTo>
                  <a:lnTo>
                    <a:pt x="625" y="865"/>
                  </a:lnTo>
                  <a:cubicBezTo>
                    <a:pt x="639" y="867"/>
                    <a:pt x="653" y="868"/>
                    <a:pt x="667" y="868"/>
                  </a:cubicBezTo>
                  <a:cubicBezTo>
                    <a:pt x="918" y="868"/>
                    <a:pt x="1091" y="541"/>
                    <a:pt x="1054" y="319"/>
                  </a:cubicBezTo>
                  <a:cubicBezTo>
                    <a:pt x="997" y="117"/>
                    <a:pt x="811" y="1"/>
                    <a:pt x="6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30"/>
            <p:cNvSpPr/>
            <p:nvPr/>
          </p:nvSpPr>
          <p:spPr>
            <a:xfrm>
              <a:off x="8134850" y="2044575"/>
              <a:ext cx="25400" cy="17950"/>
            </a:xfrm>
            <a:custGeom>
              <a:avLst/>
              <a:gdLst/>
              <a:ahLst/>
              <a:cxnLst/>
              <a:rect l="l" t="t" r="r" b="b"/>
              <a:pathLst>
                <a:path w="1016" h="718" extrusionOk="0">
                  <a:moveTo>
                    <a:pt x="498" y="0"/>
                  </a:moveTo>
                  <a:cubicBezTo>
                    <a:pt x="196" y="0"/>
                    <a:pt x="1" y="449"/>
                    <a:pt x="329" y="679"/>
                  </a:cubicBezTo>
                  <a:cubicBezTo>
                    <a:pt x="383" y="706"/>
                    <a:pt x="436" y="718"/>
                    <a:pt x="487" y="718"/>
                  </a:cubicBezTo>
                  <a:cubicBezTo>
                    <a:pt x="802" y="718"/>
                    <a:pt x="1016" y="256"/>
                    <a:pt x="680" y="54"/>
                  </a:cubicBezTo>
                  <a:cubicBezTo>
                    <a:pt x="617" y="17"/>
                    <a:pt x="555" y="0"/>
                    <a:pt x="4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30"/>
            <p:cNvSpPr/>
            <p:nvPr/>
          </p:nvSpPr>
          <p:spPr>
            <a:xfrm>
              <a:off x="8068675" y="2044950"/>
              <a:ext cx="15850" cy="11225"/>
            </a:xfrm>
            <a:custGeom>
              <a:avLst/>
              <a:gdLst/>
              <a:ahLst/>
              <a:cxnLst/>
              <a:rect l="l" t="t" r="r" b="b"/>
              <a:pathLst>
                <a:path w="634" h="449" extrusionOk="0">
                  <a:moveTo>
                    <a:pt x="244" y="0"/>
                  </a:moveTo>
                  <a:cubicBezTo>
                    <a:pt x="1" y="70"/>
                    <a:pt x="67" y="448"/>
                    <a:pt x="277" y="448"/>
                  </a:cubicBezTo>
                  <a:cubicBezTo>
                    <a:pt x="303" y="448"/>
                    <a:pt x="331" y="442"/>
                    <a:pt x="361" y="430"/>
                  </a:cubicBezTo>
                  <a:cubicBezTo>
                    <a:pt x="439" y="430"/>
                    <a:pt x="517" y="352"/>
                    <a:pt x="595" y="273"/>
                  </a:cubicBezTo>
                  <a:cubicBezTo>
                    <a:pt x="634" y="195"/>
                    <a:pt x="634" y="78"/>
                    <a:pt x="517" y="39"/>
                  </a:cubicBezTo>
                  <a:cubicBezTo>
                    <a:pt x="439" y="0"/>
                    <a:pt x="361" y="0"/>
                    <a:pt x="2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30"/>
            <p:cNvSpPr/>
            <p:nvPr/>
          </p:nvSpPr>
          <p:spPr>
            <a:xfrm>
              <a:off x="8053450" y="2029325"/>
              <a:ext cx="14500" cy="9800"/>
            </a:xfrm>
            <a:custGeom>
              <a:avLst/>
              <a:gdLst/>
              <a:ahLst/>
              <a:cxnLst/>
              <a:rect l="l" t="t" r="r" b="b"/>
              <a:pathLst>
                <a:path w="580" h="392" extrusionOk="0">
                  <a:moveTo>
                    <a:pt x="345" y="1"/>
                  </a:moveTo>
                  <a:cubicBezTo>
                    <a:pt x="306" y="1"/>
                    <a:pt x="267" y="40"/>
                    <a:pt x="228" y="40"/>
                  </a:cubicBezTo>
                  <a:cubicBezTo>
                    <a:pt x="1" y="154"/>
                    <a:pt x="291" y="392"/>
                    <a:pt x="466" y="392"/>
                  </a:cubicBezTo>
                  <a:cubicBezTo>
                    <a:pt x="531" y="392"/>
                    <a:pt x="580" y="359"/>
                    <a:pt x="580" y="274"/>
                  </a:cubicBezTo>
                  <a:cubicBezTo>
                    <a:pt x="580" y="235"/>
                    <a:pt x="580" y="157"/>
                    <a:pt x="580" y="118"/>
                  </a:cubicBezTo>
                  <a:cubicBezTo>
                    <a:pt x="540" y="40"/>
                    <a:pt x="423" y="1"/>
                    <a:pt x="3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30"/>
            <p:cNvSpPr/>
            <p:nvPr/>
          </p:nvSpPr>
          <p:spPr>
            <a:xfrm>
              <a:off x="7560275" y="1752500"/>
              <a:ext cx="397925" cy="233300"/>
            </a:xfrm>
            <a:custGeom>
              <a:avLst/>
              <a:gdLst/>
              <a:ahLst/>
              <a:cxnLst/>
              <a:rect l="l" t="t" r="r" b="b"/>
              <a:pathLst>
                <a:path w="15917" h="9332" extrusionOk="0">
                  <a:moveTo>
                    <a:pt x="208" y="1"/>
                  </a:moveTo>
                  <a:cubicBezTo>
                    <a:pt x="86" y="1"/>
                    <a:pt x="0" y="205"/>
                    <a:pt x="130" y="303"/>
                  </a:cubicBezTo>
                  <a:cubicBezTo>
                    <a:pt x="2667" y="2059"/>
                    <a:pt x="5242" y="3776"/>
                    <a:pt x="7935" y="5337"/>
                  </a:cubicBezTo>
                  <a:cubicBezTo>
                    <a:pt x="10355" y="6742"/>
                    <a:pt x="12931" y="8459"/>
                    <a:pt x="15662" y="9318"/>
                  </a:cubicBezTo>
                  <a:cubicBezTo>
                    <a:pt x="15682" y="9327"/>
                    <a:pt x="15700" y="9332"/>
                    <a:pt x="15718" y="9332"/>
                  </a:cubicBezTo>
                  <a:cubicBezTo>
                    <a:pt x="15843" y="9332"/>
                    <a:pt x="15916" y="9113"/>
                    <a:pt x="15779" y="9044"/>
                  </a:cubicBezTo>
                  <a:cubicBezTo>
                    <a:pt x="13321" y="7366"/>
                    <a:pt x="10433" y="6235"/>
                    <a:pt x="7896" y="4752"/>
                  </a:cubicBezTo>
                  <a:cubicBezTo>
                    <a:pt x="5320" y="3308"/>
                    <a:pt x="2745" y="1708"/>
                    <a:pt x="286" y="29"/>
                  </a:cubicBezTo>
                  <a:cubicBezTo>
                    <a:pt x="259" y="10"/>
                    <a:pt x="233"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30"/>
            <p:cNvSpPr/>
            <p:nvPr/>
          </p:nvSpPr>
          <p:spPr>
            <a:xfrm>
              <a:off x="7418725" y="1651400"/>
              <a:ext cx="13475" cy="9500"/>
            </a:xfrm>
            <a:custGeom>
              <a:avLst/>
              <a:gdLst/>
              <a:ahLst/>
              <a:cxnLst/>
              <a:rect l="l" t="t" r="r" b="b"/>
              <a:pathLst>
                <a:path w="539" h="380" extrusionOk="0">
                  <a:moveTo>
                    <a:pt x="297" y="1"/>
                  </a:moveTo>
                  <a:cubicBezTo>
                    <a:pt x="131" y="1"/>
                    <a:pt x="1" y="229"/>
                    <a:pt x="172" y="366"/>
                  </a:cubicBezTo>
                  <a:cubicBezTo>
                    <a:pt x="200" y="375"/>
                    <a:pt x="228" y="380"/>
                    <a:pt x="253" y="380"/>
                  </a:cubicBezTo>
                  <a:cubicBezTo>
                    <a:pt x="439" y="380"/>
                    <a:pt x="539" y="152"/>
                    <a:pt x="367" y="15"/>
                  </a:cubicBezTo>
                  <a:cubicBezTo>
                    <a:pt x="344" y="5"/>
                    <a:pt x="320" y="1"/>
                    <a:pt x="2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30"/>
            <p:cNvSpPr/>
            <p:nvPr/>
          </p:nvSpPr>
          <p:spPr>
            <a:xfrm>
              <a:off x="7342875" y="1579550"/>
              <a:ext cx="19675" cy="15200"/>
            </a:xfrm>
            <a:custGeom>
              <a:avLst/>
              <a:gdLst/>
              <a:ahLst/>
              <a:cxnLst/>
              <a:rect l="l" t="t" r="r" b="b"/>
              <a:pathLst>
                <a:path w="787" h="608" extrusionOk="0">
                  <a:moveTo>
                    <a:pt x="318" y="1"/>
                  </a:moveTo>
                  <a:cubicBezTo>
                    <a:pt x="0" y="1"/>
                    <a:pt x="130" y="608"/>
                    <a:pt x="389" y="608"/>
                  </a:cubicBezTo>
                  <a:cubicBezTo>
                    <a:pt x="416" y="608"/>
                    <a:pt x="445" y="601"/>
                    <a:pt x="474" y="586"/>
                  </a:cubicBezTo>
                  <a:lnTo>
                    <a:pt x="552" y="547"/>
                  </a:lnTo>
                  <a:cubicBezTo>
                    <a:pt x="787" y="391"/>
                    <a:pt x="709"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30"/>
            <p:cNvSpPr/>
            <p:nvPr/>
          </p:nvSpPr>
          <p:spPr>
            <a:xfrm>
              <a:off x="7307225" y="1573650"/>
              <a:ext cx="23950" cy="17400"/>
            </a:xfrm>
            <a:custGeom>
              <a:avLst/>
              <a:gdLst/>
              <a:ahLst/>
              <a:cxnLst/>
              <a:rect l="l" t="t" r="r" b="b"/>
              <a:pathLst>
                <a:path w="958" h="696" extrusionOk="0">
                  <a:moveTo>
                    <a:pt x="487" y="0"/>
                  </a:moveTo>
                  <a:cubicBezTo>
                    <a:pt x="184" y="0"/>
                    <a:pt x="0" y="433"/>
                    <a:pt x="300" y="666"/>
                  </a:cubicBezTo>
                  <a:cubicBezTo>
                    <a:pt x="351" y="686"/>
                    <a:pt x="400" y="695"/>
                    <a:pt x="446" y="695"/>
                  </a:cubicBezTo>
                  <a:cubicBezTo>
                    <a:pt x="760" y="695"/>
                    <a:pt x="957" y="280"/>
                    <a:pt x="652" y="42"/>
                  </a:cubicBezTo>
                  <a:cubicBezTo>
                    <a:pt x="594" y="13"/>
                    <a:pt x="539"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30"/>
            <p:cNvSpPr/>
            <p:nvPr/>
          </p:nvSpPr>
          <p:spPr>
            <a:xfrm>
              <a:off x="7311725" y="1526800"/>
              <a:ext cx="25950" cy="18875"/>
            </a:xfrm>
            <a:custGeom>
              <a:avLst/>
              <a:gdLst/>
              <a:ahLst/>
              <a:cxnLst/>
              <a:rect l="l" t="t" r="r" b="b"/>
              <a:pathLst>
                <a:path w="1038" h="755" extrusionOk="0">
                  <a:moveTo>
                    <a:pt x="619" y="0"/>
                  </a:moveTo>
                  <a:cubicBezTo>
                    <a:pt x="321" y="0"/>
                    <a:pt x="1" y="647"/>
                    <a:pt x="393" y="745"/>
                  </a:cubicBezTo>
                  <a:lnTo>
                    <a:pt x="432" y="745"/>
                  </a:lnTo>
                  <a:cubicBezTo>
                    <a:pt x="461" y="751"/>
                    <a:pt x="489" y="754"/>
                    <a:pt x="516" y="754"/>
                  </a:cubicBezTo>
                  <a:cubicBezTo>
                    <a:pt x="825" y="754"/>
                    <a:pt x="1038" y="371"/>
                    <a:pt x="823" y="120"/>
                  </a:cubicBezTo>
                  <a:lnTo>
                    <a:pt x="784" y="81"/>
                  </a:lnTo>
                  <a:cubicBezTo>
                    <a:pt x="733" y="25"/>
                    <a:pt x="676" y="0"/>
                    <a:pt x="6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30"/>
            <p:cNvSpPr/>
            <p:nvPr/>
          </p:nvSpPr>
          <p:spPr>
            <a:xfrm>
              <a:off x="7277650" y="1539550"/>
              <a:ext cx="1975" cy="1000"/>
            </a:xfrm>
            <a:custGeom>
              <a:avLst/>
              <a:gdLst/>
              <a:ahLst/>
              <a:cxnLst/>
              <a:rect l="l" t="t" r="r" b="b"/>
              <a:pathLst>
                <a:path w="79" h="40" extrusionOk="0">
                  <a:moveTo>
                    <a:pt x="39" y="1"/>
                  </a:moveTo>
                  <a:cubicBezTo>
                    <a:pt x="39" y="1"/>
                    <a:pt x="0" y="1"/>
                    <a:pt x="39" y="1"/>
                  </a:cubicBezTo>
                  <a:cubicBezTo>
                    <a:pt x="78" y="40"/>
                    <a:pt x="39" y="1"/>
                    <a:pt x="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30"/>
            <p:cNvSpPr/>
            <p:nvPr/>
          </p:nvSpPr>
          <p:spPr>
            <a:xfrm>
              <a:off x="7278525" y="1484200"/>
              <a:ext cx="27750" cy="18625"/>
            </a:xfrm>
            <a:custGeom>
              <a:avLst/>
              <a:gdLst/>
              <a:ahLst/>
              <a:cxnLst/>
              <a:rect l="l" t="t" r="r" b="b"/>
              <a:pathLst>
                <a:path w="1110" h="745" extrusionOk="0">
                  <a:moveTo>
                    <a:pt x="531" y="1"/>
                  </a:moveTo>
                  <a:cubicBezTo>
                    <a:pt x="206" y="1"/>
                    <a:pt x="1" y="467"/>
                    <a:pt x="356" y="693"/>
                  </a:cubicBezTo>
                  <a:cubicBezTo>
                    <a:pt x="421" y="729"/>
                    <a:pt x="486" y="744"/>
                    <a:pt x="548" y="744"/>
                  </a:cubicBezTo>
                  <a:cubicBezTo>
                    <a:pt x="885" y="744"/>
                    <a:pt x="1109" y="267"/>
                    <a:pt x="746" y="68"/>
                  </a:cubicBezTo>
                  <a:cubicBezTo>
                    <a:pt x="672" y="21"/>
                    <a:pt x="598" y="1"/>
                    <a:pt x="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30"/>
            <p:cNvSpPr/>
            <p:nvPr/>
          </p:nvSpPr>
          <p:spPr>
            <a:xfrm>
              <a:off x="7098125" y="876650"/>
              <a:ext cx="1536675" cy="1451275"/>
            </a:xfrm>
            <a:custGeom>
              <a:avLst/>
              <a:gdLst/>
              <a:ahLst/>
              <a:cxnLst/>
              <a:rect l="l" t="t" r="r" b="b"/>
              <a:pathLst>
                <a:path w="61467" h="58051" extrusionOk="0">
                  <a:moveTo>
                    <a:pt x="11201" y="14575"/>
                  </a:moveTo>
                  <a:cubicBezTo>
                    <a:pt x="12918" y="16019"/>
                    <a:pt x="13464" y="18477"/>
                    <a:pt x="14401" y="20585"/>
                  </a:cubicBezTo>
                  <a:cubicBezTo>
                    <a:pt x="13582" y="19921"/>
                    <a:pt x="12723" y="19297"/>
                    <a:pt x="11864" y="18672"/>
                  </a:cubicBezTo>
                  <a:cubicBezTo>
                    <a:pt x="11279" y="18204"/>
                    <a:pt x="10108" y="17541"/>
                    <a:pt x="10069" y="16721"/>
                  </a:cubicBezTo>
                  <a:cubicBezTo>
                    <a:pt x="10030" y="16019"/>
                    <a:pt x="10772" y="15043"/>
                    <a:pt x="11201" y="14575"/>
                  </a:cubicBezTo>
                  <a:close/>
                  <a:moveTo>
                    <a:pt x="19865" y="24682"/>
                  </a:moveTo>
                  <a:cubicBezTo>
                    <a:pt x="20372" y="24800"/>
                    <a:pt x="20919" y="24839"/>
                    <a:pt x="21465" y="24878"/>
                  </a:cubicBezTo>
                  <a:cubicBezTo>
                    <a:pt x="23143" y="25073"/>
                    <a:pt x="24821" y="25190"/>
                    <a:pt x="26304" y="26048"/>
                  </a:cubicBezTo>
                  <a:cubicBezTo>
                    <a:pt x="27202" y="26634"/>
                    <a:pt x="28021" y="27336"/>
                    <a:pt x="28724" y="28156"/>
                  </a:cubicBezTo>
                  <a:cubicBezTo>
                    <a:pt x="28320" y="28797"/>
                    <a:pt x="27872" y="29092"/>
                    <a:pt x="27338" y="29092"/>
                  </a:cubicBezTo>
                  <a:cubicBezTo>
                    <a:pt x="26994" y="29092"/>
                    <a:pt x="26614" y="28970"/>
                    <a:pt x="26187" y="28741"/>
                  </a:cubicBezTo>
                  <a:cubicBezTo>
                    <a:pt x="25328" y="28312"/>
                    <a:pt x="24548" y="27883"/>
                    <a:pt x="23767" y="27375"/>
                  </a:cubicBezTo>
                  <a:cubicBezTo>
                    <a:pt x="22441" y="26517"/>
                    <a:pt x="21192" y="25541"/>
                    <a:pt x="19865" y="24682"/>
                  </a:cubicBezTo>
                  <a:close/>
                  <a:moveTo>
                    <a:pt x="13191" y="10438"/>
                  </a:moveTo>
                  <a:cubicBezTo>
                    <a:pt x="13308" y="13482"/>
                    <a:pt x="15728" y="16136"/>
                    <a:pt x="17835" y="18126"/>
                  </a:cubicBezTo>
                  <a:cubicBezTo>
                    <a:pt x="21972" y="21951"/>
                    <a:pt x="26890" y="24917"/>
                    <a:pt x="31651" y="27844"/>
                  </a:cubicBezTo>
                  <a:cubicBezTo>
                    <a:pt x="33095" y="28702"/>
                    <a:pt x="34539" y="29639"/>
                    <a:pt x="36022" y="30497"/>
                  </a:cubicBezTo>
                  <a:cubicBezTo>
                    <a:pt x="35787" y="30497"/>
                    <a:pt x="35553" y="30536"/>
                    <a:pt x="35319" y="30575"/>
                  </a:cubicBezTo>
                  <a:cubicBezTo>
                    <a:pt x="35090" y="30595"/>
                    <a:pt x="34869" y="30605"/>
                    <a:pt x="34655" y="30605"/>
                  </a:cubicBezTo>
                  <a:cubicBezTo>
                    <a:pt x="32755" y="30605"/>
                    <a:pt x="31415" y="29836"/>
                    <a:pt x="30012" y="28468"/>
                  </a:cubicBezTo>
                  <a:cubicBezTo>
                    <a:pt x="27865" y="26400"/>
                    <a:pt x="26226" y="24800"/>
                    <a:pt x="23182" y="24331"/>
                  </a:cubicBezTo>
                  <a:cubicBezTo>
                    <a:pt x="21660" y="24136"/>
                    <a:pt x="20138" y="24136"/>
                    <a:pt x="18694" y="23668"/>
                  </a:cubicBezTo>
                  <a:cubicBezTo>
                    <a:pt x="16704" y="23043"/>
                    <a:pt x="15611" y="21521"/>
                    <a:pt x="14830" y="19687"/>
                  </a:cubicBezTo>
                  <a:cubicBezTo>
                    <a:pt x="13972" y="17658"/>
                    <a:pt x="13152" y="14497"/>
                    <a:pt x="10850" y="13677"/>
                  </a:cubicBezTo>
                  <a:lnTo>
                    <a:pt x="10811" y="13677"/>
                  </a:lnTo>
                  <a:cubicBezTo>
                    <a:pt x="9952" y="13053"/>
                    <a:pt x="9484" y="12155"/>
                    <a:pt x="10616" y="11375"/>
                  </a:cubicBezTo>
                  <a:cubicBezTo>
                    <a:pt x="11240" y="10945"/>
                    <a:pt x="11942" y="11101"/>
                    <a:pt x="12567" y="10867"/>
                  </a:cubicBezTo>
                  <a:cubicBezTo>
                    <a:pt x="12801" y="10789"/>
                    <a:pt x="13035" y="10633"/>
                    <a:pt x="13191" y="10438"/>
                  </a:cubicBezTo>
                  <a:close/>
                  <a:moveTo>
                    <a:pt x="9523" y="17736"/>
                  </a:moveTo>
                  <a:cubicBezTo>
                    <a:pt x="9952" y="18438"/>
                    <a:pt x="11045" y="19063"/>
                    <a:pt x="11669" y="19531"/>
                  </a:cubicBezTo>
                  <a:cubicBezTo>
                    <a:pt x="12684" y="20351"/>
                    <a:pt x="13777" y="21131"/>
                    <a:pt x="14869" y="21873"/>
                  </a:cubicBezTo>
                  <a:cubicBezTo>
                    <a:pt x="14908" y="21912"/>
                    <a:pt x="15026" y="21912"/>
                    <a:pt x="15104" y="21912"/>
                  </a:cubicBezTo>
                  <a:lnTo>
                    <a:pt x="15143" y="21990"/>
                  </a:lnTo>
                  <a:cubicBezTo>
                    <a:pt x="16040" y="23317"/>
                    <a:pt x="17484" y="24253"/>
                    <a:pt x="19084" y="24565"/>
                  </a:cubicBezTo>
                  <a:cubicBezTo>
                    <a:pt x="19045" y="24682"/>
                    <a:pt x="19045" y="24800"/>
                    <a:pt x="19123" y="24878"/>
                  </a:cubicBezTo>
                  <a:cubicBezTo>
                    <a:pt x="21153" y="26790"/>
                    <a:pt x="23494" y="28351"/>
                    <a:pt x="26031" y="29561"/>
                  </a:cubicBezTo>
                  <a:cubicBezTo>
                    <a:pt x="26499" y="29834"/>
                    <a:pt x="27046" y="29951"/>
                    <a:pt x="27592" y="29951"/>
                  </a:cubicBezTo>
                  <a:cubicBezTo>
                    <a:pt x="28333" y="31590"/>
                    <a:pt x="30090" y="32644"/>
                    <a:pt x="31768" y="33580"/>
                  </a:cubicBezTo>
                  <a:cubicBezTo>
                    <a:pt x="30968" y="33463"/>
                    <a:pt x="30158" y="33405"/>
                    <a:pt x="29343" y="33405"/>
                  </a:cubicBezTo>
                  <a:cubicBezTo>
                    <a:pt x="28529" y="33405"/>
                    <a:pt x="27709" y="33463"/>
                    <a:pt x="26890" y="33580"/>
                  </a:cubicBezTo>
                  <a:cubicBezTo>
                    <a:pt x="25927" y="33685"/>
                    <a:pt x="24877" y="33858"/>
                    <a:pt x="23857" y="33858"/>
                  </a:cubicBezTo>
                  <a:cubicBezTo>
                    <a:pt x="23347" y="33858"/>
                    <a:pt x="22844" y="33815"/>
                    <a:pt x="22362" y="33698"/>
                  </a:cubicBezTo>
                  <a:cubicBezTo>
                    <a:pt x="20333" y="33190"/>
                    <a:pt x="19240" y="31551"/>
                    <a:pt x="18109" y="29990"/>
                  </a:cubicBezTo>
                  <a:cubicBezTo>
                    <a:pt x="16274" y="27492"/>
                    <a:pt x="14245" y="25190"/>
                    <a:pt x="12021" y="23043"/>
                  </a:cubicBezTo>
                  <a:cubicBezTo>
                    <a:pt x="10889" y="21951"/>
                    <a:pt x="9718" y="20858"/>
                    <a:pt x="8547" y="19765"/>
                  </a:cubicBezTo>
                  <a:lnTo>
                    <a:pt x="7650" y="18985"/>
                  </a:lnTo>
                  <a:cubicBezTo>
                    <a:pt x="7259" y="18633"/>
                    <a:pt x="6869" y="18555"/>
                    <a:pt x="7298" y="18165"/>
                  </a:cubicBezTo>
                  <a:cubicBezTo>
                    <a:pt x="7689" y="17775"/>
                    <a:pt x="8898" y="17814"/>
                    <a:pt x="9523" y="17736"/>
                  </a:cubicBezTo>
                  <a:close/>
                  <a:moveTo>
                    <a:pt x="28303" y="649"/>
                  </a:moveTo>
                  <a:cubicBezTo>
                    <a:pt x="37490" y="649"/>
                    <a:pt x="46944" y="6043"/>
                    <a:pt x="52998" y="12545"/>
                  </a:cubicBezTo>
                  <a:cubicBezTo>
                    <a:pt x="58110" y="18009"/>
                    <a:pt x="61428" y="26400"/>
                    <a:pt x="57252" y="33346"/>
                  </a:cubicBezTo>
                  <a:cubicBezTo>
                    <a:pt x="55942" y="35373"/>
                    <a:pt x="53974" y="36069"/>
                    <a:pt x="51875" y="36069"/>
                  </a:cubicBezTo>
                  <a:cubicBezTo>
                    <a:pt x="50659" y="36069"/>
                    <a:pt x="49400" y="35836"/>
                    <a:pt x="48198" y="35493"/>
                  </a:cubicBezTo>
                  <a:cubicBezTo>
                    <a:pt x="46910" y="35102"/>
                    <a:pt x="45622" y="34634"/>
                    <a:pt x="44412" y="34127"/>
                  </a:cubicBezTo>
                  <a:lnTo>
                    <a:pt x="44412" y="34127"/>
                  </a:lnTo>
                  <a:cubicBezTo>
                    <a:pt x="44769" y="34155"/>
                    <a:pt x="45125" y="34170"/>
                    <a:pt x="45481" y="34170"/>
                  </a:cubicBezTo>
                  <a:cubicBezTo>
                    <a:pt x="46604" y="34170"/>
                    <a:pt x="47716" y="34024"/>
                    <a:pt x="48783" y="33698"/>
                  </a:cubicBezTo>
                  <a:cubicBezTo>
                    <a:pt x="48978" y="33619"/>
                    <a:pt x="48900" y="33346"/>
                    <a:pt x="48705" y="33346"/>
                  </a:cubicBezTo>
                  <a:cubicBezTo>
                    <a:pt x="47730" y="33580"/>
                    <a:pt x="46725" y="33698"/>
                    <a:pt x="45715" y="33698"/>
                  </a:cubicBezTo>
                  <a:cubicBezTo>
                    <a:pt x="44705" y="33698"/>
                    <a:pt x="43690" y="33580"/>
                    <a:pt x="42695" y="33346"/>
                  </a:cubicBezTo>
                  <a:cubicBezTo>
                    <a:pt x="40002" y="32058"/>
                    <a:pt x="37427" y="30536"/>
                    <a:pt x="34890" y="29053"/>
                  </a:cubicBezTo>
                  <a:lnTo>
                    <a:pt x="34305" y="28663"/>
                  </a:lnTo>
                  <a:cubicBezTo>
                    <a:pt x="32158" y="26595"/>
                    <a:pt x="29895" y="24917"/>
                    <a:pt x="28568" y="22068"/>
                  </a:cubicBezTo>
                  <a:cubicBezTo>
                    <a:pt x="28531" y="21982"/>
                    <a:pt x="28467" y="21946"/>
                    <a:pt x="28400" y="21946"/>
                  </a:cubicBezTo>
                  <a:cubicBezTo>
                    <a:pt x="28255" y="21946"/>
                    <a:pt x="28097" y="22115"/>
                    <a:pt x="28177" y="22302"/>
                  </a:cubicBezTo>
                  <a:cubicBezTo>
                    <a:pt x="28997" y="24058"/>
                    <a:pt x="30090" y="25619"/>
                    <a:pt x="31495" y="26985"/>
                  </a:cubicBezTo>
                  <a:cubicBezTo>
                    <a:pt x="28841" y="25385"/>
                    <a:pt x="26265" y="23707"/>
                    <a:pt x="23728" y="21951"/>
                  </a:cubicBezTo>
                  <a:cubicBezTo>
                    <a:pt x="21075" y="19726"/>
                    <a:pt x="18850" y="17424"/>
                    <a:pt x="17406" y="14067"/>
                  </a:cubicBezTo>
                  <a:cubicBezTo>
                    <a:pt x="17380" y="14015"/>
                    <a:pt x="17337" y="13994"/>
                    <a:pt x="17292" y="13994"/>
                  </a:cubicBezTo>
                  <a:cubicBezTo>
                    <a:pt x="17202" y="13994"/>
                    <a:pt x="17107" y="14080"/>
                    <a:pt x="17133" y="14184"/>
                  </a:cubicBezTo>
                  <a:cubicBezTo>
                    <a:pt x="17874" y="15941"/>
                    <a:pt x="18811" y="17619"/>
                    <a:pt x="19943" y="19141"/>
                  </a:cubicBezTo>
                  <a:cubicBezTo>
                    <a:pt x="17406" y="17072"/>
                    <a:pt x="14674" y="14536"/>
                    <a:pt x="13972" y="11414"/>
                  </a:cubicBezTo>
                  <a:cubicBezTo>
                    <a:pt x="13347" y="8370"/>
                    <a:pt x="15494" y="5716"/>
                    <a:pt x="17718" y="3960"/>
                  </a:cubicBezTo>
                  <a:cubicBezTo>
                    <a:pt x="20411" y="1930"/>
                    <a:pt x="23689" y="798"/>
                    <a:pt x="27085" y="681"/>
                  </a:cubicBezTo>
                  <a:cubicBezTo>
                    <a:pt x="27490" y="660"/>
                    <a:pt x="27896" y="649"/>
                    <a:pt x="28303" y="649"/>
                  </a:cubicBezTo>
                  <a:close/>
                  <a:moveTo>
                    <a:pt x="29694" y="34177"/>
                  </a:moveTo>
                  <a:cubicBezTo>
                    <a:pt x="30654" y="34177"/>
                    <a:pt x="31609" y="34280"/>
                    <a:pt x="32548" y="34478"/>
                  </a:cubicBezTo>
                  <a:cubicBezTo>
                    <a:pt x="34031" y="35610"/>
                    <a:pt x="35358" y="36937"/>
                    <a:pt x="36451" y="38420"/>
                  </a:cubicBezTo>
                  <a:cubicBezTo>
                    <a:pt x="35786" y="38480"/>
                    <a:pt x="35074" y="38552"/>
                    <a:pt x="34374" y="38552"/>
                  </a:cubicBezTo>
                  <a:cubicBezTo>
                    <a:pt x="33267" y="38552"/>
                    <a:pt x="32191" y="38372"/>
                    <a:pt x="31378" y="37678"/>
                  </a:cubicBezTo>
                  <a:cubicBezTo>
                    <a:pt x="30168" y="36625"/>
                    <a:pt x="29075" y="35415"/>
                    <a:pt x="27904" y="34283"/>
                  </a:cubicBezTo>
                  <a:lnTo>
                    <a:pt x="28021" y="34283"/>
                  </a:lnTo>
                  <a:cubicBezTo>
                    <a:pt x="28579" y="34211"/>
                    <a:pt x="29138" y="34177"/>
                    <a:pt x="29694" y="34177"/>
                  </a:cubicBezTo>
                  <a:close/>
                  <a:moveTo>
                    <a:pt x="37700" y="31590"/>
                  </a:moveTo>
                  <a:lnTo>
                    <a:pt x="37700" y="31590"/>
                  </a:lnTo>
                  <a:cubicBezTo>
                    <a:pt x="37746" y="31636"/>
                    <a:pt x="37805" y="31655"/>
                    <a:pt x="37861" y="31655"/>
                  </a:cubicBezTo>
                  <a:cubicBezTo>
                    <a:pt x="37902" y="31655"/>
                    <a:pt x="37941" y="31645"/>
                    <a:pt x="37973" y="31629"/>
                  </a:cubicBezTo>
                  <a:cubicBezTo>
                    <a:pt x="41173" y="33541"/>
                    <a:pt x="44607" y="35063"/>
                    <a:pt x="48159" y="36156"/>
                  </a:cubicBezTo>
                  <a:cubicBezTo>
                    <a:pt x="49384" y="36503"/>
                    <a:pt x="50622" y="36713"/>
                    <a:pt x="51818" y="36713"/>
                  </a:cubicBezTo>
                  <a:cubicBezTo>
                    <a:pt x="52641" y="36713"/>
                    <a:pt x="53444" y="36613"/>
                    <a:pt x="54208" y="36390"/>
                  </a:cubicBezTo>
                  <a:lnTo>
                    <a:pt x="54208" y="36390"/>
                  </a:lnTo>
                  <a:cubicBezTo>
                    <a:pt x="54052" y="36898"/>
                    <a:pt x="53974" y="37405"/>
                    <a:pt x="53974" y="37912"/>
                  </a:cubicBezTo>
                  <a:cubicBezTo>
                    <a:pt x="53939" y="38880"/>
                    <a:pt x="53629" y="40001"/>
                    <a:pt x="52610" y="40001"/>
                  </a:cubicBezTo>
                  <a:cubicBezTo>
                    <a:pt x="52478" y="40001"/>
                    <a:pt x="52335" y="39982"/>
                    <a:pt x="52179" y="39942"/>
                  </a:cubicBezTo>
                  <a:cubicBezTo>
                    <a:pt x="51554" y="39747"/>
                    <a:pt x="51008" y="39395"/>
                    <a:pt x="50500" y="39005"/>
                  </a:cubicBezTo>
                  <a:cubicBezTo>
                    <a:pt x="49798" y="38537"/>
                    <a:pt x="49056" y="38225"/>
                    <a:pt x="48237" y="38068"/>
                  </a:cubicBezTo>
                  <a:cubicBezTo>
                    <a:pt x="47994" y="38035"/>
                    <a:pt x="47751" y="38021"/>
                    <a:pt x="47509" y="38021"/>
                  </a:cubicBezTo>
                  <a:cubicBezTo>
                    <a:pt x="46402" y="38021"/>
                    <a:pt x="45302" y="38307"/>
                    <a:pt x="44234" y="38307"/>
                  </a:cubicBezTo>
                  <a:cubicBezTo>
                    <a:pt x="43355" y="38307"/>
                    <a:pt x="42499" y="38113"/>
                    <a:pt x="41680" y="37405"/>
                  </a:cubicBezTo>
                  <a:cubicBezTo>
                    <a:pt x="39963" y="35922"/>
                    <a:pt x="38988" y="33502"/>
                    <a:pt x="37700" y="31590"/>
                  </a:cubicBezTo>
                  <a:close/>
                  <a:moveTo>
                    <a:pt x="29270" y="28702"/>
                  </a:moveTo>
                  <a:cubicBezTo>
                    <a:pt x="29582" y="29053"/>
                    <a:pt x="29895" y="29366"/>
                    <a:pt x="30246" y="29678"/>
                  </a:cubicBezTo>
                  <a:cubicBezTo>
                    <a:pt x="31065" y="30458"/>
                    <a:pt x="32119" y="31005"/>
                    <a:pt x="33212" y="31278"/>
                  </a:cubicBezTo>
                  <a:cubicBezTo>
                    <a:pt x="33452" y="31324"/>
                    <a:pt x="33698" y="31342"/>
                    <a:pt x="33947" y="31342"/>
                  </a:cubicBezTo>
                  <a:cubicBezTo>
                    <a:pt x="34674" y="31342"/>
                    <a:pt x="35430" y="31195"/>
                    <a:pt x="36147" y="31195"/>
                  </a:cubicBezTo>
                  <a:cubicBezTo>
                    <a:pt x="36424" y="31195"/>
                    <a:pt x="36696" y="31217"/>
                    <a:pt x="36958" y="31278"/>
                  </a:cubicBezTo>
                  <a:lnTo>
                    <a:pt x="36958" y="31317"/>
                  </a:lnTo>
                  <a:cubicBezTo>
                    <a:pt x="37700" y="32761"/>
                    <a:pt x="38519" y="34166"/>
                    <a:pt x="39378" y="35493"/>
                  </a:cubicBezTo>
                  <a:cubicBezTo>
                    <a:pt x="40041" y="36507"/>
                    <a:pt x="40666" y="37600"/>
                    <a:pt x="41680" y="38303"/>
                  </a:cubicBezTo>
                  <a:cubicBezTo>
                    <a:pt x="42473" y="38837"/>
                    <a:pt x="43266" y="38988"/>
                    <a:pt x="44070" y="38988"/>
                  </a:cubicBezTo>
                  <a:cubicBezTo>
                    <a:pt x="45126" y="38988"/>
                    <a:pt x="46200" y="38727"/>
                    <a:pt x="47319" y="38727"/>
                  </a:cubicBezTo>
                  <a:cubicBezTo>
                    <a:pt x="47403" y="38727"/>
                    <a:pt x="47488" y="38729"/>
                    <a:pt x="47573" y="38732"/>
                  </a:cubicBezTo>
                  <a:cubicBezTo>
                    <a:pt x="48705" y="38810"/>
                    <a:pt x="49681" y="39512"/>
                    <a:pt x="50656" y="40098"/>
                  </a:cubicBezTo>
                  <a:cubicBezTo>
                    <a:pt x="50330" y="41403"/>
                    <a:pt x="49588" y="41849"/>
                    <a:pt x="48704" y="41849"/>
                  </a:cubicBezTo>
                  <a:cubicBezTo>
                    <a:pt x="47472" y="41849"/>
                    <a:pt x="45964" y="40984"/>
                    <a:pt x="44920" y="40371"/>
                  </a:cubicBezTo>
                  <a:cubicBezTo>
                    <a:pt x="43007" y="39200"/>
                    <a:pt x="41056" y="38029"/>
                    <a:pt x="39144" y="36898"/>
                  </a:cubicBezTo>
                  <a:cubicBezTo>
                    <a:pt x="37310" y="35805"/>
                    <a:pt x="35475" y="34712"/>
                    <a:pt x="33602" y="33619"/>
                  </a:cubicBezTo>
                  <a:cubicBezTo>
                    <a:pt x="31807" y="32566"/>
                    <a:pt x="29387" y="31590"/>
                    <a:pt x="28138" y="29795"/>
                  </a:cubicBezTo>
                  <a:cubicBezTo>
                    <a:pt x="28607" y="29561"/>
                    <a:pt x="28997" y="29171"/>
                    <a:pt x="29270" y="28702"/>
                  </a:cubicBezTo>
                  <a:close/>
                  <a:moveTo>
                    <a:pt x="34226" y="34907"/>
                  </a:moveTo>
                  <a:cubicBezTo>
                    <a:pt x="36607" y="36390"/>
                    <a:pt x="39027" y="37834"/>
                    <a:pt x="41446" y="39317"/>
                  </a:cubicBezTo>
                  <a:cubicBezTo>
                    <a:pt x="43044" y="40283"/>
                    <a:pt x="46376" y="42771"/>
                    <a:pt x="48813" y="42771"/>
                  </a:cubicBezTo>
                  <a:cubicBezTo>
                    <a:pt x="48936" y="42771"/>
                    <a:pt x="49056" y="42765"/>
                    <a:pt x="49173" y="42752"/>
                  </a:cubicBezTo>
                  <a:cubicBezTo>
                    <a:pt x="49603" y="43961"/>
                    <a:pt x="50188" y="45171"/>
                    <a:pt x="50696" y="46381"/>
                  </a:cubicBezTo>
                  <a:cubicBezTo>
                    <a:pt x="48744" y="46381"/>
                    <a:pt x="46793" y="46381"/>
                    <a:pt x="44842" y="46303"/>
                  </a:cubicBezTo>
                  <a:cubicBezTo>
                    <a:pt x="42149" y="46147"/>
                    <a:pt x="40939" y="43493"/>
                    <a:pt x="39612" y="41464"/>
                  </a:cubicBezTo>
                  <a:cubicBezTo>
                    <a:pt x="38012" y="39083"/>
                    <a:pt x="36373" y="36742"/>
                    <a:pt x="34226" y="34907"/>
                  </a:cubicBezTo>
                  <a:close/>
                  <a:moveTo>
                    <a:pt x="7103" y="19531"/>
                  </a:moveTo>
                  <a:lnTo>
                    <a:pt x="7103" y="19570"/>
                  </a:lnTo>
                  <a:cubicBezTo>
                    <a:pt x="7259" y="19687"/>
                    <a:pt x="7415" y="19843"/>
                    <a:pt x="7533" y="19921"/>
                  </a:cubicBezTo>
                  <a:cubicBezTo>
                    <a:pt x="10459" y="22770"/>
                    <a:pt x="13464" y="25502"/>
                    <a:pt x="16040" y="28663"/>
                  </a:cubicBezTo>
                  <a:cubicBezTo>
                    <a:pt x="18109" y="31161"/>
                    <a:pt x="19592" y="34361"/>
                    <a:pt x="23182" y="34673"/>
                  </a:cubicBezTo>
                  <a:cubicBezTo>
                    <a:pt x="23398" y="34679"/>
                    <a:pt x="23615" y="34683"/>
                    <a:pt x="23831" y="34683"/>
                  </a:cubicBezTo>
                  <a:cubicBezTo>
                    <a:pt x="24980" y="34683"/>
                    <a:pt x="26130" y="34591"/>
                    <a:pt x="27280" y="34361"/>
                  </a:cubicBezTo>
                  <a:cubicBezTo>
                    <a:pt x="28568" y="35844"/>
                    <a:pt x="29934" y="37834"/>
                    <a:pt x="31573" y="38810"/>
                  </a:cubicBezTo>
                  <a:cubicBezTo>
                    <a:pt x="32261" y="39231"/>
                    <a:pt x="33147" y="39352"/>
                    <a:pt x="34050" y="39352"/>
                  </a:cubicBezTo>
                  <a:cubicBezTo>
                    <a:pt x="34990" y="39352"/>
                    <a:pt x="35948" y="39221"/>
                    <a:pt x="36724" y="39161"/>
                  </a:cubicBezTo>
                  <a:cubicBezTo>
                    <a:pt x="36802" y="39161"/>
                    <a:pt x="36880" y="39122"/>
                    <a:pt x="36919" y="39083"/>
                  </a:cubicBezTo>
                  <a:cubicBezTo>
                    <a:pt x="38246" y="40917"/>
                    <a:pt x="39417" y="42869"/>
                    <a:pt x="40705" y="44664"/>
                  </a:cubicBezTo>
                  <a:cubicBezTo>
                    <a:pt x="41563" y="45913"/>
                    <a:pt x="42383" y="46927"/>
                    <a:pt x="43983" y="47123"/>
                  </a:cubicBezTo>
                  <a:cubicBezTo>
                    <a:pt x="44920" y="47210"/>
                    <a:pt x="45834" y="47254"/>
                    <a:pt x="46760" y="47254"/>
                  </a:cubicBezTo>
                  <a:cubicBezTo>
                    <a:pt x="47069" y="47254"/>
                    <a:pt x="47378" y="47249"/>
                    <a:pt x="47690" y="47240"/>
                  </a:cubicBezTo>
                  <a:lnTo>
                    <a:pt x="47690" y="47240"/>
                  </a:lnTo>
                  <a:cubicBezTo>
                    <a:pt x="47885" y="49326"/>
                    <a:pt x="46017" y="50044"/>
                    <a:pt x="44208" y="50044"/>
                  </a:cubicBezTo>
                  <a:cubicBezTo>
                    <a:pt x="43479" y="50044"/>
                    <a:pt x="42759" y="49928"/>
                    <a:pt x="42188" y="49737"/>
                  </a:cubicBezTo>
                  <a:cubicBezTo>
                    <a:pt x="39924" y="48996"/>
                    <a:pt x="37739" y="47747"/>
                    <a:pt x="35631" y="46654"/>
                  </a:cubicBezTo>
                  <a:cubicBezTo>
                    <a:pt x="31182" y="44391"/>
                    <a:pt x="26890" y="41893"/>
                    <a:pt x="22675" y="39278"/>
                  </a:cubicBezTo>
                  <a:cubicBezTo>
                    <a:pt x="18616" y="36781"/>
                    <a:pt x="14401" y="34283"/>
                    <a:pt x="10616" y="31395"/>
                  </a:cubicBezTo>
                  <a:cubicBezTo>
                    <a:pt x="8742" y="29951"/>
                    <a:pt x="6947" y="28273"/>
                    <a:pt x="5737" y="26205"/>
                  </a:cubicBezTo>
                  <a:cubicBezTo>
                    <a:pt x="4488" y="24019"/>
                    <a:pt x="3942" y="20351"/>
                    <a:pt x="7103" y="19531"/>
                  </a:cubicBezTo>
                  <a:close/>
                  <a:moveTo>
                    <a:pt x="4488" y="25658"/>
                  </a:moveTo>
                  <a:cubicBezTo>
                    <a:pt x="5074" y="26868"/>
                    <a:pt x="5854" y="28000"/>
                    <a:pt x="6752" y="28975"/>
                  </a:cubicBezTo>
                  <a:cubicBezTo>
                    <a:pt x="8664" y="31161"/>
                    <a:pt x="11123" y="32800"/>
                    <a:pt x="13504" y="34400"/>
                  </a:cubicBezTo>
                  <a:cubicBezTo>
                    <a:pt x="16391" y="36312"/>
                    <a:pt x="19279" y="38186"/>
                    <a:pt x="22206" y="40020"/>
                  </a:cubicBezTo>
                  <a:cubicBezTo>
                    <a:pt x="28021" y="43649"/>
                    <a:pt x="33992" y="47123"/>
                    <a:pt x="40236" y="49971"/>
                  </a:cubicBezTo>
                  <a:cubicBezTo>
                    <a:pt x="41478" y="50542"/>
                    <a:pt x="42921" y="51112"/>
                    <a:pt x="44343" y="51112"/>
                  </a:cubicBezTo>
                  <a:cubicBezTo>
                    <a:pt x="44575" y="51112"/>
                    <a:pt x="44807" y="51097"/>
                    <a:pt x="45037" y="51064"/>
                  </a:cubicBezTo>
                  <a:cubicBezTo>
                    <a:pt x="45037" y="51103"/>
                    <a:pt x="45037" y="51142"/>
                    <a:pt x="45037" y="51181"/>
                  </a:cubicBezTo>
                  <a:cubicBezTo>
                    <a:pt x="45037" y="55627"/>
                    <a:pt x="40517" y="56970"/>
                    <a:pt x="36411" y="56970"/>
                  </a:cubicBezTo>
                  <a:cubicBezTo>
                    <a:pt x="34858" y="56970"/>
                    <a:pt x="33365" y="56778"/>
                    <a:pt x="32197" y="56489"/>
                  </a:cubicBezTo>
                  <a:cubicBezTo>
                    <a:pt x="29621" y="55864"/>
                    <a:pt x="27280" y="54616"/>
                    <a:pt x="24899" y="53367"/>
                  </a:cubicBezTo>
                  <a:cubicBezTo>
                    <a:pt x="22402" y="52079"/>
                    <a:pt x="19943" y="50713"/>
                    <a:pt x="17484" y="49308"/>
                  </a:cubicBezTo>
                  <a:cubicBezTo>
                    <a:pt x="13191" y="46771"/>
                    <a:pt x="8859" y="44039"/>
                    <a:pt x="5737" y="40020"/>
                  </a:cubicBezTo>
                  <a:cubicBezTo>
                    <a:pt x="4176" y="38107"/>
                    <a:pt x="3005" y="35922"/>
                    <a:pt x="2303" y="33541"/>
                  </a:cubicBezTo>
                  <a:lnTo>
                    <a:pt x="2303" y="33580"/>
                  </a:lnTo>
                  <a:cubicBezTo>
                    <a:pt x="1640" y="31356"/>
                    <a:pt x="703" y="26244"/>
                    <a:pt x="4215" y="25892"/>
                  </a:cubicBezTo>
                  <a:cubicBezTo>
                    <a:pt x="4371" y="25892"/>
                    <a:pt x="4488" y="25775"/>
                    <a:pt x="4488" y="25658"/>
                  </a:cubicBezTo>
                  <a:close/>
                  <a:moveTo>
                    <a:pt x="27963" y="1"/>
                  </a:moveTo>
                  <a:cubicBezTo>
                    <a:pt x="24652" y="1"/>
                    <a:pt x="21431" y="896"/>
                    <a:pt x="18577" y="2594"/>
                  </a:cubicBezTo>
                  <a:cubicBezTo>
                    <a:pt x="16352" y="3999"/>
                    <a:pt x="13972" y="6262"/>
                    <a:pt x="13347" y="8955"/>
                  </a:cubicBezTo>
                  <a:lnTo>
                    <a:pt x="13347" y="8994"/>
                  </a:lnTo>
                  <a:cubicBezTo>
                    <a:pt x="12996" y="9814"/>
                    <a:pt x="12606" y="10282"/>
                    <a:pt x="11669" y="10399"/>
                  </a:cubicBezTo>
                  <a:cubicBezTo>
                    <a:pt x="11318" y="10438"/>
                    <a:pt x="10928" y="10516"/>
                    <a:pt x="10616" y="10672"/>
                  </a:cubicBezTo>
                  <a:cubicBezTo>
                    <a:pt x="9952" y="10906"/>
                    <a:pt x="9484" y="11414"/>
                    <a:pt x="9250" y="12077"/>
                  </a:cubicBezTo>
                  <a:cubicBezTo>
                    <a:pt x="9025" y="12901"/>
                    <a:pt x="9555" y="14192"/>
                    <a:pt x="10460" y="14192"/>
                  </a:cubicBezTo>
                  <a:cubicBezTo>
                    <a:pt x="10498" y="14192"/>
                    <a:pt x="10537" y="14189"/>
                    <a:pt x="10577" y="14184"/>
                  </a:cubicBezTo>
                  <a:lnTo>
                    <a:pt x="10733" y="14302"/>
                  </a:lnTo>
                  <a:cubicBezTo>
                    <a:pt x="9991" y="14926"/>
                    <a:pt x="9055" y="16292"/>
                    <a:pt x="9328" y="17346"/>
                  </a:cubicBezTo>
                  <a:cubicBezTo>
                    <a:pt x="8971" y="17328"/>
                    <a:pt x="8376" y="17261"/>
                    <a:pt x="7792" y="17261"/>
                  </a:cubicBezTo>
                  <a:cubicBezTo>
                    <a:pt x="7099" y="17261"/>
                    <a:pt x="6421" y="17355"/>
                    <a:pt x="6167" y="17736"/>
                  </a:cubicBezTo>
                  <a:cubicBezTo>
                    <a:pt x="5893" y="18204"/>
                    <a:pt x="6167" y="18672"/>
                    <a:pt x="6596" y="19102"/>
                  </a:cubicBezTo>
                  <a:cubicBezTo>
                    <a:pt x="4996" y="19609"/>
                    <a:pt x="3903" y="21092"/>
                    <a:pt x="3864" y="22770"/>
                  </a:cubicBezTo>
                  <a:cubicBezTo>
                    <a:pt x="3864" y="23629"/>
                    <a:pt x="4020" y="24526"/>
                    <a:pt x="4371" y="25346"/>
                  </a:cubicBezTo>
                  <a:cubicBezTo>
                    <a:pt x="4352" y="25326"/>
                    <a:pt x="4332" y="25317"/>
                    <a:pt x="4313" y="25317"/>
                  </a:cubicBezTo>
                  <a:cubicBezTo>
                    <a:pt x="4293" y="25317"/>
                    <a:pt x="4274" y="25326"/>
                    <a:pt x="4254" y="25346"/>
                  </a:cubicBezTo>
                  <a:cubicBezTo>
                    <a:pt x="0" y="25385"/>
                    <a:pt x="625" y="31083"/>
                    <a:pt x="1405" y="33854"/>
                  </a:cubicBezTo>
                  <a:cubicBezTo>
                    <a:pt x="2654" y="38186"/>
                    <a:pt x="5581" y="41854"/>
                    <a:pt x="8976" y="44703"/>
                  </a:cubicBezTo>
                  <a:cubicBezTo>
                    <a:pt x="13035" y="48059"/>
                    <a:pt x="17718" y="50713"/>
                    <a:pt x="22323" y="53211"/>
                  </a:cubicBezTo>
                  <a:cubicBezTo>
                    <a:pt x="26661" y="55573"/>
                    <a:pt x="31075" y="58050"/>
                    <a:pt x="36137" y="58050"/>
                  </a:cubicBezTo>
                  <a:cubicBezTo>
                    <a:pt x="36177" y="58050"/>
                    <a:pt x="36216" y="58050"/>
                    <a:pt x="36256" y="58050"/>
                  </a:cubicBezTo>
                  <a:cubicBezTo>
                    <a:pt x="40432" y="57972"/>
                    <a:pt x="45973" y="56255"/>
                    <a:pt x="45973" y="51220"/>
                  </a:cubicBezTo>
                  <a:cubicBezTo>
                    <a:pt x="45973" y="51103"/>
                    <a:pt x="45934" y="50986"/>
                    <a:pt x="45856" y="50908"/>
                  </a:cubicBezTo>
                  <a:cubicBezTo>
                    <a:pt x="45934" y="50869"/>
                    <a:pt x="46051" y="50830"/>
                    <a:pt x="46129" y="50791"/>
                  </a:cubicBezTo>
                  <a:cubicBezTo>
                    <a:pt x="47651" y="50245"/>
                    <a:pt x="48627" y="48801"/>
                    <a:pt x="48588" y="47240"/>
                  </a:cubicBezTo>
                  <a:cubicBezTo>
                    <a:pt x="49486" y="47201"/>
                    <a:pt x="50383" y="47162"/>
                    <a:pt x="51242" y="47162"/>
                  </a:cubicBezTo>
                  <a:cubicBezTo>
                    <a:pt x="51515" y="47162"/>
                    <a:pt x="51710" y="46849"/>
                    <a:pt x="51593" y="46615"/>
                  </a:cubicBezTo>
                  <a:cubicBezTo>
                    <a:pt x="50969" y="45288"/>
                    <a:pt x="50500" y="43883"/>
                    <a:pt x="49837" y="42596"/>
                  </a:cubicBezTo>
                  <a:cubicBezTo>
                    <a:pt x="50539" y="42322"/>
                    <a:pt x="51125" y="41659"/>
                    <a:pt x="51476" y="40527"/>
                  </a:cubicBezTo>
                  <a:cubicBezTo>
                    <a:pt x="51866" y="40744"/>
                    <a:pt x="52305" y="40852"/>
                    <a:pt x="52745" y="40852"/>
                  </a:cubicBezTo>
                  <a:cubicBezTo>
                    <a:pt x="53096" y="40852"/>
                    <a:pt x="53449" y="40783"/>
                    <a:pt x="53779" y="40644"/>
                  </a:cubicBezTo>
                  <a:cubicBezTo>
                    <a:pt x="54364" y="40410"/>
                    <a:pt x="54793" y="39825"/>
                    <a:pt x="54871" y="39161"/>
                  </a:cubicBezTo>
                  <a:cubicBezTo>
                    <a:pt x="54871" y="38849"/>
                    <a:pt x="54832" y="38498"/>
                    <a:pt x="54793" y="38186"/>
                  </a:cubicBezTo>
                  <a:cubicBezTo>
                    <a:pt x="54598" y="37288"/>
                    <a:pt x="54949" y="36351"/>
                    <a:pt x="55691" y="35805"/>
                  </a:cubicBezTo>
                  <a:cubicBezTo>
                    <a:pt x="56549" y="35259"/>
                    <a:pt x="57252" y="34556"/>
                    <a:pt x="57798" y="33737"/>
                  </a:cubicBezTo>
                  <a:cubicBezTo>
                    <a:pt x="61467" y="27648"/>
                    <a:pt x="59633" y="20155"/>
                    <a:pt x="55652" y="14731"/>
                  </a:cubicBezTo>
                  <a:cubicBezTo>
                    <a:pt x="52374" y="10282"/>
                    <a:pt x="47769" y="6848"/>
                    <a:pt x="42968" y="4233"/>
                  </a:cubicBezTo>
                  <a:cubicBezTo>
                    <a:pt x="38597" y="1852"/>
                    <a:pt x="33758" y="135"/>
                    <a:pt x="28763" y="18"/>
                  </a:cubicBezTo>
                  <a:cubicBezTo>
                    <a:pt x="28496" y="6"/>
                    <a:pt x="28229" y="1"/>
                    <a:pt x="27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68" name="Google Shape;268;p30"/>
          <p:cNvCxnSpPr/>
          <p:nvPr/>
        </p:nvCxnSpPr>
        <p:spPr>
          <a:xfrm>
            <a:off x="1539200" y="4426825"/>
            <a:ext cx="6065700" cy="0"/>
          </a:xfrm>
          <a:prstGeom prst="straightConnector1">
            <a:avLst/>
          </a:prstGeom>
          <a:noFill/>
          <a:ln w="38100" cap="rnd" cmpd="sng">
            <a:solidFill>
              <a:schemeClr val="lt1"/>
            </a:solidFill>
            <a:prstDash val="dot"/>
            <a:round/>
            <a:headEnd type="none" w="med" len="med"/>
            <a:tailEnd type="none" w="med" len="med"/>
          </a:ln>
        </p:spPr>
      </p:cxnSp>
      <p:grpSp>
        <p:nvGrpSpPr>
          <p:cNvPr id="269" name="Google Shape;269;p30"/>
          <p:cNvGrpSpPr/>
          <p:nvPr/>
        </p:nvGrpSpPr>
        <p:grpSpPr>
          <a:xfrm>
            <a:off x="4213609" y="1810427"/>
            <a:ext cx="2736230" cy="129838"/>
            <a:chOff x="1910200" y="1810425"/>
            <a:chExt cx="2938391" cy="139431"/>
          </a:xfrm>
        </p:grpSpPr>
        <p:sp>
          <p:nvSpPr>
            <p:cNvPr id="270" name="Google Shape;270;p30"/>
            <p:cNvSpPr/>
            <p:nvPr/>
          </p:nvSpPr>
          <p:spPr>
            <a:xfrm>
              <a:off x="2002517" y="1849103"/>
              <a:ext cx="2194761" cy="100753"/>
            </a:xfrm>
            <a:custGeom>
              <a:avLst/>
              <a:gdLst/>
              <a:ahLst/>
              <a:cxnLst/>
              <a:rect l="l" t="t" r="r" b="b"/>
              <a:pathLst>
                <a:path w="13789" h="633" extrusionOk="0">
                  <a:moveTo>
                    <a:pt x="9063" y="0"/>
                  </a:moveTo>
                  <a:cubicBezTo>
                    <a:pt x="6058" y="0"/>
                    <a:pt x="3053" y="178"/>
                    <a:pt x="88" y="534"/>
                  </a:cubicBezTo>
                  <a:cubicBezTo>
                    <a:pt x="12" y="534"/>
                    <a:pt x="1" y="632"/>
                    <a:pt x="55" y="632"/>
                  </a:cubicBezTo>
                  <a:cubicBezTo>
                    <a:pt x="64" y="632"/>
                    <a:pt x="75" y="629"/>
                    <a:pt x="88" y="623"/>
                  </a:cubicBezTo>
                  <a:cubicBezTo>
                    <a:pt x="3297" y="464"/>
                    <a:pt x="6506" y="328"/>
                    <a:pt x="9715" y="328"/>
                  </a:cubicBezTo>
                  <a:cubicBezTo>
                    <a:pt x="10999" y="328"/>
                    <a:pt x="12282" y="350"/>
                    <a:pt x="13566" y="401"/>
                  </a:cubicBezTo>
                  <a:cubicBezTo>
                    <a:pt x="13788" y="401"/>
                    <a:pt x="13788" y="134"/>
                    <a:pt x="13566" y="134"/>
                  </a:cubicBezTo>
                  <a:cubicBezTo>
                    <a:pt x="12068" y="45"/>
                    <a:pt x="10566" y="0"/>
                    <a:pt x="90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30"/>
            <p:cNvSpPr/>
            <p:nvPr/>
          </p:nvSpPr>
          <p:spPr>
            <a:xfrm>
              <a:off x="1910200" y="1810425"/>
              <a:ext cx="2938391" cy="102504"/>
            </a:xfrm>
            <a:custGeom>
              <a:avLst/>
              <a:gdLst/>
              <a:ahLst/>
              <a:cxnLst/>
              <a:rect l="l" t="t" r="r" b="b"/>
              <a:pathLst>
                <a:path w="18461" h="644" extrusionOk="0">
                  <a:moveTo>
                    <a:pt x="10062" y="0"/>
                  </a:moveTo>
                  <a:cubicBezTo>
                    <a:pt x="6714" y="0"/>
                    <a:pt x="3373" y="168"/>
                    <a:pt x="45" y="510"/>
                  </a:cubicBezTo>
                  <a:cubicBezTo>
                    <a:pt x="1" y="510"/>
                    <a:pt x="1" y="555"/>
                    <a:pt x="45" y="555"/>
                  </a:cubicBezTo>
                  <a:cubicBezTo>
                    <a:pt x="2974" y="448"/>
                    <a:pt x="5893" y="382"/>
                    <a:pt x="8811" y="382"/>
                  </a:cubicBezTo>
                  <a:cubicBezTo>
                    <a:pt x="11965" y="382"/>
                    <a:pt x="15118" y="459"/>
                    <a:pt x="18283" y="644"/>
                  </a:cubicBezTo>
                  <a:cubicBezTo>
                    <a:pt x="18461" y="644"/>
                    <a:pt x="18461" y="332"/>
                    <a:pt x="18283" y="332"/>
                  </a:cubicBezTo>
                  <a:cubicBezTo>
                    <a:pt x="15541" y="112"/>
                    <a:pt x="12799" y="0"/>
                    <a:pt x="10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2" name="Google Shape;272;p30"/>
          <p:cNvGrpSpPr/>
          <p:nvPr/>
        </p:nvGrpSpPr>
        <p:grpSpPr>
          <a:xfrm>
            <a:off x="6381813" y="3117013"/>
            <a:ext cx="238224" cy="370822"/>
            <a:chOff x="4728538" y="1222988"/>
            <a:chExt cx="238224" cy="370822"/>
          </a:xfrm>
        </p:grpSpPr>
        <p:sp>
          <p:nvSpPr>
            <p:cNvPr id="273" name="Google Shape;273;p30"/>
            <p:cNvSpPr/>
            <p:nvPr/>
          </p:nvSpPr>
          <p:spPr>
            <a:xfrm rot="-1960143">
              <a:off x="4913282" y="1379518"/>
              <a:ext cx="31332" cy="29927"/>
            </a:xfrm>
            <a:custGeom>
              <a:avLst/>
              <a:gdLst/>
              <a:ahLst/>
              <a:cxnLst/>
              <a:rect l="l" t="t" r="r" b="b"/>
              <a:pathLst>
                <a:path w="825" h="788" extrusionOk="0">
                  <a:moveTo>
                    <a:pt x="395" y="0"/>
                  </a:moveTo>
                  <a:cubicBezTo>
                    <a:pt x="180" y="0"/>
                    <a:pt x="1" y="179"/>
                    <a:pt x="1" y="394"/>
                  </a:cubicBezTo>
                  <a:cubicBezTo>
                    <a:pt x="1" y="609"/>
                    <a:pt x="180" y="788"/>
                    <a:pt x="395" y="788"/>
                  </a:cubicBezTo>
                  <a:cubicBezTo>
                    <a:pt x="645" y="788"/>
                    <a:pt x="824" y="609"/>
                    <a:pt x="824" y="394"/>
                  </a:cubicBezTo>
                  <a:cubicBezTo>
                    <a:pt x="824" y="179"/>
                    <a:pt x="645" y="0"/>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30"/>
            <p:cNvSpPr/>
            <p:nvPr/>
          </p:nvSpPr>
          <p:spPr>
            <a:xfrm rot="-1960143">
              <a:off x="4895488" y="1234407"/>
              <a:ext cx="59853" cy="59853"/>
            </a:xfrm>
            <a:custGeom>
              <a:avLst/>
              <a:gdLst/>
              <a:ahLst/>
              <a:cxnLst/>
              <a:rect l="l" t="t" r="r" b="b"/>
              <a:pathLst>
                <a:path w="1576" h="1576" extrusionOk="0">
                  <a:moveTo>
                    <a:pt x="788" y="0"/>
                  </a:moveTo>
                  <a:cubicBezTo>
                    <a:pt x="359" y="0"/>
                    <a:pt x="1" y="358"/>
                    <a:pt x="1" y="788"/>
                  </a:cubicBezTo>
                  <a:cubicBezTo>
                    <a:pt x="1" y="1253"/>
                    <a:pt x="359" y="1575"/>
                    <a:pt x="788" y="1575"/>
                  </a:cubicBezTo>
                  <a:cubicBezTo>
                    <a:pt x="1254" y="1575"/>
                    <a:pt x="1576" y="1253"/>
                    <a:pt x="1576" y="788"/>
                  </a:cubicBezTo>
                  <a:cubicBezTo>
                    <a:pt x="1576" y="358"/>
                    <a:pt x="1254" y="0"/>
                    <a:pt x="7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30"/>
            <p:cNvSpPr/>
            <p:nvPr/>
          </p:nvSpPr>
          <p:spPr>
            <a:xfrm rot="-1960143">
              <a:off x="4735697" y="1548081"/>
              <a:ext cx="39459" cy="38092"/>
            </a:xfrm>
            <a:custGeom>
              <a:avLst/>
              <a:gdLst/>
              <a:ahLst/>
              <a:cxnLst/>
              <a:rect l="l" t="t" r="r" b="b"/>
              <a:pathLst>
                <a:path w="1039" h="1003" extrusionOk="0">
                  <a:moveTo>
                    <a:pt x="502" y="0"/>
                  </a:moveTo>
                  <a:cubicBezTo>
                    <a:pt x="251" y="0"/>
                    <a:pt x="1" y="215"/>
                    <a:pt x="1" y="501"/>
                  </a:cubicBezTo>
                  <a:cubicBezTo>
                    <a:pt x="1" y="788"/>
                    <a:pt x="251" y="1002"/>
                    <a:pt x="502" y="1002"/>
                  </a:cubicBezTo>
                  <a:cubicBezTo>
                    <a:pt x="788" y="1002"/>
                    <a:pt x="1039" y="788"/>
                    <a:pt x="1039" y="501"/>
                  </a:cubicBezTo>
                  <a:cubicBezTo>
                    <a:pt x="1039" y="215"/>
                    <a:pt x="788" y="0"/>
                    <a:pt x="5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6" name="Google Shape;276;p30"/>
          <p:cNvGrpSpPr/>
          <p:nvPr/>
        </p:nvGrpSpPr>
        <p:grpSpPr>
          <a:xfrm>
            <a:off x="1988530" y="3749236"/>
            <a:ext cx="258153" cy="337608"/>
            <a:chOff x="3969305" y="3447586"/>
            <a:chExt cx="258153" cy="337608"/>
          </a:xfrm>
        </p:grpSpPr>
        <p:sp>
          <p:nvSpPr>
            <p:cNvPr id="277" name="Google Shape;277;p30"/>
            <p:cNvSpPr/>
            <p:nvPr/>
          </p:nvSpPr>
          <p:spPr>
            <a:xfrm rot="-1960143">
              <a:off x="3993360" y="3467515"/>
              <a:ext cx="99275" cy="86780"/>
            </a:xfrm>
            <a:custGeom>
              <a:avLst/>
              <a:gdLst/>
              <a:ahLst/>
              <a:cxnLst/>
              <a:rect l="l" t="t" r="r" b="b"/>
              <a:pathLst>
                <a:path w="2614" h="2285" extrusionOk="0">
                  <a:moveTo>
                    <a:pt x="1293" y="1"/>
                  </a:moveTo>
                  <a:cubicBezTo>
                    <a:pt x="1150" y="1"/>
                    <a:pt x="1004" y="25"/>
                    <a:pt x="859" y="76"/>
                  </a:cubicBezTo>
                  <a:cubicBezTo>
                    <a:pt x="286" y="327"/>
                    <a:pt x="0" y="1007"/>
                    <a:pt x="251" y="1580"/>
                  </a:cubicBezTo>
                  <a:cubicBezTo>
                    <a:pt x="436" y="2030"/>
                    <a:pt x="857" y="2284"/>
                    <a:pt x="1296" y="2284"/>
                  </a:cubicBezTo>
                  <a:cubicBezTo>
                    <a:pt x="1449" y="2284"/>
                    <a:pt x="1605" y="2253"/>
                    <a:pt x="1754" y="2188"/>
                  </a:cubicBezTo>
                  <a:cubicBezTo>
                    <a:pt x="2327" y="1973"/>
                    <a:pt x="2613" y="1293"/>
                    <a:pt x="2363" y="721"/>
                  </a:cubicBezTo>
                  <a:cubicBezTo>
                    <a:pt x="2171" y="256"/>
                    <a:pt x="1751" y="1"/>
                    <a:pt x="1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30"/>
            <p:cNvSpPr/>
            <p:nvPr/>
          </p:nvSpPr>
          <p:spPr>
            <a:xfrm rot="-1960143">
              <a:off x="3977606" y="3606278"/>
              <a:ext cx="43561" cy="43523"/>
            </a:xfrm>
            <a:custGeom>
              <a:avLst/>
              <a:gdLst/>
              <a:ahLst/>
              <a:cxnLst/>
              <a:rect l="l" t="t" r="r" b="b"/>
              <a:pathLst>
                <a:path w="1147" h="1146" extrusionOk="0">
                  <a:moveTo>
                    <a:pt x="574" y="0"/>
                  </a:moveTo>
                  <a:cubicBezTo>
                    <a:pt x="252" y="0"/>
                    <a:pt x="1" y="251"/>
                    <a:pt x="1" y="573"/>
                  </a:cubicBezTo>
                  <a:cubicBezTo>
                    <a:pt x="1" y="895"/>
                    <a:pt x="252" y="1146"/>
                    <a:pt x="574" y="1146"/>
                  </a:cubicBezTo>
                  <a:cubicBezTo>
                    <a:pt x="896" y="1146"/>
                    <a:pt x="1146" y="895"/>
                    <a:pt x="1146" y="573"/>
                  </a:cubicBezTo>
                  <a:cubicBezTo>
                    <a:pt x="1146" y="251"/>
                    <a:pt x="896" y="0"/>
                    <a:pt x="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30"/>
            <p:cNvSpPr/>
            <p:nvPr/>
          </p:nvSpPr>
          <p:spPr>
            <a:xfrm rot="-1960143">
              <a:off x="4022821" y="3708732"/>
              <a:ext cx="72082" cy="61904"/>
            </a:xfrm>
            <a:custGeom>
              <a:avLst/>
              <a:gdLst/>
              <a:ahLst/>
              <a:cxnLst/>
              <a:rect l="l" t="t" r="r" b="b"/>
              <a:pathLst>
                <a:path w="1898" h="1630" extrusionOk="0">
                  <a:moveTo>
                    <a:pt x="1110" y="0"/>
                  </a:moveTo>
                  <a:cubicBezTo>
                    <a:pt x="394" y="0"/>
                    <a:pt x="1" y="859"/>
                    <a:pt x="538" y="1396"/>
                  </a:cubicBezTo>
                  <a:cubicBezTo>
                    <a:pt x="699" y="1558"/>
                    <a:pt x="897" y="1630"/>
                    <a:pt x="1092" y="1630"/>
                  </a:cubicBezTo>
                  <a:cubicBezTo>
                    <a:pt x="1503" y="1630"/>
                    <a:pt x="1898" y="1309"/>
                    <a:pt x="1898" y="824"/>
                  </a:cubicBezTo>
                  <a:cubicBezTo>
                    <a:pt x="1898" y="358"/>
                    <a:pt x="1540" y="0"/>
                    <a:pt x="1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30"/>
            <p:cNvSpPr/>
            <p:nvPr/>
          </p:nvSpPr>
          <p:spPr>
            <a:xfrm rot="-1960143">
              <a:off x="4150970" y="3627744"/>
              <a:ext cx="66651" cy="55980"/>
            </a:xfrm>
            <a:custGeom>
              <a:avLst/>
              <a:gdLst/>
              <a:ahLst/>
              <a:cxnLst/>
              <a:rect l="l" t="t" r="r" b="b"/>
              <a:pathLst>
                <a:path w="1755" h="1474" extrusionOk="0">
                  <a:moveTo>
                    <a:pt x="1003" y="0"/>
                  </a:moveTo>
                  <a:cubicBezTo>
                    <a:pt x="358" y="0"/>
                    <a:pt x="1" y="788"/>
                    <a:pt x="466" y="1253"/>
                  </a:cubicBezTo>
                  <a:cubicBezTo>
                    <a:pt x="618" y="1405"/>
                    <a:pt x="809" y="1473"/>
                    <a:pt x="996" y="1473"/>
                  </a:cubicBezTo>
                  <a:cubicBezTo>
                    <a:pt x="1382" y="1473"/>
                    <a:pt x="1754" y="1186"/>
                    <a:pt x="1754" y="752"/>
                  </a:cubicBezTo>
                  <a:cubicBezTo>
                    <a:pt x="1754" y="323"/>
                    <a:pt x="1397" y="0"/>
                    <a:pt x="10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1" name="Google Shape;281;p30"/>
          <p:cNvGrpSpPr/>
          <p:nvPr/>
        </p:nvGrpSpPr>
        <p:grpSpPr>
          <a:xfrm>
            <a:off x="7667766" y="1053527"/>
            <a:ext cx="544683" cy="511717"/>
            <a:chOff x="2952503" y="2605315"/>
            <a:chExt cx="544683" cy="511717"/>
          </a:xfrm>
        </p:grpSpPr>
        <p:sp>
          <p:nvSpPr>
            <p:cNvPr id="282" name="Google Shape;282;p30"/>
            <p:cNvSpPr/>
            <p:nvPr/>
          </p:nvSpPr>
          <p:spPr>
            <a:xfrm rot="-1960143">
              <a:off x="3267140" y="2774795"/>
              <a:ext cx="54423" cy="46409"/>
            </a:xfrm>
            <a:custGeom>
              <a:avLst/>
              <a:gdLst/>
              <a:ahLst/>
              <a:cxnLst/>
              <a:rect l="l" t="t" r="r" b="b"/>
              <a:pathLst>
                <a:path w="1433" h="1222" extrusionOk="0">
                  <a:moveTo>
                    <a:pt x="824" y="0"/>
                  </a:moveTo>
                  <a:cubicBezTo>
                    <a:pt x="287" y="0"/>
                    <a:pt x="1" y="645"/>
                    <a:pt x="395" y="1038"/>
                  </a:cubicBezTo>
                  <a:cubicBezTo>
                    <a:pt x="521" y="1165"/>
                    <a:pt x="674" y="1221"/>
                    <a:pt x="823" y="1221"/>
                  </a:cubicBezTo>
                  <a:cubicBezTo>
                    <a:pt x="1137" y="1221"/>
                    <a:pt x="1433" y="973"/>
                    <a:pt x="1433" y="609"/>
                  </a:cubicBezTo>
                  <a:cubicBezTo>
                    <a:pt x="1433" y="287"/>
                    <a:pt x="1182" y="0"/>
                    <a:pt x="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30"/>
            <p:cNvSpPr/>
            <p:nvPr/>
          </p:nvSpPr>
          <p:spPr>
            <a:xfrm rot="-1960143">
              <a:off x="3257330" y="2651857"/>
              <a:ext cx="40826" cy="33914"/>
            </a:xfrm>
            <a:custGeom>
              <a:avLst/>
              <a:gdLst/>
              <a:ahLst/>
              <a:cxnLst/>
              <a:rect l="l" t="t" r="r" b="b"/>
              <a:pathLst>
                <a:path w="1075" h="893" extrusionOk="0">
                  <a:moveTo>
                    <a:pt x="609" y="0"/>
                  </a:moveTo>
                  <a:cubicBezTo>
                    <a:pt x="215" y="0"/>
                    <a:pt x="0" y="501"/>
                    <a:pt x="287" y="752"/>
                  </a:cubicBezTo>
                  <a:cubicBezTo>
                    <a:pt x="384" y="849"/>
                    <a:pt x="505" y="892"/>
                    <a:pt x="624" y="892"/>
                  </a:cubicBezTo>
                  <a:cubicBezTo>
                    <a:pt x="855" y="892"/>
                    <a:pt x="1074" y="726"/>
                    <a:pt x="1074" y="465"/>
                  </a:cubicBezTo>
                  <a:cubicBezTo>
                    <a:pt x="1074" y="215"/>
                    <a:pt x="859" y="0"/>
                    <a:pt x="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30"/>
            <p:cNvSpPr/>
            <p:nvPr/>
          </p:nvSpPr>
          <p:spPr>
            <a:xfrm rot="-1960143">
              <a:off x="2961897" y="2617319"/>
              <a:ext cx="59815" cy="52334"/>
            </a:xfrm>
            <a:custGeom>
              <a:avLst/>
              <a:gdLst/>
              <a:ahLst/>
              <a:cxnLst/>
              <a:rect l="l" t="t" r="r" b="b"/>
              <a:pathLst>
                <a:path w="1575" h="1378" extrusionOk="0">
                  <a:moveTo>
                    <a:pt x="895" y="0"/>
                  </a:moveTo>
                  <a:cubicBezTo>
                    <a:pt x="286" y="0"/>
                    <a:pt x="0" y="752"/>
                    <a:pt x="430" y="1181"/>
                  </a:cubicBezTo>
                  <a:cubicBezTo>
                    <a:pt x="566" y="1317"/>
                    <a:pt x="730" y="1378"/>
                    <a:pt x="892" y="1378"/>
                  </a:cubicBezTo>
                  <a:cubicBezTo>
                    <a:pt x="1241" y="1378"/>
                    <a:pt x="1575" y="1096"/>
                    <a:pt x="1575" y="680"/>
                  </a:cubicBezTo>
                  <a:cubicBezTo>
                    <a:pt x="1575" y="322"/>
                    <a:pt x="1289" y="0"/>
                    <a:pt x="8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30"/>
            <p:cNvSpPr/>
            <p:nvPr/>
          </p:nvSpPr>
          <p:spPr>
            <a:xfrm rot="-1960143">
              <a:off x="3461152" y="2873953"/>
              <a:ext cx="31294" cy="26737"/>
            </a:xfrm>
            <a:custGeom>
              <a:avLst/>
              <a:gdLst/>
              <a:ahLst/>
              <a:cxnLst/>
              <a:rect l="l" t="t" r="r" b="b"/>
              <a:pathLst>
                <a:path w="824" h="704" extrusionOk="0">
                  <a:moveTo>
                    <a:pt x="465" y="1"/>
                  </a:moveTo>
                  <a:cubicBezTo>
                    <a:pt x="179" y="1"/>
                    <a:pt x="0" y="359"/>
                    <a:pt x="215" y="609"/>
                  </a:cubicBezTo>
                  <a:cubicBezTo>
                    <a:pt x="292" y="675"/>
                    <a:pt x="379" y="704"/>
                    <a:pt x="463" y="704"/>
                  </a:cubicBezTo>
                  <a:cubicBezTo>
                    <a:pt x="652" y="704"/>
                    <a:pt x="823" y="557"/>
                    <a:pt x="823" y="359"/>
                  </a:cubicBezTo>
                  <a:cubicBezTo>
                    <a:pt x="823" y="144"/>
                    <a:pt x="680"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30"/>
            <p:cNvSpPr/>
            <p:nvPr/>
          </p:nvSpPr>
          <p:spPr>
            <a:xfrm rot="-1960143">
              <a:off x="3047761" y="3065348"/>
              <a:ext cx="48954" cy="41776"/>
            </a:xfrm>
            <a:custGeom>
              <a:avLst/>
              <a:gdLst/>
              <a:ahLst/>
              <a:cxnLst/>
              <a:rect l="l" t="t" r="r" b="b"/>
              <a:pathLst>
                <a:path w="1289" h="1100" extrusionOk="0">
                  <a:moveTo>
                    <a:pt x="752" y="0"/>
                  </a:moveTo>
                  <a:cubicBezTo>
                    <a:pt x="251" y="0"/>
                    <a:pt x="0" y="573"/>
                    <a:pt x="358" y="931"/>
                  </a:cubicBezTo>
                  <a:cubicBezTo>
                    <a:pt x="463" y="1047"/>
                    <a:pt x="598" y="1100"/>
                    <a:pt x="732" y="1100"/>
                  </a:cubicBezTo>
                  <a:cubicBezTo>
                    <a:pt x="1012" y="1100"/>
                    <a:pt x="1289" y="875"/>
                    <a:pt x="1289" y="537"/>
                  </a:cubicBezTo>
                  <a:cubicBezTo>
                    <a:pt x="1289" y="251"/>
                    <a:pt x="1038" y="0"/>
                    <a:pt x="7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7" name="Google Shape;287;p30"/>
          <p:cNvGrpSpPr/>
          <p:nvPr/>
        </p:nvGrpSpPr>
        <p:grpSpPr>
          <a:xfrm>
            <a:off x="920504" y="3603802"/>
            <a:ext cx="486910" cy="247706"/>
            <a:chOff x="5099579" y="2618827"/>
            <a:chExt cx="486910" cy="247706"/>
          </a:xfrm>
        </p:grpSpPr>
        <p:sp>
          <p:nvSpPr>
            <p:cNvPr id="288" name="Google Shape;288;p30"/>
            <p:cNvSpPr/>
            <p:nvPr/>
          </p:nvSpPr>
          <p:spPr>
            <a:xfrm rot="-1960143">
              <a:off x="5206359" y="2625403"/>
              <a:ext cx="33345" cy="30648"/>
            </a:xfrm>
            <a:custGeom>
              <a:avLst/>
              <a:gdLst/>
              <a:ahLst/>
              <a:cxnLst/>
              <a:rect l="l" t="t" r="r" b="b"/>
              <a:pathLst>
                <a:path w="878" h="807" extrusionOk="0">
                  <a:moveTo>
                    <a:pt x="430" y="1"/>
                  </a:moveTo>
                  <a:cubicBezTo>
                    <a:pt x="242" y="1"/>
                    <a:pt x="54" y="117"/>
                    <a:pt x="18" y="350"/>
                  </a:cubicBezTo>
                  <a:cubicBezTo>
                    <a:pt x="0" y="654"/>
                    <a:pt x="224" y="806"/>
                    <a:pt x="443" y="806"/>
                  </a:cubicBezTo>
                  <a:cubicBezTo>
                    <a:pt x="663" y="806"/>
                    <a:pt x="877" y="654"/>
                    <a:pt x="841" y="350"/>
                  </a:cubicBezTo>
                  <a:cubicBezTo>
                    <a:pt x="806" y="117"/>
                    <a:pt x="618" y="1"/>
                    <a:pt x="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0"/>
            <p:cNvSpPr/>
            <p:nvPr/>
          </p:nvSpPr>
          <p:spPr>
            <a:xfrm rot="-1960143">
              <a:off x="5104406" y="2632150"/>
              <a:ext cx="27230" cy="25863"/>
            </a:xfrm>
            <a:custGeom>
              <a:avLst/>
              <a:gdLst/>
              <a:ahLst/>
              <a:cxnLst/>
              <a:rect l="l" t="t" r="r" b="b"/>
              <a:pathLst>
                <a:path w="717" h="681" extrusionOk="0">
                  <a:moveTo>
                    <a:pt x="359" y="1"/>
                  </a:moveTo>
                  <a:cubicBezTo>
                    <a:pt x="180" y="1"/>
                    <a:pt x="1" y="144"/>
                    <a:pt x="1" y="358"/>
                  </a:cubicBezTo>
                  <a:cubicBezTo>
                    <a:pt x="1" y="537"/>
                    <a:pt x="180" y="681"/>
                    <a:pt x="359" y="681"/>
                  </a:cubicBezTo>
                  <a:cubicBezTo>
                    <a:pt x="537" y="681"/>
                    <a:pt x="716" y="537"/>
                    <a:pt x="716" y="358"/>
                  </a:cubicBezTo>
                  <a:cubicBezTo>
                    <a:pt x="716" y="144"/>
                    <a:pt x="537" y="1"/>
                    <a:pt x="3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30"/>
            <p:cNvSpPr/>
            <p:nvPr/>
          </p:nvSpPr>
          <p:spPr>
            <a:xfrm rot="-1960143">
              <a:off x="5453163" y="2787190"/>
              <a:ext cx="76146" cy="63841"/>
            </a:xfrm>
            <a:custGeom>
              <a:avLst/>
              <a:gdLst/>
              <a:ahLst/>
              <a:cxnLst/>
              <a:rect l="l" t="t" r="r" b="b"/>
              <a:pathLst>
                <a:path w="2005" h="1681" extrusionOk="0">
                  <a:moveTo>
                    <a:pt x="1145" y="1"/>
                  </a:moveTo>
                  <a:cubicBezTo>
                    <a:pt x="394" y="1"/>
                    <a:pt x="0" y="896"/>
                    <a:pt x="537" y="1433"/>
                  </a:cubicBezTo>
                  <a:cubicBezTo>
                    <a:pt x="709" y="1604"/>
                    <a:pt x="921" y="1681"/>
                    <a:pt x="1130" y="1681"/>
                  </a:cubicBezTo>
                  <a:cubicBezTo>
                    <a:pt x="1574" y="1681"/>
                    <a:pt x="2005" y="1335"/>
                    <a:pt x="2005" y="824"/>
                  </a:cubicBezTo>
                  <a:cubicBezTo>
                    <a:pt x="2005" y="359"/>
                    <a:pt x="1611" y="1"/>
                    <a:pt x="11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30"/>
            <p:cNvSpPr/>
            <p:nvPr/>
          </p:nvSpPr>
          <p:spPr>
            <a:xfrm rot="-1960143">
              <a:off x="5520055" y="2646709"/>
              <a:ext cx="55790" cy="55790"/>
            </a:xfrm>
            <a:custGeom>
              <a:avLst/>
              <a:gdLst/>
              <a:ahLst/>
              <a:cxnLst/>
              <a:rect l="l" t="t" r="r" b="b"/>
              <a:pathLst>
                <a:path w="1469" h="1469" extrusionOk="0">
                  <a:moveTo>
                    <a:pt x="716" y="1"/>
                  </a:moveTo>
                  <a:cubicBezTo>
                    <a:pt x="323" y="1"/>
                    <a:pt x="0" y="323"/>
                    <a:pt x="0" y="717"/>
                  </a:cubicBezTo>
                  <a:cubicBezTo>
                    <a:pt x="0" y="1146"/>
                    <a:pt x="323" y="1469"/>
                    <a:pt x="716" y="1469"/>
                  </a:cubicBezTo>
                  <a:cubicBezTo>
                    <a:pt x="1146" y="1469"/>
                    <a:pt x="1468" y="1146"/>
                    <a:pt x="1468" y="717"/>
                  </a:cubicBezTo>
                  <a:cubicBezTo>
                    <a:pt x="1468" y="323"/>
                    <a:pt x="1146" y="1"/>
                    <a:pt x="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2" name="Google Shape;292;p30"/>
          <p:cNvSpPr/>
          <p:nvPr/>
        </p:nvSpPr>
        <p:spPr>
          <a:xfrm rot="-1960143">
            <a:off x="931531" y="1076225"/>
            <a:ext cx="36725" cy="36725"/>
          </a:xfrm>
          <a:custGeom>
            <a:avLst/>
            <a:gdLst/>
            <a:ahLst/>
            <a:cxnLst/>
            <a:rect l="l" t="t" r="r" b="b"/>
            <a:pathLst>
              <a:path w="967" h="967" extrusionOk="0">
                <a:moveTo>
                  <a:pt x="465" y="0"/>
                </a:moveTo>
                <a:cubicBezTo>
                  <a:pt x="215" y="0"/>
                  <a:pt x="0" y="215"/>
                  <a:pt x="0" y="501"/>
                </a:cubicBezTo>
                <a:cubicBezTo>
                  <a:pt x="0" y="752"/>
                  <a:pt x="215" y="967"/>
                  <a:pt x="465" y="967"/>
                </a:cubicBezTo>
                <a:cubicBezTo>
                  <a:pt x="752" y="967"/>
                  <a:pt x="967" y="752"/>
                  <a:pt x="967" y="501"/>
                </a:cubicBezTo>
                <a:cubicBezTo>
                  <a:pt x="967" y="215"/>
                  <a:pt x="752" y="0"/>
                  <a:pt x="4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30"/>
          <p:cNvSpPr/>
          <p:nvPr/>
        </p:nvSpPr>
        <p:spPr>
          <a:xfrm rot="-1960143">
            <a:off x="1719702" y="1127468"/>
            <a:ext cx="36725" cy="30306"/>
          </a:xfrm>
          <a:custGeom>
            <a:avLst/>
            <a:gdLst/>
            <a:ahLst/>
            <a:cxnLst/>
            <a:rect l="l" t="t" r="r" b="b"/>
            <a:pathLst>
              <a:path w="967" h="798" extrusionOk="0">
                <a:moveTo>
                  <a:pt x="537" y="1"/>
                </a:moveTo>
                <a:cubicBezTo>
                  <a:pt x="179" y="1"/>
                  <a:pt x="0" y="430"/>
                  <a:pt x="251" y="681"/>
                </a:cubicBezTo>
                <a:cubicBezTo>
                  <a:pt x="331" y="762"/>
                  <a:pt x="434" y="798"/>
                  <a:pt x="537" y="798"/>
                </a:cubicBezTo>
                <a:cubicBezTo>
                  <a:pt x="753" y="798"/>
                  <a:pt x="967" y="637"/>
                  <a:pt x="967" y="395"/>
                </a:cubicBezTo>
                <a:cubicBezTo>
                  <a:pt x="967" y="180"/>
                  <a:pt x="752" y="1"/>
                  <a:pt x="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30"/>
          <p:cNvSpPr/>
          <p:nvPr/>
        </p:nvSpPr>
        <p:spPr>
          <a:xfrm rot="-1960143">
            <a:off x="1326310" y="991930"/>
            <a:ext cx="51688" cy="51726"/>
          </a:xfrm>
          <a:custGeom>
            <a:avLst/>
            <a:gdLst/>
            <a:ahLst/>
            <a:cxnLst/>
            <a:rect l="l" t="t" r="r" b="b"/>
            <a:pathLst>
              <a:path w="1361" h="1362" extrusionOk="0">
                <a:moveTo>
                  <a:pt x="681" y="1"/>
                </a:moveTo>
                <a:cubicBezTo>
                  <a:pt x="323" y="1"/>
                  <a:pt x="1" y="323"/>
                  <a:pt x="1" y="681"/>
                </a:cubicBezTo>
                <a:cubicBezTo>
                  <a:pt x="1" y="1075"/>
                  <a:pt x="323" y="1361"/>
                  <a:pt x="681" y="1361"/>
                </a:cubicBezTo>
                <a:cubicBezTo>
                  <a:pt x="1075" y="1361"/>
                  <a:pt x="1361" y="1075"/>
                  <a:pt x="1361" y="681"/>
                </a:cubicBezTo>
                <a:cubicBezTo>
                  <a:pt x="1361" y="323"/>
                  <a:pt x="1075" y="1"/>
                  <a:pt x="6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30"/>
          <p:cNvSpPr/>
          <p:nvPr/>
        </p:nvSpPr>
        <p:spPr>
          <a:xfrm rot="-1960143">
            <a:off x="1838410" y="912425"/>
            <a:ext cx="58486" cy="58486"/>
          </a:xfrm>
          <a:custGeom>
            <a:avLst/>
            <a:gdLst/>
            <a:ahLst/>
            <a:cxnLst/>
            <a:rect l="l" t="t" r="r" b="b"/>
            <a:pathLst>
              <a:path w="1540" h="1540" extrusionOk="0">
                <a:moveTo>
                  <a:pt x="788" y="1"/>
                </a:moveTo>
                <a:cubicBezTo>
                  <a:pt x="358" y="1"/>
                  <a:pt x="0" y="359"/>
                  <a:pt x="0" y="788"/>
                </a:cubicBezTo>
                <a:cubicBezTo>
                  <a:pt x="0" y="1182"/>
                  <a:pt x="358" y="1540"/>
                  <a:pt x="788" y="1540"/>
                </a:cubicBezTo>
                <a:cubicBezTo>
                  <a:pt x="1217" y="1540"/>
                  <a:pt x="1539" y="1182"/>
                  <a:pt x="1539" y="788"/>
                </a:cubicBezTo>
                <a:cubicBezTo>
                  <a:pt x="1539" y="359"/>
                  <a:pt x="1217" y="1"/>
                  <a:pt x="7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96" name="Google Shape;296;p30"/>
          <p:cNvGrpSpPr/>
          <p:nvPr/>
        </p:nvGrpSpPr>
        <p:grpSpPr>
          <a:xfrm>
            <a:off x="591892" y="1494693"/>
            <a:ext cx="1663641" cy="1806322"/>
            <a:chOff x="479634" y="1336850"/>
            <a:chExt cx="1663641" cy="1806322"/>
          </a:xfrm>
        </p:grpSpPr>
        <p:cxnSp>
          <p:nvCxnSpPr>
            <p:cNvPr id="297" name="Google Shape;297;p30"/>
            <p:cNvCxnSpPr/>
            <p:nvPr/>
          </p:nvCxnSpPr>
          <p:spPr>
            <a:xfrm>
              <a:off x="693975" y="1510400"/>
              <a:ext cx="265200" cy="377700"/>
            </a:xfrm>
            <a:prstGeom prst="straightConnector1">
              <a:avLst/>
            </a:prstGeom>
            <a:noFill/>
            <a:ln w="19050" cap="flat" cmpd="sng">
              <a:solidFill>
                <a:schemeClr val="lt1"/>
              </a:solidFill>
              <a:prstDash val="solid"/>
              <a:round/>
              <a:headEnd type="none" w="med" len="med"/>
              <a:tailEnd type="none" w="med" len="med"/>
            </a:ln>
          </p:spPr>
        </p:cxnSp>
        <p:cxnSp>
          <p:nvCxnSpPr>
            <p:cNvPr id="298" name="Google Shape;298;p30"/>
            <p:cNvCxnSpPr/>
            <p:nvPr/>
          </p:nvCxnSpPr>
          <p:spPr>
            <a:xfrm rot="10800000">
              <a:off x="1194050" y="1336850"/>
              <a:ext cx="51000" cy="469500"/>
            </a:xfrm>
            <a:prstGeom prst="straightConnector1">
              <a:avLst/>
            </a:prstGeom>
            <a:noFill/>
            <a:ln w="19050" cap="flat" cmpd="sng">
              <a:solidFill>
                <a:schemeClr val="lt1"/>
              </a:solidFill>
              <a:prstDash val="solid"/>
              <a:round/>
              <a:headEnd type="none" w="med" len="med"/>
              <a:tailEnd type="none" w="med" len="med"/>
            </a:ln>
          </p:spPr>
        </p:cxnSp>
        <p:cxnSp>
          <p:nvCxnSpPr>
            <p:cNvPr id="299" name="Google Shape;299;p30"/>
            <p:cNvCxnSpPr/>
            <p:nvPr/>
          </p:nvCxnSpPr>
          <p:spPr>
            <a:xfrm rot="10800000" flipH="1">
              <a:off x="1551225" y="1469450"/>
              <a:ext cx="163200" cy="347100"/>
            </a:xfrm>
            <a:prstGeom prst="straightConnector1">
              <a:avLst/>
            </a:prstGeom>
            <a:noFill/>
            <a:ln w="19050" cap="flat" cmpd="sng">
              <a:solidFill>
                <a:schemeClr val="lt1"/>
              </a:solidFill>
              <a:prstDash val="solid"/>
              <a:round/>
              <a:headEnd type="none" w="med" len="med"/>
              <a:tailEnd type="none" w="med" len="med"/>
            </a:ln>
          </p:spPr>
        </p:cxnSp>
        <p:cxnSp>
          <p:nvCxnSpPr>
            <p:cNvPr id="300" name="Google Shape;300;p30"/>
            <p:cNvCxnSpPr/>
            <p:nvPr/>
          </p:nvCxnSpPr>
          <p:spPr>
            <a:xfrm rot="10800000" flipH="1">
              <a:off x="1734900" y="1806450"/>
              <a:ext cx="265500" cy="204000"/>
            </a:xfrm>
            <a:prstGeom prst="straightConnector1">
              <a:avLst/>
            </a:prstGeom>
            <a:noFill/>
            <a:ln w="19050" cap="flat" cmpd="sng">
              <a:solidFill>
                <a:schemeClr val="lt1"/>
              </a:solidFill>
              <a:prstDash val="solid"/>
              <a:round/>
              <a:headEnd type="none" w="med" len="med"/>
              <a:tailEnd type="none" w="med" len="med"/>
            </a:ln>
          </p:spPr>
        </p:cxnSp>
        <p:cxnSp>
          <p:nvCxnSpPr>
            <p:cNvPr id="301" name="Google Shape;301;p30"/>
            <p:cNvCxnSpPr/>
            <p:nvPr/>
          </p:nvCxnSpPr>
          <p:spPr>
            <a:xfrm rot="10800000" flipH="1">
              <a:off x="1867575" y="2132975"/>
              <a:ext cx="275700" cy="81600"/>
            </a:xfrm>
            <a:prstGeom prst="straightConnector1">
              <a:avLst/>
            </a:prstGeom>
            <a:noFill/>
            <a:ln w="19050" cap="flat" cmpd="sng">
              <a:solidFill>
                <a:schemeClr val="lt1"/>
              </a:solidFill>
              <a:prstDash val="solid"/>
              <a:round/>
              <a:headEnd type="none" w="med" len="med"/>
              <a:tailEnd type="none" w="med" len="med"/>
            </a:ln>
          </p:spPr>
        </p:cxnSp>
        <p:grpSp>
          <p:nvGrpSpPr>
            <p:cNvPr id="302" name="Google Shape;302;p30"/>
            <p:cNvGrpSpPr/>
            <p:nvPr/>
          </p:nvGrpSpPr>
          <p:grpSpPr>
            <a:xfrm>
              <a:off x="479634" y="1976738"/>
              <a:ext cx="598278" cy="1166434"/>
              <a:chOff x="359152" y="1976696"/>
              <a:chExt cx="679167" cy="1166434"/>
            </a:xfrm>
          </p:grpSpPr>
          <p:cxnSp>
            <p:nvCxnSpPr>
              <p:cNvPr id="303" name="Google Shape;303;p30"/>
              <p:cNvCxnSpPr/>
              <p:nvPr/>
            </p:nvCxnSpPr>
            <p:spPr>
              <a:xfrm rot="6305181">
                <a:off x="549709" y="1848971"/>
                <a:ext cx="71463" cy="438750"/>
              </a:xfrm>
              <a:prstGeom prst="straightConnector1">
                <a:avLst/>
              </a:prstGeom>
              <a:noFill/>
              <a:ln w="19050" cap="flat" cmpd="sng">
                <a:solidFill>
                  <a:schemeClr val="lt1"/>
                </a:solidFill>
                <a:prstDash val="solid"/>
                <a:round/>
                <a:headEnd type="none" w="med" len="med"/>
                <a:tailEnd type="none" w="med" len="med"/>
              </a:ln>
            </p:spPr>
          </p:cxnSp>
          <p:cxnSp>
            <p:nvCxnSpPr>
              <p:cNvPr id="304" name="Google Shape;304;p30"/>
              <p:cNvCxnSpPr/>
              <p:nvPr/>
            </p:nvCxnSpPr>
            <p:spPr>
              <a:xfrm rot="6308100">
                <a:off x="466272" y="2249268"/>
                <a:ext cx="163159" cy="346842"/>
              </a:xfrm>
              <a:prstGeom prst="straightConnector1">
                <a:avLst/>
              </a:prstGeom>
              <a:noFill/>
              <a:ln w="19050" cap="flat" cmpd="sng">
                <a:solidFill>
                  <a:schemeClr val="lt1"/>
                </a:solidFill>
                <a:prstDash val="solid"/>
                <a:round/>
                <a:headEnd type="none" w="med" len="med"/>
                <a:tailEnd type="none" w="med" len="med"/>
              </a:ln>
            </p:spPr>
          </p:cxnSp>
          <p:cxnSp>
            <p:nvCxnSpPr>
              <p:cNvPr id="305" name="Google Shape;305;p30"/>
              <p:cNvCxnSpPr/>
              <p:nvPr/>
            </p:nvCxnSpPr>
            <p:spPr>
              <a:xfrm rot="6307137">
                <a:off x="609953" y="2616711"/>
                <a:ext cx="265697" cy="203916"/>
              </a:xfrm>
              <a:prstGeom prst="straightConnector1">
                <a:avLst/>
              </a:prstGeom>
              <a:noFill/>
              <a:ln w="19050" cap="flat" cmpd="sng">
                <a:solidFill>
                  <a:schemeClr val="lt1"/>
                </a:solidFill>
                <a:prstDash val="solid"/>
                <a:round/>
                <a:headEnd type="none" w="med" len="med"/>
                <a:tailEnd type="none" w="med" len="med"/>
              </a:ln>
            </p:spPr>
          </p:cxnSp>
          <p:cxnSp>
            <p:nvCxnSpPr>
              <p:cNvPr id="306" name="Google Shape;306;p30"/>
              <p:cNvCxnSpPr/>
              <p:nvPr/>
            </p:nvCxnSpPr>
            <p:spPr>
              <a:xfrm flipH="1">
                <a:off x="950119" y="2798430"/>
                <a:ext cx="88200" cy="344700"/>
              </a:xfrm>
              <a:prstGeom prst="straightConnector1">
                <a:avLst/>
              </a:prstGeom>
              <a:noFill/>
              <a:ln w="19050" cap="flat" cmpd="sng">
                <a:solidFill>
                  <a:schemeClr val="lt1"/>
                </a:solidFill>
                <a:prstDash val="solid"/>
                <a:round/>
                <a:headEnd type="none" w="med" len="med"/>
                <a:tailEnd type="none" w="med" len="med"/>
              </a:ln>
            </p:spPr>
          </p:cxnSp>
        </p:grpSp>
      </p:grpSp>
      <p:grpSp>
        <p:nvGrpSpPr>
          <p:cNvPr id="307" name="Google Shape;307;p30"/>
          <p:cNvGrpSpPr/>
          <p:nvPr/>
        </p:nvGrpSpPr>
        <p:grpSpPr>
          <a:xfrm rot="-442979">
            <a:off x="7562169" y="1950265"/>
            <a:ext cx="928666" cy="745143"/>
            <a:chOff x="7694900" y="1959325"/>
            <a:chExt cx="928675" cy="745150"/>
          </a:xfrm>
        </p:grpSpPr>
        <p:cxnSp>
          <p:nvCxnSpPr>
            <p:cNvPr id="308" name="Google Shape;308;p30"/>
            <p:cNvCxnSpPr/>
            <p:nvPr/>
          </p:nvCxnSpPr>
          <p:spPr>
            <a:xfrm rot="10800000" flipH="1">
              <a:off x="8174500" y="2010650"/>
              <a:ext cx="255000" cy="377400"/>
            </a:xfrm>
            <a:prstGeom prst="straightConnector1">
              <a:avLst/>
            </a:prstGeom>
            <a:noFill/>
            <a:ln w="19050" cap="flat" cmpd="sng">
              <a:solidFill>
                <a:schemeClr val="lt1"/>
              </a:solidFill>
              <a:prstDash val="solid"/>
              <a:round/>
              <a:headEnd type="none" w="med" len="med"/>
              <a:tailEnd type="none" w="med" len="med"/>
            </a:ln>
          </p:spPr>
        </p:cxnSp>
        <p:cxnSp>
          <p:nvCxnSpPr>
            <p:cNvPr id="309" name="Google Shape;309;p30"/>
            <p:cNvCxnSpPr/>
            <p:nvPr/>
          </p:nvCxnSpPr>
          <p:spPr>
            <a:xfrm rot="10800000">
              <a:off x="7990800" y="1959325"/>
              <a:ext cx="10200" cy="357300"/>
            </a:xfrm>
            <a:prstGeom prst="straightConnector1">
              <a:avLst/>
            </a:prstGeom>
            <a:noFill/>
            <a:ln w="19050" cap="flat" cmpd="sng">
              <a:solidFill>
                <a:schemeClr val="lt1"/>
              </a:solidFill>
              <a:prstDash val="solid"/>
              <a:round/>
              <a:headEnd type="none" w="med" len="med"/>
              <a:tailEnd type="none" w="med" len="med"/>
            </a:ln>
          </p:spPr>
        </p:cxnSp>
        <p:cxnSp>
          <p:nvCxnSpPr>
            <p:cNvPr id="310" name="Google Shape;310;p30"/>
            <p:cNvCxnSpPr/>
            <p:nvPr/>
          </p:nvCxnSpPr>
          <p:spPr>
            <a:xfrm rot="10800000" flipH="1">
              <a:off x="8266350" y="2418725"/>
              <a:ext cx="316500" cy="91800"/>
            </a:xfrm>
            <a:prstGeom prst="straightConnector1">
              <a:avLst/>
            </a:prstGeom>
            <a:noFill/>
            <a:ln w="19050" cap="flat" cmpd="sng">
              <a:solidFill>
                <a:schemeClr val="lt1"/>
              </a:solidFill>
              <a:prstDash val="solid"/>
              <a:round/>
              <a:headEnd type="none" w="med" len="med"/>
              <a:tailEnd type="none" w="med" len="med"/>
            </a:ln>
          </p:spPr>
        </p:cxnSp>
        <p:cxnSp>
          <p:nvCxnSpPr>
            <p:cNvPr id="311" name="Google Shape;311;p30"/>
            <p:cNvCxnSpPr/>
            <p:nvPr/>
          </p:nvCxnSpPr>
          <p:spPr>
            <a:xfrm rot="10800000">
              <a:off x="7694900" y="2010600"/>
              <a:ext cx="91800" cy="255000"/>
            </a:xfrm>
            <a:prstGeom prst="straightConnector1">
              <a:avLst/>
            </a:prstGeom>
            <a:noFill/>
            <a:ln w="19050" cap="flat" cmpd="sng">
              <a:solidFill>
                <a:schemeClr val="lt1"/>
              </a:solidFill>
              <a:prstDash val="solid"/>
              <a:round/>
              <a:headEnd type="none" w="med" len="med"/>
              <a:tailEnd type="none" w="med" len="med"/>
            </a:ln>
          </p:spPr>
        </p:cxnSp>
        <p:cxnSp>
          <p:nvCxnSpPr>
            <p:cNvPr id="312" name="Google Shape;312;p30"/>
            <p:cNvCxnSpPr/>
            <p:nvPr/>
          </p:nvCxnSpPr>
          <p:spPr>
            <a:xfrm>
              <a:off x="8347875" y="2642675"/>
              <a:ext cx="275700" cy="61800"/>
            </a:xfrm>
            <a:prstGeom prst="straightConnector1">
              <a:avLst/>
            </a:prstGeom>
            <a:noFill/>
            <a:ln w="19050" cap="flat" cmpd="sng">
              <a:solidFill>
                <a:schemeClr val="lt1"/>
              </a:solidFill>
              <a:prstDash val="solid"/>
              <a:round/>
              <a:headEnd type="none" w="med" len="med"/>
              <a:tailEnd type="none" w="med" len="med"/>
            </a:ln>
          </p:spPr>
        </p:cxnSp>
      </p:grpSp>
      <p:sp>
        <p:nvSpPr>
          <p:cNvPr id="3" name="Subtitle 2">
            <a:extLst>
              <a:ext uri="{FF2B5EF4-FFF2-40B4-BE49-F238E27FC236}">
                <a16:creationId xmlns:a16="http://schemas.microsoft.com/office/drawing/2014/main" id="{F44C900D-0121-13D9-92F8-401C54521B3F}"/>
              </a:ext>
            </a:extLst>
          </p:cNvPr>
          <p:cNvSpPr>
            <a:spLocks noGrp="1"/>
          </p:cNvSpPr>
          <p:nvPr>
            <p:ph type="subTitle" idx="1"/>
          </p:nvPr>
        </p:nvSpPr>
        <p:spPr/>
        <p:txBody>
          <a:bodyPr/>
          <a:lstStyle/>
          <a:p>
            <a:r>
              <a:rPr lang="en-IN" dirty="0"/>
              <a:t>BY:- SANDESH MORE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ACDC-C2A5-4CDE-CE63-20570D4201B2}"/>
              </a:ext>
            </a:extLst>
          </p:cNvPr>
          <p:cNvSpPr txBox="1"/>
          <p:nvPr/>
        </p:nvSpPr>
        <p:spPr>
          <a:xfrm>
            <a:off x="546408" y="932134"/>
            <a:ext cx="8051181" cy="3877985"/>
          </a:xfrm>
          <a:prstGeom prst="rect">
            <a:avLst/>
          </a:prstGeom>
          <a:noFill/>
        </p:spPr>
        <p:txBody>
          <a:bodyPr wrap="square" rtlCol="0">
            <a:spAutoFit/>
          </a:bodyPr>
          <a:lstStyle/>
          <a:p>
            <a:pPr marL="285750" indent="-285750">
              <a:buClr>
                <a:schemeClr val="bg1"/>
              </a:buClr>
              <a:buFont typeface="Wingdings" panose="05000000000000000000" pitchFamily="2" charset="2"/>
              <a:buChar char="q"/>
            </a:pPr>
            <a:r>
              <a:rPr lang="en-US" sz="1600" b="0" i="0" dirty="0">
                <a:solidFill>
                  <a:srgbClr val="ECECEC"/>
                </a:solidFill>
                <a:effectLst/>
                <a:latin typeface="Söhne"/>
              </a:rPr>
              <a:t>Created a pivot table for the average number of voters per restaurant in each country. </a:t>
            </a:r>
          </a:p>
          <a:p>
            <a:pPr marL="285750" indent="-285750">
              <a:buClr>
                <a:schemeClr val="bg1"/>
              </a:buClr>
              <a:buFont typeface="Wingdings" panose="05000000000000000000" pitchFamily="2" charset="2"/>
              <a:buChar char="q"/>
            </a:pPr>
            <a:r>
              <a:rPr lang="en-US" sz="1600" b="0" i="0" dirty="0">
                <a:solidFill>
                  <a:srgbClr val="ECECEC"/>
                </a:solidFill>
                <a:effectLst/>
                <a:latin typeface="Söhne"/>
              </a:rPr>
              <a:t>Calculated average ratings using IF, AND, and AVERAGE functions. </a:t>
            </a:r>
          </a:p>
          <a:p>
            <a:pPr marL="285750" indent="-285750">
              <a:buClr>
                <a:schemeClr val="bg1"/>
              </a:buClr>
              <a:buFont typeface="Wingdings" panose="05000000000000000000" pitchFamily="2" charset="2"/>
              <a:buChar char="q"/>
            </a:pPr>
            <a:r>
              <a:rPr lang="en-US" sz="1600" b="0" i="0" dirty="0">
                <a:solidFill>
                  <a:srgbClr val="ECECEC"/>
                </a:solidFill>
                <a:effectLst/>
                <a:latin typeface="Söhne"/>
              </a:rPr>
              <a:t>Highlighted rows in suggested countries/cities using conditional formatting. Created a new column with currency symbols using string operations and concatenate function. </a:t>
            </a:r>
          </a:p>
          <a:p>
            <a:pPr marL="285750" indent="-285750">
              <a:buClr>
                <a:schemeClr val="bg1"/>
              </a:buClr>
              <a:buFont typeface="Wingdings" panose="05000000000000000000" pitchFamily="2" charset="2"/>
              <a:buChar char="q"/>
            </a:pPr>
            <a:r>
              <a:rPr lang="en-US" sz="1600" b="0" i="0" dirty="0">
                <a:solidFill>
                  <a:srgbClr val="ECECEC"/>
                </a:solidFill>
                <a:effectLst/>
                <a:latin typeface="Söhne"/>
              </a:rPr>
              <a:t>Used COUNTIFS function to count restaurants without online delivery, in the lowest price range, and with an average cost less than or equal to 250 Indian Rupees.</a:t>
            </a:r>
          </a:p>
          <a:p>
            <a:pPr marL="285750" indent="-285750">
              <a:buClr>
                <a:schemeClr val="bg1"/>
              </a:buClr>
              <a:buFont typeface="Wingdings" panose="05000000000000000000" pitchFamily="2" charset="2"/>
              <a:buChar char="q"/>
            </a:pPr>
            <a:r>
              <a:rPr lang="en-US" sz="1600" b="0" i="0" dirty="0">
                <a:solidFill>
                  <a:srgbClr val="ECECEC"/>
                </a:solidFill>
                <a:effectLst/>
                <a:latin typeface="Söhne"/>
              </a:rPr>
              <a:t>Conducted market research to identify countries with less competition (</a:t>
            </a:r>
            <a:r>
              <a:rPr lang="en-IN" sz="1600" kern="0" dirty="0">
                <a:solidFill>
                  <a:schemeClr val="bg1"/>
                </a:solidFill>
                <a:effectLst/>
                <a:latin typeface="Calibri" panose="020F0502020204030204" pitchFamily="34" charset="0"/>
                <a:ea typeface="Times New Roman" panose="02020603050405020304" pitchFamily="18" charset="0"/>
              </a:rPr>
              <a:t>Australia, Brazil, India, Sri Lanka </a:t>
            </a:r>
            <a:r>
              <a:rPr lang="en-IN" sz="1600" kern="0" dirty="0">
                <a:solidFill>
                  <a:schemeClr val="bg1"/>
                </a:solidFill>
                <a:effectLst/>
                <a:latin typeface="Cambria" panose="02040503050406030204" pitchFamily="18" charset="0"/>
                <a:ea typeface="Times New Roman" panose="02020603050405020304" pitchFamily="18" charset="0"/>
                <a:cs typeface="Calibri" panose="020F0502020204030204" pitchFamily="34" charset="0"/>
              </a:rPr>
              <a:t>,</a:t>
            </a:r>
            <a:r>
              <a:rPr lang="en-IN" sz="1600" kern="0" dirty="0">
                <a:solidFill>
                  <a:schemeClr val="bg1"/>
                </a:solidFill>
                <a:effectLst/>
                <a:latin typeface="Calibri" panose="020F0502020204030204" pitchFamily="34" charset="0"/>
                <a:ea typeface="Times New Roman" panose="02020603050405020304" pitchFamily="18" charset="0"/>
              </a:rPr>
              <a:t>United Kingdom, United States of America, New Zealand, United Arab Emirates </a:t>
            </a:r>
            <a:r>
              <a:rPr lang="en-US" sz="1600" b="0" i="0" dirty="0">
                <a:solidFill>
                  <a:srgbClr val="ECECEC"/>
                </a:solidFill>
                <a:effectLst/>
                <a:latin typeface="Söhne"/>
              </a:rPr>
              <a:t>). </a:t>
            </a:r>
          </a:p>
          <a:p>
            <a:pPr marL="285750" indent="-285750">
              <a:buClr>
                <a:schemeClr val="bg1"/>
              </a:buClr>
              <a:buFont typeface="Wingdings" panose="05000000000000000000" pitchFamily="2" charset="2"/>
              <a:buChar char="q"/>
            </a:pPr>
            <a:r>
              <a:rPr lang="en-US" sz="1600" b="0" i="0" dirty="0">
                <a:solidFill>
                  <a:srgbClr val="ECECEC"/>
                </a:solidFill>
                <a:effectLst/>
                <a:latin typeface="Söhne"/>
              </a:rPr>
              <a:t>Utilized a dashboard to pinpoint suitable states and cities for restaurant openings.</a:t>
            </a:r>
          </a:p>
          <a:p>
            <a:pPr marL="285750" indent="-285750">
              <a:buClr>
                <a:schemeClr val="bg1"/>
              </a:buClr>
              <a:buFont typeface="Wingdings" panose="05000000000000000000" pitchFamily="2" charset="2"/>
              <a:buChar char="q"/>
            </a:pPr>
            <a:r>
              <a:rPr lang="en-US" sz="1600" b="0" i="0" dirty="0">
                <a:solidFill>
                  <a:srgbClr val="ECECEC"/>
                </a:solidFill>
                <a:effectLst/>
                <a:latin typeface="Söhne"/>
              </a:rPr>
              <a:t>suggested countries for current ratings (mostly in the </a:t>
            </a:r>
            <a:r>
              <a:rPr lang="en-US" sz="1600" dirty="0">
                <a:solidFill>
                  <a:srgbClr val="ECECEC"/>
                </a:solidFill>
                <a:latin typeface="Söhne"/>
              </a:rPr>
              <a:t>1-3</a:t>
            </a:r>
            <a:r>
              <a:rPr lang="en-US" sz="1600" b="0" i="0" dirty="0">
                <a:solidFill>
                  <a:srgbClr val="ECECEC"/>
                </a:solidFill>
                <a:effectLst/>
                <a:latin typeface="Söhne"/>
              </a:rPr>
              <a:t> range). </a:t>
            </a:r>
          </a:p>
          <a:p>
            <a:pPr marL="285750" indent="-285750">
              <a:buClr>
                <a:schemeClr val="bg1"/>
              </a:buClr>
              <a:buFont typeface="Wingdings" panose="05000000000000000000" pitchFamily="2" charset="2"/>
              <a:buChar char="q"/>
            </a:pPr>
            <a:r>
              <a:rPr lang="en-US" sz="1600" b="0" i="0" dirty="0">
                <a:solidFill>
                  <a:srgbClr val="ECECEC"/>
                </a:solidFill>
                <a:effectLst/>
                <a:latin typeface="Söhne"/>
              </a:rPr>
              <a:t>Reviewed the expenditure on food in suggested countries</a:t>
            </a:r>
          </a:p>
          <a:p>
            <a:pPr marL="285750" indent="-285750">
              <a:buClr>
                <a:schemeClr val="bg1"/>
              </a:buClr>
              <a:buFont typeface="Wingdings" panose="05000000000000000000" pitchFamily="2" charset="2"/>
              <a:buChar char="q"/>
            </a:pPr>
            <a:r>
              <a:rPr lang="en-US" sz="1600" b="0" i="0" dirty="0">
                <a:solidFill>
                  <a:srgbClr val="ECECEC"/>
                </a:solidFill>
                <a:effectLst/>
                <a:latin typeface="Söhne"/>
              </a:rPr>
              <a:t>Competitor Analysis and Cuisine Focus: Explored competitors and lower-rated restaurants in suggested states using a dashboard.</a:t>
            </a:r>
            <a:endParaRPr lang="en-US" sz="1600" dirty="0">
              <a:solidFill>
                <a:srgbClr val="FFFF00"/>
              </a:solidFill>
              <a:latin typeface="+mn-lt"/>
            </a:endParaRPr>
          </a:p>
          <a:p>
            <a:pPr>
              <a:buClr>
                <a:schemeClr val="bg1"/>
              </a:buClr>
            </a:pPr>
            <a:endParaRPr lang="en-IN" sz="1600" dirty="0">
              <a:solidFill>
                <a:srgbClr val="FFFF00"/>
              </a:solidFill>
              <a:latin typeface="+mn-lt"/>
            </a:endParaRPr>
          </a:p>
        </p:txBody>
      </p:sp>
      <p:sp>
        <p:nvSpPr>
          <p:cNvPr id="2" name="Title 1">
            <a:extLst>
              <a:ext uri="{FF2B5EF4-FFF2-40B4-BE49-F238E27FC236}">
                <a16:creationId xmlns:a16="http://schemas.microsoft.com/office/drawing/2014/main" id="{81DD3387-41E4-78C2-4D59-F23E202817D6}"/>
              </a:ext>
            </a:extLst>
          </p:cNvPr>
          <p:cNvSpPr>
            <a:spLocks noGrp="1"/>
          </p:cNvSpPr>
          <p:nvPr>
            <p:ph type="title"/>
          </p:nvPr>
        </p:nvSpPr>
        <p:spPr>
          <a:xfrm>
            <a:off x="1155700" y="282575"/>
            <a:ext cx="6832600" cy="649288"/>
          </a:xfrm>
        </p:spPr>
        <p:txBody>
          <a:bodyPr/>
          <a:lstStyle/>
          <a:p>
            <a:r>
              <a:rPr lang="en-IN" sz="3600" dirty="0"/>
              <a:t>ANALYSIS OF ZOMATO RESTAURANT</a:t>
            </a:r>
          </a:p>
        </p:txBody>
      </p:sp>
    </p:spTree>
    <p:extLst>
      <p:ext uri="{BB962C8B-B14F-4D97-AF65-F5344CB8AC3E}">
        <p14:creationId xmlns:p14="http://schemas.microsoft.com/office/powerpoint/2010/main" val="583914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40B49E-DFAA-5FBC-8F89-843AE2ACCE67}"/>
              </a:ext>
            </a:extLst>
          </p:cNvPr>
          <p:cNvSpPr txBox="1"/>
          <p:nvPr/>
        </p:nvSpPr>
        <p:spPr>
          <a:xfrm>
            <a:off x="721112" y="1077951"/>
            <a:ext cx="7709210" cy="3970318"/>
          </a:xfrm>
          <a:prstGeom prst="rect">
            <a:avLst/>
          </a:prstGeom>
          <a:noFill/>
        </p:spPr>
        <p:txBody>
          <a:bodyPr wrap="square" rtlCol="0">
            <a:spAutoFit/>
          </a:bodyPr>
          <a:lstStyle/>
          <a:p>
            <a:pPr marL="285750" indent="-285750">
              <a:buClr>
                <a:schemeClr val="bg1"/>
              </a:buClr>
              <a:buFont typeface="Wingdings" panose="05000000000000000000" pitchFamily="2" charset="2"/>
              <a:buChar char="q"/>
            </a:pPr>
            <a:r>
              <a:rPr lang="en-US" sz="1800" b="0" i="0" dirty="0">
                <a:solidFill>
                  <a:srgbClr val="ECECEC"/>
                </a:solidFill>
                <a:effectLst/>
                <a:latin typeface="Söhne"/>
              </a:rPr>
              <a:t>Analyzed current data to determine popular cuisines in specific locations. </a:t>
            </a:r>
          </a:p>
          <a:p>
            <a:pPr marL="285750" indent="-285750">
              <a:buClr>
                <a:schemeClr val="bg1"/>
              </a:buClr>
              <a:buFont typeface="Wingdings" panose="05000000000000000000" pitchFamily="2" charset="2"/>
              <a:buChar char="q"/>
            </a:pPr>
            <a:r>
              <a:rPr lang="en-US" sz="1800" b="0" i="0" dirty="0">
                <a:solidFill>
                  <a:srgbClr val="ECECEC"/>
                </a:solidFill>
                <a:effectLst/>
                <a:latin typeface="Söhne"/>
              </a:rPr>
              <a:t>Advised on the importance of online delivery and table booking, impacting customer ratings positively. </a:t>
            </a:r>
          </a:p>
          <a:p>
            <a:pPr marL="285750" indent="-285750">
              <a:buClr>
                <a:schemeClr val="bg1"/>
              </a:buClr>
              <a:buFont typeface="Wingdings" panose="05000000000000000000" pitchFamily="2" charset="2"/>
              <a:buChar char="q"/>
            </a:pPr>
            <a:r>
              <a:rPr lang="en-US" sz="1800" b="0" i="0" dirty="0">
                <a:solidFill>
                  <a:srgbClr val="ECECEC"/>
                </a:solidFill>
                <a:effectLst/>
                <a:latin typeface="Söhne"/>
              </a:rPr>
              <a:t>Recommended keeping cuisine rates higher, as it does not significantly affect feedback. Visualized the distribution of restaurants in different price ranges across all countries. </a:t>
            </a:r>
          </a:p>
          <a:p>
            <a:pPr marL="285750" indent="-285750">
              <a:buClr>
                <a:schemeClr val="bg1"/>
              </a:buClr>
              <a:buFont typeface="Wingdings" panose="05000000000000000000" pitchFamily="2" charset="2"/>
              <a:buChar char="q"/>
            </a:pPr>
            <a:r>
              <a:rPr lang="en-US" sz="1800" b="0" i="0" dirty="0">
                <a:solidFill>
                  <a:srgbClr val="ECECEC"/>
                </a:solidFill>
                <a:effectLst/>
                <a:latin typeface="Söhne"/>
              </a:rPr>
              <a:t>Suggestion Approach: Recommended an approach for suggesting countries/cities, emphasizing global competition research, customer feedback analysis, consideration of economic factors, visualizations for clarity, and prioritization of countries with lower competition and positive feedback.</a:t>
            </a:r>
            <a:endParaRPr lang="en-IN" sz="1800" kern="100" dirty="0">
              <a:solidFill>
                <a:schemeClr val="bg1"/>
              </a:solidFill>
              <a:effectLst/>
              <a:latin typeface="+mn-lt"/>
              <a:ea typeface="Calibri" panose="020F0502020204030204" pitchFamily="34" charset="0"/>
              <a:cs typeface="Times New Roman" panose="02020603050405020304" pitchFamily="18" charset="0"/>
            </a:endParaRPr>
          </a:p>
          <a:p>
            <a:pPr>
              <a:buClr>
                <a:schemeClr val="bg1"/>
              </a:buClr>
            </a:pPr>
            <a:endParaRPr lang="en-IN" sz="1800" kern="100" dirty="0">
              <a:solidFill>
                <a:schemeClr val="bg1"/>
              </a:solidFill>
              <a:latin typeface="+mn-lt"/>
              <a:ea typeface="Calibri" panose="020F0502020204030204" pitchFamily="34" charset="0"/>
              <a:cs typeface="Times New Roman" panose="02020603050405020304" pitchFamily="18" charset="0"/>
            </a:endParaRPr>
          </a:p>
          <a:p>
            <a:pPr>
              <a:buClr>
                <a:schemeClr val="bg1"/>
              </a:buClr>
            </a:pPr>
            <a:endParaRPr lang="en-IN" sz="1800" dirty="0">
              <a:solidFill>
                <a:schemeClr val="bg1"/>
              </a:solidFill>
            </a:endParaRPr>
          </a:p>
          <a:p>
            <a:pPr marL="285750" indent="-285750">
              <a:buClr>
                <a:schemeClr val="bg1"/>
              </a:buClr>
              <a:buFont typeface="Wingdings" panose="05000000000000000000" pitchFamily="2" charset="2"/>
              <a:buChar char="q"/>
            </a:pPr>
            <a:endParaRPr lang="en-IN" sz="1800" dirty="0">
              <a:solidFill>
                <a:schemeClr val="bg1"/>
              </a:solidFill>
            </a:endParaRPr>
          </a:p>
        </p:txBody>
      </p:sp>
      <p:sp>
        <p:nvSpPr>
          <p:cNvPr id="7" name="Title 1">
            <a:extLst>
              <a:ext uri="{FF2B5EF4-FFF2-40B4-BE49-F238E27FC236}">
                <a16:creationId xmlns:a16="http://schemas.microsoft.com/office/drawing/2014/main" id="{8329A044-E5C2-21FB-F8C6-3E6739CB1150}"/>
              </a:ext>
            </a:extLst>
          </p:cNvPr>
          <p:cNvSpPr txBox="1">
            <a:spLocks/>
          </p:cNvSpPr>
          <p:nvPr/>
        </p:nvSpPr>
        <p:spPr>
          <a:xfrm>
            <a:off x="1153312" y="290983"/>
            <a:ext cx="6837376" cy="64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Londrina Solid"/>
              <a:buNone/>
              <a:defRPr sz="4700" b="0" i="0" u="none" strike="noStrike" cap="none">
                <a:solidFill>
                  <a:schemeClr val="lt2"/>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lt1"/>
              </a:buClr>
              <a:buSzPts val="3600"/>
              <a:buFont typeface="Alfa Slab One"/>
              <a:buNone/>
              <a:defRPr sz="3600" b="0" i="0" u="none" strike="noStrike" cap="none">
                <a:solidFill>
                  <a:schemeClr val="lt1"/>
                </a:solidFill>
                <a:latin typeface="Alfa Slab One"/>
                <a:ea typeface="Alfa Slab One"/>
                <a:cs typeface="Alfa Slab One"/>
                <a:sym typeface="Alfa Slab One"/>
              </a:defRPr>
            </a:lvl2pPr>
            <a:lvl3pPr marR="0" lvl="2" algn="ctr" rtl="0">
              <a:lnSpc>
                <a:spcPct val="100000"/>
              </a:lnSpc>
              <a:spcBef>
                <a:spcPts val="0"/>
              </a:spcBef>
              <a:spcAft>
                <a:spcPts val="0"/>
              </a:spcAft>
              <a:buClr>
                <a:schemeClr val="lt1"/>
              </a:buClr>
              <a:buSzPts val="3600"/>
              <a:buFont typeface="Alfa Slab One"/>
              <a:buNone/>
              <a:defRPr sz="3600" b="0" i="0" u="none" strike="noStrike" cap="none">
                <a:solidFill>
                  <a:schemeClr val="lt1"/>
                </a:solidFill>
                <a:latin typeface="Alfa Slab One"/>
                <a:ea typeface="Alfa Slab One"/>
                <a:cs typeface="Alfa Slab One"/>
                <a:sym typeface="Alfa Slab One"/>
              </a:defRPr>
            </a:lvl3pPr>
            <a:lvl4pPr marR="0" lvl="3" algn="ctr" rtl="0">
              <a:lnSpc>
                <a:spcPct val="100000"/>
              </a:lnSpc>
              <a:spcBef>
                <a:spcPts val="0"/>
              </a:spcBef>
              <a:spcAft>
                <a:spcPts val="0"/>
              </a:spcAft>
              <a:buClr>
                <a:schemeClr val="lt1"/>
              </a:buClr>
              <a:buSzPts val="3600"/>
              <a:buFont typeface="Alfa Slab One"/>
              <a:buNone/>
              <a:defRPr sz="3600" b="0" i="0" u="none" strike="noStrike" cap="none">
                <a:solidFill>
                  <a:schemeClr val="lt1"/>
                </a:solidFill>
                <a:latin typeface="Alfa Slab One"/>
                <a:ea typeface="Alfa Slab One"/>
                <a:cs typeface="Alfa Slab One"/>
                <a:sym typeface="Alfa Slab One"/>
              </a:defRPr>
            </a:lvl4pPr>
            <a:lvl5pPr marR="0" lvl="4" algn="ctr" rtl="0">
              <a:lnSpc>
                <a:spcPct val="100000"/>
              </a:lnSpc>
              <a:spcBef>
                <a:spcPts val="0"/>
              </a:spcBef>
              <a:spcAft>
                <a:spcPts val="0"/>
              </a:spcAft>
              <a:buClr>
                <a:schemeClr val="lt1"/>
              </a:buClr>
              <a:buSzPts val="3600"/>
              <a:buFont typeface="Alfa Slab One"/>
              <a:buNone/>
              <a:defRPr sz="3600" b="0" i="0" u="none" strike="noStrike" cap="none">
                <a:solidFill>
                  <a:schemeClr val="lt1"/>
                </a:solidFill>
                <a:latin typeface="Alfa Slab One"/>
                <a:ea typeface="Alfa Slab One"/>
                <a:cs typeface="Alfa Slab One"/>
                <a:sym typeface="Alfa Slab One"/>
              </a:defRPr>
            </a:lvl5pPr>
            <a:lvl6pPr marR="0" lvl="5" algn="ctr" rtl="0">
              <a:lnSpc>
                <a:spcPct val="100000"/>
              </a:lnSpc>
              <a:spcBef>
                <a:spcPts val="0"/>
              </a:spcBef>
              <a:spcAft>
                <a:spcPts val="0"/>
              </a:spcAft>
              <a:buClr>
                <a:schemeClr val="lt1"/>
              </a:buClr>
              <a:buSzPts val="3600"/>
              <a:buFont typeface="Alfa Slab One"/>
              <a:buNone/>
              <a:defRPr sz="3600" b="0" i="0" u="none" strike="noStrike" cap="none">
                <a:solidFill>
                  <a:schemeClr val="lt1"/>
                </a:solidFill>
                <a:latin typeface="Alfa Slab One"/>
                <a:ea typeface="Alfa Slab One"/>
                <a:cs typeface="Alfa Slab One"/>
                <a:sym typeface="Alfa Slab One"/>
              </a:defRPr>
            </a:lvl6pPr>
            <a:lvl7pPr marR="0" lvl="6" algn="ctr" rtl="0">
              <a:lnSpc>
                <a:spcPct val="100000"/>
              </a:lnSpc>
              <a:spcBef>
                <a:spcPts val="0"/>
              </a:spcBef>
              <a:spcAft>
                <a:spcPts val="0"/>
              </a:spcAft>
              <a:buClr>
                <a:schemeClr val="lt1"/>
              </a:buClr>
              <a:buSzPts val="3600"/>
              <a:buFont typeface="Alfa Slab One"/>
              <a:buNone/>
              <a:defRPr sz="3600" b="0" i="0" u="none" strike="noStrike" cap="none">
                <a:solidFill>
                  <a:schemeClr val="lt1"/>
                </a:solidFill>
                <a:latin typeface="Alfa Slab One"/>
                <a:ea typeface="Alfa Slab One"/>
                <a:cs typeface="Alfa Slab One"/>
                <a:sym typeface="Alfa Slab One"/>
              </a:defRPr>
            </a:lvl7pPr>
            <a:lvl8pPr marR="0" lvl="7" algn="ctr" rtl="0">
              <a:lnSpc>
                <a:spcPct val="100000"/>
              </a:lnSpc>
              <a:spcBef>
                <a:spcPts val="0"/>
              </a:spcBef>
              <a:spcAft>
                <a:spcPts val="0"/>
              </a:spcAft>
              <a:buClr>
                <a:schemeClr val="lt1"/>
              </a:buClr>
              <a:buSzPts val="3600"/>
              <a:buFont typeface="Alfa Slab One"/>
              <a:buNone/>
              <a:defRPr sz="3600" b="0" i="0" u="none" strike="noStrike" cap="none">
                <a:solidFill>
                  <a:schemeClr val="lt1"/>
                </a:solidFill>
                <a:latin typeface="Alfa Slab One"/>
                <a:ea typeface="Alfa Slab One"/>
                <a:cs typeface="Alfa Slab One"/>
                <a:sym typeface="Alfa Slab One"/>
              </a:defRPr>
            </a:lvl8pPr>
            <a:lvl9pPr marR="0" lvl="8" algn="ctr" rtl="0">
              <a:lnSpc>
                <a:spcPct val="100000"/>
              </a:lnSpc>
              <a:spcBef>
                <a:spcPts val="0"/>
              </a:spcBef>
              <a:spcAft>
                <a:spcPts val="0"/>
              </a:spcAft>
              <a:buClr>
                <a:schemeClr val="lt1"/>
              </a:buClr>
              <a:buSzPts val="3600"/>
              <a:buFont typeface="Alfa Slab One"/>
              <a:buNone/>
              <a:defRPr sz="3600" b="0" i="0" u="none" strike="noStrike" cap="none">
                <a:solidFill>
                  <a:schemeClr val="lt1"/>
                </a:solidFill>
                <a:latin typeface="Alfa Slab One"/>
                <a:ea typeface="Alfa Slab One"/>
                <a:cs typeface="Alfa Slab One"/>
                <a:sym typeface="Alfa Slab One"/>
              </a:defRPr>
            </a:lvl9pPr>
          </a:lstStyle>
          <a:p>
            <a:r>
              <a:rPr lang="en-IN" sz="3600"/>
              <a:t>ANALYSIS OF ZOMATO RESTAURANT</a:t>
            </a:r>
            <a:endParaRPr lang="en-IN" sz="3600" dirty="0"/>
          </a:p>
        </p:txBody>
      </p:sp>
    </p:spTree>
    <p:extLst>
      <p:ext uri="{BB962C8B-B14F-4D97-AF65-F5344CB8AC3E}">
        <p14:creationId xmlns:p14="http://schemas.microsoft.com/office/powerpoint/2010/main" val="2008356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2CC7F4-0786-5818-8A48-4454FD7764F4}"/>
              </a:ext>
            </a:extLst>
          </p:cNvPr>
          <p:cNvSpPr txBox="1">
            <a:spLocks/>
          </p:cNvSpPr>
          <p:nvPr/>
        </p:nvSpPr>
        <p:spPr>
          <a:xfrm>
            <a:off x="1241502" y="283549"/>
            <a:ext cx="6802243" cy="64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Londrina Solid"/>
              <a:buNone/>
              <a:defRPr sz="4700" b="0" i="0" u="none" strike="noStrike" cap="none">
                <a:solidFill>
                  <a:schemeClr val="lt2"/>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lt1"/>
              </a:buClr>
              <a:buSzPts val="3600"/>
              <a:buFont typeface="Alfa Slab One"/>
              <a:buNone/>
              <a:defRPr sz="3600" b="0" i="0" u="none" strike="noStrike" cap="none">
                <a:solidFill>
                  <a:schemeClr val="lt1"/>
                </a:solidFill>
                <a:latin typeface="Alfa Slab One"/>
                <a:ea typeface="Alfa Slab One"/>
                <a:cs typeface="Alfa Slab One"/>
                <a:sym typeface="Alfa Slab One"/>
              </a:defRPr>
            </a:lvl2pPr>
            <a:lvl3pPr marR="0" lvl="2" algn="ctr" rtl="0">
              <a:lnSpc>
                <a:spcPct val="100000"/>
              </a:lnSpc>
              <a:spcBef>
                <a:spcPts val="0"/>
              </a:spcBef>
              <a:spcAft>
                <a:spcPts val="0"/>
              </a:spcAft>
              <a:buClr>
                <a:schemeClr val="lt1"/>
              </a:buClr>
              <a:buSzPts val="3600"/>
              <a:buFont typeface="Alfa Slab One"/>
              <a:buNone/>
              <a:defRPr sz="3600" b="0" i="0" u="none" strike="noStrike" cap="none">
                <a:solidFill>
                  <a:schemeClr val="lt1"/>
                </a:solidFill>
                <a:latin typeface="Alfa Slab One"/>
                <a:ea typeface="Alfa Slab One"/>
                <a:cs typeface="Alfa Slab One"/>
                <a:sym typeface="Alfa Slab One"/>
              </a:defRPr>
            </a:lvl3pPr>
            <a:lvl4pPr marR="0" lvl="3" algn="ctr" rtl="0">
              <a:lnSpc>
                <a:spcPct val="100000"/>
              </a:lnSpc>
              <a:spcBef>
                <a:spcPts val="0"/>
              </a:spcBef>
              <a:spcAft>
                <a:spcPts val="0"/>
              </a:spcAft>
              <a:buClr>
                <a:schemeClr val="lt1"/>
              </a:buClr>
              <a:buSzPts val="3600"/>
              <a:buFont typeface="Alfa Slab One"/>
              <a:buNone/>
              <a:defRPr sz="3600" b="0" i="0" u="none" strike="noStrike" cap="none">
                <a:solidFill>
                  <a:schemeClr val="lt1"/>
                </a:solidFill>
                <a:latin typeface="Alfa Slab One"/>
                <a:ea typeface="Alfa Slab One"/>
                <a:cs typeface="Alfa Slab One"/>
                <a:sym typeface="Alfa Slab One"/>
              </a:defRPr>
            </a:lvl4pPr>
            <a:lvl5pPr marR="0" lvl="4" algn="ctr" rtl="0">
              <a:lnSpc>
                <a:spcPct val="100000"/>
              </a:lnSpc>
              <a:spcBef>
                <a:spcPts val="0"/>
              </a:spcBef>
              <a:spcAft>
                <a:spcPts val="0"/>
              </a:spcAft>
              <a:buClr>
                <a:schemeClr val="lt1"/>
              </a:buClr>
              <a:buSzPts val="3600"/>
              <a:buFont typeface="Alfa Slab One"/>
              <a:buNone/>
              <a:defRPr sz="3600" b="0" i="0" u="none" strike="noStrike" cap="none">
                <a:solidFill>
                  <a:schemeClr val="lt1"/>
                </a:solidFill>
                <a:latin typeface="Alfa Slab One"/>
                <a:ea typeface="Alfa Slab One"/>
                <a:cs typeface="Alfa Slab One"/>
                <a:sym typeface="Alfa Slab One"/>
              </a:defRPr>
            </a:lvl5pPr>
            <a:lvl6pPr marR="0" lvl="5" algn="ctr" rtl="0">
              <a:lnSpc>
                <a:spcPct val="100000"/>
              </a:lnSpc>
              <a:spcBef>
                <a:spcPts val="0"/>
              </a:spcBef>
              <a:spcAft>
                <a:spcPts val="0"/>
              </a:spcAft>
              <a:buClr>
                <a:schemeClr val="lt1"/>
              </a:buClr>
              <a:buSzPts val="3600"/>
              <a:buFont typeface="Alfa Slab One"/>
              <a:buNone/>
              <a:defRPr sz="3600" b="0" i="0" u="none" strike="noStrike" cap="none">
                <a:solidFill>
                  <a:schemeClr val="lt1"/>
                </a:solidFill>
                <a:latin typeface="Alfa Slab One"/>
                <a:ea typeface="Alfa Slab One"/>
                <a:cs typeface="Alfa Slab One"/>
                <a:sym typeface="Alfa Slab One"/>
              </a:defRPr>
            </a:lvl6pPr>
            <a:lvl7pPr marR="0" lvl="6" algn="ctr" rtl="0">
              <a:lnSpc>
                <a:spcPct val="100000"/>
              </a:lnSpc>
              <a:spcBef>
                <a:spcPts val="0"/>
              </a:spcBef>
              <a:spcAft>
                <a:spcPts val="0"/>
              </a:spcAft>
              <a:buClr>
                <a:schemeClr val="lt1"/>
              </a:buClr>
              <a:buSzPts val="3600"/>
              <a:buFont typeface="Alfa Slab One"/>
              <a:buNone/>
              <a:defRPr sz="3600" b="0" i="0" u="none" strike="noStrike" cap="none">
                <a:solidFill>
                  <a:schemeClr val="lt1"/>
                </a:solidFill>
                <a:latin typeface="Alfa Slab One"/>
                <a:ea typeface="Alfa Slab One"/>
                <a:cs typeface="Alfa Slab One"/>
                <a:sym typeface="Alfa Slab One"/>
              </a:defRPr>
            </a:lvl7pPr>
            <a:lvl8pPr marR="0" lvl="7" algn="ctr" rtl="0">
              <a:lnSpc>
                <a:spcPct val="100000"/>
              </a:lnSpc>
              <a:spcBef>
                <a:spcPts val="0"/>
              </a:spcBef>
              <a:spcAft>
                <a:spcPts val="0"/>
              </a:spcAft>
              <a:buClr>
                <a:schemeClr val="lt1"/>
              </a:buClr>
              <a:buSzPts val="3600"/>
              <a:buFont typeface="Alfa Slab One"/>
              <a:buNone/>
              <a:defRPr sz="3600" b="0" i="0" u="none" strike="noStrike" cap="none">
                <a:solidFill>
                  <a:schemeClr val="lt1"/>
                </a:solidFill>
                <a:latin typeface="Alfa Slab One"/>
                <a:ea typeface="Alfa Slab One"/>
                <a:cs typeface="Alfa Slab One"/>
                <a:sym typeface="Alfa Slab One"/>
              </a:defRPr>
            </a:lvl8pPr>
            <a:lvl9pPr marR="0" lvl="8" algn="ctr" rtl="0">
              <a:lnSpc>
                <a:spcPct val="100000"/>
              </a:lnSpc>
              <a:spcBef>
                <a:spcPts val="0"/>
              </a:spcBef>
              <a:spcAft>
                <a:spcPts val="0"/>
              </a:spcAft>
              <a:buClr>
                <a:schemeClr val="lt1"/>
              </a:buClr>
              <a:buSzPts val="3600"/>
              <a:buFont typeface="Alfa Slab One"/>
              <a:buNone/>
              <a:defRPr sz="3600" b="0" i="0" u="none" strike="noStrike" cap="none">
                <a:solidFill>
                  <a:schemeClr val="lt1"/>
                </a:solidFill>
                <a:latin typeface="Alfa Slab One"/>
                <a:ea typeface="Alfa Slab One"/>
                <a:cs typeface="Alfa Slab One"/>
                <a:sym typeface="Alfa Slab One"/>
              </a:defRPr>
            </a:lvl9pPr>
          </a:lstStyle>
          <a:p>
            <a:r>
              <a:rPr lang="en-IN" sz="5400" dirty="0"/>
              <a:t>DASHBORAD</a:t>
            </a:r>
          </a:p>
        </p:txBody>
      </p:sp>
      <p:pic>
        <p:nvPicPr>
          <p:cNvPr id="5" name="Picture 4">
            <a:extLst>
              <a:ext uri="{FF2B5EF4-FFF2-40B4-BE49-F238E27FC236}">
                <a16:creationId xmlns:a16="http://schemas.microsoft.com/office/drawing/2014/main" id="{C54FEAA0-D1DC-7936-F32E-F2D907A42352}"/>
              </a:ext>
            </a:extLst>
          </p:cNvPr>
          <p:cNvPicPr>
            <a:picLocks noChangeAspect="1"/>
          </p:cNvPicPr>
          <p:nvPr/>
        </p:nvPicPr>
        <p:blipFill>
          <a:blip r:embed="rId2"/>
          <a:stretch>
            <a:fillRect/>
          </a:stretch>
        </p:blipFill>
        <p:spPr>
          <a:xfrm>
            <a:off x="1059366" y="852991"/>
            <a:ext cx="7025268" cy="37510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74578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0FDE3E-E72A-81D3-9AEB-892B46EE12D7}"/>
              </a:ext>
            </a:extLst>
          </p:cNvPr>
          <p:cNvSpPr txBox="1">
            <a:spLocks noGrp="1"/>
          </p:cNvSpPr>
          <p:nvPr>
            <p:ph type="title"/>
          </p:nvPr>
        </p:nvSpPr>
        <p:spPr>
          <a:xfrm>
            <a:off x="1152293" y="334963"/>
            <a:ext cx="6809677" cy="6492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Londrina Solid"/>
              <a:buNone/>
              <a:defRPr sz="4700" b="0" i="0" u="none" strike="noStrike" cap="none">
                <a:solidFill>
                  <a:schemeClr val="lt2"/>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lt1"/>
              </a:buClr>
              <a:buSzPts val="3600"/>
              <a:buFont typeface="Alfa Slab One"/>
              <a:buNone/>
              <a:defRPr sz="3600" b="0" i="0" u="none" strike="noStrike" cap="none">
                <a:solidFill>
                  <a:schemeClr val="lt1"/>
                </a:solidFill>
                <a:latin typeface="Alfa Slab One"/>
                <a:ea typeface="Alfa Slab One"/>
                <a:cs typeface="Alfa Slab One"/>
                <a:sym typeface="Alfa Slab One"/>
              </a:defRPr>
            </a:lvl2pPr>
            <a:lvl3pPr marR="0" lvl="2" algn="ctr" rtl="0">
              <a:lnSpc>
                <a:spcPct val="100000"/>
              </a:lnSpc>
              <a:spcBef>
                <a:spcPts val="0"/>
              </a:spcBef>
              <a:spcAft>
                <a:spcPts val="0"/>
              </a:spcAft>
              <a:buClr>
                <a:schemeClr val="lt1"/>
              </a:buClr>
              <a:buSzPts val="3600"/>
              <a:buFont typeface="Alfa Slab One"/>
              <a:buNone/>
              <a:defRPr sz="3600" b="0" i="0" u="none" strike="noStrike" cap="none">
                <a:solidFill>
                  <a:schemeClr val="lt1"/>
                </a:solidFill>
                <a:latin typeface="Alfa Slab One"/>
                <a:ea typeface="Alfa Slab One"/>
                <a:cs typeface="Alfa Slab One"/>
                <a:sym typeface="Alfa Slab One"/>
              </a:defRPr>
            </a:lvl3pPr>
            <a:lvl4pPr marR="0" lvl="3" algn="ctr" rtl="0">
              <a:lnSpc>
                <a:spcPct val="100000"/>
              </a:lnSpc>
              <a:spcBef>
                <a:spcPts val="0"/>
              </a:spcBef>
              <a:spcAft>
                <a:spcPts val="0"/>
              </a:spcAft>
              <a:buClr>
                <a:schemeClr val="lt1"/>
              </a:buClr>
              <a:buSzPts val="3600"/>
              <a:buFont typeface="Alfa Slab One"/>
              <a:buNone/>
              <a:defRPr sz="3600" b="0" i="0" u="none" strike="noStrike" cap="none">
                <a:solidFill>
                  <a:schemeClr val="lt1"/>
                </a:solidFill>
                <a:latin typeface="Alfa Slab One"/>
                <a:ea typeface="Alfa Slab One"/>
                <a:cs typeface="Alfa Slab One"/>
                <a:sym typeface="Alfa Slab One"/>
              </a:defRPr>
            </a:lvl4pPr>
            <a:lvl5pPr marR="0" lvl="4" algn="ctr" rtl="0">
              <a:lnSpc>
                <a:spcPct val="100000"/>
              </a:lnSpc>
              <a:spcBef>
                <a:spcPts val="0"/>
              </a:spcBef>
              <a:spcAft>
                <a:spcPts val="0"/>
              </a:spcAft>
              <a:buClr>
                <a:schemeClr val="lt1"/>
              </a:buClr>
              <a:buSzPts val="3600"/>
              <a:buFont typeface="Alfa Slab One"/>
              <a:buNone/>
              <a:defRPr sz="3600" b="0" i="0" u="none" strike="noStrike" cap="none">
                <a:solidFill>
                  <a:schemeClr val="lt1"/>
                </a:solidFill>
                <a:latin typeface="Alfa Slab One"/>
                <a:ea typeface="Alfa Slab One"/>
                <a:cs typeface="Alfa Slab One"/>
                <a:sym typeface="Alfa Slab One"/>
              </a:defRPr>
            </a:lvl5pPr>
            <a:lvl6pPr marR="0" lvl="5" algn="ctr" rtl="0">
              <a:lnSpc>
                <a:spcPct val="100000"/>
              </a:lnSpc>
              <a:spcBef>
                <a:spcPts val="0"/>
              </a:spcBef>
              <a:spcAft>
                <a:spcPts val="0"/>
              </a:spcAft>
              <a:buClr>
                <a:schemeClr val="lt1"/>
              </a:buClr>
              <a:buSzPts val="3600"/>
              <a:buFont typeface="Alfa Slab One"/>
              <a:buNone/>
              <a:defRPr sz="3600" b="0" i="0" u="none" strike="noStrike" cap="none">
                <a:solidFill>
                  <a:schemeClr val="lt1"/>
                </a:solidFill>
                <a:latin typeface="Alfa Slab One"/>
                <a:ea typeface="Alfa Slab One"/>
                <a:cs typeface="Alfa Slab One"/>
                <a:sym typeface="Alfa Slab One"/>
              </a:defRPr>
            </a:lvl6pPr>
            <a:lvl7pPr marR="0" lvl="6" algn="ctr" rtl="0">
              <a:lnSpc>
                <a:spcPct val="100000"/>
              </a:lnSpc>
              <a:spcBef>
                <a:spcPts val="0"/>
              </a:spcBef>
              <a:spcAft>
                <a:spcPts val="0"/>
              </a:spcAft>
              <a:buClr>
                <a:schemeClr val="lt1"/>
              </a:buClr>
              <a:buSzPts val="3600"/>
              <a:buFont typeface="Alfa Slab One"/>
              <a:buNone/>
              <a:defRPr sz="3600" b="0" i="0" u="none" strike="noStrike" cap="none">
                <a:solidFill>
                  <a:schemeClr val="lt1"/>
                </a:solidFill>
                <a:latin typeface="Alfa Slab One"/>
                <a:ea typeface="Alfa Slab One"/>
                <a:cs typeface="Alfa Slab One"/>
                <a:sym typeface="Alfa Slab One"/>
              </a:defRPr>
            </a:lvl7pPr>
            <a:lvl8pPr marR="0" lvl="7" algn="ctr" rtl="0">
              <a:lnSpc>
                <a:spcPct val="100000"/>
              </a:lnSpc>
              <a:spcBef>
                <a:spcPts val="0"/>
              </a:spcBef>
              <a:spcAft>
                <a:spcPts val="0"/>
              </a:spcAft>
              <a:buClr>
                <a:schemeClr val="lt1"/>
              </a:buClr>
              <a:buSzPts val="3600"/>
              <a:buFont typeface="Alfa Slab One"/>
              <a:buNone/>
              <a:defRPr sz="3600" b="0" i="0" u="none" strike="noStrike" cap="none">
                <a:solidFill>
                  <a:schemeClr val="lt1"/>
                </a:solidFill>
                <a:latin typeface="Alfa Slab One"/>
                <a:ea typeface="Alfa Slab One"/>
                <a:cs typeface="Alfa Slab One"/>
                <a:sym typeface="Alfa Slab One"/>
              </a:defRPr>
            </a:lvl8pPr>
            <a:lvl9pPr marR="0" lvl="8" algn="ctr" rtl="0">
              <a:lnSpc>
                <a:spcPct val="100000"/>
              </a:lnSpc>
              <a:spcBef>
                <a:spcPts val="0"/>
              </a:spcBef>
              <a:spcAft>
                <a:spcPts val="0"/>
              </a:spcAft>
              <a:buClr>
                <a:schemeClr val="lt1"/>
              </a:buClr>
              <a:buSzPts val="3600"/>
              <a:buFont typeface="Alfa Slab One"/>
              <a:buNone/>
              <a:defRPr sz="3600" b="0" i="0" u="none" strike="noStrike" cap="none">
                <a:solidFill>
                  <a:schemeClr val="lt1"/>
                </a:solidFill>
                <a:latin typeface="Alfa Slab One"/>
                <a:ea typeface="Alfa Slab One"/>
                <a:cs typeface="Alfa Slab One"/>
                <a:sym typeface="Alfa Slab One"/>
              </a:defRPr>
            </a:lvl9pPr>
          </a:lstStyle>
          <a:p>
            <a:r>
              <a:rPr lang="en-IN" sz="3200" dirty="0"/>
              <a:t>HOW TO USE THE DASHBOARD</a:t>
            </a:r>
          </a:p>
        </p:txBody>
      </p:sp>
      <p:sp>
        <p:nvSpPr>
          <p:cNvPr id="5" name="TextBox 4">
            <a:extLst>
              <a:ext uri="{FF2B5EF4-FFF2-40B4-BE49-F238E27FC236}">
                <a16:creationId xmlns:a16="http://schemas.microsoft.com/office/drawing/2014/main" id="{FB6BCA2B-F7FF-078D-DA8C-B0A869DFB397}"/>
              </a:ext>
            </a:extLst>
          </p:cNvPr>
          <p:cNvSpPr txBox="1"/>
          <p:nvPr/>
        </p:nvSpPr>
        <p:spPr>
          <a:xfrm>
            <a:off x="899532" y="1115122"/>
            <a:ext cx="7389541" cy="3323987"/>
          </a:xfrm>
          <a:prstGeom prst="rect">
            <a:avLst/>
          </a:prstGeom>
          <a:noFill/>
        </p:spPr>
        <p:txBody>
          <a:bodyPr wrap="square" rtlCol="0">
            <a:spAutoFit/>
          </a:bodyPr>
          <a:lstStyle/>
          <a:p>
            <a:pPr algn="l"/>
            <a:r>
              <a:rPr lang="en-IN" dirty="0">
                <a:solidFill>
                  <a:schemeClr val="bg1"/>
                </a:solidFill>
                <a:latin typeface="+mn-lt"/>
                <a:cs typeface="Times New Roman" panose="02020603050405020304" pitchFamily="18" charset="0"/>
              </a:rPr>
              <a:t>1.</a:t>
            </a:r>
            <a:r>
              <a:rPr lang="en-IN" sz="1400" baseline="0" dirty="0">
                <a:solidFill>
                  <a:schemeClr val="bg1"/>
                </a:solidFill>
                <a:latin typeface="+mn-lt"/>
                <a:cs typeface="Times New Roman" panose="02020603050405020304" pitchFamily="18" charset="0"/>
              </a:rPr>
              <a:t>  "Explore our dynamic dashboard offering a comprehensive analysis of restaurants across various countries, showcasing their availability, ratings, and services. Delve into insights such as the average votes per country, price ranges, online delivery options, and table booking availability to make informed dining decisions worldwide." </a:t>
            </a:r>
          </a:p>
          <a:p>
            <a:pPr algn="l"/>
            <a:endParaRPr lang="en-IN" sz="1400" baseline="0" dirty="0">
              <a:solidFill>
                <a:schemeClr val="bg1"/>
              </a:solidFill>
              <a:latin typeface="+mn-lt"/>
              <a:cs typeface="Times New Roman" panose="02020603050405020304" pitchFamily="18" charset="0"/>
            </a:endParaRPr>
          </a:p>
          <a:p>
            <a:pPr algn="l"/>
            <a:r>
              <a:rPr lang="en-IN" sz="1400" baseline="0" dirty="0">
                <a:solidFill>
                  <a:schemeClr val="bg1"/>
                </a:solidFill>
                <a:latin typeface="+mn-lt"/>
                <a:cs typeface="Times New Roman" panose="02020603050405020304" pitchFamily="18" charset="0"/>
              </a:rPr>
              <a:t>2. "The slicers allow you to </a:t>
            </a:r>
            <a:r>
              <a:rPr lang="en-IN" sz="1400" baseline="0" dirty="0" err="1">
                <a:solidFill>
                  <a:schemeClr val="bg1"/>
                </a:solidFill>
                <a:latin typeface="+mn-lt"/>
                <a:cs typeface="Times New Roman" panose="02020603050405020304" pitchFamily="18" charset="0"/>
              </a:rPr>
              <a:t>analyze</a:t>
            </a:r>
            <a:r>
              <a:rPr lang="en-IN" sz="1400" baseline="0" dirty="0">
                <a:solidFill>
                  <a:schemeClr val="bg1"/>
                </a:solidFill>
                <a:latin typeface="+mn-lt"/>
                <a:cs typeface="Times New Roman" panose="02020603050405020304" pitchFamily="18" charset="0"/>
              </a:rPr>
              <a:t> ratings, country, and price range. The chart adjusts based on your selections, providing dynamic insights into the data."	</a:t>
            </a:r>
          </a:p>
          <a:p>
            <a:pPr algn="l"/>
            <a:endParaRPr lang="en-IN" sz="1400" baseline="0" dirty="0">
              <a:solidFill>
                <a:schemeClr val="bg1"/>
              </a:solidFill>
              <a:latin typeface="+mn-lt"/>
              <a:cs typeface="Times New Roman" panose="02020603050405020304" pitchFamily="18" charset="0"/>
            </a:endParaRPr>
          </a:p>
          <a:p>
            <a:pPr algn="l"/>
            <a:r>
              <a:rPr lang="en-IN" sz="1400" baseline="0" dirty="0">
                <a:solidFill>
                  <a:schemeClr val="bg1"/>
                </a:solidFill>
                <a:latin typeface="+mn-lt"/>
                <a:cs typeface="Times New Roman" panose="02020603050405020304" pitchFamily="18" charset="0"/>
              </a:rPr>
              <a:t>3.  "Easily find solutions to inquiries about restaurants worldwide, from country-wise distribution to ratings and price ranges, all at your fingertips with our user-friendly dashboard."</a:t>
            </a:r>
          </a:p>
          <a:p>
            <a:pPr algn="l"/>
            <a:endParaRPr lang="en-IN" sz="1400" baseline="0" dirty="0">
              <a:solidFill>
                <a:schemeClr val="bg1"/>
              </a:solidFill>
              <a:latin typeface="+mn-lt"/>
              <a:cs typeface="Times New Roman" panose="02020603050405020304" pitchFamily="18" charset="0"/>
            </a:endParaRPr>
          </a:p>
          <a:p>
            <a:pPr algn="l"/>
            <a:r>
              <a:rPr lang="en-IN" sz="1400" baseline="0" dirty="0">
                <a:solidFill>
                  <a:schemeClr val="bg1"/>
                </a:solidFill>
                <a:latin typeface="+mn-lt"/>
                <a:cs typeface="Times New Roman" panose="02020603050405020304" pitchFamily="18" charset="0"/>
              </a:rPr>
              <a:t>4. "The rating for services such as online delivery and table booking availability provides valuable insights into each country's dining experience, enhancing your understanding of their hospitality landscape.</a:t>
            </a:r>
            <a:endParaRPr lang="en-IN" dirty="0">
              <a:solidFill>
                <a:schemeClr val="bg1"/>
              </a:solidFill>
              <a:latin typeface="+mn-lt"/>
            </a:endParaRPr>
          </a:p>
        </p:txBody>
      </p:sp>
    </p:spTree>
    <p:extLst>
      <p:ext uri="{BB962C8B-B14F-4D97-AF65-F5344CB8AC3E}">
        <p14:creationId xmlns:p14="http://schemas.microsoft.com/office/powerpoint/2010/main" val="2919005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21E0-F4C9-943A-BFA0-7F00C90DBFFC}"/>
              </a:ext>
            </a:extLst>
          </p:cNvPr>
          <p:cNvSpPr>
            <a:spLocks noGrp="1"/>
          </p:cNvSpPr>
          <p:nvPr>
            <p:ph type="title"/>
          </p:nvPr>
        </p:nvSpPr>
        <p:spPr>
          <a:xfrm>
            <a:off x="1942350" y="313286"/>
            <a:ext cx="5259300" cy="648000"/>
          </a:xfrm>
        </p:spPr>
        <p:txBody>
          <a:bodyPr/>
          <a:lstStyle/>
          <a:p>
            <a:r>
              <a:rPr lang="en-IN" dirty="0"/>
              <a:t>CONCLUSION</a:t>
            </a:r>
          </a:p>
        </p:txBody>
      </p:sp>
      <p:sp>
        <p:nvSpPr>
          <p:cNvPr id="4" name="TextBox 3">
            <a:extLst>
              <a:ext uri="{FF2B5EF4-FFF2-40B4-BE49-F238E27FC236}">
                <a16:creationId xmlns:a16="http://schemas.microsoft.com/office/drawing/2014/main" id="{53B8EA40-E98F-7026-FA34-2BFDFDB33727}"/>
              </a:ext>
            </a:extLst>
          </p:cNvPr>
          <p:cNvSpPr txBox="1"/>
          <p:nvPr/>
        </p:nvSpPr>
        <p:spPr>
          <a:xfrm>
            <a:off x="609600" y="1137424"/>
            <a:ext cx="7924800" cy="3108543"/>
          </a:xfrm>
          <a:prstGeom prst="rect">
            <a:avLst/>
          </a:prstGeom>
          <a:noFill/>
        </p:spPr>
        <p:txBody>
          <a:bodyPr wrap="square" rtlCol="0">
            <a:spAutoFit/>
          </a:bodyPr>
          <a:lstStyle/>
          <a:p>
            <a:pPr marL="285750" indent="-285750" algn="l">
              <a:buClr>
                <a:schemeClr val="bg1"/>
              </a:buClr>
              <a:buFont typeface="Wingdings" panose="05000000000000000000" pitchFamily="2" charset="2"/>
              <a:buChar char="Ø"/>
            </a:pPr>
            <a:r>
              <a:rPr lang="en-US" b="0" i="0" dirty="0">
                <a:solidFill>
                  <a:srgbClr val="ECECEC"/>
                </a:solidFill>
                <a:effectLst/>
                <a:latin typeface="+mn-lt"/>
              </a:rPr>
              <a:t>In wrapping up, our strategy for choosing countries and cities to open new restaurants is all about thorough analysis and smart decision-making. We look at things like how many other restaurants are around, what customers think, and economic factors. Visualizing all this data helps us see the big picture.</a:t>
            </a:r>
          </a:p>
          <a:p>
            <a:pPr marL="285750" indent="-285750" algn="l">
              <a:buClr>
                <a:schemeClr val="bg1"/>
              </a:buClr>
              <a:buFont typeface="Wingdings" panose="05000000000000000000" pitchFamily="2" charset="2"/>
              <a:buChar char="Ø"/>
            </a:pPr>
            <a:endParaRPr lang="en-US" b="0" i="0" dirty="0">
              <a:solidFill>
                <a:srgbClr val="ECECEC"/>
              </a:solidFill>
              <a:effectLst/>
              <a:latin typeface="+mn-lt"/>
            </a:endParaRPr>
          </a:p>
          <a:p>
            <a:pPr marL="285750" indent="-285750" algn="l">
              <a:buClr>
                <a:schemeClr val="bg1"/>
              </a:buClr>
              <a:buFont typeface="Wingdings" panose="05000000000000000000" pitchFamily="2" charset="2"/>
              <a:buChar char="Ø"/>
            </a:pPr>
            <a:r>
              <a:rPr lang="en-US" b="0" i="0" dirty="0">
                <a:solidFill>
                  <a:srgbClr val="ECECEC"/>
                </a:solidFill>
                <a:effectLst/>
                <a:latin typeface="+mn-lt"/>
              </a:rPr>
              <a:t>But it's not just about numbers – we also consider local vibes, rules, and what people like to eat. We listen to local experts and think about things like roads and how easy it is to get to our restaurants. We want to make sure our restaurants are not just popular now, but stay that way in the long run.</a:t>
            </a:r>
          </a:p>
          <a:p>
            <a:pPr marL="285750" indent="-285750" algn="l">
              <a:buClr>
                <a:schemeClr val="bg1"/>
              </a:buClr>
              <a:buFont typeface="Wingdings" panose="05000000000000000000" pitchFamily="2" charset="2"/>
              <a:buChar char="Ø"/>
            </a:pPr>
            <a:endParaRPr lang="en-US" b="0" i="0" dirty="0">
              <a:solidFill>
                <a:srgbClr val="ECECEC"/>
              </a:solidFill>
              <a:effectLst/>
              <a:latin typeface="+mn-lt"/>
            </a:endParaRPr>
          </a:p>
          <a:p>
            <a:pPr marL="285750" indent="-285750" algn="l">
              <a:buClr>
                <a:schemeClr val="bg1"/>
              </a:buClr>
              <a:buFont typeface="Wingdings" panose="05000000000000000000" pitchFamily="2" charset="2"/>
              <a:buChar char="Ø"/>
            </a:pPr>
            <a:r>
              <a:rPr lang="en-US" b="0" i="0" dirty="0">
                <a:solidFill>
                  <a:srgbClr val="ECECEC"/>
                </a:solidFill>
                <a:effectLst/>
                <a:latin typeface="+mn-lt"/>
              </a:rPr>
              <a:t>By putting all these pieces together, we're confident we can find the perfect spots for our new restaurants. It's not just about today – it's about building a lasting presence in the restaurant world.</a:t>
            </a:r>
          </a:p>
          <a:p>
            <a:endParaRPr lang="en-IN" dirty="0">
              <a:latin typeface="+mn-lt"/>
            </a:endParaRPr>
          </a:p>
        </p:txBody>
      </p:sp>
    </p:spTree>
    <p:extLst>
      <p:ext uri="{BB962C8B-B14F-4D97-AF65-F5344CB8AC3E}">
        <p14:creationId xmlns:p14="http://schemas.microsoft.com/office/powerpoint/2010/main" val="925897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1"/>
          <p:cNvSpPr txBox="1">
            <a:spLocks noGrp="1"/>
          </p:cNvSpPr>
          <p:nvPr>
            <p:ph type="title"/>
          </p:nvPr>
        </p:nvSpPr>
        <p:spPr>
          <a:xfrm>
            <a:off x="1184698" y="272200"/>
            <a:ext cx="6806078"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318" name="Google Shape;318;p31"/>
          <p:cNvSpPr txBox="1">
            <a:spLocks noGrp="1"/>
          </p:cNvSpPr>
          <p:nvPr>
            <p:ph type="body" idx="1"/>
          </p:nvPr>
        </p:nvSpPr>
        <p:spPr>
          <a:xfrm>
            <a:off x="898075" y="1060125"/>
            <a:ext cx="7347900" cy="3416400"/>
          </a:xfrm>
          <a:prstGeom prst="rect">
            <a:avLst/>
          </a:prstGeom>
        </p:spPr>
        <p:txBody>
          <a:bodyPr spcFirstLastPara="1" wrap="square" lIns="91425" tIns="91425" rIns="91425" bIns="91425" anchor="t" anchorCtr="0">
            <a:noAutofit/>
          </a:bodyPr>
          <a:lstStyle/>
          <a:p>
            <a:pPr marL="0" indent="0">
              <a:buNone/>
            </a:pPr>
            <a:r>
              <a:rPr lang="en-US" sz="1800" b="0" i="0" dirty="0">
                <a:solidFill>
                  <a:srgbClr val="ECECEC"/>
                </a:solidFill>
                <a:effectLst/>
                <a:latin typeface="Times New Roman" panose="02020603050405020304" pitchFamily="18" charset="0"/>
                <a:cs typeface="Times New Roman" panose="02020603050405020304" pitchFamily="18" charset="0"/>
              </a:rPr>
              <a:t>In the ever-evolving landscape of the food industry, Zomato stands as a pioneering force, revolutionizing how people discover, order, and experience culinary delights. With a relentless commitment to innovation and customer satisfaction, Zomato is embarking on an ambitious journey of expansion, seeking to open newer restaurants in strategic locations around the globe.</a:t>
            </a:r>
            <a:endParaRPr lang="en-US"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grpSp>
        <p:nvGrpSpPr>
          <p:cNvPr id="319" name="Google Shape;319;p31"/>
          <p:cNvGrpSpPr/>
          <p:nvPr/>
        </p:nvGrpSpPr>
        <p:grpSpPr>
          <a:xfrm rot="4397519">
            <a:off x="4650669" y="4407705"/>
            <a:ext cx="192253" cy="401591"/>
            <a:chOff x="4132056" y="1252046"/>
            <a:chExt cx="192250" cy="401583"/>
          </a:xfrm>
        </p:grpSpPr>
        <p:sp>
          <p:nvSpPr>
            <p:cNvPr id="320" name="Google Shape;320;p31"/>
            <p:cNvSpPr/>
            <p:nvPr/>
          </p:nvSpPr>
          <p:spPr>
            <a:xfrm rot="-1960143">
              <a:off x="4138780" y="1605716"/>
              <a:ext cx="46257" cy="38472"/>
            </a:xfrm>
            <a:custGeom>
              <a:avLst/>
              <a:gdLst/>
              <a:ahLst/>
              <a:cxnLst/>
              <a:rect l="l" t="t" r="r" b="b"/>
              <a:pathLst>
                <a:path w="1218" h="1013" extrusionOk="0">
                  <a:moveTo>
                    <a:pt x="716" y="0"/>
                  </a:moveTo>
                  <a:cubicBezTo>
                    <a:pt x="251" y="0"/>
                    <a:pt x="0" y="537"/>
                    <a:pt x="323" y="859"/>
                  </a:cubicBezTo>
                  <a:cubicBezTo>
                    <a:pt x="428" y="965"/>
                    <a:pt x="561" y="1013"/>
                    <a:pt x="692" y="1013"/>
                  </a:cubicBezTo>
                  <a:cubicBezTo>
                    <a:pt x="959" y="1013"/>
                    <a:pt x="1217" y="814"/>
                    <a:pt x="1217" y="501"/>
                  </a:cubicBezTo>
                  <a:cubicBezTo>
                    <a:pt x="1217" y="215"/>
                    <a:pt x="967" y="0"/>
                    <a:pt x="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31"/>
            <p:cNvSpPr/>
            <p:nvPr/>
          </p:nvSpPr>
          <p:spPr>
            <a:xfrm rot="-1960143">
              <a:off x="4213098" y="1271565"/>
              <a:ext cx="96540" cy="82640"/>
            </a:xfrm>
            <a:custGeom>
              <a:avLst/>
              <a:gdLst/>
              <a:ahLst/>
              <a:cxnLst/>
              <a:rect l="l" t="t" r="r" b="b"/>
              <a:pathLst>
                <a:path w="2542" h="2176" extrusionOk="0">
                  <a:moveTo>
                    <a:pt x="1468" y="0"/>
                  </a:moveTo>
                  <a:cubicBezTo>
                    <a:pt x="501" y="0"/>
                    <a:pt x="0" y="1181"/>
                    <a:pt x="680" y="1861"/>
                  </a:cubicBezTo>
                  <a:cubicBezTo>
                    <a:pt x="910" y="2079"/>
                    <a:pt x="1183" y="2176"/>
                    <a:pt x="1449" y="2176"/>
                  </a:cubicBezTo>
                  <a:cubicBezTo>
                    <a:pt x="2013" y="2176"/>
                    <a:pt x="2542" y="1742"/>
                    <a:pt x="2542" y="1110"/>
                  </a:cubicBezTo>
                  <a:cubicBezTo>
                    <a:pt x="2542" y="501"/>
                    <a:pt x="2076" y="0"/>
                    <a:pt x="1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2" name="Google Shape;322;p31"/>
          <p:cNvSpPr/>
          <p:nvPr/>
        </p:nvSpPr>
        <p:spPr>
          <a:xfrm rot="-1960143">
            <a:off x="8286723" y="1998372"/>
            <a:ext cx="59853" cy="59853"/>
          </a:xfrm>
          <a:custGeom>
            <a:avLst/>
            <a:gdLst/>
            <a:ahLst/>
            <a:cxnLst/>
            <a:rect l="l" t="t" r="r" b="b"/>
            <a:pathLst>
              <a:path w="1576" h="1576" extrusionOk="0">
                <a:moveTo>
                  <a:pt x="788" y="0"/>
                </a:moveTo>
                <a:cubicBezTo>
                  <a:pt x="358" y="0"/>
                  <a:pt x="0" y="358"/>
                  <a:pt x="0" y="788"/>
                </a:cubicBezTo>
                <a:cubicBezTo>
                  <a:pt x="0" y="1253"/>
                  <a:pt x="358" y="1575"/>
                  <a:pt x="788" y="1575"/>
                </a:cubicBezTo>
                <a:cubicBezTo>
                  <a:pt x="1217" y="1575"/>
                  <a:pt x="1575" y="1253"/>
                  <a:pt x="1575" y="788"/>
                </a:cubicBezTo>
                <a:cubicBezTo>
                  <a:pt x="1575" y="358"/>
                  <a:pt x="1217" y="0"/>
                  <a:pt x="7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1"/>
          <p:cNvSpPr/>
          <p:nvPr/>
        </p:nvSpPr>
        <p:spPr>
          <a:xfrm rot="-1960143">
            <a:off x="3653638" y="2228078"/>
            <a:ext cx="13368" cy="9115"/>
          </a:xfrm>
          <a:custGeom>
            <a:avLst/>
            <a:gdLst/>
            <a:ahLst/>
            <a:cxnLst/>
            <a:rect l="l" t="t" r="r" b="b"/>
            <a:pathLst>
              <a:path w="352" h="240" extrusionOk="0">
                <a:moveTo>
                  <a:pt x="147" y="1"/>
                </a:moveTo>
                <a:cubicBezTo>
                  <a:pt x="1" y="1"/>
                  <a:pt x="191" y="239"/>
                  <a:pt x="293" y="239"/>
                </a:cubicBezTo>
                <a:cubicBezTo>
                  <a:pt x="327" y="239"/>
                  <a:pt x="351" y="214"/>
                  <a:pt x="351" y="146"/>
                </a:cubicBezTo>
                <a:cubicBezTo>
                  <a:pt x="351" y="74"/>
                  <a:pt x="280" y="3"/>
                  <a:pt x="172" y="3"/>
                </a:cubicBezTo>
                <a:cubicBezTo>
                  <a:pt x="163" y="1"/>
                  <a:pt x="154" y="1"/>
                  <a:pt x="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1"/>
          <p:cNvSpPr/>
          <p:nvPr/>
        </p:nvSpPr>
        <p:spPr>
          <a:xfrm rot="-1960143">
            <a:off x="4529194" y="3056171"/>
            <a:ext cx="12267" cy="12305"/>
          </a:xfrm>
          <a:custGeom>
            <a:avLst/>
            <a:gdLst/>
            <a:ahLst/>
            <a:cxnLst/>
            <a:rect l="l" t="t" r="r" b="b"/>
            <a:pathLst>
              <a:path w="323" h="324" extrusionOk="0">
                <a:moveTo>
                  <a:pt x="144" y="1"/>
                </a:moveTo>
                <a:cubicBezTo>
                  <a:pt x="72" y="1"/>
                  <a:pt x="0" y="73"/>
                  <a:pt x="0" y="144"/>
                </a:cubicBezTo>
                <a:cubicBezTo>
                  <a:pt x="0" y="252"/>
                  <a:pt x="72" y="323"/>
                  <a:pt x="144" y="323"/>
                </a:cubicBezTo>
                <a:cubicBezTo>
                  <a:pt x="251" y="323"/>
                  <a:pt x="323" y="252"/>
                  <a:pt x="323" y="144"/>
                </a:cubicBezTo>
                <a:cubicBezTo>
                  <a:pt x="323" y="73"/>
                  <a:pt x="251" y="1"/>
                  <a:pt x="1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5" name="Google Shape;325;p31"/>
          <p:cNvGrpSpPr/>
          <p:nvPr/>
        </p:nvGrpSpPr>
        <p:grpSpPr>
          <a:xfrm rot="5400000">
            <a:off x="4861223" y="951424"/>
            <a:ext cx="238224" cy="370822"/>
            <a:chOff x="4728538" y="1222988"/>
            <a:chExt cx="238224" cy="370822"/>
          </a:xfrm>
        </p:grpSpPr>
        <p:sp>
          <p:nvSpPr>
            <p:cNvPr id="326" name="Google Shape;326;p31"/>
            <p:cNvSpPr/>
            <p:nvPr/>
          </p:nvSpPr>
          <p:spPr>
            <a:xfrm rot="-1960143">
              <a:off x="4913282" y="1379518"/>
              <a:ext cx="31332" cy="29927"/>
            </a:xfrm>
            <a:custGeom>
              <a:avLst/>
              <a:gdLst/>
              <a:ahLst/>
              <a:cxnLst/>
              <a:rect l="l" t="t" r="r" b="b"/>
              <a:pathLst>
                <a:path w="825" h="788" extrusionOk="0">
                  <a:moveTo>
                    <a:pt x="395" y="0"/>
                  </a:moveTo>
                  <a:cubicBezTo>
                    <a:pt x="180" y="0"/>
                    <a:pt x="1" y="179"/>
                    <a:pt x="1" y="394"/>
                  </a:cubicBezTo>
                  <a:cubicBezTo>
                    <a:pt x="1" y="609"/>
                    <a:pt x="180" y="788"/>
                    <a:pt x="395" y="788"/>
                  </a:cubicBezTo>
                  <a:cubicBezTo>
                    <a:pt x="645" y="788"/>
                    <a:pt x="824" y="609"/>
                    <a:pt x="824" y="394"/>
                  </a:cubicBezTo>
                  <a:cubicBezTo>
                    <a:pt x="824" y="179"/>
                    <a:pt x="645" y="0"/>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31"/>
            <p:cNvSpPr/>
            <p:nvPr/>
          </p:nvSpPr>
          <p:spPr>
            <a:xfrm rot="-1960143">
              <a:off x="4895488" y="1234407"/>
              <a:ext cx="59853" cy="59853"/>
            </a:xfrm>
            <a:custGeom>
              <a:avLst/>
              <a:gdLst/>
              <a:ahLst/>
              <a:cxnLst/>
              <a:rect l="l" t="t" r="r" b="b"/>
              <a:pathLst>
                <a:path w="1576" h="1576" extrusionOk="0">
                  <a:moveTo>
                    <a:pt x="788" y="0"/>
                  </a:moveTo>
                  <a:cubicBezTo>
                    <a:pt x="359" y="0"/>
                    <a:pt x="1" y="358"/>
                    <a:pt x="1" y="788"/>
                  </a:cubicBezTo>
                  <a:cubicBezTo>
                    <a:pt x="1" y="1253"/>
                    <a:pt x="359" y="1575"/>
                    <a:pt x="788" y="1575"/>
                  </a:cubicBezTo>
                  <a:cubicBezTo>
                    <a:pt x="1254" y="1575"/>
                    <a:pt x="1576" y="1253"/>
                    <a:pt x="1576" y="788"/>
                  </a:cubicBezTo>
                  <a:cubicBezTo>
                    <a:pt x="1576" y="358"/>
                    <a:pt x="1254" y="0"/>
                    <a:pt x="7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1"/>
            <p:cNvSpPr/>
            <p:nvPr/>
          </p:nvSpPr>
          <p:spPr>
            <a:xfrm rot="-1960143">
              <a:off x="4735697" y="1548081"/>
              <a:ext cx="39459" cy="38092"/>
            </a:xfrm>
            <a:custGeom>
              <a:avLst/>
              <a:gdLst/>
              <a:ahLst/>
              <a:cxnLst/>
              <a:rect l="l" t="t" r="r" b="b"/>
              <a:pathLst>
                <a:path w="1039" h="1003" extrusionOk="0">
                  <a:moveTo>
                    <a:pt x="502" y="0"/>
                  </a:moveTo>
                  <a:cubicBezTo>
                    <a:pt x="251" y="0"/>
                    <a:pt x="1" y="215"/>
                    <a:pt x="1" y="501"/>
                  </a:cubicBezTo>
                  <a:cubicBezTo>
                    <a:pt x="1" y="788"/>
                    <a:pt x="251" y="1002"/>
                    <a:pt x="502" y="1002"/>
                  </a:cubicBezTo>
                  <a:cubicBezTo>
                    <a:pt x="788" y="1002"/>
                    <a:pt x="1039" y="788"/>
                    <a:pt x="1039" y="501"/>
                  </a:cubicBezTo>
                  <a:cubicBezTo>
                    <a:pt x="1039" y="215"/>
                    <a:pt x="788" y="0"/>
                    <a:pt x="5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9" name="Google Shape;329;p31"/>
          <p:cNvGrpSpPr/>
          <p:nvPr/>
        </p:nvGrpSpPr>
        <p:grpSpPr>
          <a:xfrm>
            <a:off x="7186782" y="4313639"/>
            <a:ext cx="762311" cy="274713"/>
            <a:chOff x="4727282" y="4374089"/>
            <a:chExt cx="762311" cy="274713"/>
          </a:xfrm>
        </p:grpSpPr>
        <p:sp>
          <p:nvSpPr>
            <p:cNvPr id="330" name="Google Shape;330;p31"/>
            <p:cNvSpPr/>
            <p:nvPr/>
          </p:nvSpPr>
          <p:spPr>
            <a:xfrm rot="-1960143">
              <a:off x="4736622" y="4590508"/>
              <a:ext cx="48954" cy="48954"/>
            </a:xfrm>
            <a:custGeom>
              <a:avLst/>
              <a:gdLst/>
              <a:ahLst/>
              <a:cxnLst/>
              <a:rect l="l" t="t" r="r" b="b"/>
              <a:pathLst>
                <a:path w="1289" h="1289" extrusionOk="0">
                  <a:moveTo>
                    <a:pt x="644" y="0"/>
                  </a:moveTo>
                  <a:cubicBezTo>
                    <a:pt x="286" y="0"/>
                    <a:pt x="0" y="287"/>
                    <a:pt x="0" y="645"/>
                  </a:cubicBezTo>
                  <a:cubicBezTo>
                    <a:pt x="0" y="1002"/>
                    <a:pt x="286" y="1289"/>
                    <a:pt x="644" y="1289"/>
                  </a:cubicBezTo>
                  <a:cubicBezTo>
                    <a:pt x="1002" y="1289"/>
                    <a:pt x="1289" y="1002"/>
                    <a:pt x="1289" y="645"/>
                  </a:cubicBezTo>
                  <a:cubicBezTo>
                    <a:pt x="1289" y="287"/>
                    <a:pt x="1002"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1"/>
            <p:cNvSpPr/>
            <p:nvPr/>
          </p:nvSpPr>
          <p:spPr>
            <a:xfrm rot="-1960143">
              <a:off x="5447479" y="4587908"/>
              <a:ext cx="35358" cy="35396"/>
            </a:xfrm>
            <a:custGeom>
              <a:avLst/>
              <a:gdLst/>
              <a:ahLst/>
              <a:cxnLst/>
              <a:rect l="l" t="t" r="r" b="b"/>
              <a:pathLst>
                <a:path w="931" h="932" extrusionOk="0">
                  <a:moveTo>
                    <a:pt x="465" y="1"/>
                  </a:moveTo>
                  <a:cubicBezTo>
                    <a:pt x="179" y="1"/>
                    <a:pt x="0" y="215"/>
                    <a:pt x="0" y="466"/>
                  </a:cubicBezTo>
                  <a:cubicBezTo>
                    <a:pt x="0" y="716"/>
                    <a:pt x="179" y="931"/>
                    <a:pt x="465" y="931"/>
                  </a:cubicBezTo>
                  <a:cubicBezTo>
                    <a:pt x="716" y="931"/>
                    <a:pt x="931" y="716"/>
                    <a:pt x="931" y="466"/>
                  </a:cubicBezTo>
                  <a:cubicBezTo>
                    <a:pt x="931" y="215"/>
                    <a:pt x="716"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1"/>
            <p:cNvSpPr/>
            <p:nvPr/>
          </p:nvSpPr>
          <p:spPr>
            <a:xfrm rot="-1960143">
              <a:off x="5028412" y="4390413"/>
              <a:ext cx="80248" cy="67449"/>
            </a:xfrm>
            <a:custGeom>
              <a:avLst/>
              <a:gdLst/>
              <a:ahLst/>
              <a:cxnLst/>
              <a:rect l="l" t="t" r="r" b="b"/>
              <a:pathLst>
                <a:path w="2113" h="1776" extrusionOk="0">
                  <a:moveTo>
                    <a:pt x="1218" y="0"/>
                  </a:moveTo>
                  <a:cubicBezTo>
                    <a:pt x="430" y="0"/>
                    <a:pt x="1" y="967"/>
                    <a:pt x="573" y="1504"/>
                  </a:cubicBezTo>
                  <a:cubicBezTo>
                    <a:pt x="761" y="1692"/>
                    <a:pt x="992" y="1775"/>
                    <a:pt x="1216" y="1775"/>
                  </a:cubicBezTo>
                  <a:cubicBezTo>
                    <a:pt x="1676" y="1775"/>
                    <a:pt x="2113" y="1424"/>
                    <a:pt x="2113" y="895"/>
                  </a:cubicBezTo>
                  <a:cubicBezTo>
                    <a:pt x="2113" y="394"/>
                    <a:pt x="1719" y="0"/>
                    <a:pt x="1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3" name="Google Shape;333;p31"/>
          <p:cNvGrpSpPr/>
          <p:nvPr/>
        </p:nvGrpSpPr>
        <p:grpSpPr>
          <a:xfrm>
            <a:off x="7446091" y="2512465"/>
            <a:ext cx="544683" cy="511717"/>
            <a:chOff x="2952503" y="2605315"/>
            <a:chExt cx="544683" cy="511717"/>
          </a:xfrm>
        </p:grpSpPr>
        <p:sp>
          <p:nvSpPr>
            <p:cNvPr id="334" name="Google Shape;334;p31"/>
            <p:cNvSpPr/>
            <p:nvPr/>
          </p:nvSpPr>
          <p:spPr>
            <a:xfrm rot="-1960143">
              <a:off x="3267140" y="2774795"/>
              <a:ext cx="54423" cy="46409"/>
            </a:xfrm>
            <a:custGeom>
              <a:avLst/>
              <a:gdLst/>
              <a:ahLst/>
              <a:cxnLst/>
              <a:rect l="l" t="t" r="r" b="b"/>
              <a:pathLst>
                <a:path w="1433" h="1222" extrusionOk="0">
                  <a:moveTo>
                    <a:pt x="824" y="0"/>
                  </a:moveTo>
                  <a:cubicBezTo>
                    <a:pt x="287" y="0"/>
                    <a:pt x="1" y="645"/>
                    <a:pt x="395" y="1038"/>
                  </a:cubicBezTo>
                  <a:cubicBezTo>
                    <a:pt x="521" y="1165"/>
                    <a:pt x="674" y="1221"/>
                    <a:pt x="823" y="1221"/>
                  </a:cubicBezTo>
                  <a:cubicBezTo>
                    <a:pt x="1137" y="1221"/>
                    <a:pt x="1433" y="973"/>
                    <a:pt x="1433" y="609"/>
                  </a:cubicBezTo>
                  <a:cubicBezTo>
                    <a:pt x="1433" y="287"/>
                    <a:pt x="1182" y="0"/>
                    <a:pt x="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31"/>
            <p:cNvSpPr/>
            <p:nvPr/>
          </p:nvSpPr>
          <p:spPr>
            <a:xfrm rot="-1960143">
              <a:off x="3257330" y="2651857"/>
              <a:ext cx="40826" cy="33914"/>
            </a:xfrm>
            <a:custGeom>
              <a:avLst/>
              <a:gdLst/>
              <a:ahLst/>
              <a:cxnLst/>
              <a:rect l="l" t="t" r="r" b="b"/>
              <a:pathLst>
                <a:path w="1075" h="893" extrusionOk="0">
                  <a:moveTo>
                    <a:pt x="609" y="0"/>
                  </a:moveTo>
                  <a:cubicBezTo>
                    <a:pt x="215" y="0"/>
                    <a:pt x="0" y="501"/>
                    <a:pt x="287" y="752"/>
                  </a:cubicBezTo>
                  <a:cubicBezTo>
                    <a:pt x="384" y="849"/>
                    <a:pt x="505" y="892"/>
                    <a:pt x="624" y="892"/>
                  </a:cubicBezTo>
                  <a:cubicBezTo>
                    <a:pt x="855" y="892"/>
                    <a:pt x="1074" y="726"/>
                    <a:pt x="1074" y="465"/>
                  </a:cubicBezTo>
                  <a:cubicBezTo>
                    <a:pt x="1074" y="215"/>
                    <a:pt x="859" y="0"/>
                    <a:pt x="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1"/>
            <p:cNvSpPr/>
            <p:nvPr/>
          </p:nvSpPr>
          <p:spPr>
            <a:xfrm rot="-1960143">
              <a:off x="2961897" y="2617319"/>
              <a:ext cx="59815" cy="52334"/>
            </a:xfrm>
            <a:custGeom>
              <a:avLst/>
              <a:gdLst/>
              <a:ahLst/>
              <a:cxnLst/>
              <a:rect l="l" t="t" r="r" b="b"/>
              <a:pathLst>
                <a:path w="1575" h="1378" extrusionOk="0">
                  <a:moveTo>
                    <a:pt x="895" y="0"/>
                  </a:moveTo>
                  <a:cubicBezTo>
                    <a:pt x="286" y="0"/>
                    <a:pt x="0" y="752"/>
                    <a:pt x="430" y="1181"/>
                  </a:cubicBezTo>
                  <a:cubicBezTo>
                    <a:pt x="566" y="1317"/>
                    <a:pt x="730" y="1378"/>
                    <a:pt x="892" y="1378"/>
                  </a:cubicBezTo>
                  <a:cubicBezTo>
                    <a:pt x="1241" y="1378"/>
                    <a:pt x="1575" y="1096"/>
                    <a:pt x="1575" y="680"/>
                  </a:cubicBezTo>
                  <a:cubicBezTo>
                    <a:pt x="1575" y="322"/>
                    <a:pt x="1289" y="0"/>
                    <a:pt x="8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1"/>
            <p:cNvSpPr/>
            <p:nvPr/>
          </p:nvSpPr>
          <p:spPr>
            <a:xfrm rot="-1960143">
              <a:off x="3461152" y="2873953"/>
              <a:ext cx="31294" cy="26737"/>
            </a:xfrm>
            <a:custGeom>
              <a:avLst/>
              <a:gdLst/>
              <a:ahLst/>
              <a:cxnLst/>
              <a:rect l="l" t="t" r="r" b="b"/>
              <a:pathLst>
                <a:path w="824" h="704" extrusionOk="0">
                  <a:moveTo>
                    <a:pt x="465" y="1"/>
                  </a:moveTo>
                  <a:cubicBezTo>
                    <a:pt x="179" y="1"/>
                    <a:pt x="0" y="359"/>
                    <a:pt x="215" y="609"/>
                  </a:cubicBezTo>
                  <a:cubicBezTo>
                    <a:pt x="292" y="675"/>
                    <a:pt x="379" y="704"/>
                    <a:pt x="463" y="704"/>
                  </a:cubicBezTo>
                  <a:cubicBezTo>
                    <a:pt x="652" y="704"/>
                    <a:pt x="823" y="557"/>
                    <a:pt x="823" y="359"/>
                  </a:cubicBezTo>
                  <a:cubicBezTo>
                    <a:pt x="823" y="144"/>
                    <a:pt x="680"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31"/>
            <p:cNvSpPr/>
            <p:nvPr/>
          </p:nvSpPr>
          <p:spPr>
            <a:xfrm rot="-1960143">
              <a:off x="3047761" y="3065348"/>
              <a:ext cx="48954" cy="41776"/>
            </a:xfrm>
            <a:custGeom>
              <a:avLst/>
              <a:gdLst/>
              <a:ahLst/>
              <a:cxnLst/>
              <a:rect l="l" t="t" r="r" b="b"/>
              <a:pathLst>
                <a:path w="1289" h="1100" extrusionOk="0">
                  <a:moveTo>
                    <a:pt x="752" y="0"/>
                  </a:moveTo>
                  <a:cubicBezTo>
                    <a:pt x="251" y="0"/>
                    <a:pt x="0" y="573"/>
                    <a:pt x="358" y="931"/>
                  </a:cubicBezTo>
                  <a:cubicBezTo>
                    <a:pt x="463" y="1047"/>
                    <a:pt x="598" y="1100"/>
                    <a:pt x="732" y="1100"/>
                  </a:cubicBezTo>
                  <a:cubicBezTo>
                    <a:pt x="1012" y="1100"/>
                    <a:pt x="1289" y="875"/>
                    <a:pt x="1289" y="537"/>
                  </a:cubicBezTo>
                  <a:cubicBezTo>
                    <a:pt x="1289" y="251"/>
                    <a:pt x="1038" y="0"/>
                    <a:pt x="7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9" name="Google Shape;339;p31"/>
          <p:cNvGrpSpPr/>
          <p:nvPr/>
        </p:nvGrpSpPr>
        <p:grpSpPr>
          <a:xfrm>
            <a:off x="5751492" y="2867052"/>
            <a:ext cx="486910" cy="247706"/>
            <a:chOff x="5099579" y="2618827"/>
            <a:chExt cx="486910" cy="247706"/>
          </a:xfrm>
        </p:grpSpPr>
        <p:sp>
          <p:nvSpPr>
            <p:cNvPr id="340" name="Google Shape;340;p31"/>
            <p:cNvSpPr/>
            <p:nvPr/>
          </p:nvSpPr>
          <p:spPr>
            <a:xfrm rot="-1960143">
              <a:off x="5206359" y="2625403"/>
              <a:ext cx="33345" cy="30648"/>
            </a:xfrm>
            <a:custGeom>
              <a:avLst/>
              <a:gdLst/>
              <a:ahLst/>
              <a:cxnLst/>
              <a:rect l="l" t="t" r="r" b="b"/>
              <a:pathLst>
                <a:path w="878" h="807" extrusionOk="0">
                  <a:moveTo>
                    <a:pt x="430" y="1"/>
                  </a:moveTo>
                  <a:cubicBezTo>
                    <a:pt x="242" y="1"/>
                    <a:pt x="54" y="117"/>
                    <a:pt x="18" y="350"/>
                  </a:cubicBezTo>
                  <a:cubicBezTo>
                    <a:pt x="0" y="654"/>
                    <a:pt x="224" y="806"/>
                    <a:pt x="443" y="806"/>
                  </a:cubicBezTo>
                  <a:cubicBezTo>
                    <a:pt x="663" y="806"/>
                    <a:pt x="877" y="654"/>
                    <a:pt x="841" y="350"/>
                  </a:cubicBezTo>
                  <a:cubicBezTo>
                    <a:pt x="806" y="117"/>
                    <a:pt x="618" y="1"/>
                    <a:pt x="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31"/>
            <p:cNvSpPr/>
            <p:nvPr/>
          </p:nvSpPr>
          <p:spPr>
            <a:xfrm rot="-1960143">
              <a:off x="5104406" y="2632150"/>
              <a:ext cx="27230" cy="25863"/>
            </a:xfrm>
            <a:custGeom>
              <a:avLst/>
              <a:gdLst/>
              <a:ahLst/>
              <a:cxnLst/>
              <a:rect l="l" t="t" r="r" b="b"/>
              <a:pathLst>
                <a:path w="717" h="681" extrusionOk="0">
                  <a:moveTo>
                    <a:pt x="359" y="1"/>
                  </a:moveTo>
                  <a:cubicBezTo>
                    <a:pt x="180" y="1"/>
                    <a:pt x="1" y="144"/>
                    <a:pt x="1" y="358"/>
                  </a:cubicBezTo>
                  <a:cubicBezTo>
                    <a:pt x="1" y="537"/>
                    <a:pt x="180" y="681"/>
                    <a:pt x="359" y="681"/>
                  </a:cubicBezTo>
                  <a:cubicBezTo>
                    <a:pt x="537" y="681"/>
                    <a:pt x="716" y="537"/>
                    <a:pt x="716" y="358"/>
                  </a:cubicBezTo>
                  <a:cubicBezTo>
                    <a:pt x="716" y="144"/>
                    <a:pt x="537" y="1"/>
                    <a:pt x="3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31"/>
            <p:cNvSpPr/>
            <p:nvPr/>
          </p:nvSpPr>
          <p:spPr>
            <a:xfrm rot="-1960143">
              <a:off x="5453163" y="2787190"/>
              <a:ext cx="76146" cy="63841"/>
            </a:xfrm>
            <a:custGeom>
              <a:avLst/>
              <a:gdLst/>
              <a:ahLst/>
              <a:cxnLst/>
              <a:rect l="l" t="t" r="r" b="b"/>
              <a:pathLst>
                <a:path w="2005" h="1681" extrusionOk="0">
                  <a:moveTo>
                    <a:pt x="1145" y="1"/>
                  </a:moveTo>
                  <a:cubicBezTo>
                    <a:pt x="394" y="1"/>
                    <a:pt x="0" y="896"/>
                    <a:pt x="537" y="1433"/>
                  </a:cubicBezTo>
                  <a:cubicBezTo>
                    <a:pt x="709" y="1604"/>
                    <a:pt x="921" y="1681"/>
                    <a:pt x="1130" y="1681"/>
                  </a:cubicBezTo>
                  <a:cubicBezTo>
                    <a:pt x="1574" y="1681"/>
                    <a:pt x="2005" y="1335"/>
                    <a:pt x="2005" y="824"/>
                  </a:cubicBezTo>
                  <a:cubicBezTo>
                    <a:pt x="2005" y="359"/>
                    <a:pt x="1611" y="1"/>
                    <a:pt x="11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31"/>
            <p:cNvSpPr/>
            <p:nvPr/>
          </p:nvSpPr>
          <p:spPr>
            <a:xfrm rot="-1960143">
              <a:off x="5520055" y="2646709"/>
              <a:ext cx="55790" cy="55790"/>
            </a:xfrm>
            <a:custGeom>
              <a:avLst/>
              <a:gdLst/>
              <a:ahLst/>
              <a:cxnLst/>
              <a:rect l="l" t="t" r="r" b="b"/>
              <a:pathLst>
                <a:path w="1469" h="1469" extrusionOk="0">
                  <a:moveTo>
                    <a:pt x="716" y="1"/>
                  </a:moveTo>
                  <a:cubicBezTo>
                    <a:pt x="323" y="1"/>
                    <a:pt x="0" y="323"/>
                    <a:pt x="0" y="717"/>
                  </a:cubicBezTo>
                  <a:cubicBezTo>
                    <a:pt x="0" y="1146"/>
                    <a:pt x="323" y="1469"/>
                    <a:pt x="716" y="1469"/>
                  </a:cubicBezTo>
                  <a:cubicBezTo>
                    <a:pt x="1146" y="1469"/>
                    <a:pt x="1468" y="1146"/>
                    <a:pt x="1468" y="717"/>
                  </a:cubicBezTo>
                  <a:cubicBezTo>
                    <a:pt x="1468" y="323"/>
                    <a:pt x="1146" y="1"/>
                    <a:pt x="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4" name="Google Shape;344;p31"/>
          <p:cNvGrpSpPr/>
          <p:nvPr/>
        </p:nvGrpSpPr>
        <p:grpSpPr>
          <a:xfrm>
            <a:off x="1260837" y="602554"/>
            <a:ext cx="417521" cy="481485"/>
            <a:chOff x="5110362" y="1552354"/>
            <a:chExt cx="417521" cy="481485"/>
          </a:xfrm>
        </p:grpSpPr>
        <p:sp>
          <p:nvSpPr>
            <p:cNvPr id="345" name="Google Shape;345;p31"/>
            <p:cNvSpPr/>
            <p:nvPr/>
          </p:nvSpPr>
          <p:spPr>
            <a:xfrm rot="-1960143">
              <a:off x="5117369" y="1940350"/>
              <a:ext cx="36725" cy="36725"/>
            </a:xfrm>
            <a:custGeom>
              <a:avLst/>
              <a:gdLst/>
              <a:ahLst/>
              <a:cxnLst/>
              <a:rect l="l" t="t" r="r" b="b"/>
              <a:pathLst>
                <a:path w="967" h="967" extrusionOk="0">
                  <a:moveTo>
                    <a:pt x="465" y="0"/>
                  </a:moveTo>
                  <a:cubicBezTo>
                    <a:pt x="215" y="0"/>
                    <a:pt x="0" y="215"/>
                    <a:pt x="0" y="501"/>
                  </a:cubicBezTo>
                  <a:cubicBezTo>
                    <a:pt x="0" y="752"/>
                    <a:pt x="215" y="967"/>
                    <a:pt x="465" y="967"/>
                  </a:cubicBezTo>
                  <a:cubicBezTo>
                    <a:pt x="752" y="967"/>
                    <a:pt x="967" y="752"/>
                    <a:pt x="967" y="501"/>
                  </a:cubicBezTo>
                  <a:cubicBezTo>
                    <a:pt x="967" y="215"/>
                    <a:pt x="752" y="0"/>
                    <a:pt x="4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31"/>
            <p:cNvSpPr/>
            <p:nvPr/>
          </p:nvSpPr>
          <p:spPr>
            <a:xfrm rot="-1960143">
              <a:off x="5228515" y="1996018"/>
              <a:ext cx="36725" cy="30306"/>
            </a:xfrm>
            <a:custGeom>
              <a:avLst/>
              <a:gdLst/>
              <a:ahLst/>
              <a:cxnLst/>
              <a:rect l="l" t="t" r="r" b="b"/>
              <a:pathLst>
                <a:path w="967" h="798" extrusionOk="0">
                  <a:moveTo>
                    <a:pt x="537" y="1"/>
                  </a:moveTo>
                  <a:cubicBezTo>
                    <a:pt x="179" y="1"/>
                    <a:pt x="0" y="430"/>
                    <a:pt x="251" y="681"/>
                  </a:cubicBezTo>
                  <a:cubicBezTo>
                    <a:pt x="331" y="762"/>
                    <a:pt x="434" y="798"/>
                    <a:pt x="537" y="798"/>
                  </a:cubicBezTo>
                  <a:cubicBezTo>
                    <a:pt x="753" y="798"/>
                    <a:pt x="967" y="637"/>
                    <a:pt x="967" y="395"/>
                  </a:cubicBezTo>
                  <a:cubicBezTo>
                    <a:pt x="967" y="180"/>
                    <a:pt x="752" y="1"/>
                    <a:pt x="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1"/>
            <p:cNvSpPr/>
            <p:nvPr/>
          </p:nvSpPr>
          <p:spPr>
            <a:xfrm rot="-1960143">
              <a:off x="5466322" y="1684105"/>
              <a:ext cx="51688" cy="51726"/>
            </a:xfrm>
            <a:custGeom>
              <a:avLst/>
              <a:gdLst/>
              <a:ahLst/>
              <a:cxnLst/>
              <a:rect l="l" t="t" r="r" b="b"/>
              <a:pathLst>
                <a:path w="1361" h="1362" extrusionOk="0">
                  <a:moveTo>
                    <a:pt x="681" y="1"/>
                  </a:moveTo>
                  <a:cubicBezTo>
                    <a:pt x="323" y="1"/>
                    <a:pt x="1" y="323"/>
                    <a:pt x="1" y="681"/>
                  </a:cubicBezTo>
                  <a:cubicBezTo>
                    <a:pt x="1" y="1075"/>
                    <a:pt x="323" y="1361"/>
                    <a:pt x="681" y="1361"/>
                  </a:cubicBezTo>
                  <a:cubicBezTo>
                    <a:pt x="1075" y="1361"/>
                    <a:pt x="1361" y="1075"/>
                    <a:pt x="1361" y="681"/>
                  </a:cubicBezTo>
                  <a:cubicBezTo>
                    <a:pt x="1361" y="323"/>
                    <a:pt x="1075" y="1"/>
                    <a:pt x="6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31"/>
            <p:cNvSpPr/>
            <p:nvPr/>
          </p:nvSpPr>
          <p:spPr>
            <a:xfrm rot="-1960143">
              <a:off x="5372448" y="1563513"/>
              <a:ext cx="58486" cy="58486"/>
            </a:xfrm>
            <a:custGeom>
              <a:avLst/>
              <a:gdLst/>
              <a:ahLst/>
              <a:cxnLst/>
              <a:rect l="l" t="t" r="r" b="b"/>
              <a:pathLst>
                <a:path w="1540" h="1540" extrusionOk="0">
                  <a:moveTo>
                    <a:pt x="788" y="1"/>
                  </a:moveTo>
                  <a:cubicBezTo>
                    <a:pt x="358" y="1"/>
                    <a:pt x="0" y="359"/>
                    <a:pt x="0" y="788"/>
                  </a:cubicBezTo>
                  <a:cubicBezTo>
                    <a:pt x="0" y="1182"/>
                    <a:pt x="358" y="1540"/>
                    <a:pt x="788" y="1540"/>
                  </a:cubicBezTo>
                  <a:cubicBezTo>
                    <a:pt x="1217" y="1540"/>
                    <a:pt x="1539" y="1182"/>
                    <a:pt x="1539" y="788"/>
                  </a:cubicBezTo>
                  <a:cubicBezTo>
                    <a:pt x="1539" y="359"/>
                    <a:pt x="1217" y="1"/>
                    <a:pt x="7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9" name="Google Shape;349;p31"/>
          <p:cNvGrpSpPr/>
          <p:nvPr/>
        </p:nvGrpSpPr>
        <p:grpSpPr>
          <a:xfrm>
            <a:off x="1923294" y="4420437"/>
            <a:ext cx="482292" cy="376131"/>
            <a:chOff x="3198944" y="1721925"/>
            <a:chExt cx="482292" cy="376131"/>
          </a:xfrm>
        </p:grpSpPr>
        <p:sp>
          <p:nvSpPr>
            <p:cNvPr id="350" name="Google Shape;350;p31"/>
            <p:cNvSpPr/>
            <p:nvPr/>
          </p:nvSpPr>
          <p:spPr>
            <a:xfrm rot="-1960143">
              <a:off x="3640715" y="1888214"/>
              <a:ext cx="34028" cy="34028"/>
            </a:xfrm>
            <a:custGeom>
              <a:avLst/>
              <a:gdLst/>
              <a:ahLst/>
              <a:cxnLst/>
              <a:rect l="l" t="t" r="r" b="b"/>
              <a:pathLst>
                <a:path w="896" h="896" extrusionOk="0">
                  <a:moveTo>
                    <a:pt x="430" y="0"/>
                  </a:moveTo>
                  <a:cubicBezTo>
                    <a:pt x="179" y="0"/>
                    <a:pt x="0" y="179"/>
                    <a:pt x="0" y="430"/>
                  </a:cubicBezTo>
                  <a:cubicBezTo>
                    <a:pt x="0" y="680"/>
                    <a:pt x="179" y="895"/>
                    <a:pt x="430" y="895"/>
                  </a:cubicBezTo>
                  <a:cubicBezTo>
                    <a:pt x="680" y="895"/>
                    <a:pt x="895" y="680"/>
                    <a:pt x="895" y="430"/>
                  </a:cubicBezTo>
                  <a:cubicBezTo>
                    <a:pt x="895" y="179"/>
                    <a:pt x="680" y="0"/>
                    <a:pt x="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1"/>
            <p:cNvSpPr/>
            <p:nvPr/>
          </p:nvSpPr>
          <p:spPr>
            <a:xfrm rot="-1960143">
              <a:off x="3562476" y="1728417"/>
              <a:ext cx="34028" cy="34028"/>
            </a:xfrm>
            <a:custGeom>
              <a:avLst/>
              <a:gdLst/>
              <a:ahLst/>
              <a:cxnLst/>
              <a:rect l="l" t="t" r="r" b="b"/>
              <a:pathLst>
                <a:path w="896" h="896" extrusionOk="0">
                  <a:moveTo>
                    <a:pt x="466" y="1"/>
                  </a:moveTo>
                  <a:cubicBezTo>
                    <a:pt x="215" y="1"/>
                    <a:pt x="0" y="216"/>
                    <a:pt x="0" y="430"/>
                  </a:cubicBezTo>
                  <a:cubicBezTo>
                    <a:pt x="0" y="681"/>
                    <a:pt x="215" y="896"/>
                    <a:pt x="466" y="896"/>
                  </a:cubicBezTo>
                  <a:cubicBezTo>
                    <a:pt x="716" y="896"/>
                    <a:pt x="895" y="681"/>
                    <a:pt x="895" y="430"/>
                  </a:cubicBezTo>
                  <a:cubicBezTo>
                    <a:pt x="895" y="216"/>
                    <a:pt x="716" y="1"/>
                    <a:pt x="4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1"/>
            <p:cNvSpPr/>
            <p:nvPr/>
          </p:nvSpPr>
          <p:spPr>
            <a:xfrm rot="-1960143">
              <a:off x="3208057" y="2034652"/>
              <a:ext cx="59853" cy="51308"/>
            </a:xfrm>
            <a:custGeom>
              <a:avLst/>
              <a:gdLst/>
              <a:ahLst/>
              <a:cxnLst/>
              <a:rect l="l" t="t" r="r" b="b"/>
              <a:pathLst>
                <a:path w="1576" h="1351" extrusionOk="0">
                  <a:moveTo>
                    <a:pt x="895" y="0"/>
                  </a:moveTo>
                  <a:cubicBezTo>
                    <a:pt x="287" y="0"/>
                    <a:pt x="0" y="716"/>
                    <a:pt x="430" y="1145"/>
                  </a:cubicBezTo>
                  <a:cubicBezTo>
                    <a:pt x="560" y="1287"/>
                    <a:pt x="729" y="1351"/>
                    <a:pt x="897" y="1351"/>
                  </a:cubicBezTo>
                  <a:cubicBezTo>
                    <a:pt x="1238" y="1351"/>
                    <a:pt x="1575" y="1088"/>
                    <a:pt x="1575" y="680"/>
                  </a:cubicBezTo>
                  <a:cubicBezTo>
                    <a:pt x="1575" y="286"/>
                    <a:pt x="1253" y="0"/>
                    <a:pt x="8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1"/>
            <p:cNvSpPr/>
            <p:nvPr/>
          </p:nvSpPr>
          <p:spPr>
            <a:xfrm rot="-1960143">
              <a:off x="3378777" y="1928443"/>
              <a:ext cx="48992" cy="48954"/>
            </a:xfrm>
            <a:custGeom>
              <a:avLst/>
              <a:gdLst/>
              <a:ahLst/>
              <a:cxnLst/>
              <a:rect l="l" t="t" r="r" b="b"/>
              <a:pathLst>
                <a:path w="1290" h="1289" extrusionOk="0">
                  <a:moveTo>
                    <a:pt x="645" y="0"/>
                  </a:moveTo>
                  <a:cubicBezTo>
                    <a:pt x="287" y="0"/>
                    <a:pt x="1" y="286"/>
                    <a:pt x="1" y="644"/>
                  </a:cubicBezTo>
                  <a:cubicBezTo>
                    <a:pt x="1" y="1002"/>
                    <a:pt x="287" y="1289"/>
                    <a:pt x="645" y="1289"/>
                  </a:cubicBezTo>
                  <a:cubicBezTo>
                    <a:pt x="1003" y="1289"/>
                    <a:pt x="1289" y="1002"/>
                    <a:pt x="1289" y="644"/>
                  </a:cubicBezTo>
                  <a:cubicBezTo>
                    <a:pt x="1289" y="286"/>
                    <a:pt x="1003" y="0"/>
                    <a:pt x="6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4" name="Google Shape;354;p31"/>
          <p:cNvGrpSpPr/>
          <p:nvPr/>
        </p:nvGrpSpPr>
        <p:grpSpPr>
          <a:xfrm>
            <a:off x="7895055" y="885386"/>
            <a:ext cx="258153" cy="337608"/>
            <a:chOff x="3969305" y="3447586"/>
            <a:chExt cx="258153" cy="337608"/>
          </a:xfrm>
        </p:grpSpPr>
        <p:sp>
          <p:nvSpPr>
            <p:cNvPr id="355" name="Google Shape;355;p31"/>
            <p:cNvSpPr/>
            <p:nvPr/>
          </p:nvSpPr>
          <p:spPr>
            <a:xfrm rot="-1960143">
              <a:off x="3993360" y="3467515"/>
              <a:ext cx="99275" cy="86780"/>
            </a:xfrm>
            <a:custGeom>
              <a:avLst/>
              <a:gdLst/>
              <a:ahLst/>
              <a:cxnLst/>
              <a:rect l="l" t="t" r="r" b="b"/>
              <a:pathLst>
                <a:path w="2614" h="2285" extrusionOk="0">
                  <a:moveTo>
                    <a:pt x="1293" y="1"/>
                  </a:moveTo>
                  <a:cubicBezTo>
                    <a:pt x="1150" y="1"/>
                    <a:pt x="1004" y="25"/>
                    <a:pt x="859" y="76"/>
                  </a:cubicBezTo>
                  <a:cubicBezTo>
                    <a:pt x="286" y="327"/>
                    <a:pt x="0" y="1007"/>
                    <a:pt x="251" y="1580"/>
                  </a:cubicBezTo>
                  <a:cubicBezTo>
                    <a:pt x="436" y="2030"/>
                    <a:pt x="857" y="2284"/>
                    <a:pt x="1296" y="2284"/>
                  </a:cubicBezTo>
                  <a:cubicBezTo>
                    <a:pt x="1449" y="2284"/>
                    <a:pt x="1605" y="2253"/>
                    <a:pt x="1754" y="2188"/>
                  </a:cubicBezTo>
                  <a:cubicBezTo>
                    <a:pt x="2327" y="1973"/>
                    <a:pt x="2613" y="1293"/>
                    <a:pt x="2363" y="721"/>
                  </a:cubicBezTo>
                  <a:cubicBezTo>
                    <a:pt x="2171" y="256"/>
                    <a:pt x="1751" y="1"/>
                    <a:pt x="1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1"/>
            <p:cNvSpPr/>
            <p:nvPr/>
          </p:nvSpPr>
          <p:spPr>
            <a:xfrm rot="-1960143">
              <a:off x="3977606" y="3606278"/>
              <a:ext cx="43561" cy="43523"/>
            </a:xfrm>
            <a:custGeom>
              <a:avLst/>
              <a:gdLst/>
              <a:ahLst/>
              <a:cxnLst/>
              <a:rect l="l" t="t" r="r" b="b"/>
              <a:pathLst>
                <a:path w="1147" h="1146" extrusionOk="0">
                  <a:moveTo>
                    <a:pt x="574" y="0"/>
                  </a:moveTo>
                  <a:cubicBezTo>
                    <a:pt x="252" y="0"/>
                    <a:pt x="1" y="251"/>
                    <a:pt x="1" y="573"/>
                  </a:cubicBezTo>
                  <a:cubicBezTo>
                    <a:pt x="1" y="895"/>
                    <a:pt x="252" y="1146"/>
                    <a:pt x="574" y="1146"/>
                  </a:cubicBezTo>
                  <a:cubicBezTo>
                    <a:pt x="896" y="1146"/>
                    <a:pt x="1146" y="895"/>
                    <a:pt x="1146" y="573"/>
                  </a:cubicBezTo>
                  <a:cubicBezTo>
                    <a:pt x="1146" y="251"/>
                    <a:pt x="896" y="0"/>
                    <a:pt x="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31"/>
            <p:cNvSpPr/>
            <p:nvPr/>
          </p:nvSpPr>
          <p:spPr>
            <a:xfrm rot="-1960143">
              <a:off x="4022821" y="3708732"/>
              <a:ext cx="72082" cy="61904"/>
            </a:xfrm>
            <a:custGeom>
              <a:avLst/>
              <a:gdLst/>
              <a:ahLst/>
              <a:cxnLst/>
              <a:rect l="l" t="t" r="r" b="b"/>
              <a:pathLst>
                <a:path w="1898" h="1630" extrusionOk="0">
                  <a:moveTo>
                    <a:pt x="1110" y="0"/>
                  </a:moveTo>
                  <a:cubicBezTo>
                    <a:pt x="394" y="0"/>
                    <a:pt x="1" y="859"/>
                    <a:pt x="538" y="1396"/>
                  </a:cubicBezTo>
                  <a:cubicBezTo>
                    <a:pt x="699" y="1558"/>
                    <a:pt x="897" y="1630"/>
                    <a:pt x="1092" y="1630"/>
                  </a:cubicBezTo>
                  <a:cubicBezTo>
                    <a:pt x="1503" y="1630"/>
                    <a:pt x="1898" y="1309"/>
                    <a:pt x="1898" y="824"/>
                  </a:cubicBezTo>
                  <a:cubicBezTo>
                    <a:pt x="1898" y="358"/>
                    <a:pt x="1540" y="0"/>
                    <a:pt x="1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1"/>
            <p:cNvSpPr/>
            <p:nvPr/>
          </p:nvSpPr>
          <p:spPr>
            <a:xfrm rot="-1960143">
              <a:off x="4150970" y="3627744"/>
              <a:ext cx="66651" cy="55980"/>
            </a:xfrm>
            <a:custGeom>
              <a:avLst/>
              <a:gdLst/>
              <a:ahLst/>
              <a:cxnLst/>
              <a:rect l="l" t="t" r="r" b="b"/>
              <a:pathLst>
                <a:path w="1755" h="1474" extrusionOk="0">
                  <a:moveTo>
                    <a:pt x="1003" y="0"/>
                  </a:moveTo>
                  <a:cubicBezTo>
                    <a:pt x="358" y="0"/>
                    <a:pt x="1" y="788"/>
                    <a:pt x="466" y="1253"/>
                  </a:cubicBezTo>
                  <a:cubicBezTo>
                    <a:pt x="618" y="1405"/>
                    <a:pt x="809" y="1473"/>
                    <a:pt x="996" y="1473"/>
                  </a:cubicBezTo>
                  <a:cubicBezTo>
                    <a:pt x="1382" y="1473"/>
                    <a:pt x="1754" y="1186"/>
                    <a:pt x="1754" y="752"/>
                  </a:cubicBezTo>
                  <a:cubicBezTo>
                    <a:pt x="1754" y="323"/>
                    <a:pt x="1397" y="0"/>
                    <a:pt x="10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a:extLst>
              <a:ext uri="{FF2B5EF4-FFF2-40B4-BE49-F238E27FC236}">
                <a16:creationId xmlns:a16="http://schemas.microsoft.com/office/drawing/2014/main" id="{388ABF8C-B3F8-D6CE-8A94-65D449AA3ECB}"/>
              </a:ext>
            </a:extLst>
          </p:cNvPr>
          <p:cNvPicPr>
            <a:picLocks noChangeAspect="1"/>
          </p:cNvPicPr>
          <p:nvPr/>
        </p:nvPicPr>
        <p:blipFill>
          <a:blip r:embed="rId3"/>
          <a:stretch>
            <a:fillRect/>
          </a:stretch>
        </p:blipFill>
        <p:spPr>
          <a:xfrm>
            <a:off x="2842581" y="2635243"/>
            <a:ext cx="3667968" cy="2063232"/>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080814" y="1294656"/>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0" i="0" dirty="0">
                <a:solidFill>
                  <a:srgbClr val="ECECEC"/>
                </a:solidFill>
                <a:effectLst/>
                <a:latin typeface="Londrina Solid" panose="020B0604020202020204" charset="0"/>
              </a:rPr>
              <a:t>Market</a:t>
            </a:r>
            <a:r>
              <a:rPr lang="en-IN" b="0" i="0" dirty="0">
                <a:solidFill>
                  <a:srgbClr val="ECECEC"/>
                </a:solidFill>
                <a:effectLst/>
                <a:latin typeface="Söhne"/>
              </a:rPr>
              <a:t> </a:t>
            </a:r>
            <a:r>
              <a:rPr lang="en-IN" b="0" i="0" dirty="0">
                <a:solidFill>
                  <a:srgbClr val="ECECEC"/>
                </a:solidFill>
                <a:effectLst/>
                <a:latin typeface="Londrina Solid" panose="020B0604020202020204" charset="0"/>
              </a:rPr>
              <a:t>Insights</a:t>
            </a:r>
            <a:endParaRPr dirty="0">
              <a:latin typeface="Londrina Solid" panose="020B0604020202020204" charset="0"/>
            </a:endParaRPr>
          </a:p>
        </p:txBody>
      </p:sp>
      <p:sp>
        <p:nvSpPr>
          <p:cNvPr id="364" name="Google Shape;364;p32"/>
          <p:cNvSpPr txBox="1">
            <a:spLocks noGrp="1"/>
          </p:cNvSpPr>
          <p:nvPr>
            <p:ph type="title" idx="2"/>
          </p:nvPr>
        </p:nvSpPr>
        <p:spPr>
          <a:xfrm>
            <a:off x="3424725" y="1281055"/>
            <a:ext cx="903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366" name="Google Shape;366;p32"/>
          <p:cNvSpPr txBox="1">
            <a:spLocks noGrp="1"/>
          </p:cNvSpPr>
          <p:nvPr>
            <p:ph type="title" idx="3"/>
          </p:nvPr>
        </p:nvSpPr>
        <p:spPr>
          <a:xfrm>
            <a:off x="1109711" y="2424273"/>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Strategic Location Selection</a:t>
            </a:r>
          </a:p>
        </p:txBody>
      </p:sp>
      <p:sp>
        <p:nvSpPr>
          <p:cNvPr id="367" name="Google Shape;367;p32"/>
          <p:cNvSpPr txBox="1">
            <a:spLocks noGrp="1"/>
          </p:cNvSpPr>
          <p:nvPr>
            <p:ph type="title" idx="4"/>
          </p:nvPr>
        </p:nvSpPr>
        <p:spPr>
          <a:xfrm>
            <a:off x="3424725" y="2434830"/>
            <a:ext cx="903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
        <p:nvSpPr>
          <p:cNvPr id="369" name="Google Shape;369;p32"/>
          <p:cNvSpPr txBox="1">
            <a:spLocks noGrp="1"/>
          </p:cNvSpPr>
          <p:nvPr>
            <p:ph type="title" idx="6"/>
          </p:nvPr>
        </p:nvSpPr>
        <p:spPr>
          <a:xfrm>
            <a:off x="1058668" y="3615157"/>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Concept Development</a:t>
            </a:r>
            <a:endParaRPr dirty="0"/>
          </a:p>
        </p:txBody>
      </p:sp>
      <p:sp>
        <p:nvSpPr>
          <p:cNvPr id="370" name="Google Shape;370;p32"/>
          <p:cNvSpPr txBox="1">
            <a:spLocks noGrp="1"/>
          </p:cNvSpPr>
          <p:nvPr>
            <p:ph type="title" idx="7"/>
          </p:nvPr>
        </p:nvSpPr>
        <p:spPr>
          <a:xfrm>
            <a:off x="3424725" y="3588605"/>
            <a:ext cx="903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372" name="Google Shape;372;p32"/>
          <p:cNvSpPr txBox="1">
            <a:spLocks noGrp="1"/>
          </p:cNvSpPr>
          <p:nvPr>
            <p:ph type="title" idx="9"/>
          </p:nvPr>
        </p:nvSpPr>
        <p:spPr>
          <a:xfrm>
            <a:off x="4833709" y="1294656"/>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Operational Efficiency</a:t>
            </a:r>
            <a:endParaRPr dirty="0"/>
          </a:p>
        </p:txBody>
      </p:sp>
      <p:sp>
        <p:nvSpPr>
          <p:cNvPr id="373" name="Google Shape;373;p32"/>
          <p:cNvSpPr txBox="1">
            <a:spLocks noGrp="1"/>
          </p:cNvSpPr>
          <p:nvPr>
            <p:ph type="title" idx="13"/>
          </p:nvPr>
        </p:nvSpPr>
        <p:spPr>
          <a:xfrm>
            <a:off x="7159300" y="1285805"/>
            <a:ext cx="903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dirty="0"/>
          </a:p>
        </p:txBody>
      </p:sp>
      <p:sp>
        <p:nvSpPr>
          <p:cNvPr id="375" name="Google Shape;375;p32"/>
          <p:cNvSpPr txBox="1">
            <a:spLocks noGrp="1"/>
          </p:cNvSpPr>
          <p:nvPr>
            <p:ph type="title" idx="15"/>
          </p:nvPr>
        </p:nvSpPr>
        <p:spPr>
          <a:xfrm>
            <a:off x="4834675" y="2453542"/>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Customer Engagement</a:t>
            </a:r>
            <a:endParaRPr dirty="0"/>
          </a:p>
        </p:txBody>
      </p:sp>
      <p:sp>
        <p:nvSpPr>
          <p:cNvPr id="376" name="Google Shape;376;p32"/>
          <p:cNvSpPr txBox="1">
            <a:spLocks noGrp="1"/>
          </p:cNvSpPr>
          <p:nvPr>
            <p:ph type="title" idx="16"/>
          </p:nvPr>
        </p:nvSpPr>
        <p:spPr>
          <a:xfrm>
            <a:off x="7159300" y="2433343"/>
            <a:ext cx="903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dirty="0"/>
          </a:p>
        </p:txBody>
      </p:sp>
      <p:sp>
        <p:nvSpPr>
          <p:cNvPr id="378" name="Google Shape;378;p32"/>
          <p:cNvSpPr txBox="1">
            <a:spLocks noGrp="1"/>
          </p:cNvSpPr>
          <p:nvPr>
            <p:ph type="title" idx="18"/>
          </p:nvPr>
        </p:nvSpPr>
        <p:spPr>
          <a:xfrm>
            <a:off x="4789247" y="3698223"/>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Marketing and Promotion</a:t>
            </a:r>
            <a:br>
              <a:rPr lang="en-IN" dirty="0"/>
            </a:br>
            <a:endParaRPr dirty="0"/>
          </a:p>
        </p:txBody>
      </p:sp>
      <p:sp>
        <p:nvSpPr>
          <p:cNvPr id="379" name="Google Shape;379;p32"/>
          <p:cNvSpPr txBox="1">
            <a:spLocks noGrp="1"/>
          </p:cNvSpPr>
          <p:nvPr>
            <p:ph type="title" idx="19"/>
          </p:nvPr>
        </p:nvSpPr>
        <p:spPr>
          <a:xfrm>
            <a:off x="7159300" y="3588605"/>
            <a:ext cx="903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dirty="0"/>
          </a:p>
        </p:txBody>
      </p:sp>
      <p:sp>
        <p:nvSpPr>
          <p:cNvPr id="381" name="Google Shape;381;p32"/>
          <p:cNvSpPr txBox="1">
            <a:spLocks noGrp="1"/>
          </p:cNvSpPr>
          <p:nvPr>
            <p:ph type="title" idx="21"/>
          </p:nvPr>
        </p:nvSpPr>
        <p:spPr>
          <a:xfrm>
            <a:off x="1143647" y="273184"/>
            <a:ext cx="687386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a:t>
            </a:r>
            <a:endParaRPr dirty="0"/>
          </a:p>
        </p:txBody>
      </p:sp>
      <p:cxnSp>
        <p:nvCxnSpPr>
          <p:cNvPr id="382" name="Google Shape;382;p32"/>
          <p:cNvCxnSpPr/>
          <p:nvPr/>
        </p:nvCxnSpPr>
        <p:spPr>
          <a:xfrm>
            <a:off x="4567300" y="1255250"/>
            <a:ext cx="0" cy="2996100"/>
          </a:xfrm>
          <a:prstGeom prst="straightConnector1">
            <a:avLst/>
          </a:prstGeom>
          <a:noFill/>
          <a:ln w="38100" cap="rnd" cmpd="sng">
            <a:solidFill>
              <a:schemeClr val="lt1"/>
            </a:solidFill>
            <a:prstDash val="dot"/>
            <a:round/>
            <a:headEnd type="none" w="med" len="med"/>
            <a:tailEnd type="none" w="med" len="med"/>
          </a:ln>
        </p:spPr>
      </p:cxnSp>
      <p:grpSp>
        <p:nvGrpSpPr>
          <p:cNvPr id="383" name="Google Shape;383;p32"/>
          <p:cNvGrpSpPr/>
          <p:nvPr/>
        </p:nvGrpSpPr>
        <p:grpSpPr>
          <a:xfrm>
            <a:off x="7395681" y="727346"/>
            <a:ext cx="192250" cy="401583"/>
            <a:chOff x="4132056" y="1252046"/>
            <a:chExt cx="192250" cy="401583"/>
          </a:xfrm>
        </p:grpSpPr>
        <p:sp>
          <p:nvSpPr>
            <p:cNvPr id="384" name="Google Shape;384;p32"/>
            <p:cNvSpPr/>
            <p:nvPr/>
          </p:nvSpPr>
          <p:spPr>
            <a:xfrm rot="-1960143">
              <a:off x="4138780" y="1605716"/>
              <a:ext cx="46257" cy="38472"/>
            </a:xfrm>
            <a:custGeom>
              <a:avLst/>
              <a:gdLst/>
              <a:ahLst/>
              <a:cxnLst/>
              <a:rect l="l" t="t" r="r" b="b"/>
              <a:pathLst>
                <a:path w="1218" h="1013" extrusionOk="0">
                  <a:moveTo>
                    <a:pt x="716" y="0"/>
                  </a:moveTo>
                  <a:cubicBezTo>
                    <a:pt x="251" y="0"/>
                    <a:pt x="0" y="537"/>
                    <a:pt x="323" y="859"/>
                  </a:cubicBezTo>
                  <a:cubicBezTo>
                    <a:pt x="428" y="965"/>
                    <a:pt x="561" y="1013"/>
                    <a:pt x="692" y="1013"/>
                  </a:cubicBezTo>
                  <a:cubicBezTo>
                    <a:pt x="959" y="1013"/>
                    <a:pt x="1217" y="814"/>
                    <a:pt x="1217" y="501"/>
                  </a:cubicBezTo>
                  <a:cubicBezTo>
                    <a:pt x="1217" y="215"/>
                    <a:pt x="967" y="0"/>
                    <a:pt x="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32"/>
            <p:cNvSpPr/>
            <p:nvPr/>
          </p:nvSpPr>
          <p:spPr>
            <a:xfrm rot="-1960143">
              <a:off x="4213098" y="1271565"/>
              <a:ext cx="96540" cy="82640"/>
            </a:xfrm>
            <a:custGeom>
              <a:avLst/>
              <a:gdLst/>
              <a:ahLst/>
              <a:cxnLst/>
              <a:rect l="l" t="t" r="r" b="b"/>
              <a:pathLst>
                <a:path w="2542" h="2176" extrusionOk="0">
                  <a:moveTo>
                    <a:pt x="1468" y="0"/>
                  </a:moveTo>
                  <a:cubicBezTo>
                    <a:pt x="501" y="0"/>
                    <a:pt x="0" y="1181"/>
                    <a:pt x="680" y="1861"/>
                  </a:cubicBezTo>
                  <a:cubicBezTo>
                    <a:pt x="910" y="2079"/>
                    <a:pt x="1183" y="2176"/>
                    <a:pt x="1449" y="2176"/>
                  </a:cubicBezTo>
                  <a:cubicBezTo>
                    <a:pt x="2013" y="2176"/>
                    <a:pt x="2542" y="1742"/>
                    <a:pt x="2542" y="1110"/>
                  </a:cubicBezTo>
                  <a:cubicBezTo>
                    <a:pt x="2542" y="501"/>
                    <a:pt x="2076" y="0"/>
                    <a:pt x="1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6" name="Google Shape;386;p32"/>
          <p:cNvSpPr/>
          <p:nvPr/>
        </p:nvSpPr>
        <p:spPr>
          <a:xfrm rot="-1960143">
            <a:off x="2662773" y="1140335"/>
            <a:ext cx="59853" cy="59853"/>
          </a:xfrm>
          <a:custGeom>
            <a:avLst/>
            <a:gdLst/>
            <a:ahLst/>
            <a:cxnLst/>
            <a:rect l="l" t="t" r="r" b="b"/>
            <a:pathLst>
              <a:path w="1576" h="1576" extrusionOk="0">
                <a:moveTo>
                  <a:pt x="788" y="0"/>
                </a:moveTo>
                <a:cubicBezTo>
                  <a:pt x="358" y="0"/>
                  <a:pt x="0" y="358"/>
                  <a:pt x="0" y="788"/>
                </a:cubicBezTo>
                <a:cubicBezTo>
                  <a:pt x="0" y="1253"/>
                  <a:pt x="358" y="1575"/>
                  <a:pt x="788" y="1575"/>
                </a:cubicBezTo>
                <a:cubicBezTo>
                  <a:pt x="1217" y="1575"/>
                  <a:pt x="1575" y="1253"/>
                  <a:pt x="1575" y="788"/>
                </a:cubicBezTo>
                <a:cubicBezTo>
                  <a:pt x="1575" y="358"/>
                  <a:pt x="1217" y="0"/>
                  <a:pt x="7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32"/>
          <p:cNvSpPr/>
          <p:nvPr/>
        </p:nvSpPr>
        <p:spPr>
          <a:xfrm rot="-1960143">
            <a:off x="3653638" y="2228078"/>
            <a:ext cx="13368" cy="9115"/>
          </a:xfrm>
          <a:custGeom>
            <a:avLst/>
            <a:gdLst/>
            <a:ahLst/>
            <a:cxnLst/>
            <a:rect l="l" t="t" r="r" b="b"/>
            <a:pathLst>
              <a:path w="352" h="240" extrusionOk="0">
                <a:moveTo>
                  <a:pt x="147" y="1"/>
                </a:moveTo>
                <a:cubicBezTo>
                  <a:pt x="1" y="1"/>
                  <a:pt x="191" y="239"/>
                  <a:pt x="293" y="239"/>
                </a:cubicBezTo>
                <a:cubicBezTo>
                  <a:pt x="327" y="239"/>
                  <a:pt x="351" y="214"/>
                  <a:pt x="351" y="146"/>
                </a:cubicBezTo>
                <a:cubicBezTo>
                  <a:pt x="351" y="74"/>
                  <a:pt x="280" y="3"/>
                  <a:pt x="172" y="3"/>
                </a:cubicBezTo>
                <a:cubicBezTo>
                  <a:pt x="163" y="1"/>
                  <a:pt x="154" y="1"/>
                  <a:pt x="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32"/>
          <p:cNvSpPr/>
          <p:nvPr/>
        </p:nvSpPr>
        <p:spPr>
          <a:xfrm rot="-1960143">
            <a:off x="4529194" y="3056171"/>
            <a:ext cx="12267" cy="12305"/>
          </a:xfrm>
          <a:custGeom>
            <a:avLst/>
            <a:gdLst/>
            <a:ahLst/>
            <a:cxnLst/>
            <a:rect l="l" t="t" r="r" b="b"/>
            <a:pathLst>
              <a:path w="323" h="324" extrusionOk="0">
                <a:moveTo>
                  <a:pt x="144" y="1"/>
                </a:moveTo>
                <a:cubicBezTo>
                  <a:pt x="72" y="1"/>
                  <a:pt x="0" y="73"/>
                  <a:pt x="0" y="144"/>
                </a:cubicBezTo>
                <a:cubicBezTo>
                  <a:pt x="0" y="252"/>
                  <a:pt x="72" y="323"/>
                  <a:pt x="144" y="323"/>
                </a:cubicBezTo>
                <a:cubicBezTo>
                  <a:pt x="251" y="323"/>
                  <a:pt x="323" y="252"/>
                  <a:pt x="323" y="144"/>
                </a:cubicBezTo>
                <a:cubicBezTo>
                  <a:pt x="323" y="73"/>
                  <a:pt x="251" y="1"/>
                  <a:pt x="1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89" name="Google Shape;389;p32"/>
          <p:cNvGrpSpPr/>
          <p:nvPr/>
        </p:nvGrpSpPr>
        <p:grpSpPr>
          <a:xfrm rot="5263827">
            <a:off x="4168339" y="4282741"/>
            <a:ext cx="238220" cy="370816"/>
            <a:chOff x="4728538" y="1222988"/>
            <a:chExt cx="238224" cy="370822"/>
          </a:xfrm>
        </p:grpSpPr>
        <p:sp>
          <p:nvSpPr>
            <p:cNvPr id="390" name="Google Shape;390;p32"/>
            <p:cNvSpPr/>
            <p:nvPr/>
          </p:nvSpPr>
          <p:spPr>
            <a:xfrm rot="-1960143">
              <a:off x="4913282" y="1379518"/>
              <a:ext cx="31332" cy="29927"/>
            </a:xfrm>
            <a:custGeom>
              <a:avLst/>
              <a:gdLst/>
              <a:ahLst/>
              <a:cxnLst/>
              <a:rect l="l" t="t" r="r" b="b"/>
              <a:pathLst>
                <a:path w="825" h="788" extrusionOk="0">
                  <a:moveTo>
                    <a:pt x="395" y="0"/>
                  </a:moveTo>
                  <a:cubicBezTo>
                    <a:pt x="180" y="0"/>
                    <a:pt x="1" y="179"/>
                    <a:pt x="1" y="394"/>
                  </a:cubicBezTo>
                  <a:cubicBezTo>
                    <a:pt x="1" y="609"/>
                    <a:pt x="180" y="788"/>
                    <a:pt x="395" y="788"/>
                  </a:cubicBezTo>
                  <a:cubicBezTo>
                    <a:pt x="645" y="788"/>
                    <a:pt x="824" y="609"/>
                    <a:pt x="824" y="394"/>
                  </a:cubicBezTo>
                  <a:cubicBezTo>
                    <a:pt x="824" y="179"/>
                    <a:pt x="645" y="0"/>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32"/>
            <p:cNvSpPr/>
            <p:nvPr/>
          </p:nvSpPr>
          <p:spPr>
            <a:xfrm rot="-1960143">
              <a:off x="4895488" y="1234407"/>
              <a:ext cx="59853" cy="59853"/>
            </a:xfrm>
            <a:custGeom>
              <a:avLst/>
              <a:gdLst/>
              <a:ahLst/>
              <a:cxnLst/>
              <a:rect l="l" t="t" r="r" b="b"/>
              <a:pathLst>
                <a:path w="1576" h="1576" extrusionOk="0">
                  <a:moveTo>
                    <a:pt x="788" y="0"/>
                  </a:moveTo>
                  <a:cubicBezTo>
                    <a:pt x="359" y="0"/>
                    <a:pt x="1" y="358"/>
                    <a:pt x="1" y="788"/>
                  </a:cubicBezTo>
                  <a:cubicBezTo>
                    <a:pt x="1" y="1253"/>
                    <a:pt x="359" y="1575"/>
                    <a:pt x="788" y="1575"/>
                  </a:cubicBezTo>
                  <a:cubicBezTo>
                    <a:pt x="1254" y="1575"/>
                    <a:pt x="1576" y="1253"/>
                    <a:pt x="1576" y="788"/>
                  </a:cubicBezTo>
                  <a:cubicBezTo>
                    <a:pt x="1576" y="358"/>
                    <a:pt x="1254" y="0"/>
                    <a:pt x="7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32"/>
            <p:cNvSpPr/>
            <p:nvPr/>
          </p:nvSpPr>
          <p:spPr>
            <a:xfrm rot="-1960143">
              <a:off x="4735697" y="1548081"/>
              <a:ext cx="39459" cy="38092"/>
            </a:xfrm>
            <a:custGeom>
              <a:avLst/>
              <a:gdLst/>
              <a:ahLst/>
              <a:cxnLst/>
              <a:rect l="l" t="t" r="r" b="b"/>
              <a:pathLst>
                <a:path w="1039" h="1003" extrusionOk="0">
                  <a:moveTo>
                    <a:pt x="502" y="0"/>
                  </a:moveTo>
                  <a:cubicBezTo>
                    <a:pt x="251" y="0"/>
                    <a:pt x="1" y="215"/>
                    <a:pt x="1" y="501"/>
                  </a:cubicBezTo>
                  <a:cubicBezTo>
                    <a:pt x="1" y="788"/>
                    <a:pt x="251" y="1002"/>
                    <a:pt x="502" y="1002"/>
                  </a:cubicBezTo>
                  <a:cubicBezTo>
                    <a:pt x="788" y="1002"/>
                    <a:pt x="1039" y="788"/>
                    <a:pt x="1039" y="501"/>
                  </a:cubicBezTo>
                  <a:cubicBezTo>
                    <a:pt x="1039" y="215"/>
                    <a:pt x="788" y="0"/>
                    <a:pt x="5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3" name="Google Shape;393;p32"/>
          <p:cNvGrpSpPr/>
          <p:nvPr/>
        </p:nvGrpSpPr>
        <p:grpSpPr>
          <a:xfrm>
            <a:off x="8006482" y="3189365"/>
            <a:ext cx="576709" cy="567999"/>
            <a:chOff x="4151832" y="2079765"/>
            <a:chExt cx="576709" cy="567999"/>
          </a:xfrm>
        </p:grpSpPr>
        <p:sp>
          <p:nvSpPr>
            <p:cNvPr id="394" name="Google Shape;394;p32"/>
            <p:cNvSpPr/>
            <p:nvPr/>
          </p:nvSpPr>
          <p:spPr>
            <a:xfrm rot="-1960143">
              <a:off x="4161172" y="2589471"/>
              <a:ext cx="48954" cy="48954"/>
            </a:xfrm>
            <a:custGeom>
              <a:avLst/>
              <a:gdLst/>
              <a:ahLst/>
              <a:cxnLst/>
              <a:rect l="l" t="t" r="r" b="b"/>
              <a:pathLst>
                <a:path w="1289" h="1289" extrusionOk="0">
                  <a:moveTo>
                    <a:pt x="644" y="0"/>
                  </a:moveTo>
                  <a:cubicBezTo>
                    <a:pt x="286" y="0"/>
                    <a:pt x="0" y="287"/>
                    <a:pt x="0" y="645"/>
                  </a:cubicBezTo>
                  <a:cubicBezTo>
                    <a:pt x="0" y="1002"/>
                    <a:pt x="286" y="1289"/>
                    <a:pt x="644" y="1289"/>
                  </a:cubicBezTo>
                  <a:cubicBezTo>
                    <a:pt x="1002" y="1289"/>
                    <a:pt x="1289" y="1002"/>
                    <a:pt x="1289" y="645"/>
                  </a:cubicBezTo>
                  <a:cubicBezTo>
                    <a:pt x="1289" y="287"/>
                    <a:pt x="1002"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32"/>
            <p:cNvSpPr/>
            <p:nvPr/>
          </p:nvSpPr>
          <p:spPr>
            <a:xfrm rot="-1960143">
              <a:off x="4320729" y="2086508"/>
              <a:ext cx="35358" cy="35396"/>
            </a:xfrm>
            <a:custGeom>
              <a:avLst/>
              <a:gdLst/>
              <a:ahLst/>
              <a:cxnLst/>
              <a:rect l="l" t="t" r="r" b="b"/>
              <a:pathLst>
                <a:path w="931" h="932" extrusionOk="0">
                  <a:moveTo>
                    <a:pt x="465" y="1"/>
                  </a:moveTo>
                  <a:cubicBezTo>
                    <a:pt x="179" y="1"/>
                    <a:pt x="0" y="215"/>
                    <a:pt x="0" y="466"/>
                  </a:cubicBezTo>
                  <a:cubicBezTo>
                    <a:pt x="0" y="716"/>
                    <a:pt x="179" y="931"/>
                    <a:pt x="465" y="931"/>
                  </a:cubicBezTo>
                  <a:cubicBezTo>
                    <a:pt x="716" y="931"/>
                    <a:pt x="931" y="716"/>
                    <a:pt x="931" y="466"/>
                  </a:cubicBezTo>
                  <a:cubicBezTo>
                    <a:pt x="931" y="215"/>
                    <a:pt x="716"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32"/>
            <p:cNvSpPr/>
            <p:nvPr/>
          </p:nvSpPr>
          <p:spPr>
            <a:xfrm rot="-1960143">
              <a:off x="4636437" y="2198913"/>
              <a:ext cx="80248" cy="67449"/>
            </a:xfrm>
            <a:custGeom>
              <a:avLst/>
              <a:gdLst/>
              <a:ahLst/>
              <a:cxnLst/>
              <a:rect l="l" t="t" r="r" b="b"/>
              <a:pathLst>
                <a:path w="2113" h="1776" extrusionOk="0">
                  <a:moveTo>
                    <a:pt x="1218" y="0"/>
                  </a:moveTo>
                  <a:cubicBezTo>
                    <a:pt x="430" y="0"/>
                    <a:pt x="1" y="967"/>
                    <a:pt x="573" y="1504"/>
                  </a:cubicBezTo>
                  <a:cubicBezTo>
                    <a:pt x="761" y="1692"/>
                    <a:pt x="992" y="1775"/>
                    <a:pt x="1216" y="1775"/>
                  </a:cubicBezTo>
                  <a:cubicBezTo>
                    <a:pt x="1676" y="1775"/>
                    <a:pt x="2113" y="1424"/>
                    <a:pt x="2113" y="895"/>
                  </a:cubicBezTo>
                  <a:cubicBezTo>
                    <a:pt x="2113" y="394"/>
                    <a:pt x="1719" y="0"/>
                    <a:pt x="1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97" name="Google Shape;397;p32"/>
          <p:cNvSpPr/>
          <p:nvPr/>
        </p:nvSpPr>
        <p:spPr>
          <a:xfrm rot="-1960143">
            <a:off x="7167515" y="2212082"/>
            <a:ext cx="54423" cy="46409"/>
          </a:xfrm>
          <a:custGeom>
            <a:avLst/>
            <a:gdLst/>
            <a:ahLst/>
            <a:cxnLst/>
            <a:rect l="l" t="t" r="r" b="b"/>
            <a:pathLst>
              <a:path w="1433" h="1222" extrusionOk="0">
                <a:moveTo>
                  <a:pt x="824" y="0"/>
                </a:moveTo>
                <a:cubicBezTo>
                  <a:pt x="287" y="0"/>
                  <a:pt x="1" y="645"/>
                  <a:pt x="395" y="1038"/>
                </a:cubicBezTo>
                <a:cubicBezTo>
                  <a:pt x="521" y="1165"/>
                  <a:pt x="674" y="1221"/>
                  <a:pt x="823" y="1221"/>
                </a:cubicBezTo>
                <a:cubicBezTo>
                  <a:pt x="1137" y="1221"/>
                  <a:pt x="1433" y="973"/>
                  <a:pt x="1433" y="609"/>
                </a:cubicBezTo>
                <a:cubicBezTo>
                  <a:pt x="1433" y="287"/>
                  <a:pt x="1182" y="0"/>
                  <a:pt x="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32"/>
          <p:cNvSpPr/>
          <p:nvPr/>
        </p:nvSpPr>
        <p:spPr>
          <a:xfrm rot="-1960143">
            <a:off x="3428555" y="2010982"/>
            <a:ext cx="40826" cy="33914"/>
          </a:xfrm>
          <a:custGeom>
            <a:avLst/>
            <a:gdLst/>
            <a:ahLst/>
            <a:cxnLst/>
            <a:rect l="l" t="t" r="r" b="b"/>
            <a:pathLst>
              <a:path w="1075" h="893" extrusionOk="0">
                <a:moveTo>
                  <a:pt x="609" y="0"/>
                </a:moveTo>
                <a:cubicBezTo>
                  <a:pt x="215" y="0"/>
                  <a:pt x="0" y="501"/>
                  <a:pt x="287" y="752"/>
                </a:cubicBezTo>
                <a:cubicBezTo>
                  <a:pt x="384" y="849"/>
                  <a:pt x="505" y="892"/>
                  <a:pt x="624" y="892"/>
                </a:cubicBezTo>
                <a:cubicBezTo>
                  <a:pt x="855" y="892"/>
                  <a:pt x="1074" y="726"/>
                  <a:pt x="1074" y="465"/>
                </a:cubicBezTo>
                <a:cubicBezTo>
                  <a:pt x="1074" y="215"/>
                  <a:pt x="859" y="0"/>
                  <a:pt x="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32"/>
          <p:cNvSpPr/>
          <p:nvPr/>
        </p:nvSpPr>
        <p:spPr>
          <a:xfrm rot="-1960143">
            <a:off x="3142372" y="3497019"/>
            <a:ext cx="59815" cy="52334"/>
          </a:xfrm>
          <a:custGeom>
            <a:avLst/>
            <a:gdLst/>
            <a:ahLst/>
            <a:cxnLst/>
            <a:rect l="l" t="t" r="r" b="b"/>
            <a:pathLst>
              <a:path w="1575" h="1378" extrusionOk="0">
                <a:moveTo>
                  <a:pt x="895" y="0"/>
                </a:moveTo>
                <a:cubicBezTo>
                  <a:pt x="286" y="0"/>
                  <a:pt x="0" y="752"/>
                  <a:pt x="430" y="1181"/>
                </a:cubicBezTo>
                <a:cubicBezTo>
                  <a:pt x="566" y="1317"/>
                  <a:pt x="730" y="1378"/>
                  <a:pt x="892" y="1378"/>
                </a:cubicBezTo>
                <a:cubicBezTo>
                  <a:pt x="1241" y="1378"/>
                  <a:pt x="1575" y="1096"/>
                  <a:pt x="1575" y="680"/>
                </a:cubicBezTo>
                <a:cubicBezTo>
                  <a:pt x="1575" y="322"/>
                  <a:pt x="1289" y="0"/>
                  <a:pt x="8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32"/>
          <p:cNvSpPr/>
          <p:nvPr/>
        </p:nvSpPr>
        <p:spPr>
          <a:xfrm rot="-1960143">
            <a:off x="4102214" y="2221915"/>
            <a:ext cx="31294" cy="26737"/>
          </a:xfrm>
          <a:custGeom>
            <a:avLst/>
            <a:gdLst/>
            <a:ahLst/>
            <a:cxnLst/>
            <a:rect l="l" t="t" r="r" b="b"/>
            <a:pathLst>
              <a:path w="824" h="704" extrusionOk="0">
                <a:moveTo>
                  <a:pt x="465" y="1"/>
                </a:moveTo>
                <a:cubicBezTo>
                  <a:pt x="179" y="1"/>
                  <a:pt x="0" y="359"/>
                  <a:pt x="215" y="609"/>
                </a:cubicBezTo>
                <a:cubicBezTo>
                  <a:pt x="292" y="675"/>
                  <a:pt x="379" y="704"/>
                  <a:pt x="463" y="704"/>
                </a:cubicBezTo>
                <a:cubicBezTo>
                  <a:pt x="652" y="704"/>
                  <a:pt x="823" y="557"/>
                  <a:pt x="823" y="359"/>
                </a:cubicBezTo>
                <a:cubicBezTo>
                  <a:pt x="823" y="144"/>
                  <a:pt x="680"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32"/>
          <p:cNvSpPr/>
          <p:nvPr/>
        </p:nvSpPr>
        <p:spPr>
          <a:xfrm rot="-1960143">
            <a:off x="3218986" y="2424473"/>
            <a:ext cx="48954" cy="41776"/>
          </a:xfrm>
          <a:custGeom>
            <a:avLst/>
            <a:gdLst/>
            <a:ahLst/>
            <a:cxnLst/>
            <a:rect l="l" t="t" r="r" b="b"/>
            <a:pathLst>
              <a:path w="1289" h="1100" extrusionOk="0">
                <a:moveTo>
                  <a:pt x="752" y="0"/>
                </a:moveTo>
                <a:cubicBezTo>
                  <a:pt x="251" y="0"/>
                  <a:pt x="0" y="573"/>
                  <a:pt x="358" y="931"/>
                </a:cubicBezTo>
                <a:cubicBezTo>
                  <a:pt x="463" y="1047"/>
                  <a:pt x="598" y="1100"/>
                  <a:pt x="732" y="1100"/>
                </a:cubicBezTo>
                <a:cubicBezTo>
                  <a:pt x="1012" y="1100"/>
                  <a:pt x="1289" y="875"/>
                  <a:pt x="1289" y="537"/>
                </a:cubicBezTo>
                <a:cubicBezTo>
                  <a:pt x="1289" y="251"/>
                  <a:pt x="1038" y="0"/>
                  <a:pt x="7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2" name="Google Shape;402;p32"/>
          <p:cNvGrpSpPr/>
          <p:nvPr/>
        </p:nvGrpSpPr>
        <p:grpSpPr>
          <a:xfrm>
            <a:off x="6507904" y="3364377"/>
            <a:ext cx="486910" cy="247706"/>
            <a:chOff x="5099579" y="2618827"/>
            <a:chExt cx="486910" cy="247706"/>
          </a:xfrm>
        </p:grpSpPr>
        <p:sp>
          <p:nvSpPr>
            <p:cNvPr id="403" name="Google Shape;403;p32"/>
            <p:cNvSpPr/>
            <p:nvPr/>
          </p:nvSpPr>
          <p:spPr>
            <a:xfrm rot="-1960143">
              <a:off x="5206359" y="2625403"/>
              <a:ext cx="33345" cy="30648"/>
            </a:xfrm>
            <a:custGeom>
              <a:avLst/>
              <a:gdLst/>
              <a:ahLst/>
              <a:cxnLst/>
              <a:rect l="l" t="t" r="r" b="b"/>
              <a:pathLst>
                <a:path w="878" h="807" extrusionOk="0">
                  <a:moveTo>
                    <a:pt x="430" y="1"/>
                  </a:moveTo>
                  <a:cubicBezTo>
                    <a:pt x="242" y="1"/>
                    <a:pt x="54" y="117"/>
                    <a:pt x="18" y="350"/>
                  </a:cubicBezTo>
                  <a:cubicBezTo>
                    <a:pt x="0" y="654"/>
                    <a:pt x="224" y="806"/>
                    <a:pt x="443" y="806"/>
                  </a:cubicBezTo>
                  <a:cubicBezTo>
                    <a:pt x="663" y="806"/>
                    <a:pt x="877" y="654"/>
                    <a:pt x="841" y="350"/>
                  </a:cubicBezTo>
                  <a:cubicBezTo>
                    <a:pt x="806" y="117"/>
                    <a:pt x="618" y="1"/>
                    <a:pt x="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32"/>
            <p:cNvSpPr/>
            <p:nvPr/>
          </p:nvSpPr>
          <p:spPr>
            <a:xfrm rot="-1960143">
              <a:off x="5104406" y="2632150"/>
              <a:ext cx="27230" cy="25863"/>
            </a:xfrm>
            <a:custGeom>
              <a:avLst/>
              <a:gdLst/>
              <a:ahLst/>
              <a:cxnLst/>
              <a:rect l="l" t="t" r="r" b="b"/>
              <a:pathLst>
                <a:path w="717" h="681" extrusionOk="0">
                  <a:moveTo>
                    <a:pt x="359" y="1"/>
                  </a:moveTo>
                  <a:cubicBezTo>
                    <a:pt x="180" y="1"/>
                    <a:pt x="1" y="144"/>
                    <a:pt x="1" y="358"/>
                  </a:cubicBezTo>
                  <a:cubicBezTo>
                    <a:pt x="1" y="537"/>
                    <a:pt x="180" y="681"/>
                    <a:pt x="359" y="681"/>
                  </a:cubicBezTo>
                  <a:cubicBezTo>
                    <a:pt x="537" y="681"/>
                    <a:pt x="716" y="537"/>
                    <a:pt x="716" y="358"/>
                  </a:cubicBezTo>
                  <a:cubicBezTo>
                    <a:pt x="716" y="144"/>
                    <a:pt x="537" y="1"/>
                    <a:pt x="3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32"/>
            <p:cNvSpPr/>
            <p:nvPr/>
          </p:nvSpPr>
          <p:spPr>
            <a:xfrm rot="-1960143">
              <a:off x="5453163" y="2787190"/>
              <a:ext cx="76146" cy="63841"/>
            </a:xfrm>
            <a:custGeom>
              <a:avLst/>
              <a:gdLst/>
              <a:ahLst/>
              <a:cxnLst/>
              <a:rect l="l" t="t" r="r" b="b"/>
              <a:pathLst>
                <a:path w="2005" h="1681" extrusionOk="0">
                  <a:moveTo>
                    <a:pt x="1145" y="1"/>
                  </a:moveTo>
                  <a:cubicBezTo>
                    <a:pt x="394" y="1"/>
                    <a:pt x="0" y="896"/>
                    <a:pt x="537" y="1433"/>
                  </a:cubicBezTo>
                  <a:cubicBezTo>
                    <a:pt x="709" y="1604"/>
                    <a:pt x="921" y="1681"/>
                    <a:pt x="1130" y="1681"/>
                  </a:cubicBezTo>
                  <a:cubicBezTo>
                    <a:pt x="1574" y="1681"/>
                    <a:pt x="2005" y="1335"/>
                    <a:pt x="2005" y="824"/>
                  </a:cubicBezTo>
                  <a:cubicBezTo>
                    <a:pt x="2005" y="359"/>
                    <a:pt x="1611" y="1"/>
                    <a:pt x="11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32"/>
            <p:cNvSpPr/>
            <p:nvPr/>
          </p:nvSpPr>
          <p:spPr>
            <a:xfrm rot="-1960143">
              <a:off x="5520055" y="2646709"/>
              <a:ext cx="55790" cy="55790"/>
            </a:xfrm>
            <a:custGeom>
              <a:avLst/>
              <a:gdLst/>
              <a:ahLst/>
              <a:cxnLst/>
              <a:rect l="l" t="t" r="r" b="b"/>
              <a:pathLst>
                <a:path w="1469" h="1469" extrusionOk="0">
                  <a:moveTo>
                    <a:pt x="716" y="1"/>
                  </a:moveTo>
                  <a:cubicBezTo>
                    <a:pt x="323" y="1"/>
                    <a:pt x="0" y="323"/>
                    <a:pt x="0" y="717"/>
                  </a:cubicBezTo>
                  <a:cubicBezTo>
                    <a:pt x="0" y="1146"/>
                    <a:pt x="323" y="1469"/>
                    <a:pt x="716" y="1469"/>
                  </a:cubicBezTo>
                  <a:cubicBezTo>
                    <a:pt x="1146" y="1469"/>
                    <a:pt x="1468" y="1146"/>
                    <a:pt x="1468" y="717"/>
                  </a:cubicBezTo>
                  <a:cubicBezTo>
                    <a:pt x="1468" y="323"/>
                    <a:pt x="1146" y="1"/>
                    <a:pt x="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7" name="Google Shape;407;p32"/>
          <p:cNvGrpSpPr/>
          <p:nvPr/>
        </p:nvGrpSpPr>
        <p:grpSpPr>
          <a:xfrm>
            <a:off x="8006487" y="1874454"/>
            <a:ext cx="417521" cy="481485"/>
            <a:chOff x="5110362" y="1552354"/>
            <a:chExt cx="417521" cy="481485"/>
          </a:xfrm>
        </p:grpSpPr>
        <p:sp>
          <p:nvSpPr>
            <p:cNvPr id="408" name="Google Shape;408;p32"/>
            <p:cNvSpPr/>
            <p:nvPr/>
          </p:nvSpPr>
          <p:spPr>
            <a:xfrm rot="-1960143">
              <a:off x="5117369" y="1940350"/>
              <a:ext cx="36725" cy="36725"/>
            </a:xfrm>
            <a:custGeom>
              <a:avLst/>
              <a:gdLst/>
              <a:ahLst/>
              <a:cxnLst/>
              <a:rect l="l" t="t" r="r" b="b"/>
              <a:pathLst>
                <a:path w="967" h="967" extrusionOk="0">
                  <a:moveTo>
                    <a:pt x="465" y="0"/>
                  </a:moveTo>
                  <a:cubicBezTo>
                    <a:pt x="215" y="0"/>
                    <a:pt x="0" y="215"/>
                    <a:pt x="0" y="501"/>
                  </a:cubicBezTo>
                  <a:cubicBezTo>
                    <a:pt x="0" y="752"/>
                    <a:pt x="215" y="967"/>
                    <a:pt x="465" y="967"/>
                  </a:cubicBezTo>
                  <a:cubicBezTo>
                    <a:pt x="752" y="967"/>
                    <a:pt x="967" y="752"/>
                    <a:pt x="967" y="501"/>
                  </a:cubicBezTo>
                  <a:cubicBezTo>
                    <a:pt x="967" y="215"/>
                    <a:pt x="752" y="0"/>
                    <a:pt x="4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32"/>
            <p:cNvSpPr/>
            <p:nvPr/>
          </p:nvSpPr>
          <p:spPr>
            <a:xfrm rot="-1960143">
              <a:off x="5228515" y="1996018"/>
              <a:ext cx="36725" cy="30306"/>
            </a:xfrm>
            <a:custGeom>
              <a:avLst/>
              <a:gdLst/>
              <a:ahLst/>
              <a:cxnLst/>
              <a:rect l="l" t="t" r="r" b="b"/>
              <a:pathLst>
                <a:path w="967" h="798" extrusionOk="0">
                  <a:moveTo>
                    <a:pt x="537" y="1"/>
                  </a:moveTo>
                  <a:cubicBezTo>
                    <a:pt x="179" y="1"/>
                    <a:pt x="0" y="430"/>
                    <a:pt x="251" y="681"/>
                  </a:cubicBezTo>
                  <a:cubicBezTo>
                    <a:pt x="331" y="762"/>
                    <a:pt x="434" y="798"/>
                    <a:pt x="537" y="798"/>
                  </a:cubicBezTo>
                  <a:cubicBezTo>
                    <a:pt x="753" y="798"/>
                    <a:pt x="967" y="637"/>
                    <a:pt x="967" y="395"/>
                  </a:cubicBezTo>
                  <a:cubicBezTo>
                    <a:pt x="967" y="180"/>
                    <a:pt x="752" y="1"/>
                    <a:pt x="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32"/>
            <p:cNvSpPr/>
            <p:nvPr/>
          </p:nvSpPr>
          <p:spPr>
            <a:xfrm rot="-1960143">
              <a:off x="5466322" y="1684105"/>
              <a:ext cx="51688" cy="51726"/>
            </a:xfrm>
            <a:custGeom>
              <a:avLst/>
              <a:gdLst/>
              <a:ahLst/>
              <a:cxnLst/>
              <a:rect l="l" t="t" r="r" b="b"/>
              <a:pathLst>
                <a:path w="1361" h="1362" extrusionOk="0">
                  <a:moveTo>
                    <a:pt x="681" y="1"/>
                  </a:moveTo>
                  <a:cubicBezTo>
                    <a:pt x="323" y="1"/>
                    <a:pt x="1" y="323"/>
                    <a:pt x="1" y="681"/>
                  </a:cubicBezTo>
                  <a:cubicBezTo>
                    <a:pt x="1" y="1075"/>
                    <a:pt x="323" y="1361"/>
                    <a:pt x="681" y="1361"/>
                  </a:cubicBezTo>
                  <a:cubicBezTo>
                    <a:pt x="1075" y="1361"/>
                    <a:pt x="1361" y="1075"/>
                    <a:pt x="1361" y="681"/>
                  </a:cubicBezTo>
                  <a:cubicBezTo>
                    <a:pt x="1361" y="323"/>
                    <a:pt x="1075" y="1"/>
                    <a:pt x="6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32"/>
            <p:cNvSpPr/>
            <p:nvPr/>
          </p:nvSpPr>
          <p:spPr>
            <a:xfrm rot="-1960143">
              <a:off x="5372448" y="1563513"/>
              <a:ext cx="58486" cy="58486"/>
            </a:xfrm>
            <a:custGeom>
              <a:avLst/>
              <a:gdLst/>
              <a:ahLst/>
              <a:cxnLst/>
              <a:rect l="l" t="t" r="r" b="b"/>
              <a:pathLst>
                <a:path w="1540" h="1540" extrusionOk="0">
                  <a:moveTo>
                    <a:pt x="788" y="1"/>
                  </a:moveTo>
                  <a:cubicBezTo>
                    <a:pt x="358" y="1"/>
                    <a:pt x="0" y="359"/>
                    <a:pt x="0" y="788"/>
                  </a:cubicBezTo>
                  <a:cubicBezTo>
                    <a:pt x="0" y="1182"/>
                    <a:pt x="358" y="1540"/>
                    <a:pt x="788" y="1540"/>
                  </a:cubicBezTo>
                  <a:cubicBezTo>
                    <a:pt x="1217" y="1540"/>
                    <a:pt x="1539" y="1182"/>
                    <a:pt x="1539" y="788"/>
                  </a:cubicBezTo>
                  <a:cubicBezTo>
                    <a:pt x="1539" y="359"/>
                    <a:pt x="1217" y="1"/>
                    <a:pt x="7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2" name="Google Shape;412;p32"/>
          <p:cNvGrpSpPr/>
          <p:nvPr/>
        </p:nvGrpSpPr>
        <p:grpSpPr>
          <a:xfrm>
            <a:off x="1412994" y="641587"/>
            <a:ext cx="482292" cy="376131"/>
            <a:chOff x="3198944" y="1721925"/>
            <a:chExt cx="482292" cy="376131"/>
          </a:xfrm>
        </p:grpSpPr>
        <p:sp>
          <p:nvSpPr>
            <p:cNvPr id="413" name="Google Shape;413;p32"/>
            <p:cNvSpPr/>
            <p:nvPr/>
          </p:nvSpPr>
          <p:spPr>
            <a:xfrm rot="-1960143">
              <a:off x="3640715" y="1888214"/>
              <a:ext cx="34028" cy="34028"/>
            </a:xfrm>
            <a:custGeom>
              <a:avLst/>
              <a:gdLst/>
              <a:ahLst/>
              <a:cxnLst/>
              <a:rect l="l" t="t" r="r" b="b"/>
              <a:pathLst>
                <a:path w="896" h="896" extrusionOk="0">
                  <a:moveTo>
                    <a:pt x="430" y="0"/>
                  </a:moveTo>
                  <a:cubicBezTo>
                    <a:pt x="179" y="0"/>
                    <a:pt x="0" y="179"/>
                    <a:pt x="0" y="430"/>
                  </a:cubicBezTo>
                  <a:cubicBezTo>
                    <a:pt x="0" y="680"/>
                    <a:pt x="179" y="895"/>
                    <a:pt x="430" y="895"/>
                  </a:cubicBezTo>
                  <a:cubicBezTo>
                    <a:pt x="680" y="895"/>
                    <a:pt x="895" y="680"/>
                    <a:pt x="895" y="430"/>
                  </a:cubicBezTo>
                  <a:cubicBezTo>
                    <a:pt x="895" y="179"/>
                    <a:pt x="680" y="0"/>
                    <a:pt x="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32"/>
            <p:cNvSpPr/>
            <p:nvPr/>
          </p:nvSpPr>
          <p:spPr>
            <a:xfrm rot="-1960143">
              <a:off x="3562476" y="1728417"/>
              <a:ext cx="34028" cy="34028"/>
            </a:xfrm>
            <a:custGeom>
              <a:avLst/>
              <a:gdLst/>
              <a:ahLst/>
              <a:cxnLst/>
              <a:rect l="l" t="t" r="r" b="b"/>
              <a:pathLst>
                <a:path w="896" h="896" extrusionOk="0">
                  <a:moveTo>
                    <a:pt x="466" y="1"/>
                  </a:moveTo>
                  <a:cubicBezTo>
                    <a:pt x="215" y="1"/>
                    <a:pt x="0" y="216"/>
                    <a:pt x="0" y="430"/>
                  </a:cubicBezTo>
                  <a:cubicBezTo>
                    <a:pt x="0" y="681"/>
                    <a:pt x="215" y="896"/>
                    <a:pt x="466" y="896"/>
                  </a:cubicBezTo>
                  <a:cubicBezTo>
                    <a:pt x="716" y="896"/>
                    <a:pt x="895" y="681"/>
                    <a:pt x="895" y="430"/>
                  </a:cubicBezTo>
                  <a:cubicBezTo>
                    <a:pt x="895" y="216"/>
                    <a:pt x="716" y="1"/>
                    <a:pt x="4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32"/>
            <p:cNvSpPr/>
            <p:nvPr/>
          </p:nvSpPr>
          <p:spPr>
            <a:xfrm rot="-1960143">
              <a:off x="3208057" y="2034652"/>
              <a:ext cx="59853" cy="51308"/>
            </a:xfrm>
            <a:custGeom>
              <a:avLst/>
              <a:gdLst/>
              <a:ahLst/>
              <a:cxnLst/>
              <a:rect l="l" t="t" r="r" b="b"/>
              <a:pathLst>
                <a:path w="1576" h="1351" extrusionOk="0">
                  <a:moveTo>
                    <a:pt x="895" y="0"/>
                  </a:moveTo>
                  <a:cubicBezTo>
                    <a:pt x="287" y="0"/>
                    <a:pt x="0" y="716"/>
                    <a:pt x="430" y="1145"/>
                  </a:cubicBezTo>
                  <a:cubicBezTo>
                    <a:pt x="560" y="1287"/>
                    <a:pt x="729" y="1351"/>
                    <a:pt x="897" y="1351"/>
                  </a:cubicBezTo>
                  <a:cubicBezTo>
                    <a:pt x="1238" y="1351"/>
                    <a:pt x="1575" y="1088"/>
                    <a:pt x="1575" y="680"/>
                  </a:cubicBezTo>
                  <a:cubicBezTo>
                    <a:pt x="1575" y="286"/>
                    <a:pt x="1253" y="0"/>
                    <a:pt x="8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32"/>
            <p:cNvSpPr/>
            <p:nvPr/>
          </p:nvSpPr>
          <p:spPr>
            <a:xfrm rot="-1960143">
              <a:off x="3378777" y="1928443"/>
              <a:ext cx="48992" cy="48954"/>
            </a:xfrm>
            <a:custGeom>
              <a:avLst/>
              <a:gdLst/>
              <a:ahLst/>
              <a:cxnLst/>
              <a:rect l="l" t="t" r="r" b="b"/>
              <a:pathLst>
                <a:path w="1290" h="1289" extrusionOk="0">
                  <a:moveTo>
                    <a:pt x="645" y="0"/>
                  </a:moveTo>
                  <a:cubicBezTo>
                    <a:pt x="287" y="0"/>
                    <a:pt x="1" y="286"/>
                    <a:pt x="1" y="644"/>
                  </a:cubicBezTo>
                  <a:cubicBezTo>
                    <a:pt x="1" y="1002"/>
                    <a:pt x="287" y="1289"/>
                    <a:pt x="645" y="1289"/>
                  </a:cubicBezTo>
                  <a:cubicBezTo>
                    <a:pt x="1003" y="1289"/>
                    <a:pt x="1289" y="1002"/>
                    <a:pt x="1289" y="644"/>
                  </a:cubicBezTo>
                  <a:cubicBezTo>
                    <a:pt x="1289" y="286"/>
                    <a:pt x="1003" y="0"/>
                    <a:pt x="6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7" name="Google Shape;417;p32"/>
          <p:cNvGrpSpPr/>
          <p:nvPr/>
        </p:nvGrpSpPr>
        <p:grpSpPr>
          <a:xfrm>
            <a:off x="649255" y="3026761"/>
            <a:ext cx="258153" cy="337608"/>
            <a:chOff x="3969305" y="3447586"/>
            <a:chExt cx="258153" cy="337608"/>
          </a:xfrm>
        </p:grpSpPr>
        <p:sp>
          <p:nvSpPr>
            <p:cNvPr id="418" name="Google Shape;418;p32"/>
            <p:cNvSpPr/>
            <p:nvPr/>
          </p:nvSpPr>
          <p:spPr>
            <a:xfrm rot="-1960143">
              <a:off x="3993360" y="3467515"/>
              <a:ext cx="99275" cy="86780"/>
            </a:xfrm>
            <a:custGeom>
              <a:avLst/>
              <a:gdLst/>
              <a:ahLst/>
              <a:cxnLst/>
              <a:rect l="l" t="t" r="r" b="b"/>
              <a:pathLst>
                <a:path w="2614" h="2285" extrusionOk="0">
                  <a:moveTo>
                    <a:pt x="1293" y="1"/>
                  </a:moveTo>
                  <a:cubicBezTo>
                    <a:pt x="1150" y="1"/>
                    <a:pt x="1004" y="25"/>
                    <a:pt x="859" y="76"/>
                  </a:cubicBezTo>
                  <a:cubicBezTo>
                    <a:pt x="286" y="327"/>
                    <a:pt x="0" y="1007"/>
                    <a:pt x="251" y="1580"/>
                  </a:cubicBezTo>
                  <a:cubicBezTo>
                    <a:pt x="436" y="2030"/>
                    <a:pt x="857" y="2284"/>
                    <a:pt x="1296" y="2284"/>
                  </a:cubicBezTo>
                  <a:cubicBezTo>
                    <a:pt x="1449" y="2284"/>
                    <a:pt x="1605" y="2253"/>
                    <a:pt x="1754" y="2188"/>
                  </a:cubicBezTo>
                  <a:cubicBezTo>
                    <a:pt x="2327" y="1973"/>
                    <a:pt x="2613" y="1293"/>
                    <a:pt x="2363" y="721"/>
                  </a:cubicBezTo>
                  <a:cubicBezTo>
                    <a:pt x="2171" y="256"/>
                    <a:pt x="1751" y="1"/>
                    <a:pt x="1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32"/>
            <p:cNvSpPr/>
            <p:nvPr/>
          </p:nvSpPr>
          <p:spPr>
            <a:xfrm rot="-1960143">
              <a:off x="3977606" y="3606278"/>
              <a:ext cx="43561" cy="43523"/>
            </a:xfrm>
            <a:custGeom>
              <a:avLst/>
              <a:gdLst/>
              <a:ahLst/>
              <a:cxnLst/>
              <a:rect l="l" t="t" r="r" b="b"/>
              <a:pathLst>
                <a:path w="1147" h="1146" extrusionOk="0">
                  <a:moveTo>
                    <a:pt x="574" y="0"/>
                  </a:moveTo>
                  <a:cubicBezTo>
                    <a:pt x="252" y="0"/>
                    <a:pt x="1" y="251"/>
                    <a:pt x="1" y="573"/>
                  </a:cubicBezTo>
                  <a:cubicBezTo>
                    <a:pt x="1" y="895"/>
                    <a:pt x="252" y="1146"/>
                    <a:pt x="574" y="1146"/>
                  </a:cubicBezTo>
                  <a:cubicBezTo>
                    <a:pt x="896" y="1146"/>
                    <a:pt x="1146" y="895"/>
                    <a:pt x="1146" y="573"/>
                  </a:cubicBezTo>
                  <a:cubicBezTo>
                    <a:pt x="1146" y="251"/>
                    <a:pt x="896" y="0"/>
                    <a:pt x="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32"/>
            <p:cNvSpPr/>
            <p:nvPr/>
          </p:nvSpPr>
          <p:spPr>
            <a:xfrm rot="-1960143">
              <a:off x="4022821" y="3708732"/>
              <a:ext cx="72082" cy="61904"/>
            </a:xfrm>
            <a:custGeom>
              <a:avLst/>
              <a:gdLst/>
              <a:ahLst/>
              <a:cxnLst/>
              <a:rect l="l" t="t" r="r" b="b"/>
              <a:pathLst>
                <a:path w="1898" h="1630" extrusionOk="0">
                  <a:moveTo>
                    <a:pt x="1110" y="0"/>
                  </a:moveTo>
                  <a:cubicBezTo>
                    <a:pt x="394" y="0"/>
                    <a:pt x="1" y="859"/>
                    <a:pt x="538" y="1396"/>
                  </a:cubicBezTo>
                  <a:cubicBezTo>
                    <a:pt x="699" y="1558"/>
                    <a:pt x="897" y="1630"/>
                    <a:pt x="1092" y="1630"/>
                  </a:cubicBezTo>
                  <a:cubicBezTo>
                    <a:pt x="1503" y="1630"/>
                    <a:pt x="1898" y="1309"/>
                    <a:pt x="1898" y="824"/>
                  </a:cubicBezTo>
                  <a:cubicBezTo>
                    <a:pt x="1898" y="358"/>
                    <a:pt x="1540" y="0"/>
                    <a:pt x="1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32"/>
            <p:cNvSpPr/>
            <p:nvPr/>
          </p:nvSpPr>
          <p:spPr>
            <a:xfrm rot="-1960143">
              <a:off x="4150970" y="3627744"/>
              <a:ext cx="66651" cy="55980"/>
            </a:xfrm>
            <a:custGeom>
              <a:avLst/>
              <a:gdLst/>
              <a:ahLst/>
              <a:cxnLst/>
              <a:rect l="l" t="t" r="r" b="b"/>
              <a:pathLst>
                <a:path w="1755" h="1474" extrusionOk="0">
                  <a:moveTo>
                    <a:pt x="1003" y="0"/>
                  </a:moveTo>
                  <a:cubicBezTo>
                    <a:pt x="358" y="0"/>
                    <a:pt x="1" y="788"/>
                    <a:pt x="466" y="1253"/>
                  </a:cubicBezTo>
                  <a:cubicBezTo>
                    <a:pt x="618" y="1405"/>
                    <a:pt x="809" y="1473"/>
                    <a:pt x="996" y="1473"/>
                  </a:cubicBezTo>
                  <a:cubicBezTo>
                    <a:pt x="1382" y="1473"/>
                    <a:pt x="1754" y="1186"/>
                    <a:pt x="1754" y="752"/>
                  </a:cubicBezTo>
                  <a:cubicBezTo>
                    <a:pt x="1754" y="323"/>
                    <a:pt x="1397" y="0"/>
                    <a:pt x="10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2" name="Google Shape;422;p32"/>
          <p:cNvGrpSpPr/>
          <p:nvPr/>
        </p:nvGrpSpPr>
        <p:grpSpPr>
          <a:xfrm>
            <a:off x="3424729" y="1243856"/>
            <a:ext cx="903592" cy="640808"/>
            <a:chOff x="8910575" y="2828725"/>
            <a:chExt cx="470425" cy="333650"/>
          </a:xfrm>
        </p:grpSpPr>
        <p:sp>
          <p:nvSpPr>
            <p:cNvPr id="423" name="Google Shape;423;p32"/>
            <p:cNvSpPr/>
            <p:nvPr/>
          </p:nvSpPr>
          <p:spPr>
            <a:xfrm>
              <a:off x="8916125" y="2853200"/>
              <a:ext cx="15200" cy="234925"/>
            </a:xfrm>
            <a:custGeom>
              <a:avLst/>
              <a:gdLst/>
              <a:ahLst/>
              <a:cxnLst/>
              <a:rect l="l" t="t" r="r" b="b"/>
              <a:pathLst>
                <a:path w="608" h="9397" extrusionOk="0">
                  <a:moveTo>
                    <a:pt x="179" y="0"/>
                  </a:moveTo>
                  <a:lnTo>
                    <a:pt x="179" y="45"/>
                  </a:lnTo>
                  <a:cubicBezTo>
                    <a:pt x="1" y="3114"/>
                    <a:pt x="223" y="6228"/>
                    <a:pt x="312" y="9297"/>
                  </a:cubicBezTo>
                  <a:cubicBezTo>
                    <a:pt x="312" y="9364"/>
                    <a:pt x="357" y="9397"/>
                    <a:pt x="401" y="9397"/>
                  </a:cubicBezTo>
                  <a:cubicBezTo>
                    <a:pt x="446" y="9397"/>
                    <a:pt x="490" y="9364"/>
                    <a:pt x="490" y="9297"/>
                  </a:cubicBezTo>
                  <a:cubicBezTo>
                    <a:pt x="535" y="9208"/>
                    <a:pt x="579" y="9074"/>
                    <a:pt x="579" y="8941"/>
                  </a:cubicBezTo>
                  <a:cubicBezTo>
                    <a:pt x="607" y="8885"/>
                    <a:pt x="546" y="8829"/>
                    <a:pt x="487" y="8829"/>
                  </a:cubicBezTo>
                  <a:cubicBezTo>
                    <a:pt x="475" y="8829"/>
                    <a:pt x="464" y="8831"/>
                    <a:pt x="453" y="8835"/>
                  </a:cubicBezTo>
                  <a:lnTo>
                    <a:pt x="453" y="8835"/>
                  </a:lnTo>
                  <a:cubicBezTo>
                    <a:pt x="232" y="5879"/>
                    <a:pt x="308" y="2960"/>
                    <a:pt x="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32"/>
            <p:cNvSpPr/>
            <p:nvPr/>
          </p:nvSpPr>
          <p:spPr>
            <a:xfrm>
              <a:off x="8922800" y="2845975"/>
              <a:ext cx="13375" cy="297775"/>
            </a:xfrm>
            <a:custGeom>
              <a:avLst/>
              <a:gdLst/>
              <a:ahLst/>
              <a:cxnLst/>
              <a:rect l="l" t="t" r="r" b="b"/>
              <a:pathLst>
                <a:path w="535" h="11911" extrusionOk="0">
                  <a:moveTo>
                    <a:pt x="90" y="0"/>
                  </a:moveTo>
                  <a:cubicBezTo>
                    <a:pt x="45" y="0"/>
                    <a:pt x="1" y="22"/>
                    <a:pt x="1" y="67"/>
                  </a:cubicBezTo>
                  <a:cubicBezTo>
                    <a:pt x="134" y="3981"/>
                    <a:pt x="223" y="7896"/>
                    <a:pt x="312" y="11810"/>
                  </a:cubicBezTo>
                  <a:cubicBezTo>
                    <a:pt x="312" y="11877"/>
                    <a:pt x="368" y="11910"/>
                    <a:pt x="423" y="11910"/>
                  </a:cubicBezTo>
                  <a:cubicBezTo>
                    <a:pt x="479" y="11910"/>
                    <a:pt x="534" y="11877"/>
                    <a:pt x="534" y="11810"/>
                  </a:cubicBezTo>
                  <a:lnTo>
                    <a:pt x="179" y="67"/>
                  </a:lnTo>
                  <a:cubicBezTo>
                    <a:pt x="179" y="22"/>
                    <a:pt x="134" y="0"/>
                    <a:pt x="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32"/>
            <p:cNvSpPr/>
            <p:nvPr/>
          </p:nvSpPr>
          <p:spPr>
            <a:xfrm>
              <a:off x="8927250" y="2852650"/>
              <a:ext cx="21150" cy="309725"/>
            </a:xfrm>
            <a:custGeom>
              <a:avLst/>
              <a:gdLst/>
              <a:ahLst/>
              <a:cxnLst/>
              <a:rect l="l" t="t" r="r" b="b"/>
              <a:pathLst>
                <a:path w="846" h="12389" extrusionOk="0">
                  <a:moveTo>
                    <a:pt x="312" y="0"/>
                  </a:moveTo>
                  <a:cubicBezTo>
                    <a:pt x="279" y="0"/>
                    <a:pt x="245" y="22"/>
                    <a:pt x="223" y="67"/>
                  </a:cubicBezTo>
                  <a:cubicBezTo>
                    <a:pt x="1" y="4115"/>
                    <a:pt x="134" y="8207"/>
                    <a:pt x="579" y="12255"/>
                  </a:cubicBezTo>
                  <a:cubicBezTo>
                    <a:pt x="579" y="12344"/>
                    <a:pt x="646" y="12388"/>
                    <a:pt x="712" y="12388"/>
                  </a:cubicBezTo>
                  <a:cubicBezTo>
                    <a:pt x="779" y="12388"/>
                    <a:pt x="846" y="12344"/>
                    <a:pt x="846" y="12255"/>
                  </a:cubicBezTo>
                  <a:cubicBezTo>
                    <a:pt x="445" y="8207"/>
                    <a:pt x="312" y="4115"/>
                    <a:pt x="401" y="67"/>
                  </a:cubicBezTo>
                  <a:cubicBezTo>
                    <a:pt x="379" y="22"/>
                    <a:pt x="345" y="0"/>
                    <a:pt x="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32"/>
            <p:cNvSpPr/>
            <p:nvPr/>
          </p:nvSpPr>
          <p:spPr>
            <a:xfrm>
              <a:off x="8947275" y="2861525"/>
              <a:ext cx="17250" cy="282225"/>
            </a:xfrm>
            <a:custGeom>
              <a:avLst/>
              <a:gdLst/>
              <a:ahLst/>
              <a:cxnLst/>
              <a:rect l="l" t="t" r="r" b="b"/>
              <a:pathLst>
                <a:path w="690" h="11289" extrusionOk="0">
                  <a:moveTo>
                    <a:pt x="111" y="1"/>
                  </a:moveTo>
                  <a:cubicBezTo>
                    <a:pt x="78" y="1"/>
                    <a:pt x="45" y="23"/>
                    <a:pt x="45" y="68"/>
                  </a:cubicBezTo>
                  <a:cubicBezTo>
                    <a:pt x="0" y="3760"/>
                    <a:pt x="134" y="7496"/>
                    <a:pt x="445" y="11188"/>
                  </a:cubicBezTo>
                  <a:cubicBezTo>
                    <a:pt x="445" y="11255"/>
                    <a:pt x="512" y="11288"/>
                    <a:pt x="573" y="11288"/>
                  </a:cubicBezTo>
                  <a:cubicBezTo>
                    <a:pt x="634" y="11288"/>
                    <a:pt x="690" y="11255"/>
                    <a:pt x="668" y="11188"/>
                  </a:cubicBezTo>
                  <a:cubicBezTo>
                    <a:pt x="356" y="7496"/>
                    <a:pt x="178" y="3760"/>
                    <a:pt x="178" y="68"/>
                  </a:cubicBezTo>
                  <a:cubicBezTo>
                    <a:pt x="178" y="23"/>
                    <a:pt x="145" y="1"/>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32"/>
            <p:cNvSpPr/>
            <p:nvPr/>
          </p:nvSpPr>
          <p:spPr>
            <a:xfrm>
              <a:off x="8932825" y="2856650"/>
              <a:ext cx="25600" cy="285425"/>
            </a:xfrm>
            <a:custGeom>
              <a:avLst/>
              <a:gdLst/>
              <a:ahLst/>
              <a:cxnLst/>
              <a:rect l="l" t="t" r="r" b="b"/>
              <a:pathLst>
                <a:path w="1024" h="11417" extrusionOk="0">
                  <a:moveTo>
                    <a:pt x="343" y="0"/>
                  </a:moveTo>
                  <a:cubicBezTo>
                    <a:pt x="307" y="0"/>
                    <a:pt x="267" y="36"/>
                    <a:pt x="267" y="85"/>
                  </a:cubicBezTo>
                  <a:cubicBezTo>
                    <a:pt x="0" y="3821"/>
                    <a:pt x="178" y="7602"/>
                    <a:pt x="756" y="11338"/>
                  </a:cubicBezTo>
                  <a:cubicBezTo>
                    <a:pt x="774" y="11391"/>
                    <a:pt x="819" y="11416"/>
                    <a:pt x="867" y="11416"/>
                  </a:cubicBezTo>
                  <a:cubicBezTo>
                    <a:pt x="942" y="11416"/>
                    <a:pt x="1023" y="11357"/>
                    <a:pt x="1023" y="11250"/>
                  </a:cubicBezTo>
                  <a:cubicBezTo>
                    <a:pt x="489" y="7558"/>
                    <a:pt x="311" y="3821"/>
                    <a:pt x="400" y="85"/>
                  </a:cubicBezTo>
                  <a:cubicBezTo>
                    <a:pt x="400" y="24"/>
                    <a:pt x="373" y="0"/>
                    <a:pt x="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2"/>
            <p:cNvSpPr/>
            <p:nvPr/>
          </p:nvSpPr>
          <p:spPr>
            <a:xfrm>
              <a:off x="8910575" y="2828725"/>
              <a:ext cx="355875" cy="36275"/>
            </a:xfrm>
            <a:custGeom>
              <a:avLst/>
              <a:gdLst/>
              <a:ahLst/>
              <a:cxnLst/>
              <a:rect l="l" t="t" r="r" b="b"/>
              <a:pathLst>
                <a:path w="14235" h="1451" extrusionOk="0">
                  <a:moveTo>
                    <a:pt x="14057" y="1"/>
                  </a:moveTo>
                  <a:cubicBezTo>
                    <a:pt x="11432" y="1"/>
                    <a:pt x="8808" y="134"/>
                    <a:pt x="6228" y="357"/>
                  </a:cubicBezTo>
                  <a:cubicBezTo>
                    <a:pt x="5027" y="445"/>
                    <a:pt x="3826" y="579"/>
                    <a:pt x="2625" y="757"/>
                  </a:cubicBezTo>
                  <a:cubicBezTo>
                    <a:pt x="1958" y="846"/>
                    <a:pt x="1290" y="935"/>
                    <a:pt x="668" y="1024"/>
                  </a:cubicBezTo>
                  <a:cubicBezTo>
                    <a:pt x="401" y="1068"/>
                    <a:pt x="178" y="1068"/>
                    <a:pt x="0" y="1291"/>
                  </a:cubicBezTo>
                  <a:cubicBezTo>
                    <a:pt x="0" y="1291"/>
                    <a:pt x="0" y="1335"/>
                    <a:pt x="0" y="1335"/>
                  </a:cubicBezTo>
                  <a:cubicBezTo>
                    <a:pt x="29" y="1420"/>
                    <a:pt x="75" y="1451"/>
                    <a:pt x="127" y="1451"/>
                  </a:cubicBezTo>
                  <a:cubicBezTo>
                    <a:pt x="158" y="1451"/>
                    <a:pt x="190" y="1440"/>
                    <a:pt x="223" y="1424"/>
                  </a:cubicBezTo>
                  <a:lnTo>
                    <a:pt x="223" y="1380"/>
                  </a:lnTo>
                  <a:lnTo>
                    <a:pt x="223" y="1335"/>
                  </a:lnTo>
                  <a:lnTo>
                    <a:pt x="178" y="1335"/>
                  </a:lnTo>
                  <a:cubicBezTo>
                    <a:pt x="134" y="1157"/>
                    <a:pt x="6450" y="579"/>
                    <a:pt x="7073" y="534"/>
                  </a:cubicBezTo>
                  <a:cubicBezTo>
                    <a:pt x="9386" y="357"/>
                    <a:pt x="11699" y="268"/>
                    <a:pt x="14057" y="268"/>
                  </a:cubicBezTo>
                  <a:cubicBezTo>
                    <a:pt x="14235" y="268"/>
                    <a:pt x="14235" y="1"/>
                    <a:pt x="140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32"/>
            <p:cNvSpPr/>
            <p:nvPr/>
          </p:nvSpPr>
          <p:spPr>
            <a:xfrm>
              <a:off x="8926925" y="2836525"/>
              <a:ext cx="388450" cy="43250"/>
            </a:xfrm>
            <a:custGeom>
              <a:avLst/>
              <a:gdLst/>
              <a:ahLst/>
              <a:cxnLst/>
              <a:rect l="l" t="t" r="r" b="b"/>
              <a:pathLst>
                <a:path w="15538" h="1730" extrusionOk="0">
                  <a:moveTo>
                    <a:pt x="15360" y="0"/>
                  </a:moveTo>
                  <a:cubicBezTo>
                    <a:pt x="11890" y="0"/>
                    <a:pt x="8465" y="222"/>
                    <a:pt x="5040" y="623"/>
                  </a:cubicBezTo>
                  <a:cubicBezTo>
                    <a:pt x="4239" y="712"/>
                    <a:pt x="3483" y="801"/>
                    <a:pt x="2727" y="934"/>
                  </a:cubicBezTo>
                  <a:lnTo>
                    <a:pt x="1482" y="1112"/>
                  </a:lnTo>
                  <a:cubicBezTo>
                    <a:pt x="1081" y="1157"/>
                    <a:pt x="681" y="1201"/>
                    <a:pt x="280" y="1334"/>
                  </a:cubicBezTo>
                  <a:cubicBezTo>
                    <a:pt x="73" y="1438"/>
                    <a:pt x="0" y="1730"/>
                    <a:pt x="124" y="1730"/>
                  </a:cubicBezTo>
                  <a:cubicBezTo>
                    <a:pt x="159" y="1730"/>
                    <a:pt x="211" y="1705"/>
                    <a:pt x="280" y="1646"/>
                  </a:cubicBezTo>
                  <a:lnTo>
                    <a:pt x="280" y="1601"/>
                  </a:lnTo>
                  <a:cubicBezTo>
                    <a:pt x="280" y="1597"/>
                    <a:pt x="280" y="1594"/>
                    <a:pt x="279" y="1592"/>
                  </a:cubicBezTo>
                  <a:lnTo>
                    <a:pt x="279" y="1592"/>
                  </a:lnTo>
                  <a:cubicBezTo>
                    <a:pt x="847" y="1461"/>
                    <a:pt x="1497" y="1332"/>
                    <a:pt x="2104" y="1246"/>
                  </a:cubicBezTo>
                  <a:cubicBezTo>
                    <a:pt x="2727" y="1157"/>
                    <a:pt x="3394" y="1068"/>
                    <a:pt x="4017" y="979"/>
                  </a:cubicBezTo>
                  <a:cubicBezTo>
                    <a:pt x="5307" y="845"/>
                    <a:pt x="6552" y="712"/>
                    <a:pt x="7842" y="623"/>
                  </a:cubicBezTo>
                  <a:cubicBezTo>
                    <a:pt x="10333" y="400"/>
                    <a:pt x="12869" y="311"/>
                    <a:pt x="15360" y="311"/>
                  </a:cubicBezTo>
                  <a:cubicBezTo>
                    <a:pt x="15538" y="311"/>
                    <a:pt x="15538" y="45"/>
                    <a:pt x="153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32"/>
            <p:cNvSpPr/>
            <p:nvPr/>
          </p:nvSpPr>
          <p:spPr>
            <a:xfrm>
              <a:off x="8933925" y="2848750"/>
              <a:ext cx="349200" cy="38950"/>
            </a:xfrm>
            <a:custGeom>
              <a:avLst/>
              <a:gdLst/>
              <a:ahLst/>
              <a:cxnLst/>
              <a:rect l="l" t="t" r="r" b="b"/>
              <a:pathLst>
                <a:path w="13968" h="1558" extrusionOk="0">
                  <a:moveTo>
                    <a:pt x="13834" y="0"/>
                  </a:moveTo>
                  <a:cubicBezTo>
                    <a:pt x="9208" y="45"/>
                    <a:pt x="4582" y="534"/>
                    <a:pt x="89" y="1424"/>
                  </a:cubicBezTo>
                  <a:cubicBezTo>
                    <a:pt x="0" y="1424"/>
                    <a:pt x="45" y="1557"/>
                    <a:pt x="89" y="1557"/>
                  </a:cubicBezTo>
                  <a:lnTo>
                    <a:pt x="134" y="1557"/>
                  </a:lnTo>
                  <a:cubicBezTo>
                    <a:pt x="4627" y="712"/>
                    <a:pt x="9208" y="312"/>
                    <a:pt x="13834" y="312"/>
                  </a:cubicBezTo>
                  <a:cubicBezTo>
                    <a:pt x="13968" y="267"/>
                    <a:pt x="13968" y="45"/>
                    <a:pt x="13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32"/>
            <p:cNvSpPr/>
            <p:nvPr/>
          </p:nvSpPr>
          <p:spPr>
            <a:xfrm>
              <a:off x="8920575" y="2845450"/>
              <a:ext cx="432625" cy="25550"/>
            </a:xfrm>
            <a:custGeom>
              <a:avLst/>
              <a:gdLst/>
              <a:ahLst/>
              <a:cxnLst/>
              <a:rect l="l" t="t" r="r" b="b"/>
              <a:pathLst>
                <a:path w="17305" h="1022" extrusionOk="0">
                  <a:moveTo>
                    <a:pt x="11486" y="1"/>
                  </a:moveTo>
                  <a:cubicBezTo>
                    <a:pt x="7663" y="1"/>
                    <a:pt x="3846" y="307"/>
                    <a:pt x="90" y="933"/>
                  </a:cubicBezTo>
                  <a:cubicBezTo>
                    <a:pt x="1" y="933"/>
                    <a:pt x="45" y="1022"/>
                    <a:pt x="90" y="1022"/>
                  </a:cubicBezTo>
                  <a:lnTo>
                    <a:pt x="90" y="977"/>
                  </a:lnTo>
                  <a:cubicBezTo>
                    <a:pt x="3717" y="549"/>
                    <a:pt x="7364" y="341"/>
                    <a:pt x="11016" y="341"/>
                  </a:cubicBezTo>
                  <a:cubicBezTo>
                    <a:pt x="13052" y="341"/>
                    <a:pt x="15089" y="405"/>
                    <a:pt x="17126" y="533"/>
                  </a:cubicBezTo>
                  <a:cubicBezTo>
                    <a:pt x="17304" y="533"/>
                    <a:pt x="17304" y="221"/>
                    <a:pt x="17126" y="221"/>
                  </a:cubicBezTo>
                  <a:cubicBezTo>
                    <a:pt x="15249" y="75"/>
                    <a:pt x="13367" y="1"/>
                    <a:pt x="11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32"/>
            <p:cNvSpPr/>
            <p:nvPr/>
          </p:nvSpPr>
          <p:spPr>
            <a:xfrm>
              <a:off x="8932825" y="3133425"/>
              <a:ext cx="302500" cy="11900"/>
            </a:xfrm>
            <a:custGeom>
              <a:avLst/>
              <a:gdLst/>
              <a:ahLst/>
              <a:cxnLst/>
              <a:rect l="l" t="t" r="r" b="b"/>
              <a:pathLst>
                <a:path w="12100" h="476" extrusionOk="0">
                  <a:moveTo>
                    <a:pt x="11921" y="1"/>
                  </a:moveTo>
                  <a:cubicBezTo>
                    <a:pt x="9964" y="45"/>
                    <a:pt x="7962" y="90"/>
                    <a:pt x="6005" y="134"/>
                  </a:cubicBezTo>
                  <a:cubicBezTo>
                    <a:pt x="4003" y="179"/>
                    <a:pt x="2002" y="134"/>
                    <a:pt x="89" y="312"/>
                  </a:cubicBezTo>
                  <a:cubicBezTo>
                    <a:pt x="0" y="356"/>
                    <a:pt x="0" y="445"/>
                    <a:pt x="89" y="445"/>
                  </a:cubicBezTo>
                  <a:cubicBezTo>
                    <a:pt x="560" y="467"/>
                    <a:pt x="1033" y="475"/>
                    <a:pt x="1507" y="475"/>
                  </a:cubicBezTo>
                  <a:cubicBezTo>
                    <a:pt x="3006" y="475"/>
                    <a:pt x="4519" y="390"/>
                    <a:pt x="6005" y="356"/>
                  </a:cubicBezTo>
                  <a:lnTo>
                    <a:pt x="11921" y="267"/>
                  </a:lnTo>
                  <a:cubicBezTo>
                    <a:pt x="12099" y="267"/>
                    <a:pt x="12099" y="1"/>
                    <a:pt x="119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32"/>
            <p:cNvSpPr/>
            <p:nvPr/>
          </p:nvSpPr>
          <p:spPr>
            <a:xfrm>
              <a:off x="8936150" y="3124525"/>
              <a:ext cx="432600" cy="30050"/>
            </a:xfrm>
            <a:custGeom>
              <a:avLst/>
              <a:gdLst/>
              <a:ahLst/>
              <a:cxnLst/>
              <a:rect l="l" t="t" r="r" b="b"/>
              <a:pathLst>
                <a:path w="17304" h="1202" extrusionOk="0">
                  <a:moveTo>
                    <a:pt x="17126" y="1"/>
                  </a:moveTo>
                  <a:cubicBezTo>
                    <a:pt x="11432" y="623"/>
                    <a:pt x="5739" y="1024"/>
                    <a:pt x="45" y="1113"/>
                  </a:cubicBezTo>
                  <a:cubicBezTo>
                    <a:pt x="0" y="1113"/>
                    <a:pt x="0" y="1157"/>
                    <a:pt x="45" y="1202"/>
                  </a:cubicBezTo>
                  <a:cubicBezTo>
                    <a:pt x="5739" y="1157"/>
                    <a:pt x="11432" y="846"/>
                    <a:pt x="17126" y="268"/>
                  </a:cubicBezTo>
                  <a:cubicBezTo>
                    <a:pt x="17304" y="268"/>
                    <a:pt x="17304" y="1"/>
                    <a:pt x="17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32"/>
            <p:cNvSpPr/>
            <p:nvPr/>
          </p:nvSpPr>
          <p:spPr>
            <a:xfrm>
              <a:off x="8940600" y="3112300"/>
              <a:ext cx="410375" cy="19725"/>
            </a:xfrm>
            <a:custGeom>
              <a:avLst/>
              <a:gdLst/>
              <a:ahLst/>
              <a:cxnLst/>
              <a:rect l="l" t="t" r="r" b="b"/>
              <a:pathLst>
                <a:path w="16415" h="789" extrusionOk="0">
                  <a:moveTo>
                    <a:pt x="16236" y="0"/>
                  </a:moveTo>
                  <a:cubicBezTo>
                    <a:pt x="11427" y="401"/>
                    <a:pt x="6582" y="585"/>
                    <a:pt x="1733" y="585"/>
                  </a:cubicBezTo>
                  <a:cubicBezTo>
                    <a:pt x="1200" y="585"/>
                    <a:pt x="667" y="583"/>
                    <a:pt x="134" y="579"/>
                  </a:cubicBezTo>
                  <a:cubicBezTo>
                    <a:pt x="0" y="579"/>
                    <a:pt x="0" y="712"/>
                    <a:pt x="134" y="712"/>
                  </a:cubicBezTo>
                  <a:cubicBezTo>
                    <a:pt x="1672" y="763"/>
                    <a:pt x="3209" y="788"/>
                    <a:pt x="4746" y="788"/>
                  </a:cubicBezTo>
                  <a:cubicBezTo>
                    <a:pt x="8588" y="788"/>
                    <a:pt x="12423" y="630"/>
                    <a:pt x="16236" y="312"/>
                  </a:cubicBezTo>
                  <a:cubicBezTo>
                    <a:pt x="16414" y="312"/>
                    <a:pt x="16414" y="0"/>
                    <a:pt x="16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32"/>
            <p:cNvSpPr/>
            <p:nvPr/>
          </p:nvSpPr>
          <p:spPr>
            <a:xfrm>
              <a:off x="8951725" y="3121200"/>
              <a:ext cx="402575" cy="26025"/>
            </a:xfrm>
            <a:custGeom>
              <a:avLst/>
              <a:gdLst/>
              <a:ahLst/>
              <a:cxnLst/>
              <a:rect l="l" t="t" r="r" b="b"/>
              <a:pathLst>
                <a:path w="16103" h="1041" extrusionOk="0">
                  <a:moveTo>
                    <a:pt x="15836" y="0"/>
                  </a:moveTo>
                  <a:cubicBezTo>
                    <a:pt x="13167" y="490"/>
                    <a:pt x="10409" y="756"/>
                    <a:pt x="7696" y="801"/>
                  </a:cubicBezTo>
                  <a:cubicBezTo>
                    <a:pt x="6005" y="801"/>
                    <a:pt x="4295" y="603"/>
                    <a:pt x="2605" y="603"/>
                  </a:cubicBezTo>
                  <a:cubicBezTo>
                    <a:pt x="1760" y="603"/>
                    <a:pt x="919" y="653"/>
                    <a:pt x="89" y="801"/>
                  </a:cubicBezTo>
                  <a:cubicBezTo>
                    <a:pt x="0" y="801"/>
                    <a:pt x="45" y="934"/>
                    <a:pt x="134" y="934"/>
                  </a:cubicBezTo>
                  <a:cubicBezTo>
                    <a:pt x="801" y="868"/>
                    <a:pt x="1479" y="834"/>
                    <a:pt x="2163" y="834"/>
                  </a:cubicBezTo>
                  <a:cubicBezTo>
                    <a:pt x="2847" y="834"/>
                    <a:pt x="3536" y="868"/>
                    <a:pt x="4226" y="934"/>
                  </a:cubicBezTo>
                  <a:cubicBezTo>
                    <a:pt x="5203" y="1000"/>
                    <a:pt x="6180" y="1041"/>
                    <a:pt x="7157" y="1041"/>
                  </a:cubicBezTo>
                  <a:cubicBezTo>
                    <a:pt x="7514" y="1041"/>
                    <a:pt x="7872" y="1035"/>
                    <a:pt x="8229" y="1023"/>
                  </a:cubicBezTo>
                  <a:cubicBezTo>
                    <a:pt x="10809" y="1023"/>
                    <a:pt x="13389" y="756"/>
                    <a:pt x="15925" y="312"/>
                  </a:cubicBezTo>
                  <a:cubicBezTo>
                    <a:pt x="16103" y="267"/>
                    <a:pt x="16014" y="0"/>
                    <a:pt x="15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32"/>
            <p:cNvSpPr/>
            <p:nvPr/>
          </p:nvSpPr>
          <p:spPr>
            <a:xfrm>
              <a:off x="9328700" y="2843750"/>
              <a:ext cx="25600" cy="247450"/>
            </a:xfrm>
            <a:custGeom>
              <a:avLst/>
              <a:gdLst/>
              <a:ahLst/>
              <a:cxnLst/>
              <a:rect l="l" t="t" r="r" b="b"/>
              <a:pathLst>
                <a:path w="1024" h="9898" extrusionOk="0">
                  <a:moveTo>
                    <a:pt x="67" y="0"/>
                  </a:moveTo>
                  <a:cubicBezTo>
                    <a:pt x="56" y="0"/>
                    <a:pt x="45" y="22"/>
                    <a:pt x="45" y="67"/>
                  </a:cubicBezTo>
                  <a:cubicBezTo>
                    <a:pt x="0" y="1668"/>
                    <a:pt x="356" y="3314"/>
                    <a:pt x="490" y="4915"/>
                  </a:cubicBezTo>
                  <a:cubicBezTo>
                    <a:pt x="623" y="6517"/>
                    <a:pt x="668" y="8163"/>
                    <a:pt x="757" y="9764"/>
                  </a:cubicBezTo>
                  <a:cubicBezTo>
                    <a:pt x="757" y="9853"/>
                    <a:pt x="823" y="9897"/>
                    <a:pt x="890" y="9897"/>
                  </a:cubicBezTo>
                  <a:cubicBezTo>
                    <a:pt x="957" y="9897"/>
                    <a:pt x="1024" y="9853"/>
                    <a:pt x="1024" y="9764"/>
                  </a:cubicBezTo>
                  <a:cubicBezTo>
                    <a:pt x="935" y="8118"/>
                    <a:pt x="801" y="6428"/>
                    <a:pt x="668" y="4782"/>
                  </a:cubicBezTo>
                  <a:cubicBezTo>
                    <a:pt x="623" y="3181"/>
                    <a:pt x="445" y="1624"/>
                    <a:pt x="89" y="67"/>
                  </a:cubicBezTo>
                  <a:cubicBezTo>
                    <a:pt x="89" y="22"/>
                    <a:pt x="78" y="0"/>
                    <a:pt x="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32"/>
            <p:cNvSpPr/>
            <p:nvPr/>
          </p:nvSpPr>
          <p:spPr>
            <a:xfrm>
              <a:off x="9336475" y="2839025"/>
              <a:ext cx="30050" cy="272175"/>
            </a:xfrm>
            <a:custGeom>
              <a:avLst/>
              <a:gdLst/>
              <a:ahLst/>
              <a:cxnLst/>
              <a:rect l="l" t="t" r="r" b="b"/>
              <a:pathLst>
                <a:path w="1202" h="10887" extrusionOk="0">
                  <a:moveTo>
                    <a:pt x="68" y="0"/>
                  </a:moveTo>
                  <a:cubicBezTo>
                    <a:pt x="34" y="0"/>
                    <a:pt x="1" y="11"/>
                    <a:pt x="1" y="33"/>
                  </a:cubicBezTo>
                  <a:lnTo>
                    <a:pt x="1" y="78"/>
                  </a:lnTo>
                  <a:cubicBezTo>
                    <a:pt x="223" y="1857"/>
                    <a:pt x="535" y="3592"/>
                    <a:pt x="713" y="5371"/>
                  </a:cubicBezTo>
                  <a:cubicBezTo>
                    <a:pt x="846" y="7151"/>
                    <a:pt x="890" y="8974"/>
                    <a:pt x="890" y="10754"/>
                  </a:cubicBezTo>
                  <a:cubicBezTo>
                    <a:pt x="913" y="10842"/>
                    <a:pt x="979" y="10887"/>
                    <a:pt x="1046" y="10887"/>
                  </a:cubicBezTo>
                  <a:cubicBezTo>
                    <a:pt x="1113" y="10887"/>
                    <a:pt x="1180" y="10842"/>
                    <a:pt x="1202" y="10754"/>
                  </a:cubicBezTo>
                  <a:cubicBezTo>
                    <a:pt x="1202" y="8930"/>
                    <a:pt x="1113" y="7062"/>
                    <a:pt x="935" y="5238"/>
                  </a:cubicBezTo>
                  <a:cubicBezTo>
                    <a:pt x="802" y="3503"/>
                    <a:pt x="535" y="1768"/>
                    <a:pt x="134" y="33"/>
                  </a:cubicBezTo>
                  <a:cubicBezTo>
                    <a:pt x="134" y="11"/>
                    <a:pt x="101" y="0"/>
                    <a:pt x="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32"/>
            <p:cNvSpPr/>
            <p:nvPr/>
          </p:nvSpPr>
          <p:spPr>
            <a:xfrm>
              <a:off x="9340925" y="2832875"/>
              <a:ext cx="40075" cy="297450"/>
            </a:xfrm>
            <a:custGeom>
              <a:avLst/>
              <a:gdLst/>
              <a:ahLst/>
              <a:cxnLst/>
              <a:rect l="l" t="t" r="r" b="b"/>
              <a:pathLst>
                <a:path w="1603" h="11898" extrusionOk="0">
                  <a:moveTo>
                    <a:pt x="604" y="0"/>
                  </a:moveTo>
                  <a:cubicBezTo>
                    <a:pt x="596" y="0"/>
                    <a:pt x="588" y="4"/>
                    <a:pt x="579" y="13"/>
                  </a:cubicBezTo>
                  <a:cubicBezTo>
                    <a:pt x="1" y="57"/>
                    <a:pt x="357" y="1169"/>
                    <a:pt x="357" y="1525"/>
                  </a:cubicBezTo>
                  <a:cubicBezTo>
                    <a:pt x="446" y="2681"/>
                    <a:pt x="535" y="3794"/>
                    <a:pt x="668" y="4950"/>
                  </a:cubicBezTo>
                  <a:cubicBezTo>
                    <a:pt x="757" y="6107"/>
                    <a:pt x="846" y="7219"/>
                    <a:pt x="935" y="8375"/>
                  </a:cubicBezTo>
                  <a:cubicBezTo>
                    <a:pt x="1113" y="9487"/>
                    <a:pt x="1068" y="10599"/>
                    <a:pt x="801" y="11711"/>
                  </a:cubicBezTo>
                  <a:cubicBezTo>
                    <a:pt x="774" y="11821"/>
                    <a:pt x="865" y="11897"/>
                    <a:pt x="960" y="11897"/>
                  </a:cubicBezTo>
                  <a:cubicBezTo>
                    <a:pt x="1019" y="11897"/>
                    <a:pt x="1079" y="11868"/>
                    <a:pt x="1113" y="11800"/>
                  </a:cubicBezTo>
                  <a:cubicBezTo>
                    <a:pt x="1602" y="10021"/>
                    <a:pt x="1202" y="8064"/>
                    <a:pt x="1024" y="6240"/>
                  </a:cubicBezTo>
                  <a:lnTo>
                    <a:pt x="757" y="3260"/>
                  </a:lnTo>
                  <a:lnTo>
                    <a:pt x="624" y="1792"/>
                  </a:lnTo>
                  <a:cubicBezTo>
                    <a:pt x="579" y="1480"/>
                    <a:pt x="312" y="279"/>
                    <a:pt x="579" y="102"/>
                  </a:cubicBezTo>
                  <a:cubicBezTo>
                    <a:pt x="651" y="66"/>
                    <a:pt x="636" y="0"/>
                    <a:pt x="6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32"/>
            <p:cNvSpPr/>
            <p:nvPr/>
          </p:nvSpPr>
          <p:spPr>
            <a:xfrm>
              <a:off x="9318125" y="2846800"/>
              <a:ext cx="32850" cy="301375"/>
            </a:xfrm>
            <a:custGeom>
              <a:avLst/>
              <a:gdLst/>
              <a:ahLst/>
              <a:cxnLst/>
              <a:rect l="l" t="t" r="r" b="b"/>
              <a:pathLst>
                <a:path w="1314" h="12055" extrusionOk="0">
                  <a:moveTo>
                    <a:pt x="29" y="1"/>
                  </a:moveTo>
                  <a:cubicBezTo>
                    <a:pt x="12" y="1"/>
                    <a:pt x="1" y="12"/>
                    <a:pt x="23" y="34"/>
                  </a:cubicBezTo>
                  <a:cubicBezTo>
                    <a:pt x="601" y="3993"/>
                    <a:pt x="957" y="7952"/>
                    <a:pt x="1046" y="11955"/>
                  </a:cubicBezTo>
                  <a:cubicBezTo>
                    <a:pt x="1068" y="12022"/>
                    <a:pt x="1124" y="12055"/>
                    <a:pt x="1180" y="12055"/>
                  </a:cubicBezTo>
                  <a:cubicBezTo>
                    <a:pt x="1235" y="12055"/>
                    <a:pt x="1291" y="12022"/>
                    <a:pt x="1313" y="11955"/>
                  </a:cubicBezTo>
                  <a:cubicBezTo>
                    <a:pt x="1224" y="7952"/>
                    <a:pt x="824" y="3948"/>
                    <a:pt x="68" y="34"/>
                  </a:cubicBezTo>
                  <a:cubicBezTo>
                    <a:pt x="68" y="12"/>
                    <a:pt x="45"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32"/>
            <p:cNvSpPr/>
            <p:nvPr/>
          </p:nvSpPr>
          <p:spPr>
            <a:xfrm>
              <a:off x="9330925" y="2852350"/>
              <a:ext cx="31150" cy="274425"/>
            </a:xfrm>
            <a:custGeom>
              <a:avLst/>
              <a:gdLst/>
              <a:ahLst/>
              <a:cxnLst/>
              <a:rect l="l" t="t" r="r" b="b"/>
              <a:pathLst>
                <a:path w="1246" h="10977" extrusionOk="0">
                  <a:moveTo>
                    <a:pt x="67" y="1"/>
                  </a:moveTo>
                  <a:cubicBezTo>
                    <a:pt x="34" y="1"/>
                    <a:pt x="0" y="12"/>
                    <a:pt x="0" y="34"/>
                  </a:cubicBezTo>
                  <a:lnTo>
                    <a:pt x="0" y="79"/>
                  </a:lnTo>
                  <a:cubicBezTo>
                    <a:pt x="223" y="1858"/>
                    <a:pt x="490" y="3637"/>
                    <a:pt x="668" y="5461"/>
                  </a:cubicBezTo>
                  <a:cubicBezTo>
                    <a:pt x="846" y="7240"/>
                    <a:pt x="890" y="9064"/>
                    <a:pt x="979" y="10843"/>
                  </a:cubicBezTo>
                  <a:cubicBezTo>
                    <a:pt x="979" y="10932"/>
                    <a:pt x="1035" y="10977"/>
                    <a:pt x="1096" y="10977"/>
                  </a:cubicBezTo>
                  <a:cubicBezTo>
                    <a:pt x="1157" y="10977"/>
                    <a:pt x="1224" y="10932"/>
                    <a:pt x="1246" y="10843"/>
                  </a:cubicBezTo>
                  <a:cubicBezTo>
                    <a:pt x="1246" y="9020"/>
                    <a:pt x="1068" y="7151"/>
                    <a:pt x="890" y="5283"/>
                  </a:cubicBezTo>
                  <a:cubicBezTo>
                    <a:pt x="757" y="3548"/>
                    <a:pt x="490" y="1769"/>
                    <a:pt x="134" y="34"/>
                  </a:cubicBezTo>
                  <a:cubicBezTo>
                    <a:pt x="134" y="12"/>
                    <a:pt x="101" y="1"/>
                    <a:pt x="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1" name="Google Shape;441;p32"/>
          <p:cNvGrpSpPr/>
          <p:nvPr/>
        </p:nvGrpSpPr>
        <p:grpSpPr>
          <a:xfrm>
            <a:off x="3449304" y="2416231"/>
            <a:ext cx="903592" cy="640808"/>
            <a:chOff x="8910575" y="2828725"/>
            <a:chExt cx="470425" cy="333650"/>
          </a:xfrm>
        </p:grpSpPr>
        <p:sp>
          <p:nvSpPr>
            <p:cNvPr id="442" name="Google Shape;442;p32"/>
            <p:cNvSpPr/>
            <p:nvPr/>
          </p:nvSpPr>
          <p:spPr>
            <a:xfrm>
              <a:off x="8916125" y="2853200"/>
              <a:ext cx="15200" cy="234925"/>
            </a:xfrm>
            <a:custGeom>
              <a:avLst/>
              <a:gdLst/>
              <a:ahLst/>
              <a:cxnLst/>
              <a:rect l="l" t="t" r="r" b="b"/>
              <a:pathLst>
                <a:path w="608" h="9397" extrusionOk="0">
                  <a:moveTo>
                    <a:pt x="179" y="0"/>
                  </a:moveTo>
                  <a:lnTo>
                    <a:pt x="179" y="45"/>
                  </a:lnTo>
                  <a:cubicBezTo>
                    <a:pt x="1" y="3114"/>
                    <a:pt x="223" y="6228"/>
                    <a:pt x="312" y="9297"/>
                  </a:cubicBezTo>
                  <a:cubicBezTo>
                    <a:pt x="312" y="9364"/>
                    <a:pt x="357" y="9397"/>
                    <a:pt x="401" y="9397"/>
                  </a:cubicBezTo>
                  <a:cubicBezTo>
                    <a:pt x="446" y="9397"/>
                    <a:pt x="490" y="9364"/>
                    <a:pt x="490" y="9297"/>
                  </a:cubicBezTo>
                  <a:cubicBezTo>
                    <a:pt x="535" y="9208"/>
                    <a:pt x="579" y="9074"/>
                    <a:pt x="579" y="8941"/>
                  </a:cubicBezTo>
                  <a:cubicBezTo>
                    <a:pt x="607" y="8885"/>
                    <a:pt x="546" y="8829"/>
                    <a:pt x="487" y="8829"/>
                  </a:cubicBezTo>
                  <a:cubicBezTo>
                    <a:pt x="475" y="8829"/>
                    <a:pt x="464" y="8831"/>
                    <a:pt x="453" y="8835"/>
                  </a:cubicBezTo>
                  <a:lnTo>
                    <a:pt x="453" y="8835"/>
                  </a:lnTo>
                  <a:cubicBezTo>
                    <a:pt x="232" y="5879"/>
                    <a:pt x="308" y="2960"/>
                    <a:pt x="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32"/>
            <p:cNvSpPr/>
            <p:nvPr/>
          </p:nvSpPr>
          <p:spPr>
            <a:xfrm>
              <a:off x="8922800" y="2845975"/>
              <a:ext cx="13375" cy="297775"/>
            </a:xfrm>
            <a:custGeom>
              <a:avLst/>
              <a:gdLst/>
              <a:ahLst/>
              <a:cxnLst/>
              <a:rect l="l" t="t" r="r" b="b"/>
              <a:pathLst>
                <a:path w="535" h="11911" extrusionOk="0">
                  <a:moveTo>
                    <a:pt x="90" y="0"/>
                  </a:moveTo>
                  <a:cubicBezTo>
                    <a:pt x="45" y="0"/>
                    <a:pt x="1" y="22"/>
                    <a:pt x="1" y="67"/>
                  </a:cubicBezTo>
                  <a:cubicBezTo>
                    <a:pt x="134" y="3981"/>
                    <a:pt x="223" y="7896"/>
                    <a:pt x="312" y="11810"/>
                  </a:cubicBezTo>
                  <a:cubicBezTo>
                    <a:pt x="312" y="11877"/>
                    <a:pt x="368" y="11910"/>
                    <a:pt x="423" y="11910"/>
                  </a:cubicBezTo>
                  <a:cubicBezTo>
                    <a:pt x="479" y="11910"/>
                    <a:pt x="534" y="11877"/>
                    <a:pt x="534" y="11810"/>
                  </a:cubicBezTo>
                  <a:lnTo>
                    <a:pt x="179" y="67"/>
                  </a:lnTo>
                  <a:cubicBezTo>
                    <a:pt x="179" y="22"/>
                    <a:pt x="134" y="0"/>
                    <a:pt x="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32"/>
            <p:cNvSpPr/>
            <p:nvPr/>
          </p:nvSpPr>
          <p:spPr>
            <a:xfrm>
              <a:off x="8927250" y="2852650"/>
              <a:ext cx="21150" cy="309725"/>
            </a:xfrm>
            <a:custGeom>
              <a:avLst/>
              <a:gdLst/>
              <a:ahLst/>
              <a:cxnLst/>
              <a:rect l="l" t="t" r="r" b="b"/>
              <a:pathLst>
                <a:path w="846" h="12389" extrusionOk="0">
                  <a:moveTo>
                    <a:pt x="312" y="0"/>
                  </a:moveTo>
                  <a:cubicBezTo>
                    <a:pt x="279" y="0"/>
                    <a:pt x="245" y="22"/>
                    <a:pt x="223" y="67"/>
                  </a:cubicBezTo>
                  <a:cubicBezTo>
                    <a:pt x="1" y="4115"/>
                    <a:pt x="134" y="8207"/>
                    <a:pt x="579" y="12255"/>
                  </a:cubicBezTo>
                  <a:cubicBezTo>
                    <a:pt x="579" y="12344"/>
                    <a:pt x="646" y="12388"/>
                    <a:pt x="712" y="12388"/>
                  </a:cubicBezTo>
                  <a:cubicBezTo>
                    <a:pt x="779" y="12388"/>
                    <a:pt x="846" y="12344"/>
                    <a:pt x="846" y="12255"/>
                  </a:cubicBezTo>
                  <a:cubicBezTo>
                    <a:pt x="445" y="8207"/>
                    <a:pt x="312" y="4115"/>
                    <a:pt x="401" y="67"/>
                  </a:cubicBezTo>
                  <a:cubicBezTo>
                    <a:pt x="379" y="22"/>
                    <a:pt x="345" y="0"/>
                    <a:pt x="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32"/>
            <p:cNvSpPr/>
            <p:nvPr/>
          </p:nvSpPr>
          <p:spPr>
            <a:xfrm>
              <a:off x="8947275" y="2861525"/>
              <a:ext cx="17250" cy="282225"/>
            </a:xfrm>
            <a:custGeom>
              <a:avLst/>
              <a:gdLst/>
              <a:ahLst/>
              <a:cxnLst/>
              <a:rect l="l" t="t" r="r" b="b"/>
              <a:pathLst>
                <a:path w="690" h="11289" extrusionOk="0">
                  <a:moveTo>
                    <a:pt x="111" y="1"/>
                  </a:moveTo>
                  <a:cubicBezTo>
                    <a:pt x="78" y="1"/>
                    <a:pt x="45" y="23"/>
                    <a:pt x="45" y="68"/>
                  </a:cubicBezTo>
                  <a:cubicBezTo>
                    <a:pt x="0" y="3760"/>
                    <a:pt x="134" y="7496"/>
                    <a:pt x="445" y="11188"/>
                  </a:cubicBezTo>
                  <a:cubicBezTo>
                    <a:pt x="445" y="11255"/>
                    <a:pt x="512" y="11288"/>
                    <a:pt x="573" y="11288"/>
                  </a:cubicBezTo>
                  <a:cubicBezTo>
                    <a:pt x="634" y="11288"/>
                    <a:pt x="690" y="11255"/>
                    <a:pt x="668" y="11188"/>
                  </a:cubicBezTo>
                  <a:cubicBezTo>
                    <a:pt x="356" y="7496"/>
                    <a:pt x="178" y="3760"/>
                    <a:pt x="178" y="68"/>
                  </a:cubicBezTo>
                  <a:cubicBezTo>
                    <a:pt x="178" y="23"/>
                    <a:pt x="145" y="1"/>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32"/>
            <p:cNvSpPr/>
            <p:nvPr/>
          </p:nvSpPr>
          <p:spPr>
            <a:xfrm>
              <a:off x="8932825" y="2856650"/>
              <a:ext cx="25600" cy="285425"/>
            </a:xfrm>
            <a:custGeom>
              <a:avLst/>
              <a:gdLst/>
              <a:ahLst/>
              <a:cxnLst/>
              <a:rect l="l" t="t" r="r" b="b"/>
              <a:pathLst>
                <a:path w="1024" h="11417" extrusionOk="0">
                  <a:moveTo>
                    <a:pt x="343" y="0"/>
                  </a:moveTo>
                  <a:cubicBezTo>
                    <a:pt x="307" y="0"/>
                    <a:pt x="267" y="36"/>
                    <a:pt x="267" y="85"/>
                  </a:cubicBezTo>
                  <a:cubicBezTo>
                    <a:pt x="0" y="3821"/>
                    <a:pt x="178" y="7602"/>
                    <a:pt x="756" y="11338"/>
                  </a:cubicBezTo>
                  <a:cubicBezTo>
                    <a:pt x="774" y="11391"/>
                    <a:pt x="819" y="11416"/>
                    <a:pt x="867" y="11416"/>
                  </a:cubicBezTo>
                  <a:cubicBezTo>
                    <a:pt x="942" y="11416"/>
                    <a:pt x="1023" y="11357"/>
                    <a:pt x="1023" y="11250"/>
                  </a:cubicBezTo>
                  <a:cubicBezTo>
                    <a:pt x="489" y="7558"/>
                    <a:pt x="311" y="3821"/>
                    <a:pt x="400" y="85"/>
                  </a:cubicBezTo>
                  <a:cubicBezTo>
                    <a:pt x="400" y="24"/>
                    <a:pt x="373" y="0"/>
                    <a:pt x="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32"/>
            <p:cNvSpPr/>
            <p:nvPr/>
          </p:nvSpPr>
          <p:spPr>
            <a:xfrm>
              <a:off x="8910575" y="2828725"/>
              <a:ext cx="355875" cy="36275"/>
            </a:xfrm>
            <a:custGeom>
              <a:avLst/>
              <a:gdLst/>
              <a:ahLst/>
              <a:cxnLst/>
              <a:rect l="l" t="t" r="r" b="b"/>
              <a:pathLst>
                <a:path w="14235" h="1451" extrusionOk="0">
                  <a:moveTo>
                    <a:pt x="14057" y="1"/>
                  </a:moveTo>
                  <a:cubicBezTo>
                    <a:pt x="11432" y="1"/>
                    <a:pt x="8808" y="134"/>
                    <a:pt x="6228" y="357"/>
                  </a:cubicBezTo>
                  <a:cubicBezTo>
                    <a:pt x="5027" y="445"/>
                    <a:pt x="3826" y="579"/>
                    <a:pt x="2625" y="757"/>
                  </a:cubicBezTo>
                  <a:cubicBezTo>
                    <a:pt x="1958" y="846"/>
                    <a:pt x="1290" y="935"/>
                    <a:pt x="668" y="1024"/>
                  </a:cubicBezTo>
                  <a:cubicBezTo>
                    <a:pt x="401" y="1068"/>
                    <a:pt x="178" y="1068"/>
                    <a:pt x="0" y="1291"/>
                  </a:cubicBezTo>
                  <a:cubicBezTo>
                    <a:pt x="0" y="1291"/>
                    <a:pt x="0" y="1335"/>
                    <a:pt x="0" y="1335"/>
                  </a:cubicBezTo>
                  <a:cubicBezTo>
                    <a:pt x="29" y="1420"/>
                    <a:pt x="75" y="1451"/>
                    <a:pt x="127" y="1451"/>
                  </a:cubicBezTo>
                  <a:cubicBezTo>
                    <a:pt x="158" y="1451"/>
                    <a:pt x="190" y="1440"/>
                    <a:pt x="223" y="1424"/>
                  </a:cubicBezTo>
                  <a:lnTo>
                    <a:pt x="223" y="1380"/>
                  </a:lnTo>
                  <a:lnTo>
                    <a:pt x="223" y="1335"/>
                  </a:lnTo>
                  <a:lnTo>
                    <a:pt x="178" y="1335"/>
                  </a:lnTo>
                  <a:cubicBezTo>
                    <a:pt x="134" y="1157"/>
                    <a:pt x="6450" y="579"/>
                    <a:pt x="7073" y="534"/>
                  </a:cubicBezTo>
                  <a:cubicBezTo>
                    <a:pt x="9386" y="357"/>
                    <a:pt x="11699" y="268"/>
                    <a:pt x="14057" y="268"/>
                  </a:cubicBezTo>
                  <a:cubicBezTo>
                    <a:pt x="14235" y="268"/>
                    <a:pt x="14235" y="1"/>
                    <a:pt x="140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32"/>
            <p:cNvSpPr/>
            <p:nvPr/>
          </p:nvSpPr>
          <p:spPr>
            <a:xfrm>
              <a:off x="8926925" y="2836525"/>
              <a:ext cx="388450" cy="43250"/>
            </a:xfrm>
            <a:custGeom>
              <a:avLst/>
              <a:gdLst/>
              <a:ahLst/>
              <a:cxnLst/>
              <a:rect l="l" t="t" r="r" b="b"/>
              <a:pathLst>
                <a:path w="15538" h="1730" extrusionOk="0">
                  <a:moveTo>
                    <a:pt x="15360" y="0"/>
                  </a:moveTo>
                  <a:cubicBezTo>
                    <a:pt x="11890" y="0"/>
                    <a:pt x="8465" y="222"/>
                    <a:pt x="5040" y="623"/>
                  </a:cubicBezTo>
                  <a:cubicBezTo>
                    <a:pt x="4239" y="712"/>
                    <a:pt x="3483" y="801"/>
                    <a:pt x="2727" y="934"/>
                  </a:cubicBezTo>
                  <a:lnTo>
                    <a:pt x="1482" y="1112"/>
                  </a:lnTo>
                  <a:cubicBezTo>
                    <a:pt x="1081" y="1157"/>
                    <a:pt x="681" y="1201"/>
                    <a:pt x="280" y="1334"/>
                  </a:cubicBezTo>
                  <a:cubicBezTo>
                    <a:pt x="73" y="1438"/>
                    <a:pt x="0" y="1730"/>
                    <a:pt x="124" y="1730"/>
                  </a:cubicBezTo>
                  <a:cubicBezTo>
                    <a:pt x="159" y="1730"/>
                    <a:pt x="211" y="1705"/>
                    <a:pt x="280" y="1646"/>
                  </a:cubicBezTo>
                  <a:lnTo>
                    <a:pt x="280" y="1601"/>
                  </a:lnTo>
                  <a:cubicBezTo>
                    <a:pt x="280" y="1597"/>
                    <a:pt x="280" y="1594"/>
                    <a:pt x="279" y="1592"/>
                  </a:cubicBezTo>
                  <a:lnTo>
                    <a:pt x="279" y="1592"/>
                  </a:lnTo>
                  <a:cubicBezTo>
                    <a:pt x="847" y="1461"/>
                    <a:pt x="1497" y="1332"/>
                    <a:pt x="2104" y="1246"/>
                  </a:cubicBezTo>
                  <a:cubicBezTo>
                    <a:pt x="2727" y="1157"/>
                    <a:pt x="3394" y="1068"/>
                    <a:pt x="4017" y="979"/>
                  </a:cubicBezTo>
                  <a:cubicBezTo>
                    <a:pt x="5307" y="845"/>
                    <a:pt x="6552" y="712"/>
                    <a:pt x="7842" y="623"/>
                  </a:cubicBezTo>
                  <a:cubicBezTo>
                    <a:pt x="10333" y="400"/>
                    <a:pt x="12869" y="311"/>
                    <a:pt x="15360" y="311"/>
                  </a:cubicBezTo>
                  <a:cubicBezTo>
                    <a:pt x="15538" y="311"/>
                    <a:pt x="15538" y="45"/>
                    <a:pt x="153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32"/>
            <p:cNvSpPr/>
            <p:nvPr/>
          </p:nvSpPr>
          <p:spPr>
            <a:xfrm>
              <a:off x="8933925" y="2848750"/>
              <a:ext cx="349200" cy="38950"/>
            </a:xfrm>
            <a:custGeom>
              <a:avLst/>
              <a:gdLst/>
              <a:ahLst/>
              <a:cxnLst/>
              <a:rect l="l" t="t" r="r" b="b"/>
              <a:pathLst>
                <a:path w="13968" h="1558" extrusionOk="0">
                  <a:moveTo>
                    <a:pt x="13834" y="0"/>
                  </a:moveTo>
                  <a:cubicBezTo>
                    <a:pt x="9208" y="45"/>
                    <a:pt x="4582" y="534"/>
                    <a:pt x="89" y="1424"/>
                  </a:cubicBezTo>
                  <a:cubicBezTo>
                    <a:pt x="0" y="1424"/>
                    <a:pt x="45" y="1557"/>
                    <a:pt x="89" y="1557"/>
                  </a:cubicBezTo>
                  <a:lnTo>
                    <a:pt x="134" y="1557"/>
                  </a:lnTo>
                  <a:cubicBezTo>
                    <a:pt x="4627" y="712"/>
                    <a:pt x="9208" y="312"/>
                    <a:pt x="13834" y="312"/>
                  </a:cubicBezTo>
                  <a:cubicBezTo>
                    <a:pt x="13968" y="267"/>
                    <a:pt x="13968" y="45"/>
                    <a:pt x="13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32"/>
            <p:cNvSpPr/>
            <p:nvPr/>
          </p:nvSpPr>
          <p:spPr>
            <a:xfrm>
              <a:off x="8920575" y="2845450"/>
              <a:ext cx="432625" cy="25550"/>
            </a:xfrm>
            <a:custGeom>
              <a:avLst/>
              <a:gdLst/>
              <a:ahLst/>
              <a:cxnLst/>
              <a:rect l="l" t="t" r="r" b="b"/>
              <a:pathLst>
                <a:path w="17305" h="1022" extrusionOk="0">
                  <a:moveTo>
                    <a:pt x="11486" y="1"/>
                  </a:moveTo>
                  <a:cubicBezTo>
                    <a:pt x="7663" y="1"/>
                    <a:pt x="3846" y="307"/>
                    <a:pt x="90" y="933"/>
                  </a:cubicBezTo>
                  <a:cubicBezTo>
                    <a:pt x="1" y="933"/>
                    <a:pt x="45" y="1022"/>
                    <a:pt x="90" y="1022"/>
                  </a:cubicBezTo>
                  <a:lnTo>
                    <a:pt x="90" y="977"/>
                  </a:lnTo>
                  <a:cubicBezTo>
                    <a:pt x="3717" y="549"/>
                    <a:pt x="7364" y="341"/>
                    <a:pt x="11016" y="341"/>
                  </a:cubicBezTo>
                  <a:cubicBezTo>
                    <a:pt x="13052" y="341"/>
                    <a:pt x="15089" y="405"/>
                    <a:pt x="17126" y="533"/>
                  </a:cubicBezTo>
                  <a:cubicBezTo>
                    <a:pt x="17304" y="533"/>
                    <a:pt x="17304" y="221"/>
                    <a:pt x="17126" y="221"/>
                  </a:cubicBezTo>
                  <a:cubicBezTo>
                    <a:pt x="15249" y="75"/>
                    <a:pt x="13367" y="1"/>
                    <a:pt x="11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32"/>
            <p:cNvSpPr/>
            <p:nvPr/>
          </p:nvSpPr>
          <p:spPr>
            <a:xfrm>
              <a:off x="8932825" y="3133425"/>
              <a:ext cx="302500" cy="11900"/>
            </a:xfrm>
            <a:custGeom>
              <a:avLst/>
              <a:gdLst/>
              <a:ahLst/>
              <a:cxnLst/>
              <a:rect l="l" t="t" r="r" b="b"/>
              <a:pathLst>
                <a:path w="12100" h="476" extrusionOk="0">
                  <a:moveTo>
                    <a:pt x="11921" y="1"/>
                  </a:moveTo>
                  <a:cubicBezTo>
                    <a:pt x="9964" y="45"/>
                    <a:pt x="7962" y="90"/>
                    <a:pt x="6005" y="134"/>
                  </a:cubicBezTo>
                  <a:cubicBezTo>
                    <a:pt x="4003" y="179"/>
                    <a:pt x="2002" y="134"/>
                    <a:pt x="89" y="312"/>
                  </a:cubicBezTo>
                  <a:cubicBezTo>
                    <a:pt x="0" y="356"/>
                    <a:pt x="0" y="445"/>
                    <a:pt x="89" y="445"/>
                  </a:cubicBezTo>
                  <a:cubicBezTo>
                    <a:pt x="560" y="467"/>
                    <a:pt x="1033" y="475"/>
                    <a:pt x="1507" y="475"/>
                  </a:cubicBezTo>
                  <a:cubicBezTo>
                    <a:pt x="3006" y="475"/>
                    <a:pt x="4519" y="390"/>
                    <a:pt x="6005" y="356"/>
                  </a:cubicBezTo>
                  <a:lnTo>
                    <a:pt x="11921" y="267"/>
                  </a:lnTo>
                  <a:cubicBezTo>
                    <a:pt x="12099" y="267"/>
                    <a:pt x="12099" y="1"/>
                    <a:pt x="119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32"/>
            <p:cNvSpPr/>
            <p:nvPr/>
          </p:nvSpPr>
          <p:spPr>
            <a:xfrm>
              <a:off x="8936150" y="3124525"/>
              <a:ext cx="432600" cy="30050"/>
            </a:xfrm>
            <a:custGeom>
              <a:avLst/>
              <a:gdLst/>
              <a:ahLst/>
              <a:cxnLst/>
              <a:rect l="l" t="t" r="r" b="b"/>
              <a:pathLst>
                <a:path w="17304" h="1202" extrusionOk="0">
                  <a:moveTo>
                    <a:pt x="17126" y="1"/>
                  </a:moveTo>
                  <a:cubicBezTo>
                    <a:pt x="11432" y="623"/>
                    <a:pt x="5739" y="1024"/>
                    <a:pt x="45" y="1113"/>
                  </a:cubicBezTo>
                  <a:cubicBezTo>
                    <a:pt x="0" y="1113"/>
                    <a:pt x="0" y="1157"/>
                    <a:pt x="45" y="1202"/>
                  </a:cubicBezTo>
                  <a:cubicBezTo>
                    <a:pt x="5739" y="1157"/>
                    <a:pt x="11432" y="846"/>
                    <a:pt x="17126" y="268"/>
                  </a:cubicBezTo>
                  <a:cubicBezTo>
                    <a:pt x="17304" y="268"/>
                    <a:pt x="17304" y="1"/>
                    <a:pt x="17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32"/>
            <p:cNvSpPr/>
            <p:nvPr/>
          </p:nvSpPr>
          <p:spPr>
            <a:xfrm>
              <a:off x="8940600" y="3112300"/>
              <a:ext cx="410375" cy="19725"/>
            </a:xfrm>
            <a:custGeom>
              <a:avLst/>
              <a:gdLst/>
              <a:ahLst/>
              <a:cxnLst/>
              <a:rect l="l" t="t" r="r" b="b"/>
              <a:pathLst>
                <a:path w="16415" h="789" extrusionOk="0">
                  <a:moveTo>
                    <a:pt x="16236" y="0"/>
                  </a:moveTo>
                  <a:cubicBezTo>
                    <a:pt x="11427" y="401"/>
                    <a:pt x="6582" y="585"/>
                    <a:pt x="1733" y="585"/>
                  </a:cubicBezTo>
                  <a:cubicBezTo>
                    <a:pt x="1200" y="585"/>
                    <a:pt x="667" y="583"/>
                    <a:pt x="134" y="579"/>
                  </a:cubicBezTo>
                  <a:cubicBezTo>
                    <a:pt x="0" y="579"/>
                    <a:pt x="0" y="712"/>
                    <a:pt x="134" y="712"/>
                  </a:cubicBezTo>
                  <a:cubicBezTo>
                    <a:pt x="1672" y="763"/>
                    <a:pt x="3209" y="788"/>
                    <a:pt x="4746" y="788"/>
                  </a:cubicBezTo>
                  <a:cubicBezTo>
                    <a:pt x="8588" y="788"/>
                    <a:pt x="12423" y="630"/>
                    <a:pt x="16236" y="312"/>
                  </a:cubicBezTo>
                  <a:cubicBezTo>
                    <a:pt x="16414" y="312"/>
                    <a:pt x="16414" y="0"/>
                    <a:pt x="16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32"/>
            <p:cNvSpPr/>
            <p:nvPr/>
          </p:nvSpPr>
          <p:spPr>
            <a:xfrm>
              <a:off x="8951725" y="3121200"/>
              <a:ext cx="402575" cy="26025"/>
            </a:xfrm>
            <a:custGeom>
              <a:avLst/>
              <a:gdLst/>
              <a:ahLst/>
              <a:cxnLst/>
              <a:rect l="l" t="t" r="r" b="b"/>
              <a:pathLst>
                <a:path w="16103" h="1041" extrusionOk="0">
                  <a:moveTo>
                    <a:pt x="15836" y="0"/>
                  </a:moveTo>
                  <a:cubicBezTo>
                    <a:pt x="13167" y="490"/>
                    <a:pt x="10409" y="756"/>
                    <a:pt x="7696" y="801"/>
                  </a:cubicBezTo>
                  <a:cubicBezTo>
                    <a:pt x="6005" y="801"/>
                    <a:pt x="4295" y="603"/>
                    <a:pt x="2605" y="603"/>
                  </a:cubicBezTo>
                  <a:cubicBezTo>
                    <a:pt x="1760" y="603"/>
                    <a:pt x="919" y="653"/>
                    <a:pt x="89" y="801"/>
                  </a:cubicBezTo>
                  <a:cubicBezTo>
                    <a:pt x="0" y="801"/>
                    <a:pt x="45" y="934"/>
                    <a:pt x="134" y="934"/>
                  </a:cubicBezTo>
                  <a:cubicBezTo>
                    <a:pt x="801" y="868"/>
                    <a:pt x="1479" y="834"/>
                    <a:pt x="2163" y="834"/>
                  </a:cubicBezTo>
                  <a:cubicBezTo>
                    <a:pt x="2847" y="834"/>
                    <a:pt x="3536" y="868"/>
                    <a:pt x="4226" y="934"/>
                  </a:cubicBezTo>
                  <a:cubicBezTo>
                    <a:pt x="5203" y="1000"/>
                    <a:pt x="6180" y="1041"/>
                    <a:pt x="7157" y="1041"/>
                  </a:cubicBezTo>
                  <a:cubicBezTo>
                    <a:pt x="7514" y="1041"/>
                    <a:pt x="7872" y="1035"/>
                    <a:pt x="8229" y="1023"/>
                  </a:cubicBezTo>
                  <a:cubicBezTo>
                    <a:pt x="10809" y="1023"/>
                    <a:pt x="13389" y="756"/>
                    <a:pt x="15925" y="312"/>
                  </a:cubicBezTo>
                  <a:cubicBezTo>
                    <a:pt x="16103" y="267"/>
                    <a:pt x="16014" y="0"/>
                    <a:pt x="15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32"/>
            <p:cNvSpPr/>
            <p:nvPr/>
          </p:nvSpPr>
          <p:spPr>
            <a:xfrm>
              <a:off x="9328700" y="2843750"/>
              <a:ext cx="25600" cy="247450"/>
            </a:xfrm>
            <a:custGeom>
              <a:avLst/>
              <a:gdLst/>
              <a:ahLst/>
              <a:cxnLst/>
              <a:rect l="l" t="t" r="r" b="b"/>
              <a:pathLst>
                <a:path w="1024" h="9898" extrusionOk="0">
                  <a:moveTo>
                    <a:pt x="67" y="0"/>
                  </a:moveTo>
                  <a:cubicBezTo>
                    <a:pt x="56" y="0"/>
                    <a:pt x="45" y="22"/>
                    <a:pt x="45" y="67"/>
                  </a:cubicBezTo>
                  <a:cubicBezTo>
                    <a:pt x="0" y="1668"/>
                    <a:pt x="356" y="3314"/>
                    <a:pt x="490" y="4915"/>
                  </a:cubicBezTo>
                  <a:cubicBezTo>
                    <a:pt x="623" y="6517"/>
                    <a:pt x="668" y="8163"/>
                    <a:pt x="757" y="9764"/>
                  </a:cubicBezTo>
                  <a:cubicBezTo>
                    <a:pt x="757" y="9853"/>
                    <a:pt x="823" y="9897"/>
                    <a:pt x="890" y="9897"/>
                  </a:cubicBezTo>
                  <a:cubicBezTo>
                    <a:pt x="957" y="9897"/>
                    <a:pt x="1024" y="9853"/>
                    <a:pt x="1024" y="9764"/>
                  </a:cubicBezTo>
                  <a:cubicBezTo>
                    <a:pt x="935" y="8118"/>
                    <a:pt x="801" y="6428"/>
                    <a:pt x="668" y="4782"/>
                  </a:cubicBezTo>
                  <a:cubicBezTo>
                    <a:pt x="623" y="3181"/>
                    <a:pt x="445" y="1624"/>
                    <a:pt x="89" y="67"/>
                  </a:cubicBezTo>
                  <a:cubicBezTo>
                    <a:pt x="89" y="22"/>
                    <a:pt x="78" y="0"/>
                    <a:pt x="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32"/>
            <p:cNvSpPr/>
            <p:nvPr/>
          </p:nvSpPr>
          <p:spPr>
            <a:xfrm>
              <a:off x="9336475" y="2839025"/>
              <a:ext cx="30050" cy="272175"/>
            </a:xfrm>
            <a:custGeom>
              <a:avLst/>
              <a:gdLst/>
              <a:ahLst/>
              <a:cxnLst/>
              <a:rect l="l" t="t" r="r" b="b"/>
              <a:pathLst>
                <a:path w="1202" h="10887" extrusionOk="0">
                  <a:moveTo>
                    <a:pt x="68" y="0"/>
                  </a:moveTo>
                  <a:cubicBezTo>
                    <a:pt x="34" y="0"/>
                    <a:pt x="1" y="11"/>
                    <a:pt x="1" y="33"/>
                  </a:cubicBezTo>
                  <a:lnTo>
                    <a:pt x="1" y="78"/>
                  </a:lnTo>
                  <a:cubicBezTo>
                    <a:pt x="223" y="1857"/>
                    <a:pt x="535" y="3592"/>
                    <a:pt x="713" y="5371"/>
                  </a:cubicBezTo>
                  <a:cubicBezTo>
                    <a:pt x="846" y="7151"/>
                    <a:pt x="890" y="8974"/>
                    <a:pt x="890" y="10754"/>
                  </a:cubicBezTo>
                  <a:cubicBezTo>
                    <a:pt x="913" y="10842"/>
                    <a:pt x="979" y="10887"/>
                    <a:pt x="1046" y="10887"/>
                  </a:cubicBezTo>
                  <a:cubicBezTo>
                    <a:pt x="1113" y="10887"/>
                    <a:pt x="1180" y="10842"/>
                    <a:pt x="1202" y="10754"/>
                  </a:cubicBezTo>
                  <a:cubicBezTo>
                    <a:pt x="1202" y="8930"/>
                    <a:pt x="1113" y="7062"/>
                    <a:pt x="935" y="5238"/>
                  </a:cubicBezTo>
                  <a:cubicBezTo>
                    <a:pt x="802" y="3503"/>
                    <a:pt x="535" y="1768"/>
                    <a:pt x="134" y="33"/>
                  </a:cubicBezTo>
                  <a:cubicBezTo>
                    <a:pt x="134" y="11"/>
                    <a:pt x="101" y="0"/>
                    <a:pt x="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32"/>
            <p:cNvSpPr/>
            <p:nvPr/>
          </p:nvSpPr>
          <p:spPr>
            <a:xfrm>
              <a:off x="9340925" y="2832875"/>
              <a:ext cx="40075" cy="297450"/>
            </a:xfrm>
            <a:custGeom>
              <a:avLst/>
              <a:gdLst/>
              <a:ahLst/>
              <a:cxnLst/>
              <a:rect l="l" t="t" r="r" b="b"/>
              <a:pathLst>
                <a:path w="1603" h="11898" extrusionOk="0">
                  <a:moveTo>
                    <a:pt x="604" y="0"/>
                  </a:moveTo>
                  <a:cubicBezTo>
                    <a:pt x="596" y="0"/>
                    <a:pt x="588" y="4"/>
                    <a:pt x="579" y="13"/>
                  </a:cubicBezTo>
                  <a:cubicBezTo>
                    <a:pt x="1" y="57"/>
                    <a:pt x="357" y="1169"/>
                    <a:pt x="357" y="1525"/>
                  </a:cubicBezTo>
                  <a:cubicBezTo>
                    <a:pt x="446" y="2681"/>
                    <a:pt x="535" y="3794"/>
                    <a:pt x="668" y="4950"/>
                  </a:cubicBezTo>
                  <a:cubicBezTo>
                    <a:pt x="757" y="6107"/>
                    <a:pt x="846" y="7219"/>
                    <a:pt x="935" y="8375"/>
                  </a:cubicBezTo>
                  <a:cubicBezTo>
                    <a:pt x="1113" y="9487"/>
                    <a:pt x="1068" y="10599"/>
                    <a:pt x="801" y="11711"/>
                  </a:cubicBezTo>
                  <a:cubicBezTo>
                    <a:pt x="774" y="11821"/>
                    <a:pt x="865" y="11897"/>
                    <a:pt x="960" y="11897"/>
                  </a:cubicBezTo>
                  <a:cubicBezTo>
                    <a:pt x="1019" y="11897"/>
                    <a:pt x="1079" y="11868"/>
                    <a:pt x="1113" y="11800"/>
                  </a:cubicBezTo>
                  <a:cubicBezTo>
                    <a:pt x="1602" y="10021"/>
                    <a:pt x="1202" y="8064"/>
                    <a:pt x="1024" y="6240"/>
                  </a:cubicBezTo>
                  <a:lnTo>
                    <a:pt x="757" y="3260"/>
                  </a:lnTo>
                  <a:lnTo>
                    <a:pt x="624" y="1792"/>
                  </a:lnTo>
                  <a:cubicBezTo>
                    <a:pt x="579" y="1480"/>
                    <a:pt x="312" y="279"/>
                    <a:pt x="579" y="102"/>
                  </a:cubicBezTo>
                  <a:cubicBezTo>
                    <a:pt x="651" y="66"/>
                    <a:pt x="636" y="0"/>
                    <a:pt x="6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32"/>
            <p:cNvSpPr/>
            <p:nvPr/>
          </p:nvSpPr>
          <p:spPr>
            <a:xfrm>
              <a:off x="9318125" y="2846800"/>
              <a:ext cx="32850" cy="301375"/>
            </a:xfrm>
            <a:custGeom>
              <a:avLst/>
              <a:gdLst/>
              <a:ahLst/>
              <a:cxnLst/>
              <a:rect l="l" t="t" r="r" b="b"/>
              <a:pathLst>
                <a:path w="1314" h="12055" extrusionOk="0">
                  <a:moveTo>
                    <a:pt x="29" y="1"/>
                  </a:moveTo>
                  <a:cubicBezTo>
                    <a:pt x="12" y="1"/>
                    <a:pt x="1" y="12"/>
                    <a:pt x="23" y="34"/>
                  </a:cubicBezTo>
                  <a:cubicBezTo>
                    <a:pt x="601" y="3993"/>
                    <a:pt x="957" y="7952"/>
                    <a:pt x="1046" y="11955"/>
                  </a:cubicBezTo>
                  <a:cubicBezTo>
                    <a:pt x="1068" y="12022"/>
                    <a:pt x="1124" y="12055"/>
                    <a:pt x="1180" y="12055"/>
                  </a:cubicBezTo>
                  <a:cubicBezTo>
                    <a:pt x="1235" y="12055"/>
                    <a:pt x="1291" y="12022"/>
                    <a:pt x="1313" y="11955"/>
                  </a:cubicBezTo>
                  <a:cubicBezTo>
                    <a:pt x="1224" y="7952"/>
                    <a:pt x="824" y="3948"/>
                    <a:pt x="68" y="34"/>
                  </a:cubicBezTo>
                  <a:cubicBezTo>
                    <a:pt x="68" y="12"/>
                    <a:pt x="45"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32"/>
            <p:cNvSpPr/>
            <p:nvPr/>
          </p:nvSpPr>
          <p:spPr>
            <a:xfrm>
              <a:off x="9330925" y="2852350"/>
              <a:ext cx="31150" cy="274425"/>
            </a:xfrm>
            <a:custGeom>
              <a:avLst/>
              <a:gdLst/>
              <a:ahLst/>
              <a:cxnLst/>
              <a:rect l="l" t="t" r="r" b="b"/>
              <a:pathLst>
                <a:path w="1246" h="10977" extrusionOk="0">
                  <a:moveTo>
                    <a:pt x="67" y="1"/>
                  </a:moveTo>
                  <a:cubicBezTo>
                    <a:pt x="34" y="1"/>
                    <a:pt x="0" y="12"/>
                    <a:pt x="0" y="34"/>
                  </a:cubicBezTo>
                  <a:lnTo>
                    <a:pt x="0" y="79"/>
                  </a:lnTo>
                  <a:cubicBezTo>
                    <a:pt x="223" y="1858"/>
                    <a:pt x="490" y="3637"/>
                    <a:pt x="668" y="5461"/>
                  </a:cubicBezTo>
                  <a:cubicBezTo>
                    <a:pt x="846" y="7240"/>
                    <a:pt x="890" y="9064"/>
                    <a:pt x="979" y="10843"/>
                  </a:cubicBezTo>
                  <a:cubicBezTo>
                    <a:pt x="979" y="10932"/>
                    <a:pt x="1035" y="10977"/>
                    <a:pt x="1096" y="10977"/>
                  </a:cubicBezTo>
                  <a:cubicBezTo>
                    <a:pt x="1157" y="10977"/>
                    <a:pt x="1224" y="10932"/>
                    <a:pt x="1246" y="10843"/>
                  </a:cubicBezTo>
                  <a:cubicBezTo>
                    <a:pt x="1246" y="9020"/>
                    <a:pt x="1068" y="7151"/>
                    <a:pt x="890" y="5283"/>
                  </a:cubicBezTo>
                  <a:cubicBezTo>
                    <a:pt x="757" y="3548"/>
                    <a:pt x="490" y="1769"/>
                    <a:pt x="134" y="34"/>
                  </a:cubicBezTo>
                  <a:cubicBezTo>
                    <a:pt x="134" y="12"/>
                    <a:pt x="101" y="1"/>
                    <a:pt x="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0" name="Google Shape;460;p32"/>
          <p:cNvGrpSpPr/>
          <p:nvPr/>
        </p:nvGrpSpPr>
        <p:grpSpPr>
          <a:xfrm>
            <a:off x="3449304" y="3578401"/>
            <a:ext cx="903592" cy="640808"/>
            <a:chOff x="8910575" y="2828725"/>
            <a:chExt cx="470425" cy="333650"/>
          </a:xfrm>
        </p:grpSpPr>
        <p:sp>
          <p:nvSpPr>
            <p:cNvPr id="461" name="Google Shape;461;p32"/>
            <p:cNvSpPr/>
            <p:nvPr/>
          </p:nvSpPr>
          <p:spPr>
            <a:xfrm>
              <a:off x="8916125" y="2853200"/>
              <a:ext cx="15200" cy="234925"/>
            </a:xfrm>
            <a:custGeom>
              <a:avLst/>
              <a:gdLst/>
              <a:ahLst/>
              <a:cxnLst/>
              <a:rect l="l" t="t" r="r" b="b"/>
              <a:pathLst>
                <a:path w="608" h="9397" extrusionOk="0">
                  <a:moveTo>
                    <a:pt x="179" y="0"/>
                  </a:moveTo>
                  <a:lnTo>
                    <a:pt x="179" y="45"/>
                  </a:lnTo>
                  <a:cubicBezTo>
                    <a:pt x="1" y="3114"/>
                    <a:pt x="223" y="6228"/>
                    <a:pt x="312" y="9297"/>
                  </a:cubicBezTo>
                  <a:cubicBezTo>
                    <a:pt x="312" y="9364"/>
                    <a:pt x="357" y="9397"/>
                    <a:pt x="401" y="9397"/>
                  </a:cubicBezTo>
                  <a:cubicBezTo>
                    <a:pt x="446" y="9397"/>
                    <a:pt x="490" y="9364"/>
                    <a:pt x="490" y="9297"/>
                  </a:cubicBezTo>
                  <a:cubicBezTo>
                    <a:pt x="535" y="9208"/>
                    <a:pt x="579" y="9074"/>
                    <a:pt x="579" y="8941"/>
                  </a:cubicBezTo>
                  <a:cubicBezTo>
                    <a:pt x="607" y="8885"/>
                    <a:pt x="546" y="8829"/>
                    <a:pt x="487" y="8829"/>
                  </a:cubicBezTo>
                  <a:cubicBezTo>
                    <a:pt x="475" y="8829"/>
                    <a:pt x="464" y="8831"/>
                    <a:pt x="453" y="8835"/>
                  </a:cubicBezTo>
                  <a:lnTo>
                    <a:pt x="453" y="8835"/>
                  </a:lnTo>
                  <a:cubicBezTo>
                    <a:pt x="232" y="5879"/>
                    <a:pt x="308" y="2960"/>
                    <a:pt x="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32"/>
            <p:cNvSpPr/>
            <p:nvPr/>
          </p:nvSpPr>
          <p:spPr>
            <a:xfrm>
              <a:off x="8922800" y="2845975"/>
              <a:ext cx="13375" cy="297775"/>
            </a:xfrm>
            <a:custGeom>
              <a:avLst/>
              <a:gdLst/>
              <a:ahLst/>
              <a:cxnLst/>
              <a:rect l="l" t="t" r="r" b="b"/>
              <a:pathLst>
                <a:path w="535" h="11911" extrusionOk="0">
                  <a:moveTo>
                    <a:pt x="90" y="0"/>
                  </a:moveTo>
                  <a:cubicBezTo>
                    <a:pt x="45" y="0"/>
                    <a:pt x="1" y="22"/>
                    <a:pt x="1" y="67"/>
                  </a:cubicBezTo>
                  <a:cubicBezTo>
                    <a:pt x="134" y="3981"/>
                    <a:pt x="223" y="7896"/>
                    <a:pt x="312" y="11810"/>
                  </a:cubicBezTo>
                  <a:cubicBezTo>
                    <a:pt x="312" y="11877"/>
                    <a:pt x="368" y="11910"/>
                    <a:pt x="423" y="11910"/>
                  </a:cubicBezTo>
                  <a:cubicBezTo>
                    <a:pt x="479" y="11910"/>
                    <a:pt x="534" y="11877"/>
                    <a:pt x="534" y="11810"/>
                  </a:cubicBezTo>
                  <a:lnTo>
                    <a:pt x="179" y="67"/>
                  </a:lnTo>
                  <a:cubicBezTo>
                    <a:pt x="179" y="22"/>
                    <a:pt x="134" y="0"/>
                    <a:pt x="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32"/>
            <p:cNvSpPr/>
            <p:nvPr/>
          </p:nvSpPr>
          <p:spPr>
            <a:xfrm>
              <a:off x="8927250" y="2852650"/>
              <a:ext cx="21150" cy="309725"/>
            </a:xfrm>
            <a:custGeom>
              <a:avLst/>
              <a:gdLst/>
              <a:ahLst/>
              <a:cxnLst/>
              <a:rect l="l" t="t" r="r" b="b"/>
              <a:pathLst>
                <a:path w="846" h="12389" extrusionOk="0">
                  <a:moveTo>
                    <a:pt x="312" y="0"/>
                  </a:moveTo>
                  <a:cubicBezTo>
                    <a:pt x="279" y="0"/>
                    <a:pt x="245" y="22"/>
                    <a:pt x="223" y="67"/>
                  </a:cubicBezTo>
                  <a:cubicBezTo>
                    <a:pt x="1" y="4115"/>
                    <a:pt x="134" y="8207"/>
                    <a:pt x="579" y="12255"/>
                  </a:cubicBezTo>
                  <a:cubicBezTo>
                    <a:pt x="579" y="12344"/>
                    <a:pt x="646" y="12388"/>
                    <a:pt x="712" y="12388"/>
                  </a:cubicBezTo>
                  <a:cubicBezTo>
                    <a:pt x="779" y="12388"/>
                    <a:pt x="846" y="12344"/>
                    <a:pt x="846" y="12255"/>
                  </a:cubicBezTo>
                  <a:cubicBezTo>
                    <a:pt x="445" y="8207"/>
                    <a:pt x="312" y="4115"/>
                    <a:pt x="401" y="67"/>
                  </a:cubicBezTo>
                  <a:cubicBezTo>
                    <a:pt x="379" y="22"/>
                    <a:pt x="345" y="0"/>
                    <a:pt x="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32"/>
            <p:cNvSpPr/>
            <p:nvPr/>
          </p:nvSpPr>
          <p:spPr>
            <a:xfrm>
              <a:off x="8947275" y="2861525"/>
              <a:ext cx="17250" cy="282225"/>
            </a:xfrm>
            <a:custGeom>
              <a:avLst/>
              <a:gdLst/>
              <a:ahLst/>
              <a:cxnLst/>
              <a:rect l="l" t="t" r="r" b="b"/>
              <a:pathLst>
                <a:path w="690" h="11289" extrusionOk="0">
                  <a:moveTo>
                    <a:pt x="111" y="1"/>
                  </a:moveTo>
                  <a:cubicBezTo>
                    <a:pt x="78" y="1"/>
                    <a:pt x="45" y="23"/>
                    <a:pt x="45" y="68"/>
                  </a:cubicBezTo>
                  <a:cubicBezTo>
                    <a:pt x="0" y="3760"/>
                    <a:pt x="134" y="7496"/>
                    <a:pt x="445" y="11188"/>
                  </a:cubicBezTo>
                  <a:cubicBezTo>
                    <a:pt x="445" y="11255"/>
                    <a:pt x="512" y="11288"/>
                    <a:pt x="573" y="11288"/>
                  </a:cubicBezTo>
                  <a:cubicBezTo>
                    <a:pt x="634" y="11288"/>
                    <a:pt x="690" y="11255"/>
                    <a:pt x="668" y="11188"/>
                  </a:cubicBezTo>
                  <a:cubicBezTo>
                    <a:pt x="356" y="7496"/>
                    <a:pt x="178" y="3760"/>
                    <a:pt x="178" y="68"/>
                  </a:cubicBezTo>
                  <a:cubicBezTo>
                    <a:pt x="178" y="23"/>
                    <a:pt x="145" y="1"/>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32"/>
            <p:cNvSpPr/>
            <p:nvPr/>
          </p:nvSpPr>
          <p:spPr>
            <a:xfrm>
              <a:off x="8932825" y="2856650"/>
              <a:ext cx="25600" cy="285425"/>
            </a:xfrm>
            <a:custGeom>
              <a:avLst/>
              <a:gdLst/>
              <a:ahLst/>
              <a:cxnLst/>
              <a:rect l="l" t="t" r="r" b="b"/>
              <a:pathLst>
                <a:path w="1024" h="11417" extrusionOk="0">
                  <a:moveTo>
                    <a:pt x="343" y="0"/>
                  </a:moveTo>
                  <a:cubicBezTo>
                    <a:pt x="307" y="0"/>
                    <a:pt x="267" y="36"/>
                    <a:pt x="267" y="85"/>
                  </a:cubicBezTo>
                  <a:cubicBezTo>
                    <a:pt x="0" y="3821"/>
                    <a:pt x="178" y="7602"/>
                    <a:pt x="756" y="11338"/>
                  </a:cubicBezTo>
                  <a:cubicBezTo>
                    <a:pt x="774" y="11391"/>
                    <a:pt x="819" y="11416"/>
                    <a:pt x="867" y="11416"/>
                  </a:cubicBezTo>
                  <a:cubicBezTo>
                    <a:pt x="942" y="11416"/>
                    <a:pt x="1023" y="11357"/>
                    <a:pt x="1023" y="11250"/>
                  </a:cubicBezTo>
                  <a:cubicBezTo>
                    <a:pt x="489" y="7558"/>
                    <a:pt x="311" y="3821"/>
                    <a:pt x="400" y="85"/>
                  </a:cubicBezTo>
                  <a:cubicBezTo>
                    <a:pt x="400" y="24"/>
                    <a:pt x="373" y="0"/>
                    <a:pt x="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32"/>
            <p:cNvSpPr/>
            <p:nvPr/>
          </p:nvSpPr>
          <p:spPr>
            <a:xfrm>
              <a:off x="8910575" y="2828725"/>
              <a:ext cx="355875" cy="36275"/>
            </a:xfrm>
            <a:custGeom>
              <a:avLst/>
              <a:gdLst/>
              <a:ahLst/>
              <a:cxnLst/>
              <a:rect l="l" t="t" r="r" b="b"/>
              <a:pathLst>
                <a:path w="14235" h="1451" extrusionOk="0">
                  <a:moveTo>
                    <a:pt x="14057" y="1"/>
                  </a:moveTo>
                  <a:cubicBezTo>
                    <a:pt x="11432" y="1"/>
                    <a:pt x="8808" y="134"/>
                    <a:pt x="6228" y="357"/>
                  </a:cubicBezTo>
                  <a:cubicBezTo>
                    <a:pt x="5027" y="445"/>
                    <a:pt x="3826" y="579"/>
                    <a:pt x="2625" y="757"/>
                  </a:cubicBezTo>
                  <a:cubicBezTo>
                    <a:pt x="1958" y="846"/>
                    <a:pt x="1290" y="935"/>
                    <a:pt x="668" y="1024"/>
                  </a:cubicBezTo>
                  <a:cubicBezTo>
                    <a:pt x="401" y="1068"/>
                    <a:pt x="178" y="1068"/>
                    <a:pt x="0" y="1291"/>
                  </a:cubicBezTo>
                  <a:cubicBezTo>
                    <a:pt x="0" y="1291"/>
                    <a:pt x="0" y="1335"/>
                    <a:pt x="0" y="1335"/>
                  </a:cubicBezTo>
                  <a:cubicBezTo>
                    <a:pt x="29" y="1420"/>
                    <a:pt x="75" y="1451"/>
                    <a:pt x="127" y="1451"/>
                  </a:cubicBezTo>
                  <a:cubicBezTo>
                    <a:pt x="158" y="1451"/>
                    <a:pt x="190" y="1440"/>
                    <a:pt x="223" y="1424"/>
                  </a:cubicBezTo>
                  <a:lnTo>
                    <a:pt x="223" y="1380"/>
                  </a:lnTo>
                  <a:lnTo>
                    <a:pt x="223" y="1335"/>
                  </a:lnTo>
                  <a:lnTo>
                    <a:pt x="178" y="1335"/>
                  </a:lnTo>
                  <a:cubicBezTo>
                    <a:pt x="134" y="1157"/>
                    <a:pt x="6450" y="579"/>
                    <a:pt x="7073" y="534"/>
                  </a:cubicBezTo>
                  <a:cubicBezTo>
                    <a:pt x="9386" y="357"/>
                    <a:pt x="11699" y="268"/>
                    <a:pt x="14057" y="268"/>
                  </a:cubicBezTo>
                  <a:cubicBezTo>
                    <a:pt x="14235" y="268"/>
                    <a:pt x="14235" y="1"/>
                    <a:pt x="140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32"/>
            <p:cNvSpPr/>
            <p:nvPr/>
          </p:nvSpPr>
          <p:spPr>
            <a:xfrm>
              <a:off x="8926925" y="2836525"/>
              <a:ext cx="388450" cy="43250"/>
            </a:xfrm>
            <a:custGeom>
              <a:avLst/>
              <a:gdLst/>
              <a:ahLst/>
              <a:cxnLst/>
              <a:rect l="l" t="t" r="r" b="b"/>
              <a:pathLst>
                <a:path w="15538" h="1730" extrusionOk="0">
                  <a:moveTo>
                    <a:pt x="15360" y="0"/>
                  </a:moveTo>
                  <a:cubicBezTo>
                    <a:pt x="11890" y="0"/>
                    <a:pt x="8465" y="222"/>
                    <a:pt x="5040" y="623"/>
                  </a:cubicBezTo>
                  <a:cubicBezTo>
                    <a:pt x="4239" y="712"/>
                    <a:pt x="3483" y="801"/>
                    <a:pt x="2727" y="934"/>
                  </a:cubicBezTo>
                  <a:lnTo>
                    <a:pt x="1482" y="1112"/>
                  </a:lnTo>
                  <a:cubicBezTo>
                    <a:pt x="1081" y="1157"/>
                    <a:pt x="681" y="1201"/>
                    <a:pt x="280" y="1334"/>
                  </a:cubicBezTo>
                  <a:cubicBezTo>
                    <a:pt x="73" y="1438"/>
                    <a:pt x="0" y="1730"/>
                    <a:pt x="124" y="1730"/>
                  </a:cubicBezTo>
                  <a:cubicBezTo>
                    <a:pt x="159" y="1730"/>
                    <a:pt x="211" y="1705"/>
                    <a:pt x="280" y="1646"/>
                  </a:cubicBezTo>
                  <a:lnTo>
                    <a:pt x="280" y="1601"/>
                  </a:lnTo>
                  <a:cubicBezTo>
                    <a:pt x="280" y="1597"/>
                    <a:pt x="280" y="1594"/>
                    <a:pt x="279" y="1592"/>
                  </a:cubicBezTo>
                  <a:lnTo>
                    <a:pt x="279" y="1592"/>
                  </a:lnTo>
                  <a:cubicBezTo>
                    <a:pt x="847" y="1461"/>
                    <a:pt x="1497" y="1332"/>
                    <a:pt x="2104" y="1246"/>
                  </a:cubicBezTo>
                  <a:cubicBezTo>
                    <a:pt x="2727" y="1157"/>
                    <a:pt x="3394" y="1068"/>
                    <a:pt x="4017" y="979"/>
                  </a:cubicBezTo>
                  <a:cubicBezTo>
                    <a:pt x="5307" y="845"/>
                    <a:pt x="6552" y="712"/>
                    <a:pt x="7842" y="623"/>
                  </a:cubicBezTo>
                  <a:cubicBezTo>
                    <a:pt x="10333" y="400"/>
                    <a:pt x="12869" y="311"/>
                    <a:pt x="15360" y="311"/>
                  </a:cubicBezTo>
                  <a:cubicBezTo>
                    <a:pt x="15538" y="311"/>
                    <a:pt x="15538" y="45"/>
                    <a:pt x="153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32"/>
            <p:cNvSpPr/>
            <p:nvPr/>
          </p:nvSpPr>
          <p:spPr>
            <a:xfrm>
              <a:off x="8933925" y="2848750"/>
              <a:ext cx="349200" cy="38950"/>
            </a:xfrm>
            <a:custGeom>
              <a:avLst/>
              <a:gdLst/>
              <a:ahLst/>
              <a:cxnLst/>
              <a:rect l="l" t="t" r="r" b="b"/>
              <a:pathLst>
                <a:path w="13968" h="1558" extrusionOk="0">
                  <a:moveTo>
                    <a:pt x="13834" y="0"/>
                  </a:moveTo>
                  <a:cubicBezTo>
                    <a:pt x="9208" y="45"/>
                    <a:pt x="4582" y="534"/>
                    <a:pt x="89" y="1424"/>
                  </a:cubicBezTo>
                  <a:cubicBezTo>
                    <a:pt x="0" y="1424"/>
                    <a:pt x="45" y="1557"/>
                    <a:pt x="89" y="1557"/>
                  </a:cubicBezTo>
                  <a:lnTo>
                    <a:pt x="134" y="1557"/>
                  </a:lnTo>
                  <a:cubicBezTo>
                    <a:pt x="4627" y="712"/>
                    <a:pt x="9208" y="312"/>
                    <a:pt x="13834" y="312"/>
                  </a:cubicBezTo>
                  <a:cubicBezTo>
                    <a:pt x="13968" y="267"/>
                    <a:pt x="13968" y="45"/>
                    <a:pt x="13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32"/>
            <p:cNvSpPr/>
            <p:nvPr/>
          </p:nvSpPr>
          <p:spPr>
            <a:xfrm>
              <a:off x="8920575" y="2845450"/>
              <a:ext cx="432625" cy="25550"/>
            </a:xfrm>
            <a:custGeom>
              <a:avLst/>
              <a:gdLst/>
              <a:ahLst/>
              <a:cxnLst/>
              <a:rect l="l" t="t" r="r" b="b"/>
              <a:pathLst>
                <a:path w="17305" h="1022" extrusionOk="0">
                  <a:moveTo>
                    <a:pt x="11486" y="1"/>
                  </a:moveTo>
                  <a:cubicBezTo>
                    <a:pt x="7663" y="1"/>
                    <a:pt x="3846" y="307"/>
                    <a:pt x="90" y="933"/>
                  </a:cubicBezTo>
                  <a:cubicBezTo>
                    <a:pt x="1" y="933"/>
                    <a:pt x="45" y="1022"/>
                    <a:pt x="90" y="1022"/>
                  </a:cubicBezTo>
                  <a:lnTo>
                    <a:pt x="90" y="977"/>
                  </a:lnTo>
                  <a:cubicBezTo>
                    <a:pt x="3717" y="549"/>
                    <a:pt x="7364" y="341"/>
                    <a:pt x="11016" y="341"/>
                  </a:cubicBezTo>
                  <a:cubicBezTo>
                    <a:pt x="13052" y="341"/>
                    <a:pt x="15089" y="405"/>
                    <a:pt x="17126" y="533"/>
                  </a:cubicBezTo>
                  <a:cubicBezTo>
                    <a:pt x="17304" y="533"/>
                    <a:pt x="17304" y="221"/>
                    <a:pt x="17126" y="221"/>
                  </a:cubicBezTo>
                  <a:cubicBezTo>
                    <a:pt x="15249" y="75"/>
                    <a:pt x="13367" y="1"/>
                    <a:pt x="11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32"/>
            <p:cNvSpPr/>
            <p:nvPr/>
          </p:nvSpPr>
          <p:spPr>
            <a:xfrm>
              <a:off x="8932825" y="3133425"/>
              <a:ext cx="302500" cy="11900"/>
            </a:xfrm>
            <a:custGeom>
              <a:avLst/>
              <a:gdLst/>
              <a:ahLst/>
              <a:cxnLst/>
              <a:rect l="l" t="t" r="r" b="b"/>
              <a:pathLst>
                <a:path w="12100" h="476" extrusionOk="0">
                  <a:moveTo>
                    <a:pt x="11921" y="1"/>
                  </a:moveTo>
                  <a:cubicBezTo>
                    <a:pt x="9964" y="45"/>
                    <a:pt x="7962" y="90"/>
                    <a:pt x="6005" y="134"/>
                  </a:cubicBezTo>
                  <a:cubicBezTo>
                    <a:pt x="4003" y="179"/>
                    <a:pt x="2002" y="134"/>
                    <a:pt x="89" y="312"/>
                  </a:cubicBezTo>
                  <a:cubicBezTo>
                    <a:pt x="0" y="356"/>
                    <a:pt x="0" y="445"/>
                    <a:pt x="89" y="445"/>
                  </a:cubicBezTo>
                  <a:cubicBezTo>
                    <a:pt x="560" y="467"/>
                    <a:pt x="1033" y="475"/>
                    <a:pt x="1507" y="475"/>
                  </a:cubicBezTo>
                  <a:cubicBezTo>
                    <a:pt x="3006" y="475"/>
                    <a:pt x="4519" y="390"/>
                    <a:pt x="6005" y="356"/>
                  </a:cubicBezTo>
                  <a:lnTo>
                    <a:pt x="11921" y="267"/>
                  </a:lnTo>
                  <a:cubicBezTo>
                    <a:pt x="12099" y="267"/>
                    <a:pt x="12099" y="1"/>
                    <a:pt x="119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32"/>
            <p:cNvSpPr/>
            <p:nvPr/>
          </p:nvSpPr>
          <p:spPr>
            <a:xfrm>
              <a:off x="8936150" y="3124525"/>
              <a:ext cx="432600" cy="30050"/>
            </a:xfrm>
            <a:custGeom>
              <a:avLst/>
              <a:gdLst/>
              <a:ahLst/>
              <a:cxnLst/>
              <a:rect l="l" t="t" r="r" b="b"/>
              <a:pathLst>
                <a:path w="17304" h="1202" extrusionOk="0">
                  <a:moveTo>
                    <a:pt x="17126" y="1"/>
                  </a:moveTo>
                  <a:cubicBezTo>
                    <a:pt x="11432" y="623"/>
                    <a:pt x="5739" y="1024"/>
                    <a:pt x="45" y="1113"/>
                  </a:cubicBezTo>
                  <a:cubicBezTo>
                    <a:pt x="0" y="1113"/>
                    <a:pt x="0" y="1157"/>
                    <a:pt x="45" y="1202"/>
                  </a:cubicBezTo>
                  <a:cubicBezTo>
                    <a:pt x="5739" y="1157"/>
                    <a:pt x="11432" y="846"/>
                    <a:pt x="17126" y="268"/>
                  </a:cubicBezTo>
                  <a:cubicBezTo>
                    <a:pt x="17304" y="268"/>
                    <a:pt x="17304" y="1"/>
                    <a:pt x="17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32"/>
            <p:cNvSpPr/>
            <p:nvPr/>
          </p:nvSpPr>
          <p:spPr>
            <a:xfrm>
              <a:off x="8940600" y="3112300"/>
              <a:ext cx="410375" cy="19725"/>
            </a:xfrm>
            <a:custGeom>
              <a:avLst/>
              <a:gdLst/>
              <a:ahLst/>
              <a:cxnLst/>
              <a:rect l="l" t="t" r="r" b="b"/>
              <a:pathLst>
                <a:path w="16415" h="789" extrusionOk="0">
                  <a:moveTo>
                    <a:pt x="16236" y="0"/>
                  </a:moveTo>
                  <a:cubicBezTo>
                    <a:pt x="11427" y="401"/>
                    <a:pt x="6582" y="585"/>
                    <a:pt x="1733" y="585"/>
                  </a:cubicBezTo>
                  <a:cubicBezTo>
                    <a:pt x="1200" y="585"/>
                    <a:pt x="667" y="583"/>
                    <a:pt x="134" y="579"/>
                  </a:cubicBezTo>
                  <a:cubicBezTo>
                    <a:pt x="0" y="579"/>
                    <a:pt x="0" y="712"/>
                    <a:pt x="134" y="712"/>
                  </a:cubicBezTo>
                  <a:cubicBezTo>
                    <a:pt x="1672" y="763"/>
                    <a:pt x="3209" y="788"/>
                    <a:pt x="4746" y="788"/>
                  </a:cubicBezTo>
                  <a:cubicBezTo>
                    <a:pt x="8588" y="788"/>
                    <a:pt x="12423" y="630"/>
                    <a:pt x="16236" y="312"/>
                  </a:cubicBezTo>
                  <a:cubicBezTo>
                    <a:pt x="16414" y="312"/>
                    <a:pt x="16414" y="0"/>
                    <a:pt x="16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32"/>
            <p:cNvSpPr/>
            <p:nvPr/>
          </p:nvSpPr>
          <p:spPr>
            <a:xfrm>
              <a:off x="8951725" y="3121200"/>
              <a:ext cx="402575" cy="26025"/>
            </a:xfrm>
            <a:custGeom>
              <a:avLst/>
              <a:gdLst/>
              <a:ahLst/>
              <a:cxnLst/>
              <a:rect l="l" t="t" r="r" b="b"/>
              <a:pathLst>
                <a:path w="16103" h="1041" extrusionOk="0">
                  <a:moveTo>
                    <a:pt x="15836" y="0"/>
                  </a:moveTo>
                  <a:cubicBezTo>
                    <a:pt x="13167" y="490"/>
                    <a:pt x="10409" y="756"/>
                    <a:pt x="7696" y="801"/>
                  </a:cubicBezTo>
                  <a:cubicBezTo>
                    <a:pt x="6005" y="801"/>
                    <a:pt x="4295" y="603"/>
                    <a:pt x="2605" y="603"/>
                  </a:cubicBezTo>
                  <a:cubicBezTo>
                    <a:pt x="1760" y="603"/>
                    <a:pt x="919" y="653"/>
                    <a:pt x="89" y="801"/>
                  </a:cubicBezTo>
                  <a:cubicBezTo>
                    <a:pt x="0" y="801"/>
                    <a:pt x="45" y="934"/>
                    <a:pt x="134" y="934"/>
                  </a:cubicBezTo>
                  <a:cubicBezTo>
                    <a:pt x="801" y="868"/>
                    <a:pt x="1479" y="834"/>
                    <a:pt x="2163" y="834"/>
                  </a:cubicBezTo>
                  <a:cubicBezTo>
                    <a:pt x="2847" y="834"/>
                    <a:pt x="3536" y="868"/>
                    <a:pt x="4226" y="934"/>
                  </a:cubicBezTo>
                  <a:cubicBezTo>
                    <a:pt x="5203" y="1000"/>
                    <a:pt x="6180" y="1041"/>
                    <a:pt x="7157" y="1041"/>
                  </a:cubicBezTo>
                  <a:cubicBezTo>
                    <a:pt x="7514" y="1041"/>
                    <a:pt x="7872" y="1035"/>
                    <a:pt x="8229" y="1023"/>
                  </a:cubicBezTo>
                  <a:cubicBezTo>
                    <a:pt x="10809" y="1023"/>
                    <a:pt x="13389" y="756"/>
                    <a:pt x="15925" y="312"/>
                  </a:cubicBezTo>
                  <a:cubicBezTo>
                    <a:pt x="16103" y="267"/>
                    <a:pt x="16014" y="0"/>
                    <a:pt x="15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32"/>
            <p:cNvSpPr/>
            <p:nvPr/>
          </p:nvSpPr>
          <p:spPr>
            <a:xfrm>
              <a:off x="9328700" y="2843750"/>
              <a:ext cx="25600" cy="247450"/>
            </a:xfrm>
            <a:custGeom>
              <a:avLst/>
              <a:gdLst/>
              <a:ahLst/>
              <a:cxnLst/>
              <a:rect l="l" t="t" r="r" b="b"/>
              <a:pathLst>
                <a:path w="1024" h="9898" extrusionOk="0">
                  <a:moveTo>
                    <a:pt x="67" y="0"/>
                  </a:moveTo>
                  <a:cubicBezTo>
                    <a:pt x="56" y="0"/>
                    <a:pt x="45" y="22"/>
                    <a:pt x="45" y="67"/>
                  </a:cubicBezTo>
                  <a:cubicBezTo>
                    <a:pt x="0" y="1668"/>
                    <a:pt x="356" y="3314"/>
                    <a:pt x="490" y="4915"/>
                  </a:cubicBezTo>
                  <a:cubicBezTo>
                    <a:pt x="623" y="6517"/>
                    <a:pt x="668" y="8163"/>
                    <a:pt x="757" y="9764"/>
                  </a:cubicBezTo>
                  <a:cubicBezTo>
                    <a:pt x="757" y="9853"/>
                    <a:pt x="823" y="9897"/>
                    <a:pt x="890" y="9897"/>
                  </a:cubicBezTo>
                  <a:cubicBezTo>
                    <a:pt x="957" y="9897"/>
                    <a:pt x="1024" y="9853"/>
                    <a:pt x="1024" y="9764"/>
                  </a:cubicBezTo>
                  <a:cubicBezTo>
                    <a:pt x="935" y="8118"/>
                    <a:pt x="801" y="6428"/>
                    <a:pt x="668" y="4782"/>
                  </a:cubicBezTo>
                  <a:cubicBezTo>
                    <a:pt x="623" y="3181"/>
                    <a:pt x="445" y="1624"/>
                    <a:pt x="89" y="67"/>
                  </a:cubicBezTo>
                  <a:cubicBezTo>
                    <a:pt x="89" y="22"/>
                    <a:pt x="78" y="0"/>
                    <a:pt x="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32"/>
            <p:cNvSpPr/>
            <p:nvPr/>
          </p:nvSpPr>
          <p:spPr>
            <a:xfrm>
              <a:off x="9336475" y="2839025"/>
              <a:ext cx="30050" cy="272175"/>
            </a:xfrm>
            <a:custGeom>
              <a:avLst/>
              <a:gdLst/>
              <a:ahLst/>
              <a:cxnLst/>
              <a:rect l="l" t="t" r="r" b="b"/>
              <a:pathLst>
                <a:path w="1202" h="10887" extrusionOk="0">
                  <a:moveTo>
                    <a:pt x="68" y="0"/>
                  </a:moveTo>
                  <a:cubicBezTo>
                    <a:pt x="34" y="0"/>
                    <a:pt x="1" y="11"/>
                    <a:pt x="1" y="33"/>
                  </a:cubicBezTo>
                  <a:lnTo>
                    <a:pt x="1" y="78"/>
                  </a:lnTo>
                  <a:cubicBezTo>
                    <a:pt x="223" y="1857"/>
                    <a:pt x="535" y="3592"/>
                    <a:pt x="713" y="5371"/>
                  </a:cubicBezTo>
                  <a:cubicBezTo>
                    <a:pt x="846" y="7151"/>
                    <a:pt x="890" y="8974"/>
                    <a:pt x="890" y="10754"/>
                  </a:cubicBezTo>
                  <a:cubicBezTo>
                    <a:pt x="913" y="10842"/>
                    <a:pt x="979" y="10887"/>
                    <a:pt x="1046" y="10887"/>
                  </a:cubicBezTo>
                  <a:cubicBezTo>
                    <a:pt x="1113" y="10887"/>
                    <a:pt x="1180" y="10842"/>
                    <a:pt x="1202" y="10754"/>
                  </a:cubicBezTo>
                  <a:cubicBezTo>
                    <a:pt x="1202" y="8930"/>
                    <a:pt x="1113" y="7062"/>
                    <a:pt x="935" y="5238"/>
                  </a:cubicBezTo>
                  <a:cubicBezTo>
                    <a:pt x="802" y="3503"/>
                    <a:pt x="535" y="1768"/>
                    <a:pt x="134" y="33"/>
                  </a:cubicBezTo>
                  <a:cubicBezTo>
                    <a:pt x="134" y="11"/>
                    <a:pt x="101" y="0"/>
                    <a:pt x="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32"/>
            <p:cNvSpPr/>
            <p:nvPr/>
          </p:nvSpPr>
          <p:spPr>
            <a:xfrm>
              <a:off x="9340925" y="2832875"/>
              <a:ext cx="40075" cy="297450"/>
            </a:xfrm>
            <a:custGeom>
              <a:avLst/>
              <a:gdLst/>
              <a:ahLst/>
              <a:cxnLst/>
              <a:rect l="l" t="t" r="r" b="b"/>
              <a:pathLst>
                <a:path w="1603" h="11898" extrusionOk="0">
                  <a:moveTo>
                    <a:pt x="604" y="0"/>
                  </a:moveTo>
                  <a:cubicBezTo>
                    <a:pt x="596" y="0"/>
                    <a:pt x="588" y="4"/>
                    <a:pt x="579" y="13"/>
                  </a:cubicBezTo>
                  <a:cubicBezTo>
                    <a:pt x="1" y="57"/>
                    <a:pt x="357" y="1169"/>
                    <a:pt x="357" y="1525"/>
                  </a:cubicBezTo>
                  <a:cubicBezTo>
                    <a:pt x="446" y="2681"/>
                    <a:pt x="535" y="3794"/>
                    <a:pt x="668" y="4950"/>
                  </a:cubicBezTo>
                  <a:cubicBezTo>
                    <a:pt x="757" y="6107"/>
                    <a:pt x="846" y="7219"/>
                    <a:pt x="935" y="8375"/>
                  </a:cubicBezTo>
                  <a:cubicBezTo>
                    <a:pt x="1113" y="9487"/>
                    <a:pt x="1068" y="10599"/>
                    <a:pt x="801" y="11711"/>
                  </a:cubicBezTo>
                  <a:cubicBezTo>
                    <a:pt x="774" y="11821"/>
                    <a:pt x="865" y="11897"/>
                    <a:pt x="960" y="11897"/>
                  </a:cubicBezTo>
                  <a:cubicBezTo>
                    <a:pt x="1019" y="11897"/>
                    <a:pt x="1079" y="11868"/>
                    <a:pt x="1113" y="11800"/>
                  </a:cubicBezTo>
                  <a:cubicBezTo>
                    <a:pt x="1602" y="10021"/>
                    <a:pt x="1202" y="8064"/>
                    <a:pt x="1024" y="6240"/>
                  </a:cubicBezTo>
                  <a:lnTo>
                    <a:pt x="757" y="3260"/>
                  </a:lnTo>
                  <a:lnTo>
                    <a:pt x="624" y="1792"/>
                  </a:lnTo>
                  <a:cubicBezTo>
                    <a:pt x="579" y="1480"/>
                    <a:pt x="312" y="279"/>
                    <a:pt x="579" y="102"/>
                  </a:cubicBezTo>
                  <a:cubicBezTo>
                    <a:pt x="651" y="66"/>
                    <a:pt x="636" y="0"/>
                    <a:pt x="6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32"/>
            <p:cNvSpPr/>
            <p:nvPr/>
          </p:nvSpPr>
          <p:spPr>
            <a:xfrm>
              <a:off x="9318125" y="2846800"/>
              <a:ext cx="32850" cy="301375"/>
            </a:xfrm>
            <a:custGeom>
              <a:avLst/>
              <a:gdLst/>
              <a:ahLst/>
              <a:cxnLst/>
              <a:rect l="l" t="t" r="r" b="b"/>
              <a:pathLst>
                <a:path w="1314" h="12055" extrusionOk="0">
                  <a:moveTo>
                    <a:pt x="29" y="1"/>
                  </a:moveTo>
                  <a:cubicBezTo>
                    <a:pt x="12" y="1"/>
                    <a:pt x="1" y="12"/>
                    <a:pt x="23" y="34"/>
                  </a:cubicBezTo>
                  <a:cubicBezTo>
                    <a:pt x="601" y="3993"/>
                    <a:pt x="957" y="7952"/>
                    <a:pt x="1046" y="11955"/>
                  </a:cubicBezTo>
                  <a:cubicBezTo>
                    <a:pt x="1068" y="12022"/>
                    <a:pt x="1124" y="12055"/>
                    <a:pt x="1180" y="12055"/>
                  </a:cubicBezTo>
                  <a:cubicBezTo>
                    <a:pt x="1235" y="12055"/>
                    <a:pt x="1291" y="12022"/>
                    <a:pt x="1313" y="11955"/>
                  </a:cubicBezTo>
                  <a:cubicBezTo>
                    <a:pt x="1224" y="7952"/>
                    <a:pt x="824" y="3948"/>
                    <a:pt x="68" y="34"/>
                  </a:cubicBezTo>
                  <a:cubicBezTo>
                    <a:pt x="68" y="12"/>
                    <a:pt x="45"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32"/>
            <p:cNvSpPr/>
            <p:nvPr/>
          </p:nvSpPr>
          <p:spPr>
            <a:xfrm>
              <a:off x="9330925" y="2852350"/>
              <a:ext cx="31150" cy="274425"/>
            </a:xfrm>
            <a:custGeom>
              <a:avLst/>
              <a:gdLst/>
              <a:ahLst/>
              <a:cxnLst/>
              <a:rect l="l" t="t" r="r" b="b"/>
              <a:pathLst>
                <a:path w="1246" h="10977" extrusionOk="0">
                  <a:moveTo>
                    <a:pt x="67" y="1"/>
                  </a:moveTo>
                  <a:cubicBezTo>
                    <a:pt x="34" y="1"/>
                    <a:pt x="0" y="12"/>
                    <a:pt x="0" y="34"/>
                  </a:cubicBezTo>
                  <a:lnTo>
                    <a:pt x="0" y="79"/>
                  </a:lnTo>
                  <a:cubicBezTo>
                    <a:pt x="223" y="1858"/>
                    <a:pt x="490" y="3637"/>
                    <a:pt x="668" y="5461"/>
                  </a:cubicBezTo>
                  <a:cubicBezTo>
                    <a:pt x="846" y="7240"/>
                    <a:pt x="890" y="9064"/>
                    <a:pt x="979" y="10843"/>
                  </a:cubicBezTo>
                  <a:cubicBezTo>
                    <a:pt x="979" y="10932"/>
                    <a:pt x="1035" y="10977"/>
                    <a:pt x="1096" y="10977"/>
                  </a:cubicBezTo>
                  <a:cubicBezTo>
                    <a:pt x="1157" y="10977"/>
                    <a:pt x="1224" y="10932"/>
                    <a:pt x="1246" y="10843"/>
                  </a:cubicBezTo>
                  <a:cubicBezTo>
                    <a:pt x="1246" y="9020"/>
                    <a:pt x="1068" y="7151"/>
                    <a:pt x="890" y="5283"/>
                  </a:cubicBezTo>
                  <a:cubicBezTo>
                    <a:pt x="757" y="3548"/>
                    <a:pt x="490" y="1769"/>
                    <a:pt x="134" y="34"/>
                  </a:cubicBezTo>
                  <a:cubicBezTo>
                    <a:pt x="134" y="12"/>
                    <a:pt x="101" y="1"/>
                    <a:pt x="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9" name="Google Shape;479;p32"/>
          <p:cNvGrpSpPr/>
          <p:nvPr/>
        </p:nvGrpSpPr>
        <p:grpSpPr>
          <a:xfrm flipH="1">
            <a:off x="7171591" y="1265631"/>
            <a:ext cx="903592" cy="640808"/>
            <a:chOff x="8910575" y="2828725"/>
            <a:chExt cx="470425" cy="333650"/>
          </a:xfrm>
        </p:grpSpPr>
        <p:sp>
          <p:nvSpPr>
            <p:cNvPr id="480" name="Google Shape;480;p32"/>
            <p:cNvSpPr/>
            <p:nvPr/>
          </p:nvSpPr>
          <p:spPr>
            <a:xfrm>
              <a:off x="8916125" y="2853200"/>
              <a:ext cx="15200" cy="234925"/>
            </a:xfrm>
            <a:custGeom>
              <a:avLst/>
              <a:gdLst/>
              <a:ahLst/>
              <a:cxnLst/>
              <a:rect l="l" t="t" r="r" b="b"/>
              <a:pathLst>
                <a:path w="608" h="9397" extrusionOk="0">
                  <a:moveTo>
                    <a:pt x="179" y="0"/>
                  </a:moveTo>
                  <a:lnTo>
                    <a:pt x="179" y="45"/>
                  </a:lnTo>
                  <a:cubicBezTo>
                    <a:pt x="1" y="3114"/>
                    <a:pt x="223" y="6228"/>
                    <a:pt x="312" y="9297"/>
                  </a:cubicBezTo>
                  <a:cubicBezTo>
                    <a:pt x="312" y="9364"/>
                    <a:pt x="357" y="9397"/>
                    <a:pt x="401" y="9397"/>
                  </a:cubicBezTo>
                  <a:cubicBezTo>
                    <a:pt x="446" y="9397"/>
                    <a:pt x="490" y="9364"/>
                    <a:pt x="490" y="9297"/>
                  </a:cubicBezTo>
                  <a:cubicBezTo>
                    <a:pt x="535" y="9208"/>
                    <a:pt x="579" y="9074"/>
                    <a:pt x="579" y="8941"/>
                  </a:cubicBezTo>
                  <a:cubicBezTo>
                    <a:pt x="607" y="8885"/>
                    <a:pt x="546" y="8829"/>
                    <a:pt x="487" y="8829"/>
                  </a:cubicBezTo>
                  <a:cubicBezTo>
                    <a:pt x="475" y="8829"/>
                    <a:pt x="464" y="8831"/>
                    <a:pt x="453" y="8835"/>
                  </a:cubicBezTo>
                  <a:lnTo>
                    <a:pt x="453" y="8835"/>
                  </a:lnTo>
                  <a:cubicBezTo>
                    <a:pt x="232" y="5879"/>
                    <a:pt x="308" y="2960"/>
                    <a:pt x="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32"/>
            <p:cNvSpPr/>
            <p:nvPr/>
          </p:nvSpPr>
          <p:spPr>
            <a:xfrm>
              <a:off x="8922800" y="2845975"/>
              <a:ext cx="13375" cy="297775"/>
            </a:xfrm>
            <a:custGeom>
              <a:avLst/>
              <a:gdLst/>
              <a:ahLst/>
              <a:cxnLst/>
              <a:rect l="l" t="t" r="r" b="b"/>
              <a:pathLst>
                <a:path w="535" h="11911" extrusionOk="0">
                  <a:moveTo>
                    <a:pt x="90" y="0"/>
                  </a:moveTo>
                  <a:cubicBezTo>
                    <a:pt x="45" y="0"/>
                    <a:pt x="1" y="22"/>
                    <a:pt x="1" y="67"/>
                  </a:cubicBezTo>
                  <a:cubicBezTo>
                    <a:pt x="134" y="3981"/>
                    <a:pt x="223" y="7896"/>
                    <a:pt x="312" y="11810"/>
                  </a:cubicBezTo>
                  <a:cubicBezTo>
                    <a:pt x="312" y="11877"/>
                    <a:pt x="368" y="11910"/>
                    <a:pt x="423" y="11910"/>
                  </a:cubicBezTo>
                  <a:cubicBezTo>
                    <a:pt x="479" y="11910"/>
                    <a:pt x="534" y="11877"/>
                    <a:pt x="534" y="11810"/>
                  </a:cubicBezTo>
                  <a:lnTo>
                    <a:pt x="179" y="67"/>
                  </a:lnTo>
                  <a:cubicBezTo>
                    <a:pt x="179" y="22"/>
                    <a:pt x="134" y="0"/>
                    <a:pt x="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32"/>
            <p:cNvSpPr/>
            <p:nvPr/>
          </p:nvSpPr>
          <p:spPr>
            <a:xfrm>
              <a:off x="8927250" y="2852650"/>
              <a:ext cx="21150" cy="309725"/>
            </a:xfrm>
            <a:custGeom>
              <a:avLst/>
              <a:gdLst/>
              <a:ahLst/>
              <a:cxnLst/>
              <a:rect l="l" t="t" r="r" b="b"/>
              <a:pathLst>
                <a:path w="846" h="12389" extrusionOk="0">
                  <a:moveTo>
                    <a:pt x="312" y="0"/>
                  </a:moveTo>
                  <a:cubicBezTo>
                    <a:pt x="279" y="0"/>
                    <a:pt x="245" y="22"/>
                    <a:pt x="223" y="67"/>
                  </a:cubicBezTo>
                  <a:cubicBezTo>
                    <a:pt x="1" y="4115"/>
                    <a:pt x="134" y="8207"/>
                    <a:pt x="579" y="12255"/>
                  </a:cubicBezTo>
                  <a:cubicBezTo>
                    <a:pt x="579" y="12344"/>
                    <a:pt x="646" y="12388"/>
                    <a:pt x="712" y="12388"/>
                  </a:cubicBezTo>
                  <a:cubicBezTo>
                    <a:pt x="779" y="12388"/>
                    <a:pt x="846" y="12344"/>
                    <a:pt x="846" y="12255"/>
                  </a:cubicBezTo>
                  <a:cubicBezTo>
                    <a:pt x="445" y="8207"/>
                    <a:pt x="312" y="4115"/>
                    <a:pt x="401" y="67"/>
                  </a:cubicBezTo>
                  <a:cubicBezTo>
                    <a:pt x="379" y="22"/>
                    <a:pt x="345" y="0"/>
                    <a:pt x="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32"/>
            <p:cNvSpPr/>
            <p:nvPr/>
          </p:nvSpPr>
          <p:spPr>
            <a:xfrm>
              <a:off x="8947275" y="2861525"/>
              <a:ext cx="17250" cy="282225"/>
            </a:xfrm>
            <a:custGeom>
              <a:avLst/>
              <a:gdLst/>
              <a:ahLst/>
              <a:cxnLst/>
              <a:rect l="l" t="t" r="r" b="b"/>
              <a:pathLst>
                <a:path w="690" h="11289" extrusionOk="0">
                  <a:moveTo>
                    <a:pt x="111" y="1"/>
                  </a:moveTo>
                  <a:cubicBezTo>
                    <a:pt x="78" y="1"/>
                    <a:pt x="45" y="23"/>
                    <a:pt x="45" y="68"/>
                  </a:cubicBezTo>
                  <a:cubicBezTo>
                    <a:pt x="0" y="3760"/>
                    <a:pt x="134" y="7496"/>
                    <a:pt x="445" y="11188"/>
                  </a:cubicBezTo>
                  <a:cubicBezTo>
                    <a:pt x="445" y="11255"/>
                    <a:pt x="512" y="11288"/>
                    <a:pt x="573" y="11288"/>
                  </a:cubicBezTo>
                  <a:cubicBezTo>
                    <a:pt x="634" y="11288"/>
                    <a:pt x="690" y="11255"/>
                    <a:pt x="668" y="11188"/>
                  </a:cubicBezTo>
                  <a:cubicBezTo>
                    <a:pt x="356" y="7496"/>
                    <a:pt x="178" y="3760"/>
                    <a:pt x="178" y="68"/>
                  </a:cubicBezTo>
                  <a:cubicBezTo>
                    <a:pt x="178" y="23"/>
                    <a:pt x="145" y="1"/>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32"/>
            <p:cNvSpPr/>
            <p:nvPr/>
          </p:nvSpPr>
          <p:spPr>
            <a:xfrm>
              <a:off x="8932825" y="2856650"/>
              <a:ext cx="25600" cy="285425"/>
            </a:xfrm>
            <a:custGeom>
              <a:avLst/>
              <a:gdLst/>
              <a:ahLst/>
              <a:cxnLst/>
              <a:rect l="l" t="t" r="r" b="b"/>
              <a:pathLst>
                <a:path w="1024" h="11417" extrusionOk="0">
                  <a:moveTo>
                    <a:pt x="343" y="0"/>
                  </a:moveTo>
                  <a:cubicBezTo>
                    <a:pt x="307" y="0"/>
                    <a:pt x="267" y="36"/>
                    <a:pt x="267" y="85"/>
                  </a:cubicBezTo>
                  <a:cubicBezTo>
                    <a:pt x="0" y="3821"/>
                    <a:pt x="178" y="7602"/>
                    <a:pt x="756" y="11338"/>
                  </a:cubicBezTo>
                  <a:cubicBezTo>
                    <a:pt x="774" y="11391"/>
                    <a:pt x="819" y="11416"/>
                    <a:pt x="867" y="11416"/>
                  </a:cubicBezTo>
                  <a:cubicBezTo>
                    <a:pt x="942" y="11416"/>
                    <a:pt x="1023" y="11357"/>
                    <a:pt x="1023" y="11250"/>
                  </a:cubicBezTo>
                  <a:cubicBezTo>
                    <a:pt x="489" y="7558"/>
                    <a:pt x="311" y="3821"/>
                    <a:pt x="400" y="85"/>
                  </a:cubicBezTo>
                  <a:cubicBezTo>
                    <a:pt x="400" y="24"/>
                    <a:pt x="373" y="0"/>
                    <a:pt x="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32"/>
            <p:cNvSpPr/>
            <p:nvPr/>
          </p:nvSpPr>
          <p:spPr>
            <a:xfrm>
              <a:off x="8910575" y="2828725"/>
              <a:ext cx="355875" cy="36275"/>
            </a:xfrm>
            <a:custGeom>
              <a:avLst/>
              <a:gdLst/>
              <a:ahLst/>
              <a:cxnLst/>
              <a:rect l="l" t="t" r="r" b="b"/>
              <a:pathLst>
                <a:path w="14235" h="1451" extrusionOk="0">
                  <a:moveTo>
                    <a:pt x="14057" y="1"/>
                  </a:moveTo>
                  <a:cubicBezTo>
                    <a:pt x="11432" y="1"/>
                    <a:pt x="8808" y="134"/>
                    <a:pt x="6228" y="357"/>
                  </a:cubicBezTo>
                  <a:cubicBezTo>
                    <a:pt x="5027" y="445"/>
                    <a:pt x="3826" y="579"/>
                    <a:pt x="2625" y="757"/>
                  </a:cubicBezTo>
                  <a:cubicBezTo>
                    <a:pt x="1958" y="846"/>
                    <a:pt x="1290" y="935"/>
                    <a:pt x="668" y="1024"/>
                  </a:cubicBezTo>
                  <a:cubicBezTo>
                    <a:pt x="401" y="1068"/>
                    <a:pt x="178" y="1068"/>
                    <a:pt x="0" y="1291"/>
                  </a:cubicBezTo>
                  <a:cubicBezTo>
                    <a:pt x="0" y="1291"/>
                    <a:pt x="0" y="1335"/>
                    <a:pt x="0" y="1335"/>
                  </a:cubicBezTo>
                  <a:cubicBezTo>
                    <a:pt x="29" y="1420"/>
                    <a:pt x="75" y="1451"/>
                    <a:pt x="127" y="1451"/>
                  </a:cubicBezTo>
                  <a:cubicBezTo>
                    <a:pt x="158" y="1451"/>
                    <a:pt x="190" y="1440"/>
                    <a:pt x="223" y="1424"/>
                  </a:cubicBezTo>
                  <a:lnTo>
                    <a:pt x="223" y="1380"/>
                  </a:lnTo>
                  <a:lnTo>
                    <a:pt x="223" y="1335"/>
                  </a:lnTo>
                  <a:lnTo>
                    <a:pt x="178" y="1335"/>
                  </a:lnTo>
                  <a:cubicBezTo>
                    <a:pt x="134" y="1157"/>
                    <a:pt x="6450" y="579"/>
                    <a:pt x="7073" y="534"/>
                  </a:cubicBezTo>
                  <a:cubicBezTo>
                    <a:pt x="9386" y="357"/>
                    <a:pt x="11699" y="268"/>
                    <a:pt x="14057" y="268"/>
                  </a:cubicBezTo>
                  <a:cubicBezTo>
                    <a:pt x="14235" y="268"/>
                    <a:pt x="14235" y="1"/>
                    <a:pt x="140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32"/>
            <p:cNvSpPr/>
            <p:nvPr/>
          </p:nvSpPr>
          <p:spPr>
            <a:xfrm>
              <a:off x="8926925" y="2836525"/>
              <a:ext cx="388450" cy="43250"/>
            </a:xfrm>
            <a:custGeom>
              <a:avLst/>
              <a:gdLst/>
              <a:ahLst/>
              <a:cxnLst/>
              <a:rect l="l" t="t" r="r" b="b"/>
              <a:pathLst>
                <a:path w="15538" h="1730" extrusionOk="0">
                  <a:moveTo>
                    <a:pt x="15360" y="0"/>
                  </a:moveTo>
                  <a:cubicBezTo>
                    <a:pt x="11890" y="0"/>
                    <a:pt x="8465" y="222"/>
                    <a:pt x="5040" y="623"/>
                  </a:cubicBezTo>
                  <a:cubicBezTo>
                    <a:pt x="4239" y="712"/>
                    <a:pt x="3483" y="801"/>
                    <a:pt x="2727" y="934"/>
                  </a:cubicBezTo>
                  <a:lnTo>
                    <a:pt x="1482" y="1112"/>
                  </a:lnTo>
                  <a:cubicBezTo>
                    <a:pt x="1081" y="1157"/>
                    <a:pt x="681" y="1201"/>
                    <a:pt x="280" y="1334"/>
                  </a:cubicBezTo>
                  <a:cubicBezTo>
                    <a:pt x="73" y="1438"/>
                    <a:pt x="0" y="1730"/>
                    <a:pt x="124" y="1730"/>
                  </a:cubicBezTo>
                  <a:cubicBezTo>
                    <a:pt x="159" y="1730"/>
                    <a:pt x="211" y="1705"/>
                    <a:pt x="280" y="1646"/>
                  </a:cubicBezTo>
                  <a:lnTo>
                    <a:pt x="280" y="1601"/>
                  </a:lnTo>
                  <a:cubicBezTo>
                    <a:pt x="280" y="1597"/>
                    <a:pt x="280" y="1594"/>
                    <a:pt x="279" y="1592"/>
                  </a:cubicBezTo>
                  <a:lnTo>
                    <a:pt x="279" y="1592"/>
                  </a:lnTo>
                  <a:cubicBezTo>
                    <a:pt x="847" y="1461"/>
                    <a:pt x="1497" y="1332"/>
                    <a:pt x="2104" y="1246"/>
                  </a:cubicBezTo>
                  <a:cubicBezTo>
                    <a:pt x="2727" y="1157"/>
                    <a:pt x="3394" y="1068"/>
                    <a:pt x="4017" y="979"/>
                  </a:cubicBezTo>
                  <a:cubicBezTo>
                    <a:pt x="5307" y="845"/>
                    <a:pt x="6552" y="712"/>
                    <a:pt x="7842" y="623"/>
                  </a:cubicBezTo>
                  <a:cubicBezTo>
                    <a:pt x="10333" y="400"/>
                    <a:pt x="12869" y="311"/>
                    <a:pt x="15360" y="311"/>
                  </a:cubicBezTo>
                  <a:cubicBezTo>
                    <a:pt x="15538" y="311"/>
                    <a:pt x="15538" y="45"/>
                    <a:pt x="153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32"/>
            <p:cNvSpPr/>
            <p:nvPr/>
          </p:nvSpPr>
          <p:spPr>
            <a:xfrm>
              <a:off x="8933925" y="2848750"/>
              <a:ext cx="349200" cy="38950"/>
            </a:xfrm>
            <a:custGeom>
              <a:avLst/>
              <a:gdLst/>
              <a:ahLst/>
              <a:cxnLst/>
              <a:rect l="l" t="t" r="r" b="b"/>
              <a:pathLst>
                <a:path w="13968" h="1558" extrusionOk="0">
                  <a:moveTo>
                    <a:pt x="13834" y="0"/>
                  </a:moveTo>
                  <a:cubicBezTo>
                    <a:pt x="9208" y="45"/>
                    <a:pt x="4582" y="534"/>
                    <a:pt x="89" y="1424"/>
                  </a:cubicBezTo>
                  <a:cubicBezTo>
                    <a:pt x="0" y="1424"/>
                    <a:pt x="45" y="1557"/>
                    <a:pt x="89" y="1557"/>
                  </a:cubicBezTo>
                  <a:lnTo>
                    <a:pt x="134" y="1557"/>
                  </a:lnTo>
                  <a:cubicBezTo>
                    <a:pt x="4627" y="712"/>
                    <a:pt x="9208" y="312"/>
                    <a:pt x="13834" y="312"/>
                  </a:cubicBezTo>
                  <a:cubicBezTo>
                    <a:pt x="13968" y="267"/>
                    <a:pt x="13968" y="45"/>
                    <a:pt x="13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32"/>
            <p:cNvSpPr/>
            <p:nvPr/>
          </p:nvSpPr>
          <p:spPr>
            <a:xfrm>
              <a:off x="8920575" y="2845450"/>
              <a:ext cx="432625" cy="25550"/>
            </a:xfrm>
            <a:custGeom>
              <a:avLst/>
              <a:gdLst/>
              <a:ahLst/>
              <a:cxnLst/>
              <a:rect l="l" t="t" r="r" b="b"/>
              <a:pathLst>
                <a:path w="17305" h="1022" extrusionOk="0">
                  <a:moveTo>
                    <a:pt x="11486" y="1"/>
                  </a:moveTo>
                  <a:cubicBezTo>
                    <a:pt x="7663" y="1"/>
                    <a:pt x="3846" y="307"/>
                    <a:pt x="90" y="933"/>
                  </a:cubicBezTo>
                  <a:cubicBezTo>
                    <a:pt x="1" y="933"/>
                    <a:pt x="45" y="1022"/>
                    <a:pt x="90" y="1022"/>
                  </a:cubicBezTo>
                  <a:lnTo>
                    <a:pt x="90" y="977"/>
                  </a:lnTo>
                  <a:cubicBezTo>
                    <a:pt x="3717" y="549"/>
                    <a:pt x="7364" y="341"/>
                    <a:pt x="11016" y="341"/>
                  </a:cubicBezTo>
                  <a:cubicBezTo>
                    <a:pt x="13052" y="341"/>
                    <a:pt x="15089" y="405"/>
                    <a:pt x="17126" y="533"/>
                  </a:cubicBezTo>
                  <a:cubicBezTo>
                    <a:pt x="17304" y="533"/>
                    <a:pt x="17304" y="221"/>
                    <a:pt x="17126" y="221"/>
                  </a:cubicBezTo>
                  <a:cubicBezTo>
                    <a:pt x="15249" y="75"/>
                    <a:pt x="13367" y="1"/>
                    <a:pt x="11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32"/>
            <p:cNvSpPr/>
            <p:nvPr/>
          </p:nvSpPr>
          <p:spPr>
            <a:xfrm>
              <a:off x="8932825" y="3133425"/>
              <a:ext cx="302500" cy="11900"/>
            </a:xfrm>
            <a:custGeom>
              <a:avLst/>
              <a:gdLst/>
              <a:ahLst/>
              <a:cxnLst/>
              <a:rect l="l" t="t" r="r" b="b"/>
              <a:pathLst>
                <a:path w="12100" h="476" extrusionOk="0">
                  <a:moveTo>
                    <a:pt x="11921" y="1"/>
                  </a:moveTo>
                  <a:cubicBezTo>
                    <a:pt x="9964" y="45"/>
                    <a:pt x="7962" y="90"/>
                    <a:pt x="6005" y="134"/>
                  </a:cubicBezTo>
                  <a:cubicBezTo>
                    <a:pt x="4003" y="179"/>
                    <a:pt x="2002" y="134"/>
                    <a:pt x="89" y="312"/>
                  </a:cubicBezTo>
                  <a:cubicBezTo>
                    <a:pt x="0" y="356"/>
                    <a:pt x="0" y="445"/>
                    <a:pt x="89" y="445"/>
                  </a:cubicBezTo>
                  <a:cubicBezTo>
                    <a:pt x="560" y="467"/>
                    <a:pt x="1033" y="475"/>
                    <a:pt x="1507" y="475"/>
                  </a:cubicBezTo>
                  <a:cubicBezTo>
                    <a:pt x="3006" y="475"/>
                    <a:pt x="4519" y="390"/>
                    <a:pt x="6005" y="356"/>
                  </a:cubicBezTo>
                  <a:lnTo>
                    <a:pt x="11921" y="267"/>
                  </a:lnTo>
                  <a:cubicBezTo>
                    <a:pt x="12099" y="267"/>
                    <a:pt x="12099" y="1"/>
                    <a:pt x="119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32"/>
            <p:cNvSpPr/>
            <p:nvPr/>
          </p:nvSpPr>
          <p:spPr>
            <a:xfrm>
              <a:off x="8936150" y="3124525"/>
              <a:ext cx="432600" cy="30050"/>
            </a:xfrm>
            <a:custGeom>
              <a:avLst/>
              <a:gdLst/>
              <a:ahLst/>
              <a:cxnLst/>
              <a:rect l="l" t="t" r="r" b="b"/>
              <a:pathLst>
                <a:path w="17304" h="1202" extrusionOk="0">
                  <a:moveTo>
                    <a:pt x="17126" y="1"/>
                  </a:moveTo>
                  <a:cubicBezTo>
                    <a:pt x="11432" y="623"/>
                    <a:pt x="5739" y="1024"/>
                    <a:pt x="45" y="1113"/>
                  </a:cubicBezTo>
                  <a:cubicBezTo>
                    <a:pt x="0" y="1113"/>
                    <a:pt x="0" y="1157"/>
                    <a:pt x="45" y="1202"/>
                  </a:cubicBezTo>
                  <a:cubicBezTo>
                    <a:pt x="5739" y="1157"/>
                    <a:pt x="11432" y="846"/>
                    <a:pt x="17126" y="268"/>
                  </a:cubicBezTo>
                  <a:cubicBezTo>
                    <a:pt x="17304" y="268"/>
                    <a:pt x="17304" y="1"/>
                    <a:pt x="17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32"/>
            <p:cNvSpPr/>
            <p:nvPr/>
          </p:nvSpPr>
          <p:spPr>
            <a:xfrm>
              <a:off x="8940600" y="3112300"/>
              <a:ext cx="410375" cy="19725"/>
            </a:xfrm>
            <a:custGeom>
              <a:avLst/>
              <a:gdLst/>
              <a:ahLst/>
              <a:cxnLst/>
              <a:rect l="l" t="t" r="r" b="b"/>
              <a:pathLst>
                <a:path w="16415" h="789" extrusionOk="0">
                  <a:moveTo>
                    <a:pt x="16236" y="0"/>
                  </a:moveTo>
                  <a:cubicBezTo>
                    <a:pt x="11427" y="401"/>
                    <a:pt x="6582" y="585"/>
                    <a:pt x="1733" y="585"/>
                  </a:cubicBezTo>
                  <a:cubicBezTo>
                    <a:pt x="1200" y="585"/>
                    <a:pt x="667" y="583"/>
                    <a:pt x="134" y="579"/>
                  </a:cubicBezTo>
                  <a:cubicBezTo>
                    <a:pt x="0" y="579"/>
                    <a:pt x="0" y="712"/>
                    <a:pt x="134" y="712"/>
                  </a:cubicBezTo>
                  <a:cubicBezTo>
                    <a:pt x="1672" y="763"/>
                    <a:pt x="3209" y="788"/>
                    <a:pt x="4746" y="788"/>
                  </a:cubicBezTo>
                  <a:cubicBezTo>
                    <a:pt x="8588" y="788"/>
                    <a:pt x="12423" y="630"/>
                    <a:pt x="16236" y="312"/>
                  </a:cubicBezTo>
                  <a:cubicBezTo>
                    <a:pt x="16414" y="312"/>
                    <a:pt x="16414" y="0"/>
                    <a:pt x="16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32"/>
            <p:cNvSpPr/>
            <p:nvPr/>
          </p:nvSpPr>
          <p:spPr>
            <a:xfrm>
              <a:off x="8951725" y="3121200"/>
              <a:ext cx="402575" cy="26025"/>
            </a:xfrm>
            <a:custGeom>
              <a:avLst/>
              <a:gdLst/>
              <a:ahLst/>
              <a:cxnLst/>
              <a:rect l="l" t="t" r="r" b="b"/>
              <a:pathLst>
                <a:path w="16103" h="1041" extrusionOk="0">
                  <a:moveTo>
                    <a:pt x="15836" y="0"/>
                  </a:moveTo>
                  <a:cubicBezTo>
                    <a:pt x="13167" y="490"/>
                    <a:pt x="10409" y="756"/>
                    <a:pt x="7696" y="801"/>
                  </a:cubicBezTo>
                  <a:cubicBezTo>
                    <a:pt x="6005" y="801"/>
                    <a:pt x="4295" y="603"/>
                    <a:pt x="2605" y="603"/>
                  </a:cubicBezTo>
                  <a:cubicBezTo>
                    <a:pt x="1760" y="603"/>
                    <a:pt x="919" y="653"/>
                    <a:pt x="89" y="801"/>
                  </a:cubicBezTo>
                  <a:cubicBezTo>
                    <a:pt x="0" y="801"/>
                    <a:pt x="45" y="934"/>
                    <a:pt x="134" y="934"/>
                  </a:cubicBezTo>
                  <a:cubicBezTo>
                    <a:pt x="801" y="868"/>
                    <a:pt x="1479" y="834"/>
                    <a:pt x="2163" y="834"/>
                  </a:cubicBezTo>
                  <a:cubicBezTo>
                    <a:pt x="2847" y="834"/>
                    <a:pt x="3536" y="868"/>
                    <a:pt x="4226" y="934"/>
                  </a:cubicBezTo>
                  <a:cubicBezTo>
                    <a:pt x="5203" y="1000"/>
                    <a:pt x="6180" y="1041"/>
                    <a:pt x="7157" y="1041"/>
                  </a:cubicBezTo>
                  <a:cubicBezTo>
                    <a:pt x="7514" y="1041"/>
                    <a:pt x="7872" y="1035"/>
                    <a:pt x="8229" y="1023"/>
                  </a:cubicBezTo>
                  <a:cubicBezTo>
                    <a:pt x="10809" y="1023"/>
                    <a:pt x="13389" y="756"/>
                    <a:pt x="15925" y="312"/>
                  </a:cubicBezTo>
                  <a:cubicBezTo>
                    <a:pt x="16103" y="267"/>
                    <a:pt x="16014" y="0"/>
                    <a:pt x="15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32"/>
            <p:cNvSpPr/>
            <p:nvPr/>
          </p:nvSpPr>
          <p:spPr>
            <a:xfrm>
              <a:off x="9328700" y="2843750"/>
              <a:ext cx="25600" cy="247450"/>
            </a:xfrm>
            <a:custGeom>
              <a:avLst/>
              <a:gdLst/>
              <a:ahLst/>
              <a:cxnLst/>
              <a:rect l="l" t="t" r="r" b="b"/>
              <a:pathLst>
                <a:path w="1024" h="9898" extrusionOk="0">
                  <a:moveTo>
                    <a:pt x="67" y="0"/>
                  </a:moveTo>
                  <a:cubicBezTo>
                    <a:pt x="56" y="0"/>
                    <a:pt x="45" y="22"/>
                    <a:pt x="45" y="67"/>
                  </a:cubicBezTo>
                  <a:cubicBezTo>
                    <a:pt x="0" y="1668"/>
                    <a:pt x="356" y="3314"/>
                    <a:pt x="490" y="4915"/>
                  </a:cubicBezTo>
                  <a:cubicBezTo>
                    <a:pt x="623" y="6517"/>
                    <a:pt x="668" y="8163"/>
                    <a:pt x="757" y="9764"/>
                  </a:cubicBezTo>
                  <a:cubicBezTo>
                    <a:pt x="757" y="9853"/>
                    <a:pt x="823" y="9897"/>
                    <a:pt x="890" y="9897"/>
                  </a:cubicBezTo>
                  <a:cubicBezTo>
                    <a:pt x="957" y="9897"/>
                    <a:pt x="1024" y="9853"/>
                    <a:pt x="1024" y="9764"/>
                  </a:cubicBezTo>
                  <a:cubicBezTo>
                    <a:pt x="935" y="8118"/>
                    <a:pt x="801" y="6428"/>
                    <a:pt x="668" y="4782"/>
                  </a:cubicBezTo>
                  <a:cubicBezTo>
                    <a:pt x="623" y="3181"/>
                    <a:pt x="445" y="1624"/>
                    <a:pt x="89" y="67"/>
                  </a:cubicBezTo>
                  <a:cubicBezTo>
                    <a:pt x="89" y="22"/>
                    <a:pt x="78" y="0"/>
                    <a:pt x="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32"/>
            <p:cNvSpPr/>
            <p:nvPr/>
          </p:nvSpPr>
          <p:spPr>
            <a:xfrm>
              <a:off x="9336475" y="2839025"/>
              <a:ext cx="30050" cy="272175"/>
            </a:xfrm>
            <a:custGeom>
              <a:avLst/>
              <a:gdLst/>
              <a:ahLst/>
              <a:cxnLst/>
              <a:rect l="l" t="t" r="r" b="b"/>
              <a:pathLst>
                <a:path w="1202" h="10887" extrusionOk="0">
                  <a:moveTo>
                    <a:pt x="68" y="0"/>
                  </a:moveTo>
                  <a:cubicBezTo>
                    <a:pt x="34" y="0"/>
                    <a:pt x="1" y="11"/>
                    <a:pt x="1" y="33"/>
                  </a:cubicBezTo>
                  <a:lnTo>
                    <a:pt x="1" y="78"/>
                  </a:lnTo>
                  <a:cubicBezTo>
                    <a:pt x="223" y="1857"/>
                    <a:pt x="535" y="3592"/>
                    <a:pt x="713" y="5371"/>
                  </a:cubicBezTo>
                  <a:cubicBezTo>
                    <a:pt x="846" y="7151"/>
                    <a:pt x="890" y="8974"/>
                    <a:pt x="890" y="10754"/>
                  </a:cubicBezTo>
                  <a:cubicBezTo>
                    <a:pt x="913" y="10842"/>
                    <a:pt x="979" y="10887"/>
                    <a:pt x="1046" y="10887"/>
                  </a:cubicBezTo>
                  <a:cubicBezTo>
                    <a:pt x="1113" y="10887"/>
                    <a:pt x="1180" y="10842"/>
                    <a:pt x="1202" y="10754"/>
                  </a:cubicBezTo>
                  <a:cubicBezTo>
                    <a:pt x="1202" y="8930"/>
                    <a:pt x="1113" y="7062"/>
                    <a:pt x="935" y="5238"/>
                  </a:cubicBezTo>
                  <a:cubicBezTo>
                    <a:pt x="802" y="3503"/>
                    <a:pt x="535" y="1768"/>
                    <a:pt x="134" y="33"/>
                  </a:cubicBezTo>
                  <a:cubicBezTo>
                    <a:pt x="134" y="11"/>
                    <a:pt x="101" y="0"/>
                    <a:pt x="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32"/>
            <p:cNvSpPr/>
            <p:nvPr/>
          </p:nvSpPr>
          <p:spPr>
            <a:xfrm>
              <a:off x="9340925" y="2832875"/>
              <a:ext cx="40075" cy="297450"/>
            </a:xfrm>
            <a:custGeom>
              <a:avLst/>
              <a:gdLst/>
              <a:ahLst/>
              <a:cxnLst/>
              <a:rect l="l" t="t" r="r" b="b"/>
              <a:pathLst>
                <a:path w="1603" h="11898" extrusionOk="0">
                  <a:moveTo>
                    <a:pt x="604" y="0"/>
                  </a:moveTo>
                  <a:cubicBezTo>
                    <a:pt x="596" y="0"/>
                    <a:pt x="588" y="4"/>
                    <a:pt x="579" y="13"/>
                  </a:cubicBezTo>
                  <a:cubicBezTo>
                    <a:pt x="1" y="57"/>
                    <a:pt x="357" y="1169"/>
                    <a:pt x="357" y="1525"/>
                  </a:cubicBezTo>
                  <a:cubicBezTo>
                    <a:pt x="446" y="2681"/>
                    <a:pt x="535" y="3794"/>
                    <a:pt x="668" y="4950"/>
                  </a:cubicBezTo>
                  <a:cubicBezTo>
                    <a:pt x="757" y="6107"/>
                    <a:pt x="846" y="7219"/>
                    <a:pt x="935" y="8375"/>
                  </a:cubicBezTo>
                  <a:cubicBezTo>
                    <a:pt x="1113" y="9487"/>
                    <a:pt x="1068" y="10599"/>
                    <a:pt x="801" y="11711"/>
                  </a:cubicBezTo>
                  <a:cubicBezTo>
                    <a:pt x="774" y="11821"/>
                    <a:pt x="865" y="11897"/>
                    <a:pt x="960" y="11897"/>
                  </a:cubicBezTo>
                  <a:cubicBezTo>
                    <a:pt x="1019" y="11897"/>
                    <a:pt x="1079" y="11868"/>
                    <a:pt x="1113" y="11800"/>
                  </a:cubicBezTo>
                  <a:cubicBezTo>
                    <a:pt x="1602" y="10021"/>
                    <a:pt x="1202" y="8064"/>
                    <a:pt x="1024" y="6240"/>
                  </a:cubicBezTo>
                  <a:lnTo>
                    <a:pt x="757" y="3260"/>
                  </a:lnTo>
                  <a:lnTo>
                    <a:pt x="624" y="1792"/>
                  </a:lnTo>
                  <a:cubicBezTo>
                    <a:pt x="579" y="1480"/>
                    <a:pt x="312" y="279"/>
                    <a:pt x="579" y="102"/>
                  </a:cubicBezTo>
                  <a:cubicBezTo>
                    <a:pt x="651" y="66"/>
                    <a:pt x="636" y="0"/>
                    <a:pt x="6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32"/>
            <p:cNvSpPr/>
            <p:nvPr/>
          </p:nvSpPr>
          <p:spPr>
            <a:xfrm>
              <a:off x="9318125" y="2846800"/>
              <a:ext cx="32850" cy="301375"/>
            </a:xfrm>
            <a:custGeom>
              <a:avLst/>
              <a:gdLst/>
              <a:ahLst/>
              <a:cxnLst/>
              <a:rect l="l" t="t" r="r" b="b"/>
              <a:pathLst>
                <a:path w="1314" h="12055" extrusionOk="0">
                  <a:moveTo>
                    <a:pt x="29" y="1"/>
                  </a:moveTo>
                  <a:cubicBezTo>
                    <a:pt x="12" y="1"/>
                    <a:pt x="1" y="12"/>
                    <a:pt x="23" y="34"/>
                  </a:cubicBezTo>
                  <a:cubicBezTo>
                    <a:pt x="601" y="3993"/>
                    <a:pt x="957" y="7952"/>
                    <a:pt x="1046" y="11955"/>
                  </a:cubicBezTo>
                  <a:cubicBezTo>
                    <a:pt x="1068" y="12022"/>
                    <a:pt x="1124" y="12055"/>
                    <a:pt x="1180" y="12055"/>
                  </a:cubicBezTo>
                  <a:cubicBezTo>
                    <a:pt x="1235" y="12055"/>
                    <a:pt x="1291" y="12022"/>
                    <a:pt x="1313" y="11955"/>
                  </a:cubicBezTo>
                  <a:cubicBezTo>
                    <a:pt x="1224" y="7952"/>
                    <a:pt x="824" y="3948"/>
                    <a:pt x="68" y="34"/>
                  </a:cubicBezTo>
                  <a:cubicBezTo>
                    <a:pt x="68" y="12"/>
                    <a:pt x="45"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32"/>
            <p:cNvSpPr/>
            <p:nvPr/>
          </p:nvSpPr>
          <p:spPr>
            <a:xfrm>
              <a:off x="9330925" y="2852350"/>
              <a:ext cx="31150" cy="274425"/>
            </a:xfrm>
            <a:custGeom>
              <a:avLst/>
              <a:gdLst/>
              <a:ahLst/>
              <a:cxnLst/>
              <a:rect l="l" t="t" r="r" b="b"/>
              <a:pathLst>
                <a:path w="1246" h="10977" extrusionOk="0">
                  <a:moveTo>
                    <a:pt x="67" y="1"/>
                  </a:moveTo>
                  <a:cubicBezTo>
                    <a:pt x="34" y="1"/>
                    <a:pt x="0" y="12"/>
                    <a:pt x="0" y="34"/>
                  </a:cubicBezTo>
                  <a:lnTo>
                    <a:pt x="0" y="79"/>
                  </a:lnTo>
                  <a:cubicBezTo>
                    <a:pt x="223" y="1858"/>
                    <a:pt x="490" y="3637"/>
                    <a:pt x="668" y="5461"/>
                  </a:cubicBezTo>
                  <a:cubicBezTo>
                    <a:pt x="846" y="7240"/>
                    <a:pt x="890" y="9064"/>
                    <a:pt x="979" y="10843"/>
                  </a:cubicBezTo>
                  <a:cubicBezTo>
                    <a:pt x="979" y="10932"/>
                    <a:pt x="1035" y="10977"/>
                    <a:pt x="1096" y="10977"/>
                  </a:cubicBezTo>
                  <a:cubicBezTo>
                    <a:pt x="1157" y="10977"/>
                    <a:pt x="1224" y="10932"/>
                    <a:pt x="1246" y="10843"/>
                  </a:cubicBezTo>
                  <a:cubicBezTo>
                    <a:pt x="1246" y="9020"/>
                    <a:pt x="1068" y="7151"/>
                    <a:pt x="890" y="5283"/>
                  </a:cubicBezTo>
                  <a:cubicBezTo>
                    <a:pt x="757" y="3548"/>
                    <a:pt x="490" y="1769"/>
                    <a:pt x="134" y="34"/>
                  </a:cubicBezTo>
                  <a:cubicBezTo>
                    <a:pt x="134" y="12"/>
                    <a:pt x="101" y="1"/>
                    <a:pt x="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8" name="Google Shape;498;p32"/>
          <p:cNvGrpSpPr/>
          <p:nvPr/>
        </p:nvGrpSpPr>
        <p:grpSpPr>
          <a:xfrm flipH="1">
            <a:off x="7147016" y="2421640"/>
            <a:ext cx="903592" cy="640808"/>
            <a:chOff x="8910575" y="2828725"/>
            <a:chExt cx="470425" cy="333650"/>
          </a:xfrm>
        </p:grpSpPr>
        <p:sp>
          <p:nvSpPr>
            <p:cNvPr id="499" name="Google Shape;499;p32"/>
            <p:cNvSpPr/>
            <p:nvPr/>
          </p:nvSpPr>
          <p:spPr>
            <a:xfrm>
              <a:off x="8916125" y="2853200"/>
              <a:ext cx="15200" cy="234925"/>
            </a:xfrm>
            <a:custGeom>
              <a:avLst/>
              <a:gdLst/>
              <a:ahLst/>
              <a:cxnLst/>
              <a:rect l="l" t="t" r="r" b="b"/>
              <a:pathLst>
                <a:path w="608" h="9397" extrusionOk="0">
                  <a:moveTo>
                    <a:pt x="179" y="0"/>
                  </a:moveTo>
                  <a:lnTo>
                    <a:pt x="179" y="45"/>
                  </a:lnTo>
                  <a:cubicBezTo>
                    <a:pt x="1" y="3114"/>
                    <a:pt x="223" y="6228"/>
                    <a:pt x="312" y="9297"/>
                  </a:cubicBezTo>
                  <a:cubicBezTo>
                    <a:pt x="312" y="9364"/>
                    <a:pt x="357" y="9397"/>
                    <a:pt x="401" y="9397"/>
                  </a:cubicBezTo>
                  <a:cubicBezTo>
                    <a:pt x="446" y="9397"/>
                    <a:pt x="490" y="9364"/>
                    <a:pt x="490" y="9297"/>
                  </a:cubicBezTo>
                  <a:cubicBezTo>
                    <a:pt x="535" y="9208"/>
                    <a:pt x="579" y="9074"/>
                    <a:pt x="579" y="8941"/>
                  </a:cubicBezTo>
                  <a:cubicBezTo>
                    <a:pt x="607" y="8885"/>
                    <a:pt x="546" y="8829"/>
                    <a:pt x="487" y="8829"/>
                  </a:cubicBezTo>
                  <a:cubicBezTo>
                    <a:pt x="475" y="8829"/>
                    <a:pt x="464" y="8831"/>
                    <a:pt x="453" y="8835"/>
                  </a:cubicBezTo>
                  <a:lnTo>
                    <a:pt x="453" y="8835"/>
                  </a:lnTo>
                  <a:cubicBezTo>
                    <a:pt x="232" y="5879"/>
                    <a:pt x="308" y="2960"/>
                    <a:pt x="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32"/>
            <p:cNvSpPr/>
            <p:nvPr/>
          </p:nvSpPr>
          <p:spPr>
            <a:xfrm>
              <a:off x="8922800" y="2845975"/>
              <a:ext cx="13375" cy="297775"/>
            </a:xfrm>
            <a:custGeom>
              <a:avLst/>
              <a:gdLst/>
              <a:ahLst/>
              <a:cxnLst/>
              <a:rect l="l" t="t" r="r" b="b"/>
              <a:pathLst>
                <a:path w="535" h="11911" extrusionOk="0">
                  <a:moveTo>
                    <a:pt x="90" y="0"/>
                  </a:moveTo>
                  <a:cubicBezTo>
                    <a:pt x="45" y="0"/>
                    <a:pt x="1" y="22"/>
                    <a:pt x="1" y="67"/>
                  </a:cubicBezTo>
                  <a:cubicBezTo>
                    <a:pt x="134" y="3981"/>
                    <a:pt x="223" y="7896"/>
                    <a:pt x="312" y="11810"/>
                  </a:cubicBezTo>
                  <a:cubicBezTo>
                    <a:pt x="312" y="11877"/>
                    <a:pt x="368" y="11910"/>
                    <a:pt x="423" y="11910"/>
                  </a:cubicBezTo>
                  <a:cubicBezTo>
                    <a:pt x="479" y="11910"/>
                    <a:pt x="534" y="11877"/>
                    <a:pt x="534" y="11810"/>
                  </a:cubicBezTo>
                  <a:lnTo>
                    <a:pt x="179" y="67"/>
                  </a:lnTo>
                  <a:cubicBezTo>
                    <a:pt x="179" y="22"/>
                    <a:pt x="134" y="0"/>
                    <a:pt x="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32"/>
            <p:cNvSpPr/>
            <p:nvPr/>
          </p:nvSpPr>
          <p:spPr>
            <a:xfrm>
              <a:off x="8927250" y="2852650"/>
              <a:ext cx="21150" cy="309725"/>
            </a:xfrm>
            <a:custGeom>
              <a:avLst/>
              <a:gdLst/>
              <a:ahLst/>
              <a:cxnLst/>
              <a:rect l="l" t="t" r="r" b="b"/>
              <a:pathLst>
                <a:path w="846" h="12389" extrusionOk="0">
                  <a:moveTo>
                    <a:pt x="312" y="0"/>
                  </a:moveTo>
                  <a:cubicBezTo>
                    <a:pt x="279" y="0"/>
                    <a:pt x="245" y="22"/>
                    <a:pt x="223" y="67"/>
                  </a:cubicBezTo>
                  <a:cubicBezTo>
                    <a:pt x="1" y="4115"/>
                    <a:pt x="134" y="8207"/>
                    <a:pt x="579" y="12255"/>
                  </a:cubicBezTo>
                  <a:cubicBezTo>
                    <a:pt x="579" y="12344"/>
                    <a:pt x="646" y="12388"/>
                    <a:pt x="712" y="12388"/>
                  </a:cubicBezTo>
                  <a:cubicBezTo>
                    <a:pt x="779" y="12388"/>
                    <a:pt x="846" y="12344"/>
                    <a:pt x="846" y="12255"/>
                  </a:cubicBezTo>
                  <a:cubicBezTo>
                    <a:pt x="445" y="8207"/>
                    <a:pt x="312" y="4115"/>
                    <a:pt x="401" y="67"/>
                  </a:cubicBezTo>
                  <a:cubicBezTo>
                    <a:pt x="379" y="22"/>
                    <a:pt x="345" y="0"/>
                    <a:pt x="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32"/>
            <p:cNvSpPr/>
            <p:nvPr/>
          </p:nvSpPr>
          <p:spPr>
            <a:xfrm>
              <a:off x="8947275" y="2861525"/>
              <a:ext cx="17250" cy="282225"/>
            </a:xfrm>
            <a:custGeom>
              <a:avLst/>
              <a:gdLst/>
              <a:ahLst/>
              <a:cxnLst/>
              <a:rect l="l" t="t" r="r" b="b"/>
              <a:pathLst>
                <a:path w="690" h="11289" extrusionOk="0">
                  <a:moveTo>
                    <a:pt x="111" y="1"/>
                  </a:moveTo>
                  <a:cubicBezTo>
                    <a:pt x="78" y="1"/>
                    <a:pt x="45" y="23"/>
                    <a:pt x="45" y="68"/>
                  </a:cubicBezTo>
                  <a:cubicBezTo>
                    <a:pt x="0" y="3760"/>
                    <a:pt x="134" y="7496"/>
                    <a:pt x="445" y="11188"/>
                  </a:cubicBezTo>
                  <a:cubicBezTo>
                    <a:pt x="445" y="11255"/>
                    <a:pt x="512" y="11288"/>
                    <a:pt x="573" y="11288"/>
                  </a:cubicBezTo>
                  <a:cubicBezTo>
                    <a:pt x="634" y="11288"/>
                    <a:pt x="690" y="11255"/>
                    <a:pt x="668" y="11188"/>
                  </a:cubicBezTo>
                  <a:cubicBezTo>
                    <a:pt x="356" y="7496"/>
                    <a:pt x="178" y="3760"/>
                    <a:pt x="178" y="68"/>
                  </a:cubicBezTo>
                  <a:cubicBezTo>
                    <a:pt x="178" y="23"/>
                    <a:pt x="145" y="1"/>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32"/>
            <p:cNvSpPr/>
            <p:nvPr/>
          </p:nvSpPr>
          <p:spPr>
            <a:xfrm>
              <a:off x="8932825" y="2856650"/>
              <a:ext cx="25600" cy="285425"/>
            </a:xfrm>
            <a:custGeom>
              <a:avLst/>
              <a:gdLst/>
              <a:ahLst/>
              <a:cxnLst/>
              <a:rect l="l" t="t" r="r" b="b"/>
              <a:pathLst>
                <a:path w="1024" h="11417" extrusionOk="0">
                  <a:moveTo>
                    <a:pt x="343" y="0"/>
                  </a:moveTo>
                  <a:cubicBezTo>
                    <a:pt x="307" y="0"/>
                    <a:pt x="267" y="36"/>
                    <a:pt x="267" y="85"/>
                  </a:cubicBezTo>
                  <a:cubicBezTo>
                    <a:pt x="0" y="3821"/>
                    <a:pt x="178" y="7602"/>
                    <a:pt x="756" y="11338"/>
                  </a:cubicBezTo>
                  <a:cubicBezTo>
                    <a:pt x="774" y="11391"/>
                    <a:pt x="819" y="11416"/>
                    <a:pt x="867" y="11416"/>
                  </a:cubicBezTo>
                  <a:cubicBezTo>
                    <a:pt x="942" y="11416"/>
                    <a:pt x="1023" y="11357"/>
                    <a:pt x="1023" y="11250"/>
                  </a:cubicBezTo>
                  <a:cubicBezTo>
                    <a:pt x="489" y="7558"/>
                    <a:pt x="311" y="3821"/>
                    <a:pt x="400" y="85"/>
                  </a:cubicBezTo>
                  <a:cubicBezTo>
                    <a:pt x="400" y="24"/>
                    <a:pt x="373" y="0"/>
                    <a:pt x="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32"/>
            <p:cNvSpPr/>
            <p:nvPr/>
          </p:nvSpPr>
          <p:spPr>
            <a:xfrm>
              <a:off x="8910575" y="2828725"/>
              <a:ext cx="355875" cy="36275"/>
            </a:xfrm>
            <a:custGeom>
              <a:avLst/>
              <a:gdLst/>
              <a:ahLst/>
              <a:cxnLst/>
              <a:rect l="l" t="t" r="r" b="b"/>
              <a:pathLst>
                <a:path w="14235" h="1451" extrusionOk="0">
                  <a:moveTo>
                    <a:pt x="14057" y="1"/>
                  </a:moveTo>
                  <a:cubicBezTo>
                    <a:pt x="11432" y="1"/>
                    <a:pt x="8808" y="134"/>
                    <a:pt x="6228" y="357"/>
                  </a:cubicBezTo>
                  <a:cubicBezTo>
                    <a:pt x="5027" y="445"/>
                    <a:pt x="3826" y="579"/>
                    <a:pt x="2625" y="757"/>
                  </a:cubicBezTo>
                  <a:cubicBezTo>
                    <a:pt x="1958" y="846"/>
                    <a:pt x="1290" y="935"/>
                    <a:pt x="668" y="1024"/>
                  </a:cubicBezTo>
                  <a:cubicBezTo>
                    <a:pt x="401" y="1068"/>
                    <a:pt x="178" y="1068"/>
                    <a:pt x="0" y="1291"/>
                  </a:cubicBezTo>
                  <a:cubicBezTo>
                    <a:pt x="0" y="1291"/>
                    <a:pt x="0" y="1335"/>
                    <a:pt x="0" y="1335"/>
                  </a:cubicBezTo>
                  <a:cubicBezTo>
                    <a:pt x="29" y="1420"/>
                    <a:pt x="75" y="1451"/>
                    <a:pt x="127" y="1451"/>
                  </a:cubicBezTo>
                  <a:cubicBezTo>
                    <a:pt x="158" y="1451"/>
                    <a:pt x="190" y="1440"/>
                    <a:pt x="223" y="1424"/>
                  </a:cubicBezTo>
                  <a:lnTo>
                    <a:pt x="223" y="1380"/>
                  </a:lnTo>
                  <a:lnTo>
                    <a:pt x="223" y="1335"/>
                  </a:lnTo>
                  <a:lnTo>
                    <a:pt x="178" y="1335"/>
                  </a:lnTo>
                  <a:cubicBezTo>
                    <a:pt x="134" y="1157"/>
                    <a:pt x="6450" y="579"/>
                    <a:pt x="7073" y="534"/>
                  </a:cubicBezTo>
                  <a:cubicBezTo>
                    <a:pt x="9386" y="357"/>
                    <a:pt x="11699" y="268"/>
                    <a:pt x="14057" y="268"/>
                  </a:cubicBezTo>
                  <a:cubicBezTo>
                    <a:pt x="14235" y="268"/>
                    <a:pt x="14235" y="1"/>
                    <a:pt x="140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32"/>
            <p:cNvSpPr/>
            <p:nvPr/>
          </p:nvSpPr>
          <p:spPr>
            <a:xfrm>
              <a:off x="8926925" y="2836525"/>
              <a:ext cx="388450" cy="43250"/>
            </a:xfrm>
            <a:custGeom>
              <a:avLst/>
              <a:gdLst/>
              <a:ahLst/>
              <a:cxnLst/>
              <a:rect l="l" t="t" r="r" b="b"/>
              <a:pathLst>
                <a:path w="15538" h="1730" extrusionOk="0">
                  <a:moveTo>
                    <a:pt x="15360" y="0"/>
                  </a:moveTo>
                  <a:cubicBezTo>
                    <a:pt x="11890" y="0"/>
                    <a:pt x="8465" y="222"/>
                    <a:pt x="5040" y="623"/>
                  </a:cubicBezTo>
                  <a:cubicBezTo>
                    <a:pt x="4239" y="712"/>
                    <a:pt x="3483" y="801"/>
                    <a:pt x="2727" y="934"/>
                  </a:cubicBezTo>
                  <a:lnTo>
                    <a:pt x="1482" y="1112"/>
                  </a:lnTo>
                  <a:cubicBezTo>
                    <a:pt x="1081" y="1157"/>
                    <a:pt x="681" y="1201"/>
                    <a:pt x="280" y="1334"/>
                  </a:cubicBezTo>
                  <a:cubicBezTo>
                    <a:pt x="73" y="1438"/>
                    <a:pt x="0" y="1730"/>
                    <a:pt x="124" y="1730"/>
                  </a:cubicBezTo>
                  <a:cubicBezTo>
                    <a:pt x="159" y="1730"/>
                    <a:pt x="211" y="1705"/>
                    <a:pt x="280" y="1646"/>
                  </a:cubicBezTo>
                  <a:lnTo>
                    <a:pt x="280" y="1601"/>
                  </a:lnTo>
                  <a:cubicBezTo>
                    <a:pt x="280" y="1597"/>
                    <a:pt x="280" y="1594"/>
                    <a:pt x="279" y="1592"/>
                  </a:cubicBezTo>
                  <a:lnTo>
                    <a:pt x="279" y="1592"/>
                  </a:lnTo>
                  <a:cubicBezTo>
                    <a:pt x="847" y="1461"/>
                    <a:pt x="1497" y="1332"/>
                    <a:pt x="2104" y="1246"/>
                  </a:cubicBezTo>
                  <a:cubicBezTo>
                    <a:pt x="2727" y="1157"/>
                    <a:pt x="3394" y="1068"/>
                    <a:pt x="4017" y="979"/>
                  </a:cubicBezTo>
                  <a:cubicBezTo>
                    <a:pt x="5307" y="845"/>
                    <a:pt x="6552" y="712"/>
                    <a:pt x="7842" y="623"/>
                  </a:cubicBezTo>
                  <a:cubicBezTo>
                    <a:pt x="10333" y="400"/>
                    <a:pt x="12869" y="311"/>
                    <a:pt x="15360" y="311"/>
                  </a:cubicBezTo>
                  <a:cubicBezTo>
                    <a:pt x="15538" y="311"/>
                    <a:pt x="15538" y="45"/>
                    <a:pt x="153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32"/>
            <p:cNvSpPr/>
            <p:nvPr/>
          </p:nvSpPr>
          <p:spPr>
            <a:xfrm>
              <a:off x="8933925" y="2848750"/>
              <a:ext cx="349200" cy="38950"/>
            </a:xfrm>
            <a:custGeom>
              <a:avLst/>
              <a:gdLst/>
              <a:ahLst/>
              <a:cxnLst/>
              <a:rect l="l" t="t" r="r" b="b"/>
              <a:pathLst>
                <a:path w="13968" h="1558" extrusionOk="0">
                  <a:moveTo>
                    <a:pt x="13834" y="0"/>
                  </a:moveTo>
                  <a:cubicBezTo>
                    <a:pt x="9208" y="45"/>
                    <a:pt x="4582" y="534"/>
                    <a:pt x="89" y="1424"/>
                  </a:cubicBezTo>
                  <a:cubicBezTo>
                    <a:pt x="0" y="1424"/>
                    <a:pt x="45" y="1557"/>
                    <a:pt x="89" y="1557"/>
                  </a:cubicBezTo>
                  <a:lnTo>
                    <a:pt x="134" y="1557"/>
                  </a:lnTo>
                  <a:cubicBezTo>
                    <a:pt x="4627" y="712"/>
                    <a:pt x="9208" y="312"/>
                    <a:pt x="13834" y="312"/>
                  </a:cubicBezTo>
                  <a:cubicBezTo>
                    <a:pt x="13968" y="267"/>
                    <a:pt x="13968" y="45"/>
                    <a:pt x="13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32"/>
            <p:cNvSpPr/>
            <p:nvPr/>
          </p:nvSpPr>
          <p:spPr>
            <a:xfrm>
              <a:off x="8920575" y="2845450"/>
              <a:ext cx="432625" cy="25550"/>
            </a:xfrm>
            <a:custGeom>
              <a:avLst/>
              <a:gdLst/>
              <a:ahLst/>
              <a:cxnLst/>
              <a:rect l="l" t="t" r="r" b="b"/>
              <a:pathLst>
                <a:path w="17305" h="1022" extrusionOk="0">
                  <a:moveTo>
                    <a:pt x="11486" y="1"/>
                  </a:moveTo>
                  <a:cubicBezTo>
                    <a:pt x="7663" y="1"/>
                    <a:pt x="3846" y="307"/>
                    <a:pt x="90" y="933"/>
                  </a:cubicBezTo>
                  <a:cubicBezTo>
                    <a:pt x="1" y="933"/>
                    <a:pt x="45" y="1022"/>
                    <a:pt x="90" y="1022"/>
                  </a:cubicBezTo>
                  <a:lnTo>
                    <a:pt x="90" y="977"/>
                  </a:lnTo>
                  <a:cubicBezTo>
                    <a:pt x="3717" y="549"/>
                    <a:pt x="7364" y="341"/>
                    <a:pt x="11016" y="341"/>
                  </a:cubicBezTo>
                  <a:cubicBezTo>
                    <a:pt x="13052" y="341"/>
                    <a:pt x="15089" y="405"/>
                    <a:pt x="17126" y="533"/>
                  </a:cubicBezTo>
                  <a:cubicBezTo>
                    <a:pt x="17304" y="533"/>
                    <a:pt x="17304" y="221"/>
                    <a:pt x="17126" y="221"/>
                  </a:cubicBezTo>
                  <a:cubicBezTo>
                    <a:pt x="15249" y="75"/>
                    <a:pt x="13367" y="1"/>
                    <a:pt x="11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32"/>
            <p:cNvSpPr/>
            <p:nvPr/>
          </p:nvSpPr>
          <p:spPr>
            <a:xfrm>
              <a:off x="8932825" y="3133425"/>
              <a:ext cx="302500" cy="11900"/>
            </a:xfrm>
            <a:custGeom>
              <a:avLst/>
              <a:gdLst/>
              <a:ahLst/>
              <a:cxnLst/>
              <a:rect l="l" t="t" r="r" b="b"/>
              <a:pathLst>
                <a:path w="12100" h="476" extrusionOk="0">
                  <a:moveTo>
                    <a:pt x="11921" y="1"/>
                  </a:moveTo>
                  <a:cubicBezTo>
                    <a:pt x="9964" y="45"/>
                    <a:pt x="7962" y="90"/>
                    <a:pt x="6005" y="134"/>
                  </a:cubicBezTo>
                  <a:cubicBezTo>
                    <a:pt x="4003" y="179"/>
                    <a:pt x="2002" y="134"/>
                    <a:pt x="89" y="312"/>
                  </a:cubicBezTo>
                  <a:cubicBezTo>
                    <a:pt x="0" y="356"/>
                    <a:pt x="0" y="445"/>
                    <a:pt x="89" y="445"/>
                  </a:cubicBezTo>
                  <a:cubicBezTo>
                    <a:pt x="560" y="467"/>
                    <a:pt x="1033" y="475"/>
                    <a:pt x="1507" y="475"/>
                  </a:cubicBezTo>
                  <a:cubicBezTo>
                    <a:pt x="3006" y="475"/>
                    <a:pt x="4519" y="390"/>
                    <a:pt x="6005" y="356"/>
                  </a:cubicBezTo>
                  <a:lnTo>
                    <a:pt x="11921" y="267"/>
                  </a:lnTo>
                  <a:cubicBezTo>
                    <a:pt x="12099" y="267"/>
                    <a:pt x="12099" y="1"/>
                    <a:pt x="119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32"/>
            <p:cNvSpPr/>
            <p:nvPr/>
          </p:nvSpPr>
          <p:spPr>
            <a:xfrm>
              <a:off x="8936150" y="3124525"/>
              <a:ext cx="432600" cy="30050"/>
            </a:xfrm>
            <a:custGeom>
              <a:avLst/>
              <a:gdLst/>
              <a:ahLst/>
              <a:cxnLst/>
              <a:rect l="l" t="t" r="r" b="b"/>
              <a:pathLst>
                <a:path w="17304" h="1202" extrusionOk="0">
                  <a:moveTo>
                    <a:pt x="17126" y="1"/>
                  </a:moveTo>
                  <a:cubicBezTo>
                    <a:pt x="11432" y="623"/>
                    <a:pt x="5739" y="1024"/>
                    <a:pt x="45" y="1113"/>
                  </a:cubicBezTo>
                  <a:cubicBezTo>
                    <a:pt x="0" y="1113"/>
                    <a:pt x="0" y="1157"/>
                    <a:pt x="45" y="1202"/>
                  </a:cubicBezTo>
                  <a:cubicBezTo>
                    <a:pt x="5739" y="1157"/>
                    <a:pt x="11432" y="846"/>
                    <a:pt x="17126" y="268"/>
                  </a:cubicBezTo>
                  <a:cubicBezTo>
                    <a:pt x="17304" y="268"/>
                    <a:pt x="17304" y="1"/>
                    <a:pt x="17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32"/>
            <p:cNvSpPr/>
            <p:nvPr/>
          </p:nvSpPr>
          <p:spPr>
            <a:xfrm>
              <a:off x="8940600" y="3112300"/>
              <a:ext cx="410375" cy="19725"/>
            </a:xfrm>
            <a:custGeom>
              <a:avLst/>
              <a:gdLst/>
              <a:ahLst/>
              <a:cxnLst/>
              <a:rect l="l" t="t" r="r" b="b"/>
              <a:pathLst>
                <a:path w="16415" h="789" extrusionOk="0">
                  <a:moveTo>
                    <a:pt x="16236" y="0"/>
                  </a:moveTo>
                  <a:cubicBezTo>
                    <a:pt x="11427" y="401"/>
                    <a:pt x="6582" y="585"/>
                    <a:pt x="1733" y="585"/>
                  </a:cubicBezTo>
                  <a:cubicBezTo>
                    <a:pt x="1200" y="585"/>
                    <a:pt x="667" y="583"/>
                    <a:pt x="134" y="579"/>
                  </a:cubicBezTo>
                  <a:cubicBezTo>
                    <a:pt x="0" y="579"/>
                    <a:pt x="0" y="712"/>
                    <a:pt x="134" y="712"/>
                  </a:cubicBezTo>
                  <a:cubicBezTo>
                    <a:pt x="1672" y="763"/>
                    <a:pt x="3209" y="788"/>
                    <a:pt x="4746" y="788"/>
                  </a:cubicBezTo>
                  <a:cubicBezTo>
                    <a:pt x="8588" y="788"/>
                    <a:pt x="12423" y="630"/>
                    <a:pt x="16236" y="312"/>
                  </a:cubicBezTo>
                  <a:cubicBezTo>
                    <a:pt x="16414" y="312"/>
                    <a:pt x="16414" y="0"/>
                    <a:pt x="16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32"/>
            <p:cNvSpPr/>
            <p:nvPr/>
          </p:nvSpPr>
          <p:spPr>
            <a:xfrm>
              <a:off x="8951725" y="3121200"/>
              <a:ext cx="402575" cy="26025"/>
            </a:xfrm>
            <a:custGeom>
              <a:avLst/>
              <a:gdLst/>
              <a:ahLst/>
              <a:cxnLst/>
              <a:rect l="l" t="t" r="r" b="b"/>
              <a:pathLst>
                <a:path w="16103" h="1041" extrusionOk="0">
                  <a:moveTo>
                    <a:pt x="15836" y="0"/>
                  </a:moveTo>
                  <a:cubicBezTo>
                    <a:pt x="13167" y="490"/>
                    <a:pt x="10409" y="756"/>
                    <a:pt x="7696" y="801"/>
                  </a:cubicBezTo>
                  <a:cubicBezTo>
                    <a:pt x="6005" y="801"/>
                    <a:pt x="4295" y="603"/>
                    <a:pt x="2605" y="603"/>
                  </a:cubicBezTo>
                  <a:cubicBezTo>
                    <a:pt x="1760" y="603"/>
                    <a:pt x="919" y="653"/>
                    <a:pt x="89" y="801"/>
                  </a:cubicBezTo>
                  <a:cubicBezTo>
                    <a:pt x="0" y="801"/>
                    <a:pt x="45" y="934"/>
                    <a:pt x="134" y="934"/>
                  </a:cubicBezTo>
                  <a:cubicBezTo>
                    <a:pt x="801" y="868"/>
                    <a:pt x="1479" y="834"/>
                    <a:pt x="2163" y="834"/>
                  </a:cubicBezTo>
                  <a:cubicBezTo>
                    <a:pt x="2847" y="834"/>
                    <a:pt x="3536" y="868"/>
                    <a:pt x="4226" y="934"/>
                  </a:cubicBezTo>
                  <a:cubicBezTo>
                    <a:pt x="5203" y="1000"/>
                    <a:pt x="6180" y="1041"/>
                    <a:pt x="7157" y="1041"/>
                  </a:cubicBezTo>
                  <a:cubicBezTo>
                    <a:pt x="7514" y="1041"/>
                    <a:pt x="7872" y="1035"/>
                    <a:pt x="8229" y="1023"/>
                  </a:cubicBezTo>
                  <a:cubicBezTo>
                    <a:pt x="10809" y="1023"/>
                    <a:pt x="13389" y="756"/>
                    <a:pt x="15925" y="312"/>
                  </a:cubicBezTo>
                  <a:cubicBezTo>
                    <a:pt x="16103" y="267"/>
                    <a:pt x="16014" y="0"/>
                    <a:pt x="15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32"/>
            <p:cNvSpPr/>
            <p:nvPr/>
          </p:nvSpPr>
          <p:spPr>
            <a:xfrm>
              <a:off x="9328700" y="2843750"/>
              <a:ext cx="25600" cy="247450"/>
            </a:xfrm>
            <a:custGeom>
              <a:avLst/>
              <a:gdLst/>
              <a:ahLst/>
              <a:cxnLst/>
              <a:rect l="l" t="t" r="r" b="b"/>
              <a:pathLst>
                <a:path w="1024" h="9898" extrusionOk="0">
                  <a:moveTo>
                    <a:pt x="67" y="0"/>
                  </a:moveTo>
                  <a:cubicBezTo>
                    <a:pt x="56" y="0"/>
                    <a:pt x="45" y="22"/>
                    <a:pt x="45" y="67"/>
                  </a:cubicBezTo>
                  <a:cubicBezTo>
                    <a:pt x="0" y="1668"/>
                    <a:pt x="356" y="3314"/>
                    <a:pt x="490" y="4915"/>
                  </a:cubicBezTo>
                  <a:cubicBezTo>
                    <a:pt x="623" y="6517"/>
                    <a:pt x="668" y="8163"/>
                    <a:pt x="757" y="9764"/>
                  </a:cubicBezTo>
                  <a:cubicBezTo>
                    <a:pt x="757" y="9853"/>
                    <a:pt x="823" y="9897"/>
                    <a:pt x="890" y="9897"/>
                  </a:cubicBezTo>
                  <a:cubicBezTo>
                    <a:pt x="957" y="9897"/>
                    <a:pt x="1024" y="9853"/>
                    <a:pt x="1024" y="9764"/>
                  </a:cubicBezTo>
                  <a:cubicBezTo>
                    <a:pt x="935" y="8118"/>
                    <a:pt x="801" y="6428"/>
                    <a:pt x="668" y="4782"/>
                  </a:cubicBezTo>
                  <a:cubicBezTo>
                    <a:pt x="623" y="3181"/>
                    <a:pt x="445" y="1624"/>
                    <a:pt x="89" y="67"/>
                  </a:cubicBezTo>
                  <a:cubicBezTo>
                    <a:pt x="89" y="22"/>
                    <a:pt x="78" y="0"/>
                    <a:pt x="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32"/>
            <p:cNvSpPr/>
            <p:nvPr/>
          </p:nvSpPr>
          <p:spPr>
            <a:xfrm>
              <a:off x="9336475" y="2839025"/>
              <a:ext cx="30050" cy="272175"/>
            </a:xfrm>
            <a:custGeom>
              <a:avLst/>
              <a:gdLst/>
              <a:ahLst/>
              <a:cxnLst/>
              <a:rect l="l" t="t" r="r" b="b"/>
              <a:pathLst>
                <a:path w="1202" h="10887" extrusionOk="0">
                  <a:moveTo>
                    <a:pt x="68" y="0"/>
                  </a:moveTo>
                  <a:cubicBezTo>
                    <a:pt x="34" y="0"/>
                    <a:pt x="1" y="11"/>
                    <a:pt x="1" y="33"/>
                  </a:cubicBezTo>
                  <a:lnTo>
                    <a:pt x="1" y="78"/>
                  </a:lnTo>
                  <a:cubicBezTo>
                    <a:pt x="223" y="1857"/>
                    <a:pt x="535" y="3592"/>
                    <a:pt x="713" y="5371"/>
                  </a:cubicBezTo>
                  <a:cubicBezTo>
                    <a:pt x="846" y="7151"/>
                    <a:pt x="890" y="8974"/>
                    <a:pt x="890" y="10754"/>
                  </a:cubicBezTo>
                  <a:cubicBezTo>
                    <a:pt x="913" y="10842"/>
                    <a:pt x="979" y="10887"/>
                    <a:pt x="1046" y="10887"/>
                  </a:cubicBezTo>
                  <a:cubicBezTo>
                    <a:pt x="1113" y="10887"/>
                    <a:pt x="1180" y="10842"/>
                    <a:pt x="1202" y="10754"/>
                  </a:cubicBezTo>
                  <a:cubicBezTo>
                    <a:pt x="1202" y="8930"/>
                    <a:pt x="1113" y="7062"/>
                    <a:pt x="935" y="5238"/>
                  </a:cubicBezTo>
                  <a:cubicBezTo>
                    <a:pt x="802" y="3503"/>
                    <a:pt x="535" y="1768"/>
                    <a:pt x="134" y="33"/>
                  </a:cubicBezTo>
                  <a:cubicBezTo>
                    <a:pt x="134" y="11"/>
                    <a:pt x="101" y="0"/>
                    <a:pt x="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32"/>
            <p:cNvSpPr/>
            <p:nvPr/>
          </p:nvSpPr>
          <p:spPr>
            <a:xfrm>
              <a:off x="9340925" y="2832875"/>
              <a:ext cx="40075" cy="297450"/>
            </a:xfrm>
            <a:custGeom>
              <a:avLst/>
              <a:gdLst/>
              <a:ahLst/>
              <a:cxnLst/>
              <a:rect l="l" t="t" r="r" b="b"/>
              <a:pathLst>
                <a:path w="1603" h="11898" extrusionOk="0">
                  <a:moveTo>
                    <a:pt x="604" y="0"/>
                  </a:moveTo>
                  <a:cubicBezTo>
                    <a:pt x="596" y="0"/>
                    <a:pt x="588" y="4"/>
                    <a:pt x="579" y="13"/>
                  </a:cubicBezTo>
                  <a:cubicBezTo>
                    <a:pt x="1" y="57"/>
                    <a:pt x="357" y="1169"/>
                    <a:pt x="357" y="1525"/>
                  </a:cubicBezTo>
                  <a:cubicBezTo>
                    <a:pt x="446" y="2681"/>
                    <a:pt x="535" y="3794"/>
                    <a:pt x="668" y="4950"/>
                  </a:cubicBezTo>
                  <a:cubicBezTo>
                    <a:pt x="757" y="6107"/>
                    <a:pt x="846" y="7219"/>
                    <a:pt x="935" y="8375"/>
                  </a:cubicBezTo>
                  <a:cubicBezTo>
                    <a:pt x="1113" y="9487"/>
                    <a:pt x="1068" y="10599"/>
                    <a:pt x="801" y="11711"/>
                  </a:cubicBezTo>
                  <a:cubicBezTo>
                    <a:pt x="774" y="11821"/>
                    <a:pt x="865" y="11897"/>
                    <a:pt x="960" y="11897"/>
                  </a:cubicBezTo>
                  <a:cubicBezTo>
                    <a:pt x="1019" y="11897"/>
                    <a:pt x="1079" y="11868"/>
                    <a:pt x="1113" y="11800"/>
                  </a:cubicBezTo>
                  <a:cubicBezTo>
                    <a:pt x="1602" y="10021"/>
                    <a:pt x="1202" y="8064"/>
                    <a:pt x="1024" y="6240"/>
                  </a:cubicBezTo>
                  <a:lnTo>
                    <a:pt x="757" y="3260"/>
                  </a:lnTo>
                  <a:lnTo>
                    <a:pt x="624" y="1792"/>
                  </a:lnTo>
                  <a:cubicBezTo>
                    <a:pt x="579" y="1480"/>
                    <a:pt x="312" y="279"/>
                    <a:pt x="579" y="102"/>
                  </a:cubicBezTo>
                  <a:cubicBezTo>
                    <a:pt x="651" y="66"/>
                    <a:pt x="636" y="0"/>
                    <a:pt x="6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32"/>
            <p:cNvSpPr/>
            <p:nvPr/>
          </p:nvSpPr>
          <p:spPr>
            <a:xfrm>
              <a:off x="9318125" y="2846800"/>
              <a:ext cx="32850" cy="301375"/>
            </a:xfrm>
            <a:custGeom>
              <a:avLst/>
              <a:gdLst/>
              <a:ahLst/>
              <a:cxnLst/>
              <a:rect l="l" t="t" r="r" b="b"/>
              <a:pathLst>
                <a:path w="1314" h="12055" extrusionOk="0">
                  <a:moveTo>
                    <a:pt x="29" y="1"/>
                  </a:moveTo>
                  <a:cubicBezTo>
                    <a:pt x="12" y="1"/>
                    <a:pt x="1" y="12"/>
                    <a:pt x="23" y="34"/>
                  </a:cubicBezTo>
                  <a:cubicBezTo>
                    <a:pt x="601" y="3993"/>
                    <a:pt x="957" y="7952"/>
                    <a:pt x="1046" y="11955"/>
                  </a:cubicBezTo>
                  <a:cubicBezTo>
                    <a:pt x="1068" y="12022"/>
                    <a:pt x="1124" y="12055"/>
                    <a:pt x="1180" y="12055"/>
                  </a:cubicBezTo>
                  <a:cubicBezTo>
                    <a:pt x="1235" y="12055"/>
                    <a:pt x="1291" y="12022"/>
                    <a:pt x="1313" y="11955"/>
                  </a:cubicBezTo>
                  <a:cubicBezTo>
                    <a:pt x="1224" y="7952"/>
                    <a:pt x="824" y="3948"/>
                    <a:pt x="68" y="34"/>
                  </a:cubicBezTo>
                  <a:cubicBezTo>
                    <a:pt x="68" y="12"/>
                    <a:pt x="45"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32"/>
            <p:cNvSpPr/>
            <p:nvPr/>
          </p:nvSpPr>
          <p:spPr>
            <a:xfrm>
              <a:off x="9330925" y="2852350"/>
              <a:ext cx="31150" cy="274425"/>
            </a:xfrm>
            <a:custGeom>
              <a:avLst/>
              <a:gdLst/>
              <a:ahLst/>
              <a:cxnLst/>
              <a:rect l="l" t="t" r="r" b="b"/>
              <a:pathLst>
                <a:path w="1246" h="10977" extrusionOk="0">
                  <a:moveTo>
                    <a:pt x="67" y="1"/>
                  </a:moveTo>
                  <a:cubicBezTo>
                    <a:pt x="34" y="1"/>
                    <a:pt x="0" y="12"/>
                    <a:pt x="0" y="34"/>
                  </a:cubicBezTo>
                  <a:lnTo>
                    <a:pt x="0" y="79"/>
                  </a:lnTo>
                  <a:cubicBezTo>
                    <a:pt x="223" y="1858"/>
                    <a:pt x="490" y="3637"/>
                    <a:pt x="668" y="5461"/>
                  </a:cubicBezTo>
                  <a:cubicBezTo>
                    <a:pt x="846" y="7240"/>
                    <a:pt x="890" y="9064"/>
                    <a:pt x="979" y="10843"/>
                  </a:cubicBezTo>
                  <a:cubicBezTo>
                    <a:pt x="979" y="10932"/>
                    <a:pt x="1035" y="10977"/>
                    <a:pt x="1096" y="10977"/>
                  </a:cubicBezTo>
                  <a:cubicBezTo>
                    <a:pt x="1157" y="10977"/>
                    <a:pt x="1224" y="10932"/>
                    <a:pt x="1246" y="10843"/>
                  </a:cubicBezTo>
                  <a:cubicBezTo>
                    <a:pt x="1246" y="9020"/>
                    <a:pt x="1068" y="7151"/>
                    <a:pt x="890" y="5283"/>
                  </a:cubicBezTo>
                  <a:cubicBezTo>
                    <a:pt x="757" y="3548"/>
                    <a:pt x="490" y="1769"/>
                    <a:pt x="134" y="34"/>
                  </a:cubicBezTo>
                  <a:cubicBezTo>
                    <a:pt x="134" y="12"/>
                    <a:pt x="101" y="1"/>
                    <a:pt x="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7" name="Google Shape;517;p32"/>
          <p:cNvGrpSpPr/>
          <p:nvPr/>
        </p:nvGrpSpPr>
        <p:grpSpPr>
          <a:xfrm flipH="1">
            <a:off x="7147016" y="3600176"/>
            <a:ext cx="903592" cy="640808"/>
            <a:chOff x="8910575" y="2828725"/>
            <a:chExt cx="470425" cy="333650"/>
          </a:xfrm>
        </p:grpSpPr>
        <p:sp>
          <p:nvSpPr>
            <p:cNvPr id="518" name="Google Shape;518;p32"/>
            <p:cNvSpPr/>
            <p:nvPr/>
          </p:nvSpPr>
          <p:spPr>
            <a:xfrm>
              <a:off x="8916125" y="2853200"/>
              <a:ext cx="15200" cy="234925"/>
            </a:xfrm>
            <a:custGeom>
              <a:avLst/>
              <a:gdLst/>
              <a:ahLst/>
              <a:cxnLst/>
              <a:rect l="l" t="t" r="r" b="b"/>
              <a:pathLst>
                <a:path w="608" h="9397" extrusionOk="0">
                  <a:moveTo>
                    <a:pt x="179" y="0"/>
                  </a:moveTo>
                  <a:lnTo>
                    <a:pt x="179" y="45"/>
                  </a:lnTo>
                  <a:cubicBezTo>
                    <a:pt x="1" y="3114"/>
                    <a:pt x="223" y="6228"/>
                    <a:pt x="312" y="9297"/>
                  </a:cubicBezTo>
                  <a:cubicBezTo>
                    <a:pt x="312" y="9364"/>
                    <a:pt x="357" y="9397"/>
                    <a:pt x="401" y="9397"/>
                  </a:cubicBezTo>
                  <a:cubicBezTo>
                    <a:pt x="446" y="9397"/>
                    <a:pt x="490" y="9364"/>
                    <a:pt x="490" y="9297"/>
                  </a:cubicBezTo>
                  <a:cubicBezTo>
                    <a:pt x="535" y="9208"/>
                    <a:pt x="579" y="9074"/>
                    <a:pt x="579" y="8941"/>
                  </a:cubicBezTo>
                  <a:cubicBezTo>
                    <a:pt x="607" y="8885"/>
                    <a:pt x="546" y="8829"/>
                    <a:pt x="487" y="8829"/>
                  </a:cubicBezTo>
                  <a:cubicBezTo>
                    <a:pt x="475" y="8829"/>
                    <a:pt x="464" y="8831"/>
                    <a:pt x="453" y="8835"/>
                  </a:cubicBezTo>
                  <a:lnTo>
                    <a:pt x="453" y="8835"/>
                  </a:lnTo>
                  <a:cubicBezTo>
                    <a:pt x="232" y="5879"/>
                    <a:pt x="308" y="2960"/>
                    <a:pt x="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32"/>
            <p:cNvSpPr/>
            <p:nvPr/>
          </p:nvSpPr>
          <p:spPr>
            <a:xfrm>
              <a:off x="8922800" y="2845975"/>
              <a:ext cx="13375" cy="297775"/>
            </a:xfrm>
            <a:custGeom>
              <a:avLst/>
              <a:gdLst/>
              <a:ahLst/>
              <a:cxnLst/>
              <a:rect l="l" t="t" r="r" b="b"/>
              <a:pathLst>
                <a:path w="535" h="11911" extrusionOk="0">
                  <a:moveTo>
                    <a:pt x="90" y="0"/>
                  </a:moveTo>
                  <a:cubicBezTo>
                    <a:pt x="45" y="0"/>
                    <a:pt x="1" y="22"/>
                    <a:pt x="1" y="67"/>
                  </a:cubicBezTo>
                  <a:cubicBezTo>
                    <a:pt x="134" y="3981"/>
                    <a:pt x="223" y="7896"/>
                    <a:pt x="312" y="11810"/>
                  </a:cubicBezTo>
                  <a:cubicBezTo>
                    <a:pt x="312" y="11877"/>
                    <a:pt x="368" y="11910"/>
                    <a:pt x="423" y="11910"/>
                  </a:cubicBezTo>
                  <a:cubicBezTo>
                    <a:pt x="479" y="11910"/>
                    <a:pt x="534" y="11877"/>
                    <a:pt x="534" y="11810"/>
                  </a:cubicBezTo>
                  <a:lnTo>
                    <a:pt x="179" y="67"/>
                  </a:lnTo>
                  <a:cubicBezTo>
                    <a:pt x="179" y="22"/>
                    <a:pt x="134" y="0"/>
                    <a:pt x="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32"/>
            <p:cNvSpPr/>
            <p:nvPr/>
          </p:nvSpPr>
          <p:spPr>
            <a:xfrm>
              <a:off x="8927250" y="2852650"/>
              <a:ext cx="21150" cy="309725"/>
            </a:xfrm>
            <a:custGeom>
              <a:avLst/>
              <a:gdLst/>
              <a:ahLst/>
              <a:cxnLst/>
              <a:rect l="l" t="t" r="r" b="b"/>
              <a:pathLst>
                <a:path w="846" h="12389" extrusionOk="0">
                  <a:moveTo>
                    <a:pt x="312" y="0"/>
                  </a:moveTo>
                  <a:cubicBezTo>
                    <a:pt x="279" y="0"/>
                    <a:pt x="245" y="22"/>
                    <a:pt x="223" y="67"/>
                  </a:cubicBezTo>
                  <a:cubicBezTo>
                    <a:pt x="1" y="4115"/>
                    <a:pt x="134" y="8207"/>
                    <a:pt x="579" y="12255"/>
                  </a:cubicBezTo>
                  <a:cubicBezTo>
                    <a:pt x="579" y="12344"/>
                    <a:pt x="646" y="12388"/>
                    <a:pt x="712" y="12388"/>
                  </a:cubicBezTo>
                  <a:cubicBezTo>
                    <a:pt x="779" y="12388"/>
                    <a:pt x="846" y="12344"/>
                    <a:pt x="846" y="12255"/>
                  </a:cubicBezTo>
                  <a:cubicBezTo>
                    <a:pt x="445" y="8207"/>
                    <a:pt x="312" y="4115"/>
                    <a:pt x="401" y="67"/>
                  </a:cubicBezTo>
                  <a:cubicBezTo>
                    <a:pt x="379" y="22"/>
                    <a:pt x="345" y="0"/>
                    <a:pt x="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32"/>
            <p:cNvSpPr/>
            <p:nvPr/>
          </p:nvSpPr>
          <p:spPr>
            <a:xfrm>
              <a:off x="8947275" y="2861525"/>
              <a:ext cx="17250" cy="282225"/>
            </a:xfrm>
            <a:custGeom>
              <a:avLst/>
              <a:gdLst/>
              <a:ahLst/>
              <a:cxnLst/>
              <a:rect l="l" t="t" r="r" b="b"/>
              <a:pathLst>
                <a:path w="690" h="11289" extrusionOk="0">
                  <a:moveTo>
                    <a:pt x="111" y="1"/>
                  </a:moveTo>
                  <a:cubicBezTo>
                    <a:pt x="78" y="1"/>
                    <a:pt x="45" y="23"/>
                    <a:pt x="45" y="68"/>
                  </a:cubicBezTo>
                  <a:cubicBezTo>
                    <a:pt x="0" y="3760"/>
                    <a:pt x="134" y="7496"/>
                    <a:pt x="445" y="11188"/>
                  </a:cubicBezTo>
                  <a:cubicBezTo>
                    <a:pt x="445" y="11255"/>
                    <a:pt x="512" y="11288"/>
                    <a:pt x="573" y="11288"/>
                  </a:cubicBezTo>
                  <a:cubicBezTo>
                    <a:pt x="634" y="11288"/>
                    <a:pt x="690" y="11255"/>
                    <a:pt x="668" y="11188"/>
                  </a:cubicBezTo>
                  <a:cubicBezTo>
                    <a:pt x="356" y="7496"/>
                    <a:pt x="178" y="3760"/>
                    <a:pt x="178" y="68"/>
                  </a:cubicBezTo>
                  <a:cubicBezTo>
                    <a:pt x="178" y="23"/>
                    <a:pt x="145" y="1"/>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32"/>
            <p:cNvSpPr/>
            <p:nvPr/>
          </p:nvSpPr>
          <p:spPr>
            <a:xfrm>
              <a:off x="8932825" y="2856650"/>
              <a:ext cx="25600" cy="285425"/>
            </a:xfrm>
            <a:custGeom>
              <a:avLst/>
              <a:gdLst/>
              <a:ahLst/>
              <a:cxnLst/>
              <a:rect l="l" t="t" r="r" b="b"/>
              <a:pathLst>
                <a:path w="1024" h="11417" extrusionOk="0">
                  <a:moveTo>
                    <a:pt x="343" y="0"/>
                  </a:moveTo>
                  <a:cubicBezTo>
                    <a:pt x="307" y="0"/>
                    <a:pt x="267" y="36"/>
                    <a:pt x="267" y="85"/>
                  </a:cubicBezTo>
                  <a:cubicBezTo>
                    <a:pt x="0" y="3821"/>
                    <a:pt x="178" y="7602"/>
                    <a:pt x="756" y="11338"/>
                  </a:cubicBezTo>
                  <a:cubicBezTo>
                    <a:pt x="774" y="11391"/>
                    <a:pt x="819" y="11416"/>
                    <a:pt x="867" y="11416"/>
                  </a:cubicBezTo>
                  <a:cubicBezTo>
                    <a:pt x="942" y="11416"/>
                    <a:pt x="1023" y="11357"/>
                    <a:pt x="1023" y="11250"/>
                  </a:cubicBezTo>
                  <a:cubicBezTo>
                    <a:pt x="489" y="7558"/>
                    <a:pt x="311" y="3821"/>
                    <a:pt x="400" y="85"/>
                  </a:cubicBezTo>
                  <a:cubicBezTo>
                    <a:pt x="400" y="24"/>
                    <a:pt x="373" y="0"/>
                    <a:pt x="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32"/>
            <p:cNvSpPr/>
            <p:nvPr/>
          </p:nvSpPr>
          <p:spPr>
            <a:xfrm>
              <a:off x="8910575" y="2828725"/>
              <a:ext cx="355875" cy="36275"/>
            </a:xfrm>
            <a:custGeom>
              <a:avLst/>
              <a:gdLst/>
              <a:ahLst/>
              <a:cxnLst/>
              <a:rect l="l" t="t" r="r" b="b"/>
              <a:pathLst>
                <a:path w="14235" h="1451" extrusionOk="0">
                  <a:moveTo>
                    <a:pt x="14057" y="1"/>
                  </a:moveTo>
                  <a:cubicBezTo>
                    <a:pt x="11432" y="1"/>
                    <a:pt x="8808" y="134"/>
                    <a:pt x="6228" y="357"/>
                  </a:cubicBezTo>
                  <a:cubicBezTo>
                    <a:pt x="5027" y="445"/>
                    <a:pt x="3826" y="579"/>
                    <a:pt x="2625" y="757"/>
                  </a:cubicBezTo>
                  <a:cubicBezTo>
                    <a:pt x="1958" y="846"/>
                    <a:pt x="1290" y="935"/>
                    <a:pt x="668" y="1024"/>
                  </a:cubicBezTo>
                  <a:cubicBezTo>
                    <a:pt x="401" y="1068"/>
                    <a:pt x="178" y="1068"/>
                    <a:pt x="0" y="1291"/>
                  </a:cubicBezTo>
                  <a:cubicBezTo>
                    <a:pt x="0" y="1291"/>
                    <a:pt x="0" y="1335"/>
                    <a:pt x="0" y="1335"/>
                  </a:cubicBezTo>
                  <a:cubicBezTo>
                    <a:pt x="29" y="1420"/>
                    <a:pt x="75" y="1451"/>
                    <a:pt x="127" y="1451"/>
                  </a:cubicBezTo>
                  <a:cubicBezTo>
                    <a:pt x="158" y="1451"/>
                    <a:pt x="190" y="1440"/>
                    <a:pt x="223" y="1424"/>
                  </a:cubicBezTo>
                  <a:lnTo>
                    <a:pt x="223" y="1380"/>
                  </a:lnTo>
                  <a:lnTo>
                    <a:pt x="223" y="1335"/>
                  </a:lnTo>
                  <a:lnTo>
                    <a:pt x="178" y="1335"/>
                  </a:lnTo>
                  <a:cubicBezTo>
                    <a:pt x="134" y="1157"/>
                    <a:pt x="6450" y="579"/>
                    <a:pt x="7073" y="534"/>
                  </a:cubicBezTo>
                  <a:cubicBezTo>
                    <a:pt x="9386" y="357"/>
                    <a:pt x="11699" y="268"/>
                    <a:pt x="14057" y="268"/>
                  </a:cubicBezTo>
                  <a:cubicBezTo>
                    <a:pt x="14235" y="268"/>
                    <a:pt x="14235" y="1"/>
                    <a:pt x="140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32"/>
            <p:cNvSpPr/>
            <p:nvPr/>
          </p:nvSpPr>
          <p:spPr>
            <a:xfrm>
              <a:off x="8926925" y="2836525"/>
              <a:ext cx="388450" cy="43250"/>
            </a:xfrm>
            <a:custGeom>
              <a:avLst/>
              <a:gdLst/>
              <a:ahLst/>
              <a:cxnLst/>
              <a:rect l="l" t="t" r="r" b="b"/>
              <a:pathLst>
                <a:path w="15538" h="1730" extrusionOk="0">
                  <a:moveTo>
                    <a:pt x="15360" y="0"/>
                  </a:moveTo>
                  <a:cubicBezTo>
                    <a:pt x="11890" y="0"/>
                    <a:pt x="8465" y="222"/>
                    <a:pt x="5040" y="623"/>
                  </a:cubicBezTo>
                  <a:cubicBezTo>
                    <a:pt x="4239" y="712"/>
                    <a:pt x="3483" y="801"/>
                    <a:pt x="2727" y="934"/>
                  </a:cubicBezTo>
                  <a:lnTo>
                    <a:pt x="1482" y="1112"/>
                  </a:lnTo>
                  <a:cubicBezTo>
                    <a:pt x="1081" y="1157"/>
                    <a:pt x="681" y="1201"/>
                    <a:pt x="280" y="1334"/>
                  </a:cubicBezTo>
                  <a:cubicBezTo>
                    <a:pt x="73" y="1438"/>
                    <a:pt x="0" y="1730"/>
                    <a:pt x="124" y="1730"/>
                  </a:cubicBezTo>
                  <a:cubicBezTo>
                    <a:pt x="159" y="1730"/>
                    <a:pt x="211" y="1705"/>
                    <a:pt x="280" y="1646"/>
                  </a:cubicBezTo>
                  <a:lnTo>
                    <a:pt x="280" y="1601"/>
                  </a:lnTo>
                  <a:cubicBezTo>
                    <a:pt x="280" y="1597"/>
                    <a:pt x="280" y="1594"/>
                    <a:pt x="279" y="1592"/>
                  </a:cubicBezTo>
                  <a:lnTo>
                    <a:pt x="279" y="1592"/>
                  </a:lnTo>
                  <a:cubicBezTo>
                    <a:pt x="847" y="1461"/>
                    <a:pt x="1497" y="1332"/>
                    <a:pt x="2104" y="1246"/>
                  </a:cubicBezTo>
                  <a:cubicBezTo>
                    <a:pt x="2727" y="1157"/>
                    <a:pt x="3394" y="1068"/>
                    <a:pt x="4017" y="979"/>
                  </a:cubicBezTo>
                  <a:cubicBezTo>
                    <a:pt x="5307" y="845"/>
                    <a:pt x="6552" y="712"/>
                    <a:pt x="7842" y="623"/>
                  </a:cubicBezTo>
                  <a:cubicBezTo>
                    <a:pt x="10333" y="400"/>
                    <a:pt x="12869" y="311"/>
                    <a:pt x="15360" y="311"/>
                  </a:cubicBezTo>
                  <a:cubicBezTo>
                    <a:pt x="15538" y="311"/>
                    <a:pt x="15538" y="45"/>
                    <a:pt x="153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32"/>
            <p:cNvSpPr/>
            <p:nvPr/>
          </p:nvSpPr>
          <p:spPr>
            <a:xfrm>
              <a:off x="8933925" y="2848750"/>
              <a:ext cx="349200" cy="38950"/>
            </a:xfrm>
            <a:custGeom>
              <a:avLst/>
              <a:gdLst/>
              <a:ahLst/>
              <a:cxnLst/>
              <a:rect l="l" t="t" r="r" b="b"/>
              <a:pathLst>
                <a:path w="13968" h="1558" extrusionOk="0">
                  <a:moveTo>
                    <a:pt x="13834" y="0"/>
                  </a:moveTo>
                  <a:cubicBezTo>
                    <a:pt x="9208" y="45"/>
                    <a:pt x="4582" y="534"/>
                    <a:pt x="89" y="1424"/>
                  </a:cubicBezTo>
                  <a:cubicBezTo>
                    <a:pt x="0" y="1424"/>
                    <a:pt x="45" y="1557"/>
                    <a:pt x="89" y="1557"/>
                  </a:cubicBezTo>
                  <a:lnTo>
                    <a:pt x="134" y="1557"/>
                  </a:lnTo>
                  <a:cubicBezTo>
                    <a:pt x="4627" y="712"/>
                    <a:pt x="9208" y="312"/>
                    <a:pt x="13834" y="312"/>
                  </a:cubicBezTo>
                  <a:cubicBezTo>
                    <a:pt x="13968" y="267"/>
                    <a:pt x="13968" y="45"/>
                    <a:pt x="13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32"/>
            <p:cNvSpPr/>
            <p:nvPr/>
          </p:nvSpPr>
          <p:spPr>
            <a:xfrm>
              <a:off x="8920575" y="2845450"/>
              <a:ext cx="432625" cy="25550"/>
            </a:xfrm>
            <a:custGeom>
              <a:avLst/>
              <a:gdLst/>
              <a:ahLst/>
              <a:cxnLst/>
              <a:rect l="l" t="t" r="r" b="b"/>
              <a:pathLst>
                <a:path w="17305" h="1022" extrusionOk="0">
                  <a:moveTo>
                    <a:pt x="11486" y="1"/>
                  </a:moveTo>
                  <a:cubicBezTo>
                    <a:pt x="7663" y="1"/>
                    <a:pt x="3846" y="307"/>
                    <a:pt x="90" y="933"/>
                  </a:cubicBezTo>
                  <a:cubicBezTo>
                    <a:pt x="1" y="933"/>
                    <a:pt x="45" y="1022"/>
                    <a:pt x="90" y="1022"/>
                  </a:cubicBezTo>
                  <a:lnTo>
                    <a:pt x="90" y="977"/>
                  </a:lnTo>
                  <a:cubicBezTo>
                    <a:pt x="3717" y="549"/>
                    <a:pt x="7364" y="341"/>
                    <a:pt x="11016" y="341"/>
                  </a:cubicBezTo>
                  <a:cubicBezTo>
                    <a:pt x="13052" y="341"/>
                    <a:pt x="15089" y="405"/>
                    <a:pt x="17126" y="533"/>
                  </a:cubicBezTo>
                  <a:cubicBezTo>
                    <a:pt x="17304" y="533"/>
                    <a:pt x="17304" y="221"/>
                    <a:pt x="17126" y="221"/>
                  </a:cubicBezTo>
                  <a:cubicBezTo>
                    <a:pt x="15249" y="75"/>
                    <a:pt x="13367" y="1"/>
                    <a:pt x="11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32"/>
            <p:cNvSpPr/>
            <p:nvPr/>
          </p:nvSpPr>
          <p:spPr>
            <a:xfrm>
              <a:off x="8932825" y="3133425"/>
              <a:ext cx="302500" cy="11900"/>
            </a:xfrm>
            <a:custGeom>
              <a:avLst/>
              <a:gdLst/>
              <a:ahLst/>
              <a:cxnLst/>
              <a:rect l="l" t="t" r="r" b="b"/>
              <a:pathLst>
                <a:path w="12100" h="476" extrusionOk="0">
                  <a:moveTo>
                    <a:pt x="11921" y="1"/>
                  </a:moveTo>
                  <a:cubicBezTo>
                    <a:pt x="9964" y="45"/>
                    <a:pt x="7962" y="90"/>
                    <a:pt x="6005" y="134"/>
                  </a:cubicBezTo>
                  <a:cubicBezTo>
                    <a:pt x="4003" y="179"/>
                    <a:pt x="2002" y="134"/>
                    <a:pt x="89" y="312"/>
                  </a:cubicBezTo>
                  <a:cubicBezTo>
                    <a:pt x="0" y="356"/>
                    <a:pt x="0" y="445"/>
                    <a:pt x="89" y="445"/>
                  </a:cubicBezTo>
                  <a:cubicBezTo>
                    <a:pt x="560" y="467"/>
                    <a:pt x="1033" y="475"/>
                    <a:pt x="1507" y="475"/>
                  </a:cubicBezTo>
                  <a:cubicBezTo>
                    <a:pt x="3006" y="475"/>
                    <a:pt x="4519" y="390"/>
                    <a:pt x="6005" y="356"/>
                  </a:cubicBezTo>
                  <a:lnTo>
                    <a:pt x="11921" y="267"/>
                  </a:lnTo>
                  <a:cubicBezTo>
                    <a:pt x="12099" y="267"/>
                    <a:pt x="12099" y="1"/>
                    <a:pt x="119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32"/>
            <p:cNvSpPr/>
            <p:nvPr/>
          </p:nvSpPr>
          <p:spPr>
            <a:xfrm>
              <a:off x="8936150" y="3124525"/>
              <a:ext cx="432600" cy="30050"/>
            </a:xfrm>
            <a:custGeom>
              <a:avLst/>
              <a:gdLst/>
              <a:ahLst/>
              <a:cxnLst/>
              <a:rect l="l" t="t" r="r" b="b"/>
              <a:pathLst>
                <a:path w="17304" h="1202" extrusionOk="0">
                  <a:moveTo>
                    <a:pt x="17126" y="1"/>
                  </a:moveTo>
                  <a:cubicBezTo>
                    <a:pt x="11432" y="623"/>
                    <a:pt x="5739" y="1024"/>
                    <a:pt x="45" y="1113"/>
                  </a:cubicBezTo>
                  <a:cubicBezTo>
                    <a:pt x="0" y="1113"/>
                    <a:pt x="0" y="1157"/>
                    <a:pt x="45" y="1202"/>
                  </a:cubicBezTo>
                  <a:cubicBezTo>
                    <a:pt x="5739" y="1157"/>
                    <a:pt x="11432" y="846"/>
                    <a:pt x="17126" y="268"/>
                  </a:cubicBezTo>
                  <a:cubicBezTo>
                    <a:pt x="17304" y="268"/>
                    <a:pt x="17304" y="1"/>
                    <a:pt x="17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32"/>
            <p:cNvSpPr/>
            <p:nvPr/>
          </p:nvSpPr>
          <p:spPr>
            <a:xfrm>
              <a:off x="8940600" y="3112300"/>
              <a:ext cx="410375" cy="19725"/>
            </a:xfrm>
            <a:custGeom>
              <a:avLst/>
              <a:gdLst/>
              <a:ahLst/>
              <a:cxnLst/>
              <a:rect l="l" t="t" r="r" b="b"/>
              <a:pathLst>
                <a:path w="16415" h="789" extrusionOk="0">
                  <a:moveTo>
                    <a:pt x="16236" y="0"/>
                  </a:moveTo>
                  <a:cubicBezTo>
                    <a:pt x="11427" y="401"/>
                    <a:pt x="6582" y="585"/>
                    <a:pt x="1733" y="585"/>
                  </a:cubicBezTo>
                  <a:cubicBezTo>
                    <a:pt x="1200" y="585"/>
                    <a:pt x="667" y="583"/>
                    <a:pt x="134" y="579"/>
                  </a:cubicBezTo>
                  <a:cubicBezTo>
                    <a:pt x="0" y="579"/>
                    <a:pt x="0" y="712"/>
                    <a:pt x="134" y="712"/>
                  </a:cubicBezTo>
                  <a:cubicBezTo>
                    <a:pt x="1672" y="763"/>
                    <a:pt x="3209" y="788"/>
                    <a:pt x="4746" y="788"/>
                  </a:cubicBezTo>
                  <a:cubicBezTo>
                    <a:pt x="8588" y="788"/>
                    <a:pt x="12423" y="630"/>
                    <a:pt x="16236" y="312"/>
                  </a:cubicBezTo>
                  <a:cubicBezTo>
                    <a:pt x="16414" y="312"/>
                    <a:pt x="16414" y="0"/>
                    <a:pt x="16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32"/>
            <p:cNvSpPr/>
            <p:nvPr/>
          </p:nvSpPr>
          <p:spPr>
            <a:xfrm>
              <a:off x="8951725" y="3121200"/>
              <a:ext cx="402575" cy="26025"/>
            </a:xfrm>
            <a:custGeom>
              <a:avLst/>
              <a:gdLst/>
              <a:ahLst/>
              <a:cxnLst/>
              <a:rect l="l" t="t" r="r" b="b"/>
              <a:pathLst>
                <a:path w="16103" h="1041" extrusionOk="0">
                  <a:moveTo>
                    <a:pt x="15836" y="0"/>
                  </a:moveTo>
                  <a:cubicBezTo>
                    <a:pt x="13167" y="490"/>
                    <a:pt x="10409" y="756"/>
                    <a:pt x="7696" y="801"/>
                  </a:cubicBezTo>
                  <a:cubicBezTo>
                    <a:pt x="6005" y="801"/>
                    <a:pt x="4295" y="603"/>
                    <a:pt x="2605" y="603"/>
                  </a:cubicBezTo>
                  <a:cubicBezTo>
                    <a:pt x="1760" y="603"/>
                    <a:pt x="919" y="653"/>
                    <a:pt x="89" y="801"/>
                  </a:cubicBezTo>
                  <a:cubicBezTo>
                    <a:pt x="0" y="801"/>
                    <a:pt x="45" y="934"/>
                    <a:pt x="134" y="934"/>
                  </a:cubicBezTo>
                  <a:cubicBezTo>
                    <a:pt x="801" y="868"/>
                    <a:pt x="1479" y="834"/>
                    <a:pt x="2163" y="834"/>
                  </a:cubicBezTo>
                  <a:cubicBezTo>
                    <a:pt x="2847" y="834"/>
                    <a:pt x="3536" y="868"/>
                    <a:pt x="4226" y="934"/>
                  </a:cubicBezTo>
                  <a:cubicBezTo>
                    <a:pt x="5203" y="1000"/>
                    <a:pt x="6180" y="1041"/>
                    <a:pt x="7157" y="1041"/>
                  </a:cubicBezTo>
                  <a:cubicBezTo>
                    <a:pt x="7514" y="1041"/>
                    <a:pt x="7872" y="1035"/>
                    <a:pt x="8229" y="1023"/>
                  </a:cubicBezTo>
                  <a:cubicBezTo>
                    <a:pt x="10809" y="1023"/>
                    <a:pt x="13389" y="756"/>
                    <a:pt x="15925" y="312"/>
                  </a:cubicBezTo>
                  <a:cubicBezTo>
                    <a:pt x="16103" y="267"/>
                    <a:pt x="16014" y="0"/>
                    <a:pt x="15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32"/>
            <p:cNvSpPr/>
            <p:nvPr/>
          </p:nvSpPr>
          <p:spPr>
            <a:xfrm>
              <a:off x="9328700" y="2843750"/>
              <a:ext cx="25600" cy="247450"/>
            </a:xfrm>
            <a:custGeom>
              <a:avLst/>
              <a:gdLst/>
              <a:ahLst/>
              <a:cxnLst/>
              <a:rect l="l" t="t" r="r" b="b"/>
              <a:pathLst>
                <a:path w="1024" h="9898" extrusionOk="0">
                  <a:moveTo>
                    <a:pt x="67" y="0"/>
                  </a:moveTo>
                  <a:cubicBezTo>
                    <a:pt x="56" y="0"/>
                    <a:pt x="45" y="22"/>
                    <a:pt x="45" y="67"/>
                  </a:cubicBezTo>
                  <a:cubicBezTo>
                    <a:pt x="0" y="1668"/>
                    <a:pt x="356" y="3314"/>
                    <a:pt x="490" y="4915"/>
                  </a:cubicBezTo>
                  <a:cubicBezTo>
                    <a:pt x="623" y="6517"/>
                    <a:pt x="668" y="8163"/>
                    <a:pt x="757" y="9764"/>
                  </a:cubicBezTo>
                  <a:cubicBezTo>
                    <a:pt x="757" y="9853"/>
                    <a:pt x="823" y="9897"/>
                    <a:pt x="890" y="9897"/>
                  </a:cubicBezTo>
                  <a:cubicBezTo>
                    <a:pt x="957" y="9897"/>
                    <a:pt x="1024" y="9853"/>
                    <a:pt x="1024" y="9764"/>
                  </a:cubicBezTo>
                  <a:cubicBezTo>
                    <a:pt x="935" y="8118"/>
                    <a:pt x="801" y="6428"/>
                    <a:pt x="668" y="4782"/>
                  </a:cubicBezTo>
                  <a:cubicBezTo>
                    <a:pt x="623" y="3181"/>
                    <a:pt x="445" y="1624"/>
                    <a:pt x="89" y="67"/>
                  </a:cubicBezTo>
                  <a:cubicBezTo>
                    <a:pt x="89" y="22"/>
                    <a:pt x="78" y="0"/>
                    <a:pt x="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32"/>
            <p:cNvSpPr/>
            <p:nvPr/>
          </p:nvSpPr>
          <p:spPr>
            <a:xfrm>
              <a:off x="9336475" y="2839025"/>
              <a:ext cx="30050" cy="272175"/>
            </a:xfrm>
            <a:custGeom>
              <a:avLst/>
              <a:gdLst/>
              <a:ahLst/>
              <a:cxnLst/>
              <a:rect l="l" t="t" r="r" b="b"/>
              <a:pathLst>
                <a:path w="1202" h="10887" extrusionOk="0">
                  <a:moveTo>
                    <a:pt x="68" y="0"/>
                  </a:moveTo>
                  <a:cubicBezTo>
                    <a:pt x="34" y="0"/>
                    <a:pt x="1" y="11"/>
                    <a:pt x="1" y="33"/>
                  </a:cubicBezTo>
                  <a:lnTo>
                    <a:pt x="1" y="78"/>
                  </a:lnTo>
                  <a:cubicBezTo>
                    <a:pt x="223" y="1857"/>
                    <a:pt x="535" y="3592"/>
                    <a:pt x="713" y="5371"/>
                  </a:cubicBezTo>
                  <a:cubicBezTo>
                    <a:pt x="846" y="7151"/>
                    <a:pt x="890" y="8974"/>
                    <a:pt x="890" y="10754"/>
                  </a:cubicBezTo>
                  <a:cubicBezTo>
                    <a:pt x="913" y="10842"/>
                    <a:pt x="979" y="10887"/>
                    <a:pt x="1046" y="10887"/>
                  </a:cubicBezTo>
                  <a:cubicBezTo>
                    <a:pt x="1113" y="10887"/>
                    <a:pt x="1180" y="10842"/>
                    <a:pt x="1202" y="10754"/>
                  </a:cubicBezTo>
                  <a:cubicBezTo>
                    <a:pt x="1202" y="8930"/>
                    <a:pt x="1113" y="7062"/>
                    <a:pt x="935" y="5238"/>
                  </a:cubicBezTo>
                  <a:cubicBezTo>
                    <a:pt x="802" y="3503"/>
                    <a:pt x="535" y="1768"/>
                    <a:pt x="134" y="33"/>
                  </a:cubicBezTo>
                  <a:cubicBezTo>
                    <a:pt x="134" y="11"/>
                    <a:pt x="101" y="0"/>
                    <a:pt x="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32"/>
            <p:cNvSpPr/>
            <p:nvPr/>
          </p:nvSpPr>
          <p:spPr>
            <a:xfrm>
              <a:off x="9340925" y="2832875"/>
              <a:ext cx="40075" cy="297450"/>
            </a:xfrm>
            <a:custGeom>
              <a:avLst/>
              <a:gdLst/>
              <a:ahLst/>
              <a:cxnLst/>
              <a:rect l="l" t="t" r="r" b="b"/>
              <a:pathLst>
                <a:path w="1603" h="11898" extrusionOk="0">
                  <a:moveTo>
                    <a:pt x="604" y="0"/>
                  </a:moveTo>
                  <a:cubicBezTo>
                    <a:pt x="596" y="0"/>
                    <a:pt x="588" y="4"/>
                    <a:pt x="579" y="13"/>
                  </a:cubicBezTo>
                  <a:cubicBezTo>
                    <a:pt x="1" y="57"/>
                    <a:pt x="357" y="1169"/>
                    <a:pt x="357" y="1525"/>
                  </a:cubicBezTo>
                  <a:cubicBezTo>
                    <a:pt x="446" y="2681"/>
                    <a:pt x="535" y="3794"/>
                    <a:pt x="668" y="4950"/>
                  </a:cubicBezTo>
                  <a:cubicBezTo>
                    <a:pt x="757" y="6107"/>
                    <a:pt x="846" y="7219"/>
                    <a:pt x="935" y="8375"/>
                  </a:cubicBezTo>
                  <a:cubicBezTo>
                    <a:pt x="1113" y="9487"/>
                    <a:pt x="1068" y="10599"/>
                    <a:pt x="801" y="11711"/>
                  </a:cubicBezTo>
                  <a:cubicBezTo>
                    <a:pt x="774" y="11821"/>
                    <a:pt x="865" y="11897"/>
                    <a:pt x="960" y="11897"/>
                  </a:cubicBezTo>
                  <a:cubicBezTo>
                    <a:pt x="1019" y="11897"/>
                    <a:pt x="1079" y="11868"/>
                    <a:pt x="1113" y="11800"/>
                  </a:cubicBezTo>
                  <a:cubicBezTo>
                    <a:pt x="1602" y="10021"/>
                    <a:pt x="1202" y="8064"/>
                    <a:pt x="1024" y="6240"/>
                  </a:cubicBezTo>
                  <a:lnTo>
                    <a:pt x="757" y="3260"/>
                  </a:lnTo>
                  <a:lnTo>
                    <a:pt x="624" y="1792"/>
                  </a:lnTo>
                  <a:cubicBezTo>
                    <a:pt x="579" y="1480"/>
                    <a:pt x="312" y="279"/>
                    <a:pt x="579" y="102"/>
                  </a:cubicBezTo>
                  <a:cubicBezTo>
                    <a:pt x="651" y="66"/>
                    <a:pt x="636" y="0"/>
                    <a:pt x="6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2"/>
            <p:cNvSpPr/>
            <p:nvPr/>
          </p:nvSpPr>
          <p:spPr>
            <a:xfrm>
              <a:off x="9318125" y="2846800"/>
              <a:ext cx="32850" cy="301375"/>
            </a:xfrm>
            <a:custGeom>
              <a:avLst/>
              <a:gdLst/>
              <a:ahLst/>
              <a:cxnLst/>
              <a:rect l="l" t="t" r="r" b="b"/>
              <a:pathLst>
                <a:path w="1314" h="12055" extrusionOk="0">
                  <a:moveTo>
                    <a:pt x="29" y="1"/>
                  </a:moveTo>
                  <a:cubicBezTo>
                    <a:pt x="12" y="1"/>
                    <a:pt x="1" y="12"/>
                    <a:pt x="23" y="34"/>
                  </a:cubicBezTo>
                  <a:cubicBezTo>
                    <a:pt x="601" y="3993"/>
                    <a:pt x="957" y="7952"/>
                    <a:pt x="1046" y="11955"/>
                  </a:cubicBezTo>
                  <a:cubicBezTo>
                    <a:pt x="1068" y="12022"/>
                    <a:pt x="1124" y="12055"/>
                    <a:pt x="1180" y="12055"/>
                  </a:cubicBezTo>
                  <a:cubicBezTo>
                    <a:pt x="1235" y="12055"/>
                    <a:pt x="1291" y="12022"/>
                    <a:pt x="1313" y="11955"/>
                  </a:cubicBezTo>
                  <a:cubicBezTo>
                    <a:pt x="1224" y="7952"/>
                    <a:pt x="824" y="3948"/>
                    <a:pt x="68" y="34"/>
                  </a:cubicBezTo>
                  <a:cubicBezTo>
                    <a:pt x="68" y="12"/>
                    <a:pt x="45"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2"/>
            <p:cNvSpPr/>
            <p:nvPr/>
          </p:nvSpPr>
          <p:spPr>
            <a:xfrm>
              <a:off x="9330925" y="2852350"/>
              <a:ext cx="31150" cy="274425"/>
            </a:xfrm>
            <a:custGeom>
              <a:avLst/>
              <a:gdLst/>
              <a:ahLst/>
              <a:cxnLst/>
              <a:rect l="l" t="t" r="r" b="b"/>
              <a:pathLst>
                <a:path w="1246" h="10977" extrusionOk="0">
                  <a:moveTo>
                    <a:pt x="67" y="1"/>
                  </a:moveTo>
                  <a:cubicBezTo>
                    <a:pt x="34" y="1"/>
                    <a:pt x="0" y="12"/>
                    <a:pt x="0" y="34"/>
                  </a:cubicBezTo>
                  <a:lnTo>
                    <a:pt x="0" y="79"/>
                  </a:lnTo>
                  <a:cubicBezTo>
                    <a:pt x="223" y="1858"/>
                    <a:pt x="490" y="3637"/>
                    <a:pt x="668" y="5461"/>
                  </a:cubicBezTo>
                  <a:cubicBezTo>
                    <a:pt x="846" y="7240"/>
                    <a:pt x="890" y="9064"/>
                    <a:pt x="979" y="10843"/>
                  </a:cubicBezTo>
                  <a:cubicBezTo>
                    <a:pt x="979" y="10932"/>
                    <a:pt x="1035" y="10977"/>
                    <a:pt x="1096" y="10977"/>
                  </a:cubicBezTo>
                  <a:cubicBezTo>
                    <a:pt x="1157" y="10977"/>
                    <a:pt x="1224" y="10932"/>
                    <a:pt x="1246" y="10843"/>
                  </a:cubicBezTo>
                  <a:cubicBezTo>
                    <a:pt x="1246" y="9020"/>
                    <a:pt x="1068" y="7151"/>
                    <a:pt x="890" y="5283"/>
                  </a:cubicBezTo>
                  <a:cubicBezTo>
                    <a:pt x="757" y="3548"/>
                    <a:pt x="490" y="1769"/>
                    <a:pt x="134" y="34"/>
                  </a:cubicBezTo>
                  <a:cubicBezTo>
                    <a:pt x="134" y="12"/>
                    <a:pt x="101" y="1"/>
                    <a:pt x="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3"/>
          <p:cNvSpPr txBox="1">
            <a:spLocks noGrp="1"/>
          </p:cNvSpPr>
          <p:nvPr>
            <p:ph type="title"/>
          </p:nvPr>
        </p:nvSpPr>
        <p:spPr>
          <a:xfrm>
            <a:off x="1163826" y="267616"/>
            <a:ext cx="6846916" cy="5670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dirty="0"/>
              <a:t>HOW ZOMATO WORKS</a:t>
            </a:r>
            <a:endParaRPr sz="3700" dirty="0"/>
          </a:p>
        </p:txBody>
      </p:sp>
      <p:grpSp>
        <p:nvGrpSpPr>
          <p:cNvPr id="542" name="Google Shape;542;p33"/>
          <p:cNvGrpSpPr/>
          <p:nvPr/>
        </p:nvGrpSpPr>
        <p:grpSpPr>
          <a:xfrm>
            <a:off x="6883375" y="2992217"/>
            <a:ext cx="1301486" cy="1155630"/>
            <a:chOff x="2015325" y="844475"/>
            <a:chExt cx="1237625" cy="1098925"/>
          </a:xfrm>
        </p:grpSpPr>
        <p:sp>
          <p:nvSpPr>
            <p:cNvPr id="543" name="Google Shape;543;p33"/>
            <p:cNvSpPr/>
            <p:nvPr/>
          </p:nvSpPr>
          <p:spPr>
            <a:xfrm>
              <a:off x="2015325" y="844475"/>
              <a:ext cx="1237625" cy="1098925"/>
            </a:xfrm>
            <a:custGeom>
              <a:avLst/>
              <a:gdLst/>
              <a:ahLst/>
              <a:cxnLst/>
              <a:rect l="l" t="t" r="r" b="b"/>
              <a:pathLst>
                <a:path w="49505" h="43957" extrusionOk="0">
                  <a:moveTo>
                    <a:pt x="42704" y="717"/>
                  </a:moveTo>
                  <a:cubicBezTo>
                    <a:pt x="42847" y="753"/>
                    <a:pt x="42990" y="788"/>
                    <a:pt x="43133" y="824"/>
                  </a:cubicBezTo>
                  <a:cubicBezTo>
                    <a:pt x="43276" y="896"/>
                    <a:pt x="43420" y="967"/>
                    <a:pt x="43527" y="1075"/>
                  </a:cubicBezTo>
                  <a:cubicBezTo>
                    <a:pt x="43634" y="1146"/>
                    <a:pt x="43706" y="1218"/>
                    <a:pt x="43778" y="1325"/>
                  </a:cubicBezTo>
                  <a:cubicBezTo>
                    <a:pt x="43885" y="1433"/>
                    <a:pt x="43957" y="1576"/>
                    <a:pt x="43992" y="1683"/>
                  </a:cubicBezTo>
                  <a:cubicBezTo>
                    <a:pt x="44028" y="1755"/>
                    <a:pt x="44064" y="1826"/>
                    <a:pt x="44064" y="1898"/>
                  </a:cubicBezTo>
                  <a:cubicBezTo>
                    <a:pt x="44100" y="2005"/>
                    <a:pt x="44136" y="2113"/>
                    <a:pt x="44136" y="2184"/>
                  </a:cubicBezTo>
                  <a:cubicBezTo>
                    <a:pt x="44136" y="2328"/>
                    <a:pt x="44136" y="2471"/>
                    <a:pt x="44136" y="2614"/>
                  </a:cubicBezTo>
                  <a:cubicBezTo>
                    <a:pt x="44136" y="2721"/>
                    <a:pt x="44100" y="2864"/>
                    <a:pt x="44064" y="2972"/>
                  </a:cubicBezTo>
                  <a:lnTo>
                    <a:pt x="44064" y="3043"/>
                  </a:lnTo>
                  <a:cubicBezTo>
                    <a:pt x="44028" y="3187"/>
                    <a:pt x="44064" y="3330"/>
                    <a:pt x="44136" y="3473"/>
                  </a:cubicBezTo>
                  <a:cubicBezTo>
                    <a:pt x="44171" y="3580"/>
                    <a:pt x="44279" y="3688"/>
                    <a:pt x="44386" y="3759"/>
                  </a:cubicBezTo>
                  <a:cubicBezTo>
                    <a:pt x="44493" y="3795"/>
                    <a:pt x="44601" y="3831"/>
                    <a:pt x="44708" y="3867"/>
                  </a:cubicBezTo>
                  <a:cubicBezTo>
                    <a:pt x="44816" y="3867"/>
                    <a:pt x="44923" y="3902"/>
                    <a:pt x="45030" y="3938"/>
                  </a:cubicBezTo>
                  <a:cubicBezTo>
                    <a:pt x="45102" y="3974"/>
                    <a:pt x="45209" y="4046"/>
                    <a:pt x="45281" y="4081"/>
                  </a:cubicBezTo>
                  <a:cubicBezTo>
                    <a:pt x="45424" y="4189"/>
                    <a:pt x="45532" y="4332"/>
                    <a:pt x="45639" y="4439"/>
                  </a:cubicBezTo>
                  <a:cubicBezTo>
                    <a:pt x="45675" y="4511"/>
                    <a:pt x="45710" y="4547"/>
                    <a:pt x="45746" y="4618"/>
                  </a:cubicBezTo>
                  <a:cubicBezTo>
                    <a:pt x="45746" y="4618"/>
                    <a:pt x="45746" y="4654"/>
                    <a:pt x="45746" y="4654"/>
                  </a:cubicBezTo>
                  <a:cubicBezTo>
                    <a:pt x="45746" y="4762"/>
                    <a:pt x="45746" y="4833"/>
                    <a:pt x="45746" y="4941"/>
                  </a:cubicBezTo>
                  <a:cubicBezTo>
                    <a:pt x="45710" y="5119"/>
                    <a:pt x="45675" y="5334"/>
                    <a:pt x="45603" y="5549"/>
                  </a:cubicBezTo>
                  <a:cubicBezTo>
                    <a:pt x="45567" y="5585"/>
                    <a:pt x="45567" y="5656"/>
                    <a:pt x="45567" y="5692"/>
                  </a:cubicBezTo>
                  <a:cubicBezTo>
                    <a:pt x="45567" y="5764"/>
                    <a:pt x="45567" y="5835"/>
                    <a:pt x="45567" y="5907"/>
                  </a:cubicBezTo>
                  <a:cubicBezTo>
                    <a:pt x="45567" y="5943"/>
                    <a:pt x="45603" y="5979"/>
                    <a:pt x="45603" y="6014"/>
                  </a:cubicBezTo>
                  <a:cubicBezTo>
                    <a:pt x="45639" y="6050"/>
                    <a:pt x="45639" y="6086"/>
                    <a:pt x="45675" y="6122"/>
                  </a:cubicBezTo>
                  <a:cubicBezTo>
                    <a:pt x="45710" y="6158"/>
                    <a:pt x="45782" y="6229"/>
                    <a:pt x="45854" y="6301"/>
                  </a:cubicBezTo>
                  <a:cubicBezTo>
                    <a:pt x="45961" y="6372"/>
                    <a:pt x="46104" y="6444"/>
                    <a:pt x="46212" y="6551"/>
                  </a:cubicBezTo>
                  <a:lnTo>
                    <a:pt x="46247" y="6551"/>
                  </a:lnTo>
                  <a:lnTo>
                    <a:pt x="46319" y="6623"/>
                  </a:lnTo>
                  <a:cubicBezTo>
                    <a:pt x="46391" y="6659"/>
                    <a:pt x="46462" y="6694"/>
                    <a:pt x="46534" y="6766"/>
                  </a:cubicBezTo>
                  <a:cubicBezTo>
                    <a:pt x="46605" y="6838"/>
                    <a:pt x="46713" y="6909"/>
                    <a:pt x="46784" y="7017"/>
                  </a:cubicBezTo>
                  <a:cubicBezTo>
                    <a:pt x="46784" y="7017"/>
                    <a:pt x="46820" y="7052"/>
                    <a:pt x="46820" y="7088"/>
                  </a:cubicBezTo>
                  <a:lnTo>
                    <a:pt x="46820" y="7124"/>
                  </a:lnTo>
                  <a:lnTo>
                    <a:pt x="46820" y="7339"/>
                  </a:lnTo>
                  <a:cubicBezTo>
                    <a:pt x="46820" y="7410"/>
                    <a:pt x="46820" y="7482"/>
                    <a:pt x="46784" y="7554"/>
                  </a:cubicBezTo>
                  <a:cubicBezTo>
                    <a:pt x="46749" y="7625"/>
                    <a:pt x="46749" y="7733"/>
                    <a:pt x="46749" y="7840"/>
                  </a:cubicBezTo>
                  <a:cubicBezTo>
                    <a:pt x="46749" y="7983"/>
                    <a:pt x="46820" y="8126"/>
                    <a:pt x="46892" y="8234"/>
                  </a:cubicBezTo>
                  <a:cubicBezTo>
                    <a:pt x="47035" y="8413"/>
                    <a:pt x="47178" y="8592"/>
                    <a:pt x="47393" y="8699"/>
                  </a:cubicBezTo>
                  <a:lnTo>
                    <a:pt x="47429" y="8735"/>
                  </a:lnTo>
                  <a:cubicBezTo>
                    <a:pt x="47572" y="8806"/>
                    <a:pt x="47715" y="8914"/>
                    <a:pt x="47822" y="8985"/>
                  </a:cubicBezTo>
                  <a:cubicBezTo>
                    <a:pt x="47930" y="9093"/>
                    <a:pt x="48037" y="9164"/>
                    <a:pt x="48109" y="9272"/>
                  </a:cubicBezTo>
                  <a:cubicBezTo>
                    <a:pt x="48145" y="9343"/>
                    <a:pt x="48216" y="9415"/>
                    <a:pt x="48252" y="9486"/>
                  </a:cubicBezTo>
                  <a:cubicBezTo>
                    <a:pt x="48252" y="9522"/>
                    <a:pt x="48252" y="9558"/>
                    <a:pt x="48288" y="9630"/>
                  </a:cubicBezTo>
                  <a:lnTo>
                    <a:pt x="48359" y="9558"/>
                  </a:lnTo>
                  <a:lnTo>
                    <a:pt x="48359" y="9558"/>
                  </a:lnTo>
                  <a:cubicBezTo>
                    <a:pt x="48359" y="9594"/>
                    <a:pt x="48359" y="9630"/>
                    <a:pt x="48324" y="9665"/>
                  </a:cubicBezTo>
                  <a:cubicBezTo>
                    <a:pt x="48288" y="9701"/>
                    <a:pt x="48252" y="9809"/>
                    <a:pt x="48180" y="9880"/>
                  </a:cubicBezTo>
                  <a:cubicBezTo>
                    <a:pt x="48073" y="10023"/>
                    <a:pt x="47930" y="10167"/>
                    <a:pt x="47787" y="10274"/>
                  </a:cubicBezTo>
                  <a:lnTo>
                    <a:pt x="47679" y="10417"/>
                  </a:lnTo>
                  <a:cubicBezTo>
                    <a:pt x="47643" y="10453"/>
                    <a:pt x="47572" y="10524"/>
                    <a:pt x="47536" y="10596"/>
                  </a:cubicBezTo>
                  <a:cubicBezTo>
                    <a:pt x="47464" y="10632"/>
                    <a:pt x="47429" y="10668"/>
                    <a:pt x="47393" y="10739"/>
                  </a:cubicBezTo>
                  <a:lnTo>
                    <a:pt x="47393" y="10775"/>
                  </a:lnTo>
                  <a:cubicBezTo>
                    <a:pt x="47357" y="10847"/>
                    <a:pt x="47357" y="10918"/>
                    <a:pt x="47357" y="11026"/>
                  </a:cubicBezTo>
                  <a:cubicBezTo>
                    <a:pt x="47357" y="11097"/>
                    <a:pt x="47357" y="11205"/>
                    <a:pt x="47357" y="11276"/>
                  </a:cubicBezTo>
                  <a:lnTo>
                    <a:pt x="47357" y="11312"/>
                  </a:lnTo>
                  <a:lnTo>
                    <a:pt x="47357" y="11348"/>
                  </a:lnTo>
                  <a:cubicBezTo>
                    <a:pt x="47357" y="11419"/>
                    <a:pt x="47321" y="11491"/>
                    <a:pt x="47321" y="11563"/>
                  </a:cubicBezTo>
                  <a:cubicBezTo>
                    <a:pt x="47250" y="11742"/>
                    <a:pt x="47142" y="11885"/>
                    <a:pt x="47071" y="12028"/>
                  </a:cubicBezTo>
                  <a:cubicBezTo>
                    <a:pt x="46963" y="12099"/>
                    <a:pt x="46892" y="12207"/>
                    <a:pt x="46784" y="12278"/>
                  </a:cubicBezTo>
                  <a:cubicBezTo>
                    <a:pt x="46641" y="12386"/>
                    <a:pt x="46498" y="12493"/>
                    <a:pt x="46319" y="12565"/>
                  </a:cubicBezTo>
                  <a:cubicBezTo>
                    <a:pt x="46033" y="12672"/>
                    <a:pt x="45746" y="12744"/>
                    <a:pt x="45460" y="12780"/>
                  </a:cubicBezTo>
                  <a:lnTo>
                    <a:pt x="45138" y="12815"/>
                  </a:lnTo>
                  <a:cubicBezTo>
                    <a:pt x="45030" y="12815"/>
                    <a:pt x="44923" y="12887"/>
                    <a:pt x="44816" y="12959"/>
                  </a:cubicBezTo>
                  <a:cubicBezTo>
                    <a:pt x="44780" y="12994"/>
                    <a:pt x="44708" y="13030"/>
                    <a:pt x="44672" y="13102"/>
                  </a:cubicBezTo>
                  <a:lnTo>
                    <a:pt x="44637" y="13102"/>
                  </a:lnTo>
                  <a:lnTo>
                    <a:pt x="44565" y="13138"/>
                  </a:lnTo>
                  <a:cubicBezTo>
                    <a:pt x="44493" y="13209"/>
                    <a:pt x="44422" y="13245"/>
                    <a:pt x="44350" y="13281"/>
                  </a:cubicBezTo>
                  <a:cubicBezTo>
                    <a:pt x="44207" y="13352"/>
                    <a:pt x="44028" y="13388"/>
                    <a:pt x="43885" y="13424"/>
                  </a:cubicBezTo>
                  <a:lnTo>
                    <a:pt x="43706" y="13424"/>
                  </a:lnTo>
                  <a:cubicBezTo>
                    <a:pt x="43670" y="13424"/>
                    <a:pt x="43634" y="13424"/>
                    <a:pt x="43599" y="13460"/>
                  </a:cubicBezTo>
                  <a:cubicBezTo>
                    <a:pt x="43455" y="13460"/>
                    <a:pt x="43312" y="13495"/>
                    <a:pt x="43169" y="13495"/>
                  </a:cubicBezTo>
                  <a:lnTo>
                    <a:pt x="42775" y="13495"/>
                  </a:lnTo>
                  <a:cubicBezTo>
                    <a:pt x="42561" y="13460"/>
                    <a:pt x="42346" y="13388"/>
                    <a:pt x="42131" y="13316"/>
                  </a:cubicBezTo>
                  <a:cubicBezTo>
                    <a:pt x="42024" y="13245"/>
                    <a:pt x="41880" y="13173"/>
                    <a:pt x="41773" y="13102"/>
                  </a:cubicBezTo>
                  <a:lnTo>
                    <a:pt x="41666" y="12994"/>
                  </a:lnTo>
                  <a:cubicBezTo>
                    <a:pt x="41630" y="12959"/>
                    <a:pt x="41522" y="12923"/>
                    <a:pt x="41451" y="12923"/>
                  </a:cubicBezTo>
                  <a:cubicBezTo>
                    <a:pt x="41379" y="12923"/>
                    <a:pt x="41272" y="12959"/>
                    <a:pt x="41236" y="12994"/>
                  </a:cubicBezTo>
                  <a:cubicBezTo>
                    <a:pt x="41093" y="13138"/>
                    <a:pt x="41093" y="13316"/>
                    <a:pt x="41236" y="13460"/>
                  </a:cubicBezTo>
                  <a:cubicBezTo>
                    <a:pt x="41415" y="13639"/>
                    <a:pt x="41594" y="13782"/>
                    <a:pt x="41845" y="13889"/>
                  </a:cubicBezTo>
                  <a:cubicBezTo>
                    <a:pt x="41988" y="13961"/>
                    <a:pt x="42167" y="14032"/>
                    <a:pt x="42346" y="14104"/>
                  </a:cubicBezTo>
                  <a:cubicBezTo>
                    <a:pt x="42561" y="14140"/>
                    <a:pt x="42811" y="14176"/>
                    <a:pt x="43026" y="14176"/>
                  </a:cubicBezTo>
                  <a:lnTo>
                    <a:pt x="43097" y="14176"/>
                  </a:lnTo>
                  <a:cubicBezTo>
                    <a:pt x="43241" y="14176"/>
                    <a:pt x="43348" y="14176"/>
                    <a:pt x="43491" y="14140"/>
                  </a:cubicBezTo>
                  <a:lnTo>
                    <a:pt x="43491" y="14211"/>
                  </a:lnTo>
                  <a:cubicBezTo>
                    <a:pt x="43491" y="14319"/>
                    <a:pt x="43491" y="14426"/>
                    <a:pt x="43491" y="14533"/>
                  </a:cubicBezTo>
                  <a:cubicBezTo>
                    <a:pt x="43455" y="14641"/>
                    <a:pt x="43420" y="14748"/>
                    <a:pt x="43384" y="14856"/>
                  </a:cubicBezTo>
                  <a:cubicBezTo>
                    <a:pt x="43312" y="15035"/>
                    <a:pt x="43241" y="15178"/>
                    <a:pt x="43133" y="15321"/>
                  </a:cubicBezTo>
                  <a:cubicBezTo>
                    <a:pt x="43062" y="15393"/>
                    <a:pt x="42990" y="15428"/>
                    <a:pt x="42954" y="15500"/>
                  </a:cubicBezTo>
                  <a:cubicBezTo>
                    <a:pt x="42847" y="15572"/>
                    <a:pt x="42740" y="15607"/>
                    <a:pt x="42632" y="15679"/>
                  </a:cubicBezTo>
                  <a:cubicBezTo>
                    <a:pt x="42525" y="15751"/>
                    <a:pt x="42382" y="15822"/>
                    <a:pt x="42274" y="15929"/>
                  </a:cubicBezTo>
                  <a:cubicBezTo>
                    <a:pt x="42095" y="16108"/>
                    <a:pt x="41952" y="16323"/>
                    <a:pt x="41916" y="16574"/>
                  </a:cubicBezTo>
                  <a:cubicBezTo>
                    <a:pt x="41916" y="16610"/>
                    <a:pt x="41880" y="16681"/>
                    <a:pt x="41845" y="16717"/>
                  </a:cubicBezTo>
                  <a:cubicBezTo>
                    <a:pt x="41809" y="16824"/>
                    <a:pt x="41737" y="16896"/>
                    <a:pt x="41701" y="17003"/>
                  </a:cubicBezTo>
                  <a:cubicBezTo>
                    <a:pt x="41594" y="17075"/>
                    <a:pt x="41522" y="17147"/>
                    <a:pt x="41451" y="17254"/>
                  </a:cubicBezTo>
                  <a:cubicBezTo>
                    <a:pt x="41272" y="17325"/>
                    <a:pt x="41129" y="17433"/>
                    <a:pt x="40950" y="17504"/>
                  </a:cubicBezTo>
                  <a:cubicBezTo>
                    <a:pt x="40735" y="17576"/>
                    <a:pt x="40520" y="17648"/>
                    <a:pt x="40305" y="17683"/>
                  </a:cubicBezTo>
                  <a:lnTo>
                    <a:pt x="40162" y="17719"/>
                  </a:lnTo>
                  <a:cubicBezTo>
                    <a:pt x="40055" y="17755"/>
                    <a:pt x="39912" y="17791"/>
                    <a:pt x="39804" y="17827"/>
                  </a:cubicBezTo>
                  <a:cubicBezTo>
                    <a:pt x="39625" y="17862"/>
                    <a:pt x="39482" y="17934"/>
                    <a:pt x="39339" y="18041"/>
                  </a:cubicBezTo>
                  <a:lnTo>
                    <a:pt x="39196" y="18149"/>
                  </a:lnTo>
                  <a:lnTo>
                    <a:pt x="39088" y="18220"/>
                  </a:lnTo>
                  <a:cubicBezTo>
                    <a:pt x="38909" y="18364"/>
                    <a:pt x="38695" y="18471"/>
                    <a:pt x="38480" y="18578"/>
                  </a:cubicBezTo>
                  <a:cubicBezTo>
                    <a:pt x="38229" y="18686"/>
                    <a:pt x="37943" y="18757"/>
                    <a:pt x="37692" y="18793"/>
                  </a:cubicBezTo>
                  <a:cubicBezTo>
                    <a:pt x="37478" y="18793"/>
                    <a:pt x="37263" y="18829"/>
                    <a:pt x="37012" y="18829"/>
                  </a:cubicBezTo>
                  <a:lnTo>
                    <a:pt x="36690" y="18829"/>
                  </a:lnTo>
                  <a:lnTo>
                    <a:pt x="36261" y="18793"/>
                  </a:lnTo>
                  <a:lnTo>
                    <a:pt x="35760" y="18793"/>
                  </a:lnTo>
                  <a:cubicBezTo>
                    <a:pt x="35616" y="18793"/>
                    <a:pt x="35509" y="18829"/>
                    <a:pt x="35402" y="18900"/>
                  </a:cubicBezTo>
                  <a:lnTo>
                    <a:pt x="35223" y="19044"/>
                  </a:lnTo>
                  <a:cubicBezTo>
                    <a:pt x="35151" y="19115"/>
                    <a:pt x="35079" y="19223"/>
                    <a:pt x="35044" y="19366"/>
                  </a:cubicBezTo>
                  <a:cubicBezTo>
                    <a:pt x="35008" y="19581"/>
                    <a:pt x="35044" y="19795"/>
                    <a:pt x="35151" y="20010"/>
                  </a:cubicBezTo>
                  <a:lnTo>
                    <a:pt x="35151" y="20046"/>
                  </a:lnTo>
                  <a:cubicBezTo>
                    <a:pt x="35223" y="20225"/>
                    <a:pt x="35258" y="20368"/>
                    <a:pt x="35294" y="20547"/>
                  </a:cubicBezTo>
                  <a:cubicBezTo>
                    <a:pt x="35294" y="20619"/>
                    <a:pt x="35294" y="20690"/>
                    <a:pt x="35294" y="20726"/>
                  </a:cubicBezTo>
                  <a:cubicBezTo>
                    <a:pt x="35294" y="20833"/>
                    <a:pt x="35258" y="20941"/>
                    <a:pt x="35223" y="21048"/>
                  </a:cubicBezTo>
                  <a:cubicBezTo>
                    <a:pt x="35187" y="21120"/>
                    <a:pt x="35151" y="21191"/>
                    <a:pt x="35079" y="21263"/>
                  </a:cubicBezTo>
                  <a:cubicBezTo>
                    <a:pt x="34972" y="21406"/>
                    <a:pt x="34829" y="21549"/>
                    <a:pt x="34686" y="21657"/>
                  </a:cubicBezTo>
                  <a:cubicBezTo>
                    <a:pt x="34399" y="21871"/>
                    <a:pt x="34041" y="22086"/>
                    <a:pt x="33755" y="22265"/>
                  </a:cubicBezTo>
                  <a:lnTo>
                    <a:pt x="33683" y="22301"/>
                  </a:lnTo>
                  <a:lnTo>
                    <a:pt x="33540" y="22408"/>
                  </a:lnTo>
                  <a:lnTo>
                    <a:pt x="33254" y="22623"/>
                  </a:lnTo>
                  <a:cubicBezTo>
                    <a:pt x="33182" y="22659"/>
                    <a:pt x="33111" y="22695"/>
                    <a:pt x="33075" y="22730"/>
                  </a:cubicBezTo>
                  <a:cubicBezTo>
                    <a:pt x="32968" y="22802"/>
                    <a:pt x="32896" y="22909"/>
                    <a:pt x="32860" y="23053"/>
                  </a:cubicBezTo>
                  <a:cubicBezTo>
                    <a:pt x="32824" y="23160"/>
                    <a:pt x="32824" y="23267"/>
                    <a:pt x="32789" y="23411"/>
                  </a:cubicBezTo>
                  <a:lnTo>
                    <a:pt x="32789" y="23446"/>
                  </a:lnTo>
                  <a:cubicBezTo>
                    <a:pt x="32789" y="23518"/>
                    <a:pt x="32789" y="23554"/>
                    <a:pt x="32753" y="23625"/>
                  </a:cubicBezTo>
                  <a:lnTo>
                    <a:pt x="32717" y="23733"/>
                  </a:lnTo>
                  <a:cubicBezTo>
                    <a:pt x="32610" y="23840"/>
                    <a:pt x="32466" y="23947"/>
                    <a:pt x="32359" y="24055"/>
                  </a:cubicBezTo>
                  <a:cubicBezTo>
                    <a:pt x="32252" y="24162"/>
                    <a:pt x="32108" y="24270"/>
                    <a:pt x="32037" y="24413"/>
                  </a:cubicBezTo>
                  <a:cubicBezTo>
                    <a:pt x="32001" y="24520"/>
                    <a:pt x="31929" y="24592"/>
                    <a:pt x="31929" y="24699"/>
                  </a:cubicBezTo>
                  <a:cubicBezTo>
                    <a:pt x="31894" y="24771"/>
                    <a:pt x="31894" y="24842"/>
                    <a:pt x="31894" y="24950"/>
                  </a:cubicBezTo>
                  <a:lnTo>
                    <a:pt x="31894" y="24986"/>
                  </a:lnTo>
                  <a:cubicBezTo>
                    <a:pt x="31894" y="25057"/>
                    <a:pt x="31894" y="25165"/>
                    <a:pt x="31894" y="25236"/>
                  </a:cubicBezTo>
                  <a:lnTo>
                    <a:pt x="31894" y="25308"/>
                  </a:lnTo>
                  <a:cubicBezTo>
                    <a:pt x="31894" y="25379"/>
                    <a:pt x="31894" y="25451"/>
                    <a:pt x="31929" y="25522"/>
                  </a:cubicBezTo>
                  <a:cubicBezTo>
                    <a:pt x="31929" y="25558"/>
                    <a:pt x="31929" y="25594"/>
                    <a:pt x="31965" y="25630"/>
                  </a:cubicBezTo>
                  <a:cubicBezTo>
                    <a:pt x="31965" y="25666"/>
                    <a:pt x="31965" y="25737"/>
                    <a:pt x="31965" y="25773"/>
                  </a:cubicBezTo>
                  <a:lnTo>
                    <a:pt x="31965" y="25809"/>
                  </a:lnTo>
                  <a:cubicBezTo>
                    <a:pt x="31965" y="25952"/>
                    <a:pt x="32037" y="26059"/>
                    <a:pt x="32037" y="26203"/>
                  </a:cubicBezTo>
                  <a:cubicBezTo>
                    <a:pt x="32073" y="26453"/>
                    <a:pt x="32073" y="26668"/>
                    <a:pt x="32037" y="26918"/>
                  </a:cubicBezTo>
                  <a:cubicBezTo>
                    <a:pt x="32001" y="27133"/>
                    <a:pt x="31965" y="27348"/>
                    <a:pt x="31894" y="27527"/>
                  </a:cubicBezTo>
                  <a:cubicBezTo>
                    <a:pt x="31751" y="27813"/>
                    <a:pt x="31607" y="28064"/>
                    <a:pt x="31428" y="28279"/>
                  </a:cubicBezTo>
                  <a:cubicBezTo>
                    <a:pt x="31357" y="28350"/>
                    <a:pt x="31321" y="28422"/>
                    <a:pt x="31249" y="28493"/>
                  </a:cubicBezTo>
                  <a:lnTo>
                    <a:pt x="31178" y="28565"/>
                  </a:lnTo>
                  <a:lnTo>
                    <a:pt x="31106" y="28637"/>
                  </a:lnTo>
                  <a:cubicBezTo>
                    <a:pt x="31035" y="28708"/>
                    <a:pt x="30999" y="28780"/>
                    <a:pt x="30963" y="28851"/>
                  </a:cubicBezTo>
                  <a:cubicBezTo>
                    <a:pt x="30891" y="28959"/>
                    <a:pt x="30856" y="29102"/>
                    <a:pt x="30856" y="29245"/>
                  </a:cubicBezTo>
                  <a:cubicBezTo>
                    <a:pt x="30856" y="29424"/>
                    <a:pt x="30856" y="29603"/>
                    <a:pt x="30856" y="29746"/>
                  </a:cubicBezTo>
                  <a:lnTo>
                    <a:pt x="30856" y="29854"/>
                  </a:lnTo>
                  <a:cubicBezTo>
                    <a:pt x="30891" y="30104"/>
                    <a:pt x="30891" y="30319"/>
                    <a:pt x="30856" y="30570"/>
                  </a:cubicBezTo>
                  <a:cubicBezTo>
                    <a:pt x="30820" y="30713"/>
                    <a:pt x="30784" y="30856"/>
                    <a:pt x="30748" y="30999"/>
                  </a:cubicBezTo>
                  <a:cubicBezTo>
                    <a:pt x="30641" y="31214"/>
                    <a:pt x="30533" y="31393"/>
                    <a:pt x="30390" y="31572"/>
                  </a:cubicBezTo>
                  <a:cubicBezTo>
                    <a:pt x="30211" y="31787"/>
                    <a:pt x="30032" y="31966"/>
                    <a:pt x="29818" y="32144"/>
                  </a:cubicBezTo>
                  <a:lnTo>
                    <a:pt x="29782" y="32180"/>
                  </a:lnTo>
                  <a:lnTo>
                    <a:pt x="29424" y="32431"/>
                  </a:lnTo>
                  <a:lnTo>
                    <a:pt x="29388" y="32467"/>
                  </a:lnTo>
                  <a:lnTo>
                    <a:pt x="29316" y="32502"/>
                  </a:lnTo>
                  <a:cubicBezTo>
                    <a:pt x="29209" y="32574"/>
                    <a:pt x="29137" y="32681"/>
                    <a:pt x="29066" y="32789"/>
                  </a:cubicBezTo>
                  <a:cubicBezTo>
                    <a:pt x="28994" y="32932"/>
                    <a:pt x="28959" y="33111"/>
                    <a:pt x="28994" y="33290"/>
                  </a:cubicBezTo>
                  <a:cubicBezTo>
                    <a:pt x="28994" y="33362"/>
                    <a:pt x="29030" y="33469"/>
                    <a:pt x="29066" y="33576"/>
                  </a:cubicBezTo>
                  <a:lnTo>
                    <a:pt x="29066" y="33648"/>
                  </a:lnTo>
                  <a:cubicBezTo>
                    <a:pt x="29066" y="33684"/>
                    <a:pt x="29066" y="33719"/>
                    <a:pt x="29066" y="33755"/>
                  </a:cubicBezTo>
                  <a:cubicBezTo>
                    <a:pt x="29102" y="33863"/>
                    <a:pt x="29137" y="33970"/>
                    <a:pt x="29137" y="34077"/>
                  </a:cubicBezTo>
                  <a:cubicBezTo>
                    <a:pt x="29137" y="34185"/>
                    <a:pt x="29137" y="34292"/>
                    <a:pt x="29137" y="34400"/>
                  </a:cubicBezTo>
                  <a:cubicBezTo>
                    <a:pt x="29102" y="34543"/>
                    <a:pt x="29066" y="34686"/>
                    <a:pt x="29030" y="34793"/>
                  </a:cubicBezTo>
                  <a:cubicBezTo>
                    <a:pt x="28959" y="35008"/>
                    <a:pt x="28851" y="35151"/>
                    <a:pt x="28744" y="35330"/>
                  </a:cubicBezTo>
                  <a:cubicBezTo>
                    <a:pt x="28636" y="35438"/>
                    <a:pt x="28529" y="35545"/>
                    <a:pt x="28422" y="35617"/>
                  </a:cubicBezTo>
                  <a:cubicBezTo>
                    <a:pt x="28207" y="35796"/>
                    <a:pt x="27992" y="35903"/>
                    <a:pt x="27777" y="36046"/>
                  </a:cubicBezTo>
                  <a:cubicBezTo>
                    <a:pt x="27563" y="36153"/>
                    <a:pt x="27419" y="36225"/>
                    <a:pt x="27240" y="36332"/>
                  </a:cubicBezTo>
                  <a:cubicBezTo>
                    <a:pt x="27061" y="36404"/>
                    <a:pt x="26847" y="36440"/>
                    <a:pt x="26632" y="36511"/>
                  </a:cubicBezTo>
                  <a:lnTo>
                    <a:pt x="26524" y="36511"/>
                  </a:lnTo>
                  <a:lnTo>
                    <a:pt x="26310" y="36583"/>
                  </a:lnTo>
                  <a:cubicBezTo>
                    <a:pt x="26274" y="36583"/>
                    <a:pt x="26202" y="36619"/>
                    <a:pt x="26131" y="36655"/>
                  </a:cubicBezTo>
                  <a:lnTo>
                    <a:pt x="26095" y="36655"/>
                  </a:lnTo>
                  <a:cubicBezTo>
                    <a:pt x="25952" y="36726"/>
                    <a:pt x="25844" y="36798"/>
                    <a:pt x="25701" y="36869"/>
                  </a:cubicBezTo>
                  <a:cubicBezTo>
                    <a:pt x="25701" y="36762"/>
                    <a:pt x="25737" y="36619"/>
                    <a:pt x="25773" y="36511"/>
                  </a:cubicBezTo>
                  <a:cubicBezTo>
                    <a:pt x="25773" y="36404"/>
                    <a:pt x="25773" y="36261"/>
                    <a:pt x="25773" y="36153"/>
                  </a:cubicBezTo>
                  <a:cubicBezTo>
                    <a:pt x="25773" y="35939"/>
                    <a:pt x="25737" y="35688"/>
                    <a:pt x="25701" y="35438"/>
                  </a:cubicBezTo>
                  <a:lnTo>
                    <a:pt x="25701" y="35402"/>
                  </a:lnTo>
                  <a:cubicBezTo>
                    <a:pt x="25701" y="35366"/>
                    <a:pt x="25701" y="35330"/>
                    <a:pt x="25665" y="35259"/>
                  </a:cubicBezTo>
                  <a:cubicBezTo>
                    <a:pt x="25665" y="35259"/>
                    <a:pt x="25665" y="35223"/>
                    <a:pt x="25665" y="35187"/>
                  </a:cubicBezTo>
                  <a:cubicBezTo>
                    <a:pt x="25630" y="35008"/>
                    <a:pt x="25558" y="34829"/>
                    <a:pt x="25451" y="34686"/>
                  </a:cubicBezTo>
                  <a:cubicBezTo>
                    <a:pt x="25415" y="34614"/>
                    <a:pt x="25379" y="34543"/>
                    <a:pt x="25343" y="34471"/>
                  </a:cubicBezTo>
                  <a:lnTo>
                    <a:pt x="25343" y="34435"/>
                  </a:lnTo>
                  <a:lnTo>
                    <a:pt x="25558" y="34328"/>
                  </a:lnTo>
                  <a:lnTo>
                    <a:pt x="25844" y="34006"/>
                  </a:lnTo>
                  <a:cubicBezTo>
                    <a:pt x="26202" y="33576"/>
                    <a:pt x="26524" y="33075"/>
                    <a:pt x="26739" y="32538"/>
                  </a:cubicBezTo>
                  <a:lnTo>
                    <a:pt x="26847" y="32180"/>
                  </a:lnTo>
                  <a:cubicBezTo>
                    <a:pt x="26847" y="32144"/>
                    <a:pt x="26882" y="32109"/>
                    <a:pt x="26882" y="32073"/>
                  </a:cubicBezTo>
                  <a:lnTo>
                    <a:pt x="26882" y="32037"/>
                  </a:lnTo>
                  <a:cubicBezTo>
                    <a:pt x="26918" y="31930"/>
                    <a:pt x="26918" y="31858"/>
                    <a:pt x="26954" y="31787"/>
                  </a:cubicBezTo>
                  <a:cubicBezTo>
                    <a:pt x="27026" y="31500"/>
                    <a:pt x="27026" y="31178"/>
                    <a:pt x="26954" y="30892"/>
                  </a:cubicBezTo>
                  <a:cubicBezTo>
                    <a:pt x="26954" y="30856"/>
                    <a:pt x="26918" y="30820"/>
                    <a:pt x="26918" y="30784"/>
                  </a:cubicBezTo>
                  <a:cubicBezTo>
                    <a:pt x="26918" y="30748"/>
                    <a:pt x="26918" y="30713"/>
                    <a:pt x="26882" y="30677"/>
                  </a:cubicBezTo>
                  <a:lnTo>
                    <a:pt x="26882" y="30641"/>
                  </a:lnTo>
                  <a:cubicBezTo>
                    <a:pt x="26954" y="30534"/>
                    <a:pt x="27026" y="30355"/>
                    <a:pt x="27061" y="30176"/>
                  </a:cubicBezTo>
                  <a:cubicBezTo>
                    <a:pt x="27169" y="29889"/>
                    <a:pt x="27169" y="29567"/>
                    <a:pt x="27061" y="29281"/>
                  </a:cubicBezTo>
                  <a:cubicBezTo>
                    <a:pt x="27026" y="29174"/>
                    <a:pt x="26918" y="29066"/>
                    <a:pt x="26775" y="29066"/>
                  </a:cubicBezTo>
                  <a:lnTo>
                    <a:pt x="26703" y="29066"/>
                  </a:lnTo>
                  <a:cubicBezTo>
                    <a:pt x="26632" y="29102"/>
                    <a:pt x="26560" y="29138"/>
                    <a:pt x="26524" y="29209"/>
                  </a:cubicBezTo>
                  <a:cubicBezTo>
                    <a:pt x="26489" y="29281"/>
                    <a:pt x="26489" y="29352"/>
                    <a:pt x="26524" y="29424"/>
                  </a:cubicBezTo>
                  <a:cubicBezTo>
                    <a:pt x="26524" y="29496"/>
                    <a:pt x="26524" y="29567"/>
                    <a:pt x="26524" y="29639"/>
                  </a:cubicBezTo>
                  <a:cubicBezTo>
                    <a:pt x="26560" y="29710"/>
                    <a:pt x="26560" y="29818"/>
                    <a:pt x="26524" y="29925"/>
                  </a:cubicBezTo>
                  <a:cubicBezTo>
                    <a:pt x="26524" y="30068"/>
                    <a:pt x="26489" y="30176"/>
                    <a:pt x="26453" y="30283"/>
                  </a:cubicBezTo>
                  <a:lnTo>
                    <a:pt x="26453" y="30355"/>
                  </a:lnTo>
                  <a:lnTo>
                    <a:pt x="26453" y="30391"/>
                  </a:lnTo>
                  <a:cubicBezTo>
                    <a:pt x="26453" y="30426"/>
                    <a:pt x="26417" y="30462"/>
                    <a:pt x="26417" y="30498"/>
                  </a:cubicBezTo>
                  <a:cubicBezTo>
                    <a:pt x="26417" y="30570"/>
                    <a:pt x="26417" y="30677"/>
                    <a:pt x="26417" y="30748"/>
                  </a:cubicBezTo>
                  <a:cubicBezTo>
                    <a:pt x="26453" y="30927"/>
                    <a:pt x="26453" y="31071"/>
                    <a:pt x="26417" y="31250"/>
                  </a:cubicBezTo>
                  <a:cubicBezTo>
                    <a:pt x="26381" y="31429"/>
                    <a:pt x="26345" y="31572"/>
                    <a:pt x="26310" y="31715"/>
                  </a:cubicBezTo>
                  <a:lnTo>
                    <a:pt x="26310" y="31751"/>
                  </a:lnTo>
                  <a:lnTo>
                    <a:pt x="26238" y="31966"/>
                  </a:lnTo>
                  <a:lnTo>
                    <a:pt x="26167" y="32037"/>
                  </a:lnTo>
                  <a:lnTo>
                    <a:pt x="26095" y="32252"/>
                  </a:lnTo>
                  <a:cubicBezTo>
                    <a:pt x="25952" y="32538"/>
                    <a:pt x="25773" y="32825"/>
                    <a:pt x="25558" y="33111"/>
                  </a:cubicBezTo>
                  <a:cubicBezTo>
                    <a:pt x="25379" y="33326"/>
                    <a:pt x="25164" y="33505"/>
                    <a:pt x="24985" y="33719"/>
                  </a:cubicBezTo>
                  <a:cubicBezTo>
                    <a:pt x="24914" y="33791"/>
                    <a:pt x="24842" y="33827"/>
                    <a:pt x="24771" y="33898"/>
                  </a:cubicBezTo>
                  <a:lnTo>
                    <a:pt x="24735" y="33934"/>
                  </a:lnTo>
                  <a:cubicBezTo>
                    <a:pt x="24699" y="33970"/>
                    <a:pt x="24663" y="34006"/>
                    <a:pt x="24627" y="34006"/>
                  </a:cubicBezTo>
                  <a:cubicBezTo>
                    <a:pt x="24556" y="34077"/>
                    <a:pt x="24520" y="34113"/>
                    <a:pt x="24484" y="34185"/>
                  </a:cubicBezTo>
                  <a:lnTo>
                    <a:pt x="24484" y="34221"/>
                  </a:lnTo>
                  <a:cubicBezTo>
                    <a:pt x="24448" y="34292"/>
                    <a:pt x="24413" y="34364"/>
                    <a:pt x="24413" y="34471"/>
                  </a:cubicBezTo>
                  <a:cubicBezTo>
                    <a:pt x="24413" y="34543"/>
                    <a:pt x="24413" y="34650"/>
                    <a:pt x="24448" y="34722"/>
                  </a:cubicBezTo>
                  <a:cubicBezTo>
                    <a:pt x="24448" y="34757"/>
                    <a:pt x="24484" y="34829"/>
                    <a:pt x="24520" y="34901"/>
                  </a:cubicBezTo>
                  <a:lnTo>
                    <a:pt x="24556" y="34972"/>
                  </a:lnTo>
                  <a:cubicBezTo>
                    <a:pt x="24592" y="35044"/>
                    <a:pt x="24627" y="35187"/>
                    <a:pt x="24663" y="35330"/>
                  </a:cubicBezTo>
                  <a:cubicBezTo>
                    <a:pt x="24735" y="35509"/>
                    <a:pt x="24771" y="35724"/>
                    <a:pt x="24806" y="35903"/>
                  </a:cubicBezTo>
                  <a:lnTo>
                    <a:pt x="24806" y="36189"/>
                  </a:lnTo>
                  <a:lnTo>
                    <a:pt x="24806" y="36547"/>
                  </a:lnTo>
                  <a:cubicBezTo>
                    <a:pt x="24806" y="36798"/>
                    <a:pt x="24771" y="37013"/>
                    <a:pt x="24771" y="37227"/>
                  </a:cubicBezTo>
                  <a:cubicBezTo>
                    <a:pt x="24735" y="37442"/>
                    <a:pt x="24699" y="37478"/>
                    <a:pt x="24699" y="37585"/>
                  </a:cubicBezTo>
                  <a:cubicBezTo>
                    <a:pt x="24663" y="37621"/>
                    <a:pt x="24663" y="37657"/>
                    <a:pt x="24663" y="37693"/>
                  </a:cubicBezTo>
                  <a:cubicBezTo>
                    <a:pt x="24663" y="37728"/>
                    <a:pt x="24663" y="37764"/>
                    <a:pt x="24663" y="37800"/>
                  </a:cubicBezTo>
                  <a:lnTo>
                    <a:pt x="24663" y="37872"/>
                  </a:lnTo>
                  <a:cubicBezTo>
                    <a:pt x="24627" y="37979"/>
                    <a:pt x="24592" y="38086"/>
                    <a:pt x="24520" y="38230"/>
                  </a:cubicBezTo>
                  <a:cubicBezTo>
                    <a:pt x="24413" y="38444"/>
                    <a:pt x="24269" y="38623"/>
                    <a:pt x="24126" y="38838"/>
                  </a:cubicBezTo>
                  <a:cubicBezTo>
                    <a:pt x="23876" y="39160"/>
                    <a:pt x="23553" y="39447"/>
                    <a:pt x="23231" y="39697"/>
                  </a:cubicBezTo>
                  <a:cubicBezTo>
                    <a:pt x="23052" y="39840"/>
                    <a:pt x="22838" y="39984"/>
                    <a:pt x="22623" y="40091"/>
                  </a:cubicBezTo>
                  <a:cubicBezTo>
                    <a:pt x="22408" y="40162"/>
                    <a:pt x="22193" y="40198"/>
                    <a:pt x="21979" y="40234"/>
                  </a:cubicBezTo>
                  <a:lnTo>
                    <a:pt x="21656" y="40234"/>
                  </a:lnTo>
                  <a:cubicBezTo>
                    <a:pt x="21370" y="40270"/>
                    <a:pt x="21084" y="40341"/>
                    <a:pt x="20833" y="40449"/>
                  </a:cubicBezTo>
                  <a:cubicBezTo>
                    <a:pt x="20761" y="40520"/>
                    <a:pt x="20690" y="40556"/>
                    <a:pt x="20618" y="40628"/>
                  </a:cubicBezTo>
                  <a:lnTo>
                    <a:pt x="20583" y="40628"/>
                  </a:lnTo>
                  <a:cubicBezTo>
                    <a:pt x="20475" y="40699"/>
                    <a:pt x="20404" y="40807"/>
                    <a:pt x="20332" y="40878"/>
                  </a:cubicBezTo>
                  <a:lnTo>
                    <a:pt x="20189" y="41022"/>
                  </a:lnTo>
                  <a:lnTo>
                    <a:pt x="20153" y="41057"/>
                  </a:lnTo>
                  <a:cubicBezTo>
                    <a:pt x="19974" y="41236"/>
                    <a:pt x="19831" y="41380"/>
                    <a:pt x="19652" y="41523"/>
                  </a:cubicBezTo>
                  <a:cubicBezTo>
                    <a:pt x="19580" y="41558"/>
                    <a:pt x="19473" y="41630"/>
                    <a:pt x="19401" y="41666"/>
                  </a:cubicBezTo>
                  <a:cubicBezTo>
                    <a:pt x="19330" y="41737"/>
                    <a:pt x="19222" y="41773"/>
                    <a:pt x="19151" y="41809"/>
                  </a:cubicBezTo>
                  <a:cubicBezTo>
                    <a:pt x="18793" y="41916"/>
                    <a:pt x="18471" y="42024"/>
                    <a:pt x="18148" y="42131"/>
                  </a:cubicBezTo>
                  <a:lnTo>
                    <a:pt x="18041" y="42167"/>
                  </a:lnTo>
                  <a:cubicBezTo>
                    <a:pt x="17719" y="42203"/>
                    <a:pt x="17433" y="42346"/>
                    <a:pt x="17146" y="42489"/>
                  </a:cubicBezTo>
                  <a:lnTo>
                    <a:pt x="17075" y="42525"/>
                  </a:lnTo>
                  <a:cubicBezTo>
                    <a:pt x="17075" y="42561"/>
                    <a:pt x="17039" y="42561"/>
                    <a:pt x="17003" y="42597"/>
                  </a:cubicBezTo>
                  <a:cubicBezTo>
                    <a:pt x="16931" y="42632"/>
                    <a:pt x="16860" y="42704"/>
                    <a:pt x="16752" y="42740"/>
                  </a:cubicBezTo>
                  <a:cubicBezTo>
                    <a:pt x="16645" y="42776"/>
                    <a:pt x="16538" y="42811"/>
                    <a:pt x="16395" y="42847"/>
                  </a:cubicBezTo>
                  <a:lnTo>
                    <a:pt x="15858" y="42847"/>
                  </a:lnTo>
                  <a:cubicBezTo>
                    <a:pt x="15679" y="42811"/>
                    <a:pt x="15464" y="42740"/>
                    <a:pt x="15285" y="42704"/>
                  </a:cubicBezTo>
                  <a:cubicBezTo>
                    <a:pt x="15106" y="42632"/>
                    <a:pt x="14963" y="42597"/>
                    <a:pt x="14820" y="42525"/>
                  </a:cubicBezTo>
                  <a:lnTo>
                    <a:pt x="14748" y="42525"/>
                  </a:lnTo>
                  <a:cubicBezTo>
                    <a:pt x="14462" y="42382"/>
                    <a:pt x="14175" y="42274"/>
                    <a:pt x="13853" y="42203"/>
                  </a:cubicBezTo>
                  <a:cubicBezTo>
                    <a:pt x="13710" y="42167"/>
                    <a:pt x="13567" y="42167"/>
                    <a:pt x="13388" y="42167"/>
                  </a:cubicBezTo>
                  <a:lnTo>
                    <a:pt x="13030" y="42167"/>
                  </a:lnTo>
                  <a:cubicBezTo>
                    <a:pt x="12708" y="42203"/>
                    <a:pt x="12386" y="42239"/>
                    <a:pt x="12063" y="42239"/>
                  </a:cubicBezTo>
                  <a:lnTo>
                    <a:pt x="11670" y="42239"/>
                  </a:lnTo>
                  <a:cubicBezTo>
                    <a:pt x="11526" y="42203"/>
                    <a:pt x="11419" y="42167"/>
                    <a:pt x="11276" y="42131"/>
                  </a:cubicBezTo>
                  <a:cubicBezTo>
                    <a:pt x="11168" y="42095"/>
                    <a:pt x="11097" y="42024"/>
                    <a:pt x="10990" y="41988"/>
                  </a:cubicBezTo>
                  <a:cubicBezTo>
                    <a:pt x="10846" y="41845"/>
                    <a:pt x="10703" y="41666"/>
                    <a:pt x="10560" y="41523"/>
                  </a:cubicBezTo>
                  <a:lnTo>
                    <a:pt x="10524" y="41487"/>
                  </a:lnTo>
                  <a:cubicBezTo>
                    <a:pt x="10345" y="41272"/>
                    <a:pt x="10130" y="41129"/>
                    <a:pt x="9880" y="41022"/>
                  </a:cubicBezTo>
                  <a:cubicBezTo>
                    <a:pt x="9737" y="40950"/>
                    <a:pt x="9594" y="40914"/>
                    <a:pt x="9450" y="40878"/>
                  </a:cubicBezTo>
                  <a:lnTo>
                    <a:pt x="9307" y="40878"/>
                  </a:lnTo>
                  <a:cubicBezTo>
                    <a:pt x="9128" y="40843"/>
                    <a:pt x="8985" y="40807"/>
                    <a:pt x="8806" y="40771"/>
                  </a:cubicBezTo>
                  <a:lnTo>
                    <a:pt x="8699" y="40699"/>
                  </a:lnTo>
                  <a:cubicBezTo>
                    <a:pt x="8663" y="40664"/>
                    <a:pt x="8591" y="40592"/>
                    <a:pt x="8555" y="40556"/>
                  </a:cubicBezTo>
                  <a:cubicBezTo>
                    <a:pt x="8448" y="40377"/>
                    <a:pt x="8341" y="40162"/>
                    <a:pt x="8269" y="39984"/>
                  </a:cubicBezTo>
                  <a:cubicBezTo>
                    <a:pt x="8090" y="39518"/>
                    <a:pt x="7947" y="39089"/>
                    <a:pt x="7804" y="38623"/>
                  </a:cubicBezTo>
                  <a:cubicBezTo>
                    <a:pt x="7768" y="38444"/>
                    <a:pt x="7589" y="38337"/>
                    <a:pt x="7410" y="38337"/>
                  </a:cubicBezTo>
                  <a:cubicBezTo>
                    <a:pt x="7392" y="38319"/>
                    <a:pt x="7374" y="38310"/>
                    <a:pt x="7356" y="38310"/>
                  </a:cubicBezTo>
                  <a:cubicBezTo>
                    <a:pt x="7338" y="38310"/>
                    <a:pt x="7321" y="38319"/>
                    <a:pt x="7303" y="38337"/>
                  </a:cubicBezTo>
                  <a:cubicBezTo>
                    <a:pt x="7195" y="38337"/>
                    <a:pt x="7088" y="38409"/>
                    <a:pt x="7052" y="38516"/>
                  </a:cubicBezTo>
                  <a:cubicBezTo>
                    <a:pt x="6980" y="38623"/>
                    <a:pt x="6980" y="38731"/>
                    <a:pt x="7016" y="38838"/>
                  </a:cubicBezTo>
                  <a:cubicBezTo>
                    <a:pt x="7159" y="39339"/>
                    <a:pt x="7338" y="39876"/>
                    <a:pt x="7517" y="40377"/>
                  </a:cubicBezTo>
                  <a:cubicBezTo>
                    <a:pt x="7625" y="40592"/>
                    <a:pt x="7696" y="40807"/>
                    <a:pt x="7840" y="40986"/>
                  </a:cubicBezTo>
                  <a:cubicBezTo>
                    <a:pt x="7911" y="41129"/>
                    <a:pt x="8019" y="41272"/>
                    <a:pt x="8126" y="41344"/>
                  </a:cubicBezTo>
                  <a:lnTo>
                    <a:pt x="7589" y="41344"/>
                  </a:lnTo>
                  <a:cubicBezTo>
                    <a:pt x="7446" y="41344"/>
                    <a:pt x="7303" y="41308"/>
                    <a:pt x="7195" y="41236"/>
                  </a:cubicBezTo>
                  <a:cubicBezTo>
                    <a:pt x="7088" y="41201"/>
                    <a:pt x="7016" y="41165"/>
                    <a:pt x="6909" y="41093"/>
                  </a:cubicBezTo>
                  <a:lnTo>
                    <a:pt x="6730" y="40914"/>
                  </a:lnTo>
                  <a:cubicBezTo>
                    <a:pt x="6515" y="40771"/>
                    <a:pt x="6300" y="40628"/>
                    <a:pt x="6086" y="40485"/>
                  </a:cubicBezTo>
                  <a:cubicBezTo>
                    <a:pt x="5871" y="40377"/>
                    <a:pt x="5620" y="40270"/>
                    <a:pt x="5334" y="40198"/>
                  </a:cubicBezTo>
                  <a:cubicBezTo>
                    <a:pt x="5227" y="40162"/>
                    <a:pt x="5119" y="40127"/>
                    <a:pt x="4976" y="40055"/>
                  </a:cubicBezTo>
                  <a:cubicBezTo>
                    <a:pt x="4869" y="39984"/>
                    <a:pt x="4725" y="39912"/>
                    <a:pt x="4582" y="39840"/>
                  </a:cubicBezTo>
                  <a:cubicBezTo>
                    <a:pt x="4439" y="39733"/>
                    <a:pt x="4332" y="39554"/>
                    <a:pt x="4260" y="39375"/>
                  </a:cubicBezTo>
                  <a:cubicBezTo>
                    <a:pt x="4188" y="39232"/>
                    <a:pt x="4153" y="39053"/>
                    <a:pt x="4117" y="38910"/>
                  </a:cubicBezTo>
                  <a:cubicBezTo>
                    <a:pt x="4081" y="38767"/>
                    <a:pt x="4081" y="38623"/>
                    <a:pt x="4045" y="38516"/>
                  </a:cubicBezTo>
                  <a:lnTo>
                    <a:pt x="4045" y="38301"/>
                  </a:lnTo>
                  <a:cubicBezTo>
                    <a:pt x="4010" y="38086"/>
                    <a:pt x="3938" y="37872"/>
                    <a:pt x="3902" y="37693"/>
                  </a:cubicBezTo>
                  <a:cubicBezTo>
                    <a:pt x="3795" y="37442"/>
                    <a:pt x="3652" y="37192"/>
                    <a:pt x="3473" y="36977"/>
                  </a:cubicBezTo>
                  <a:cubicBezTo>
                    <a:pt x="3401" y="36905"/>
                    <a:pt x="3365" y="36869"/>
                    <a:pt x="3294" y="36834"/>
                  </a:cubicBezTo>
                  <a:lnTo>
                    <a:pt x="3258" y="36834"/>
                  </a:lnTo>
                  <a:cubicBezTo>
                    <a:pt x="3150" y="36726"/>
                    <a:pt x="3079" y="36655"/>
                    <a:pt x="2971" y="36583"/>
                  </a:cubicBezTo>
                  <a:lnTo>
                    <a:pt x="2792" y="36511"/>
                  </a:lnTo>
                  <a:lnTo>
                    <a:pt x="2685" y="36440"/>
                  </a:lnTo>
                  <a:cubicBezTo>
                    <a:pt x="2470" y="36297"/>
                    <a:pt x="2184" y="36153"/>
                    <a:pt x="1969" y="35975"/>
                  </a:cubicBezTo>
                  <a:cubicBezTo>
                    <a:pt x="1754" y="35796"/>
                    <a:pt x="1540" y="35581"/>
                    <a:pt x="1361" y="35366"/>
                  </a:cubicBezTo>
                  <a:cubicBezTo>
                    <a:pt x="1218" y="35223"/>
                    <a:pt x="1110" y="35008"/>
                    <a:pt x="1039" y="34829"/>
                  </a:cubicBezTo>
                  <a:cubicBezTo>
                    <a:pt x="967" y="34686"/>
                    <a:pt x="931" y="34543"/>
                    <a:pt x="895" y="34364"/>
                  </a:cubicBezTo>
                  <a:cubicBezTo>
                    <a:pt x="895" y="34221"/>
                    <a:pt x="895" y="34077"/>
                    <a:pt x="895" y="33934"/>
                  </a:cubicBezTo>
                  <a:cubicBezTo>
                    <a:pt x="931" y="33648"/>
                    <a:pt x="1003" y="33397"/>
                    <a:pt x="1110" y="33147"/>
                  </a:cubicBezTo>
                  <a:cubicBezTo>
                    <a:pt x="1182" y="33004"/>
                    <a:pt x="1253" y="32860"/>
                    <a:pt x="1325" y="32717"/>
                  </a:cubicBezTo>
                  <a:lnTo>
                    <a:pt x="1397" y="32538"/>
                  </a:lnTo>
                  <a:cubicBezTo>
                    <a:pt x="1468" y="32431"/>
                    <a:pt x="1504" y="32288"/>
                    <a:pt x="1540" y="32180"/>
                  </a:cubicBezTo>
                  <a:cubicBezTo>
                    <a:pt x="1540" y="32144"/>
                    <a:pt x="1575" y="32073"/>
                    <a:pt x="1575" y="32037"/>
                  </a:cubicBezTo>
                  <a:cubicBezTo>
                    <a:pt x="1575" y="31966"/>
                    <a:pt x="1575" y="31858"/>
                    <a:pt x="1575" y="31787"/>
                  </a:cubicBezTo>
                  <a:cubicBezTo>
                    <a:pt x="1540" y="31679"/>
                    <a:pt x="1468" y="31572"/>
                    <a:pt x="1397" y="31464"/>
                  </a:cubicBezTo>
                  <a:lnTo>
                    <a:pt x="1397" y="31429"/>
                  </a:lnTo>
                  <a:cubicBezTo>
                    <a:pt x="1325" y="31285"/>
                    <a:pt x="1253" y="31178"/>
                    <a:pt x="1218" y="31071"/>
                  </a:cubicBezTo>
                  <a:cubicBezTo>
                    <a:pt x="1146" y="30963"/>
                    <a:pt x="1146" y="30892"/>
                    <a:pt x="1146" y="30820"/>
                  </a:cubicBezTo>
                  <a:cubicBezTo>
                    <a:pt x="1146" y="30748"/>
                    <a:pt x="1146" y="30677"/>
                    <a:pt x="1146" y="30605"/>
                  </a:cubicBezTo>
                  <a:cubicBezTo>
                    <a:pt x="1182" y="30355"/>
                    <a:pt x="1253" y="30140"/>
                    <a:pt x="1361" y="29925"/>
                  </a:cubicBezTo>
                  <a:cubicBezTo>
                    <a:pt x="1432" y="29675"/>
                    <a:pt x="1575" y="29424"/>
                    <a:pt x="1719" y="29209"/>
                  </a:cubicBezTo>
                  <a:cubicBezTo>
                    <a:pt x="1790" y="29066"/>
                    <a:pt x="1862" y="28923"/>
                    <a:pt x="1969" y="28816"/>
                  </a:cubicBezTo>
                  <a:lnTo>
                    <a:pt x="1969" y="28780"/>
                  </a:lnTo>
                  <a:cubicBezTo>
                    <a:pt x="2041" y="28637"/>
                    <a:pt x="2148" y="28529"/>
                    <a:pt x="2220" y="28350"/>
                  </a:cubicBezTo>
                  <a:cubicBezTo>
                    <a:pt x="2327" y="28207"/>
                    <a:pt x="2363" y="28028"/>
                    <a:pt x="2399" y="27849"/>
                  </a:cubicBezTo>
                  <a:cubicBezTo>
                    <a:pt x="2399" y="27742"/>
                    <a:pt x="2363" y="27634"/>
                    <a:pt x="2363" y="27527"/>
                  </a:cubicBezTo>
                  <a:cubicBezTo>
                    <a:pt x="2363" y="27420"/>
                    <a:pt x="2363" y="27312"/>
                    <a:pt x="2363" y="27205"/>
                  </a:cubicBezTo>
                  <a:cubicBezTo>
                    <a:pt x="2363" y="27133"/>
                    <a:pt x="2399" y="27062"/>
                    <a:pt x="2435" y="26954"/>
                  </a:cubicBezTo>
                  <a:cubicBezTo>
                    <a:pt x="2470" y="26883"/>
                    <a:pt x="2506" y="26811"/>
                    <a:pt x="2578" y="26739"/>
                  </a:cubicBezTo>
                  <a:cubicBezTo>
                    <a:pt x="2649" y="26632"/>
                    <a:pt x="2721" y="26561"/>
                    <a:pt x="2828" y="26453"/>
                  </a:cubicBezTo>
                  <a:cubicBezTo>
                    <a:pt x="3079" y="26274"/>
                    <a:pt x="3365" y="26131"/>
                    <a:pt x="3652" y="26024"/>
                  </a:cubicBezTo>
                  <a:cubicBezTo>
                    <a:pt x="3831" y="25952"/>
                    <a:pt x="4010" y="25916"/>
                    <a:pt x="4188" y="25845"/>
                  </a:cubicBezTo>
                  <a:lnTo>
                    <a:pt x="4188" y="25845"/>
                  </a:lnTo>
                  <a:cubicBezTo>
                    <a:pt x="4081" y="26131"/>
                    <a:pt x="4045" y="26417"/>
                    <a:pt x="4045" y="26704"/>
                  </a:cubicBezTo>
                  <a:cubicBezTo>
                    <a:pt x="4045" y="26811"/>
                    <a:pt x="4081" y="26954"/>
                    <a:pt x="4081" y="27062"/>
                  </a:cubicBezTo>
                  <a:lnTo>
                    <a:pt x="4081" y="27133"/>
                  </a:lnTo>
                  <a:cubicBezTo>
                    <a:pt x="4117" y="27276"/>
                    <a:pt x="4153" y="27384"/>
                    <a:pt x="4188" y="27527"/>
                  </a:cubicBezTo>
                  <a:cubicBezTo>
                    <a:pt x="4224" y="27670"/>
                    <a:pt x="4296" y="27813"/>
                    <a:pt x="4367" y="27921"/>
                  </a:cubicBezTo>
                  <a:cubicBezTo>
                    <a:pt x="4439" y="28028"/>
                    <a:pt x="4511" y="28135"/>
                    <a:pt x="4582" y="28243"/>
                  </a:cubicBezTo>
                  <a:lnTo>
                    <a:pt x="4618" y="28279"/>
                  </a:lnTo>
                  <a:cubicBezTo>
                    <a:pt x="4690" y="28350"/>
                    <a:pt x="4761" y="28458"/>
                    <a:pt x="4833" y="28529"/>
                  </a:cubicBezTo>
                  <a:cubicBezTo>
                    <a:pt x="4904" y="28565"/>
                    <a:pt x="4976" y="28637"/>
                    <a:pt x="5048" y="28708"/>
                  </a:cubicBezTo>
                  <a:cubicBezTo>
                    <a:pt x="5048" y="28744"/>
                    <a:pt x="5083" y="28744"/>
                    <a:pt x="5083" y="28780"/>
                  </a:cubicBezTo>
                  <a:cubicBezTo>
                    <a:pt x="5155" y="28959"/>
                    <a:pt x="5191" y="29102"/>
                    <a:pt x="5227" y="29281"/>
                  </a:cubicBezTo>
                  <a:lnTo>
                    <a:pt x="5227" y="29352"/>
                  </a:lnTo>
                  <a:cubicBezTo>
                    <a:pt x="5227" y="29424"/>
                    <a:pt x="5262" y="29531"/>
                    <a:pt x="5298" y="29603"/>
                  </a:cubicBezTo>
                  <a:lnTo>
                    <a:pt x="5370" y="29889"/>
                  </a:lnTo>
                  <a:lnTo>
                    <a:pt x="5441" y="30176"/>
                  </a:lnTo>
                  <a:cubicBezTo>
                    <a:pt x="5477" y="30247"/>
                    <a:pt x="5513" y="30355"/>
                    <a:pt x="5549" y="30426"/>
                  </a:cubicBezTo>
                  <a:lnTo>
                    <a:pt x="5549" y="30498"/>
                  </a:lnTo>
                  <a:lnTo>
                    <a:pt x="5549" y="30534"/>
                  </a:lnTo>
                  <a:cubicBezTo>
                    <a:pt x="5584" y="30641"/>
                    <a:pt x="5656" y="30784"/>
                    <a:pt x="5692" y="30927"/>
                  </a:cubicBezTo>
                  <a:cubicBezTo>
                    <a:pt x="5907" y="31393"/>
                    <a:pt x="6193" y="31966"/>
                    <a:pt x="6479" y="32502"/>
                  </a:cubicBezTo>
                  <a:cubicBezTo>
                    <a:pt x="6515" y="32574"/>
                    <a:pt x="6587" y="32646"/>
                    <a:pt x="6694" y="32646"/>
                  </a:cubicBezTo>
                  <a:cubicBezTo>
                    <a:pt x="6766" y="32646"/>
                    <a:pt x="6802" y="32610"/>
                    <a:pt x="6837" y="32610"/>
                  </a:cubicBezTo>
                  <a:cubicBezTo>
                    <a:pt x="6909" y="32574"/>
                    <a:pt x="6945" y="32502"/>
                    <a:pt x="6980" y="32431"/>
                  </a:cubicBezTo>
                  <a:cubicBezTo>
                    <a:pt x="6980" y="32359"/>
                    <a:pt x="6980" y="32288"/>
                    <a:pt x="6945" y="32216"/>
                  </a:cubicBezTo>
                  <a:cubicBezTo>
                    <a:pt x="6909" y="32109"/>
                    <a:pt x="6837" y="31966"/>
                    <a:pt x="6766" y="31822"/>
                  </a:cubicBezTo>
                  <a:lnTo>
                    <a:pt x="6766" y="31787"/>
                  </a:lnTo>
                  <a:cubicBezTo>
                    <a:pt x="6658" y="31500"/>
                    <a:pt x="6515" y="31178"/>
                    <a:pt x="6408" y="30856"/>
                  </a:cubicBezTo>
                  <a:lnTo>
                    <a:pt x="6372" y="30784"/>
                  </a:lnTo>
                  <a:cubicBezTo>
                    <a:pt x="6336" y="30713"/>
                    <a:pt x="6300" y="30641"/>
                    <a:pt x="6300" y="30534"/>
                  </a:cubicBezTo>
                  <a:lnTo>
                    <a:pt x="6157" y="30104"/>
                  </a:lnTo>
                  <a:cubicBezTo>
                    <a:pt x="6157" y="30033"/>
                    <a:pt x="6121" y="29961"/>
                    <a:pt x="6121" y="29889"/>
                  </a:cubicBezTo>
                  <a:lnTo>
                    <a:pt x="6121" y="29854"/>
                  </a:lnTo>
                  <a:lnTo>
                    <a:pt x="6121" y="29782"/>
                  </a:lnTo>
                  <a:lnTo>
                    <a:pt x="6086" y="29675"/>
                  </a:lnTo>
                  <a:cubicBezTo>
                    <a:pt x="6050" y="29567"/>
                    <a:pt x="6050" y="29460"/>
                    <a:pt x="6014" y="29352"/>
                  </a:cubicBezTo>
                  <a:lnTo>
                    <a:pt x="6014" y="29245"/>
                  </a:lnTo>
                  <a:cubicBezTo>
                    <a:pt x="6014" y="29102"/>
                    <a:pt x="5978" y="28959"/>
                    <a:pt x="5978" y="28851"/>
                  </a:cubicBezTo>
                  <a:cubicBezTo>
                    <a:pt x="5942" y="28672"/>
                    <a:pt x="5907" y="28493"/>
                    <a:pt x="5835" y="28314"/>
                  </a:cubicBezTo>
                  <a:cubicBezTo>
                    <a:pt x="5799" y="28243"/>
                    <a:pt x="5763" y="28171"/>
                    <a:pt x="5728" y="28100"/>
                  </a:cubicBezTo>
                  <a:cubicBezTo>
                    <a:pt x="5692" y="28064"/>
                    <a:pt x="5656" y="27992"/>
                    <a:pt x="5620" y="27921"/>
                  </a:cubicBezTo>
                  <a:lnTo>
                    <a:pt x="5584" y="27885"/>
                  </a:lnTo>
                  <a:cubicBezTo>
                    <a:pt x="5513" y="27778"/>
                    <a:pt x="5441" y="27634"/>
                    <a:pt x="5370" y="27491"/>
                  </a:cubicBezTo>
                  <a:cubicBezTo>
                    <a:pt x="5298" y="27312"/>
                    <a:pt x="5262" y="27133"/>
                    <a:pt x="5227" y="26918"/>
                  </a:cubicBezTo>
                  <a:cubicBezTo>
                    <a:pt x="5191" y="26775"/>
                    <a:pt x="5191" y="26632"/>
                    <a:pt x="5227" y="26489"/>
                  </a:cubicBezTo>
                  <a:cubicBezTo>
                    <a:pt x="5262" y="26238"/>
                    <a:pt x="5334" y="25988"/>
                    <a:pt x="5441" y="25737"/>
                  </a:cubicBezTo>
                  <a:cubicBezTo>
                    <a:pt x="5513" y="25522"/>
                    <a:pt x="5656" y="25308"/>
                    <a:pt x="5763" y="25093"/>
                  </a:cubicBezTo>
                  <a:lnTo>
                    <a:pt x="5978" y="24735"/>
                  </a:lnTo>
                  <a:lnTo>
                    <a:pt x="6014" y="24699"/>
                  </a:lnTo>
                  <a:cubicBezTo>
                    <a:pt x="6157" y="24484"/>
                    <a:pt x="6265" y="24305"/>
                    <a:pt x="6336" y="24091"/>
                  </a:cubicBezTo>
                  <a:cubicBezTo>
                    <a:pt x="6372" y="23947"/>
                    <a:pt x="6408" y="23769"/>
                    <a:pt x="6444" y="23625"/>
                  </a:cubicBezTo>
                  <a:lnTo>
                    <a:pt x="6444" y="23554"/>
                  </a:lnTo>
                  <a:cubicBezTo>
                    <a:pt x="6444" y="23482"/>
                    <a:pt x="6408" y="23411"/>
                    <a:pt x="6372" y="23339"/>
                  </a:cubicBezTo>
                  <a:cubicBezTo>
                    <a:pt x="6372" y="23267"/>
                    <a:pt x="6336" y="23232"/>
                    <a:pt x="6336" y="23160"/>
                  </a:cubicBezTo>
                  <a:cubicBezTo>
                    <a:pt x="6229" y="22945"/>
                    <a:pt x="6157" y="22730"/>
                    <a:pt x="6086" y="22480"/>
                  </a:cubicBezTo>
                  <a:cubicBezTo>
                    <a:pt x="6086" y="22337"/>
                    <a:pt x="6086" y="22194"/>
                    <a:pt x="6086" y="22015"/>
                  </a:cubicBezTo>
                  <a:cubicBezTo>
                    <a:pt x="6121" y="21907"/>
                    <a:pt x="6157" y="21800"/>
                    <a:pt x="6193" y="21692"/>
                  </a:cubicBezTo>
                  <a:cubicBezTo>
                    <a:pt x="6265" y="21549"/>
                    <a:pt x="6336" y="21406"/>
                    <a:pt x="6444" y="21263"/>
                  </a:cubicBezTo>
                  <a:cubicBezTo>
                    <a:pt x="6623" y="21048"/>
                    <a:pt x="6802" y="20869"/>
                    <a:pt x="7016" y="20726"/>
                  </a:cubicBezTo>
                  <a:cubicBezTo>
                    <a:pt x="7231" y="20547"/>
                    <a:pt x="7482" y="20404"/>
                    <a:pt x="7732" y="20296"/>
                  </a:cubicBezTo>
                  <a:lnTo>
                    <a:pt x="7804" y="20296"/>
                  </a:lnTo>
                  <a:lnTo>
                    <a:pt x="8126" y="20117"/>
                  </a:lnTo>
                  <a:cubicBezTo>
                    <a:pt x="8448" y="20010"/>
                    <a:pt x="8734" y="19795"/>
                    <a:pt x="8949" y="19545"/>
                  </a:cubicBezTo>
                  <a:lnTo>
                    <a:pt x="9057" y="19366"/>
                  </a:lnTo>
                  <a:lnTo>
                    <a:pt x="9092" y="19330"/>
                  </a:lnTo>
                  <a:lnTo>
                    <a:pt x="9128" y="19258"/>
                  </a:lnTo>
                  <a:cubicBezTo>
                    <a:pt x="9128" y="19223"/>
                    <a:pt x="9164" y="19187"/>
                    <a:pt x="9200" y="19151"/>
                  </a:cubicBezTo>
                  <a:cubicBezTo>
                    <a:pt x="9307" y="19008"/>
                    <a:pt x="9450" y="18865"/>
                    <a:pt x="9558" y="18757"/>
                  </a:cubicBezTo>
                  <a:cubicBezTo>
                    <a:pt x="9701" y="18686"/>
                    <a:pt x="9844" y="18578"/>
                    <a:pt x="9987" y="18507"/>
                  </a:cubicBezTo>
                  <a:cubicBezTo>
                    <a:pt x="10238" y="18435"/>
                    <a:pt x="10488" y="18399"/>
                    <a:pt x="10775" y="18364"/>
                  </a:cubicBezTo>
                  <a:lnTo>
                    <a:pt x="11526" y="18256"/>
                  </a:lnTo>
                  <a:lnTo>
                    <a:pt x="12099" y="18185"/>
                  </a:lnTo>
                  <a:cubicBezTo>
                    <a:pt x="12386" y="18185"/>
                    <a:pt x="12636" y="18113"/>
                    <a:pt x="12887" y="18041"/>
                  </a:cubicBezTo>
                  <a:cubicBezTo>
                    <a:pt x="13066" y="17934"/>
                    <a:pt x="13280" y="17862"/>
                    <a:pt x="13459" y="17755"/>
                  </a:cubicBezTo>
                  <a:cubicBezTo>
                    <a:pt x="13746" y="17576"/>
                    <a:pt x="14068" y="17433"/>
                    <a:pt x="14390" y="17290"/>
                  </a:cubicBezTo>
                  <a:cubicBezTo>
                    <a:pt x="14748" y="17147"/>
                    <a:pt x="15106" y="17039"/>
                    <a:pt x="15500" y="16968"/>
                  </a:cubicBezTo>
                  <a:lnTo>
                    <a:pt x="16037" y="16968"/>
                  </a:lnTo>
                  <a:cubicBezTo>
                    <a:pt x="16216" y="16968"/>
                    <a:pt x="16395" y="17003"/>
                    <a:pt x="16645" y="17039"/>
                  </a:cubicBezTo>
                  <a:lnTo>
                    <a:pt x="17325" y="17111"/>
                  </a:lnTo>
                  <a:lnTo>
                    <a:pt x="17397" y="17111"/>
                  </a:lnTo>
                  <a:cubicBezTo>
                    <a:pt x="17647" y="17147"/>
                    <a:pt x="17862" y="17182"/>
                    <a:pt x="18077" y="17182"/>
                  </a:cubicBezTo>
                  <a:lnTo>
                    <a:pt x="18292" y="17182"/>
                  </a:lnTo>
                  <a:cubicBezTo>
                    <a:pt x="18542" y="17182"/>
                    <a:pt x="18793" y="17111"/>
                    <a:pt x="19043" y="17039"/>
                  </a:cubicBezTo>
                  <a:cubicBezTo>
                    <a:pt x="19222" y="17003"/>
                    <a:pt x="19365" y="16968"/>
                    <a:pt x="19544" y="16896"/>
                  </a:cubicBezTo>
                  <a:lnTo>
                    <a:pt x="19652" y="16860"/>
                  </a:lnTo>
                  <a:cubicBezTo>
                    <a:pt x="19938" y="16753"/>
                    <a:pt x="20260" y="16645"/>
                    <a:pt x="20547" y="16538"/>
                  </a:cubicBezTo>
                  <a:lnTo>
                    <a:pt x="20761" y="16466"/>
                  </a:lnTo>
                  <a:lnTo>
                    <a:pt x="20940" y="16395"/>
                  </a:lnTo>
                  <a:cubicBezTo>
                    <a:pt x="21370" y="16216"/>
                    <a:pt x="21800" y="16073"/>
                    <a:pt x="22265" y="15965"/>
                  </a:cubicBezTo>
                  <a:lnTo>
                    <a:pt x="22909" y="15965"/>
                  </a:lnTo>
                  <a:cubicBezTo>
                    <a:pt x="23196" y="16037"/>
                    <a:pt x="23518" y="16108"/>
                    <a:pt x="23804" y="16180"/>
                  </a:cubicBezTo>
                  <a:lnTo>
                    <a:pt x="24126" y="16287"/>
                  </a:lnTo>
                  <a:cubicBezTo>
                    <a:pt x="24341" y="16323"/>
                    <a:pt x="24556" y="16359"/>
                    <a:pt x="24771" y="16359"/>
                  </a:cubicBezTo>
                  <a:lnTo>
                    <a:pt x="24842" y="16359"/>
                  </a:lnTo>
                  <a:cubicBezTo>
                    <a:pt x="24949" y="16359"/>
                    <a:pt x="25093" y="16359"/>
                    <a:pt x="25200" y="16323"/>
                  </a:cubicBezTo>
                  <a:cubicBezTo>
                    <a:pt x="25307" y="16287"/>
                    <a:pt x="25379" y="16252"/>
                    <a:pt x="25486" y="16216"/>
                  </a:cubicBezTo>
                  <a:lnTo>
                    <a:pt x="25522" y="16180"/>
                  </a:lnTo>
                  <a:cubicBezTo>
                    <a:pt x="25630" y="16144"/>
                    <a:pt x="25737" y="16073"/>
                    <a:pt x="25844" y="16001"/>
                  </a:cubicBezTo>
                  <a:lnTo>
                    <a:pt x="25880" y="15965"/>
                  </a:lnTo>
                  <a:lnTo>
                    <a:pt x="26202" y="15715"/>
                  </a:lnTo>
                  <a:cubicBezTo>
                    <a:pt x="26310" y="15607"/>
                    <a:pt x="26417" y="15536"/>
                    <a:pt x="26560" y="15464"/>
                  </a:cubicBezTo>
                  <a:lnTo>
                    <a:pt x="26882" y="15464"/>
                  </a:lnTo>
                  <a:cubicBezTo>
                    <a:pt x="27097" y="15464"/>
                    <a:pt x="27348" y="15428"/>
                    <a:pt x="27598" y="15357"/>
                  </a:cubicBezTo>
                  <a:cubicBezTo>
                    <a:pt x="27741" y="15321"/>
                    <a:pt x="27849" y="15285"/>
                    <a:pt x="27992" y="15214"/>
                  </a:cubicBezTo>
                  <a:lnTo>
                    <a:pt x="28064" y="15178"/>
                  </a:lnTo>
                  <a:lnTo>
                    <a:pt x="28207" y="15106"/>
                  </a:lnTo>
                  <a:lnTo>
                    <a:pt x="28207" y="15178"/>
                  </a:lnTo>
                  <a:lnTo>
                    <a:pt x="28207" y="15214"/>
                  </a:lnTo>
                  <a:lnTo>
                    <a:pt x="28243" y="15464"/>
                  </a:lnTo>
                  <a:cubicBezTo>
                    <a:pt x="28243" y="15500"/>
                    <a:pt x="28243" y="15572"/>
                    <a:pt x="28278" y="15607"/>
                  </a:cubicBezTo>
                  <a:cubicBezTo>
                    <a:pt x="28278" y="15643"/>
                    <a:pt x="28278" y="15643"/>
                    <a:pt x="28278" y="15643"/>
                  </a:cubicBezTo>
                  <a:lnTo>
                    <a:pt x="28135" y="15894"/>
                  </a:lnTo>
                  <a:cubicBezTo>
                    <a:pt x="28135" y="15929"/>
                    <a:pt x="28099" y="15965"/>
                    <a:pt x="28099" y="16001"/>
                  </a:cubicBezTo>
                  <a:cubicBezTo>
                    <a:pt x="27992" y="16144"/>
                    <a:pt x="27885" y="16252"/>
                    <a:pt x="27813" y="16431"/>
                  </a:cubicBezTo>
                  <a:cubicBezTo>
                    <a:pt x="27741" y="16538"/>
                    <a:pt x="27741" y="16681"/>
                    <a:pt x="27741" y="16824"/>
                  </a:cubicBezTo>
                  <a:cubicBezTo>
                    <a:pt x="27741" y="16968"/>
                    <a:pt x="27777" y="17147"/>
                    <a:pt x="27849" y="17290"/>
                  </a:cubicBezTo>
                  <a:cubicBezTo>
                    <a:pt x="27992" y="17576"/>
                    <a:pt x="28171" y="17791"/>
                    <a:pt x="28422" y="17970"/>
                  </a:cubicBezTo>
                  <a:cubicBezTo>
                    <a:pt x="28672" y="18113"/>
                    <a:pt x="28923" y="18220"/>
                    <a:pt x="29209" y="18292"/>
                  </a:cubicBezTo>
                  <a:cubicBezTo>
                    <a:pt x="29352" y="18328"/>
                    <a:pt x="29495" y="18328"/>
                    <a:pt x="29674" y="18364"/>
                  </a:cubicBezTo>
                  <a:lnTo>
                    <a:pt x="29818" y="18364"/>
                  </a:lnTo>
                  <a:cubicBezTo>
                    <a:pt x="29889" y="18364"/>
                    <a:pt x="29997" y="18328"/>
                    <a:pt x="30068" y="18328"/>
                  </a:cubicBezTo>
                  <a:cubicBezTo>
                    <a:pt x="30176" y="18292"/>
                    <a:pt x="30247" y="18292"/>
                    <a:pt x="30319" y="18256"/>
                  </a:cubicBezTo>
                  <a:lnTo>
                    <a:pt x="30498" y="18220"/>
                  </a:lnTo>
                  <a:lnTo>
                    <a:pt x="30748" y="18149"/>
                  </a:lnTo>
                  <a:lnTo>
                    <a:pt x="31106" y="18149"/>
                  </a:lnTo>
                  <a:cubicBezTo>
                    <a:pt x="31249" y="18149"/>
                    <a:pt x="31393" y="18113"/>
                    <a:pt x="31536" y="18041"/>
                  </a:cubicBezTo>
                  <a:cubicBezTo>
                    <a:pt x="31679" y="17970"/>
                    <a:pt x="31822" y="17898"/>
                    <a:pt x="31929" y="17755"/>
                  </a:cubicBezTo>
                  <a:cubicBezTo>
                    <a:pt x="32001" y="17683"/>
                    <a:pt x="32073" y="17612"/>
                    <a:pt x="32144" y="17504"/>
                  </a:cubicBezTo>
                  <a:lnTo>
                    <a:pt x="32216" y="17433"/>
                  </a:lnTo>
                  <a:lnTo>
                    <a:pt x="32252" y="17361"/>
                  </a:lnTo>
                  <a:cubicBezTo>
                    <a:pt x="32323" y="17290"/>
                    <a:pt x="32395" y="17182"/>
                    <a:pt x="32466" y="17111"/>
                  </a:cubicBezTo>
                  <a:lnTo>
                    <a:pt x="32538" y="17075"/>
                  </a:lnTo>
                  <a:lnTo>
                    <a:pt x="32645" y="17039"/>
                  </a:lnTo>
                  <a:lnTo>
                    <a:pt x="32681" y="17039"/>
                  </a:lnTo>
                  <a:cubicBezTo>
                    <a:pt x="32753" y="17039"/>
                    <a:pt x="32789" y="17003"/>
                    <a:pt x="32860" y="17003"/>
                  </a:cubicBezTo>
                  <a:cubicBezTo>
                    <a:pt x="32968" y="16968"/>
                    <a:pt x="33075" y="16860"/>
                    <a:pt x="33111" y="16753"/>
                  </a:cubicBezTo>
                  <a:cubicBezTo>
                    <a:pt x="33147" y="16789"/>
                    <a:pt x="33182" y="16860"/>
                    <a:pt x="33218" y="16896"/>
                  </a:cubicBezTo>
                  <a:cubicBezTo>
                    <a:pt x="33254" y="16932"/>
                    <a:pt x="33325" y="17003"/>
                    <a:pt x="33397" y="17039"/>
                  </a:cubicBezTo>
                  <a:cubicBezTo>
                    <a:pt x="33504" y="17111"/>
                    <a:pt x="33648" y="17182"/>
                    <a:pt x="33791" y="17218"/>
                  </a:cubicBezTo>
                  <a:cubicBezTo>
                    <a:pt x="33898" y="17218"/>
                    <a:pt x="33970" y="17254"/>
                    <a:pt x="34077" y="17254"/>
                  </a:cubicBezTo>
                  <a:lnTo>
                    <a:pt x="34256" y="17254"/>
                  </a:lnTo>
                  <a:lnTo>
                    <a:pt x="34328" y="17325"/>
                  </a:lnTo>
                  <a:cubicBezTo>
                    <a:pt x="34435" y="17397"/>
                    <a:pt x="34578" y="17469"/>
                    <a:pt x="34721" y="17540"/>
                  </a:cubicBezTo>
                  <a:cubicBezTo>
                    <a:pt x="34757" y="17540"/>
                    <a:pt x="34829" y="17540"/>
                    <a:pt x="34900" y="17576"/>
                  </a:cubicBezTo>
                  <a:lnTo>
                    <a:pt x="35115" y="17576"/>
                  </a:lnTo>
                  <a:cubicBezTo>
                    <a:pt x="35258" y="17540"/>
                    <a:pt x="35402" y="17504"/>
                    <a:pt x="35545" y="17433"/>
                  </a:cubicBezTo>
                  <a:cubicBezTo>
                    <a:pt x="35616" y="17397"/>
                    <a:pt x="35724" y="17325"/>
                    <a:pt x="35795" y="17254"/>
                  </a:cubicBezTo>
                  <a:lnTo>
                    <a:pt x="35974" y="17147"/>
                  </a:lnTo>
                  <a:lnTo>
                    <a:pt x="36010" y="17111"/>
                  </a:lnTo>
                  <a:cubicBezTo>
                    <a:pt x="36117" y="17039"/>
                    <a:pt x="36225" y="16968"/>
                    <a:pt x="36332" y="16896"/>
                  </a:cubicBezTo>
                  <a:cubicBezTo>
                    <a:pt x="36368" y="16824"/>
                    <a:pt x="36404" y="16789"/>
                    <a:pt x="36440" y="16753"/>
                  </a:cubicBezTo>
                  <a:cubicBezTo>
                    <a:pt x="36475" y="16538"/>
                    <a:pt x="36332" y="16359"/>
                    <a:pt x="36117" y="16359"/>
                  </a:cubicBezTo>
                  <a:cubicBezTo>
                    <a:pt x="36082" y="16359"/>
                    <a:pt x="36010" y="16359"/>
                    <a:pt x="35974" y="16395"/>
                  </a:cubicBezTo>
                  <a:lnTo>
                    <a:pt x="35760" y="16538"/>
                  </a:lnTo>
                  <a:lnTo>
                    <a:pt x="35688" y="16574"/>
                  </a:lnTo>
                  <a:lnTo>
                    <a:pt x="35581" y="16645"/>
                  </a:lnTo>
                  <a:cubicBezTo>
                    <a:pt x="35473" y="16717"/>
                    <a:pt x="35330" y="16789"/>
                    <a:pt x="35187" y="16860"/>
                  </a:cubicBezTo>
                  <a:lnTo>
                    <a:pt x="35008" y="16896"/>
                  </a:lnTo>
                  <a:lnTo>
                    <a:pt x="34793" y="16896"/>
                  </a:lnTo>
                  <a:lnTo>
                    <a:pt x="34721" y="16824"/>
                  </a:lnTo>
                  <a:lnTo>
                    <a:pt x="34686" y="16789"/>
                  </a:lnTo>
                  <a:lnTo>
                    <a:pt x="34650" y="16753"/>
                  </a:lnTo>
                  <a:lnTo>
                    <a:pt x="34614" y="16717"/>
                  </a:lnTo>
                  <a:lnTo>
                    <a:pt x="34578" y="16681"/>
                  </a:lnTo>
                  <a:cubicBezTo>
                    <a:pt x="34542" y="16645"/>
                    <a:pt x="34507" y="16610"/>
                    <a:pt x="34435" y="16610"/>
                  </a:cubicBezTo>
                  <a:lnTo>
                    <a:pt x="33934" y="16610"/>
                  </a:lnTo>
                  <a:lnTo>
                    <a:pt x="33755" y="16574"/>
                  </a:lnTo>
                  <a:lnTo>
                    <a:pt x="33648" y="16502"/>
                  </a:lnTo>
                  <a:lnTo>
                    <a:pt x="33576" y="16395"/>
                  </a:lnTo>
                  <a:lnTo>
                    <a:pt x="33504" y="16323"/>
                  </a:lnTo>
                  <a:cubicBezTo>
                    <a:pt x="33504" y="16287"/>
                    <a:pt x="33504" y="16252"/>
                    <a:pt x="33504" y="16216"/>
                  </a:cubicBezTo>
                  <a:lnTo>
                    <a:pt x="33504" y="16144"/>
                  </a:lnTo>
                  <a:cubicBezTo>
                    <a:pt x="33504" y="16073"/>
                    <a:pt x="33540" y="16037"/>
                    <a:pt x="33540" y="15965"/>
                  </a:cubicBezTo>
                  <a:cubicBezTo>
                    <a:pt x="33576" y="15894"/>
                    <a:pt x="33612" y="15822"/>
                    <a:pt x="33648" y="15786"/>
                  </a:cubicBezTo>
                  <a:lnTo>
                    <a:pt x="33755" y="15679"/>
                  </a:lnTo>
                  <a:cubicBezTo>
                    <a:pt x="33827" y="15607"/>
                    <a:pt x="33862" y="15536"/>
                    <a:pt x="33898" y="15464"/>
                  </a:cubicBezTo>
                  <a:cubicBezTo>
                    <a:pt x="33898" y="15428"/>
                    <a:pt x="33934" y="15393"/>
                    <a:pt x="33934" y="15357"/>
                  </a:cubicBezTo>
                  <a:cubicBezTo>
                    <a:pt x="33934" y="15285"/>
                    <a:pt x="33898" y="15249"/>
                    <a:pt x="33862" y="15214"/>
                  </a:cubicBezTo>
                  <a:cubicBezTo>
                    <a:pt x="33827" y="15142"/>
                    <a:pt x="33791" y="15106"/>
                    <a:pt x="33755" y="15070"/>
                  </a:cubicBezTo>
                  <a:cubicBezTo>
                    <a:pt x="33683" y="15035"/>
                    <a:pt x="33648" y="14963"/>
                    <a:pt x="33612" y="14927"/>
                  </a:cubicBezTo>
                  <a:cubicBezTo>
                    <a:pt x="33540" y="14820"/>
                    <a:pt x="33469" y="14748"/>
                    <a:pt x="33433" y="14641"/>
                  </a:cubicBezTo>
                  <a:cubicBezTo>
                    <a:pt x="33397" y="14569"/>
                    <a:pt x="33397" y="14498"/>
                    <a:pt x="33361" y="14426"/>
                  </a:cubicBezTo>
                  <a:cubicBezTo>
                    <a:pt x="33361" y="14390"/>
                    <a:pt x="33361" y="14319"/>
                    <a:pt x="33361" y="14283"/>
                  </a:cubicBezTo>
                  <a:cubicBezTo>
                    <a:pt x="33433" y="14032"/>
                    <a:pt x="33504" y="13818"/>
                    <a:pt x="33683" y="13639"/>
                  </a:cubicBezTo>
                  <a:cubicBezTo>
                    <a:pt x="33719" y="13567"/>
                    <a:pt x="33791" y="13495"/>
                    <a:pt x="33827" y="13460"/>
                  </a:cubicBezTo>
                  <a:lnTo>
                    <a:pt x="33898" y="13424"/>
                  </a:lnTo>
                  <a:lnTo>
                    <a:pt x="34077" y="13424"/>
                  </a:lnTo>
                  <a:cubicBezTo>
                    <a:pt x="34113" y="13424"/>
                    <a:pt x="34185" y="13388"/>
                    <a:pt x="34220" y="13352"/>
                  </a:cubicBezTo>
                  <a:cubicBezTo>
                    <a:pt x="34256" y="13316"/>
                    <a:pt x="34292" y="13245"/>
                    <a:pt x="34292" y="13173"/>
                  </a:cubicBezTo>
                  <a:cubicBezTo>
                    <a:pt x="34292" y="13102"/>
                    <a:pt x="34256" y="13066"/>
                    <a:pt x="34220" y="13030"/>
                  </a:cubicBezTo>
                  <a:cubicBezTo>
                    <a:pt x="34185" y="12959"/>
                    <a:pt x="34113" y="12959"/>
                    <a:pt x="34041" y="12959"/>
                  </a:cubicBezTo>
                  <a:lnTo>
                    <a:pt x="33862" y="12959"/>
                  </a:lnTo>
                  <a:cubicBezTo>
                    <a:pt x="33791" y="12959"/>
                    <a:pt x="33719" y="12959"/>
                    <a:pt x="33683" y="12994"/>
                  </a:cubicBezTo>
                  <a:cubicBezTo>
                    <a:pt x="33612" y="13030"/>
                    <a:pt x="33576" y="13066"/>
                    <a:pt x="33540" y="13102"/>
                  </a:cubicBezTo>
                  <a:lnTo>
                    <a:pt x="33504" y="13138"/>
                  </a:lnTo>
                  <a:cubicBezTo>
                    <a:pt x="33469" y="13173"/>
                    <a:pt x="33397" y="13209"/>
                    <a:pt x="33361" y="13281"/>
                  </a:cubicBezTo>
                  <a:cubicBezTo>
                    <a:pt x="33254" y="13388"/>
                    <a:pt x="33182" y="13495"/>
                    <a:pt x="33147" y="13603"/>
                  </a:cubicBezTo>
                  <a:cubicBezTo>
                    <a:pt x="33075" y="13746"/>
                    <a:pt x="33003" y="13889"/>
                    <a:pt x="32968" y="14032"/>
                  </a:cubicBezTo>
                  <a:cubicBezTo>
                    <a:pt x="32896" y="14140"/>
                    <a:pt x="32896" y="14283"/>
                    <a:pt x="32896" y="14426"/>
                  </a:cubicBezTo>
                  <a:cubicBezTo>
                    <a:pt x="32932" y="14569"/>
                    <a:pt x="32968" y="14712"/>
                    <a:pt x="33039" y="14856"/>
                  </a:cubicBezTo>
                  <a:cubicBezTo>
                    <a:pt x="33075" y="14963"/>
                    <a:pt x="33147" y="15070"/>
                    <a:pt x="33218" y="15178"/>
                  </a:cubicBezTo>
                  <a:cubicBezTo>
                    <a:pt x="33254" y="15249"/>
                    <a:pt x="33325" y="15285"/>
                    <a:pt x="33361" y="15357"/>
                  </a:cubicBezTo>
                  <a:cubicBezTo>
                    <a:pt x="33325" y="15357"/>
                    <a:pt x="33290" y="15428"/>
                    <a:pt x="33254" y="15464"/>
                  </a:cubicBezTo>
                  <a:cubicBezTo>
                    <a:pt x="33147" y="15572"/>
                    <a:pt x="33075" y="15715"/>
                    <a:pt x="33003" y="15858"/>
                  </a:cubicBezTo>
                  <a:cubicBezTo>
                    <a:pt x="32968" y="15965"/>
                    <a:pt x="32932" y="16108"/>
                    <a:pt x="32932" y="16287"/>
                  </a:cubicBezTo>
                  <a:cubicBezTo>
                    <a:pt x="32932" y="16323"/>
                    <a:pt x="32932" y="16359"/>
                    <a:pt x="32932" y="16395"/>
                  </a:cubicBezTo>
                  <a:cubicBezTo>
                    <a:pt x="32896" y="16359"/>
                    <a:pt x="32824" y="16359"/>
                    <a:pt x="32789" y="16359"/>
                  </a:cubicBezTo>
                  <a:cubicBezTo>
                    <a:pt x="32645" y="16359"/>
                    <a:pt x="32466" y="16359"/>
                    <a:pt x="32323" y="16395"/>
                  </a:cubicBezTo>
                  <a:cubicBezTo>
                    <a:pt x="32252" y="16395"/>
                    <a:pt x="32144" y="16431"/>
                    <a:pt x="32037" y="16502"/>
                  </a:cubicBezTo>
                  <a:cubicBezTo>
                    <a:pt x="31929" y="16574"/>
                    <a:pt x="31822" y="16681"/>
                    <a:pt x="31751" y="16789"/>
                  </a:cubicBezTo>
                  <a:cubicBezTo>
                    <a:pt x="31679" y="16860"/>
                    <a:pt x="31643" y="16932"/>
                    <a:pt x="31607" y="17003"/>
                  </a:cubicBezTo>
                  <a:lnTo>
                    <a:pt x="31607" y="17039"/>
                  </a:lnTo>
                  <a:lnTo>
                    <a:pt x="31572" y="17111"/>
                  </a:lnTo>
                  <a:cubicBezTo>
                    <a:pt x="31536" y="17218"/>
                    <a:pt x="31464" y="17325"/>
                    <a:pt x="31393" y="17397"/>
                  </a:cubicBezTo>
                  <a:cubicBezTo>
                    <a:pt x="31357" y="17469"/>
                    <a:pt x="31321" y="17504"/>
                    <a:pt x="31285" y="17540"/>
                  </a:cubicBezTo>
                  <a:lnTo>
                    <a:pt x="31178" y="17612"/>
                  </a:lnTo>
                  <a:cubicBezTo>
                    <a:pt x="31035" y="17648"/>
                    <a:pt x="30891" y="17683"/>
                    <a:pt x="30748" y="17719"/>
                  </a:cubicBezTo>
                  <a:lnTo>
                    <a:pt x="30569" y="17755"/>
                  </a:lnTo>
                  <a:lnTo>
                    <a:pt x="30390" y="17791"/>
                  </a:lnTo>
                  <a:cubicBezTo>
                    <a:pt x="30283" y="17827"/>
                    <a:pt x="30176" y="17827"/>
                    <a:pt x="30104" y="17862"/>
                  </a:cubicBezTo>
                  <a:lnTo>
                    <a:pt x="29997" y="17862"/>
                  </a:lnTo>
                  <a:cubicBezTo>
                    <a:pt x="29746" y="17827"/>
                    <a:pt x="29495" y="17755"/>
                    <a:pt x="29281" y="17683"/>
                  </a:cubicBezTo>
                  <a:cubicBezTo>
                    <a:pt x="29137" y="17612"/>
                    <a:pt x="29030" y="17540"/>
                    <a:pt x="28959" y="17504"/>
                  </a:cubicBezTo>
                  <a:cubicBezTo>
                    <a:pt x="28851" y="17397"/>
                    <a:pt x="28780" y="17325"/>
                    <a:pt x="28708" y="17254"/>
                  </a:cubicBezTo>
                  <a:cubicBezTo>
                    <a:pt x="28672" y="17218"/>
                    <a:pt x="28636" y="17147"/>
                    <a:pt x="28636" y="17111"/>
                  </a:cubicBezTo>
                  <a:cubicBezTo>
                    <a:pt x="28601" y="17075"/>
                    <a:pt x="28601" y="17039"/>
                    <a:pt x="28601" y="17003"/>
                  </a:cubicBezTo>
                  <a:lnTo>
                    <a:pt x="28601" y="16932"/>
                  </a:lnTo>
                  <a:cubicBezTo>
                    <a:pt x="28601" y="16896"/>
                    <a:pt x="28636" y="16824"/>
                    <a:pt x="28636" y="16789"/>
                  </a:cubicBezTo>
                  <a:cubicBezTo>
                    <a:pt x="28708" y="16610"/>
                    <a:pt x="28815" y="16431"/>
                    <a:pt x="28923" y="16252"/>
                  </a:cubicBezTo>
                  <a:cubicBezTo>
                    <a:pt x="28994" y="16180"/>
                    <a:pt x="29066" y="16073"/>
                    <a:pt x="29137" y="15965"/>
                  </a:cubicBezTo>
                  <a:cubicBezTo>
                    <a:pt x="29173" y="15894"/>
                    <a:pt x="29209" y="15822"/>
                    <a:pt x="29209" y="15751"/>
                  </a:cubicBezTo>
                  <a:cubicBezTo>
                    <a:pt x="29281" y="15643"/>
                    <a:pt x="29281" y="15572"/>
                    <a:pt x="29281" y="15464"/>
                  </a:cubicBezTo>
                  <a:cubicBezTo>
                    <a:pt x="29281" y="15393"/>
                    <a:pt x="29281" y="15321"/>
                    <a:pt x="29245" y="15249"/>
                  </a:cubicBezTo>
                  <a:cubicBezTo>
                    <a:pt x="29209" y="15142"/>
                    <a:pt x="29173" y="15035"/>
                    <a:pt x="29102" y="14963"/>
                  </a:cubicBezTo>
                  <a:lnTo>
                    <a:pt x="29030" y="14891"/>
                  </a:lnTo>
                  <a:lnTo>
                    <a:pt x="28994" y="14820"/>
                  </a:lnTo>
                  <a:cubicBezTo>
                    <a:pt x="28923" y="14748"/>
                    <a:pt x="28851" y="14641"/>
                    <a:pt x="28780" y="14533"/>
                  </a:cubicBezTo>
                  <a:lnTo>
                    <a:pt x="28780" y="14498"/>
                  </a:lnTo>
                  <a:cubicBezTo>
                    <a:pt x="28887" y="14355"/>
                    <a:pt x="28959" y="14247"/>
                    <a:pt x="29030" y="14104"/>
                  </a:cubicBezTo>
                  <a:cubicBezTo>
                    <a:pt x="29102" y="13961"/>
                    <a:pt x="29209" y="13782"/>
                    <a:pt x="29316" y="13603"/>
                  </a:cubicBezTo>
                  <a:cubicBezTo>
                    <a:pt x="29424" y="13424"/>
                    <a:pt x="29495" y="13316"/>
                    <a:pt x="29603" y="13173"/>
                  </a:cubicBezTo>
                  <a:cubicBezTo>
                    <a:pt x="29710" y="13030"/>
                    <a:pt x="29782" y="12959"/>
                    <a:pt x="29889" y="12851"/>
                  </a:cubicBezTo>
                  <a:cubicBezTo>
                    <a:pt x="30032" y="12744"/>
                    <a:pt x="30211" y="12636"/>
                    <a:pt x="30355" y="12565"/>
                  </a:cubicBezTo>
                  <a:lnTo>
                    <a:pt x="30462" y="12529"/>
                  </a:lnTo>
                  <a:lnTo>
                    <a:pt x="30641" y="12422"/>
                  </a:lnTo>
                  <a:lnTo>
                    <a:pt x="30784" y="12386"/>
                  </a:lnTo>
                  <a:lnTo>
                    <a:pt x="30820" y="12386"/>
                  </a:lnTo>
                  <a:cubicBezTo>
                    <a:pt x="31070" y="12278"/>
                    <a:pt x="31321" y="12171"/>
                    <a:pt x="31572" y="12135"/>
                  </a:cubicBezTo>
                  <a:lnTo>
                    <a:pt x="32037" y="11992"/>
                  </a:lnTo>
                  <a:lnTo>
                    <a:pt x="32323" y="11956"/>
                  </a:lnTo>
                  <a:lnTo>
                    <a:pt x="32395" y="11956"/>
                  </a:lnTo>
                  <a:cubicBezTo>
                    <a:pt x="32574" y="11920"/>
                    <a:pt x="32753" y="11920"/>
                    <a:pt x="33003" y="11885"/>
                  </a:cubicBezTo>
                  <a:lnTo>
                    <a:pt x="33361" y="11849"/>
                  </a:lnTo>
                  <a:cubicBezTo>
                    <a:pt x="33576" y="11813"/>
                    <a:pt x="33755" y="11742"/>
                    <a:pt x="33934" y="11670"/>
                  </a:cubicBezTo>
                  <a:cubicBezTo>
                    <a:pt x="34041" y="11598"/>
                    <a:pt x="34113" y="11563"/>
                    <a:pt x="34185" y="11527"/>
                  </a:cubicBezTo>
                  <a:cubicBezTo>
                    <a:pt x="34220" y="11491"/>
                    <a:pt x="34256" y="11455"/>
                    <a:pt x="34292" y="11419"/>
                  </a:cubicBezTo>
                  <a:lnTo>
                    <a:pt x="34328" y="11419"/>
                  </a:lnTo>
                  <a:lnTo>
                    <a:pt x="34542" y="11276"/>
                  </a:lnTo>
                  <a:cubicBezTo>
                    <a:pt x="34757" y="11133"/>
                    <a:pt x="35008" y="11026"/>
                    <a:pt x="35223" y="10918"/>
                  </a:cubicBezTo>
                  <a:cubicBezTo>
                    <a:pt x="35402" y="10847"/>
                    <a:pt x="35616" y="10775"/>
                    <a:pt x="35795" y="10739"/>
                  </a:cubicBezTo>
                  <a:lnTo>
                    <a:pt x="36189" y="10668"/>
                  </a:lnTo>
                  <a:cubicBezTo>
                    <a:pt x="36440" y="10632"/>
                    <a:pt x="36654" y="10524"/>
                    <a:pt x="36798" y="10346"/>
                  </a:cubicBezTo>
                  <a:cubicBezTo>
                    <a:pt x="36833" y="10274"/>
                    <a:pt x="36869" y="10167"/>
                    <a:pt x="36905" y="10095"/>
                  </a:cubicBezTo>
                  <a:lnTo>
                    <a:pt x="36905" y="9952"/>
                  </a:lnTo>
                  <a:lnTo>
                    <a:pt x="36905" y="9916"/>
                  </a:lnTo>
                  <a:cubicBezTo>
                    <a:pt x="36941" y="9737"/>
                    <a:pt x="36977" y="9594"/>
                    <a:pt x="37012" y="9415"/>
                  </a:cubicBezTo>
                  <a:lnTo>
                    <a:pt x="37084" y="9272"/>
                  </a:lnTo>
                  <a:cubicBezTo>
                    <a:pt x="37120" y="9164"/>
                    <a:pt x="37120" y="9057"/>
                    <a:pt x="37156" y="8950"/>
                  </a:cubicBezTo>
                  <a:cubicBezTo>
                    <a:pt x="37227" y="8735"/>
                    <a:pt x="37299" y="8448"/>
                    <a:pt x="37406" y="8198"/>
                  </a:cubicBezTo>
                  <a:cubicBezTo>
                    <a:pt x="37549" y="7911"/>
                    <a:pt x="37692" y="7661"/>
                    <a:pt x="37871" y="7446"/>
                  </a:cubicBezTo>
                  <a:cubicBezTo>
                    <a:pt x="38015" y="7267"/>
                    <a:pt x="38158" y="7088"/>
                    <a:pt x="38301" y="6945"/>
                  </a:cubicBezTo>
                  <a:cubicBezTo>
                    <a:pt x="38373" y="6873"/>
                    <a:pt x="38408" y="6802"/>
                    <a:pt x="38444" y="6766"/>
                  </a:cubicBezTo>
                  <a:cubicBezTo>
                    <a:pt x="38516" y="6694"/>
                    <a:pt x="38552" y="6623"/>
                    <a:pt x="38552" y="6551"/>
                  </a:cubicBezTo>
                  <a:cubicBezTo>
                    <a:pt x="38587" y="6444"/>
                    <a:pt x="38587" y="6372"/>
                    <a:pt x="38623" y="6301"/>
                  </a:cubicBezTo>
                  <a:cubicBezTo>
                    <a:pt x="38587" y="6229"/>
                    <a:pt x="38587" y="6122"/>
                    <a:pt x="38587" y="6050"/>
                  </a:cubicBezTo>
                  <a:cubicBezTo>
                    <a:pt x="38552" y="5943"/>
                    <a:pt x="38516" y="5871"/>
                    <a:pt x="38480" y="5764"/>
                  </a:cubicBezTo>
                  <a:cubicBezTo>
                    <a:pt x="38408" y="5656"/>
                    <a:pt x="38408" y="5549"/>
                    <a:pt x="38373" y="5477"/>
                  </a:cubicBezTo>
                  <a:lnTo>
                    <a:pt x="38373" y="5263"/>
                  </a:lnTo>
                  <a:cubicBezTo>
                    <a:pt x="38373" y="5191"/>
                    <a:pt x="38373" y="5119"/>
                    <a:pt x="38373" y="5048"/>
                  </a:cubicBezTo>
                  <a:cubicBezTo>
                    <a:pt x="38408" y="4618"/>
                    <a:pt x="38516" y="4225"/>
                    <a:pt x="38659" y="3831"/>
                  </a:cubicBezTo>
                  <a:cubicBezTo>
                    <a:pt x="38766" y="3616"/>
                    <a:pt x="38874" y="3401"/>
                    <a:pt x="39017" y="3187"/>
                  </a:cubicBezTo>
                  <a:cubicBezTo>
                    <a:pt x="39124" y="3079"/>
                    <a:pt x="39232" y="2972"/>
                    <a:pt x="39339" y="2864"/>
                  </a:cubicBezTo>
                  <a:cubicBezTo>
                    <a:pt x="39482" y="2757"/>
                    <a:pt x="39625" y="2685"/>
                    <a:pt x="39804" y="2614"/>
                  </a:cubicBezTo>
                  <a:cubicBezTo>
                    <a:pt x="39948" y="2506"/>
                    <a:pt x="40091" y="2435"/>
                    <a:pt x="40234" y="2292"/>
                  </a:cubicBezTo>
                  <a:cubicBezTo>
                    <a:pt x="40413" y="2184"/>
                    <a:pt x="40520" y="2005"/>
                    <a:pt x="40592" y="1826"/>
                  </a:cubicBezTo>
                  <a:cubicBezTo>
                    <a:pt x="40663" y="1683"/>
                    <a:pt x="40699" y="1576"/>
                    <a:pt x="40771" y="1468"/>
                  </a:cubicBezTo>
                  <a:lnTo>
                    <a:pt x="40842" y="1433"/>
                  </a:lnTo>
                  <a:lnTo>
                    <a:pt x="40914" y="1361"/>
                  </a:lnTo>
                  <a:lnTo>
                    <a:pt x="41021" y="1289"/>
                  </a:lnTo>
                  <a:cubicBezTo>
                    <a:pt x="41200" y="1146"/>
                    <a:pt x="41379" y="1003"/>
                    <a:pt x="41594" y="896"/>
                  </a:cubicBezTo>
                  <a:cubicBezTo>
                    <a:pt x="41809" y="824"/>
                    <a:pt x="42024" y="788"/>
                    <a:pt x="42238" y="753"/>
                  </a:cubicBezTo>
                  <a:cubicBezTo>
                    <a:pt x="42310" y="753"/>
                    <a:pt x="42382" y="753"/>
                    <a:pt x="42453" y="717"/>
                  </a:cubicBezTo>
                  <a:close/>
                  <a:moveTo>
                    <a:pt x="42417" y="1"/>
                  </a:moveTo>
                  <a:cubicBezTo>
                    <a:pt x="42203" y="1"/>
                    <a:pt x="41988" y="37"/>
                    <a:pt x="41809" y="108"/>
                  </a:cubicBezTo>
                  <a:cubicBezTo>
                    <a:pt x="41594" y="144"/>
                    <a:pt x="41415" y="251"/>
                    <a:pt x="41272" y="359"/>
                  </a:cubicBezTo>
                  <a:cubicBezTo>
                    <a:pt x="40914" y="574"/>
                    <a:pt x="40592" y="860"/>
                    <a:pt x="40377" y="1218"/>
                  </a:cubicBezTo>
                  <a:cubicBezTo>
                    <a:pt x="40234" y="1361"/>
                    <a:pt x="40091" y="1504"/>
                    <a:pt x="39983" y="1683"/>
                  </a:cubicBezTo>
                  <a:cubicBezTo>
                    <a:pt x="39948" y="1719"/>
                    <a:pt x="39912" y="1719"/>
                    <a:pt x="39876" y="1755"/>
                  </a:cubicBezTo>
                  <a:cubicBezTo>
                    <a:pt x="39769" y="1791"/>
                    <a:pt x="39625" y="1826"/>
                    <a:pt x="39518" y="1826"/>
                  </a:cubicBezTo>
                  <a:cubicBezTo>
                    <a:pt x="39339" y="1862"/>
                    <a:pt x="39196" y="1934"/>
                    <a:pt x="39053" y="2005"/>
                  </a:cubicBezTo>
                  <a:cubicBezTo>
                    <a:pt x="38945" y="2041"/>
                    <a:pt x="38838" y="2077"/>
                    <a:pt x="38766" y="2149"/>
                  </a:cubicBezTo>
                  <a:cubicBezTo>
                    <a:pt x="38659" y="2220"/>
                    <a:pt x="38552" y="2328"/>
                    <a:pt x="38480" y="2399"/>
                  </a:cubicBezTo>
                  <a:cubicBezTo>
                    <a:pt x="38373" y="2506"/>
                    <a:pt x="38301" y="2614"/>
                    <a:pt x="38194" y="2721"/>
                  </a:cubicBezTo>
                  <a:cubicBezTo>
                    <a:pt x="38122" y="2793"/>
                    <a:pt x="38050" y="2900"/>
                    <a:pt x="38015" y="3008"/>
                  </a:cubicBezTo>
                  <a:cubicBezTo>
                    <a:pt x="37871" y="3222"/>
                    <a:pt x="37800" y="3437"/>
                    <a:pt x="37728" y="3652"/>
                  </a:cubicBezTo>
                  <a:cubicBezTo>
                    <a:pt x="37657" y="3831"/>
                    <a:pt x="37621" y="3974"/>
                    <a:pt x="37585" y="4117"/>
                  </a:cubicBezTo>
                  <a:cubicBezTo>
                    <a:pt x="37585" y="4296"/>
                    <a:pt x="37549" y="4439"/>
                    <a:pt x="37513" y="4618"/>
                  </a:cubicBezTo>
                  <a:lnTo>
                    <a:pt x="37513" y="4690"/>
                  </a:lnTo>
                  <a:cubicBezTo>
                    <a:pt x="37513" y="4762"/>
                    <a:pt x="37513" y="4833"/>
                    <a:pt x="37478" y="4905"/>
                  </a:cubicBezTo>
                  <a:lnTo>
                    <a:pt x="37478" y="4941"/>
                  </a:lnTo>
                  <a:cubicBezTo>
                    <a:pt x="37478" y="5012"/>
                    <a:pt x="37442" y="5084"/>
                    <a:pt x="37442" y="5191"/>
                  </a:cubicBezTo>
                  <a:cubicBezTo>
                    <a:pt x="37406" y="5370"/>
                    <a:pt x="37370" y="5549"/>
                    <a:pt x="37370" y="5764"/>
                  </a:cubicBezTo>
                  <a:lnTo>
                    <a:pt x="37370" y="5871"/>
                  </a:lnTo>
                  <a:cubicBezTo>
                    <a:pt x="37370" y="5907"/>
                    <a:pt x="37370" y="5943"/>
                    <a:pt x="37370" y="5979"/>
                  </a:cubicBezTo>
                  <a:cubicBezTo>
                    <a:pt x="37299" y="6050"/>
                    <a:pt x="37227" y="6158"/>
                    <a:pt x="37191" y="6229"/>
                  </a:cubicBezTo>
                  <a:cubicBezTo>
                    <a:pt x="36977" y="6480"/>
                    <a:pt x="36833" y="6730"/>
                    <a:pt x="36690" y="7017"/>
                  </a:cubicBezTo>
                  <a:cubicBezTo>
                    <a:pt x="36547" y="7339"/>
                    <a:pt x="36440" y="7661"/>
                    <a:pt x="36368" y="7983"/>
                  </a:cubicBezTo>
                  <a:cubicBezTo>
                    <a:pt x="36332" y="8162"/>
                    <a:pt x="36296" y="8377"/>
                    <a:pt x="36261" y="8556"/>
                  </a:cubicBezTo>
                  <a:lnTo>
                    <a:pt x="36261" y="8663"/>
                  </a:lnTo>
                  <a:cubicBezTo>
                    <a:pt x="36261" y="8842"/>
                    <a:pt x="36225" y="9057"/>
                    <a:pt x="36225" y="9272"/>
                  </a:cubicBezTo>
                  <a:lnTo>
                    <a:pt x="36225" y="9594"/>
                  </a:lnTo>
                  <a:cubicBezTo>
                    <a:pt x="36225" y="9630"/>
                    <a:pt x="36225" y="9630"/>
                    <a:pt x="36225" y="9665"/>
                  </a:cubicBezTo>
                  <a:cubicBezTo>
                    <a:pt x="36225" y="9737"/>
                    <a:pt x="36225" y="9809"/>
                    <a:pt x="36225" y="9880"/>
                  </a:cubicBezTo>
                  <a:lnTo>
                    <a:pt x="36189" y="9880"/>
                  </a:lnTo>
                  <a:cubicBezTo>
                    <a:pt x="36046" y="9916"/>
                    <a:pt x="35867" y="9952"/>
                    <a:pt x="35688" y="9988"/>
                  </a:cubicBezTo>
                  <a:cubicBezTo>
                    <a:pt x="35581" y="9988"/>
                    <a:pt x="35473" y="10023"/>
                    <a:pt x="35366" y="10059"/>
                  </a:cubicBezTo>
                  <a:cubicBezTo>
                    <a:pt x="35079" y="10131"/>
                    <a:pt x="34793" y="10238"/>
                    <a:pt x="34542" y="10417"/>
                  </a:cubicBezTo>
                  <a:cubicBezTo>
                    <a:pt x="34399" y="10489"/>
                    <a:pt x="34256" y="10596"/>
                    <a:pt x="34113" y="10703"/>
                  </a:cubicBezTo>
                  <a:lnTo>
                    <a:pt x="33898" y="10882"/>
                  </a:lnTo>
                  <a:lnTo>
                    <a:pt x="33719" y="11061"/>
                  </a:lnTo>
                  <a:cubicBezTo>
                    <a:pt x="33648" y="11097"/>
                    <a:pt x="33612" y="11133"/>
                    <a:pt x="33540" y="11169"/>
                  </a:cubicBezTo>
                  <a:lnTo>
                    <a:pt x="33325" y="11205"/>
                  </a:lnTo>
                  <a:lnTo>
                    <a:pt x="32073" y="11205"/>
                  </a:lnTo>
                  <a:cubicBezTo>
                    <a:pt x="31607" y="11240"/>
                    <a:pt x="31142" y="11312"/>
                    <a:pt x="30677" y="11419"/>
                  </a:cubicBezTo>
                  <a:cubicBezTo>
                    <a:pt x="30498" y="11491"/>
                    <a:pt x="30283" y="11527"/>
                    <a:pt x="30068" y="11598"/>
                  </a:cubicBezTo>
                  <a:cubicBezTo>
                    <a:pt x="29853" y="11706"/>
                    <a:pt x="29674" y="11777"/>
                    <a:pt x="29460" y="11885"/>
                  </a:cubicBezTo>
                  <a:cubicBezTo>
                    <a:pt x="29209" y="11992"/>
                    <a:pt x="28959" y="12171"/>
                    <a:pt x="28744" y="12386"/>
                  </a:cubicBezTo>
                  <a:cubicBezTo>
                    <a:pt x="28601" y="12529"/>
                    <a:pt x="28457" y="12672"/>
                    <a:pt x="28278" y="12887"/>
                  </a:cubicBezTo>
                  <a:lnTo>
                    <a:pt x="28171" y="13030"/>
                  </a:lnTo>
                  <a:cubicBezTo>
                    <a:pt x="28028" y="13173"/>
                    <a:pt x="27885" y="13352"/>
                    <a:pt x="27741" y="13460"/>
                  </a:cubicBezTo>
                  <a:cubicBezTo>
                    <a:pt x="27598" y="13567"/>
                    <a:pt x="27419" y="13674"/>
                    <a:pt x="27276" y="13746"/>
                  </a:cubicBezTo>
                  <a:cubicBezTo>
                    <a:pt x="27061" y="13818"/>
                    <a:pt x="26847" y="13889"/>
                    <a:pt x="26668" y="13925"/>
                  </a:cubicBezTo>
                  <a:lnTo>
                    <a:pt x="26524" y="13961"/>
                  </a:lnTo>
                  <a:cubicBezTo>
                    <a:pt x="26381" y="13997"/>
                    <a:pt x="26238" y="14068"/>
                    <a:pt x="26095" y="14104"/>
                  </a:cubicBezTo>
                  <a:cubicBezTo>
                    <a:pt x="25952" y="14176"/>
                    <a:pt x="25809" y="14283"/>
                    <a:pt x="25701" y="14390"/>
                  </a:cubicBezTo>
                  <a:cubicBezTo>
                    <a:pt x="25594" y="14498"/>
                    <a:pt x="25486" y="14605"/>
                    <a:pt x="25379" y="14677"/>
                  </a:cubicBezTo>
                  <a:lnTo>
                    <a:pt x="25343" y="14748"/>
                  </a:lnTo>
                  <a:lnTo>
                    <a:pt x="25272" y="14820"/>
                  </a:lnTo>
                  <a:lnTo>
                    <a:pt x="25057" y="15035"/>
                  </a:lnTo>
                  <a:lnTo>
                    <a:pt x="24985" y="15070"/>
                  </a:lnTo>
                  <a:cubicBezTo>
                    <a:pt x="24949" y="15106"/>
                    <a:pt x="24878" y="15106"/>
                    <a:pt x="24842" y="15106"/>
                  </a:cubicBezTo>
                  <a:lnTo>
                    <a:pt x="24663" y="15106"/>
                  </a:lnTo>
                  <a:cubicBezTo>
                    <a:pt x="24484" y="15070"/>
                    <a:pt x="24305" y="15035"/>
                    <a:pt x="24126" y="14963"/>
                  </a:cubicBezTo>
                  <a:lnTo>
                    <a:pt x="23947" y="14891"/>
                  </a:lnTo>
                  <a:cubicBezTo>
                    <a:pt x="23625" y="14784"/>
                    <a:pt x="23303" y="14712"/>
                    <a:pt x="22981" y="14641"/>
                  </a:cubicBezTo>
                  <a:cubicBezTo>
                    <a:pt x="22766" y="14605"/>
                    <a:pt x="22587" y="14605"/>
                    <a:pt x="22372" y="14605"/>
                  </a:cubicBezTo>
                  <a:lnTo>
                    <a:pt x="22229" y="14605"/>
                  </a:lnTo>
                  <a:cubicBezTo>
                    <a:pt x="21943" y="14605"/>
                    <a:pt x="21656" y="14677"/>
                    <a:pt x="21406" y="14748"/>
                  </a:cubicBezTo>
                  <a:cubicBezTo>
                    <a:pt x="21191" y="14784"/>
                    <a:pt x="21012" y="14856"/>
                    <a:pt x="20833" y="14891"/>
                  </a:cubicBezTo>
                  <a:cubicBezTo>
                    <a:pt x="20511" y="14999"/>
                    <a:pt x="20117" y="15142"/>
                    <a:pt x="19759" y="15249"/>
                  </a:cubicBezTo>
                  <a:cubicBezTo>
                    <a:pt x="19437" y="15321"/>
                    <a:pt x="19079" y="15393"/>
                    <a:pt x="18757" y="15464"/>
                  </a:cubicBezTo>
                  <a:cubicBezTo>
                    <a:pt x="18614" y="15464"/>
                    <a:pt x="18506" y="15464"/>
                    <a:pt x="18399" y="15500"/>
                  </a:cubicBezTo>
                  <a:lnTo>
                    <a:pt x="18220" y="15500"/>
                  </a:lnTo>
                  <a:cubicBezTo>
                    <a:pt x="18005" y="15500"/>
                    <a:pt x="17791" y="15464"/>
                    <a:pt x="17576" y="15428"/>
                  </a:cubicBezTo>
                  <a:lnTo>
                    <a:pt x="17397" y="15393"/>
                  </a:lnTo>
                  <a:cubicBezTo>
                    <a:pt x="17039" y="15357"/>
                    <a:pt x="16645" y="15321"/>
                    <a:pt x="16287" y="15285"/>
                  </a:cubicBezTo>
                  <a:lnTo>
                    <a:pt x="16072" y="15285"/>
                  </a:lnTo>
                  <a:cubicBezTo>
                    <a:pt x="15643" y="15285"/>
                    <a:pt x="15249" y="15357"/>
                    <a:pt x="14891" y="15464"/>
                  </a:cubicBezTo>
                  <a:cubicBezTo>
                    <a:pt x="14641" y="15536"/>
                    <a:pt x="14426" y="15643"/>
                    <a:pt x="14211" y="15751"/>
                  </a:cubicBezTo>
                  <a:cubicBezTo>
                    <a:pt x="13996" y="15822"/>
                    <a:pt x="13782" y="15929"/>
                    <a:pt x="13603" y="16073"/>
                  </a:cubicBezTo>
                  <a:cubicBezTo>
                    <a:pt x="13352" y="16216"/>
                    <a:pt x="13137" y="16431"/>
                    <a:pt x="12922" y="16610"/>
                  </a:cubicBezTo>
                  <a:lnTo>
                    <a:pt x="12708" y="16789"/>
                  </a:lnTo>
                  <a:cubicBezTo>
                    <a:pt x="12636" y="16860"/>
                    <a:pt x="12564" y="16932"/>
                    <a:pt x="12493" y="17003"/>
                  </a:cubicBezTo>
                  <a:cubicBezTo>
                    <a:pt x="12421" y="17075"/>
                    <a:pt x="12314" y="17111"/>
                    <a:pt x="12242" y="17147"/>
                  </a:cubicBezTo>
                  <a:cubicBezTo>
                    <a:pt x="11956" y="17254"/>
                    <a:pt x="11705" y="17325"/>
                    <a:pt x="11419" y="17361"/>
                  </a:cubicBezTo>
                  <a:lnTo>
                    <a:pt x="10703" y="17504"/>
                  </a:lnTo>
                  <a:cubicBezTo>
                    <a:pt x="10488" y="17504"/>
                    <a:pt x="10274" y="17576"/>
                    <a:pt x="10095" y="17612"/>
                  </a:cubicBezTo>
                  <a:cubicBezTo>
                    <a:pt x="9808" y="17683"/>
                    <a:pt x="9522" y="17791"/>
                    <a:pt x="9271" y="17970"/>
                  </a:cubicBezTo>
                  <a:cubicBezTo>
                    <a:pt x="9057" y="18113"/>
                    <a:pt x="8842" y="18292"/>
                    <a:pt x="8663" y="18507"/>
                  </a:cubicBezTo>
                  <a:cubicBezTo>
                    <a:pt x="8591" y="18578"/>
                    <a:pt x="8484" y="18686"/>
                    <a:pt x="8376" y="18793"/>
                  </a:cubicBezTo>
                  <a:cubicBezTo>
                    <a:pt x="8305" y="18829"/>
                    <a:pt x="8269" y="18865"/>
                    <a:pt x="8198" y="18900"/>
                  </a:cubicBezTo>
                  <a:cubicBezTo>
                    <a:pt x="7983" y="18972"/>
                    <a:pt x="7804" y="19044"/>
                    <a:pt x="7625" y="19079"/>
                  </a:cubicBezTo>
                  <a:cubicBezTo>
                    <a:pt x="7410" y="19151"/>
                    <a:pt x="7267" y="19187"/>
                    <a:pt x="7088" y="19223"/>
                  </a:cubicBezTo>
                  <a:cubicBezTo>
                    <a:pt x="6766" y="19366"/>
                    <a:pt x="6479" y="19509"/>
                    <a:pt x="6193" y="19724"/>
                  </a:cubicBezTo>
                  <a:cubicBezTo>
                    <a:pt x="6050" y="19831"/>
                    <a:pt x="5907" y="19938"/>
                    <a:pt x="5799" y="20046"/>
                  </a:cubicBezTo>
                  <a:cubicBezTo>
                    <a:pt x="5406" y="20404"/>
                    <a:pt x="5155" y="20869"/>
                    <a:pt x="5012" y="21334"/>
                  </a:cubicBezTo>
                  <a:cubicBezTo>
                    <a:pt x="4940" y="21513"/>
                    <a:pt x="4940" y="21692"/>
                    <a:pt x="4940" y="21871"/>
                  </a:cubicBezTo>
                  <a:cubicBezTo>
                    <a:pt x="4940" y="22050"/>
                    <a:pt x="4940" y="22229"/>
                    <a:pt x="4976" y="22373"/>
                  </a:cubicBezTo>
                  <a:cubicBezTo>
                    <a:pt x="5012" y="22623"/>
                    <a:pt x="5119" y="22874"/>
                    <a:pt x="5227" y="23088"/>
                  </a:cubicBezTo>
                  <a:lnTo>
                    <a:pt x="5298" y="23232"/>
                  </a:lnTo>
                  <a:cubicBezTo>
                    <a:pt x="5334" y="23267"/>
                    <a:pt x="5370" y="23303"/>
                    <a:pt x="5370" y="23375"/>
                  </a:cubicBezTo>
                  <a:cubicBezTo>
                    <a:pt x="5370" y="23411"/>
                    <a:pt x="5370" y="23411"/>
                    <a:pt x="5370" y="23446"/>
                  </a:cubicBezTo>
                  <a:cubicBezTo>
                    <a:pt x="5262" y="23625"/>
                    <a:pt x="5155" y="23804"/>
                    <a:pt x="5048" y="23947"/>
                  </a:cubicBezTo>
                  <a:lnTo>
                    <a:pt x="4904" y="24126"/>
                  </a:lnTo>
                  <a:cubicBezTo>
                    <a:pt x="4725" y="24413"/>
                    <a:pt x="4582" y="24663"/>
                    <a:pt x="4439" y="24950"/>
                  </a:cubicBezTo>
                  <a:lnTo>
                    <a:pt x="4367" y="24950"/>
                  </a:lnTo>
                  <a:cubicBezTo>
                    <a:pt x="4153" y="24950"/>
                    <a:pt x="3974" y="24986"/>
                    <a:pt x="3795" y="25021"/>
                  </a:cubicBezTo>
                  <a:cubicBezTo>
                    <a:pt x="3401" y="25129"/>
                    <a:pt x="3007" y="25308"/>
                    <a:pt x="2649" y="25522"/>
                  </a:cubicBezTo>
                  <a:cubicBezTo>
                    <a:pt x="2291" y="25773"/>
                    <a:pt x="2041" y="26095"/>
                    <a:pt x="1862" y="26489"/>
                  </a:cubicBezTo>
                  <a:cubicBezTo>
                    <a:pt x="1754" y="26668"/>
                    <a:pt x="1683" y="26847"/>
                    <a:pt x="1647" y="27062"/>
                  </a:cubicBezTo>
                  <a:cubicBezTo>
                    <a:pt x="1647" y="27169"/>
                    <a:pt x="1611" y="27276"/>
                    <a:pt x="1611" y="27384"/>
                  </a:cubicBezTo>
                  <a:cubicBezTo>
                    <a:pt x="1611" y="27420"/>
                    <a:pt x="1611" y="27491"/>
                    <a:pt x="1611" y="27563"/>
                  </a:cubicBezTo>
                  <a:cubicBezTo>
                    <a:pt x="1611" y="27599"/>
                    <a:pt x="1611" y="27634"/>
                    <a:pt x="1611" y="27670"/>
                  </a:cubicBezTo>
                  <a:cubicBezTo>
                    <a:pt x="1611" y="27706"/>
                    <a:pt x="1611" y="27742"/>
                    <a:pt x="1575" y="27778"/>
                  </a:cubicBezTo>
                  <a:cubicBezTo>
                    <a:pt x="1468" y="27957"/>
                    <a:pt x="1361" y="28135"/>
                    <a:pt x="1253" y="28314"/>
                  </a:cubicBezTo>
                  <a:lnTo>
                    <a:pt x="1146" y="28458"/>
                  </a:lnTo>
                  <a:cubicBezTo>
                    <a:pt x="895" y="28816"/>
                    <a:pt x="681" y="29209"/>
                    <a:pt x="502" y="29675"/>
                  </a:cubicBezTo>
                  <a:cubicBezTo>
                    <a:pt x="430" y="29889"/>
                    <a:pt x="358" y="30140"/>
                    <a:pt x="323" y="30426"/>
                  </a:cubicBezTo>
                  <a:cubicBezTo>
                    <a:pt x="323" y="30641"/>
                    <a:pt x="358" y="30892"/>
                    <a:pt x="466" y="31142"/>
                  </a:cubicBezTo>
                  <a:cubicBezTo>
                    <a:pt x="537" y="31285"/>
                    <a:pt x="609" y="31464"/>
                    <a:pt x="752" y="31608"/>
                  </a:cubicBezTo>
                  <a:lnTo>
                    <a:pt x="788" y="31643"/>
                  </a:lnTo>
                  <a:cubicBezTo>
                    <a:pt x="824" y="31715"/>
                    <a:pt x="860" y="31787"/>
                    <a:pt x="895" y="31822"/>
                  </a:cubicBezTo>
                  <a:cubicBezTo>
                    <a:pt x="895" y="31822"/>
                    <a:pt x="895" y="31858"/>
                    <a:pt x="895" y="31858"/>
                  </a:cubicBezTo>
                  <a:cubicBezTo>
                    <a:pt x="824" y="32037"/>
                    <a:pt x="716" y="32180"/>
                    <a:pt x="645" y="32323"/>
                  </a:cubicBezTo>
                  <a:lnTo>
                    <a:pt x="645" y="32359"/>
                  </a:lnTo>
                  <a:lnTo>
                    <a:pt x="537" y="32574"/>
                  </a:lnTo>
                  <a:cubicBezTo>
                    <a:pt x="394" y="32860"/>
                    <a:pt x="251" y="33147"/>
                    <a:pt x="144" y="33433"/>
                  </a:cubicBezTo>
                  <a:cubicBezTo>
                    <a:pt x="36" y="33719"/>
                    <a:pt x="1" y="34077"/>
                    <a:pt x="1" y="34400"/>
                  </a:cubicBezTo>
                  <a:cubicBezTo>
                    <a:pt x="36" y="34722"/>
                    <a:pt x="108" y="35044"/>
                    <a:pt x="251" y="35366"/>
                  </a:cubicBezTo>
                  <a:cubicBezTo>
                    <a:pt x="502" y="35939"/>
                    <a:pt x="895" y="36440"/>
                    <a:pt x="1361" y="36869"/>
                  </a:cubicBezTo>
                  <a:cubicBezTo>
                    <a:pt x="1575" y="37048"/>
                    <a:pt x="1790" y="37192"/>
                    <a:pt x="2005" y="37371"/>
                  </a:cubicBezTo>
                  <a:cubicBezTo>
                    <a:pt x="2077" y="37406"/>
                    <a:pt x="2184" y="37478"/>
                    <a:pt x="2256" y="37514"/>
                  </a:cubicBezTo>
                  <a:cubicBezTo>
                    <a:pt x="2327" y="37585"/>
                    <a:pt x="2399" y="37657"/>
                    <a:pt x="2470" y="37728"/>
                  </a:cubicBezTo>
                  <a:cubicBezTo>
                    <a:pt x="2506" y="37800"/>
                    <a:pt x="2542" y="37836"/>
                    <a:pt x="2578" y="37907"/>
                  </a:cubicBezTo>
                  <a:cubicBezTo>
                    <a:pt x="2614" y="38051"/>
                    <a:pt x="2649" y="38194"/>
                    <a:pt x="2685" y="38373"/>
                  </a:cubicBezTo>
                  <a:cubicBezTo>
                    <a:pt x="2685" y="38480"/>
                    <a:pt x="2685" y="38588"/>
                    <a:pt x="2721" y="38695"/>
                  </a:cubicBezTo>
                  <a:cubicBezTo>
                    <a:pt x="2721" y="38945"/>
                    <a:pt x="2757" y="39196"/>
                    <a:pt x="2792" y="39411"/>
                  </a:cubicBezTo>
                  <a:cubicBezTo>
                    <a:pt x="2864" y="39626"/>
                    <a:pt x="2900" y="39840"/>
                    <a:pt x="3007" y="40019"/>
                  </a:cubicBezTo>
                  <a:cubicBezTo>
                    <a:pt x="3115" y="40270"/>
                    <a:pt x="3258" y="40449"/>
                    <a:pt x="3437" y="40628"/>
                  </a:cubicBezTo>
                  <a:cubicBezTo>
                    <a:pt x="3544" y="40771"/>
                    <a:pt x="3687" y="40914"/>
                    <a:pt x="3866" y="41022"/>
                  </a:cubicBezTo>
                  <a:cubicBezTo>
                    <a:pt x="4010" y="41129"/>
                    <a:pt x="4153" y="41201"/>
                    <a:pt x="4332" y="41272"/>
                  </a:cubicBezTo>
                  <a:cubicBezTo>
                    <a:pt x="4511" y="41344"/>
                    <a:pt x="4725" y="41451"/>
                    <a:pt x="4940" y="41487"/>
                  </a:cubicBezTo>
                  <a:lnTo>
                    <a:pt x="4976" y="41487"/>
                  </a:lnTo>
                  <a:cubicBezTo>
                    <a:pt x="5155" y="41558"/>
                    <a:pt x="5334" y="41594"/>
                    <a:pt x="5513" y="41666"/>
                  </a:cubicBezTo>
                  <a:lnTo>
                    <a:pt x="5692" y="41737"/>
                  </a:lnTo>
                  <a:lnTo>
                    <a:pt x="5871" y="41845"/>
                  </a:lnTo>
                  <a:lnTo>
                    <a:pt x="5978" y="41916"/>
                  </a:lnTo>
                  <a:cubicBezTo>
                    <a:pt x="6050" y="41952"/>
                    <a:pt x="6157" y="42024"/>
                    <a:pt x="6265" y="42060"/>
                  </a:cubicBezTo>
                  <a:cubicBezTo>
                    <a:pt x="6408" y="42131"/>
                    <a:pt x="6551" y="42203"/>
                    <a:pt x="6694" y="42239"/>
                  </a:cubicBezTo>
                  <a:cubicBezTo>
                    <a:pt x="6945" y="42310"/>
                    <a:pt x="7195" y="42346"/>
                    <a:pt x="7410" y="42346"/>
                  </a:cubicBezTo>
                  <a:lnTo>
                    <a:pt x="7482" y="42346"/>
                  </a:lnTo>
                  <a:cubicBezTo>
                    <a:pt x="7732" y="42346"/>
                    <a:pt x="7983" y="42310"/>
                    <a:pt x="8269" y="42239"/>
                  </a:cubicBezTo>
                  <a:cubicBezTo>
                    <a:pt x="8412" y="42203"/>
                    <a:pt x="8591" y="42167"/>
                    <a:pt x="8734" y="42131"/>
                  </a:cubicBezTo>
                  <a:cubicBezTo>
                    <a:pt x="8878" y="42095"/>
                    <a:pt x="9128" y="42024"/>
                    <a:pt x="9307" y="41952"/>
                  </a:cubicBezTo>
                  <a:cubicBezTo>
                    <a:pt x="9343" y="41952"/>
                    <a:pt x="9415" y="41916"/>
                    <a:pt x="9450" y="41881"/>
                  </a:cubicBezTo>
                  <a:lnTo>
                    <a:pt x="9486" y="41916"/>
                  </a:lnTo>
                  <a:cubicBezTo>
                    <a:pt x="9594" y="42024"/>
                    <a:pt x="9701" y="42131"/>
                    <a:pt x="9808" y="42274"/>
                  </a:cubicBezTo>
                  <a:lnTo>
                    <a:pt x="9844" y="42310"/>
                  </a:lnTo>
                  <a:cubicBezTo>
                    <a:pt x="9951" y="42453"/>
                    <a:pt x="10095" y="42597"/>
                    <a:pt x="10238" y="42704"/>
                  </a:cubicBezTo>
                  <a:cubicBezTo>
                    <a:pt x="10417" y="42847"/>
                    <a:pt x="10632" y="42990"/>
                    <a:pt x="10882" y="43062"/>
                  </a:cubicBezTo>
                  <a:cubicBezTo>
                    <a:pt x="11133" y="43169"/>
                    <a:pt x="11383" y="43205"/>
                    <a:pt x="11634" y="43241"/>
                  </a:cubicBezTo>
                  <a:lnTo>
                    <a:pt x="11956" y="43241"/>
                  </a:lnTo>
                  <a:cubicBezTo>
                    <a:pt x="12207" y="43241"/>
                    <a:pt x="12457" y="43205"/>
                    <a:pt x="12708" y="43169"/>
                  </a:cubicBezTo>
                  <a:lnTo>
                    <a:pt x="12743" y="43169"/>
                  </a:lnTo>
                  <a:lnTo>
                    <a:pt x="12994" y="43133"/>
                  </a:lnTo>
                  <a:lnTo>
                    <a:pt x="13531" y="43133"/>
                  </a:lnTo>
                  <a:cubicBezTo>
                    <a:pt x="13710" y="43205"/>
                    <a:pt x="13889" y="43241"/>
                    <a:pt x="14068" y="43312"/>
                  </a:cubicBezTo>
                  <a:lnTo>
                    <a:pt x="14211" y="43384"/>
                  </a:lnTo>
                  <a:cubicBezTo>
                    <a:pt x="14462" y="43491"/>
                    <a:pt x="14712" y="43599"/>
                    <a:pt x="14999" y="43706"/>
                  </a:cubicBezTo>
                  <a:cubicBezTo>
                    <a:pt x="15392" y="43849"/>
                    <a:pt x="15786" y="43921"/>
                    <a:pt x="16180" y="43957"/>
                  </a:cubicBezTo>
                  <a:lnTo>
                    <a:pt x="16287" y="43957"/>
                  </a:lnTo>
                  <a:cubicBezTo>
                    <a:pt x="16395" y="43957"/>
                    <a:pt x="16538" y="43921"/>
                    <a:pt x="16645" y="43921"/>
                  </a:cubicBezTo>
                  <a:cubicBezTo>
                    <a:pt x="16860" y="43885"/>
                    <a:pt x="17075" y="43849"/>
                    <a:pt x="17254" y="43778"/>
                  </a:cubicBezTo>
                  <a:cubicBezTo>
                    <a:pt x="17397" y="43742"/>
                    <a:pt x="17540" y="43670"/>
                    <a:pt x="17647" y="43635"/>
                  </a:cubicBezTo>
                  <a:lnTo>
                    <a:pt x="17719" y="43635"/>
                  </a:lnTo>
                  <a:cubicBezTo>
                    <a:pt x="17862" y="43563"/>
                    <a:pt x="18005" y="43527"/>
                    <a:pt x="18148" y="43491"/>
                  </a:cubicBezTo>
                  <a:lnTo>
                    <a:pt x="18327" y="43456"/>
                  </a:lnTo>
                  <a:lnTo>
                    <a:pt x="18506" y="43420"/>
                  </a:lnTo>
                  <a:lnTo>
                    <a:pt x="18685" y="43384"/>
                  </a:lnTo>
                  <a:cubicBezTo>
                    <a:pt x="18793" y="43348"/>
                    <a:pt x="18936" y="43312"/>
                    <a:pt x="19079" y="43277"/>
                  </a:cubicBezTo>
                  <a:lnTo>
                    <a:pt x="19222" y="43277"/>
                  </a:lnTo>
                  <a:cubicBezTo>
                    <a:pt x="19473" y="43205"/>
                    <a:pt x="19723" y="43098"/>
                    <a:pt x="19974" y="42954"/>
                  </a:cubicBezTo>
                  <a:cubicBezTo>
                    <a:pt x="20117" y="42919"/>
                    <a:pt x="20225" y="42847"/>
                    <a:pt x="20332" y="42776"/>
                  </a:cubicBezTo>
                  <a:cubicBezTo>
                    <a:pt x="20475" y="42668"/>
                    <a:pt x="20583" y="42561"/>
                    <a:pt x="20690" y="42453"/>
                  </a:cubicBezTo>
                  <a:cubicBezTo>
                    <a:pt x="20940" y="42239"/>
                    <a:pt x="21119" y="42024"/>
                    <a:pt x="21298" y="41773"/>
                  </a:cubicBezTo>
                  <a:cubicBezTo>
                    <a:pt x="21334" y="41737"/>
                    <a:pt x="21406" y="41666"/>
                    <a:pt x="21442" y="41594"/>
                  </a:cubicBezTo>
                  <a:lnTo>
                    <a:pt x="21513" y="41558"/>
                  </a:lnTo>
                  <a:cubicBezTo>
                    <a:pt x="21656" y="41523"/>
                    <a:pt x="21800" y="41487"/>
                    <a:pt x="21943" y="41451"/>
                  </a:cubicBezTo>
                  <a:cubicBezTo>
                    <a:pt x="22050" y="41451"/>
                    <a:pt x="22157" y="41415"/>
                    <a:pt x="22265" y="41380"/>
                  </a:cubicBezTo>
                  <a:cubicBezTo>
                    <a:pt x="22587" y="41308"/>
                    <a:pt x="22838" y="41165"/>
                    <a:pt x="23124" y="41022"/>
                  </a:cubicBezTo>
                  <a:cubicBezTo>
                    <a:pt x="23375" y="40878"/>
                    <a:pt x="23625" y="40699"/>
                    <a:pt x="23876" y="40485"/>
                  </a:cubicBezTo>
                  <a:cubicBezTo>
                    <a:pt x="24126" y="40270"/>
                    <a:pt x="24341" y="40019"/>
                    <a:pt x="24556" y="39769"/>
                  </a:cubicBezTo>
                  <a:cubicBezTo>
                    <a:pt x="24878" y="39375"/>
                    <a:pt x="25164" y="38910"/>
                    <a:pt x="25379" y="38444"/>
                  </a:cubicBezTo>
                  <a:cubicBezTo>
                    <a:pt x="25451" y="38337"/>
                    <a:pt x="25486" y="38194"/>
                    <a:pt x="25522" y="38086"/>
                  </a:cubicBezTo>
                  <a:lnTo>
                    <a:pt x="25630" y="38051"/>
                  </a:lnTo>
                  <a:lnTo>
                    <a:pt x="25665" y="38051"/>
                  </a:lnTo>
                  <a:cubicBezTo>
                    <a:pt x="25809" y="37979"/>
                    <a:pt x="25952" y="37943"/>
                    <a:pt x="26095" y="37872"/>
                  </a:cubicBezTo>
                  <a:cubicBezTo>
                    <a:pt x="26131" y="37836"/>
                    <a:pt x="26202" y="37800"/>
                    <a:pt x="26274" y="37764"/>
                  </a:cubicBezTo>
                  <a:lnTo>
                    <a:pt x="26381" y="37693"/>
                  </a:lnTo>
                  <a:lnTo>
                    <a:pt x="26560" y="37693"/>
                  </a:lnTo>
                  <a:cubicBezTo>
                    <a:pt x="26668" y="37693"/>
                    <a:pt x="26739" y="37657"/>
                    <a:pt x="26811" y="37657"/>
                  </a:cubicBezTo>
                  <a:cubicBezTo>
                    <a:pt x="26954" y="37621"/>
                    <a:pt x="27097" y="37549"/>
                    <a:pt x="27205" y="37514"/>
                  </a:cubicBezTo>
                  <a:cubicBezTo>
                    <a:pt x="27598" y="37406"/>
                    <a:pt x="27920" y="37263"/>
                    <a:pt x="28243" y="37048"/>
                  </a:cubicBezTo>
                  <a:lnTo>
                    <a:pt x="28708" y="36798"/>
                  </a:lnTo>
                  <a:lnTo>
                    <a:pt x="28744" y="36798"/>
                  </a:lnTo>
                  <a:cubicBezTo>
                    <a:pt x="28923" y="36655"/>
                    <a:pt x="29137" y="36511"/>
                    <a:pt x="29281" y="36332"/>
                  </a:cubicBezTo>
                  <a:cubicBezTo>
                    <a:pt x="29460" y="36189"/>
                    <a:pt x="29639" y="35975"/>
                    <a:pt x="29746" y="35760"/>
                  </a:cubicBezTo>
                  <a:cubicBezTo>
                    <a:pt x="29889" y="35545"/>
                    <a:pt x="29961" y="35330"/>
                    <a:pt x="30068" y="35115"/>
                  </a:cubicBezTo>
                  <a:cubicBezTo>
                    <a:pt x="30140" y="34865"/>
                    <a:pt x="30211" y="34614"/>
                    <a:pt x="30211" y="34328"/>
                  </a:cubicBezTo>
                  <a:cubicBezTo>
                    <a:pt x="30211" y="34185"/>
                    <a:pt x="30211" y="34006"/>
                    <a:pt x="30211" y="33863"/>
                  </a:cubicBezTo>
                  <a:lnTo>
                    <a:pt x="30211" y="33827"/>
                  </a:lnTo>
                  <a:lnTo>
                    <a:pt x="30211" y="33612"/>
                  </a:lnTo>
                  <a:lnTo>
                    <a:pt x="30247" y="33612"/>
                  </a:lnTo>
                  <a:cubicBezTo>
                    <a:pt x="30319" y="33576"/>
                    <a:pt x="30390" y="33505"/>
                    <a:pt x="30498" y="33469"/>
                  </a:cubicBezTo>
                  <a:cubicBezTo>
                    <a:pt x="30712" y="33290"/>
                    <a:pt x="30963" y="33075"/>
                    <a:pt x="31142" y="32860"/>
                  </a:cubicBezTo>
                  <a:cubicBezTo>
                    <a:pt x="31536" y="32467"/>
                    <a:pt x="31786" y="31966"/>
                    <a:pt x="31965" y="31429"/>
                  </a:cubicBezTo>
                  <a:cubicBezTo>
                    <a:pt x="32001" y="31250"/>
                    <a:pt x="32037" y="31071"/>
                    <a:pt x="32037" y="30927"/>
                  </a:cubicBezTo>
                  <a:cubicBezTo>
                    <a:pt x="32073" y="30784"/>
                    <a:pt x="32073" y="30641"/>
                    <a:pt x="32037" y="30534"/>
                  </a:cubicBezTo>
                  <a:cubicBezTo>
                    <a:pt x="32037" y="30355"/>
                    <a:pt x="32037" y="30140"/>
                    <a:pt x="32001" y="29961"/>
                  </a:cubicBezTo>
                  <a:lnTo>
                    <a:pt x="32001" y="29889"/>
                  </a:lnTo>
                  <a:lnTo>
                    <a:pt x="32001" y="29818"/>
                  </a:lnTo>
                  <a:lnTo>
                    <a:pt x="32001" y="29746"/>
                  </a:lnTo>
                  <a:cubicBezTo>
                    <a:pt x="32001" y="29675"/>
                    <a:pt x="31965" y="29603"/>
                    <a:pt x="31929" y="29496"/>
                  </a:cubicBezTo>
                  <a:cubicBezTo>
                    <a:pt x="31929" y="29424"/>
                    <a:pt x="31929" y="29460"/>
                    <a:pt x="31929" y="29424"/>
                  </a:cubicBezTo>
                  <a:lnTo>
                    <a:pt x="32037" y="29317"/>
                  </a:lnTo>
                  <a:lnTo>
                    <a:pt x="32037" y="29281"/>
                  </a:lnTo>
                  <a:cubicBezTo>
                    <a:pt x="32108" y="29209"/>
                    <a:pt x="32144" y="29138"/>
                    <a:pt x="32216" y="29066"/>
                  </a:cubicBezTo>
                  <a:cubicBezTo>
                    <a:pt x="32359" y="28887"/>
                    <a:pt x="32502" y="28672"/>
                    <a:pt x="32610" y="28458"/>
                  </a:cubicBezTo>
                  <a:cubicBezTo>
                    <a:pt x="32753" y="28207"/>
                    <a:pt x="32860" y="27957"/>
                    <a:pt x="32932" y="27706"/>
                  </a:cubicBezTo>
                  <a:cubicBezTo>
                    <a:pt x="33075" y="27205"/>
                    <a:pt x="33147" y="26668"/>
                    <a:pt x="33075" y="26167"/>
                  </a:cubicBezTo>
                  <a:cubicBezTo>
                    <a:pt x="33039" y="25916"/>
                    <a:pt x="33003" y="25666"/>
                    <a:pt x="32968" y="25451"/>
                  </a:cubicBezTo>
                  <a:cubicBezTo>
                    <a:pt x="32968" y="25379"/>
                    <a:pt x="32968" y="25308"/>
                    <a:pt x="32968" y="25236"/>
                  </a:cubicBezTo>
                  <a:lnTo>
                    <a:pt x="32968" y="25200"/>
                  </a:lnTo>
                  <a:cubicBezTo>
                    <a:pt x="33003" y="25165"/>
                    <a:pt x="33039" y="25093"/>
                    <a:pt x="33075" y="25057"/>
                  </a:cubicBezTo>
                  <a:lnTo>
                    <a:pt x="33182" y="24950"/>
                  </a:lnTo>
                  <a:cubicBezTo>
                    <a:pt x="33325" y="24807"/>
                    <a:pt x="33433" y="24663"/>
                    <a:pt x="33504" y="24520"/>
                  </a:cubicBezTo>
                  <a:cubicBezTo>
                    <a:pt x="33719" y="24234"/>
                    <a:pt x="33791" y="23912"/>
                    <a:pt x="33755" y="23590"/>
                  </a:cubicBezTo>
                  <a:lnTo>
                    <a:pt x="33755" y="23482"/>
                  </a:lnTo>
                  <a:lnTo>
                    <a:pt x="33755" y="23339"/>
                  </a:lnTo>
                  <a:cubicBezTo>
                    <a:pt x="34041" y="23124"/>
                    <a:pt x="34328" y="22909"/>
                    <a:pt x="34650" y="22730"/>
                  </a:cubicBezTo>
                  <a:lnTo>
                    <a:pt x="34936" y="22516"/>
                  </a:lnTo>
                  <a:cubicBezTo>
                    <a:pt x="35437" y="22265"/>
                    <a:pt x="35831" y="21836"/>
                    <a:pt x="36082" y="21334"/>
                  </a:cubicBezTo>
                  <a:cubicBezTo>
                    <a:pt x="36153" y="21156"/>
                    <a:pt x="36225" y="20977"/>
                    <a:pt x="36261" y="20798"/>
                  </a:cubicBezTo>
                  <a:cubicBezTo>
                    <a:pt x="36296" y="20619"/>
                    <a:pt x="36296" y="20440"/>
                    <a:pt x="36296" y="20261"/>
                  </a:cubicBezTo>
                  <a:lnTo>
                    <a:pt x="36296" y="20082"/>
                  </a:lnTo>
                  <a:lnTo>
                    <a:pt x="36475" y="20082"/>
                  </a:lnTo>
                  <a:cubicBezTo>
                    <a:pt x="36762" y="20082"/>
                    <a:pt x="36977" y="20082"/>
                    <a:pt x="37191" y="20046"/>
                  </a:cubicBezTo>
                  <a:cubicBezTo>
                    <a:pt x="37513" y="20046"/>
                    <a:pt x="37871" y="19974"/>
                    <a:pt x="38194" y="19903"/>
                  </a:cubicBezTo>
                  <a:cubicBezTo>
                    <a:pt x="38480" y="19831"/>
                    <a:pt x="38766" y="19724"/>
                    <a:pt x="39053" y="19581"/>
                  </a:cubicBezTo>
                  <a:cubicBezTo>
                    <a:pt x="39232" y="19473"/>
                    <a:pt x="39411" y="19366"/>
                    <a:pt x="39590" y="19258"/>
                  </a:cubicBezTo>
                  <a:lnTo>
                    <a:pt x="39661" y="19223"/>
                  </a:lnTo>
                  <a:cubicBezTo>
                    <a:pt x="39733" y="19151"/>
                    <a:pt x="39840" y="19079"/>
                    <a:pt x="39983" y="19008"/>
                  </a:cubicBezTo>
                  <a:cubicBezTo>
                    <a:pt x="40126" y="18972"/>
                    <a:pt x="40270" y="18936"/>
                    <a:pt x="40413" y="18900"/>
                  </a:cubicBezTo>
                  <a:lnTo>
                    <a:pt x="40556" y="18900"/>
                  </a:lnTo>
                  <a:cubicBezTo>
                    <a:pt x="40842" y="18829"/>
                    <a:pt x="41093" y="18757"/>
                    <a:pt x="41344" y="18614"/>
                  </a:cubicBezTo>
                  <a:cubicBezTo>
                    <a:pt x="41558" y="18543"/>
                    <a:pt x="41773" y="18399"/>
                    <a:pt x="41952" y="18256"/>
                  </a:cubicBezTo>
                  <a:cubicBezTo>
                    <a:pt x="42059" y="18185"/>
                    <a:pt x="42131" y="18149"/>
                    <a:pt x="42167" y="18077"/>
                  </a:cubicBezTo>
                  <a:cubicBezTo>
                    <a:pt x="42274" y="17970"/>
                    <a:pt x="42346" y="17898"/>
                    <a:pt x="42417" y="17791"/>
                  </a:cubicBezTo>
                  <a:cubicBezTo>
                    <a:pt x="42561" y="17612"/>
                    <a:pt x="42668" y="17397"/>
                    <a:pt x="42740" y="17218"/>
                  </a:cubicBezTo>
                  <a:cubicBezTo>
                    <a:pt x="42775" y="17111"/>
                    <a:pt x="42811" y="17003"/>
                    <a:pt x="42847" y="16896"/>
                  </a:cubicBezTo>
                  <a:cubicBezTo>
                    <a:pt x="42847" y="16824"/>
                    <a:pt x="42883" y="16753"/>
                    <a:pt x="42883" y="16681"/>
                  </a:cubicBezTo>
                  <a:lnTo>
                    <a:pt x="43062" y="16538"/>
                  </a:lnTo>
                  <a:lnTo>
                    <a:pt x="43133" y="16538"/>
                  </a:lnTo>
                  <a:cubicBezTo>
                    <a:pt x="43241" y="16466"/>
                    <a:pt x="43384" y="16359"/>
                    <a:pt x="43491" y="16287"/>
                  </a:cubicBezTo>
                  <a:cubicBezTo>
                    <a:pt x="43742" y="16073"/>
                    <a:pt x="43921" y="15822"/>
                    <a:pt x="44028" y="15536"/>
                  </a:cubicBezTo>
                  <a:cubicBezTo>
                    <a:pt x="44171" y="15249"/>
                    <a:pt x="44243" y="14963"/>
                    <a:pt x="44314" y="14677"/>
                  </a:cubicBezTo>
                  <a:cubicBezTo>
                    <a:pt x="44314" y="14426"/>
                    <a:pt x="44314" y="14211"/>
                    <a:pt x="44279" y="13997"/>
                  </a:cubicBezTo>
                  <a:cubicBezTo>
                    <a:pt x="44386" y="13961"/>
                    <a:pt x="44529" y="13889"/>
                    <a:pt x="44672" y="13853"/>
                  </a:cubicBezTo>
                  <a:cubicBezTo>
                    <a:pt x="44780" y="13818"/>
                    <a:pt x="44851" y="13746"/>
                    <a:pt x="44923" y="13674"/>
                  </a:cubicBezTo>
                  <a:lnTo>
                    <a:pt x="45066" y="13603"/>
                  </a:lnTo>
                  <a:lnTo>
                    <a:pt x="45675" y="13603"/>
                  </a:lnTo>
                  <a:lnTo>
                    <a:pt x="45925" y="13567"/>
                  </a:lnTo>
                  <a:cubicBezTo>
                    <a:pt x="46033" y="13531"/>
                    <a:pt x="46140" y="13531"/>
                    <a:pt x="46247" y="13495"/>
                  </a:cubicBezTo>
                  <a:cubicBezTo>
                    <a:pt x="46391" y="13460"/>
                    <a:pt x="46498" y="13424"/>
                    <a:pt x="46641" y="13352"/>
                  </a:cubicBezTo>
                  <a:cubicBezTo>
                    <a:pt x="46856" y="13281"/>
                    <a:pt x="47071" y="13138"/>
                    <a:pt x="47285" y="12994"/>
                  </a:cubicBezTo>
                  <a:cubicBezTo>
                    <a:pt x="47608" y="12708"/>
                    <a:pt x="47858" y="12350"/>
                    <a:pt x="48037" y="11956"/>
                  </a:cubicBezTo>
                  <a:cubicBezTo>
                    <a:pt x="48109" y="11849"/>
                    <a:pt x="48145" y="11742"/>
                    <a:pt x="48180" y="11634"/>
                  </a:cubicBezTo>
                  <a:cubicBezTo>
                    <a:pt x="48180" y="11563"/>
                    <a:pt x="48180" y="11491"/>
                    <a:pt x="48180" y="11455"/>
                  </a:cubicBezTo>
                  <a:lnTo>
                    <a:pt x="48288" y="11384"/>
                  </a:lnTo>
                  <a:cubicBezTo>
                    <a:pt x="48395" y="11312"/>
                    <a:pt x="48467" y="11205"/>
                    <a:pt x="48574" y="11133"/>
                  </a:cubicBezTo>
                  <a:cubicBezTo>
                    <a:pt x="48681" y="11061"/>
                    <a:pt x="48717" y="10990"/>
                    <a:pt x="48825" y="10918"/>
                  </a:cubicBezTo>
                  <a:cubicBezTo>
                    <a:pt x="49004" y="10703"/>
                    <a:pt x="49183" y="10489"/>
                    <a:pt x="49326" y="10238"/>
                  </a:cubicBezTo>
                  <a:cubicBezTo>
                    <a:pt x="49469" y="9952"/>
                    <a:pt x="49505" y="9630"/>
                    <a:pt x="49469" y="9272"/>
                  </a:cubicBezTo>
                  <a:cubicBezTo>
                    <a:pt x="49397" y="8985"/>
                    <a:pt x="49254" y="8699"/>
                    <a:pt x="49039" y="8448"/>
                  </a:cubicBezTo>
                  <a:cubicBezTo>
                    <a:pt x="48860" y="8269"/>
                    <a:pt x="48646" y="8090"/>
                    <a:pt x="48431" y="7947"/>
                  </a:cubicBezTo>
                  <a:cubicBezTo>
                    <a:pt x="48359" y="7876"/>
                    <a:pt x="48252" y="7804"/>
                    <a:pt x="48145" y="7768"/>
                  </a:cubicBezTo>
                  <a:cubicBezTo>
                    <a:pt x="48037" y="7697"/>
                    <a:pt x="47930" y="7625"/>
                    <a:pt x="47822" y="7554"/>
                  </a:cubicBezTo>
                  <a:cubicBezTo>
                    <a:pt x="47858" y="7339"/>
                    <a:pt x="47822" y="7088"/>
                    <a:pt x="47787" y="6873"/>
                  </a:cubicBezTo>
                  <a:cubicBezTo>
                    <a:pt x="47751" y="6802"/>
                    <a:pt x="47715" y="6694"/>
                    <a:pt x="47679" y="6623"/>
                  </a:cubicBezTo>
                  <a:lnTo>
                    <a:pt x="47572" y="6515"/>
                  </a:lnTo>
                  <a:lnTo>
                    <a:pt x="47464" y="6408"/>
                  </a:lnTo>
                  <a:cubicBezTo>
                    <a:pt x="47393" y="6337"/>
                    <a:pt x="47321" y="6301"/>
                    <a:pt x="47250" y="6229"/>
                  </a:cubicBezTo>
                  <a:cubicBezTo>
                    <a:pt x="47142" y="6193"/>
                    <a:pt x="47071" y="6158"/>
                    <a:pt x="46999" y="6122"/>
                  </a:cubicBezTo>
                  <a:lnTo>
                    <a:pt x="46963" y="6122"/>
                  </a:lnTo>
                  <a:cubicBezTo>
                    <a:pt x="46892" y="6050"/>
                    <a:pt x="46820" y="6014"/>
                    <a:pt x="46713" y="5979"/>
                  </a:cubicBezTo>
                  <a:lnTo>
                    <a:pt x="46605" y="5943"/>
                  </a:lnTo>
                  <a:cubicBezTo>
                    <a:pt x="46426" y="5871"/>
                    <a:pt x="46283" y="5800"/>
                    <a:pt x="46140" y="5692"/>
                  </a:cubicBezTo>
                  <a:cubicBezTo>
                    <a:pt x="46140" y="5621"/>
                    <a:pt x="46176" y="5549"/>
                    <a:pt x="46176" y="5513"/>
                  </a:cubicBezTo>
                  <a:lnTo>
                    <a:pt x="46176" y="5477"/>
                  </a:lnTo>
                  <a:cubicBezTo>
                    <a:pt x="46212" y="5370"/>
                    <a:pt x="46247" y="5263"/>
                    <a:pt x="46283" y="5191"/>
                  </a:cubicBezTo>
                  <a:cubicBezTo>
                    <a:pt x="46391" y="4869"/>
                    <a:pt x="46426" y="4547"/>
                    <a:pt x="46319" y="4225"/>
                  </a:cubicBezTo>
                  <a:cubicBezTo>
                    <a:pt x="46247" y="4081"/>
                    <a:pt x="46176" y="3938"/>
                    <a:pt x="46104" y="3831"/>
                  </a:cubicBezTo>
                  <a:cubicBezTo>
                    <a:pt x="45997" y="3724"/>
                    <a:pt x="45889" y="3580"/>
                    <a:pt x="45782" y="3473"/>
                  </a:cubicBezTo>
                  <a:cubicBezTo>
                    <a:pt x="45675" y="3366"/>
                    <a:pt x="45532" y="3258"/>
                    <a:pt x="45424" y="3187"/>
                  </a:cubicBezTo>
                  <a:cubicBezTo>
                    <a:pt x="45281" y="3115"/>
                    <a:pt x="45138" y="3043"/>
                    <a:pt x="45030" y="3008"/>
                  </a:cubicBezTo>
                  <a:cubicBezTo>
                    <a:pt x="45066" y="2757"/>
                    <a:pt x="45066" y="2506"/>
                    <a:pt x="45066" y="2256"/>
                  </a:cubicBezTo>
                  <a:cubicBezTo>
                    <a:pt x="45030" y="1970"/>
                    <a:pt x="44959" y="1647"/>
                    <a:pt x="44816" y="1361"/>
                  </a:cubicBezTo>
                  <a:cubicBezTo>
                    <a:pt x="44816" y="1254"/>
                    <a:pt x="44780" y="1218"/>
                    <a:pt x="44708" y="1146"/>
                  </a:cubicBezTo>
                  <a:cubicBezTo>
                    <a:pt x="44672" y="1039"/>
                    <a:pt x="44601" y="932"/>
                    <a:pt x="44493" y="860"/>
                  </a:cubicBezTo>
                  <a:cubicBezTo>
                    <a:pt x="44350" y="609"/>
                    <a:pt x="44136" y="430"/>
                    <a:pt x="43921" y="287"/>
                  </a:cubicBezTo>
                  <a:cubicBezTo>
                    <a:pt x="43527" y="72"/>
                    <a:pt x="43133" y="1"/>
                    <a:pt x="427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33"/>
            <p:cNvSpPr/>
            <p:nvPr/>
          </p:nvSpPr>
          <p:spPr>
            <a:xfrm>
              <a:off x="2285575" y="1299975"/>
              <a:ext cx="265800" cy="336500"/>
            </a:xfrm>
            <a:custGeom>
              <a:avLst/>
              <a:gdLst/>
              <a:ahLst/>
              <a:cxnLst/>
              <a:rect l="l" t="t" r="r" b="b"/>
              <a:pathLst>
                <a:path w="10632" h="13460" extrusionOk="0">
                  <a:moveTo>
                    <a:pt x="10488" y="0"/>
                  </a:moveTo>
                  <a:cubicBezTo>
                    <a:pt x="10274" y="0"/>
                    <a:pt x="10095" y="72"/>
                    <a:pt x="9916" y="72"/>
                  </a:cubicBezTo>
                  <a:cubicBezTo>
                    <a:pt x="9737" y="108"/>
                    <a:pt x="9558" y="179"/>
                    <a:pt x="9415" y="251"/>
                  </a:cubicBezTo>
                  <a:cubicBezTo>
                    <a:pt x="9092" y="394"/>
                    <a:pt x="8842" y="645"/>
                    <a:pt x="8734" y="967"/>
                  </a:cubicBezTo>
                  <a:cubicBezTo>
                    <a:pt x="8699" y="1038"/>
                    <a:pt x="8663" y="1110"/>
                    <a:pt x="8663" y="1217"/>
                  </a:cubicBezTo>
                  <a:cubicBezTo>
                    <a:pt x="8663" y="1289"/>
                    <a:pt x="8663" y="1396"/>
                    <a:pt x="8663" y="1468"/>
                  </a:cubicBezTo>
                  <a:cubicBezTo>
                    <a:pt x="8663" y="1647"/>
                    <a:pt x="8699" y="1790"/>
                    <a:pt x="8770" y="1933"/>
                  </a:cubicBezTo>
                  <a:cubicBezTo>
                    <a:pt x="8770" y="1969"/>
                    <a:pt x="8770" y="2005"/>
                    <a:pt x="8806" y="2041"/>
                  </a:cubicBezTo>
                  <a:lnTo>
                    <a:pt x="8806" y="2148"/>
                  </a:lnTo>
                  <a:cubicBezTo>
                    <a:pt x="8734" y="2148"/>
                    <a:pt x="8627" y="2220"/>
                    <a:pt x="8555" y="2255"/>
                  </a:cubicBezTo>
                  <a:cubicBezTo>
                    <a:pt x="8520" y="2255"/>
                    <a:pt x="8484" y="2291"/>
                    <a:pt x="8448" y="2327"/>
                  </a:cubicBezTo>
                  <a:lnTo>
                    <a:pt x="8412" y="2363"/>
                  </a:lnTo>
                  <a:lnTo>
                    <a:pt x="8341" y="2434"/>
                  </a:lnTo>
                  <a:cubicBezTo>
                    <a:pt x="8269" y="2506"/>
                    <a:pt x="8198" y="2613"/>
                    <a:pt x="8162" y="2685"/>
                  </a:cubicBezTo>
                  <a:lnTo>
                    <a:pt x="8126" y="2757"/>
                  </a:lnTo>
                  <a:cubicBezTo>
                    <a:pt x="8090" y="2649"/>
                    <a:pt x="8019" y="2578"/>
                    <a:pt x="7911" y="2578"/>
                  </a:cubicBezTo>
                  <a:lnTo>
                    <a:pt x="6265" y="2255"/>
                  </a:lnTo>
                  <a:lnTo>
                    <a:pt x="6157" y="2255"/>
                  </a:lnTo>
                  <a:cubicBezTo>
                    <a:pt x="5942" y="2184"/>
                    <a:pt x="5692" y="2148"/>
                    <a:pt x="5441" y="2076"/>
                  </a:cubicBezTo>
                  <a:lnTo>
                    <a:pt x="4904" y="1933"/>
                  </a:lnTo>
                  <a:cubicBezTo>
                    <a:pt x="4761" y="1897"/>
                    <a:pt x="4618" y="1862"/>
                    <a:pt x="4475" y="1862"/>
                  </a:cubicBezTo>
                  <a:cubicBezTo>
                    <a:pt x="4296" y="1862"/>
                    <a:pt x="4153" y="1897"/>
                    <a:pt x="4010" y="1933"/>
                  </a:cubicBezTo>
                  <a:cubicBezTo>
                    <a:pt x="3759" y="2041"/>
                    <a:pt x="3508" y="2184"/>
                    <a:pt x="3294" y="2399"/>
                  </a:cubicBezTo>
                  <a:lnTo>
                    <a:pt x="3043" y="2613"/>
                  </a:lnTo>
                  <a:lnTo>
                    <a:pt x="2864" y="2828"/>
                  </a:lnTo>
                  <a:lnTo>
                    <a:pt x="2327" y="3293"/>
                  </a:lnTo>
                  <a:lnTo>
                    <a:pt x="2220" y="3401"/>
                  </a:lnTo>
                  <a:cubicBezTo>
                    <a:pt x="2077" y="3508"/>
                    <a:pt x="1933" y="3651"/>
                    <a:pt x="1790" y="3759"/>
                  </a:cubicBezTo>
                  <a:cubicBezTo>
                    <a:pt x="1611" y="3938"/>
                    <a:pt x="1432" y="4153"/>
                    <a:pt x="1325" y="4403"/>
                  </a:cubicBezTo>
                  <a:cubicBezTo>
                    <a:pt x="1218" y="4510"/>
                    <a:pt x="1182" y="4689"/>
                    <a:pt x="1110" y="4833"/>
                  </a:cubicBezTo>
                  <a:cubicBezTo>
                    <a:pt x="1074" y="4976"/>
                    <a:pt x="1039" y="5119"/>
                    <a:pt x="1039" y="5298"/>
                  </a:cubicBezTo>
                  <a:cubicBezTo>
                    <a:pt x="1039" y="5441"/>
                    <a:pt x="1039" y="5620"/>
                    <a:pt x="1039" y="5799"/>
                  </a:cubicBezTo>
                  <a:cubicBezTo>
                    <a:pt x="1039" y="5906"/>
                    <a:pt x="1039" y="6050"/>
                    <a:pt x="1039" y="6193"/>
                  </a:cubicBezTo>
                  <a:lnTo>
                    <a:pt x="1039" y="6229"/>
                  </a:lnTo>
                  <a:lnTo>
                    <a:pt x="967" y="6336"/>
                  </a:lnTo>
                  <a:lnTo>
                    <a:pt x="931" y="6408"/>
                  </a:lnTo>
                  <a:cubicBezTo>
                    <a:pt x="788" y="6551"/>
                    <a:pt x="645" y="6730"/>
                    <a:pt x="537" y="6873"/>
                  </a:cubicBezTo>
                  <a:cubicBezTo>
                    <a:pt x="394" y="7123"/>
                    <a:pt x="251" y="7374"/>
                    <a:pt x="180" y="7660"/>
                  </a:cubicBezTo>
                  <a:cubicBezTo>
                    <a:pt x="108" y="7911"/>
                    <a:pt x="36" y="8162"/>
                    <a:pt x="36" y="8412"/>
                  </a:cubicBezTo>
                  <a:cubicBezTo>
                    <a:pt x="1" y="8519"/>
                    <a:pt x="1" y="8663"/>
                    <a:pt x="1" y="8770"/>
                  </a:cubicBezTo>
                  <a:cubicBezTo>
                    <a:pt x="1" y="8949"/>
                    <a:pt x="1" y="9092"/>
                    <a:pt x="36" y="9271"/>
                  </a:cubicBezTo>
                  <a:cubicBezTo>
                    <a:pt x="72" y="9486"/>
                    <a:pt x="180" y="9701"/>
                    <a:pt x="287" y="9915"/>
                  </a:cubicBezTo>
                  <a:cubicBezTo>
                    <a:pt x="358" y="10059"/>
                    <a:pt x="430" y="10166"/>
                    <a:pt x="502" y="10309"/>
                  </a:cubicBezTo>
                  <a:lnTo>
                    <a:pt x="537" y="10345"/>
                  </a:lnTo>
                  <a:cubicBezTo>
                    <a:pt x="573" y="10417"/>
                    <a:pt x="609" y="10452"/>
                    <a:pt x="645" y="10524"/>
                  </a:cubicBezTo>
                  <a:lnTo>
                    <a:pt x="681" y="10560"/>
                  </a:lnTo>
                  <a:lnTo>
                    <a:pt x="716" y="10631"/>
                  </a:lnTo>
                  <a:cubicBezTo>
                    <a:pt x="788" y="10667"/>
                    <a:pt x="824" y="10775"/>
                    <a:pt x="860" y="10846"/>
                  </a:cubicBezTo>
                  <a:cubicBezTo>
                    <a:pt x="895" y="10882"/>
                    <a:pt x="895" y="10918"/>
                    <a:pt x="895" y="10954"/>
                  </a:cubicBezTo>
                  <a:cubicBezTo>
                    <a:pt x="931" y="11132"/>
                    <a:pt x="931" y="11276"/>
                    <a:pt x="895" y="11455"/>
                  </a:cubicBezTo>
                  <a:cubicBezTo>
                    <a:pt x="895" y="11634"/>
                    <a:pt x="895" y="11813"/>
                    <a:pt x="895" y="11992"/>
                  </a:cubicBezTo>
                  <a:cubicBezTo>
                    <a:pt x="931" y="12135"/>
                    <a:pt x="967" y="12314"/>
                    <a:pt x="1003" y="12493"/>
                  </a:cubicBezTo>
                  <a:cubicBezTo>
                    <a:pt x="1039" y="12564"/>
                    <a:pt x="1074" y="12636"/>
                    <a:pt x="1110" y="12707"/>
                  </a:cubicBezTo>
                  <a:cubicBezTo>
                    <a:pt x="1146" y="12743"/>
                    <a:pt x="1182" y="12815"/>
                    <a:pt x="1253" y="12886"/>
                  </a:cubicBezTo>
                  <a:cubicBezTo>
                    <a:pt x="1325" y="12994"/>
                    <a:pt x="1468" y="13101"/>
                    <a:pt x="1611" y="13173"/>
                  </a:cubicBezTo>
                  <a:cubicBezTo>
                    <a:pt x="1754" y="13244"/>
                    <a:pt x="1898" y="13316"/>
                    <a:pt x="2041" y="13352"/>
                  </a:cubicBezTo>
                  <a:cubicBezTo>
                    <a:pt x="2220" y="13423"/>
                    <a:pt x="2363" y="13459"/>
                    <a:pt x="2542" y="13459"/>
                  </a:cubicBezTo>
                  <a:cubicBezTo>
                    <a:pt x="2614" y="13459"/>
                    <a:pt x="2685" y="13423"/>
                    <a:pt x="2721" y="13388"/>
                  </a:cubicBezTo>
                  <a:cubicBezTo>
                    <a:pt x="2793" y="13352"/>
                    <a:pt x="2793" y="13280"/>
                    <a:pt x="2793" y="13209"/>
                  </a:cubicBezTo>
                  <a:cubicBezTo>
                    <a:pt x="2793" y="13030"/>
                    <a:pt x="2685" y="12922"/>
                    <a:pt x="2542" y="12922"/>
                  </a:cubicBezTo>
                  <a:lnTo>
                    <a:pt x="2220" y="12922"/>
                  </a:lnTo>
                  <a:cubicBezTo>
                    <a:pt x="2077" y="12886"/>
                    <a:pt x="1969" y="12851"/>
                    <a:pt x="1862" y="12815"/>
                  </a:cubicBezTo>
                  <a:cubicBezTo>
                    <a:pt x="1719" y="12779"/>
                    <a:pt x="1576" y="12672"/>
                    <a:pt x="1504" y="12564"/>
                  </a:cubicBezTo>
                  <a:cubicBezTo>
                    <a:pt x="1468" y="12493"/>
                    <a:pt x="1432" y="12457"/>
                    <a:pt x="1397" y="12385"/>
                  </a:cubicBezTo>
                  <a:cubicBezTo>
                    <a:pt x="1361" y="12278"/>
                    <a:pt x="1325" y="12135"/>
                    <a:pt x="1289" y="12027"/>
                  </a:cubicBezTo>
                  <a:cubicBezTo>
                    <a:pt x="1289" y="11813"/>
                    <a:pt x="1289" y="11562"/>
                    <a:pt x="1325" y="11347"/>
                  </a:cubicBezTo>
                  <a:cubicBezTo>
                    <a:pt x="1325" y="11276"/>
                    <a:pt x="1361" y="11168"/>
                    <a:pt x="1361" y="11097"/>
                  </a:cubicBezTo>
                  <a:cubicBezTo>
                    <a:pt x="1361" y="10918"/>
                    <a:pt x="1361" y="10775"/>
                    <a:pt x="1325" y="10631"/>
                  </a:cubicBezTo>
                  <a:cubicBezTo>
                    <a:pt x="1289" y="10560"/>
                    <a:pt x="1289" y="10488"/>
                    <a:pt x="1253" y="10417"/>
                  </a:cubicBezTo>
                  <a:lnTo>
                    <a:pt x="1218" y="10381"/>
                  </a:lnTo>
                  <a:lnTo>
                    <a:pt x="1182" y="10273"/>
                  </a:lnTo>
                  <a:cubicBezTo>
                    <a:pt x="1074" y="9987"/>
                    <a:pt x="967" y="9701"/>
                    <a:pt x="895" y="9414"/>
                  </a:cubicBezTo>
                  <a:cubicBezTo>
                    <a:pt x="895" y="9271"/>
                    <a:pt x="895" y="9164"/>
                    <a:pt x="895" y="9021"/>
                  </a:cubicBezTo>
                  <a:cubicBezTo>
                    <a:pt x="967" y="8734"/>
                    <a:pt x="1039" y="8412"/>
                    <a:pt x="1146" y="8162"/>
                  </a:cubicBezTo>
                  <a:cubicBezTo>
                    <a:pt x="1218" y="7947"/>
                    <a:pt x="1325" y="7768"/>
                    <a:pt x="1468" y="7589"/>
                  </a:cubicBezTo>
                  <a:lnTo>
                    <a:pt x="1647" y="7374"/>
                  </a:lnTo>
                  <a:cubicBezTo>
                    <a:pt x="1719" y="7302"/>
                    <a:pt x="1790" y="7231"/>
                    <a:pt x="1862" y="7159"/>
                  </a:cubicBezTo>
                  <a:cubicBezTo>
                    <a:pt x="1933" y="7052"/>
                    <a:pt x="2005" y="6945"/>
                    <a:pt x="2077" y="6801"/>
                  </a:cubicBezTo>
                  <a:cubicBezTo>
                    <a:pt x="2148" y="6658"/>
                    <a:pt x="2184" y="6443"/>
                    <a:pt x="2220" y="6264"/>
                  </a:cubicBezTo>
                  <a:cubicBezTo>
                    <a:pt x="2184" y="6157"/>
                    <a:pt x="2184" y="6050"/>
                    <a:pt x="2148" y="5906"/>
                  </a:cubicBezTo>
                  <a:lnTo>
                    <a:pt x="2112" y="5799"/>
                  </a:lnTo>
                  <a:cubicBezTo>
                    <a:pt x="2077" y="5692"/>
                    <a:pt x="2041" y="5549"/>
                    <a:pt x="2005" y="5405"/>
                  </a:cubicBezTo>
                  <a:cubicBezTo>
                    <a:pt x="2005" y="5298"/>
                    <a:pt x="2005" y="5191"/>
                    <a:pt x="2005" y="5083"/>
                  </a:cubicBezTo>
                  <a:cubicBezTo>
                    <a:pt x="2041" y="5012"/>
                    <a:pt x="2041" y="4904"/>
                    <a:pt x="2077" y="4833"/>
                  </a:cubicBezTo>
                  <a:cubicBezTo>
                    <a:pt x="2148" y="4689"/>
                    <a:pt x="2220" y="4582"/>
                    <a:pt x="2291" y="4475"/>
                  </a:cubicBezTo>
                  <a:cubicBezTo>
                    <a:pt x="2470" y="4260"/>
                    <a:pt x="2685" y="4081"/>
                    <a:pt x="2864" y="3866"/>
                  </a:cubicBezTo>
                  <a:lnTo>
                    <a:pt x="3115" y="3616"/>
                  </a:lnTo>
                  <a:lnTo>
                    <a:pt x="3150" y="3616"/>
                  </a:lnTo>
                  <a:cubicBezTo>
                    <a:pt x="3294" y="3508"/>
                    <a:pt x="3401" y="3365"/>
                    <a:pt x="3544" y="3222"/>
                  </a:cubicBezTo>
                  <a:lnTo>
                    <a:pt x="3580" y="3186"/>
                  </a:lnTo>
                  <a:cubicBezTo>
                    <a:pt x="3723" y="3043"/>
                    <a:pt x="3866" y="2900"/>
                    <a:pt x="4010" y="2792"/>
                  </a:cubicBezTo>
                  <a:cubicBezTo>
                    <a:pt x="4081" y="2721"/>
                    <a:pt x="4153" y="2685"/>
                    <a:pt x="4260" y="2649"/>
                  </a:cubicBezTo>
                  <a:lnTo>
                    <a:pt x="4403" y="2578"/>
                  </a:lnTo>
                  <a:lnTo>
                    <a:pt x="4654" y="2578"/>
                  </a:lnTo>
                  <a:cubicBezTo>
                    <a:pt x="4940" y="2649"/>
                    <a:pt x="5191" y="2721"/>
                    <a:pt x="5477" y="2757"/>
                  </a:cubicBezTo>
                  <a:cubicBezTo>
                    <a:pt x="5656" y="2792"/>
                    <a:pt x="5835" y="2864"/>
                    <a:pt x="6014" y="2900"/>
                  </a:cubicBezTo>
                  <a:lnTo>
                    <a:pt x="6336" y="2971"/>
                  </a:lnTo>
                  <a:lnTo>
                    <a:pt x="7732" y="3258"/>
                  </a:lnTo>
                  <a:lnTo>
                    <a:pt x="7840" y="3258"/>
                  </a:lnTo>
                  <a:cubicBezTo>
                    <a:pt x="7875" y="3258"/>
                    <a:pt x="7947" y="3258"/>
                    <a:pt x="7983" y="3222"/>
                  </a:cubicBezTo>
                  <a:cubicBezTo>
                    <a:pt x="8019" y="3186"/>
                    <a:pt x="8019" y="3186"/>
                    <a:pt x="8054" y="3186"/>
                  </a:cubicBezTo>
                  <a:cubicBezTo>
                    <a:pt x="8054" y="3222"/>
                    <a:pt x="8054" y="3293"/>
                    <a:pt x="8054" y="3329"/>
                  </a:cubicBezTo>
                  <a:cubicBezTo>
                    <a:pt x="8054" y="3365"/>
                    <a:pt x="8054" y="3401"/>
                    <a:pt x="8054" y="3437"/>
                  </a:cubicBezTo>
                  <a:lnTo>
                    <a:pt x="8054" y="3580"/>
                  </a:lnTo>
                  <a:cubicBezTo>
                    <a:pt x="8019" y="3616"/>
                    <a:pt x="8019" y="3651"/>
                    <a:pt x="8019" y="3651"/>
                  </a:cubicBezTo>
                  <a:cubicBezTo>
                    <a:pt x="7983" y="3723"/>
                    <a:pt x="7983" y="3795"/>
                    <a:pt x="7947" y="3866"/>
                  </a:cubicBezTo>
                  <a:cubicBezTo>
                    <a:pt x="7947" y="3938"/>
                    <a:pt x="7911" y="4009"/>
                    <a:pt x="7911" y="4081"/>
                  </a:cubicBezTo>
                  <a:cubicBezTo>
                    <a:pt x="7911" y="4153"/>
                    <a:pt x="7911" y="4224"/>
                    <a:pt x="7947" y="4296"/>
                  </a:cubicBezTo>
                  <a:cubicBezTo>
                    <a:pt x="7947" y="4367"/>
                    <a:pt x="7983" y="4439"/>
                    <a:pt x="8019" y="4510"/>
                  </a:cubicBezTo>
                  <a:cubicBezTo>
                    <a:pt x="8054" y="4582"/>
                    <a:pt x="8090" y="4654"/>
                    <a:pt x="8126" y="4689"/>
                  </a:cubicBezTo>
                  <a:cubicBezTo>
                    <a:pt x="8198" y="4833"/>
                    <a:pt x="8341" y="4940"/>
                    <a:pt x="8448" y="5012"/>
                  </a:cubicBezTo>
                  <a:cubicBezTo>
                    <a:pt x="8520" y="5047"/>
                    <a:pt x="8591" y="5083"/>
                    <a:pt x="8663" y="5119"/>
                  </a:cubicBezTo>
                  <a:lnTo>
                    <a:pt x="8699" y="5119"/>
                  </a:lnTo>
                  <a:cubicBezTo>
                    <a:pt x="8770" y="5155"/>
                    <a:pt x="8842" y="5155"/>
                    <a:pt x="8913" y="5191"/>
                  </a:cubicBezTo>
                  <a:cubicBezTo>
                    <a:pt x="9021" y="5191"/>
                    <a:pt x="9164" y="5226"/>
                    <a:pt x="9271" y="5226"/>
                  </a:cubicBezTo>
                  <a:lnTo>
                    <a:pt x="9415" y="5226"/>
                  </a:lnTo>
                  <a:cubicBezTo>
                    <a:pt x="9594" y="5191"/>
                    <a:pt x="9808" y="5155"/>
                    <a:pt x="9987" y="5119"/>
                  </a:cubicBezTo>
                  <a:cubicBezTo>
                    <a:pt x="10023" y="5083"/>
                    <a:pt x="10059" y="5047"/>
                    <a:pt x="10095" y="5012"/>
                  </a:cubicBezTo>
                  <a:cubicBezTo>
                    <a:pt x="10130" y="4976"/>
                    <a:pt x="10130" y="4904"/>
                    <a:pt x="10095" y="4868"/>
                  </a:cubicBezTo>
                  <a:cubicBezTo>
                    <a:pt x="10095" y="4797"/>
                    <a:pt x="10059" y="4761"/>
                    <a:pt x="10023" y="4761"/>
                  </a:cubicBezTo>
                  <a:cubicBezTo>
                    <a:pt x="9987" y="4725"/>
                    <a:pt x="9951" y="4725"/>
                    <a:pt x="9916" y="4725"/>
                  </a:cubicBezTo>
                  <a:lnTo>
                    <a:pt x="9128" y="4725"/>
                  </a:lnTo>
                  <a:cubicBezTo>
                    <a:pt x="9021" y="4689"/>
                    <a:pt x="8913" y="4689"/>
                    <a:pt x="8806" y="4654"/>
                  </a:cubicBezTo>
                  <a:cubicBezTo>
                    <a:pt x="8734" y="4618"/>
                    <a:pt x="8699" y="4582"/>
                    <a:pt x="8627" y="4546"/>
                  </a:cubicBezTo>
                  <a:cubicBezTo>
                    <a:pt x="8591" y="4510"/>
                    <a:pt x="8555" y="4439"/>
                    <a:pt x="8520" y="4403"/>
                  </a:cubicBezTo>
                  <a:cubicBezTo>
                    <a:pt x="8484" y="4367"/>
                    <a:pt x="8448" y="4332"/>
                    <a:pt x="8448" y="4296"/>
                  </a:cubicBezTo>
                  <a:cubicBezTo>
                    <a:pt x="8412" y="4260"/>
                    <a:pt x="8412" y="4188"/>
                    <a:pt x="8377" y="4153"/>
                  </a:cubicBezTo>
                  <a:cubicBezTo>
                    <a:pt x="8377" y="4117"/>
                    <a:pt x="8377" y="4045"/>
                    <a:pt x="8377" y="4009"/>
                  </a:cubicBezTo>
                  <a:cubicBezTo>
                    <a:pt x="8412" y="3938"/>
                    <a:pt x="8412" y="3902"/>
                    <a:pt x="8448" y="3830"/>
                  </a:cubicBezTo>
                  <a:lnTo>
                    <a:pt x="8484" y="3759"/>
                  </a:lnTo>
                  <a:cubicBezTo>
                    <a:pt x="8484" y="3723"/>
                    <a:pt x="8520" y="3651"/>
                    <a:pt x="8520" y="3616"/>
                  </a:cubicBezTo>
                  <a:cubicBezTo>
                    <a:pt x="8555" y="3580"/>
                    <a:pt x="8591" y="3508"/>
                    <a:pt x="8591" y="3437"/>
                  </a:cubicBezTo>
                  <a:lnTo>
                    <a:pt x="8591" y="3365"/>
                  </a:lnTo>
                  <a:lnTo>
                    <a:pt x="8591" y="3329"/>
                  </a:lnTo>
                  <a:cubicBezTo>
                    <a:pt x="8627" y="3222"/>
                    <a:pt x="8627" y="3150"/>
                    <a:pt x="8663" y="3043"/>
                  </a:cubicBezTo>
                  <a:cubicBezTo>
                    <a:pt x="8699" y="3007"/>
                    <a:pt x="8699" y="2971"/>
                    <a:pt x="8734" y="2936"/>
                  </a:cubicBezTo>
                  <a:cubicBezTo>
                    <a:pt x="8770" y="2900"/>
                    <a:pt x="8806" y="2828"/>
                    <a:pt x="8842" y="2792"/>
                  </a:cubicBezTo>
                  <a:lnTo>
                    <a:pt x="8985" y="2721"/>
                  </a:lnTo>
                  <a:lnTo>
                    <a:pt x="9092" y="2685"/>
                  </a:lnTo>
                  <a:lnTo>
                    <a:pt x="9200" y="2613"/>
                  </a:lnTo>
                  <a:cubicBezTo>
                    <a:pt x="9236" y="2578"/>
                    <a:pt x="9271" y="2542"/>
                    <a:pt x="9307" y="2542"/>
                  </a:cubicBezTo>
                  <a:lnTo>
                    <a:pt x="9307" y="2506"/>
                  </a:lnTo>
                  <a:lnTo>
                    <a:pt x="9343" y="2470"/>
                  </a:lnTo>
                  <a:cubicBezTo>
                    <a:pt x="9379" y="2399"/>
                    <a:pt x="9379" y="2363"/>
                    <a:pt x="9379" y="2291"/>
                  </a:cubicBezTo>
                  <a:cubicBezTo>
                    <a:pt x="9379" y="2255"/>
                    <a:pt x="9379" y="2220"/>
                    <a:pt x="9379" y="2148"/>
                  </a:cubicBezTo>
                  <a:cubicBezTo>
                    <a:pt x="9379" y="2112"/>
                    <a:pt x="9343" y="2076"/>
                    <a:pt x="9343" y="2076"/>
                  </a:cubicBezTo>
                  <a:cubicBezTo>
                    <a:pt x="9271" y="1969"/>
                    <a:pt x="9236" y="1862"/>
                    <a:pt x="9200" y="1754"/>
                  </a:cubicBezTo>
                  <a:cubicBezTo>
                    <a:pt x="9128" y="1611"/>
                    <a:pt x="9092" y="1504"/>
                    <a:pt x="9092" y="1361"/>
                  </a:cubicBezTo>
                  <a:cubicBezTo>
                    <a:pt x="9057" y="1289"/>
                    <a:pt x="9057" y="1217"/>
                    <a:pt x="9092" y="1146"/>
                  </a:cubicBezTo>
                  <a:cubicBezTo>
                    <a:pt x="9092" y="1074"/>
                    <a:pt x="9092" y="1038"/>
                    <a:pt x="9128" y="1003"/>
                  </a:cubicBezTo>
                  <a:cubicBezTo>
                    <a:pt x="9164" y="931"/>
                    <a:pt x="9200" y="859"/>
                    <a:pt x="9236" y="788"/>
                  </a:cubicBezTo>
                  <a:cubicBezTo>
                    <a:pt x="9271" y="752"/>
                    <a:pt x="9307" y="680"/>
                    <a:pt x="9379" y="645"/>
                  </a:cubicBezTo>
                  <a:cubicBezTo>
                    <a:pt x="9450" y="609"/>
                    <a:pt x="9522" y="537"/>
                    <a:pt x="9629" y="501"/>
                  </a:cubicBezTo>
                  <a:cubicBezTo>
                    <a:pt x="9701" y="466"/>
                    <a:pt x="9808" y="466"/>
                    <a:pt x="9916" y="430"/>
                  </a:cubicBezTo>
                  <a:cubicBezTo>
                    <a:pt x="10023" y="430"/>
                    <a:pt x="10130" y="394"/>
                    <a:pt x="10202" y="394"/>
                  </a:cubicBezTo>
                  <a:lnTo>
                    <a:pt x="10453" y="394"/>
                  </a:lnTo>
                  <a:cubicBezTo>
                    <a:pt x="10488" y="394"/>
                    <a:pt x="10560" y="358"/>
                    <a:pt x="10596" y="323"/>
                  </a:cubicBezTo>
                  <a:cubicBezTo>
                    <a:pt x="10632" y="287"/>
                    <a:pt x="10632" y="251"/>
                    <a:pt x="10632" y="215"/>
                  </a:cubicBezTo>
                  <a:cubicBezTo>
                    <a:pt x="10632" y="108"/>
                    <a:pt x="10560" y="36"/>
                    <a:pt x="104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3"/>
            <p:cNvSpPr/>
            <p:nvPr/>
          </p:nvSpPr>
          <p:spPr>
            <a:xfrm>
              <a:off x="2265000" y="1640025"/>
              <a:ext cx="315900" cy="187050"/>
            </a:xfrm>
            <a:custGeom>
              <a:avLst/>
              <a:gdLst/>
              <a:ahLst/>
              <a:cxnLst/>
              <a:rect l="l" t="t" r="r" b="b"/>
              <a:pathLst>
                <a:path w="12636" h="7482" extrusionOk="0">
                  <a:moveTo>
                    <a:pt x="12385" y="0"/>
                  </a:moveTo>
                  <a:cubicBezTo>
                    <a:pt x="12242" y="0"/>
                    <a:pt x="12135" y="108"/>
                    <a:pt x="12099" y="215"/>
                  </a:cubicBezTo>
                  <a:lnTo>
                    <a:pt x="12099" y="251"/>
                  </a:lnTo>
                  <a:lnTo>
                    <a:pt x="12099" y="322"/>
                  </a:lnTo>
                  <a:lnTo>
                    <a:pt x="12099" y="358"/>
                  </a:lnTo>
                  <a:cubicBezTo>
                    <a:pt x="12063" y="430"/>
                    <a:pt x="12027" y="466"/>
                    <a:pt x="12027" y="537"/>
                  </a:cubicBezTo>
                  <a:lnTo>
                    <a:pt x="11992" y="609"/>
                  </a:lnTo>
                  <a:cubicBezTo>
                    <a:pt x="11884" y="824"/>
                    <a:pt x="11741" y="1074"/>
                    <a:pt x="11598" y="1253"/>
                  </a:cubicBezTo>
                  <a:cubicBezTo>
                    <a:pt x="11526" y="1361"/>
                    <a:pt x="11419" y="1468"/>
                    <a:pt x="11311" y="1575"/>
                  </a:cubicBezTo>
                  <a:cubicBezTo>
                    <a:pt x="11204" y="1647"/>
                    <a:pt x="11097" y="1718"/>
                    <a:pt x="10953" y="1754"/>
                  </a:cubicBezTo>
                  <a:cubicBezTo>
                    <a:pt x="10882" y="1790"/>
                    <a:pt x="10774" y="1826"/>
                    <a:pt x="10667" y="1862"/>
                  </a:cubicBezTo>
                  <a:lnTo>
                    <a:pt x="10488" y="1862"/>
                  </a:lnTo>
                  <a:cubicBezTo>
                    <a:pt x="10452" y="1862"/>
                    <a:pt x="10381" y="1862"/>
                    <a:pt x="10345" y="1826"/>
                  </a:cubicBezTo>
                  <a:cubicBezTo>
                    <a:pt x="10309" y="1790"/>
                    <a:pt x="10273" y="1790"/>
                    <a:pt x="10273" y="1754"/>
                  </a:cubicBezTo>
                  <a:cubicBezTo>
                    <a:pt x="10202" y="1718"/>
                    <a:pt x="10166" y="1647"/>
                    <a:pt x="10094" y="1611"/>
                  </a:cubicBezTo>
                  <a:cubicBezTo>
                    <a:pt x="10059" y="1540"/>
                    <a:pt x="10023" y="1504"/>
                    <a:pt x="10023" y="1468"/>
                  </a:cubicBezTo>
                  <a:cubicBezTo>
                    <a:pt x="9987" y="1361"/>
                    <a:pt x="9951" y="1253"/>
                    <a:pt x="9915" y="1146"/>
                  </a:cubicBezTo>
                  <a:lnTo>
                    <a:pt x="9880" y="967"/>
                  </a:lnTo>
                  <a:cubicBezTo>
                    <a:pt x="9880" y="895"/>
                    <a:pt x="9880" y="824"/>
                    <a:pt x="9844" y="716"/>
                  </a:cubicBezTo>
                  <a:cubicBezTo>
                    <a:pt x="9808" y="573"/>
                    <a:pt x="9665" y="466"/>
                    <a:pt x="9522" y="466"/>
                  </a:cubicBezTo>
                  <a:cubicBezTo>
                    <a:pt x="9450" y="466"/>
                    <a:pt x="9378" y="501"/>
                    <a:pt x="9343" y="501"/>
                  </a:cubicBezTo>
                  <a:cubicBezTo>
                    <a:pt x="9307" y="537"/>
                    <a:pt x="9235" y="573"/>
                    <a:pt x="9200" y="609"/>
                  </a:cubicBezTo>
                  <a:cubicBezTo>
                    <a:pt x="9164" y="645"/>
                    <a:pt x="9128" y="680"/>
                    <a:pt x="9128" y="752"/>
                  </a:cubicBezTo>
                  <a:lnTo>
                    <a:pt x="9056" y="859"/>
                  </a:lnTo>
                  <a:cubicBezTo>
                    <a:pt x="8985" y="967"/>
                    <a:pt x="8913" y="1074"/>
                    <a:pt x="8842" y="1182"/>
                  </a:cubicBezTo>
                  <a:cubicBezTo>
                    <a:pt x="8734" y="1289"/>
                    <a:pt x="8663" y="1396"/>
                    <a:pt x="8555" y="1468"/>
                  </a:cubicBezTo>
                  <a:cubicBezTo>
                    <a:pt x="8484" y="1504"/>
                    <a:pt x="8448" y="1540"/>
                    <a:pt x="8376" y="1575"/>
                  </a:cubicBezTo>
                  <a:cubicBezTo>
                    <a:pt x="8305" y="1611"/>
                    <a:pt x="8269" y="1611"/>
                    <a:pt x="8197" y="1611"/>
                  </a:cubicBezTo>
                  <a:lnTo>
                    <a:pt x="8054" y="1611"/>
                  </a:lnTo>
                  <a:cubicBezTo>
                    <a:pt x="8018" y="1611"/>
                    <a:pt x="7947" y="1611"/>
                    <a:pt x="7911" y="1575"/>
                  </a:cubicBezTo>
                  <a:cubicBezTo>
                    <a:pt x="7839" y="1540"/>
                    <a:pt x="7804" y="1504"/>
                    <a:pt x="7732" y="1504"/>
                  </a:cubicBezTo>
                  <a:lnTo>
                    <a:pt x="7660" y="1396"/>
                  </a:lnTo>
                  <a:cubicBezTo>
                    <a:pt x="7625" y="1361"/>
                    <a:pt x="7589" y="1325"/>
                    <a:pt x="7517" y="1289"/>
                  </a:cubicBezTo>
                  <a:cubicBezTo>
                    <a:pt x="7481" y="1253"/>
                    <a:pt x="7446" y="1253"/>
                    <a:pt x="7374" y="1253"/>
                  </a:cubicBezTo>
                  <a:lnTo>
                    <a:pt x="7302" y="1253"/>
                  </a:lnTo>
                  <a:cubicBezTo>
                    <a:pt x="7231" y="1289"/>
                    <a:pt x="7159" y="1325"/>
                    <a:pt x="7123" y="1396"/>
                  </a:cubicBezTo>
                  <a:cubicBezTo>
                    <a:pt x="7123" y="1432"/>
                    <a:pt x="7088" y="1468"/>
                    <a:pt x="7088" y="1540"/>
                  </a:cubicBezTo>
                  <a:lnTo>
                    <a:pt x="7088" y="1575"/>
                  </a:lnTo>
                  <a:cubicBezTo>
                    <a:pt x="7088" y="1647"/>
                    <a:pt x="7016" y="1718"/>
                    <a:pt x="7016" y="1790"/>
                  </a:cubicBezTo>
                  <a:cubicBezTo>
                    <a:pt x="6980" y="1826"/>
                    <a:pt x="6980" y="1862"/>
                    <a:pt x="6944" y="1862"/>
                  </a:cubicBezTo>
                  <a:cubicBezTo>
                    <a:pt x="6873" y="1969"/>
                    <a:pt x="6801" y="2041"/>
                    <a:pt x="6694" y="2112"/>
                  </a:cubicBezTo>
                  <a:cubicBezTo>
                    <a:pt x="6587" y="2184"/>
                    <a:pt x="6479" y="2255"/>
                    <a:pt x="6372" y="2327"/>
                  </a:cubicBezTo>
                  <a:lnTo>
                    <a:pt x="6300" y="2327"/>
                  </a:lnTo>
                  <a:cubicBezTo>
                    <a:pt x="6193" y="2291"/>
                    <a:pt x="6121" y="2255"/>
                    <a:pt x="6050" y="2255"/>
                  </a:cubicBezTo>
                  <a:cubicBezTo>
                    <a:pt x="5978" y="2220"/>
                    <a:pt x="5906" y="2148"/>
                    <a:pt x="5835" y="2112"/>
                  </a:cubicBezTo>
                  <a:cubicBezTo>
                    <a:pt x="5763" y="2076"/>
                    <a:pt x="5692" y="2005"/>
                    <a:pt x="5620" y="1933"/>
                  </a:cubicBezTo>
                  <a:cubicBezTo>
                    <a:pt x="5620" y="1897"/>
                    <a:pt x="5584" y="1862"/>
                    <a:pt x="5548" y="1826"/>
                  </a:cubicBezTo>
                  <a:cubicBezTo>
                    <a:pt x="5548" y="1754"/>
                    <a:pt x="5548" y="1683"/>
                    <a:pt x="5513" y="1611"/>
                  </a:cubicBezTo>
                  <a:lnTo>
                    <a:pt x="5513" y="1432"/>
                  </a:lnTo>
                  <a:cubicBezTo>
                    <a:pt x="5537" y="1241"/>
                    <a:pt x="5385" y="1130"/>
                    <a:pt x="5229" y="1130"/>
                  </a:cubicBezTo>
                  <a:cubicBezTo>
                    <a:pt x="5151" y="1130"/>
                    <a:pt x="5071" y="1158"/>
                    <a:pt x="5012" y="1217"/>
                  </a:cubicBezTo>
                  <a:cubicBezTo>
                    <a:pt x="4976" y="1289"/>
                    <a:pt x="4940" y="1361"/>
                    <a:pt x="4940" y="1432"/>
                  </a:cubicBezTo>
                  <a:cubicBezTo>
                    <a:pt x="4940" y="1611"/>
                    <a:pt x="4976" y="1790"/>
                    <a:pt x="5012" y="1933"/>
                  </a:cubicBezTo>
                  <a:cubicBezTo>
                    <a:pt x="5083" y="2112"/>
                    <a:pt x="5155" y="2291"/>
                    <a:pt x="5298" y="2434"/>
                  </a:cubicBezTo>
                  <a:cubicBezTo>
                    <a:pt x="5548" y="2685"/>
                    <a:pt x="5835" y="2864"/>
                    <a:pt x="6193" y="2935"/>
                  </a:cubicBezTo>
                  <a:lnTo>
                    <a:pt x="6229" y="2935"/>
                  </a:lnTo>
                  <a:cubicBezTo>
                    <a:pt x="6300" y="2935"/>
                    <a:pt x="6372" y="2935"/>
                    <a:pt x="6479" y="2900"/>
                  </a:cubicBezTo>
                  <a:cubicBezTo>
                    <a:pt x="6551" y="2864"/>
                    <a:pt x="6658" y="2828"/>
                    <a:pt x="6730" y="2757"/>
                  </a:cubicBezTo>
                  <a:cubicBezTo>
                    <a:pt x="6909" y="2649"/>
                    <a:pt x="7052" y="2542"/>
                    <a:pt x="7195" y="2399"/>
                  </a:cubicBezTo>
                  <a:cubicBezTo>
                    <a:pt x="7267" y="2327"/>
                    <a:pt x="7302" y="2255"/>
                    <a:pt x="7374" y="2184"/>
                  </a:cubicBezTo>
                  <a:cubicBezTo>
                    <a:pt x="7374" y="2148"/>
                    <a:pt x="7374" y="2148"/>
                    <a:pt x="7410" y="2112"/>
                  </a:cubicBezTo>
                  <a:lnTo>
                    <a:pt x="7410" y="2076"/>
                  </a:lnTo>
                  <a:cubicBezTo>
                    <a:pt x="7517" y="2148"/>
                    <a:pt x="7625" y="2220"/>
                    <a:pt x="7768" y="2255"/>
                  </a:cubicBezTo>
                  <a:cubicBezTo>
                    <a:pt x="7875" y="2327"/>
                    <a:pt x="8018" y="2327"/>
                    <a:pt x="8161" y="2327"/>
                  </a:cubicBezTo>
                  <a:lnTo>
                    <a:pt x="8197" y="2327"/>
                  </a:lnTo>
                  <a:cubicBezTo>
                    <a:pt x="8269" y="2327"/>
                    <a:pt x="8376" y="2327"/>
                    <a:pt x="8448" y="2291"/>
                  </a:cubicBezTo>
                  <a:cubicBezTo>
                    <a:pt x="8519" y="2291"/>
                    <a:pt x="8591" y="2255"/>
                    <a:pt x="8663" y="2220"/>
                  </a:cubicBezTo>
                  <a:lnTo>
                    <a:pt x="8698" y="2220"/>
                  </a:lnTo>
                  <a:cubicBezTo>
                    <a:pt x="8842" y="2148"/>
                    <a:pt x="8985" y="2041"/>
                    <a:pt x="9128" y="1933"/>
                  </a:cubicBezTo>
                  <a:cubicBezTo>
                    <a:pt x="9200" y="1862"/>
                    <a:pt x="9271" y="1790"/>
                    <a:pt x="9307" y="1718"/>
                  </a:cubicBezTo>
                  <a:cubicBezTo>
                    <a:pt x="9414" y="1933"/>
                    <a:pt x="9557" y="2148"/>
                    <a:pt x="9772" y="2291"/>
                  </a:cubicBezTo>
                  <a:cubicBezTo>
                    <a:pt x="9844" y="2399"/>
                    <a:pt x="9987" y="2434"/>
                    <a:pt x="10094" y="2506"/>
                  </a:cubicBezTo>
                  <a:cubicBezTo>
                    <a:pt x="10023" y="2721"/>
                    <a:pt x="9951" y="2935"/>
                    <a:pt x="9844" y="3222"/>
                  </a:cubicBezTo>
                  <a:cubicBezTo>
                    <a:pt x="9772" y="3401"/>
                    <a:pt x="9665" y="3580"/>
                    <a:pt x="9522" y="3759"/>
                  </a:cubicBezTo>
                  <a:cubicBezTo>
                    <a:pt x="9486" y="3830"/>
                    <a:pt x="9414" y="3866"/>
                    <a:pt x="9378" y="3938"/>
                  </a:cubicBezTo>
                  <a:cubicBezTo>
                    <a:pt x="9235" y="4009"/>
                    <a:pt x="9128" y="4081"/>
                    <a:pt x="9021" y="4153"/>
                  </a:cubicBezTo>
                  <a:cubicBezTo>
                    <a:pt x="8734" y="4224"/>
                    <a:pt x="8484" y="4296"/>
                    <a:pt x="8233" y="4331"/>
                  </a:cubicBezTo>
                  <a:lnTo>
                    <a:pt x="8054" y="4331"/>
                  </a:lnTo>
                  <a:cubicBezTo>
                    <a:pt x="7911" y="4331"/>
                    <a:pt x="7732" y="4367"/>
                    <a:pt x="7589" y="4403"/>
                  </a:cubicBezTo>
                  <a:cubicBezTo>
                    <a:pt x="7374" y="4439"/>
                    <a:pt x="7195" y="4582"/>
                    <a:pt x="7088" y="4725"/>
                  </a:cubicBezTo>
                  <a:cubicBezTo>
                    <a:pt x="6944" y="4868"/>
                    <a:pt x="6837" y="5012"/>
                    <a:pt x="6730" y="5191"/>
                  </a:cubicBezTo>
                  <a:cubicBezTo>
                    <a:pt x="6622" y="5334"/>
                    <a:pt x="6587" y="5370"/>
                    <a:pt x="6551" y="5477"/>
                  </a:cubicBezTo>
                  <a:cubicBezTo>
                    <a:pt x="6408" y="5620"/>
                    <a:pt x="6229" y="5763"/>
                    <a:pt x="6050" y="5906"/>
                  </a:cubicBezTo>
                  <a:cubicBezTo>
                    <a:pt x="5906" y="6014"/>
                    <a:pt x="5763" y="6085"/>
                    <a:pt x="5620" y="6157"/>
                  </a:cubicBezTo>
                  <a:cubicBezTo>
                    <a:pt x="5477" y="6229"/>
                    <a:pt x="5334" y="6264"/>
                    <a:pt x="5191" y="6300"/>
                  </a:cubicBezTo>
                  <a:lnTo>
                    <a:pt x="4833" y="6300"/>
                  </a:lnTo>
                  <a:cubicBezTo>
                    <a:pt x="4725" y="6264"/>
                    <a:pt x="4654" y="6264"/>
                    <a:pt x="4546" y="6229"/>
                  </a:cubicBezTo>
                  <a:cubicBezTo>
                    <a:pt x="4475" y="6193"/>
                    <a:pt x="4403" y="6157"/>
                    <a:pt x="4331" y="6085"/>
                  </a:cubicBezTo>
                  <a:cubicBezTo>
                    <a:pt x="4188" y="5942"/>
                    <a:pt x="4045" y="5799"/>
                    <a:pt x="3902" y="5656"/>
                  </a:cubicBezTo>
                  <a:lnTo>
                    <a:pt x="3759" y="5477"/>
                  </a:lnTo>
                  <a:cubicBezTo>
                    <a:pt x="3687" y="5405"/>
                    <a:pt x="3616" y="5334"/>
                    <a:pt x="3544" y="5262"/>
                  </a:cubicBezTo>
                  <a:cubicBezTo>
                    <a:pt x="3508" y="5226"/>
                    <a:pt x="3437" y="5191"/>
                    <a:pt x="3401" y="5155"/>
                  </a:cubicBezTo>
                  <a:lnTo>
                    <a:pt x="3258" y="5119"/>
                  </a:lnTo>
                  <a:lnTo>
                    <a:pt x="2721" y="5119"/>
                  </a:lnTo>
                  <a:lnTo>
                    <a:pt x="2577" y="5155"/>
                  </a:lnTo>
                  <a:lnTo>
                    <a:pt x="2220" y="5226"/>
                  </a:lnTo>
                  <a:cubicBezTo>
                    <a:pt x="2076" y="5226"/>
                    <a:pt x="1862" y="5262"/>
                    <a:pt x="1683" y="5262"/>
                  </a:cubicBezTo>
                  <a:lnTo>
                    <a:pt x="1360" y="5262"/>
                  </a:lnTo>
                  <a:cubicBezTo>
                    <a:pt x="1253" y="5226"/>
                    <a:pt x="1110" y="5191"/>
                    <a:pt x="1003" y="5155"/>
                  </a:cubicBezTo>
                  <a:cubicBezTo>
                    <a:pt x="895" y="5119"/>
                    <a:pt x="824" y="5083"/>
                    <a:pt x="752" y="5012"/>
                  </a:cubicBezTo>
                  <a:cubicBezTo>
                    <a:pt x="716" y="5012"/>
                    <a:pt x="680" y="4976"/>
                    <a:pt x="645" y="4904"/>
                  </a:cubicBezTo>
                  <a:cubicBezTo>
                    <a:pt x="609" y="4868"/>
                    <a:pt x="573" y="4797"/>
                    <a:pt x="537" y="4725"/>
                  </a:cubicBezTo>
                  <a:cubicBezTo>
                    <a:pt x="537" y="4654"/>
                    <a:pt x="501" y="4582"/>
                    <a:pt x="501" y="4510"/>
                  </a:cubicBezTo>
                  <a:cubicBezTo>
                    <a:pt x="466" y="4439"/>
                    <a:pt x="466" y="4331"/>
                    <a:pt x="501" y="4224"/>
                  </a:cubicBezTo>
                  <a:cubicBezTo>
                    <a:pt x="501" y="4081"/>
                    <a:pt x="537" y="3938"/>
                    <a:pt x="609" y="3795"/>
                  </a:cubicBezTo>
                  <a:cubicBezTo>
                    <a:pt x="824" y="3365"/>
                    <a:pt x="1110" y="2935"/>
                    <a:pt x="1432" y="2542"/>
                  </a:cubicBezTo>
                  <a:lnTo>
                    <a:pt x="1504" y="2434"/>
                  </a:lnTo>
                  <a:cubicBezTo>
                    <a:pt x="1539" y="2399"/>
                    <a:pt x="1539" y="2363"/>
                    <a:pt x="1539" y="2291"/>
                  </a:cubicBezTo>
                  <a:cubicBezTo>
                    <a:pt x="1539" y="2220"/>
                    <a:pt x="1468" y="2184"/>
                    <a:pt x="1432" y="2112"/>
                  </a:cubicBezTo>
                  <a:lnTo>
                    <a:pt x="1253" y="2112"/>
                  </a:lnTo>
                  <a:cubicBezTo>
                    <a:pt x="1181" y="2112"/>
                    <a:pt x="1146" y="2148"/>
                    <a:pt x="1110" y="2220"/>
                  </a:cubicBezTo>
                  <a:lnTo>
                    <a:pt x="1003" y="2327"/>
                  </a:lnTo>
                  <a:cubicBezTo>
                    <a:pt x="609" y="2792"/>
                    <a:pt x="287" y="3329"/>
                    <a:pt x="72" y="3938"/>
                  </a:cubicBezTo>
                  <a:cubicBezTo>
                    <a:pt x="0" y="4224"/>
                    <a:pt x="0" y="4510"/>
                    <a:pt x="72" y="4833"/>
                  </a:cubicBezTo>
                  <a:cubicBezTo>
                    <a:pt x="108" y="4976"/>
                    <a:pt x="179" y="5119"/>
                    <a:pt x="287" y="5226"/>
                  </a:cubicBezTo>
                  <a:cubicBezTo>
                    <a:pt x="394" y="5370"/>
                    <a:pt x="501" y="5477"/>
                    <a:pt x="645" y="5584"/>
                  </a:cubicBezTo>
                  <a:cubicBezTo>
                    <a:pt x="788" y="5656"/>
                    <a:pt x="931" y="5692"/>
                    <a:pt x="1074" y="5727"/>
                  </a:cubicBezTo>
                  <a:cubicBezTo>
                    <a:pt x="1253" y="5799"/>
                    <a:pt x="1432" y="5835"/>
                    <a:pt x="1611" y="5835"/>
                  </a:cubicBezTo>
                  <a:cubicBezTo>
                    <a:pt x="1790" y="5835"/>
                    <a:pt x="1969" y="5835"/>
                    <a:pt x="2148" y="5871"/>
                  </a:cubicBezTo>
                  <a:lnTo>
                    <a:pt x="2971" y="5871"/>
                  </a:lnTo>
                  <a:lnTo>
                    <a:pt x="3007" y="5942"/>
                  </a:lnTo>
                  <a:cubicBezTo>
                    <a:pt x="3079" y="6050"/>
                    <a:pt x="3150" y="6121"/>
                    <a:pt x="3222" y="6229"/>
                  </a:cubicBezTo>
                  <a:lnTo>
                    <a:pt x="3258" y="6300"/>
                  </a:lnTo>
                  <a:cubicBezTo>
                    <a:pt x="3365" y="6551"/>
                    <a:pt x="3544" y="6730"/>
                    <a:pt x="3723" y="6909"/>
                  </a:cubicBezTo>
                  <a:cubicBezTo>
                    <a:pt x="3830" y="7016"/>
                    <a:pt x="3973" y="7123"/>
                    <a:pt x="4117" y="7195"/>
                  </a:cubicBezTo>
                  <a:cubicBezTo>
                    <a:pt x="4188" y="7267"/>
                    <a:pt x="4260" y="7302"/>
                    <a:pt x="4367" y="7338"/>
                  </a:cubicBezTo>
                  <a:cubicBezTo>
                    <a:pt x="4475" y="7374"/>
                    <a:pt x="4546" y="7410"/>
                    <a:pt x="4654" y="7410"/>
                  </a:cubicBezTo>
                  <a:cubicBezTo>
                    <a:pt x="4833" y="7446"/>
                    <a:pt x="5012" y="7481"/>
                    <a:pt x="5155" y="7481"/>
                  </a:cubicBezTo>
                  <a:lnTo>
                    <a:pt x="5369" y="7481"/>
                  </a:lnTo>
                  <a:cubicBezTo>
                    <a:pt x="5477" y="7481"/>
                    <a:pt x="5620" y="7446"/>
                    <a:pt x="5727" y="7410"/>
                  </a:cubicBezTo>
                  <a:cubicBezTo>
                    <a:pt x="5906" y="7374"/>
                    <a:pt x="6050" y="7338"/>
                    <a:pt x="6229" y="7231"/>
                  </a:cubicBezTo>
                  <a:cubicBezTo>
                    <a:pt x="6372" y="7195"/>
                    <a:pt x="6479" y="7123"/>
                    <a:pt x="6622" y="7052"/>
                  </a:cubicBezTo>
                  <a:cubicBezTo>
                    <a:pt x="6765" y="6945"/>
                    <a:pt x="6909" y="6837"/>
                    <a:pt x="7016" y="6730"/>
                  </a:cubicBezTo>
                  <a:cubicBezTo>
                    <a:pt x="7195" y="6587"/>
                    <a:pt x="7302" y="6443"/>
                    <a:pt x="7446" y="6264"/>
                  </a:cubicBezTo>
                  <a:cubicBezTo>
                    <a:pt x="7589" y="6050"/>
                    <a:pt x="7732" y="5835"/>
                    <a:pt x="7839" y="5584"/>
                  </a:cubicBezTo>
                  <a:cubicBezTo>
                    <a:pt x="7839" y="5584"/>
                    <a:pt x="7839" y="5549"/>
                    <a:pt x="7839" y="5513"/>
                  </a:cubicBezTo>
                  <a:cubicBezTo>
                    <a:pt x="7875" y="5477"/>
                    <a:pt x="7911" y="5405"/>
                    <a:pt x="7911" y="5370"/>
                  </a:cubicBezTo>
                  <a:cubicBezTo>
                    <a:pt x="7947" y="5298"/>
                    <a:pt x="7911" y="5298"/>
                    <a:pt x="7947" y="5262"/>
                  </a:cubicBezTo>
                  <a:lnTo>
                    <a:pt x="7947" y="5226"/>
                  </a:lnTo>
                  <a:cubicBezTo>
                    <a:pt x="8090" y="5155"/>
                    <a:pt x="8197" y="5155"/>
                    <a:pt x="8340" y="5119"/>
                  </a:cubicBezTo>
                  <a:lnTo>
                    <a:pt x="8484" y="5083"/>
                  </a:lnTo>
                  <a:cubicBezTo>
                    <a:pt x="8734" y="5012"/>
                    <a:pt x="8949" y="4940"/>
                    <a:pt x="9200" y="4833"/>
                  </a:cubicBezTo>
                  <a:cubicBezTo>
                    <a:pt x="9378" y="4761"/>
                    <a:pt x="9557" y="4654"/>
                    <a:pt x="9772" y="4510"/>
                  </a:cubicBezTo>
                  <a:cubicBezTo>
                    <a:pt x="9915" y="4403"/>
                    <a:pt x="10094" y="4260"/>
                    <a:pt x="10202" y="4081"/>
                  </a:cubicBezTo>
                  <a:cubicBezTo>
                    <a:pt x="10381" y="3795"/>
                    <a:pt x="10560" y="3472"/>
                    <a:pt x="10667" y="3114"/>
                  </a:cubicBezTo>
                  <a:cubicBezTo>
                    <a:pt x="10703" y="2971"/>
                    <a:pt x="10774" y="2792"/>
                    <a:pt x="10810" y="2613"/>
                  </a:cubicBezTo>
                  <a:cubicBezTo>
                    <a:pt x="10810" y="2578"/>
                    <a:pt x="10810" y="2542"/>
                    <a:pt x="10810" y="2506"/>
                  </a:cubicBezTo>
                  <a:lnTo>
                    <a:pt x="10918" y="2506"/>
                  </a:lnTo>
                  <a:cubicBezTo>
                    <a:pt x="11025" y="2470"/>
                    <a:pt x="11168" y="2434"/>
                    <a:pt x="11311" y="2363"/>
                  </a:cubicBezTo>
                  <a:cubicBezTo>
                    <a:pt x="11526" y="2255"/>
                    <a:pt x="11741" y="2112"/>
                    <a:pt x="11920" y="1933"/>
                  </a:cubicBezTo>
                  <a:cubicBezTo>
                    <a:pt x="11992" y="1826"/>
                    <a:pt x="12063" y="1754"/>
                    <a:pt x="12135" y="1647"/>
                  </a:cubicBezTo>
                  <a:cubicBezTo>
                    <a:pt x="12206" y="1540"/>
                    <a:pt x="12278" y="1432"/>
                    <a:pt x="12349" y="1325"/>
                  </a:cubicBezTo>
                  <a:cubicBezTo>
                    <a:pt x="12457" y="1110"/>
                    <a:pt x="12528" y="895"/>
                    <a:pt x="12564" y="680"/>
                  </a:cubicBezTo>
                  <a:cubicBezTo>
                    <a:pt x="12600" y="573"/>
                    <a:pt x="12600" y="430"/>
                    <a:pt x="12600" y="287"/>
                  </a:cubicBezTo>
                  <a:cubicBezTo>
                    <a:pt x="12636" y="179"/>
                    <a:pt x="12564" y="72"/>
                    <a:pt x="12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33"/>
            <p:cNvSpPr/>
            <p:nvPr/>
          </p:nvSpPr>
          <p:spPr>
            <a:xfrm>
              <a:off x="2447550" y="1468200"/>
              <a:ext cx="243425" cy="120850"/>
            </a:xfrm>
            <a:custGeom>
              <a:avLst/>
              <a:gdLst/>
              <a:ahLst/>
              <a:cxnLst/>
              <a:rect l="l" t="t" r="r" b="b"/>
              <a:pathLst>
                <a:path w="9737" h="4834" extrusionOk="0">
                  <a:moveTo>
                    <a:pt x="2076" y="1"/>
                  </a:moveTo>
                  <a:cubicBezTo>
                    <a:pt x="2005" y="1"/>
                    <a:pt x="1933" y="37"/>
                    <a:pt x="1898" y="72"/>
                  </a:cubicBezTo>
                  <a:lnTo>
                    <a:pt x="1790" y="216"/>
                  </a:lnTo>
                  <a:lnTo>
                    <a:pt x="1647" y="394"/>
                  </a:lnTo>
                  <a:cubicBezTo>
                    <a:pt x="1540" y="502"/>
                    <a:pt x="1468" y="609"/>
                    <a:pt x="1396" y="717"/>
                  </a:cubicBezTo>
                  <a:lnTo>
                    <a:pt x="1361" y="752"/>
                  </a:lnTo>
                  <a:cubicBezTo>
                    <a:pt x="1182" y="1003"/>
                    <a:pt x="1003" y="1254"/>
                    <a:pt x="859" y="1504"/>
                  </a:cubicBezTo>
                  <a:cubicBezTo>
                    <a:pt x="716" y="1719"/>
                    <a:pt x="573" y="2005"/>
                    <a:pt x="466" y="2256"/>
                  </a:cubicBezTo>
                  <a:lnTo>
                    <a:pt x="394" y="2327"/>
                  </a:lnTo>
                  <a:cubicBezTo>
                    <a:pt x="287" y="2578"/>
                    <a:pt x="179" y="2829"/>
                    <a:pt x="72" y="3079"/>
                  </a:cubicBezTo>
                  <a:cubicBezTo>
                    <a:pt x="36" y="3186"/>
                    <a:pt x="0" y="3330"/>
                    <a:pt x="36" y="3473"/>
                  </a:cubicBezTo>
                  <a:cubicBezTo>
                    <a:pt x="36" y="3616"/>
                    <a:pt x="72" y="3759"/>
                    <a:pt x="144" y="3867"/>
                  </a:cubicBezTo>
                  <a:cubicBezTo>
                    <a:pt x="179" y="3938"/>
                    <a:pt x="215" y="3974"/>
                    <a:pt x="251" y="4010"/>
                  </a:cubicBezTo>
                  <a:lnTo>
                    <a:pt x="251" y="4046"/>
                  </a:lnTo>
                  <a:cubicBezTo>
                    <a:pt x="287" y="4117"/>
                    <a:pt x="323" y="4153"/>
                    <a:pt x="394" y="4189"/>
                  </a:cubicBezTo>
                  <a:cubicBezTo>
                    <a:pt x="502" y="4296"/>
                    <a:pt x="645" y="4368"/>
                    <a:pt x="788" y="4403"/>
                  </a:cubicBezTo>
                  <a:lnTo>
                    <a:pt x="1217" y="4403"/>
                  </a:lnTo>
                  <a:cubicBezTo>
                    <a:pt x="1361" y="4368"/>
                    <a:pt x="1504" y="4368"/>
                    <a:pt x="1647" y="4332"/>
                  </a:cubicBezTo>
                  <a:cubicBezTo>
                    <a:pt x="1719" y="4332"/>
                    <a:pt x="1790" y="4296"/>
                    <a:pt x="1826" y="4260"/>
                  </a:cubicBezTo>
                  <a:lnTo>
                    <a:pt x="1969" y="4225"/>
                  </a:lnTo>
                  <a:lnTo>
                    <a:pt x="2041" y="4296"/>
                  </a:lnTo>
                  <a:lnTo>
                    <a:pt x="2148" y="4368"/>
                  </a:lnTo>
                  <a:cubicBezTo>
                    <a:pt x="2220" y="4439"/>
                    <a:pt x="2291" y="4511"/>
                    <a:pt x="2399" y="4547"/>
                  </a:cubicBezTo>
                  <a:cubicBezTo>
                    <a:pt x="2578" y="4654"/>
                    <a:pt x="2757" y="4726"/>
                    <a:pt x="2936" y="4797"/>
                  </a:cubicBezTo>
                  <a:cubicBezTo>
                    <a:pt x="3043" y="4797"/>
                    <a:pt x="3150" y="4833"/>
                    <a:pt x="3258" y="4833"/>
                  </a:cubicBezTo>
                  <a:cubicBezTo>
                    <a:pt x="3329" y="4833"/>
                    <a:pt x="3437" y="4797"/>
                    <a:pt x="3544" y="4797"/>
                  </a:cubicBezTo>
                  <a:cubicBezTo>
                    <a:pt x="3723" y="4761"/>
                    <a:pt x="3902" y="4654"/>
                    <a:pt x="4045" y="4547"/>
                  </a:cubicBezTo>
                  <a:cubicBezTo>
                    <a:pt x="4117" y="4475"/>
                    <a:pt x="4188" y="4403"/>
                    <a:pt x="4260" y="4368"/>
                  </a:cubicBezTo>
                  <a:cubicBezTo>
                    <a:pt x="4296" y="4296"/>
                    <a:pt x="4332" y="4260"/>
                    <a:pt x="4403" y="4189"/>
                  </a:cubicBezTo>
                  <a:lnTo>
                    <a:pt x="4439" y="4153"/>
                  </a:lnTo>
                  <a:cubicBezTo>
                    <a:pt x="4511" y="4046"/>
                    <a:pt x="4618" y="3902"/>
                    <a:pt x="4690" y="3759"/>
                  </a:cubicBezTo>
                  <a:lnTo>
                    <a:pt x="4833" y="3580"/>
                  </a:lnTo>
                  <a:lnTo>
                    <a:pt x="4940" y="3401"/>
                  </a:lnTo>
                  <a:lnTo>
                    <a:pt x="5012" y="3437"/>
                  </a:lnTo>
                  <a:lnTo>
                    <a:pt x="5083" y="3437"/>
                  </a:lnTo>
                  <a:cubicBezTo>
                    <a:pt x="5191" y="3473"/>
                    <a:pt x="5298" y="3509"/>
                    <a:pt x="5370" y="3509"/>
                  </a:cubicBezTo>
                  <a:lnTo>
                    <a:pt x="5835" y="3509"/>
                  </a:lnTo>
                  <a:cubicBezTo>
                    <a:pt x="6014" y="3437"/>
                    <a:pt x="6157" y="3365"/>
                    <a:pt x="6264" y="3258"/>
                  </a:cubicBezTo>
                  <a:cubicBezTo>
                    <a:pt x="6372" y="3186"/>
                    <a:pt x="6479" y="3079"/>
                    <a:pt x="6551" y="2972"/>
                  </a:cubicBezTo>
                  <a:cubicBezTo>
                    <a:pt x="6658" y="2829"/>
                    <a:pt x="6766" y="2721"/>
                    <a:pt x="6837" y="2578"/>
                  </a:cubicBezTo>
                  <a:cubicBezTo>
                    <a:pt x="6945" y="2435"/>
                    <a:pt x="6945" y="2435"/>
                    <a:pt x="6980" y="2363"/>
                  </a:cubicBezTo>
                  <a:lnTo>
                    <a:pt x="7016" y="2292"/>
                  </a:lnTo>
                  <a:lnTo>
                    <a:pt x="7159" y="2292"/>
                  </a:lnTo>
                  <a:cubicBezTo>
                    <a:pt x="7231" y="2327"/>
                    <a:pt x="7338" y="2363"/>
                    <a:pt x="7410" y="2363"/>
                  </a:cubicBezTo>
                  <a:cubicBezTo>
                    <a:pt x="7517" y="2399"/>
                    <a:pt x="7625" y="2399"/>
                    <a:pt x="7732" y="2399"/>
                  </a:cubicBezTo>
                  <a:lnTo>
                    <a:pt x="8090" y="2399"/>
                  </a:lnTo>
                  <a:cubicBezTo>
                    <a:pt x="8197" y="2363"/>
                    <a:pt x="8305" y="2327"/>
                    <a:pt x="8376" y="2292"/>
                  </a:cubicBezTo>
                  <a:cubicBezTo>
                    <a:pt x="8484" y="2256"/>
                    <a:pt x="8555" y="2220"/>
                    <a:pt x="8627" y="2148"/>
                  </a:cubicBezTo>
                  <a:cubicBezTo>
                    <a:pt x="8770" y="2041"/>
                    <a:pt x="8949" y="1898"/>
                    <a:pt x="9056" y="1719"/>
                  </a:cubicBezTo>
                  <a:cubicBezTo>
                    <a:pt x="9200" y="1540"/>
                    <a:pt x="9343" y="1325"/>
                    <a:pt x="9450" y="1146"/>
                  </a:cubicBezTo>
                  <a:lnTo>
                    <a:pt x="9486" y="1075"/>
                  </a:lnTo>
                  <a:cubicBezTo>
                    <a:pt x="9593" y="896"/>
                    <a:pt x="9665" y="752"/>
                    <a:pt x="9737" y="573"/>
                  </a:cubicBezTo>
                  <a:cubicBezTo>
                    <a:pt x="9701" y="394"/>
                    <a:pt x="9593" y="251"/>
                    <a:pt x="9450" y="180"/>
                  </a:cubicBezTo>
                  <a:lnTo>
                    <a:pt x="9343" y="180"/>
                  </a:lnTo>
                  <a:cubicBezTo>
                    <a:pt x="9271" y="180"/>
                    <a:pt x="9200" y="216"/>
                    <a:pt x="9128" y="251"/>
                  </a:cubicBezTo>
                  <a:cubicBezTo>
                    <a:pt x="8985" y="323"/>
                    <a:pt x="8913" y="466"/>
                    <a:pt x="8913" y="609"/>
                  </a:cubicBezTo>
                  <a:cubicBezTo>
                    <a:pt x="8913" y="681"/>
                    <a:pt x="8878" y="717"/>
                    <a:pt x="8878" y="788"/>
                  </a:cubicBezTo>
                  <a:cubicBezTo>
                    <a:pt x="8842" y="896"/>
                    <a:pt x="8806" y="967"/>
                    <a:pt x="8770" y="1003"/>
                  </a:cubicBezTo>
                  <a:cubicBezTo>
                    <a:pt x="8663" y="1182"/>
                    <a:pt x="8591" y="1325"/>
                    <a:pt x="8484" y="1468"/>
                  </a:cubicBezTo>
                  <a:cubicBezTo>
                    <a:pt x="8376" y="1576"/>
                    <a:pt x="8305" y="1647"/>
                    <a:pt x="8197" y="1719"/>
                  </a:cubicBezTo>
                  <a:cubicBezTo>
                    <a:pt x="8162" y="1755"/>
                    <a:pt x="8126" y="1790"/>
                    <a:pt x="8054" y="1826"/>
                  </a:cubicBezTo>
                  <a:cubicBezTo>
                    <a:pt x="8018" y="1826"/>
                    <a:pt x="7947" y="1862"/>
                    <a:pt x="7911" y="1862"/>
                  </a:cubicBezTo>
                  <a:lnTo>
                    <a:pt x="7696" y="1862"/>
                  </a:lnTo>
                  <a:lnTo>
                    <a:pt x="7517" y="1826"/>
                  </a:lnTo>
                  <a:cubicBezTo>
                    <a:pt x="7482" y="1790"/>
                    <a:pt x="7410" y="1790"/>
                    <a:pt x="7374" y="1755"/>
                  </a:cubicBezTo>
                  <a:cubicBezTo>
                    <a:pt x="7303" y="1719"/>
                    <a:pt x="7195" y="1683"/>
                    <a:pt x="7124" y="1647"/>
                  </a:cubicBezTo>
                  <a:lnTo>
                    <a:pt x="6766" y="1647"/>
                  </a:lnTo>
                  <a:lnTo>
                    <a:pt x="6694" y="1683"/>
                  </a:lnTo>
                  <a:cubicBezTo>
                    <a:pt x="6658" y="1719"/>
                    <a:pt x="6622" y="1755"/>
                    <a:pt x="6587" y="1790"/>
                  </a:cubicBezTo>
                  <a:cubicBezTo>
                    <a:pt x="6515" y="1826"/>
                    <a:pt x="6479" y="1898"/>
                    <a:pt x="6443" y="1934"/>
                  </a:cubicBezTo>
                  <a:lnTo>
                    <a:pt x="6443" y="2005"/>
                  </a:lnTo>
                  <a:lnTo>
                    <a:pt x="6336" y="2184"/>
                  </a:lnTo>
                  <a:cubicBezTo>
                    <a:pt x="6229" y="2327"/>
                    <a:pt x="6086" y="2506"/>
                    <a:pt x="5978" y="2685"/>
                  </a:cubicBezTo>
                  <a:cubicBezTo>
                    <a:pt x="5907" y="2757"/>
                    <a:pt x="5835" y="2829"/>
                    <a:pt x="5763" y="2900"/>
                  </a:cubicBezTo>
                  <a:lnTo>
                    <a:pt x="5656" y="2972"/>
                  </a:lnTo>
                  <a:cubicBezTo>
                    <a:pt x="5620" y="2972"/>
                    <a:pt x="5549" y="3008"/>
                    <a:pt x="5513" y="3008"/>
                  </a:cubicBezTo>
                  <a:lnTo>
                    <a:pt x="5155" y="3008"/>
                  </a:lnTo>
                  <a:cubicBezTo>
                    <a:pt x="5083" y="3008"/>
                    <a:pt x="5012" y="2972"/>
                    <a:pt x="4940" y="2972"/>
                  </a:cubicBezTo>
                  <a:lnTo>
                    <a:pt x="4833" y="2972"/>
                  </a:lnTo>
                  <a:cubicBezTo>
                    <a:pt x="4761" y="3008"/>
                    <a:pt x="4725" y="3043"/>
                    <a:pt x="4690" y="3115"/>
                  </a:cubicBezTo>
                  <a:lnTo>
                    <a:pt x="4618" y="3186"/>
                  </a:lnTo>
                  <a:lnTo>
                    <a:pt x="4618" y="3222"/>
                  </a:lnTo>
                  <a:lnTo>
                    <a:pt x="4582" y="3258"/>
                  </a:lnTo>
                  <a:lnTo>
                    <a:pt x="4511" y="3330"/>
                  </a:lnTo>
                  <a:lnTo>
                    <a:pt x="4511" y="3365"/>
                  </a:lnTo>
                  <a:lnTo>
                    <a:pt x="4332" y="3616"/>
                  </a:lnTo>
                  <a:lnTo>
                    <a:pt x="4224" y="3723"/>
                  </a:lnTo>
                  <a:cubicBezTo>
                    <a:pt x="4117" y="3902"/>
                    <a:pt x="3974" y="4046"/>
                    <a:pt x="3830" y="4189"/>
                  </a:cubicBezTo>
                  <a:cubicBezTo>
                    <a:pt x="3759" y="4225"/>
                    <a:pt x="3687" y="4260"/>
                    <a:pt x="3616" y="4296"/>
                  </a:cubicBezTo>
                  <a:lnTo>
                    <a:pt x="3472" y="4332"/>
                  </a:lnTo>
                  <a:lnTo>
                    <a:pt x="3222" y="4332"/>
                  </a:lnTo>
                  <a:cubicBezTo>
                    <a:pt x="3150" y="4332"/>
                    <a:pt x="3043" y="4296"/>
                    <a:pt x="2971" y="4260"/>
                  </a:cubicBezTo>
                  <a:cubicBezTo>
                    <a:pt x="2864" y="4225"/>
                    <a:pt x="2757" y="4153"/>
                    <a:pt x="2649" y="4081"/>
                  </a:cubicBezTo>
                  <a:lnTo>
                    <a:pt x="2506" y="3938"/>
                  </a:lnTo>
                  <a:lnTo>
                    <a:pt x="2434" y="3902"/>
                  </a:lnTo>
                  <a:lnTo>
                    <a:pt x="2327" y="3759"/>
                  </a:lnTo>
                  <a:cubicBezTo>
                    <a:pt x="2291" y="3759"/>
                    <a:pt x="2255" y="3723"/>
                    <a:pt x="2220" y="3688"/>
                  </a:cubicBezTo>
                  <a:cubicBezTo>
                    <a:pt x="2148" y="3652"/>
                    <a:pt x="2076" y="3652"/>
                    <a:pt x="2005" y="3652"/>
                  </a:cubicBezTo>
                  <a:lnTo>
                    <a:pt x="1969" y="3652"/>
                  </a:lnTo>
                  <a:cubicBezTo>
                    <a:pt x="1898" y="3652"/>
                    <a:pt x="1826" y="3652"/>
                    <a:pt x="1754" y="3688"/>
                  </a:cubicBezTo>
                  <a:lnTo>
                    <a:pt x="1719" y="3688"/>
                  </a:lnTo>
                  <a:cubicBezTo>
                    <a:pt x="1575" y="3723"/>
                    <a:pt x="1396" y="3759"/>
                    <a:pt x="1217" y="3795"/>
                  </a:cubicBezTo>
                  <a:lnTo>
                    <a:pt x="1003" y="3795"/>
                  </a:lnTo>
                  <a:lnTo>
                    <a:pt x="895" y="3759"/>
                  </a:lnTo>
                  <a:lnTo>
                    <a:pt x="752" y="3688"/>
                  </a:lnTo>
                  <a:cubicBezTo>
                    <a:pt x="716" y="3652"/>
                    <a:pt x="681" y="3616"/>
                    <a:pt x="681" y="3580"/>
                  </a:cubicBezTo>
                  <a:cubicBezTo>
                    <a:pt x="645" y="3544"/>
                    <a:pt x="609" y="3509"/>
                    <a:pt x="609" y="3509"/>
                  </a:cubicBezTo>
                  <a:cubicBezTo>
                    <a:pt x="609" y="3473"/>
                    <a:pt x="609" y="3437"/>
                    <a:pt x="573" y="3401"/>
                  </a:cubicBezTo>
                  <a:cubicBezTo>
                    <a:pt x="573" y="3365"/>
                    <a:pt x="573" y="3330"/>
                    <a:pt x="573" y="3330"/>
                  </a:cubicBezTo>
                  <a:cubicBezTo>
                    <a:pt x="609" y="3151"/>
                    <a:pt x="645" y="3043"/>
                    <a:pt x="716" y="2900"/>
                  </a:cubicBezTo>
                  <a:cubicBezTo>
                    <a:pt x="859" y="2506"/>
                    <a:pt x="1074" y="2148"/>
                    <a:pt x="1253" y="1790"/>
                  </a:cubicBezTo>
                  <a:cubicBezTo>
                    <a:pt x="1468" y="1433"/>
                    <a:pt x="1719" y="1110"/>
                    <a:pt x="1969" y="788"/>
                  </a:cubicBezTo>
                  <a:lnTo>
                    <a:pt x="2148" y="573"/>
                  </a:lnTo>
                  <a:lnTo>
                    <a:pt x="2255" y="430"/>
                  </a:lnTo>
                  <a:cubicBezTo>
                    <a:pt x="2291" y="394"/>
                    <a:pt x="2327" y="323"/>
                    <a:pt x="2327" y="251"/>
                  </a:cubicBezTo>
                  <a:cubicBezTo>
                    <a:pt x="2327" y="180"/>
                    <a:pt x="2291" y="144"/>
                    <a:pt x="2255" y="72"/>
                  </a:cubicBezTo>
                  <a:cubicBezTo>
                    <a:pt x="2184" y="37"/>
                    <a:pt x="2148" y="1"/>
                    <a:pt x="2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33"/>
            <p:cNvSpPr/>
            <p:nvPr/>
          </p:nvSpPr>
          <p:spPr>
            <a:xfrm>
              <a:off x="2714225" y="1343825"/>
              <a:ext cx="59075" cy="164125"/>
            </a:xfrm>
            <a:custGeom>
              <a:avLst/>
              <a:gdLst/>
              <a:ahLst/>
              <a:cxnLst/>
              <a:rect l="l" t="t" r="r" b="b"/>
              <a:pathLst>
                <a:path w="2363" h="6565" extrusionOk="0">
                  <a:moveTo>
                    <a:pt x="1253" y="0"/>
                  </a:moveTo>
                  <a:cubicBezTo>
                    <a:pt x="1146" y="0"/>
                    <a:pt x="1038" y="36"/>
                    <a:pt x="931" y="36"/>
                  </a:cubicBezTo>
                  <a:cubicBezTo>
                    <a:pt x="680" y="108"/>
                    <a:pt x="430" y="251"/>
                    <a:pt x="251" y="466"/>
                  </a:cubicBezTo>
                  <a:cubicBezTo>
                    <a:pt x="215" y="501"/>
                    <a:pt x="179" y="537"/>
                    <a:pt x="179" y="573"/>
                  </a:cubicBezTo>
                  <a:cubicBezTo>
                    <a:pt x="179" y="645"/>
                    <a:pt x="215" y="716"/>
                    <a:pt x="251" y="752"/>
                  </a:cubicBezTo>
                  <a:cubicBezTo>
                    <a:pt x="287" y="788"/>
                    <a:pt x="322" y="788"/>
                    <a:pt x="394" y="788"/>
                  </a:cubicBezTo>
                  <a:cubicBezTo>
                    <a:pt x="430" y="788"/>
                    <a:pt x="501" y="788"/>
                    <a:pt x="537" y="752"/>
                  </a:cubicBezTo>
                  <a:lnTo>
                    <a:pt x="645" y="645"/>
                  </a:lnTo>
                  <a:cubicBezTo>
                    <a:pt x="716" y="609"/>
                    <a:pt x="788" y="537"/>
                    <a:pt x="895" y="501"/>
                  </a:cubicBezTo>
                  <a:cubicBezTo>
                    <a:pt x="967" y="501"/>
                    <a:pt x="1038" y="466"/>
                    <a:pt x="1146" y="430"/>
                  </a:cubicBezTo>
                  <a:lnTo>
                    <a:pt x="1396" y="430"/>
                  </a:lnTo>
                  <a:lnTo>
                    <a:pt x="1468" y="501"/>
                  </a:lnTo>
                  <a:lnTo>
                    <a:pt x="1504" y="537"/>
                  </a:lnTo>
                  <a:cubicBezTo>
                    <a:pt x="1504" y="573"/>
                    <a:pt x="1539" y="573"/>
                    <a:pt x="1539" y="609"/>
                  </a:cubicBezTo>
                  <a:cubicBezTo>
                    <a:pt x="1539" y="645"/>
                    <a:pt x="1575" y="680"/>
                    <a:pt x="1575" y="752"/>
                  </a:cubicBezTo>
                  <a:cubicBezTo>
                    <a:pt x="1575" y="824"/>
                    <a:pt x="1575" y="895"/>
                    <a:pt x="1575" y="967"/>
                  </a:cubicBezTo>
                  <a:cubicBezTo>
                    <a:pt x="1575" y="1038"/>
                    <a:pt x="1539" y="1110"/>
                    <a:pt x="1504" y="1217"/>
                  </a:cubicBezTo>
                  <a:cubicBezTo>
                    <a:pt x="1504" y="1253"/>
                    <a:pt x="1504" y="1253"/>
                    <a:pt x="1504" y="1289"/>
                  </a:cubicBezTo>
                  <a:cubicBezTo>
                    <a:pt x="1504" y="1360"/>
                    <a:pt x="1468" y="1432"/>
                    <a:pt x="1468" y="1504"/>
                  </a:cubicBezTo>
                  <a:cubicBezTo>
                    <a:pt x="1468" y="1611"/>
                    <a:pt x="1504" y="1718"/>
                    <a:pt x="1575" y="1790"/>
                  </a:cubicBezTo>
                  <a:cubicBezTo>
                    <a:pt x="1647" y="1862"/>
                    <a:pt x="1683" y="1897"/>
                    <a:pt x="1754" y="1933"/>
                  </a:cubicBezTo>
                  <a:lnTo>
                    <a:pt x="1790" y="1969"/>
                  </a:lnTo>
                  <a:cubicBezTo>
                    <a:pt x="1826" y="2005"/>
                    <a:pt x="1862" y="2005"/>
                    <a:pt x="1862" y="2041"/>
                  </a:cubicBezTo>
                  <a:cubicBezTo>
                    <a:pt x="1862" y="2076"/>
                    <a:pt x="1862" y="2076"/>
                    <a:pt x="1862" y="2076"/>
                  </a:cubicBezTo>
                  <a:lnTo>
                    <a:pt x="1862" y="2148"/>
                  </a:lnTo>
                  <a:cubicBezTo>
                    <a:pt x="1897" y="2220"/>
                    <a:pt x="1897" y="2255"/>
                    <a:pt x="1862" y="2327"/>
                  </a:cubicBezTo>
                  <a:cubicBezTo>
                    <a:pt x="1826" y="2542"/>
                    <a:pt x="1754" y="2721"/>
                    <a:pt x="1683" y="2935"/>
                  </a:cubicBezTo>
                  <a:lnTo>
                    <a:pt x="1647" y="3007"/>
                  </a:lnTo>
                  <a:cubicBezTo>
                    <a:pt x="1611" y="3043"/>
                    <a:pt x="1611" y="3079"/>
                    <a:pt x="1611" y="3114"/>
                  </a:cubicBezTo>
                  <a:lnTo>
                    <a:pt x="1611" y="3222"/>
                  </a:lnTo>
                  <a:cubicBezTo>
                    <a:pt x="1575" y="3293"/>
                    <a:pt x="1575" y="3329"/>
                    <a:pt x="1611" y="3401"/>
                  </a:cubicBezTo>
                  <a:cubicBezTo>
                    <a:pt x="1611" y="3437"/>
                    <a:pt x="1611" y="3472"/>
                    <a:pt x="1647" y="3508"/>
                  </a:cubicBezTo>
                  <a:cubicBezTo>
                    <a:pt x="1647" y="3544"/>
                    <a:pt x="1647" y="3544"/>
                    <a:pt x="1647" y="3544"/>
                  </a:cubicBezTo>
                  <a:lnTo>
                    <a:pt x="1683" y="3651"/>
                  </a:lnTo>
                  <a:lnTo>
                    <a:pt x="1718" y="3687"/>
                  </a:lnTo>
                  <a:lnTo>
                    <a:pt x="1718" y="3795"/>
                  </a:lnTo>
                  <a:lnTo>
                    <a:pt x="1718" y="3830"/>
                  </a:lnTo>
                  <a:lnTo>
                    <a:pt x="1683" y="3902"/>
                  </a:lnTo>
                  <a:cubicBezTo>
                    <a:pt x="1683" y="3938"/>
                    <a:pt x="1647" y="3973"/>
                    <a:pt x="1647" y="4009"/>
                  </a:cubicBezTo>
                  <a:lnTo>
                    <a:pt x="1504" y="4117"/>
                  </a:lnTo>
                  <a:cubicBezTo>
                    <a:pt x="1468" y="4152"/>
                    <a:pt x="1396" y="4188"/>
                    <a:pt x="1325" y="4224"/>
                  </a:cubicBezTo>
                  <a:lnTo>
                    <a:pt x="1181" y="4296"/>
                  </a:lnTo>
                  <a:lnTo>
                    <a:pt x="1146" y="4296"/>
                  </a:lnTo>
                  <a:cubicBezTo>
                    <a:pt x="1074" y="4296"/>
                    <a:pt x="967" y="4367"/>
                    <a:pt x="931" y="4403"/>
                  </a:cubicBezTo>
                  <a:cubicBezTo>
                    <a:pt x="895" y="4439"/>
                    <a:pt x="859" y="4475"/>
                    <a:pt x="824" y="4510"/>
                  </a:cubicBezTo>
                  <a:cubicBezTo>
                    <a:pt x="788" y="4582"/>
                    <a:pt x="788" y="4618"/>
                    <a:pt x="788" y="4689"/>
                  </a:cubicBezTo>
                  <a:cubicBezTo>
                    <a:pt x="788" y="4725"/>
                    <a:pt x="788" y="4761"/>
                    <a:pt x="788" y="4797"/>
                  </a:cubicBezTo>
                  <a:cubicBezTo>
                    <a:pt x="788" y="4868"/>
                    <a:pt x="824" y="4940"/>
                    <a:pt x="859" y="4976"/>
                  </a:cubicBezTo>
                  <a:cubicBezTo>
                    <a:pt x="895" y="5012"/>
                    <a:pt x="895" y="5047"/>
                    <a:pt x="931" y="5083"/>
                  </a:cubicBezTo>
                  <a:cubicBezTo>
                    <a:pt x="931" y="5119"/>
                    <a:pt x="967" y="5155"/>
                    <a:pt x="967" y="5191"/>
                  </a:cubicBezTo>
                  <a:cubicBezTo>
                    <a:pt x="967" y="5226"/>
                    <a:pt x="967" y="5262"/>
                    <a:pt x="967" y="5262"/>
                  </a:cubicBezTo>
                  <a:cubicBezTo>
                    <a:pt x="967" y="5298"/>
                    <a:pt x="967" y="5334"/>
                    <a:pt x="967" y="5369"/>
                  </a:cubicBezTo>
                  <a:lnTo>
                    <a:pt x="895" y="5477"/>
                  </a:lnTo>
                  <a:cubicBezTo>
                    <a:pt x="824" y="5548"/>
                    <a:pt x="788" y="5584"/>
                    <a:pt x="716" y="5656"/>
                  </a:cubicBezTo>
                  <a:cubicBezTo>
                    <a:pt x="609" y="5727"/>
                    <a:pt x="501" y="5763"/>
                    <a:pt x="430" y="5835"/>
                  </a:cubicBezTo>
                  <a:lnTo>
                    <a:pt x="358" y="5835"/>
                  </a:lnTo>
                  <a:cubicBezTo>
                    <a:pt x="215" y="5835"/>
                    <a:pt x="108" y="5906"/>
                    <a:pt x="36" y="6014"/>
                  </a:cubicBezTo>
                  <a:cubicBezTo>
                    <a:pt x="0" y="6085"/>
                    <a:pt x="0" y="6193"/>
                    <a:pt x="0" y="6264"/>
                  </a:cubicBezTo>
                  <a:lnTo>
                    <a:pt x="0" y="6300"/>
                  </a:lnTo>
                  <a:lnTo>
                    <a:pt x="0" y="6336"/>
                  </a:lnTo>
                  <a:cubicBezTo>
                    <a:pt x="36" y="6408"/>
                    <a:pt x="72" y="6443"/>
                    <a:pt x="143" y="6479"/>
                  </a:cubicBezTo>
                  <a:cubicBezTo>
                    <a:pt x="196" y="6532"/>
                    <a:pt x="267" y="6565"/>
                    <a:pt x="344" y="6565"/>
                  </a:cubicBezTo>
                  <a:cubicBezTo>
                    <a:pt x="372" y="6565"/>
                    <a:pt x="401" y="6560"/>
                    <a:pt x="430" y="6551"/>
                  </a:cubicBezTo>
                  <a:cubicBezTo>
                    <a:pt x="537" y="6551"/>
                    <a:pt x="680" y="6515"/>
                    <a:pt x="788" y="6408"/>
                  </a:cubicBezTo>
                  <a:cubicBezTo>
                    <a:pt x="967" y="6300"/>
                    <a:pt x="1146" y="6157"/>
                    <a:pt x="1289" y="5978"/>
                  </a:cubicBezTo>
                  <a:cubicBezTo>
                    <a:pt x="1396" y="5871"/>
                    <a:pt x="1468" y="5763"/>
                    <a:pt x="1504" y="5620"/>
                  </a:cubicBezTo>
                  <a:cubicBezTo>
                    <a:pt x="1539" y="5513"/>
                    <a:pt x="1575" y="5405"/>
                    <a:pt x="1575" y="5262"/>
                  </a:cubicBezTo>
                  <a:cubicBezTo>
                    <a:pt x="1575" y="5226"/>
                    <a:pt x="1575" y="5155"/>
                    <a:pt x="1575" y="5083"/>
                  </a:cubicBezTo>
                  <a:cubicBezTo>
                    <a:pt x="1539" y="5012"/>
                    <a:pt x="1539" y="4976"/>
                    <a:pt x="1504" y="4904"/>
                  </a:cubicBezTo>
                  <a:lnTo>
                    <a:pt x="1468" y="4833"/>
                  </a:lnTo>
                  <a:lnTo>
                    <a:pt x="1575" y="4797"/>
                  </a:lnTo>
                  <a:cubicBezTo>
                    <a:pt x="1754" y="4689"/>
                    <a:pt x="1933" y="4546"/>
                    <a:pt x="2041" y="4367"/>
                  </a:cubicBezTo>
                  <a:cubicBezTo>
                    <a:pt x="2148" y="4224"/>
                    <a:pt x="2220" y="4045"/>
                    <a:pt x="2220" y="3830"/>
                  </a:cubicBezTo>
                  <a:cubicBezTo>
                    <a:pt x="2220" y="3795"/>
                    <a:pt x="2220" y="3759"/>
                    <a:pt x="2220" y="3723"/>
                  </a:cubicBezTo>
                  <a:cubicBezTo>
                    <a:pt x="2220" y="3687"/>
                    <a:pt x="2220" y="3687"/>
                    <a:pt x="2220" y="3651"/>
                  </a:cubicBezTo>
                  <a:cubicBezTo>
                    <a:pt x="2220" y="3616"/>
                    <a:pt x="2220" y="3580"/>
                    <a:pt x="2184" y="3544"/>
                  </a:cubicBezTo>
                  <a:cubicBezTo>
                    <a:pt x="2148" y="3472"/>
                    <a:pt x="2148" y="3401"/>
                    <a:pt x="2112" y="3365"/>
                  </a:cubicBezTo>
                  <a:lnTo>
                    <a:pt x="2041" y="3258"/>
                  </a:lnTo>
                  <a:cubicBezTo>
                    <a:pt x="2076" y="3222"/>
                    <a:pt x="2076" y="3150"/>
                    <a:pt x="2112" y="3114"/>
                  </a:cubicBezTo>
                  <a:lnTo>
                    <a:pt x="2148" y="3043"/>
                  </a:lnTo>
                  <a:cubicBezTo>
                    <a:pt x="2184" y="2900"/>
                    <a:pt x="2255" y="2721"/>
                    <a:pt x="2291" y="2578"/>
                  </a:cubicBezTo>
                  <a:cubicBezTo>
                    <a:pt x="2363" y="2363"/>
                    <a:pt x="2363" y="2148"/>
                    <a:pt x="2291" y="1933"/>
                  </a:cubicBezTo>
                  <a:cubicBezTo>
                    <a:pt x="2255" y="1826"/>
                    <a:pt x="2184" y="1718"/>
                    <a:pt x="2112" y="1611"/>
                  </a:cubicBezTo>
                  <a:cubicBezTo>
                    <a:pt x="2076" y="1575"/>
                    <a:pt x="2041" y="1575"/>
                    <a:pt x="2005" y="1539"/>
                  </a:cubicBezTo>
                  <a:lnTo>
                    <a:pt x="1969" y="1504"/>
                  </a:lnTo>
                  <a:cubicBezTo>
                    <a:pt x="2005" y="1289"/>
                    <a:pt x="2041" y="1074"/>
                    <a:pt x="2076" y="824"/>
                  </a:cubicBezTo>
                  <a:cubicBezTo>
                    <a:pt x="2041" y="680"/>
                    <a:pt x="2041" y="573"/>
                    <a:pt x="1969" y="430"/>
                  </a:cubicBezTo>
                  <a:cubicBezTo>
                    <a:pt x="1933" y="394"/>
                    <a:pt x="1897" y="322"/>
                    <a:pt x="1862" y="287"/>
                  </a:cubicBezTo>
                  <a:cubicBezTo>
                    <a:pt x="1826" y="215"/>
                    <a:pt x="1754" y="179"/>
                    <a:pt x="1683" y="108"/>
                  </a:cubicBezTo>
                  <a:cubicBezTo>
                    <a:pt x="1575" y="36"/>
                    <a:pt x="1468" y="0"/>
                    <a:pt x="1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33"/>
            <p:cNvSpPr/>
            <p:nvPr/>
          </p:nvSpPr>
          <p:spPr>
            <a:xfrm>
              <a:off x="2209500" y="1546050"/>
              <a:ext cx="72525" cy="118150"/>
            </a:xfrm>
            <a:custGeom>
              <a:avLst/>
              <a:gdLst/>
              <a:ahLst/>
              <a:cxnLst/>
              <a:rect l="l" t="t" r="r" b="b"/>
              <a:pathLst>
                <a:path w="2901" h="4726" extrusionOk="0">
                  <a:moveTo>
                    <a:pt x="1182" y="1"/>
                  </a:moveTo>
                  <a:cubicBezTo>
                    <a:pt x="1039" y="1"/>
                    <a:pt x="896" y="1"/>
                    <a:pt x="753" y="72"/>
                  </a:cubicBezTo>
                  <a:cubicBezTo>
                    <a:pt x="609" y="108"/>
                    <a:pt x="502" y="216"/>
                    <a:pt x="395" y="323"/>
                  </a:cubicBezTo>
                  <a:cubicBezTo>
                    <a:pt x="287" y="430"/>
                    <a:pt x="180" y="574"/>
                    <a:pt x="108" y="717"/>
                  </a:cubicBezTo>
                  <a:cubicBezTo>
                    <a:pt x="37" y="896"/>
                    <a:pt x="1" y="1075"/>
                    <a:pt x="1" y="1254"/>
                  </a:cubicBezTo>
                  <a:cubicBezTo>
                    <a:pt x="1" y="1433"/>
                    <a:pt x="73" y="1612"/>
                    <a:pt x="144" y="1755"/>
                  </a:cubicBezTo>
                  <a:cubicBezTo>
                    <a:pt x="216" y="1898"/>
                    <a:pt x="323" y="2041"/>
                    <a:pt x="431" y="2149"/>
                  </a:cubicBezTo>
                  <a:cubicBezTo>
                    <a:pt x="502" y="2220"/>
                    <a:pt x="574" y="2256"/>
                    <a:pt x="645" y="2328"/>
                  </a:cubicBezTo>
                  <a:lnTo>
                    <a:pt x="681" y="2363"/>
                  </a:lnTo>
                  <a:lnTo>
                    <a:pt x="717" y="2399"/>
                  </a:lnTo>
                  <a:lnTo>
                    <a:pt x="681" y="2435"/>
                  </a:lnTo>
                  <a:lnTo>
                    <a:pt x="609" y="2507"/>
                  </a:lnTo>
                  <a:cubicBezTo>
                    <a:pt x="538" y="2614"/>
                    <a:pt x="466" y="2685"/>
                    <a:pt x="395" y="2793"/>
                  </a:cubicBezTo>
                  <a:cubicBezTo>
                    <a:pt x="359" y="2900"/>
                    <a:pt x="287" y="3008"/>
                    <a:pt x="252" y="3151"/>
                  </a:cubicBezTo>
                  <a:cubicBezTo>
                    <a:pt x="216" y="3222"/>
                    <a:pt x="216" y="3366"/>
                    <a:pt x="180" y="3473"/>
                  </a:cubicBezTo>
                  <a:cubicBezTo>
                    <a:pt x="180" y="3580"/>
                    <a:pt x="180" y="3724"/>
                    <a:pt x="216" y="3831"/>
                  </a:cubicBezTo>
                  <a:cubicBezTo>
                    <a:pt x="252" y="3938"/>
                    <a:pt x="287" y="4046"/>
                    <a:pt x="359" y="4153"/>
                  </a:cubicBezTo>
                  <a:cubicBezTo>
                    <a:pt x="395" y="4260"/>
                    <a:pt x="502" y="4368"/>
                    <a:pt x="574" y="4439"/>
                  </a:cubicBezTo>
                  <a:cubicBezTo>
                    <a:pt x="645" y="4511"/>
                    <a:pt x="753" y="4583"/>
                    <a:pt x="824" y="4618"/>
                  </a:cubicBezTo>
                  <a:cubicBezTo>
                    <a:pt x="896" y="4654"/>
                    <a:pt x="967" y="4654"/>
                    <a:pt x="1039" y="4690"/>
                  </a:cubicBezTo>
                  <a:cubicBezTo>
                    <a:pt x="1111" y="4690"/>
                    <a:pt x="1182" y="4690"/>
                    <a:pt x="1218" y="4726"/>
                  </a:cubicBezTo>
                  <a:lnTo>
                    <a:pt x="1433" y="4726"/>
                  </a:lnTo>
                  <a:cubicBezTo>
                    <a:pt x="1504" y="4690"/>
                    <a:pt x="1576" y="4690"/>
                    <a:pt x="1648" y="4690"/>
                  </a:cubicBezTo>
                  <a:cubicBezTo>
                    <a:pt x="1719" y="4654"/>
                    <a:pt x="1755" y="4654"/>
                    <a:pt x="1827" y="4618"/>
                  </a:cubicBezTo>
                  <a:lnTo>
                    <a:pt x="1862" y="4618"/>
                  </a:lnTo>
                  <a:lnTo>
                    <a:pt x="1970" y="4583"/>
                  </a:lnTo>
                  <a:lnTo>
                    <a:pt x="2005" y="4583"/>
                  </a:lnTo>
                  <a:cubicBezTo>
                    <a:pt x="2113" y="4511"/>
                    <a:pt x="2220" y="4439"/>
                    <a:pt x="2328" y="4404"/>
                  </a:cubicBezTo>
                  <a:lnTo>
                    <a:pt x="2399" y="4260"/>
                  </a:lnTo>
                  <a:lnTo>
                    <a:pt x="2650" y="4081"/>
                  </a:lnTo>
                  <a:cubicBezTo>
                    <a:pt x="2829" y="3974"/>
                    <a:pt x="2865" y="3795"/>
                    <a:pt x="2793" y="3616"/>
                  </a:cubicBezTo>
                  <a:cubicBezTo>
                    <a:pt x="2721" y="3509"/>
                    <a:pt x="2614" y="3437"/>
                    <a:pt x="2471" y="3437"/>
                  </a:cubicBezTo>
                  <a:cubicBezTo>
                    <a:pt x="2435" y="3437"/>
                    <a:pt x="2363" y="3473"/>
                    <a:pt x="2328" y="3473"/>
                  </a:cubicBezTo>
                  <a:lnTo>
                    <a:pt x="2041" y="3652"/>
                  </a:lnTo>
                  <a:lnTo>
                    <a:pt x="1934" y="3724"/>
                  </a:lnTo>
                  <a:cubicBezTo>
                    <a:pt x="1791" y="3795"/>
                    <a:pt x="1648" y="3867"/>
                    <a:pt x="1469" y="3974"/>
                  </a:cubicBezTo>
                  <a:lnTo>
                    <a:pt x="1325" y="4010"/>
                  </a:lnTo>
                  <a:lnTo>
                    <a:pt x="1146" y="4010"/>
                  </a:lnTo>
                  <a:lnTo>
                    <a:pt x="1039" y="3974"/>
                  </a:lnTo>
                  <a:lnTo>
                    <a:pt x="932" y="3903"/>
                  </a:lnTo>
                  <a:lnTo>
                    <a:pt x="824" y="3831"/>
                  </a:lnTo>
                  <a:cubicBezTo>
                    <a:pt x="788" y="3759"/>
                    <a:pt x="788" y="3724"/>
                    <a:pt x="753" y="3688"/>
                  </a:cubicBezTo>
                  <a:cubicBezTo>
                    <a:pt x="717" y="3652"/>
                    <a:pt x="717" y="3580"/>
                    <a:pt x="717" y="3545"/>
                  </a:cubicBezTo>
                  <a:cubicBezTo>
                    <a:pt x="717" y="3473"/>
                    <a:pt x="717" y="3401"/>
                    <a:pt x="717" y="3330"/>
                  </a:cubicBezTo>
                  <a:cubicBezTo>
                    <a:pt x="717" y="3258"/>
                    <a:pt x="753" y="3187"/>
                    <a:pt x="788" y="3115"/>
                  </a:cubicBezTo>
                  <a:cubicBezTo>
                    <a:pt x="824" y="3008"/>
                    <a:pt x="896" y="2900"/>
                    <a:pt x="967" y="2793"/>
                  </a:cubicBezTo>
                  <a:lnTo>
                    <a:pt x="1039" y="2721"/>
                  </a:lnTo>
                  <a:lnTo>
                    <a:pt x="1075" y="2685"/>
                  </a:lnTo>
                  <a:lnTo>
                    <a:pt x="1111" y="2614"/>
                  </a:lnTo>
                  <a:cubicBezTo>
                    <a:pt x="1146" y="2578"/>
                    <a:pt x="1182" y="2542"/>
                    <a:pt x="1218" y="2507"/>
                  </a:cubicBezTo>
                  <a:cubicBezTo>
                    <a:pt x="1218" y="2471"/>
                    <a:pt x="1254" y="2471"/>
                    <a:pt x="1254" y="2435"/>
                  </a:cubicBezTo>
                  <a:cubicBezTo>
                    <a:pt x="1290" y="2507"/>
                    <a:pt x="1325" y="2578"/>
                    <a:pt x="1361" y="2650"/>
                  </a:cubicBezTo>
                  <a:cubicBezTo>
                    <a:pt x="1469" y="2757"/>
                    <a:pt x="1612" y="2829"/>
                    <a:pt x="1755" y="2864"/>
                  </a:cubicBezTo>
                  <a:lnTo>
                    <a:pt x="2005" y="2864"/>
                  </a:lnTo>
                  <a:cubicBezTo>
                    <a:pt x="2077" y="2864"/>
                    <a:pt x="2149" y="2829"/>
                    <a:pt x="2256" y="2829"/>
                  </a:cubicBezTo>
                  <a:cubicBezTo>
                    <a:pt x="2399" y="2793"/>
                    <a:pt x="2542" y="2757"/>
                    <a:pt x="2686" y="2685"/>
                  </a:cubicBezTo>
                  <a:cubicBezTo>
                    <a:pt x="2829" y="2650"/>
                    <a:pt x="2900" y="2507"/>
                    <a:pt x="2865" y="2363"/>
                  </a:cubicBezTo>
                  <a:cubicBezTo>
                    <a:pt x="2829" y="2256"/>
                    <a:pt x="2757" y="2184"/>
                    <a:pt x="2614" y="2184"/>
                  </a:cubicBezTo>
                  <a:lnTo>
                    <a:pt x="2578" y="2220"/>
                  </a:lnTo>
                  <a:lnTo>
                    <a:pt x="2399" y="2256"/>
                  </a:lnTo>
                  <a:lnTo>
                    <a:pt x="2256" y="2256"/>
                  </a:lnTo>
                  <a:lnTo>
                    <a:pt x="2077" y="2292"/>
                  </a:lnTo>
                  <a:lnTo>
                    <a:pt x="1827" y="2292"/>
                  </a:lnTo>
                  <a:lnTo>
                    <a:pt x="1791" y="2256"/>
                  </a:lnTo>
                  <a:cubicBezTo>
                    <a:pt x="1791" y="2256"/>
                    <a:pt x="1755" y="2220"/>
                    <a:pt x="1755" y="2220"/>
                  </a:cubicBezTo>
                  <a:cubicBezTo>
                    <a:pt x="1755" y="2184"/>
                    <a:pt x="1719" y="2149"/>
                    <a:pt x="1719" y="2113"/>
                  </a:cubicBezTo>
                  <a:cubicBezTo>
                    <a:pt x="1719" y="2077"/>
                    <a:pt x="1719" y="2005"/>
                    <a:pt x="1719" y="1970"/>
                  </a:cubicBezTo>
                  <a:cubicBezTo>
                    <a:pt x="1755" y="1898"/>
                    <a:pt x="1755" y="1826"/>
                    <a:pt x="1791" y="1755"/>
                  </a:cubicBezTo>
                  <a:cubicBezTo>
                    <a:pt x="1827" y="1683"/>
                    <a:pt x="1862" y="1612"/>
                    <a:pt x="1898" y="1576"/>
                  </a:cubicBezTo>
                  <a:cubicBezTo>
                    <a:pt x="1970" y="1504"/>
                    <a:pt x="2041" y="1433"/>
                    <a:pt x="2113" y="1361"/>
                  </a:cubicBezTo>
                  <a:cubicBezTo>
                    <a:pt x="2149" y="1289"/>
                    <a:pt x="2184" y="1218"/>
                    <a:pt x="2184" y="1146"/>
                  </a:cubicBezTo>
                  <a:cubicBezTo>
                    <a:pt x="2184" y="1075"/>
                    <a:pt x="2149" y="1003"/>
                    <a:pt x="2113" y="967"/>
                  </a:cubicBezTo>
                  <a:cubicBezTo>
                    <a:pt x="2041" y="896"/>
                    <a:pt x="1970" y="896"/>
                    <a:pt x="1934" y="896"/>
                  </a:cubicBezTo>
                  <a:cubicBezTo>
                    <a:pt x="1827" y="896"/>
                    <a:pt x="1791" y="896"/>
                    <a:pt x="1719" y="967"/>
                  </a:cubicBezTo>
                  <a:cubicBezTo>
                    <a:pt x="1612" y="1075"/>
                    <a:pt x="1504" y="1182"/>
                    <a:pt x="1433" y="1289"/>
                  </a:cubicBezTo>
                  <a:cubicBezTo>
                    <a:pt x="1325" y="1433"/>
                    <a:pt x="1254" y="1576"/>
                    <a:pt x="1218" y="1755"/>
                  </a:cubicBezTo>
                  <a:cubicBezTo>
                    <a:pt x="1182" y="1862"/>
                    <a:pt x="1182" y="1970"/>
                    <a:pt x="1182" y="2077"/>
                  </a:cubicBezTo>
                  <a:lnTo>
                    <a:pt x="1111" y="2041"/>
                  </a:lnTo>
                  <a:cubicBezTo>
                    <a:pt x="1111" y="2005"/>
                    <a:pt x="1075" y="2005"/>
                    <a:pt x="1039" y="2005"/>
                  </a:cubicBezTo>
                  <a:lnTo>
                    <a:pt x="967" y="1934"/>
                  </a:lnTo>
                  <a:cubicBezTo>
                    <a:pt x="932" y="1898"/>
                    <a:pt x="860" y="1862"/>
                    <a:pt x="788" y="1826"/>
                  </a:cubicBezTo>
                  <a:cubicBezTo>
                    <a:pt x="717" y="1755"/>
                    <a:pt x="645" y="1683"/>
                    <a:pt x="609" y="1647"/>
                  </a:cubicBezTo>
                  <a:cubicBezTo>
                    <a:pt x="574" y="1576"/>
                    <a:pt x="538" y="1504"/>
                    <a:pt x="502" y="1468"/>
                  </a:cubicBezTo>
                  <a:cubicBezTo>
                    <a:pt x="466" y="1397"/>
                    <a:pt x="466" y="1325"/>
                    <a:pt x="431" y="1254"/>
                  </a:cubicBezTo>
                  <a:cubicBezTo>
                    <a:pt x="431" y="1182"/>
                    <a:pt x="431" y="1111"/>
                    <a:pt x="431" y="1039"/>
                  </a:cubicBezTo>
                  <a:cubicBezTo>
                    <a:pt x="466" y="967"/>
                    <a:pt x="466" y="896"/>
                    <a:pt x="502" y="824"/>
                  </a:cubicBezTo>
                  <a:cubicBezTo>
                    <a:pt x="538" y="753"/>
                    <a:pt x="574" y="681"/>
                    <a:pt x="609" y="609"/>
                  </a:cubicBezTo>
                  <a:cubicBezTo>
                    <a:pt x="681" y="538"/>
                    <a:pt x="717" y="502"/>
                    <a:pt x="788" y="430"/>
                  </a:cubicBezTo>
                  <a:lnTo>
                    <a:pt x="896" y="395"/>
                  </a:lnTo>
                  <a:lnTo>
                    <a:pt x="1039" y="323"/>
                  </a:lnTo>
                  <a:lnTo>
                    <a:pt x="1146" y="323"/>
                  </a:lnTo>
                  <a:cubicBezTo>
                    <a:pt x="1254" y="323"/>
                    <a:pt x="1325" y="251"/>
                    <a:pt x="1325" y="180"/>
                  </a:cubicBezTo>
                  <a:cubicBezTo>
                    <a:pt x="1325" y="72"/>
                    <a:pt x="1254" y="1"/>
                    <a:pt x="1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33"/>
            <p:cNvSpPr/>
            <p:nvPr/>
          </p:nvSpPr>
          <p:spPr>
            <a:xfrm>
              <a:off x="2237250" y="1466425"/>
              <a:ext cx="42075" cy="86825"/>
            </a:xfrm>
            <a:custGeom>
              <a:avLst/>
              <a:gdLst/>
              <a:ahLst/>
              <a:cxnLst/>
              <a:rect l="l" t="t" r="r" b="b"/>
              <a:pathLst>
                <a:path w="1683" h="3473" extrusionOk="0">
                  <a:moveTo>
                    <a:pt x="752" y="0"/>
                  </a:moveTo>
                  <a:cubicBezTo>
                    <a:pt x="717" y="0"/>
                    <a:pt x="681" y="36"/>
                    <a:pt x="645" y="72"/>
                  </a:cubicBezTo>
                  <a:cubicBezTo>
                    <a:pt x="609" y="108"/>
                    <a:pt x="573" y="143"/>
                    <a:pt x="538" y="179"/>
                  </a:cubicBezTo>
                  <a:cubicBezTo>
                    <a:pt x="502" y="215"/>
                    <a:pt x="466" y="287"/>
                    <a:pt x="430" y="322"/>
                  </a:cubicBezTo>
                  <a:cubicBezTo>
                    <a:pt x="359" y="430"/>
                    <a:pt x="323" y="573"/>
                    <a:pt x="287" y="716"/>
                  </a:cubicBezTo>
                  <a:cubicBezTo>
                    <a:pt x="287" y="823"/>
                    <a:pt x="287" y="967"/>
                    <a:pt x="287" y="1074"/>
                  </a:cubicBezTo>
                  <a:cubicBezTo>
                    <a:pt x="323" y="1146"/>
                    <a:pt x="359" y="1181"/>
                    <a:pt x="359" y="1253"/>
                  </a:cubicBezTo>
                  <a:cubicBezTo>
                    <a:pt x="394" y="1289"/>
                    <a:pt x="466" y="1360"/>
                    <a:pt x="502" y="1396"/>
                  </a:cubicBezTo>
                  <a:lnTo>
                    <a:pt x="573" y="1432"/>
                  </a:lnTo>
                  <a:lnTo>
                    <a:pt x="573" y="1468"/>
                  </a:lnTo>
                  <a:cubicBezTo>
                    <a:pt x="430" y="1611"/>
                    <a:pt x="287" y="1754"/>
                    <a:pt x="180" y="1933"/>
                  </a:cubicBezTo>
                  <a:cubicBezTo>
                    <a:pt x="108" y="2005"/>
                    <a:pt x="72" y="2112"/>
                    <a:pt x="36" y="2219"/>
                  </a:cubicBezTo>
                  <a:cubicBezTo>
                    <a:pt x="1" y="2327"/>
                    <a:pt x="1" y="2470"/>
                    <a:pt x="1" y="2577"/>
                  </a:cubicBezTo>
                  <a:cubicBezTo>
                    <a:pt x="1" y="2685"/>
                    <a:pt x="1" y="2792"/>
                    <a:pt x="36" y="2900"/>
                  </a:cubicBezTo>
                  <a:cubicBezTo>
                    <a:pt x="72" y="3007"/>
                    <a:pt x="144" y="3114"/>
                    <a:pt x="251" y="3186"/>
                  </a:cubicBezTo>
                  <a:cubicBezTo>
                    <a:pt x="394" y="3293"/>
                    <a:pt x="502" y="3365"/>
                    <a:pt x="645" y="3436"/>
                  </a:cubicBezTo>
                  <a:cubicBezTo>
                    <a:pt x="681" y="3436"/>
                    <a:pt x="717" y="3472"/>
                    <a:pt x="752" y="3472"/>
                  </a:cubicBezTo>
                  <a:cubicBezTo>
                    <a:pt x="824" y="3472"/>
                    <a:pt x="860" y="3436"/>
                    <a:pt x="895" y="3365"/>
                  </a:cubicBezTo>
                  <a:cubicBezTo>
                    <a:pt x="931" y="3293"/>
                    <a:pt x="931" y="3186"/>
                    <a:pt x="824" y="3150"/>
                  </a:cubicBezTo>
                  <a:cubicBezTo>
                    <a:pt x="681" y="3043"/>
                    <a:pt x="609" y="2971"/>
                    <a:pt x="502" y="2900"/>
                  </a:cubicBezTo>
                  <a:cubicBezTo>
                    <a:pt x="466" y="2900"/>
                    <a:pt x="430" y="2864"/>
                    <a:pt x="430" y="2828"/>
                  </a:cubicBezTo>
                  <a:cubicBezTo>
                    <a:pt x="394" y="2792"/>
                    <a:pt x="359" y="2756"/>
                    <a:pt x="359" y="2721"/>
                  </a:cubicBezTo>
                  <a:cubicBezTo>
                    <a:pt x="323" y="2685"/>
                    <a:pt x="323" y="2613"/>
                    <a:pt x="323" y="2577"/>
                  </a:cubicBezTo>
                  <a:cubicBezTo>
                    <a:pt x="323" y="2506"/>
                    <a:pt x="323" y="2434"/>
                    <a:pt x="323" y="2363"/>
                  </a:cubicBezTo>
                  <a:cubicBezTo>
                    <a:pt x="323" y="2291"/>
                    <a:pt x="359" y="2219"/>
                    <a:pt x="394" y="2184"/>
                  </a:cubicBezTo>
                  <a:cubicBezTo>
                    <a:pt x="394" y="2112"/>
                    <a:pt x="430" y="2076"/>
                    <a:pt x="466" y="2040"/>
                  </a:cubicBezTo>
                  <a:cubicBezTo>
                    <a:pt x="538" y="1933"/>
                    <a:pt x="609" y="1861"/>
                    <a:pt x="717" y="1790"/>
                  </a:cubicBezTo>
                  <a:lnTo>
                    <a:pt x="788" y="1718"/>
                  </a:lnTo>
                  <a:cubicBezTo>
                    <a:pt x="824" y="1683"/>
                    <a:pt x="860" y="1647"/>
                    <a:pt x="860" y="1575"/>
                  </a:cubicBezTo>
                  <a:cubicBezTo>
                    <a:pt x="860" y="1575"/>
                    <a:pt x="860" y="1539"/>
                    <a:pt x="860" y="1539"/>
                  </a:cubicBezTo>
                  <a:lnTo>
                    <a:pt x="1468" y="1539"/>
                  </a:lnTo>
                  <a:cubicBezTo>
                    <a:pt x="1576" y="1539"/>
                    <a:pt x="1647" y="1468"/>
                    <a:pt x="1647" y="1360"/>
                  </a:cubicBezTo>
                  <a:cubicBezTo>
                    <a:pt x="1683" y="1253"/>
                    <a:pt x="1576" y="1181"/>
                    <a:pt x="1468" y="1181"/>
                  </a:cubicBezTo>
                  <a:lnTo>
                    <a:pt x="967" y="1181"/>
                  </a:lnTo>
                  <a:cubicBezTo>
                    <a:pt x="895" y="1181"/>
                    <a:pt x="824" y="1181"/>
                    <a:pt x="752" y="1146"/>
                  </a:cubicBezTo>
                  <a:lnTo>
                    <a:pt x="681" y="1110"/>
                  </a:lnTo>
                  <a:cubicBezTo>
                    <a:pt x="681" y="1074"/>
                    <a:pt x="681" y="1074"/>
                    <a:pt x="645" y="1074"/>
                  </a:cubicBezTo>
                  <a:lnTo>
                    <a:pt x="609" y="1002"/>
                  </a:lnTo>
                  <a:lnTo>
                    <a:pt x="609" y="931"/>
                  </a:lnTo>
                  <a:cubicBezTo>
                    <a:pt x="609" y="895"/>
                    <a:pt x="609" y="823"/>
                    <a:pt x="609" y="788"/>
                  </a:cubicBezTo>
                  <a:cubicBezTo>
                    <a:pt x="645" y="680"/>
                    <a:pt x="645" y="573"/>
                    <a:pt x="681" y="501"/>
                  </a:cubicBezTo>
                  <a:cubicBezTo>
                    <a:pt x="717" y="430"/>
                    <a:pt x="752" y="394"/>
                    <a:pt x="752" y="358"/>
                  </a:cubicBezTo>
                  <a:lnTo>
                    <a:pt x="860" y="287"/>
                  </a:lnTo>
                  <a:cubicBezTo>
                    <a:pt x="895" y="251"/>
                    <a:pt x="895" y="215"/>
                    <a:pt x="895" y="179"/>
                  </a:cubicBezTo>
                  <a:cubicBezTo>
                    <a:pt x="895" y="143"/>
                    <a:pt x="895" y="108"/>
                    <a:pt x="860" y="72"/>
                  </a:cubicBezTo>
                  <a:cubicBezTo>
                    <a:pt x="824" y="36"/>
                    <a:pt x="788" y="0"/>
                    <a:pt x="7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33"/>
            <p:cNvSpPr/>
            <p:nvPr/>
          </p:nvSpPr>
          <p:spPr>
            <a:xfrm>
              <a:off x="2109275" y="1634650"/>
              <a:ext cx="77900" cy="145900"/>
            </a:xfrm>
            <a:custGeom>
              <a:avLst/>
              <a:gdLst/>
              <a:ahLst/>
              <a:cxnLst/>
              <a:rect l="l" t="t" r="r" b="b"/>
              <a:pathLst>
                <a:path w="3116" h="5836" extrusionOk="0">
                  <a:moveTo>
                    <a:pt x="1182" y="1"/>
                  </a:moveTo>
                  <a:cubicBezTo>
                    <a:pt x="1075" y="1"/>
                    <a:pt x="1003" y="36"/>
                    <a:pt x="932" y="108"/>
                  </a:cubicBezTo>
                  <a:lnTo>
                    <a:pt x="824" y="215"/>
                  </a:lnTo>
                  <a:cubicBezTo>
                    <a:pt x="753" y="287"/>
                    <a:pt x="717" y="323"/>
                    <a:pt x="645" y="394"/>
                  </a:cubicBezTo>
                  <a:cubicBezTo>
                    <a:pt x="609" y="466"/>
                    <a:pt x="574" y="537"/>
                    <a:pt x="574" y="609"/>
                  </a:cubicBezTo>
                  <a:cubicBezTo>
                    <a:pt x="538" y="716"/>
                    <a:pt x="538" y="824"/>
                    <a:pt x="574" y="931"/>
                  </a:cubicBezTo>
                  <a:cubicBezTo>
                    <a:pt x="574" y="1003"/>
                    <a:pt x="609" y="1074"/>
                    <a:pt x="609" y="1110"/>
                  </a:cubicBezTo>
                  <a:lnTo>
                    <a:pt x="609" y="1146"/>
                  </a:lnTo>
                  <a:cubicBezTo>
                    <a:pt x="645" y="1218"/>
                    <a:pt x="681" y="1289"/>
                    <a:pt x="753" y="1325"/>
                  </a:cubicBezTo>
                  <a:cubicBezTo>
                    <a:pt x="824" y="1432"/>
                    <a:pt x="896" y="1540"/>
                    <a:pt x="1003" y="1611"/>
                  </a:cubicBezTo>
                  <a:cubicBezTo>
                    <a:pt x="896" y="1611"/>
                    <a:pt x="788" y="1647"/>
                    <a:pt x="717" y="1683"/>
                  </a:cubicBezTo>
                  <a:cubicBezTo>
                    <a:pt x="574" y="1755"/>
                    <a:pt x="466" y="1826"/>
                    <a:pt x="359" y="1933"/>
                  </a:cubicBezTo>
                  <a:cubicBezTo>
                    <a:pt x="252" y="2041"/>
                    <a:pt x="180" y="2184"/>
                    <a:pt x="108" y="2291"/>
                  </a:cubicBezTo>
                  <a:cubicBezTo>
                    <a:pt x="37" y="2435"/>
                    <a:pt x="1" y="2614"/>
                    <a:pt x="1" y="2793"/>
                  </a:cubicBezTo>
                  <a:lnTo>
                    <a:pt x="1" y="2972"/>
                  </a:lnTo>
                  <a:cubicBezTo>
                    <a:pt x="37" y="3043"/>
                    <a:pt x="37" y="3115"/>
                    <a:pt x="73" y="3150"/>
                  </a:cubicBezTo>
                  <a:cubicBezTo>
                    <a:pt x="108" y="3222"/>
                    <a:pt x="108" y="3258"/>
                    <a:pt x="180" y="3294"/>
                  </a:cubicBezTo>
                  <a:lnTo>
                    <a:pt x="180" y="3329"/>
                  </a:lnTo>
                  <a:cubicBezTo>
                    <a:pt x="252" y="3401"/>
                    <a:pt x="287" y="3437"/>
                    <a:pt x="359" y="3508"/>
                  </a:cubicBezTo>
                  <a:cubicBezTo>
                    <a:pt x="430" y="3580"/>
                    <a:pt x="538" y="3652"/>
                    <a:pt x="645" y="3723"/>
                  </a:cubicBezTo>
                  <a:lnTo>
                    <a:pt x="609" y="3795"/>
                  </a:lnTo>
                  <a:cubicBezTo>
                    <a:pt x="502" y="3902"/>
                    <a:pt x="430" y="4010"/>
                    <a:pt x="359" y="4153"/>
                  </a:cubicBezTo>
                  <a:cubicBezTo>
                    <a:pt x="216" y="4475"/>
                    <a:pt x="180" y="4797"/>
                    <a:pt x="287" y="5119"/>
                  </a:cubicBezTo>
                  <a:cubicBezTo>
                    <a:pt x="323" y="5262"/>
                    <a:pt x="395" y="5406"/>
                    <a:pt x="502" y="5513"/>
                  </a:cubicBezTo>
                  <a:cubicBezTo>
                    <a:pt x="574" y="5585"/>
                    <a:pt x="609" y="5620"/>
                    <a:pt x="681" y="5692"/>
                  </a:cubicBezTo>
                  <a:cubicBezTo>
                    <a:pt x="753" y="5728"/>
                    <a:pt x="860" y="5764"/>
                    <a:pt x="932" y="5799"/>
                  </a:cubicBezTo>
                  <a:cubicBezTo>
                    <a:pt x="1003" y="5799"/>
                    <a:pt x="1075" y="5835"/>
                    <a:pt x="1146" y="5835"/>
                  </a:cubicBezTo>
                  <a:lnTo>
                    <a:pt x="1397" y="5835"/>
                  </a:lnTo>
                  <a:cubicBezTo>
                    <a:pt x="1469" y="5835"/>
                    <a:pt x="1540" y="5799"/>
                    <a:pt x="1576" y="5764"/>
                  </a:cubicBezTo>
                  <a:lnTo>
                    <a:pt x="1612" y="5764"/>
                  </a:lnTo>
                  <a:cubicBezTo>
                    <a:pt x="1719" y="5728"/>
                    <a:pt x="1791" y="5692"/>
                    <a:pt x="1862" y="5656"/>
                  </a:cubicBezTo>
                  <a:cubicBezTo>
                    <a:pt x="1934" y="5620"/>
                    <a:pt x="1970" y="5585"/>
                    <a:pt x="2005" y="5549"/>
                  </a:cubicBezTo>
                  <a:cubicBezTo>
                    <a:pt x="2041" y="5477"/>
                    <a:pt x="2041" y="5370"/>
                    <a:pt x="2041" y="5298"/>
                  </a:cubicBezTo>
                  <a:cubicBezTo>
                    <a:pt x="2005" y="5155"/>
                    <a:pt x="1862" y="5048"/>
                    <a:pt x="1719" y="5048"/>
                  </a:cubicBezTo>
                  <a:lnTo>
                    <a:pt x="1540" y="5048"/>
                  </a:lnTo>
                  <a:cubicBezTo>
                    <a:pt x="1433" y="5083"/>
                    <a:pt x="1325" y="5083"/>
                    <a:pt x="1218" y="5119"/>
                  </a:cubicBezTo>
                  <a:lnTo>
                    <a:pt x="1075" y="5119"/>
                  </a:lnTo>
                  <a:lnTo>
                    <a:pt x="1003" y="5083"/>
                  </a:lnTo>
                  <a:lnTo>
                    <a:pt x="932" y="5012"/>
                  </a:lnTo>
                  <a:cubicBezTo>
                    <a:pt x="896" y="4976"/>
                    <a:pt x="896" y="4940"/>
                    <a:pt x="860" y="4904"/>
                  </a:cubicBezTo>
                  <a:cubicBezTo>
                    <a:pt x="860" y="4869"/>
                    <a:pt x="860" y="4833"/>
                    <a:pt x="824" y="4797"/>
                  </a:cubicBezTo>
                  <a:cubicBezTo>
                    <a:pt x="824" y="4725"/>
                    <a:pt x="824" y="4690"/>
                    <a:pt x="824" y="4618"/>
                  </a:cubicBezTo>
                  <a:cubicBezTo>
                    <a:pt x="860" y="4546"/>
                    <a:pt x="860" y="4475"/>
                    <a:pt x="896" y="4403"/>
                  </a:cubicBezTo>
                  <a:cubicBezTo>
                    <a:pt x="932" y="4332"/>
                    <a:pt x="967" y="4296"/>
                    <a:pt x="967" y="4224"/>
                  </a:cubicBezTo>
                  <a:cubicBezTo>
                    <a:pt x="1039" y="4153"/>
                    <a:pt x="1146" y="4081"/>
                    <a:pt x="1218" y="4045"/>
                  </a:cubicBezTo>
                  <a:cubicBezTo>
                    <a:pt x="1254" y="4010"/>
                    <a:pt x="1254" y="4010"/>
                    <a:pt x="1290" y="3974"/>
                  </a:cubicBezTo>
                  <a:cubicBezTo>
                    <a:pt x="1325" y="3938"/>
                    <a:pt x="1361" y="3902"/>
                    <a:pt x="1397" y="3831"/>
                  </a:cubicBezTo>
                  <a:cubicBezTo>
                    <a:pt x="1397" y="3795"/>
                    <a:pt x="1433" y="3723"/>
                    <a:pt x="1433" y="3687"/>
                  </a:cubicBezTo>
                  <a:cubicBezTo>
                    <a:pt x="1433" y="3580"/>
                    <a:pt x="1397" y="3508"/>
                    <a:pt x="1325" y="3437"/>
                  </a:cubicBezTo>
                  <a:cubicBezTo>
                    <a:pt x="1290" y="3401"/>
                    <a:pt x="1254" y="3365"/>
                    <a:pt x="1218" y="3365"/>
                  </a:cubicBezTo>
                  <a:lnTo>
                    <a:pt x="1182" y="3365"/>
                  </a:lnTo>
                  <a:cubicBezTo>
                    <a:pt x="1111" y="3329"/>
                    <a:pt x="1039" y="3258"/>
                    <a:pt x="967" y="3222"/>
                  </a:cubicBezTo>
                  <a:cubicBezTo>
                    <a:pt x="860" y="3150"/>
                    <a:pt x="753" y="3043"/>
                    <a:pt x="681" y="2936"/>
                  </a:cubicBezTo>
                  <a:lnTo>
                    <a:pt x="645" y="2900"/>
                  </a:lnTo>
                  <a:lnTo>
                    <a:pt x="645" y="2828"/>
                  </a:lnTo>
                  <a:cubicBezTo>
                    <a:pt x="609" y="2757"/>
                    <a:pt x="609" y="2685"/>
                    <a:pt x="645" y="2614"/>
                  </a:cubicBezTo>
                  <a:lnTo>
                    <a:pt x="645" y="2506"/>
                  </a:lnTo>
                  <a:cubicBezTo>
                    <a:pt x="681" y="2435"/>
                    <a:pt x="717" y="2363"/>
                    <a:pt x="788" y="2327"/>
                  </a:cubicBezTo>
                  <a:cubicBezTo>
                    <a:pt x="824" y="2256"/>
                    <a:pt x="860" y="2220"/>
                    <a:pt x="896" y="2184"/>
                  </a:cubicBezTo>
                  <a:lnTo>
                    <a:pt x="1003" y="2112"/>
                  </a:lnTo>
                  <a:lnTo>
                    <a:pt x="1146" y="2112"/>
                  </a:lnTo>
                  <a:cubicBezTo>
                    <a:pt x="1182" y="2112"/>
                    <a:pt x="1254" y="2112"/>
                    <a:pt x="1325" y="2041"/>
                  </a:cubicBezTo>
                  <a:cubicBezTo>
                    <a:pt x="1361" y="2005"/>
                    <a:pt x="1397" y="1933"/>
                    <a:pt x="1397" y="1862"/>
                  </a:cubicBezTo>
                  <a:cubicBezTo>
                    <a:pt x="1540" y="2005"/>
                    <a:pt x="1719" y="2112"/>
                    <a:pt x="1898" y="2184"/>
                  </a:cubicBezTo>
                  <a:cubicBezTo>
                    <a:pt x="1934" y="2220"/>
                    <a:pt x="2005" y="2256"/>
                    <a:pt x="2041" y="2256"/>
                  </a:cubicBezTo>
                  <a:lnTo>
                    <a:pt x="2077" y="2256"/>
                  </a:lnTo>
                  <a:cubicBezTo>
                    <a:pt x="2041" y="2291"/>
                    <a:pt x="2041" y="2327"/>
                    <a:pt x="2005" y="2363"/>
                  </a:cubicBezTo>
                  <a:cubicBezTo>
                    <a:pt x="1934" y="2470"/>
                    <a:pt x="1898" y="2614"/>
                    <a:pt x="1862" y="2721"/>
                  </a:cubicBezTo>
                  <a:cubicBezTo>
                    <a:pt x="1826" y="2864"/>
                    <a:pt x="1826" y="3007"/>
                    <a:pt x="1862" y="3115"/>
                  </a:cubicBezTo>
                  <a:cubicBezTo>
                    <a:pt x="1898" y="3365"/>
                    <a:pt x="2041" y="3580"/>
                    <a:pt x="2256" y="3723"/>
                  </a:cubicBezTo>
                  <a:cubicBezTo>
                    <a:pt x="2363" y="3831"/>
                    <a:pt x="2507" y="3902"/>
                    <a:pt x="2686" y="3974"/>
                  </a:cubicBezTo>
                  <a:cubicBezTo>
                    <a:pt x="2721" y="3974"/>
                    <a:pt x="2757" y="4010"/>
                    <a:pt x="2829" y="4010"/>
                  </a:cubicBezTo>
                  <a:lnTo>
                    <a:pt x="2900" y="4010"/>
                  </a:lnTo>
                  <a:cubicBezTo>
                    <a:pt x="3044" y="3938"/>
                    <a:pt x="3115" y="3795"/>
                    <a:pt x="3079" y="3652"/>
                  </a:cubicBezTo>
                  <a:cubicBezTo>
                    <a:pt x="3079" y="3544"/>
                    <a:pt x="3008" y="3437"/>
                    <a:pt x="2936" y="3401"/>
                  </a:cubicBezTo>
                  <a:lnTo>
                    <a:pt x="2865" y="3365"/>
                  </a:lnTo>
                  <a:cubicBezTo>
                    <a:pt x="2721" y="3329"/>
                    <a:pt x="2614" y="3258"/>
                    <a:pt x="2507" y="3186"/>
                  </a:cubicBezTo>
                  <a:cubicBezTo>
                    <a:pt x="2471" y="3150"/>
                    <a:pt x="2435" y="3115"/>
                    <a:pt x="2435" y="3079"/>
                  </a:cubicBezTo>
                  <a:cubicBezTo>
                    <a:pt x="2399" y="3043"/>
                    <a:pt x="2363" y="3007"/>
                    <a:pt x="2328" y="2972"/>
                  </a:cubicBezTo>
                  <a:lnTo>
                    <a:pt x="2328" y="2864"/>
                  </a:lnTo>
                  <a:cubicBezTo>
                    <a:pt x="2292" y="2828"/>
                    <a:pt x="2292" y="2757"/>
                    <a:pt x="2328" y="2721"/>
                  </a:cubicBezTo>
                  <a:cubicBezTo>
                    <a:pt x="2328" y="2649"/>
                    <a:pt x="2328" y="2614"/>
                    <a:pt x="2363" y="2542"/>
                  </a:cubicBezTo>
                  <a:cubicBezTo>
                    <a:pt x="2399" y="2470"/>
                    <a:pt x="2435" y="2399"/>
                    <a:pt x="2507" y="2327"/>
                  </a:cubicBezTo>
                  <a:cubicBezTo>
                    <a:pt x="2542" y="2256"/>
                    <a:pt x="2578" y="2220"/>
                    <a:pt x="2650" y="2184"/>
                  </a:cubicBezTo>
                  <a:cubicBezTo>
                    <a:pt x="2686" y="2148"/>
                    <a:pt x="2721" y="2112"/>
                    <a:pt x="2721" y="2077"/>
                  </a:cubicBezTo>
                  <a:cubicBezTo>
                    <a:pt x="2721" y="2005"/>
                    <a:pt x="2721" y="1933"/>
                    <a:pt x="2686" y="1898"/>
                  </a:cubicBezTo>
                  <a:cubicBezTo>
                    <a:pt x="2650" y="1862"/>
                    <a:pt x="2614" y="1826"/>
                    <a:pt x="2578" y="1826"/>
                  </a:cubicBezTo>
                  <a:lnTo>
                    <a:pt x="2507" y="1826"/>
                  </a:lnTo>
                  <a:cubicBezTo>
                    <a:pt x="2495" y="1814"/>
                    <a:pt x="2483" y="1810"/>
                    <a:pt x="2471" y="1810"/>
                  </a:cubicBezTo>
                  <a:cubicBezTo>
                    <a:pt x="2447" y="1810"/>
                    <a:pt x="2423" y="1826"/>
                    <a:pt x="2399" y="1826"/>
                  </a:cubicBezTo>
                  <a:lnTo>
                    <a:pt x="2292" y="1933"/>
                  </a:lnTo>
                  <a:cubicBezTo>
                    <a:pt x="2292" y="1826"/>
                    <a:pt x="2256" y="1755"/>
                    <a:pt x="2220" y="1719"/>
                  </a:cubicBezTo>
                  <a:lnTo>
                    <a:pt x="2113" y="1647"/>
                  </a:lnTo>
                  <a:lnTo>
                    <a:pt x="1898" y="1468"/>
                  </a:lnTo>
                  <a:lnTo>
                    <a:pt x="1791" y="1397"/>
                  </a:lnTo>
                  <a:lnTo>
                    <a:pt x="1719" y="1325"/>
                  </a:lnTo>
                  <a:cubicBezTo>
                    <a:pt x="1576" y="1218"/>
                    <a:pt x="1469" y="1110"/>
                    <a:pt x="1361" y="967"/>
                  </a:cubicBezTo>
                  <a:cubicBezTo>
                    <a:pt x="1325" y="931"/>
                    <a:pt x="1325" y="895"/>
                    <a:pt x="1290" y="860"/>
                  </a:cubicBezTo>
                  <a:lnTo>
                    <a:pt x="1254" y="752"/>
                  </a:lnTo>
                  <a:lnTo>
                    <a:pt x="1254" y="716"/>
                  </a:lnTo>
                  <a:cubicBezTo>
                    <a:pt x="1325" y="681"/>
                    <a:pt x="1361" y="609"/>
                    <a:pt x="1433" y="573"/>
                  </a:cubicBezTo>
                  <a:cubicBezTo>
                    <a:pt x="1469" y="537"/>
                    <a:pt x="1504" y="430"/>
                    <a:pt x="1504" y="359"/>
                  </a:cubicBezTo>
                  <a:cubicBezTo>
                    <a:pt x="1540" y="251"/>
                    <a:pt x="1504" y="180"/>
                    <a:pt x="1433" y="108"/>
                  </a:cubicBezTo>
                  <a:cubicBezTo>
                    <a:pt x="1361" y="36"/>
                    <a:pt x="1254" y="1"/>
                    <a:pt x="1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33"/>
            <p:cNvSpPr/>
            <p:nvPr/>
          </p:nvSpPr>
          <p:spPr>
            <a:xfrm>
              <a:off x="2522725" y="1588125"/>
              <a:ext cx="82350" cy="53700"/>
            </a:xfrm>
            <a:custGeom>
              <a:avLst/>
              <a:gdLst/>
              <a:ahLst/>
              <a:cxnLst/>
              <a:rect l="l" t="t" r="r" b="b"/>
              <a:pathLst>
                <a:path w="3294" h="2148" extrusionOk="0">
                  <a:moveTo>
                    <a:pt x="2864" y="0"/>
                  </a:moveTo>
                  <a:cubicBezTo>
                    <a:pt x="2792" y="36"/>
                    <a:pt x="2721" y="72"/>
                    <a:pt x="2685" y="143"/>
                  </a:cubicBezTo>
                  <a:lnTo>
                    <a:pt x="2613" y="251"/>
                  </a:lnTo>
                  <a:cubicBezTo>
                    <a:pt x="2577" y="287"/>
                    <a:pt x="2542" y="358"/>
                    <a:pt x="2506" y="394"/>
                  </a:cubicBezTo>
                  <a:cubicBezTo>
                    <a:pt x="2434" y="501"/>
                    <a:pt x="2327" y="573"/>
                    <a:pt x="2255" y="645"/>
                  </a:cubicBezTo>
                  <a:cubicBezTo>
                    <a:pt x="2184" y="680"/>
                    <a:pt x="2112" y="716"/>
                    <a:pt x="2076" y="752"/>
                  </a:cubicBezTo>
                  <a:lnTo>
                    <a:pt x="1969" y="752"/>
                  </a:lnTo>
                  <a:lnTo>
                    <a:pt x="1933" y="716"/>
                  </a:lnTo>
                  <a:cubicBezTo>
                    <a:pt x="1861" y="645"/>
                    <a:pt x="1790" y="609"/>
                    <a:pt x="1683" y="609"/>
                  </a:cubicBezTo>
                  <a:cubicBezTo>
                    <a:pt x="1611" y="609"/>
                    <a:pt x="1539" y="645"/>
                    <a:pt x="1468" y="716"/>
                  </a:cubicBezTo>
                  <a:cubicBezTo>
                    <a:pt x="1396" y="788"/>
                    <a:pt x="1360" y="859"/>
                    <a:pt x="1360" y="931"/>
                  </a:cubicBezTo>
                  <a:lnTo>
                    <a:pt x="1360" y="1002"/>
                  </a:lnTo>
                  <a:cubicBezTo>
                    <a:pt x="1360" y="985"/>
                    <a:pt x="1351" y="976"/>
                    <a:pt x="1342" y="976"/>
                  </a:cubicBezTo>
                  <a:cubicBezTo>
                    <a:pt x="1334" y="976"/>
                    <a:pt x="1325" y="985"/>
                    <a:pt x="1325" y="1002"/>
                  </a:cubicBezTo>
                  <a:lnTo>
                    <a:pt x="1181" y="1002"/>
                  </a:lnTo>
                  <a:cubicBezTo>
                    <a:pt x="1146" y="1038"/>
                    <a:pt x="1110" y="1110"/>
                    <a:pt x="1074" y="1146"/>
                  </a:cubicBezTo>
                  <a:cubicBezTo>
                    <a:pt x="1074" y="1181"/>
                    <a:pt x="1074" y="1217"/>
                    <a:pt x="1074" y="1217"/>
                  </a:cubicBezTo>
                  <a:lnTo>
                    <a:pt x="1038" y="1360"/>
                  </a:lnTo>
                  <a:lnTo>
                    <a:pt x="1002" y="1396"/>
                  </a:lnTo>
                  <a:cubicBezTo>
                    <a:pt x="967" y="1432"/>
                    <a:pt x="931" y="1504"/>
                    <a:pt x="895" y="1539"/>
                  </a:cubicBezTo>
                  <a:cubicBezTo>
                    <a:pt x="859" y="1611"/>
                    <a:pt x="823" y="1647"/>
                    <a:pt x="752" y="1683"/>
                  </a:cubicBezTo>
                  <a:lnTo>
                    <a:pt x="680" y="1718"/>
                  </a:lnTo>
                  <a:lnTo>
                    <a:pt x="537" y="1718"/>
                  </a:lnTo>
                  <a:cubicBezTo>
                    <a:pt x="501" y="1718"/>
                    <a:pt x="465" y="1718"/>
                    <a:pt x="465" y="1683"/>
                  </a:cubicBezTo>
                  <a:lnTo>
                    <a:pt x="394" y="1611"/>
                  </a:lnTo>
                  <a:lnTo>
                    <a:pt x="358" y="1539"/>
                  </a:lnTo>
                  <a:lnTo>
                    <a:pt x="358" y="1432"/>
                  </a:lnTo>
                  <a:cubicBezTo>
                    <a:pt x="358" y="1325"/>
                    <a:pt x="287" y="1253"/>
                    <a:pt x="179" y="1253"/>
                  </a:cubicBezTo>
                  <a:cubicBezTo>
                    <a:pt x="72" y="1253"/>
                    <a:pt x="0" y="1325"/>
                    <a:pt x="0" y="1432"/>
                  </a:cubicBezTo>
                  <a:cubicBezTo>
                    <a:pt x="0" y="1504"/>
                    <a:pt x="0" y="1611"/>
                    <a:pt x="36" y="1683"/>
                  </a:cubicBezTo>
                  <a:cubicBezTo>
                    <a:pt x="72" y="1790"/>
                    <a:pt x="108" y="1862"/>
                    <a:pt x="179" y="1933"/>
                  </a:cubicBezTo>
                  <a:cubicBezTo>
                    <a:pt x="215" y="1969"/>
                    <a:pt x="251" y="2005"/>
                    <a:pt x="287" y="2041"/>
                  </a:cubicBezTo>
                  <a:lnTo>
                    <a:pt x="322" y="2041"/>
                  </a:lnTo>
                  <a:cubicBezTo>
                    <a:pt x="430" y="2112"/>
                    <a:pt x="537" y="2148"/>
                    <a:pt x="680" y="2148"/>
                  </a:cubicBezTo>
                  <a:lnTo>
                    <a:pt x="788" y="2148"/>
                  </a:lnTo>
                  <a:cubicBezTo>
                    <a:pt x="967" y="2112"/>
                    <a:pt x="1110" y="2005"/>
                    <a:pt x="1253" y="1897"/>
                  </a:cubicBezTo>
                  <a:cubicBezTo>
                    <a:pt x="1289" y="1790"/>
                    <a:pt x="1360" y="1718"/>
                    <a:pt x="1432" y="1611"/>
                  </a:cubicBezTo>
                  <a:cubicBezTo>
                    <a:pt x="1432" y="1575"/>
                    <a:pt x="1468" y="1504"/>
                    <a:pt x="1504" y="1468"/>
                  </a:cubicBezTo>
                  <a:cubicBezTo>
                    <a:pt x="1504" y="1396"/>
                    <a:pt x="1504" y="1360"/>
                    <a:pt x="1504" y="1289"/>
                  </a:cubicBezTo>
                  <a:cubicBezTo>
                    <a:pt x="1575" y="1325"/>
                    <a:pt x="1647" y="1396"/>
                    <a:pt x="1718" y="1432"/>
                  </a:cubicBezTo>
                  <a:cubicBezTo>
                    <a:pt x="1790" y="1432"/>
                    <a:pt x="1897" y="1468"/>
                    <a:pt x="1969" y="1468"/>
                  </a:cubicBezTo>
                  <a:lnTo>
                    <a:pt x="2076" y="1468"/>
                  </a:lnTo>
                  <a:cubicBezTo>
                    <a:pt x="2112" y="1468"/>
                    <a:pt x="2184" y="1432"/>
                    <a:pt x="2255" y="1432"/>
                  </a:cubicBezTo>
                  <a:cubicBezTo>
                    <a:pt x="2291" y="1396"/>
                    <a:pt x="2363" y="1396"/>
                    <a:pt x="2398" y="1360"/>
                  </a:cubicBezTo>
                  <a:lnTo>
                    <a:pt x="2434" y="1360"/>
                  </a:lnTo>
                  <a:cubicBezTo>
                    <a:pt x="2542" y="1325"/>
                    <a:pt x="2613" y="1253"/>
                    <a:pt x="2685" y="1181"/>
                  </a:cubicBezTo>
                  <a:cubicBezTo>
                    <a:pt x="2935" y="1002"/>
                    <a:pt x="3114" y="752"/>
                    <a:pt x="3222" y="466"/>
                  </a:cubicBezTo>
                  <a:cubicBezTo>
                    <a:pt x="3293" y="322"/>
                    <a:pt x="3222" y="143"/>
                    <a:pt x="3114" y="72"/>
                  </a:cubicBezTo>
                  <a:cubicBezTo>
                    <a:pt x="3043" y="36"/>
                    <a:pt x="3007" y="0"/>
                    <a:pt x="29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33"/>
            <p:cNvSpPr/>
            <p:nvPr/>
          </p:nvSpPr>
          <p:spPr>
            <a:xfrm>
              <a:off x="2524500" y="1316975"/>
              <a:ext cx="45675" cy="70725"/>
            </a:xfrm>
            <a:custGeom>
              <a:avLst/>
              <a:gdLst/>
              <a:ahLst/>
              <a:cxnLst/>
              <a:rect l="l" t="t" r="r" b="b"/>
              <a:pathLst>
                <a:path w="1827" h="2829" extrusionOk="0">
                  <a:moveTo>
                    <a:pt x="1683" y="0"/>
                  </a:moveTo>
                  <a:cubicBezTo>
                    <a:pt x="1576" y="0"/>
                    <a:pt x="1468" y="36"/>
                    <a:pt x="1397" y="72"/>
                  </a:cubicBezTo>
                  <a:cubicBezTo>
                    <a:pt x="1289" y="108"/>
                    <a:pt x="1182" y="179"/>
                    <a:pt x="1110" y="251"/>
                  </a:cubicBezTo>
                  <a:cubicBezTo>
                    <a:pt x="1039" y="358"/>
                    <a:pt x="967" y="430"/>
                    <a:pt x="931" y="537"/>
                  </a:cubicBezTo>
                  <a:cubicBezTo>
                    <a:pt x="896" y="645"/>
                    <a:pt x="860" y="752"/>
                    <a:pt x="860" y="860"/>
                  </a:cubicBezTo>
                  <a:cubicBezTo>
                    <a:pt x="824" y="860"/>
                    <a:pt x="788" y="860"/>
                    <a:pt x="788" y="895"/>
                  </a:cubicBezTo>
                  <a:cubicBezTo>
                    <a:pt x="681" y="931"/>
                    <a:pt x="609" y="1003"/>
                    <a:pt x="502" y="1038"/>
                  </a:cubicBezTo>
                  <a:lnTo>
                    <a:pt x="394" y="1146"/>
                  </a:lnTo>
                  <a:cubicBezTo>
                    <a:pt x="359" y="1182"/>
                    <a:pt x="287" y="1217"/>
                    <a:pt x="251" y="1289"/>
                  </a:cubicBezTo>
                  <a:cubicBezTo>
                    <a:pt x="180" y="1361"/>
                    <a:pt x="144" y="1468"/>
                    <a:pt x="72" y="1611"/>
                  </a:cubicBezTo>
                  <a:cubicBezTo>
                    <a:pt x="37" y="1719"/>
                    <a:pt x="1" y="1862"/>
                    <a:pt x="1" y="2005"/>
                  </a:cubicBezTo>
                  <a:cubicBezTo>
                    <a:pt x="1" y="2041"/>
                    <a:pt x="1" y="2112"/>
                    <a:pt x="1" y="2184"/>
                  </a:cubicBezTo>
                  <a:cubicBezTo>
                    <a:pt x="37" y="2220"/>
                    <a:pt x="37" y="2291"/>
                    <a:pt x="72" y="2363"/>
                  </a:cubicBezTo>
                  <a:cubicBezTo>
                    <a:pt x="108" y="2399"/>
                    <a:pt x="144" y="2434"/>
                    <a:pt x="180" y="2470"/>
                  </a:cubicBezTo>
                  <a:cubicBezTo>
                    <a:pt x="180" y="2506"/>
                    <a:pt x="251" y="2542"/>
                    <a:pt x="287" y="2578"/>
                  </a:cubicBezTo>
                  <a:cubicBezTo>
                    <a:pt x="430" y="2685"/>
                    <a:pt x="609" y="2792"/>
                    <a:pt x="788" y="2828"/>
                  </a:cubicBezTo>
                  <a:lnTo>
                    <a:pt x="860" y="2828"/>
                  </a:lnTo>
                  <a:cubicBezTo>
                    <a:pt x="1110" y="2828"/>
                    <a:pt x="1254" y="2542"/>
                    <a:pt x="1110" y="2363"/>
                  </a:cubicBezTo>
                  <a:cubicBezTo>
                    <a:pt x="1075" y="2291"/>
                    <a:pt x="1003" y="2256"/>
                    <a:pt x="931" y="2220"/>
                  </a:cubicBezTo>
                  <a:lnTo>
                    <a:pt x="717" y="2148"/>
                  </a:lnTo>
                  <a:lnTo>
                    <a:pt x="645" y="2112"/>
                  </a:lnTo>
                  <a:cubicBezTo>
                    <a:pt x="609" y="2112"/>
                    <a:pt x="609" y="2077"/>
                    <a:pt x="573" y="2077"/>
                  </a:cubicBezTo>
                  <a:cubicBezTo>
                    <a:pt x="573" y="2041"/>
                    <a:pt x="538" y="2041"/>
                    <a:pt x="538" y="2005"/>
                  </a:cubicBezTo>
                  <a:lnTo>
                    <a:pt x="538" y="1898"/>
                  </a:lnTo>
                  <a:cubicBezTo>
                    <a:pt x="538" y="1862"/>
                    <a:pt x="573" y="1790"/>
                    <a:pt x="573" y="1754"/>
                  </a:cubicBezTo>
                  <a:cubicBezTo>
                    <a:pt x="609" y="1683"/>
                    <a:pt x="645" y="1647"/>
                    <a:pt x="681" y="1575"/>
                  </a:cubicBezTo>
                  <a:cubicBezTo>
                    <a:pt x="717" y="1540"/>
                    <a:pt x="717" y="1504"/>
                    <a:pt x="752" y="1504"/>
                  </a:cubicBezTo>
                  <a:cubicBezTo>
                    <a:pt x="860" y="1432"/>
                    <a:pt x="931" y="1361"/>
                    <a:pt x="1039" y="1325"/>
                  </a:cubicBezTo>
                  <a:lnTo>
                    <a:pt x="1110" y="1289"/>
                  </a:lnTo>
                  <a:cubicBezTo>
                    <a:pt x="1218" y="1396"/>
                    <a:pt x="1361" y="1468"/>
                    <a:pt x="1540" y="1540"/>
                  </a:cubicBezTo>
                  <a:cubicBezTo>
                    <a:pt x="1540" y="1575"/>
                    <a:pt x="1576" y="1575"/>
                    <a:pt x="1647" y="1575"/>
                  </a:cubicBezTo>
                  <a:lnTo>
                    <a:pt x="1683" y="1575"/>
                  </a:lnTo>
                  <a:cubicBezTo>
                    <a:pt x="1719" y="1575"/>
                    <a:pt x="1790" y="1540"/>
                    <a:pt x="1826" y="1468"/>
                  </a:cubicBezTo>
                  <a:cubicBezTo>
                    <a:pt x="1826" y="1432"/>
                    <a:pt x="1826" y="1361"/>
                    <a:pt x="1826" y="1325"/>
                  </a:cubicBezTo>
                  <a:cubicBezTo>
                    <a:pt x="1826" y="1253"/>
                    <a:pt x="1790" y="1217"/>
                    <a:pt x="1719" y="1182"/>
                  </a:cubicBezTo>
                  <a:cubicBezTo>
                    <a:pt x="1612" y="1146"/>
                    <a:pt x="1504" y="1038"/>
                    <a:pt x="1361" y="967"/>
                  </a:cubicBezTo>
                  <a:lnTo>
                    <a:pt x="1289" y="860"/>
                  </a:lnTo>
                  <a:lnTo>
                    <a:pt x="1254" y="788"/>
                  </a:lnTo>
                  <a:lnTo>
                    <a:pt x="1254" y="752"/>
                  </a:lnTo>
                  <a:cubicBezTo>
                    <a:pt x="1218" y="752"/>
                    <a:pt x="1218" y="716"/>
                    <a:pt x="1254" y="681"/>
                  </a:cubicBezTo>
                  <a:cubicBezTo>
                    <a:pt x="1254" y="645"/>
                    <a:pt x="1254" y="645"/>
                    <a:pt x="1254" y="609"/>
                  </a:cubicBezTo>
                  <a:cubicBezTo>
                    <a:pt x="1289" y="573"/>
                    <a:pt x="1289" y="537"/>
                    <a:pt x="1325" y="502"/>
                  </a:cubicBezTo>
                  <a:cubicBezTo>
                    <a:pt x="1325" y="466"/>
                    <a:pt x="1361" y="430"/>
                    <a:pt x="1397" y="430"/>
                  </a:cubicBezTo>
                  <a:cubicBezTo>
                    <a:pt x="1433" y="394"/>
                    <a:pt x="1468" y="358"/>
                    <a:pt x="1540" y="358"/>
                  </a:cubicBezTo>
                  <a:lnTo>
                    <a:pt x="1683" y="323"/>
                  </a:lnTo>
                  <a:cubicBezTo>
                    <a:pt x="1755" y="287"/>
                    <a:pt x="1826" y="251"/>
                    <a:pt x="1826" y="144"/>
                  </a:cubicBezTo>
                  <a:cubicBezTo>
                    <a:pt x="1826" y="108"/>
                    <a:pt x="1790" y="72"/>
                    <a:pt x="1790" y="36"/>
                  </a:cubicBezTo>
                  <a:cubicBezTo>
                    <a:pt x="1755" y="36"/>
                    <a:pt x="1719" y="0"/>
                    <a:pt x="16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33"/>
            <p:cNvSpPr/>
            <p:nvPr/>
          </p:nvSpPr>
          <p:spPr>
            <a:xfrm>
              <a:off x="2766350" y="1339350"/>
              <a:ext cx="62425" cy="65350"/>
            </a:xfrm>
            <a:custGeom>
              <a:avLst/>
              <a:gdLst/>
              <a:ahLst/>
              <a:cxnLst/>
              <a:rect l="l" t="t" r="r" b="b"/>
              <a:pathLst>
                <a:path w="2497" h="2614" extrusionOk="0">
                  <a:moveTo>
                    <a:pt x="1710" y="0"/>
                  </a:moveTo>
                  <a:cubicBezTo>
                    <a:pt x="1602" y="0"/>
                    <a:pt x="1495" y="0"/>
                    <a:pt x="1387" y="36"/>
                  </a:cubicBezTo>
                  <a:cubicBezTo>
                    <a:pt x="1280" y="72"/>
                    <a:pt x="1244" y="143"/>
                    <a:pt x="1280" y="251"/>
                  </a:cubicBezTo>
                  <a:cubicBezTo>
                    <a:pt x="1280" y="322"/>
                    <a:pt x="1352" y="358"/>
                    <a:pt x="1423" y="358"/>
                  </a:cubicBezTo>
                  <a:lnTo>
                    <a:pt x="1459" y="358"/>
                  </a:lnTo>
                  <a:lnTo>
                    <a:pt x="1602" y="322"/>
                  </a:lnTo>
                  <a:lnTo>
                    <a:pt x="1745" y="322"/>
                  </a:lnTo>
                  <a:cubicBezTo>
                    <a:pt x="1781" y="322"/>
                    <a:pt x="1817" y="322"/>
                    <a:pt x="1853" y="358"/>
                  </a:cubicBezTo>
                  <a:lnTo>
                    <a:pt x="1996" y="430"/>
                  </a:lnTo>
                  <a:cubicBezTo>
                    <a:pt x="1996" y="430"/>
                    <a:pt x="2032" y="466"/>
                    <a:pt x="2067" y="501"/>
                  </a:cubicBezTo>
                  <a:lnTo>
                    <a:pt x="2103" y="537"/>
                  </a:lnTo>
                  <a:cubicBezTo>
                    <a:pt x="2103" y="573"/>
                    <a:pt x="2103" y="609"/>
                    <a:pt x="2103" y="645"/>
                  </a:cubicBezTo>
                  <a:cubicBezTo>
                    <a:pt x="2103" y="680"/>
                    <a:pt x="2103" y="752"/>
                    <a:pt x="2103" y="824"/>
                  </a:cubicBezTo>
                  <a:cubicBezTo>
                    <a:pt x="2103" y="895"/>
                    <a:pt x="2067" y="967"/>
                    <a:pt x="2067" y="1038"/>
                  </a:cubicBezTo>
                  <a:cubicBezTo>
                    <a:pt x="1996" y="1146"/>
                    <a:pt x="1924" y="1289"/>
                    <a:pt x="1817" y="1396"/>
                  </a:cubicBezTo>
                  <a:lnTo>
                    <a:pt x="1674" y="1611"/>
                  </a:lnTo>
                  <a:cubicBezTo>
                    <a:pt x="1674" y="1647"/>
                    <a:pt x="1638" y="1718"/>
                    <a:pt x="1638" y="1754"/>
                  </a:cubicBezTo>
                  <a:cubicBezTo>
                    <a:pt x="1638" y="1683"/>
                    <a:pt x="1602" y="1647"/>
                    <a:pt x="1566" y="1575"/>
                  </a:cubicBezTo>
                  <a:cubicBezTo>
                    <a:pt x="1495" y="1504"/>
                    <a:pt x="1459" y="1432"/>
                    <a:pt x="1352" y="1361"/>
                  </a:cubicBezTo>
                  <a:cubicBezTo>
                    <a:pt x="1316" y="1361"/>
                    <a:pt x="1280" y="1325"/>
                    <a:pt x="1280" y="1325"/>
                  </a:cubicBezTo>
                  <a:lnTo>
                    <a:pt x="1244" y="1325"/>
                  </a:lnTo>
                  <a:cubicBezTo>
                    <a:pt x="1208" y="1325"/>
                    <a:pt x="1173" y="1289"/>
                    <a:pt x="1137" y="1289"/>
                  </a:cubicBezTo>
                  <a:cubicBezTo>
                    <a:pt x="1089" y="1289"/>
                    <a:pt x="1041" y="1273"/>
                    <a:pt x="994" y="1273"/>
                  </a:cubicBezTo>
                  <a:cubicBezTo>
                    <a:pt x="970" y="1273"/>
                    <a:pt x="946" y="1277"/>
                    <a:pt x="922" y="1289"/>
                  </a:cubicBezTo>
                  <a:lnTo>
                    <a:pt x="850" y="1289"/>
                  </a:lnTo>
                  <a:cubicBezTo>
                    <a:pt x="636" y="1289"/>
                    <a:pt x="421" y="1325"/>
                    <a:pt x="242" y="1396"/>
                  </a:cubicBezTo>
                  <a:lnTo>
                    <a:pt x="170" y="1396"/>
                  </a:lnTo>
                  <a:cubicBezTo>
                    <a:pt x="1" y="1430"/>
                    <a:pt x="24" y="1721"/>
                    <a:pt x="210" y="1721"/>
                  </a:cubicBezTo>
                  <a:cubicBezTo>
                    <a:pt x="220" y="1721"/>
                    <a:pt x="231" y="1720"/>
                    <a:pt x="242" y="1718"/>
                  </a:cubicBezTo>
                  <a:lnTo>
                    <a:pt x="314" y="1718"/>
                  </a:lnTo>
                  <a:cubicBezTo>
                    <a:pt x="421" y="1683"/>
                    <a:pt x="564" y="1647"/>
                    <a:pt x="707" y="1647"/>
                  </a:cubicBezTo>
                  <a:lnTo>
                    <a:pt x="994" y="1647"/>
                  </a:lnTo>
                  <a:cubicBezTo>
                    <a:pt x="1029" y="1647"/>
                    <a:pt x="1065" y="1647"/>
                    <a:pt x="1101" y="1683"/>
                  </a:cubicBezTo>
                  <a:lnTo>
                    <a:pt x="1173" y="1683"/>
                  </a:lnTo>
                  <a:lnTo>
                    <a:pt x="1173" y="1718"/>
                  </a:lnTo>
                  <a:cubicBezTo>
                    <a:pt x="1208" y="1754"/>
                    <a:pt x="1208" y="1790"/>
                    <a:pt x="1244" y="1826"/>
                  </a:cubicBezTo>
                  <a:cubicBezTo>
                    <a:pt x="1244" y="1862"/>
                    <a:pt x="1280" y="1933"/>
                    <a:pt x="1280" y="1969"/>
                  </a:cubicBezTo>
                  <a:cubicBezTo>
                    <a:pt x="1280" y="2041"/>
                    <a:pt x="1280" y="2112"/>
                    <a:pt x="1280" y="2184"/>
                  </a:cubicBezTo>
                  <a:cubicBezTo>
                    <a:pt x="1280" y="2220"/>
                    <a:pt x="1244" y="2255"/>
                    <a:pt x="1244" y="2291"/>
                  </a:cubicBezTo>
                  <a:cubicBezTo>
                    <a:pt x="1208" y="2363"/>
                    <a:pt x="1208" y="2434"/>
                    <a:pt x="1244" y="2470"/>
                  </a:cubicBezTo>
                  <a:cubicBezTo>
                    <a:pt x="1280" y="2542"/>
                    <a:pt x="1316" y="2578"/>
                    <a:pt x="1387" y="2613"/>
                  </a:cubicBezTo>
                  <a:lnTo>
                    <a:pt x="1459" y="2613"/>
                  </a:lnTo>
                  <a:cubicBezTo>
                    <a:pt x="1531" y="2613"/>
                    <a:pt x="1638" y="2542"/>
                    <a:pt x="1674" y="2434"/>
                  </a:cubicBezTo>
                  <a:cubicBezTo>
                    <a:pt x="1710" y="2327"/>
                    <a:pt x="1710" y="2220"/>
                    <a:pt x="1710" y="2148"/>
                  </a:cubicBezTo>
                  <a:cubicBezTo>
                    <a:pt x="1710" y="2041"/>
                    <a:pt x="1710" y="1969"/>
                    <a:pt x="1674" y="1897"/>
                  </a:cubicBezTo>
                  <a:lnTo>
                    <a:pt x="1674" y="1897"/>
                  </a:lnTo>
                  <a:cubicBezTo>
                    <a:pt x="1710" y="1933"/>
                    <a:pt x="1710" y="1969"/>
                    <a:pt x="1745" y="1969"/>
                  </a:cubicBezTo>
                  <a:cubicBezTo>
                    <a:pt x="1781" y="2005"/>
                    <a:pt x="1853" y="2005"/>
                    <a:pt x="1888" y="2005"/>
                  </a:cubicBezTo>
                  <a:cubicBezTo>
                    <a:pt x="1960" y="2005"/>
                    <a:pt x="2067" y="1969"/>
                    <a:pt x="2103" y="1897"/>
                  </a:cubicBezTo>
                  <a:cubicBezTo>
                    <a:pt x="2175" y="1790"/>
                    <a:pt x="2211" y="1683"/>
                    <a:pt x="2246" y="1611"/>
                  </a:cubicBezTo>
                  <a:cubicBezTo>
                    <a:pt x="2318" y="1468"/>
                    <a:pt x="2390" y="1325"/>
                    <a:pt x="2425" y="1217"/>
                  </a:cubicBezTo>
                  <a:cubicBezTo>
                    <a:pt x="2461" y="1146"/>
                    <a:pt x="2461" y="1074"/>
                    <a:pt x="2497" y="1038"/>
                  </a:cubicBezTo>
                  <a:cubicBezTo>
                    <a:pt x="2497" y="931"/>
                    <a:pt x="2497" y="859"/>
                    <a:pt x="2497" y="788"/>
                  </a:cubicBezTo>
                  <a:cubicBezTo>
                    <a:pt x="2497" y="716"/>
                    <a:pt x="2497" y="680"/>
                    <a:pt x="2497" y="609"/>
                  </a:cubicBezTo>
                  <a:lnTo>
                    <a:pt x="2497" y="573"/>
                  </a:lnTo>
                  <a:cubicBezTo>
                    <a:pt x="2461" y="501"/>
                    <a:pt x="2461" y="430"/>
                    <a:pt x="2425" y="394"/>
                  </a:cubicBezTo>
                  <a:cubicBezTo>
                    <a:pt x="2390" y="322"/>
                    <a:pt x="2354" y="287"/>
                    <a:pt x="2318" y="251"/>
                  </a:cubicBezTo>
                  <a:cubicBezTo>
                    <a:pt x="2282" y="179"/>
                    <a:pt x="2211" y="143"/>
                    <a:pt x="2139" y="108"/>
                  </a:cubicBezTo>
                  <a:cubicBezTo>
                    <a:pt x="2103" y="72"/>
                    <a:pt x="2067" y="72"/>
                    <a:pt x="1996" y="36"/>
                  </a:cubicBezTo>
                  <a:cubicBezTo>
                    <a:pt x="1924" y="0"/>
                    <a:pt x="1853" y="0"/>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33"/>
            <p:cNvSpPr/>
            <p:nvPr/>
          </p:nvSpPr>
          <p:spPr>
            <a:xfrm>
              <a:off x="2878875" y="1161275"/>
              <a:ext cx="33125" cy="36700"/>
            </a:xfrm>
            <a:custGeom>
              <a:avLst/>
              <a:gdLst/>
              <a:ahLst/>
              <a:cxnLst/>
              <a:rect l="l" t="t" r="r" b="b"/>
              <a:pathLst>
                <a:path w="1325" h="1468" extrusionOk="0">
                  <a:moveTo>
                    <a:pt x="430" y="0"/>
                  </a:moveTo>
                  <a:cubicBezTo>
                    <a:pt x="358" y="0"/>
                    <a:pt x="323" y="0"/>
                    <a:pt x="287" y="36"/>
                  </a:cubicBezTo>
                  <a:cubicBezTo>
                    <a:pt x="215" y="72"/>
                    <a:pt x="179" y="108"/>
                    <a:pt x="179" y="179"/>
                  </a:cubicBezTo>
                  <a:cubicBezTo>
                    <a:pt x="144" y="251"/>
                    <a:pt x="108" y="358"/>
                    <a:pt x="72" y="430"/>
                  </a:cubicBezTo>
                  <a:lnTo>
                    <a:pt x="36" y="537"/>
                  </a:lnTo>
                  <a:cubicBezTo>
                    <a:pt x="36" y="609"/>
                    <a:pt x="0" y="680"/>
                    <a:pt x="0" y="752"/>
                  </a:cubicBezTo>
                  <a:lnTo>
                    <a:pt x="0" y="823"/>
                  </a:lnTo>
                  <a:cubicBezTo>
                    <a:pt x="0" y="895"/>
                    <a:pt x="36" y="967"/>
                    <a:pt x="36" y="1002"/>
                  </a:cubicBezTo>
                  <a:cubicBezTo>
                    <a:pt x="72" y="1110"/>
                    <a:pt x="144" y="1217"/>
                    <a:pt x="215" y="1289"/>
                  </a:cubicBezTo>
                  <a:lnTo>
                    <a:pt x="287" y="1360"/>
                  </a:lnTo>
                  <a:lnTo>
                    <a:pt x="323" y="1360"/>
                  </a:lnTo>
                  <a:cubicBezTo>
                    <a:pt x="358" y="1396"/>
                    <a:pt x="394" y="1432"/>
                    <a:pt x="466" y="1432"/>
                  </a:cubicBezTo>
                  <a:cubicBezTo>
                    <a:pt x="502" y="1468"/>
                    <a:pt x="537" y="1468"/>
                    <a:pt x="573" y="1468"/>
                  </a:cubicBezTo>
                  <a:lnTo>
                    <a:pt x="788" y="1468"/>
                  </a:lnTo>
                  <a:cubicBezTo>
                    <a:pt x="931" y="1432"/>
                    <a:pt x="1074" y="1396"/>
                    <a:pt x="1182" y="1289"/>
                  </a:cubicBezTo>
                  <a:cubicBezTo>
                    <a:pt x="1289" y="1253"/>
                    <a:pt x="1325" y="1146"/>
                    <a:pt x="1289" y="1038"/>
                  </a:cubicBezTo>
                  <a:cubicBezTo>
                    <a:pt x="1253" y="1002"/>
                    <a:pt x="1218" y="931"/>
                    <a:pt x="1146" y="931"/>
                  </a:cubicBezTo>
                  <a:cubicBezTo>
                    <a:pt x="1110" y="895"/>
                    <a:pt x="1074" y="895"/>
                    <a:pt x="1039" y="895"/>
                  </a:cubicBezTo>
                  <a:lnTo>
                    <a:pt x="967" y="895"/>
                  </a:lnTo>
                  <a:cubicBezTo>
                    <a:pt x="895" y="931"/>
                    <a:pt x="788" y="967"/>
                    <a:pt x="716" y="967"/>
                  </a:cubicBezTo>
                  <a:lnTo>
                    <a:pt x="609" y="967"/>
                  </a:lnTo>
                  <a:lnTo>
                    <a:pt x="573" y="931"/>
                  </a:lnTo>
                  <a:lnTo>
                    <a:pt x="537" y="895"/>
                  </a:lnTo>
                  <a:lnTo>
                    <a:pt x="537" y="859"/>
                  </a:lnTo>
                  <a:cubicBezTo>
                    <a:pt x="537" y="859"/>
                    <a:pt x="537" y="823"/>
                    <a:pt x="537" y="788"/>
                  </a:cubicBezTo>
                  <a:cubicBezTo>
                    <a:pt x="502" y="788"/>
                    <a:pt x="502" y="752"/>
                    <a:pt x="537" y="716"/>
                  </a:cubicBezTo>
                  <a:cubicBezTo>
                    <a:pt x="537" y="644"/>
                    <a:pt x="573" y="609"/>
                    <a:pt x="573" y="537"/>
                  </a:cubicBezTo>
                  <a:cubicBezTo>
                    <a:pt x="609" y="501"/>
                    <a:pt x="645" y="394"/>
                    <a:pt x="645" y="322"/>
                  </a:cubicBezTo>
                  <a:cubicBezTo>
                    <a:pt x="681" y="251"/>
                    <a:pt x="681" y="179"/>
                    <a:pt x="645" y="108"/>
                  </a:cubicBezTo>
                  <a:cubicBezTo>
                    <a:pt x="609" y="36"/>
                    <a:pt x="537" y="0"/>
                    <a:pt x="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33"/>
            <p:cNvSpPr/>
            <p:nvPr/>
          </p:nvSpPr>
          <p:spPr>
            <a:xfrm>
              <a:off x="2568350" y="1348300"/>
              <a:ext cx="18825" cy="32900"/>
            </a:xfrm>
            <a:custGeom>
              <a:avLst/>
              <a:gdLst/>
              <a:ahLst/>
              <a:cxnLst/>
              <a:rect l="l" t="t" r="r" b="b"/>
              <a:pathLst>
                <a:path w="753" h="1316" extrusionOk="0">
                  <a:moveTo>
                    <a:pt x="394" y="0"/>
                  </a:moveTo>
                  <a:cubicBezTo>
                    <a:pt x="359" y="0"/>
                    <a:pt x="323" y="0"/>
                    <a:pt x="287" y="36"/>
                  </a:cubicBezTo>
                  <a:cubicBezTo>
                    <a:pt x="144" y="179"/>
                    <a:pt x="72" y="394"/>
                    <a:pt x="36" y="573"/>
                  </a:cubicBezTo>
                  <a:cubicBezTo>
                    <a:pt x="1" y="609"/>
                    <a:pt x="1" y="645"/>
                    <a:pt x="36" y="716"/>
                  </a:cubicBezTo>
                  <a:cubicBezTo>
                    <a:pt x="1" y="716"/>
                    <a:pt x="1" y="788"/>
                    <a:pt x="36" y="824"/>
                  </a:cubicBezTo>
                  <a:cubicBezTo>
                    <a:pt x="36" y="859"/>
                    <a:pt x="36" y="931"/>
                    <a:pt x="72" y="967"/>
                  </a:cubicBezTo>
                  <a:cubicBezTo>
                    <a:pt x="108" y="1038"/>
                    <a:pt x="144" y="1110"/>
                    <a:pt x="215" y="1146"/>
                  </a:cubicBezTo>
                  <a:cubicBezTo>
                    <a:pt x="287" y="1217"/>
                    <a:pt x="394" y="1253"/>
                    <a:pt x="466" y="1289"/>
                  </a:cubicBezTo>
                  <a:cubicBezTo>
                    <a:pt x="484" y="1307"/>
                    <a:pt x="502" y="1316"/>
                    <a:pt x="520" y="1316"/>
                  </a:cubicBezTo>
                  <a:cubicBezTo>
                    <a:pt x="538" y="1316"/>
                    <a:pt x="556" y="1307"/>
                    <a:pt x="573" y="1289"/>
                  </a:cubicBezTo>
                  <a:lnTo>
                    <a:pt x="645" y="1289"/>
                  </a:lnTo>
                  <a:cubicBezTo>
                    <a:pt x="681" y="1289"/>
                    <a:pt x="717" y="1253"/>
                    <a:pt x="752" y="1217"/>
                  </a:cubicBezTo>
                  <a:cubicBezTo>
                    <a:pt x="752" y="1181"/>
                    <a:pt x="752" y="1110"/>
                    <a:pt x="752" y="1074"/>
                  </a:cubicBezTo>
                  <a:cubicBezTo>
                    <a:pt x="717" y="1003"/>
                    <a:pt x="681" y="967"/>
                    <a:pt x="609" y="931"/>
                  </a:cubicBezTo>
                  <a:cubicBezTo>
                    <a:pt x="538" y="895"/>
                    <a:pt x="502" y="895"/>
                    <a:pt x="430" y="824"/>
                  </a:cubicBezTo>
                  <a:lnTo>
                    <a:pt x="394" y="824"/>
                  </a:lnTo>
                  <a:cubicBezTo>
                    <a:pt x="359" y="788"/>
                    <a:pt x="323" y="752"/>
                    <a:pt x="323" y="752"/>
                  </a:cubicBezTo>
                  <a:lnTo>
                    <a:pt x="323" y="680"/>
                  </a:lnTo>
                  <a:lnTo>
                    <a:pt x="323" y="573"/>
                  </a:lnTo>
                  <a:cubicBezTo>
                    <a:pt x="323" y="537"/>
                    <a:pt x="323" y="501"/>
                    <a:pt x="359" y="430"/>
                  </a:cubicBezTo>
                  <a:cubicBezTo>
                    <a:pt x="359" y="394"/>
                    <a:pt x="394" y="322"/>
                    <a:pt x="430" y="287"/>
                  </a:cubicBezTo>
                  <a:lnTo>
                    <a:pt x="502" y="215"/>
                  </a:lnTo>
                  <a:cubicBezTo>
                    <a:pt x="538" y="179"/>
                    <a:pt x="538" y="108"/>
                    <a:pt x="502" y="36"/>
                  </a:cubicBezTo>
                  <a:cubicBezTo>
                    <a:pt x="466" y="0"/>
                    <a:pt x="430" y="0"/>
                    <a:pt x="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33"/>
            <p:cNvSpPr/>
            <p:nvPr/>
          </p:nvSpPr>
          <p:spPr>
            <a:xfrm>
              <a:off x="3016675" y="928600"/>
              <a:ext cx="110100" cy="171850"/>
            </a:xfrm>
            <a:custGeom>
              <a:avLst/>
              <a:gdLst/>
              <a:ahLst/>
              <a:cxnLst/>
              <a:rect l="l" t="t" r="r" b="b"/>
              <a:pathLst>
                <a:path w="4404" h="6874" extrusionOk="0">
                  <a:moveTo>
                    <a:pt x="2829" y="1"/>
                  </a:moveTo>
                  <a:cubicBezTo>
                    <a:pt x="2793" y="1"/>
                    <a:pt x="2721" y="1"/>
                    <a:pt x="2686" y="36"/>
                  </a:cubicBezTo>
                  <a:cubicBezTo>
                    <a:pt x="2507" y="180"/>
                    <a:pt x="2328" y="287"/>
                    <a:pt x="2149" y="430"/>
                  </a:cubicBezTo>
                  <a:cubicBezTo>
                    <a:pt x="2077" y="502"/>
                    <a:pt x="2005" y="609"/>
                    <a:pt x="1934" y="681"/>
                  </a:cubicBezTo>
                  <a:cubicBezTo>
                    <a:pt x="1862" y="788"/>
                    <a:pt x="1791" y="895"/>
                    <a:pt x="1791" y="1003"/>
                  </a:cubicBezTo>
                  <a:cubicBezTo>
                    <a:pt x="1755" y="1039"/>
                    <a:pt x="1755" y="1074"/>
                    <a:pt x="1791" y="1074"/>
                  </a:cubicBezTo>
                  <a:lnTo>
                    <a:pt x="1719" y="1074"/>
                  </a:lnTo>
                  <a:cubicBezTo>
                    <a:pt x="1647" y="1074"/>
                    <a:pt x="1540" y="1039"/>
                    <a:pt x="1433" y="1039"/>
                  </a:cubicBezTo>
                  <a:cubicBezTo>
                    <a:pt x="1325" y="1074"/>
                    <a:pt x="1218" y="1074"/>
                    <a:pt x="1111" y="1074"/>
                  </a:cubicBezTo>
                  <a:cubicBezTo>
                    <a:pt x="1039" y="1110"/>
                    <a:pt x="932" y="1146"/>
                    <a:pt x="860" y="1182"/>
                  </a:cubicBezTo>
                  <a:cubicBezTo>
                    <a:pt x="466" y="1325"/>
                    <a:pt x="216" y="1647"/>
                    <a:pt x="144" y="2041"/>
                  </a:cubicBezTo>
                  <a:cubicBezTo>
                    <a:pt x="108" y="2435"/>
                    <a:pt x="216" y="2793"/>
                    <a:pt x="430" y="3115"/>
                  </a:cubicBezTo>
                  <a:cubicBezTo>
                    <a:pt x="466" y="3186"/>
                    <a:pt x="502" y="3258"/>
                    <a:pt x="538" y="3329"/>
                  </a:cubicBezTo>
                  <a:cubicBezTo>
                    <a:pt x="502" y="3401"/>
                    <a:pt x="466" y="3437"/>
                    <a:pt x="430" y="3508"/>
                  </a:cubicBezTo>
                  <a:lnTo>
                    <a:pt x="395" y="3580"/>
                  </a:lnTo>
                  <a:cubicBezTo>
                    <a:pt x="287" y="3687"/>
                    <a:pt x="216" y="3795"/>
                    <a:pt x="180" y="3938"/>
                  </a:cubicBezTo>
                  <a:cubicBezTo>
                    <a:pt x="108" y="4081"/>
                    <a:pt x="37" y="4224"/>
                    <a:pt x="37" y="4368"/>
                  </a:cubicBezTo>
                  <a:cubicBezTo>
                    <a:pt x="1" y="4475"/>
                    <a:pt x="1" y="4546"/>
                    <a:pt x="37" y="4654"/>
                  </a:cubicBezTo>
                  <a:cubicBezTo>
                    <a:pt x="37" y="4761"/>
                    <a:pt x="37" y="4869"/>
                    <a:pt x="37" y="4976"/>
                  </a:cubicBezTo>
                  <a:cubicBezTo>
                    <a:pt x="144" y="5298"/>
                    <a:pt x="359" y="5549"/>
                    <a:pt x="645" y="5692"/>
                  </a:cubicBezTo>
                  <a:cubicBezTo>
                    <a:pt x="717" y="5728"/>
                    <a:pt x="753" y="5763"/>
                    <a:pt x="788" y="5763"/>
                  </a:cubicBezTo>
                  <a:lnTo>
                    <a:pt x="824" y="5763"/>
                  </a:lnTo>
                  <a:cubicBezTo>
                    <a:pt x="896" y="5799"/>
                    <a:pt x="932" y="5835"/>
                    <a:pt x="1003" y="5835"/>
                  </a:cubicBezTo>
                  <a:lnTo>
                    <a:pt x="1146" y="5835"/>
                  </a:lnTo>
                  <a:lnTo>
                    <a:pt x="1146" y="5907"/>
                  </a:lnTo>
                  <a:cubicBezTo>
                    <a:pt x="1218" y="5942"/>
                    <a:pt x="1218" y="6014"/>
                    <a:pt x="1290" y="6086"/>
                  </a:cubicBezTo>
                  <a:cubicBezTo>
                    <a:pt x="1325" y="6157"/>
                    <a:pt x="1397" y="6229"/>
                    <a:pt x="1468" y="6265"/>
                  </a:cubicBezTo>
                  <a:cubicBezTo>
                    <a:pt x="1540" y="6336"/>
                    <a:pt x="1576" y="6408"/>
                    <a:pt x="1683" y="6444"/>
                  </a:cubicBezTo>
                  <a:cubicBezTo>
                    <a:pt x="1934" y="6658"/>
                    <a:pt x="2256" y="6766"/>
                    <a:pt x="2614" y="6837"/>
                  </a:cubicBezTo>
                  <a:cubicBezTo>
                    <a:pt x="2686" y="6837"/>
                    <a:pt x="2793" y="6873"/>
                    <a:pt x="2900" y="6873"/>
                  </a:cubicBezTo>
                  <a:lnTo>
                    <a:pt x="3079" y="6873"/>
                  </a:lnTo>
                  <a:cubicBezTo>
                    <a:pt x="3151" y="6837"/>
                    <a:pt x="3258" y="6837"/>
                    <a:pt x="3330" y="6802"/>
                  </a:cubicBezTo>
                  <a:cubicBezTo>
                    <a:pt x="3401" y="6802"/>
                    <a:pt x="3473" y="6766"/>
                    <a:pt x="3545" y="6730"/>
                  </a:cubicBezTo>
                  <a:lnTo>
                    <a:pt x="3580" y="6730"/>
                  </a:lnTo>
                  <a:cubicBezTo>
                    <a:pt x="3724" y="6658"/>
                    <a:pt x="3831" y="6587"/>
                    <a:pt x="3974" y="6515"/>
                  </a:cubicBezTo>
                  <a:cubicBezTo>
                    <a:pt x="4046" y="6444"/>
                    <a:pt x="4117" y="6408"/>
                    <a:pt x="4189" y="6336"/>
                  </a:cubicBezTo>
                  <a:cubicBezTo>
                    <a:pt x="4225" y="6300"/>
                    <a:pt x="4260" y="6229"/>
                    <a:pt x="4296" y="6193"/>
                  </a:cubicBezTo>
                  <a:lnTo>
                    <a:pt x="4296" y="6157"/>
                  </a:lnTo>
                  <a:cubicBezTo>
                    <a:pt x="4404" y="6014"/>
                    <a:pt x="4368" y="5835"/>
                    <a:pt x="4260" y="5692"/>
                  </a:cubicBezTo>
                  <a:cubicBezTo>
                    <a:pt x="4189" y="5656"/>
                    <a:pt x="4082" y="5620"/>
                    <a:pt x="4010" y="5620"/>
                  </a:cubicBezTo>
                  <a:cubicBezTo>
                    <a:pt x="3903" y="5620"/>
                    <a:pt x="3795" y="5656"/>
                    <a:pt x="3724" y="5692"/>
                  </a:cubicBezTo>
                  <a:lnTo>
                    <a:pt x="3724" y="5728"/>
                  </a:lnTo>
                  <a:cubicBezTo>
                    <a:pt x="3652" y="5799"/>
                    <a:pt x="3580" y="5871"/>
                    <a:pt x="3473" y="5942"/>
                  </a:cubicBezTo>
                  <a:cubicBezTo>
                    <a:pt x="3366" y="6014"/>
                    <a:pt x="3258" y="6086"/>
                    <a:pt x="3151" y="6121"/>
                  </a:cubicBezTo>
                  <a:cubicBezTo>
                    <a:pt x="3079" y="6157"/>
                    <a:pt x="3043" y="6193"/>
                    <a:pt x="2972" y="6193"/>
                  </a:cubicBezTo>
                  <a:lnTo>
                    <a:pt x="2757" y="6193"/>
                  </a:lnTo>
                  <a:cubicBezTo>
                    <a:pt x="2614" y="6157"/>
                    <a:pt x="2471" y="6121"/>
                    <a:pt x="2363" y="6086"/>
                  </a:cubicBezTo>
                  <a:cubicBezTo>
                    <a:pt x="2256" y="6050"/>
                    <a:pt x="2149" y="5978"/>
                    <a:pt x="2077" y="5907"/>
                  </a:cubicBezTo>
                  <a:cubicBezTo>
                    <a:pt x="2005" y="5871"/>
                    <a:pt x="1970" y="5835"/>
                    <a:pt x="1934" y="5763"/>
                  </a:cubicBezTo>
                  <a:cubicBezTo>
                    <a:pt x="1898" y="5728"/>
                    <a:pt x="1862" y="5656"/>
                    <a:pt x="1826" y="5620"/>
                  </a:cubicBezTo>
                  <a:lnTo>
                    <a:pt x="1826" y="5549"/>
                  </a:lnTo>
                  <a:lnTo>
                    <a:pt x="1791" y="5406"/>
                  </a:lnTo>
                  <a:cubicBezTo>
                    <a:pt x="1755" y="5370"/>
                    <a:pt x="1719" y="5334"/>
                    <a:pt x="1719" y="5262"/>
                  </a:cubicBezTo>
                  <a:cubicBezTo>
                    <a:pt x="1647" y="5227"/>
                    <a:pt x="1612" y="5155"/>
                    <a:pt x="1576" y="5119"/>
                  </a:cubicBezTo>
                  <a:cubicBezTo>
                    <a:pt x="1504" y="5083"/>
                    <a:pt x="1468" y="5048"/>
                    <a:pt x="1433" y="5012"/>
                  </a:cubicBezTo>
                  <a:lnTo>
                    <a:pt x="1361" y="4976"/>
                  </a:lnTo>
                  <a:lnTo>
                    <a:pt x="1290" y="4904"/>
                  </a:lnTo>
                  <a:lnTo>
                    <a:pt x="1218" y="4869"/>
                  </a:lnTo>
                  <a:cubicBezTo>
                    <a:pt x="1146" y="4833"/>
                    <a:pt x="1111" y="4761"/>
                    <a:pt x="1075" y="4725"/>
                  </a:cubicBezTo>
                  <a:lnTo>
                    <a:pt x="1039" y="4654"/>
                  </a:lnTo>
                  <a:lnTo>
                    <a:pt x="1003" y="4582"/>
                  </a:lnTo>
                  <a:lnTo>
                    <a:pt x="1003" y="4439"/>
                  </a:lnTo>
                  <a:cubicBezTo>
                    <a:pt x="1039" y="4260"/>
                    <a:pt x="1111" y="4081"/>
                    <a:pt x="1182" y="3902"/>
                  </a:cubicBezTo>
                  <a:cubicBezTo>
                    <a:pt x="1182" y="3866"/>
                    <a:pt x="1218" y="3795"/>
                    <a:pt x="1254" y="3759"/>
                  </a:cubicBezTo>
                  <a:cubicBezTo>
                    <a:pt x="1254" y="3687"/>
                    <a:pt x="1290" y="3616"/>
                    <a:pt x="1290" y="3544"/>
                  </a:cubicBezTo>
                  <a:cubicBezTo>
                    <a:pt x="1290" y="3473"/>
                    <a:pt x="1290" y="3401"/>
                    <a:pt x="1290" y="3329"/>
                  </a:cubicBezTo>
                  <a:cubicBezTo>
                    <a:pt x="1290" y="3294"/>
                    <a:pt x="1254" y="3258"/>
                    <a:pt x="1254" y="3222"/>
                  </a:cubicBezTo>
                  <a:lnTo>
                    <a:pt x="1254" y="3186"/>
                  </a:lnTo>
                  <a:lnTo>
                    <a:pt x="1254" y="3150"/>
                  </a:lnTo>
                  <a:cubicBezTo>
                    <a:pt x="1218" y="3115"/>
                    <a:pt x="1182" y="3079"/>
                    <a:pt x="1146" y="3043"/>
                  </a:cubicBezTo>
                  <a:cubicBezTo>
                    <a:pt x="1111" y="3007"/>
                    <a:pt x="1075" y="2972"/>
                    <a:pt x="1039" y="2936"/>
                  </a:cubicBezTo>
                  <a:cubicBezTo>
                    <a:pt x="932" y="2864"/>
                    <a:pt x="860" y="2757"/>
                    <a:pt x="788" y="2649"/>
                  </a:cubicBezTo>
                  <a:cubicBezTo>
                    <a:pt x="717" y="2578"/>
                    <a:pt x="681" y="2470"/>
                    <a:pt x="609" y="2363"/>
                  </a:cubicBezTo>
                  <a:cubicBezTo>
                    <a:pt x="609" y="2327"/>
                    <a:pt x="574" y="2256"/>
                    <a:pt x="574" y="2184"/>
                  </a:cubicBezTo>
                  <a:lnTo>
                    <a:pt x="574" y="2077"/>
                  </a:lnTo>
                  <a:cubicBezTo>
                    <a:pt x="574" y="2005"/>
                    <a:pt x="574" y="1969"/>
                    <a:pt x="609" y="1933"/>
                  </a:cubicBezTo>
                  <a:cubicBezTo>
                    <a:pt x="609" y="1898"/>
                    <a:pt x="645" y="1826"/>
                    <a:pt x="681" y="1790"/>
                  </a:cubicBezTo>
                  <a:cubicBezTo>
                    <a:pt x="717" y="1754"/>
                    <a:pt x="788" y="1683"/>
                    <a:pt x="824" y="1647"/>
                  </a:cubicBezTo>
                  <a:cubicBezTo>
                    <a:pt x="896" y="1611"/>
                    <a:pt x="932" y="1576"/>
                    <a:pt x="1039" y="1540"/>
                  </a:cubicBezTo>
                  <a:cubicBezTo>
                    <a:pt x="1111" y="1504"/>
                    <a:pt x="1218" y="1468"/>
                    <a:pt x="1325" y="1468"/>
                  </a:cubicBezTo>
                  <a:lnTo>
                    <a:pt x="1540" y="1468"/>
                  </a:lnTo>
                  <a:lnTo>
                    <a:pt x="1683" y="1504"/>
                  </a:lnTo>
                  <a:lnTo>
                    <a:pt x="1755" y="1504"/>
                  </a:lnTo>
                  <a:cubicBezTo>
                    <a:pt x="1755" y="1576"/>
                    <a:pt x="1755" y="1611"/>
                    <a:pt x="1791" y="1647"/>
                  </a:cubicBezTo>
                  <a:cubicBezTo>
                    <a:pt x="1826" y="1754"/>
                    <a:pt x="1862" y="1826"/>
                    <a:pt x="1898" y="1862"/>
                  </a:cubicBezTo>
                  <a:lnTo>
                    <a:pt x="1826" y="1969"/>
                  </a:lnTo>
                  <a:cubicBezTo>
                    <a:pt x="1719" y="2077"/>
                    <a:pt x="1612" y="2184"/>
                    <a:pt x="1540" y="2291"/>
                  </a:cubicBezTo>
                  <a:cubicBezTo>
                    <a:pt x="1504" y="2363"/>
                    <a:pt x="1468" y="2435"/>
                    <a:pt x="1433" y="2506"/>
                  </a:cubicBezTo>
                  <a:cubicBezTo>
                    <a:pt x="1397" y="2578"/>
                    <a:pt x="1397" y="2649"/>
                    <a:pt x="1361" y="2685"/>
                  </a:cubicBezTo>
                  <a:cubicBezTo>
                    <a:pt x="1325" y="2864"/>
                    <a:pt x="1361" y="3043"/>
                    <a:pt x="1397" y="3186"/>
                  </a:cubicBezTo>
                  <a:cubicBezTo>
                    <a:pt x="1468" y="3329"/>
                    <a:pt x="1540" y="3473"/>
                    <a:pt x="1683" y="3580"/>
                  </a:cubicBezTo>
                  <a:cubicBezTo>
                    <a:pt x="1791" y="3652"/>
                    <a:pt x="1934" y="3759"/>
                    <a:pt x="2077" y="3795"/>
                  </a:cubicBezTo>
                  <a:cubicBezTo>
                    <a:pt x="2184" y="3831"/>
                    <a:pt x="2328" y="3866"/>
                    <a:pt x="2471" y="3902"/>
                  </a:cubicBezTo>
                  <a:lnTo>
                    <a:pt x="2542" y="3902"/>
                  </a:lnTo>
                  <a:cubicBezTo>
                    <a:pt x="2650" y="3902"/>
                    <a:pt x="2757" y="3795"/>
                    <a:pt x="2793" y="3687"/>
                  </a:cubicBezTo>
                  <a:cubicBezTo>
                    <a:pt x="2829" y="3544"/>
                    <a:pt x="2757" y="3401"/>
                    <a:pt x="2614" y="3329"/>
                  </a:cubicBezTo>
                  <a:cubicBezTo>
                    <a:pt x="2507" y="3329"/>
                    <a:pt x="2435" y="3294"/>
                    <a:pt x="2363" y="3258"/>
                  </a:cubicBezTo>
                  <a:lnTo>
                    <a:pt x="2292" y="3258"/>
                  </a:lnTo>
                  <a:cubicBezTo>
                    <a:pt x="2220" y="3222"/>
                    <a:pt x="2184" y="3186"/>
                    <a:pt x="2113" y="3150"/>
                  </a:cubicBezTo>
                  <a:lnTo>
                    <a:pt x="2041" y="3079"/>
                  </a:lnTo>
                  <a:lnTo>
                    <a:pt x="2005" y="3007"/>
                  </a:lnTo>
                  <a:cubicBezTo>
                    <a:pt x="2005" y="2972"/>
                    <a:pt x="2005" y="2972"/>
                    <a:pt x="2005" y="2936"/>
                  </a:cubicBezTo>
                  <a:cubicBezTo>
                    <a:pt x="2005" y="2900"/>
                    <a:pt x="2005" y="2900"/>
                    <a:pt x="2005" y="2864"/>
                  </a:cubicBezTo>
                  <a:lnTo>
                    <a:pt x="2041" y="2757"/>
                  </a:lnTo>
                  <a:cubicBezTo>
                    <a:pt x="2077" y="2685"/>
                    <a:pt x="2113" y="2614"/>
                    <a:pt x="2149" y="2578"/>
                  </a:cubicBezTo>
                  <a:cubicBezTo>
                    <a:pt x="2220" y="2470"/>
                    <a:pt x="2328" y="2399"/>
                    <a:pt x="2399" y="2327"/>
                  </a:cubicBezTo>
                  <a:cubicBezTo>
                    <a:pt x="2471" y="2291"/>
                    <a:pt x="2542" y="2220"/>
                    <a:pt x="2578" y="2148"/>
                  </a:cubicBezTo>
                  <a:cubicBezTo>
                    <a:pt x="2614" y="2112"/>
                    <a:pt x="2650" y="2041"/>
                    <a:pt x="2650" y="2005"/>
                  </a:cubicBezTo>
                  <a:lnTo>
                    <a:pt x="2650" y="1933"/>
                  </a:lnTo>
                  <a:cubicBezTo>
                    <a:pt x="2650" y="1862"/>
                    <a:pt x="2614" y="1790"/>
                    <a:pt x="2614" y="1754"/>
                  </a:cubicBezTo>
                  <a:cubicBezTo>
                    <a:pt x="2614" y="1719"/>
                    <a:pt x="2578" y="1683"/>
                    <a:pt x="2542" y="1647"/>
                  </a:cubicBezTo>
                  <a:lnTo>
                    <a:pt x="2507" y="1611"/>
                  </a:lnTo>
                  <a:cubicBezTo>
                    <a:pt x="2471" y="1576"/>
                    <a:pt x="2435" y="1504"/>
                    <a:pt x="2399" y="1432"/>
                  </a:cubicBezTo>
                  <a:cubicBezTo>
                    <a:pt x="2399" y="1432"/>
                    <a:pt x="2399" y="1397"/>
                    <a:pt x="2399" y="1361"/>
                  </a:cubicBezTo>
                  <a:lnTo>
                    <a:pt x="2399" y="1253"/>
                  </a:lnTo>
                  <a:lnTo>
                    <a:pt x="2435" y="1146"/>
                  </a:lnTo>
                  <a:lnTo>
                    <a:pt x="2471" y="1074"/>
                  </a:lnTo>
                  <a:cubicBezTo>
                    <a:pt x="2542" y="967"/>
                    <a:pt x="2650" y="895"/>
                    <a:pt x="2757" y="788"/>
                  </a:cubicBezTo>
                  <a:cubicBezTo>
                    <a:pt x="2829" y="752"/>
                    <a:pt x="2900" y="681"/>
                    <a:pt x="3008" y="609"/>
                  </a:cubicBezTo>
                  <a:cubicBezTo>
                    <a:pt x="3079" y="573"/>
                    <a:pt x="3151" y="502"/>
                    <a:pt x="3151" y="430"/>
                  </a:cubicBezTo>
                  <a:cubicBezTo>
                    <a:pt x="3187" y="323"/>
                    <a:pt x="3187" y="251"/>
                    <a:pt x="3115" y="144"/>
                  </a:cubicBezTo>
                  <a:cubicBezTo>
                    <a:pt x="3079" y="72"/>
                    <a:pt x="2936" y="1"/>
                    <a:pt x="28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33"/>
            <p:cNvSpPr/>
            <p:nvPr/>
          </p:nvSpPr>
          <p:spPr>
            <a:xfrm>
              <a:off x="3087375" y="967975"/>
              <a:ext cx="25975" cy="40300"/>
            </a:xfrm>
            <a:custGeom>
              <a:avLst/>
              <a:gdLst/>
              <a:ahLst/>
              <a:cxnLst/>
              <a:rect l="l" t="t" r="r" b="b"/>
              <a:pathLst>
                <a:path w="1039" h="1612" extrusionOk="0">
                  <a:moveTo>
                    <a:pt x="752" y="1"/>
                  </a:moveTo>
                  <a:cubicBezTo>
                    <a:pt x="717" y="1"/>
                    <a:pt x="645" y="1"/>
                    <a:pt x="645" y="36"/>
                  </a:cubicBezTo>
                  <a:cubicBezTo>
                    <a:pt x="502" y="144"/>
                    <a:pt x="359" y="251"/>
                    <a:pt x="251" y="358"/>
                  </a:cubicBezTo>
                  <a:cubicBezTo>
                    <a:pt x="144" y="466"/>
                    <a:pt x="72" y="609"/>
                    <a:pt x="36" y="752"/>
                  </a:cubicBezTo>
                  <a:cubicBezTo>
                    <a:pt x="1" y="860"/>
                    <a:pt x="1" y="967"/>
                    <a:pt x="36" y="1074"/>
                  </a:cubicBezTo>
                  <a:cubicBezTo>
                    <a:pt x="36" y="1110"/>
                    <a:pt x="72" y="1146"/>
                    <a:pt x="72" y="1182"/>
                  </a:cubicBezTo>
                  <a:cubicBezTo>
                    <a:pt x="108" y="1218"/>
                    <a:pt x="108" y="1253"/>
                    <a:pt x="144" y="1289"/>
                  </a:cubicBezTo>
                  <a:cubicBezTo>
                    <a:pt x="215" y="1361"/>
                    <a:pt x="287" y="1468"/>
                    <a:pt x="359" y="1540"/>
                  </a:cubicBezTo>
                  <a:cubicBezTo>
                    <a:pt x="394" y="1575"/>
                    <a:pt x="466" y="1611"/>
                    <a:pt x="502" y="1611"/>
                  </a:cubicBezTo>
                  <a:cubicBezTo>
                    <a:pt x="573" y="1611"/>
                    <a:pt x="645" y="1575"/>
                    <a:pt x="681" y="1540"/>
                  </a:cubicBezTo>
                  <a:cubicBezTo>
                    <a:pt x="752" y="1468"/>
                    <a:pt x="752" y="1432"/>
                    <a:pt x="752" y="1361"/>
                  </a:cubicBezTo>
                  <a:cubicBezTo>
                    <a:pt x="752" y="1289"/>
                    <a:pt x="752" y="1253"/>
                    <a:pt x="681" y="1182"/>
                  </a:cubicBezTo>
                  <a:cubicBezTo>
                    <a:pt x="645" y="1110"/>
                    <a:pt x="573" y="1039"/>
                    <a:pt x="538" y="931"/>
                  </a:cubicBezTo>
                  <a:cubicBezTo>
                    <a:pt x="538" y="931"/>
                    <a:pt x="538" y="931"/>
                    <a:pt x="538" y="895"/>
                  </a:cubicBezTo>
                  <a:cubicBezTo>
                    <a:pt x="538" y="895"/>
                    <a:pt x="538" y="860"/>
                    <a:pt x="538" y="860"/>
                  </a:cubicBezTo>
                  <a:cubicBezTo>
                    <a:pt x="573" y="788"/>
                    <a:pt x="609" y="752"/>
                    <a:pt x="645" y="681"/>
                  </a:cubicBezTo>
                  <a:cubicBezTo>
                    <a:pt x="717" y="609"/>
                    <a:pt x="788" y="537"/>
                    <a:pt x="860" y="430"/>
                  </a:cubicBezTo>
                  <a:cubicBezTo>
                    <a:pt x="931" y="430"/>
                    <a:pt x="967" y="358"/>
                    <a:pt x="1003" y="287"/>
                  </a:cubicBezTo>
                  <a:cubicBezTo>
                    <a:pt x="1039" y="179"/>
                    <a:pt x="931" y="36"/>
                    <a:pt x="8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33"/>
            <p:cNvSpPr/>
            <p:nvPr/>
          </p:nvSpPr>
          <p:spPr>
            <a:xfrm>
              <a:off x="3013100" y="1104900"/>
              <a:ext cx="131575" cy="54600"/>
            </a:xfrm>
            <a:custGeom>
              <a:avLst/>
              <a:gdLst/>
              <a:ahLst/>
              <a:cxnLst/>
              <a:rect l="l" t="t" r="r" b="b"/>
              <a:pathLst>
                <a:path w="5263" h="2184" extrusionOk="0">
                  <a:moveTo>
                    <a:pt x="4726" y="0"/>
                  </a:moveTo>
                  <a:cubicBezTo>
                    <a:pt x="4654" y="36"/>
                    <a:pt x="4618" y="72"/>
                    <a:pt x="4582" y="107"/>
                  </a:cubicBezTo>
                  <a:cubicBezTo>
                    <a:pt x="4511" y="251"/>
                    <a:pt x="4403" y="358"/>
                    <a:pt x="4260" y="465"/>
                  </a:cubicBezTo>
                  <a:cubicBezTo>
                    <a:pt x="4225" y="394"/>
                    <a:pt x="4117" y="358"/>
                    <a:pt x="4010" y="358"/>
                  </a:cubicBezTo>
                  <a:cubicBezTo>
                    <a:pt x="3974" y="358"/>
                    <a:pt x="3902" y="358"/>
                    <a:pt x="3867" y="394"/>
                  </a:cubicBezTo>
                  <a:cubicBezTo>
                    <a:pt x="3759" y="430"/>
                    <a:pt x="3723" y="501"/>
                    <a:pt x="3688" y="609"/>
                  </a:cubicBezTo>
                  <a:cubicBezTo>
                    <a:pt x="3652" y="501"/>
                    <a:pt x="3544" y="465"/>
                    <a:pt x="3437" y="465"/>
                  </a:cubicBezTo>
                  <a:cubicBezTo>
                    <a:pt x="3365" y="465"/>
                    <a:pt x="3330" y="465"/>
                    <a:pt x="3294" y="501"/>
                  </a:cubicBezTo>
                  <a:cubicBezTo>
                    <a:pt x="3151" y="573"/>
                    <a:pt x="3043" y="644"/>
                    <a:pt x="2900" y="716"/>
                  </a:cubicBezTo>
                  <a:cubicBezTo>
                    <a:pt x="2900" y="680"/>
                    <a:pt x="2864" y="644"/>
                    <a:pt x="2864" y="573"/>
                  </a:cubicBezTo>
                  <a:lnTo>
                    <a:pt x="2864" y="537"/>
                  </a:lnTo>
                  <a:cubicBezTo>
                    <a:pt x="2864" y="465"/>
                    <a:pt x="2829" y="394"/>
                    <a:pt x="2757" y="322"/>
                  </a:cubicBezTo>
                  <a:cubicBezTo>
                    <a:pt x="2703" y="251"/>
                    <a:pt x="2623" y="215"/>
                    <a:pt x="2542" y="215"/>
                  </a:cubicBezTo>
                  <a:cubicBezTo>
                    <a:pt x="2462" y="215"/>
                    <a:pt x="2381" y="251"/>
                    <a:pt x="2327" y="322"/>
                  </a:cubicBezTo>
                  <a:cubicBezTo>
                    <a:pt x="2256" y="394"/>
                    <a:pt x="2220" y="465"/>
                    <a:pt x="2220" y="537"/>
                  </a:cubicBezTo>
                  <a:cubicBezTo>
                    <a:pt x="2220" y="644"/>
                    <a:pt x="2256" y="716"/>
                    <a:pt x="2256" y="823"/>
                  </a:cubicBezTo>
                  <a:cubicBezTo>
                    <a:pt x="2292" y="931"/>
                    <a:pt x="2327" y="1038"/>
                    <a:pt x="2399" y="1146"/>
                  </a:cubicBezTo>
                  <a:lnTo>
                    <a:pt x="2435" y="1181"/>
                  </a:lnTo>
                  <a:cubicBezTo>
                    <a:pt x="2399" y="1217"/>
                    <a:pt x="2399" y="1253"/>
                    <a:pt x="2363" y="1289"/>
                  </a:cubicBezTo>
                  <a:cubicBezTo>
                    <a:pt x="2292" y="1360"/>
                    <a:pt x="2220" y="1468"/>
                    <a:pt x="2148" y="1539"/>
                  </a:cubicBezTo>
                  <a:lnTo>
                    <a:pt x="2077" y="1575"/>
                  </a:lnTo>
                  <a:lnTo>
                    <a:pt x="1934" y="1575"/>
                  </a:lnTo>
                  <a:lnTo>
                    <a:pt x="1826" y="1539"/>
                  </a:lnTo>
                  <a:cubicBezTo>
                    <a:pt x="1755" y="1503"/>
                    <a:pt x="1719" y="1503"/>
                    <a:pt x="1683" y="1468"/>
                  </a:cubicBezTo>
                  <a:lnTo>
                    <a:pt x="1576" y="1360"/>
                  </a:lnTo>
                  <a:lnTo>
                    <a:pt x="1540" y="1289"/>
                  </a:lnTo>
                  <a:lnTo>
                    <a:pt x="1504" y="1253"/>
                  </a:lnTo>
                  <a:lnTo>
                    <a:pt x="1433" y="1181"/>
                  </a:lnTo>
                  <a:lnTo>
                    <a:pt x="1361" y="1146"/>
                  </a:lnTo>
                  <a:lnTo>
                    <a:pt x="1182" y="1146"/>
                  </a:lnTo>
                  <a:cubicBezTo>
                    <a:pt x="1110" y="1146"/>
                    <a:pt x="1039" y="1146"/>
                    <a:pt x="1003" y="1181"/>
                  </a:cubicBezTo>
                  <a:lnTo>
                    <a:pt x="931" y="1217"/>
                  </a:lnTo>
                  <a:lnTo>
                    <a:pt x="752" y="1289"/>
                  </a:lnTo>
                  <a:lnTo>
                    <a:pt x="609" y="1325"/>
                  </a:lnTo>
                  <a:lnTo>
                    <a:pt x="502" y="1325"/>
                  </a:lnTo>
                  <a:cubicBezTo>
                    <a:pt x="502" y="1325"/>
                    <a:pt x="502" y="1289"/>
                    <a:pt x="466" y="1289"/>
                  </a:cubicBezTo>
                  <a:cubicBezTo>
                    <a:pt x="466" y="1253"/>
                    <a:pt x="466" y="1253"/>
                    <a:pt x="466" y="1217"/>
                  </a:cubicBezTo>
                  <a:cubicBezTo>
                    <a:pt x="466" y="1146"/>
                    <a:pt x="466" y="1038"/>
                    <a:pt x="466" y="967"/>
                  </a:cubicBezTo>
                  <a:cubicBezTo>
                    <a:pt x="502" y="859"/>
                    <a:pt x="502" y="788"/>
                    <a:pt x="538" y="716"/>
                  </a:cubicBezTo>
                  <a:cubicBezTo>
                    <a:pt x="573" y="680"/>
                    <a:pt x="573" y="644"/>
                    <a:pt x="609" y="573"/>
                  </a:cubicBezTo>
                  <a:lnTo>
                    <a:pt x="681" y="537"/>
                  </a:lnTo>
                  <a:lnTo>
                    <a:pt x="717" y="501"/>
                  </a:lnTo>
                  <a:cubicBezTo>
                    <a:pt x="788" y="501"/>
                    <a:pt x="824" y="465"/>
                    <a:pt x="860" y="394"/>
                  </a:cubicBezTo>
                  <a:cubicBezTo>
                    <a:pt x="860" y="358"/>
                    <a:pt x="860" y="286"/>
                    <a:pt x="860" y="251"/>
                  </a:cubicBezTo>
                  <a:cubicBezTo>
                    <a:pt x="824" y="143"/>
                    <a:pt x="752" y="107"/>
                    <a:pt x="645" y="107"/>
                  </a:cubicBezTo>
                  <a:lnTo>
                    <a:pt x="609" y="107"/>
                  </a:lnTo>
                  <a:cubicBezTo>
                    <a:pt x="359" y="179"/>
                    <a:pt x="144" y="394"/>
                    <a:pt x="108" y="644"/>
                  </a:cubicBezTo>
                  <a:cubicBezTo>
                    <a:pt x="37" y="788"/>
                    <a:pt x="37" y="895"/>
                    <a:pt x="1" y="1038"/>
                  </a:cubicBezTo>
                  <a:cubicBezTo>
                    <a:pt x="1" y="1181"/>
                    <a:pt x="1" y="1289"/>
                    <a:pt x="37" y="1432"/>
                  </a:cubicBezTo>
                  <a:cubicBezTo>
                    <a:pt x="72" y="1468"/>
                    <a:pt x="72" y="1539"/>
                    <a:pt x="108" y="1575"/>
                  </a:cubicBezTo>
                  <a:cubicBezTo>
                    <a:pt x="144" y="1647"/>
                    <a:pt x="215" y="1682"/>
                    <a:pt x="251" y="1754"/>
                  </a:cubicBezTo>
                  <a:cubicBezTo>
                    <a:pt x="359" y="1826"/>
                    <a:pt x="466" y="1826"/>
                    <a:pt x="609" y="1826"/>
                  </a:cubicBezTo>
                  <a:lnTo>
                    <a:pt x="681" y="1826"/>
                  </a:lnTo>
                  <a:cubicBezTo>
                    <a:pt x="860" y="1826"/>
                    <a:pt x="1039" y="1754"/>
                    <a:pt x="1182" y="1647"/>
                  </a:cubicBezTo>
                  <a:lnTo>
                    <a:pt x="1254" y="1718"/>
                  </a:lnTo>
                  <a:lnTo>
                    <a:pt x="1289" y="1754"/>
                  </a:lnTo>
                  <a:cubicBezTo>
                    <a:pt x="1361" y="1826"/>
                    <a:pt x="1433" y="1897"/>
                    <a:pt x="1504" y="1969"/>
                  </a:cubicBezTo>
                  <a:cubicBezTo>
                    <a:pt x="1647" y="2076"/>
                    <a:pt x="1826" y="2148"/>
                    <a:pt x="2005" y="2184"/>
                  </a:cubicBezTo>
                  <a:lnTo>
                    <a:pt x="2292" y="2184"/>
                  </a:lnTo>
                  <a:cubicBezTo>
                    <a:pt x="2327" y="2148"/>
                    <a:pt x="2363" y="2148"/>
                    <a:pt x="2399" y="2112"/>
                  </a:cubicBezTo>
                  <a:lnTo>
                    <a:pt x="2435" y="2112"/>
                  </a:lnTo>
                  <a:cubicBezTo>
                    <a:pt x="2506" y="2112"/>
                    <a:pt x="2542" y="2076"/>
                    <a:pt x="2578" y="2040"/>
                  </a:cubicBezTo>
                  <a:cubicBezTo>
                    <a:pt x="2721" y="1933"/>
                    <a:pt x="2793" y="1790"/>
                    <a:pt x="2864" y="1647"/>
                  </a:cubicBezTo>
                  <a:lnTo>
                    <a:pt x="2900" y="1575"/>
                  </a:lnTo>
                  <a:cubicBezTo>
                    <a:pt x="2900" y="1575"/>
                    <a:pt x="2900" y="1539"/>
                    <a:pt x="2900" y="1503"/>
                  </a:cubicBezTo>
                  <a:lnTo>
                    <a:pt x="3007" y="1503"/>
                  </a:lnTo>
                  <a:cubicBezTo>
                    <a:pt x="3151" y="1468"/>
                    <a:pt x="3294" y="1396"/>
                    <a:pt x="3437" y="1289"/>
                  </a:cubicBezTo>
                  <a:cubicBezTo>
                    <a:pt x="3509" y="1217"/>
                    <a:pt x="3616" y="1146"/>
                    <a:pt x="3688" y="1074"/>
                  </a:cubicBezTo>
                  <a:cubicBezTo>
                    <a:pt x="3723" y="1038"/>
                    <a:pt x="3759" y="1002"/>
                    <a:pt x="3759" y="967"/>
                  </a:cubicBezTo>
                  <a:cubicBezTo>
                    <a:pt x="3795" y="1002"/>
                    <a:pt x="3831" y="1074"/>
                    <a:pt x="3867" y="1110"/>
                  </a:cubicBezTo>
                  <a:cubicBezTo>
                    <a:pt x="3938" y="1181"/>
                    <a:pt x="4046" y="1217"/>
                    <a:pt x="4153" y="1253"/>
                  </a:cubicBezTo>
                  <a:lnTo>
                    <a:pt x="4260" y="1253"/>
                  </a:lnTo>
                  <a:cubicBezTo>
                    <a:pt x="4403" y="1253"/>
                    <a:pt x="4582" y="1217"/>
                    <a:pt x="4690" y="1110"/>
                  </a:cubicBezTo>
                  <a:cubicBezTo>
                    <a:pt x="4833" y="1002"/>
                    <a:pt x="4905" y="895"/>
                    <a:pt x="5012" y="788"/>
                  </a:cubicBezTo>
                  <a:cubicBezTo>
                    <a:pt x="5084" y="716"/>
                    <a:pt x="5155" y="609"/>
                    <a:pt x="5191" y="537"/>
                  </a:cubicBezTo>
                  <a:cubicBezTo>
                    <a:pt x="5227" y="465"/>
                    <a:pt x="5263" y="394"/>
                    <a:pt x="5227" y="286"/>
                  </a:cubicBezTo>
                  <a:cubicBezTo>
                    <a:pt x="5227" y="179"/>
                    <a:pt x="5155" y="107"/>
                    <a:pt x="5048" y="36"/>
                  </a:cubicBezTo>
                  <a:cubicBezTo>
                    <a:pt x="4976" y="0"/>
                    <a:pt x="4940" y="0"/>
                    <a:pt x="4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3"/>
            <p:cNvSpPr/>
            <p:nvPr/>
          </p:nvSpPr>
          <p:spPr>
            <a:xfrm>
              <a:off x="2913775" y="1178275"/>
              <a:ext cx="34925" cy="30450"/>
            </a:xfrm>
            <a:custGeom>
              <a:avLst/>
              <a:gdLst/>
              <a:ahLst/>
              <a:cxnLst/>
              <a:rect l="l" t="t" r="r" b="b"/>
              <a:pathLst>
                <a:path w="1397" h="1218" extrusionOk="0">
                  <a:moveTo>
                    <a:pt x="251" y="0"/>
                  </a:moveTo>
                  <a:cubicBezTo>
                    <a:pt x="179" y="0"/>
                    <a:pt x="144" y="36"/>
                    <a:pt x="72" y="72"/>
                  </a:cubicBezTo>
                  <a:cubicBezTo>
                    <a:pt x="36" y="108"/>
                    <a:pt x="0" y="179"/>
                    <a:pt x="0" y="251"/>
                  </a:cubicBezTo>
                  <a:cubicBezTo>
                    <a:pt x="0" y="322"/>
                    <a:pt x="0" y="394"/>
                    <a:pt x="0" y="466"/>
                  </a:cubicBezTo>
                  <a:cubicBezTo>
                    <a:pt x="36" y="537"/>
                    <a:pt x="36" y="645"/>
                    <a:pt x="108" y="716"/>
                  </a:cubicBezTo>
                  <a:cubicBezTo>
                    <a:pt x="144" y="788"/>
                    <a:pt x="179" y="824"/>
                    <a:pt x="251" y="895"/>
                  </a:cubicBezTo>
                  <a:cubicBezTo>
                    <a:pt x="287" y="931"/>
                    <a:pt x="358" y="1003"/>
                    <a:pt x="430" y="1038"/>
                  </a:cubicBezTo>
                  <a:cubicBezTo>
                    <a:pt x="681" y="1146"/>
                    <a:pt x="931" y="1217"/>
                    <a:pt x="1182" y="1217"/>
                  </a:cubicBezTo>
                  <a:cubicBezTo>
                    <a:pt x="1289" y="1217"/>
                    <a:pt x="1361" y="1146"/>
                    <a:pt x="1396" y="1038"/>
                  </a:cubicBezTo>
                  <a:cubicBezTo>
                    <a:pt x="1396" y="1003"/>
                    <a:pt x="1396" y="931"/>
                    <a:pt x="1361" y="895"/>
                  </a:cubicBezTo>
                  <a:cubicBezTo>
                    <a:pt x="1361" y="824"/>
                    <a:pt x="1325" y="788"/>
                    <a:pt x="1253" y="788"/>
                  </a:cubicBezTo>
                  <a:cubicBezTo>
                    <a:pt x="1110" y="752"/>
                    <a:pt x="931" y="716"/>
                    <a:pt x="788" y="680"/>
                  </a:cubicBezTo>
                  <a:cubicBezTo>
                    <a:pt x="716" y="645"/>
                    <a:pt x="681" y="609"/>
                    <a:pt x="609" y="573"/>
                  </a:cubicBezTo>
                  <a:lnTo>
                    <a:pt x="537" y="501"/>
                  </a:lnTo>
                  <a:cubicBezTo>
                    <a:pt x="502" y="466"/>
                    <a:pt x="502" y="430"/>
                    <a:pt x="502" y="430"/>
                  </a:cubicBezTo>
                  <a:lnTo>
                    <a:pt x="502" y="251"/>
                  </a:lnTo>
                  <a:cubicBezTo>
                    <a:pt x="502" y="179"/>
                    <a:pt x="466" y="108"/>
                    <a:pt x="430" y="72"/>
                  </a:cubicBezTo>
                  <a:cubicBezTo>
                    <a:pt x="358" y="36"/>
                    <a:pt x="323"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33"/>
            <p:cNvSpPr/>
            <p:nvPr/>
          </p:nvSpPr>
          <p:spPr>
            <a:xfrm>
              <a:off x="2867250" y="1193475"/>
              <a:ext cx="42975" cy="43875"/>
            </a:xfrm>
            <a:custGeom>
              <a:avLst/>
              <a:gdLst/>
              <a:ahLst/>
              <a:cxnLst/>
              <a:rect l="l" t="t" r="r" b="b"/>
              <a:pathLst>
                <a:path w="1719" h="1755" extrusionOk="0">
                  <a:moveTo>
                    <a:pt x="573" y="1"/>
                  </a:moveTo>
                  <a:cubicBezTo>
                    <a:pt x="537" y="1"/>
                    <a:pt x="465" y="37"/>
                    <a:pt x="430" y="72"/>
                  </a:cubicBezTo>
                  <a:cubicBezTo>
                    <a:pt x="322" y="144"/>
                    <a:pt x="251" y="251"/>
                    <a:pt x="179" y="395"/>
                  </a:cubicBezTo>
                  <a:cubicBezTo>
                    <a:pt x="143" y="430"/>
                    <a:pt x="108" y="502"/>
                    <a:pt x="72" y="573"/>
                  </a:cubicBezTo>
                  <a:cubicBezTo>
                    <a:pt x="36" y="645"/>
                    <a:pt x="36" y="752"/>
                    <a:pt x="0" y="824"/>
                  </a:cubicBezTo>
                  <a:cubicBezTo>
                    <a:pt x="0" y="967"/>
                    <a:pt x="0" y="1146"/>
                    <a:pt x="72" y="1289"/>
                  </a:cubicBezTo>
                  <a:cubicBezTo>
                    <a:pt x="108" y="1361"/>
                    <a:pt x="143" y="1433"/>
                    <a:pt x="179" y="1468"/>
                  </a:cubicBezTo>
                  <a:cubicBezTo>
                    <a:pt x="251" y="1540"/>
                    <a:pt x="287" y="1612"/>
                    <a:pt x="358" y="1647"/>
                  </a:cubicBezTo>
                  <a:cubicBezTo>
                    <a:pt x="465" y="1719"/>
                    <a:pt x="573" y="1755"/>
                    <a:pt x="716" y="1755"/>
                  </a:cubicBezTo>
                  <a:lnTo>
                    <a:pt x="788" y="1755"/>
                  </a:lnTo>
                  <a:cubicBezTo>
                    <a:pt x="931" y="1719"/>
                    <a:pt x="1110" y="1647"/>
                    <a:pt x="1217" y="1540"/>
                  </a:cubicBezTo>
                  <a:cubicBezTo>
                    <a:pt x="1360" y="1468"/>
                    <a:pt x="1504" y="1361"/>
                    <a:pt x="1611" y="1254"/>
                  </a:cubicBezTo>
                  <a:cubicBezTo>
                    <a:pt x="1683" y="1182"/>
                    <a:pt x="1718" y="1075"/>
                    <a:pt x="1647" y="1003"/>
                  </a:cubicBezTo>
                  <a:cubicBezTo>
                    <a:pt x="1647" y="967"/>
                    <a:pt x="1575" y="931"/>
                    <a:pt x="1539" y="896"/>
                  </a:cubicBezTo>
                  <a:lnTo>
                    <a:pt x="1468" y="896"/>
                  </a:lnTo>
                  <a:cubicBezTo>
                    <a:pt x="1432" y="896"/>
                    <a:pt x="1396" y="931"/>
                    <a:pt x="1396" y="931"/>
                  </a:cubicBezTo>
                  <a:lnTo>
                    <a:pt x="1181" y="1075"/>
                  </a:lnTo>
                  <a:lnTo>
                    <a:pt x="1146" y="1075"/>
                  </a:lnTo>
                  <a:cubicBezTo>
                    <a:pt x="1110" y="1110"/>
                    <a:pt x="1074" y="1110"/>
                    <a:pt x="1038" y="1146"/>
                  </a:cubicBezTo>
                  <a:cubicBezTo>
                    <a:pt x="967" y="1182"/>
                    <a:pt x="895" y="1254"/>
                    <a:pt x="788" y="1289"/>
                  </a:cubicBezTo>
                  <a:lnTo>
                    <a:pt x="609" y="1289"/>
                  </a:lnTo>
                  <a:lnTo>
                    <a:pt x="537" y="1254"/>
                  </a:lnTo>
                  <a:lnTo>
                    <a:pt x="465" y="1146"/>
                  </a:lnTo>
                  <a:cubicBezTo>
                    <a:pt x="430" y="1146"/>
                    <a:pt x="430" y="1110"/>
                    <a:pt x="430" y="1110"/>
                  </a:cubicBezTo>
                  <a:cubicBezTo>
                    <a:pt x="430" y="1075"/>
                    <a:pt x="394" y="1039"/>
                    <a:pt x="394" y="1003"/>
                  </a:cubicBezTo>
                  <a:cubicBezTo>
                    <a:pt x="394" y="931"/>
                    <a:pt x="394" y="896"/>
                    <a:pt x="394" y="860"/>
                  </a:cubicBezTo>
                  <a:cubicBezTo>
                    <a:pt x="394" y="788"/>
                    <a:pt x="430" y="717"/>
                    <a:pt x="465" y="645"/>
                  </a:cubicBezTo>
                  <a:cubicBezTo>
                    <a:pt x="465" y="573"/>
                    <a:pt x="501" y="538"/>
                    <a:pt x="537" y="502"/>
                  </a:cubicBezTo>
                  <a:cubicBezTo>
                    <a:pt x="609" y="430"/>
                    <a:pt x="644" y="359"/>
                    <a:pt x="716" y="323"/>
                  </a:cubicBezTo>
                  <a:cubicBezTo>
                    <a:pt x="752" y="287"/>
                    <a:pt x="752" y="251"/>
                    <a:pt x="752" y="216"/>
                  </a:cubicBezTo>
                  <a:cubicBezTo>
                    <a:pt x="752" y="144"/>
                    <a:pt x="752" y="108"/>
                    <a:pt x="716" y="72"/>
                  </a:cubicBezTo>
                  <a:cubicBezTo>
                    <a:pt x="680" y="37"/>
                    <a:pt x="644" y="1"/>
                    <a:pt x="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1" name="Google Shape;561;p33"/>
          <p:cNvGrpSpPr/>
          <p:nvPr/>
        </p:nvGrpSpPr>
        <p:grpSpPr>
          <a:xfrm rot="10303317">
            <a:off x="981315" y="1062319"/>
            <a:ext cx="1301432" cy="1155581"/>
            <a:chOff x="2015325" y="844475"/>
            <a:chExt cx="1237625" cy="1098925"/>
          </a:xfrm>
        </p:grpSpPr>
        <p:sp>
          <p:nvSpPr>
            <p:cNvPr id="562" name="Google Shape;562;p33"/>
            <p:cNvSpPr/>
            <p:nvPr/>
          </p:nvSpPr>
          <p:spPr>
            <a:xfrm>
              <a:off x="2015325" y="844475"/>
              <a:ext cx="1237625" cy="1098925"/>
            </a:xfrm>
            <a:custGeom>
              <a:avLst/>
              <a:gdLst/>
              <a:ahLst/>
              <a:cxnLst/>
              <a:rect l="l" t="t" r="r" b="b"/>
              <a:pathLst>
                <a:path w="49505" h="43957" extrusionOk="0">
                  <a:moveTo>
                    <a:pt x="42704" y="717"/>
                  </a:moveTo>
                  <a:cubicBezTo>
                    <a:pt x="42847" y="753"/>
                    <a:pt x="42990" y="788"/>
                    <a:pt x="43133" y="824"/>
                  </a:cubicBezTo>
                  <a:cubicBezTo>
                    <a:pt x="43276" y="896"/>
                    <a:pt x="43420" y="967"/>
                    <a:pt x="43527" y="1075"/>
                  </a:cubicBezTo>
                  <a:cubicBezTo>
                    <a:pt x="43634" y="1146"/>
                    <a:pt x="43706" y="1218"/>
                    <a:pt x="43778" y="1325"/>
                  </a:cubicBezTo>
                  <a:cubicBezTo>
                    <a:pt x="43885" y="1433"/>
                    <a:pt x="43957" y="1576"/>
                    <a:pt x="43992" y="1683"/>
                  </a:cubicBezTo>
                  <a:cubicBezTo>
                    <a:pt x="44028" y="1755"/>
                    <a:pt x="44064" y="1826"/>
                    <a:pt x="44064" y="1898"/>
                  </a:cubicBezTo>
                  <a:cubicBezTo>
                    <a:pt x="44100" y="2005"/>
                    <a:pt x="44136" y="2113"/>
                    <a:pt x="44136" y="2184"/>
                  </a:cubicBezTo>
                  <a:cubicBezTo>
                    <a:pt x="44136" y="2328"/>
                    <a:pt x="44136" y="2471"/>
                    <a:pt x="44136" y="2614"/>
                  </a:cubicBezTo>
                  <a:cubicBezTo>
                    <a:pt x="44136" y="2721"/>
                    <a:pt x="44100" y="2864"/>
                    <a:pt x="44064" y="2972"/>
                  </a:cubicBezTo>
                  <a:lnTo>
                    <a:pt x="44064" y="3043"/>
                  </a:lnTo>
                  <a:cubicBezTo>
                    <a:pt x="44028" y="3187"/>
                    <a:pt x="44064" y="3330"/>
                    <a:pt x="44136" y="3473"/>
                  </a:cubicBezTo>
                  <a:cubicBezTo>
                    <a:pt x="44171" y="3580"/>
                    <a:pt x="44279" y="3688"/>
                    <a:pt x="44386" y="3759"/>
                  </a:cubicBezTo>
                  <a:cubicBezTo>
                    <a:pt x="44493" y="3795"/>
                    <a:pt x="44601" y="3831"/>
                    <a:pt x="44708" y="3867"/>
                  </a:cubicBezTo>
                  <a:cubicBezTo>
                    <a:pt x="44816" y="3867"/>
                    <a:pt x="44923" y="3902"/>
                    <a:pt x="45030" y="3938"/>
                  </a:cubicBezTo>
                  <a:cubicBezTo>
                    <a:pt x="45102" y="3974"/>
                    <a:pt x="45209" y="4046"/>
                    <a:pt x="45281" y="4081"/>
                  </a:cubicBezTo>
                  <a:cubicBezTo>
                    <a:pt x="45424" y="4189"/>
                    <a:pt x="45532" y="4332"/>
                    <a:pt x="45639" y="4439"/>
                  </a:cubicBezTo>
                  <a:cubicBezTo>
                    <a:pt x="45675" y="4511"/>
                    <a:pt x="45710" y="4547"/>
                    <a:pt x="45746" y="4618"/>
                  </a:cubicBezTo>
                  <a:cubicBezTo>
                    <a:pt x="45746" y="4618"/>
                    <a:pt x="45746" y="4654"/>
                    <a:pt x="45746" y="4654"/>
                  </a:cubicBezTo>
                  <a:cubicBezTo>
                    <a:pt x="45746" y="4762"/>
                    <a:pt x="45746" y="4833"/>
                    <a:pt x="45746" y="4941"/>
                  </a:cubicBezTo>
                  <a:cubicBezTo>
                    <a:pt x="45710" y="5119"/>
                    <a:pt x="45675" y="5334"/>
                    <a:pt x="45603" y="5549"/>
                  </a:cubicBezTo>
                  <a:cubicBezTo>
                    <a:pt x="45567" y="5585"/>
                    <a:pt x="45567" y="5656"/>
                    <a:pt x="45567" y="5692"/>
                  </a:cubicBezTo>
                  <a:cubicBezTo>
                    <a:pt x="45567" y="5764"/>
                    <a:pt x="45567" y="5835"/>
                    <a:pt x="45567" y="5907"/>
                  </a:cubicBezTo>
                  <a:cubicBezTo>
                    <a:pt x="45567" y="5943"/>
                    <a:pt x="45603" y="5979"/>
                    <a:pt x="45603" y="6014"/>
                  </a:cubicBezTo>
                  <a:cubicBezTo>
                    <a:pt x="45639" y="6050"/>
                    <a:pt x="45639" y="6086"/>
                    <a:pt x="45675" y="6122"/>
                  </a:cubicBezTo>
                  <a:cubicBezTo>
                    <a:pt x="45710" y="6158"/>
                    <a:pt x="45782" y="6229"/>
                    <a:pt x="45854" y="6301"/>
                  </a:cubicBezTo>
                  <a:cubicBezTo>
                    <a:pt x="45961" y="6372"/>
                    <a:pt x="46104" y="6444"/>
                    <a:pt x="46212" y="6551"/>
                  </a:cubicBezTo>
                  <a:lnTo>
                    <a:pt x="46247" y="6551"/>
                  </a:lnTo>
                  <a:lnTo>
                    <a:pt x="46319" y="6623"/>
                  </a:lnTo>
                  <a:cubicBezTo>
                    <a:pt x="46391" y="6659"/>
                    <a:pt x="46462" y="6694"/>
                    <a:pt x="46534" y="6766"/>
                  </a:cubicBezTo>
                  <a:cubicBezTo>
                    <a:pt x="46605" y="6838"/>
                    <a:pt x="46713" y="6909"/>
                    <a:pt x="46784" y="7017"/>
                  </a:cubicBezTo>
                  <a:cubicBezTo>
                    <a:pt x="46784" y="7017"/>
                    <a:pt x="46820" y="7052"/>
                    <a:pt x="46820" y="7088"/>
                  </a:cubicBezTo>
                  <a:lnTo>
                    <a:pt x="46820" y="7124"/>
                  </a:lnTo>
                  <a:lnTo>
                    <a:pt x="46820" y="7339"/>
                  </a:lnTo>
                  <a:cubicBezTo>
                    <a:pt x="46820" y="7410"/>
                    <a:pt x="46820" y="7482"/>
                    <a:pt x="46784" y="7554"/>
                  </a:cubicBezTo>
                  <a:cubicBezTo>
                    <a:pt x="46749" y="7625"/>
                    <a:pt x="46749" y="7733"/>
                    <a:pt x="46749" y="7840"/>
                  </a:cubicBezTo>
                  <a:cubicBezTo>
                    <a:pt x="46749" y="7983"/>
                    <a:pt x="46820" y="8126"/>
                    <a:pt x="46892" y="8234"/>
                  </a:cubicBezTo>
                  <a:cubicBezTo>
                    <a:pt x="47035" y="8413"/>
                    <a:pt x="47178" y="8592"/>
                    <a:pt x="47393" y="8699"/>
                  </a:cubicBezTo>
                  <a:lnTo>
                    <a:pt x="47429" y="8735"/>
                  </a:lnTo>
                  <a:cubicBezTo>
                    <a:pt x="47572" y="8806"/>
                    <a:pt x="47715" y="8914"/>
                    <a:pt x="47822" y="8985"/>
                  </a:cubicBezTo>
                  <a:cubicBezTo>
                    <a:pt x="47930" y="9093"/>
                    <a:pt x="48037" y="9164"/>
                    <a:pt x="48109" y="9272"/>
                  </a:cubicBezTo>
                  <a:cubicBezTo>
                    <a:pt x="48145" y="9343"/>
                    <a:pt x="48216" y="9415"/>
                    <a:pt x="48252" y="9486"/>
                  </a:cubicBezTo>
                  <a:cubicBezTo>
                    <a:pt x="48252" y="9522"/>
                    <a:pt x="48252" y="9558"/>
                    <a:pt x="48288" y="9630"/>
                  </a:cubicBezTo>
                  <a:lnTo>
                    <a:pt x="48359" y="9558"/>
                  </a:lnTo>
                  <a:lnTo>
                    <a:pt x="48359" y="9558"/>
                  </a:lnTo>
                  <a:cubicBezTo>
                    <a:pt x="48359" y="9594"/>
                    <a:pt x="48359" y="9630"/>
                    <a:pt x="48324" y="9665"/>
                  </a:cubicBezTo>
                  <a:cubicBezTo>
                    <a:pt x="48288" y="9701"/>
                    <a:pt x="48252" y="9809"/>
                    <a:pt x="48180" y="9880"/>
                  </a:cubicBezTo>
                  <a:cubicBezTo>
                    <a:pt x="48073" y="10023"/>
                    <a:pt x="47930" y="10167"/>
                    <a:pt x="47787" y="10274"/>
                  </a:cubicBezTo>
                  <a:lnTo>
                    <a:pt x="47679" y="10417"/>
                  </a:lnTo>
                  <a:cubicBezTo>
                    <a:pt x="47643" y="10453"/>
                    <a:pt x="47572" y="10524"/>
                    <a:pt x="47536" y="10596"/>
                  </a:cubicBezTo>
                  <a:cubicBezTo>
                    <a:pt x="47464" y="10632"/>
                    <a:pt x="47429" y="10668"/>
                    <a:pt x="47393" y="10739"/>
                  </a:cubicBezTo>
                  <a:lnTo>
                    <a:pt x="47393" y="10775"/>
                  </a:lnTo>
                  <a:cubicBezTo>
                    <a:pt x="47357" y="10847"/>
                    <a:pt x="47357" y="10918"/>
                    <a:pt x="47357" y="11026"/>
                  </a:cubicBezTo>
                  <a:cubicBezTo>
                    <a:pt x="47357" y="11097"/>
                    <a:pt x="47357" y="11205"/>
                    <a:pt x="47357" y="11276"/>
                  </a:cubicBezTo>
                  <a:lnTo>
                    <a:pt x="47357" y="11312"/>
                  </a:lnTo>
                  <a:lnTo>
                    <a:pt x="47357" y="11348"/>
                  </a:lnTo>
                  <a:cubicBezTo>
                    <a:pt x="47357" y="11419"/>
                    <a:pt x="47321" y="11491"/>
                    <a:pt x="47321" y="11563"/>
                  </a:cubicBezTo>
                  <a:cubicBezTo>
                    <a:pt x="47250" y="11742"/>
                    <a:pt x="47142" y="11885"/>
                    <a:pt x="47071" y="12028"/>
                  </a:cubicBezTo>
                  <a:cubicBezTo>
                    <a:pt x="46963" y="12099"/>
                    <a:pt x="46892" y="12207"/>
                    <a:pt x="46784" y="12278"/>
                  </a:cubicBezTo>
                  <a:cubicBezTo>
                    <a:pt x="46641" y="12386"/>
                    <a:pt x="46498" y="12493"/>
                    <a:pt x="46319" y="12565"/>
                  </a:cubicBezTo>
                  <a:cubicBezTo>
                    <a:pt x="46033" y="12672"/>
                    <a:pt x="45746" y="12744"/>
                    <a:pt x="45460" y="12780"/>
                  </a:cubicBezTo>
                  <a:lnTo>
                    <a:pt x="45138" y="12815"/>
                  </a:lnTo>
                  <a:cubicBezTo>
                    <a:pt x="45030" y="12815"/>
                    <a:pt x="44923" y="12887"/>
                    <a:pt x="44816" y="12959"/>
                  </a:cubicBezTo>
                  <a:cubicBezTo>
                    <a:pt x="44780" y="12994"/>
                    <a:pt x="44708" y="13030"/>
                    <a:pt x="44672" y="13102"/>
                  </a:cubicBezTo>
                  <a:lnTo>
                    <a:pt x="44637" y="13102"/>
                  </a:lnTo>
                  <a:lnTo>
                    <a:pt x="44565" y="13138"/>
                  </a:lnTo>
                  <a:cubicBezTo>
                    <a:pt x="44493" y="13209"/>
                    <a:pt x="44422" y="13245"/>
                    <a:pt x="44350" y="13281"/>
                  </a:cubicBezTo>
                  <a:cubicBezTo>
                    <a:pt x="44207" y="13352"/>
                    <a:pt x="44028" y="13388"/>
                    <a:pt x="43885" y="13424"/>
                  </a:cubicBezTo>
                  <a:lnTo>
                    <a:pt x="43706" y="13424"/>
                  </a:lnTo>
                  <a:cubicBezTo>
                    <a:pt x="43670" y="13424"/>
                    <a:pt x="43634" y="13424"/>
                    <a:pt x="43599" y="13460"/>
                  </a:cubicBezTo>
                  <a:cubicBezTo>
                    <a:pt x="43455" y="13460"/>
                    <a:pt x="43312" y="13495"/>
                    <a:pt x="43169" y="13495"/>
                  </a:cubicBezTo>
                  <a:lnTo>
                    <a:pt x="42775" y="13495"/>
                  </a:lnTo>
                  <a:cubicBezTo>
                    <a:pt x="42561" y="13460"/>
                    <a:pt x="42346" y="13388"/>
                    <a:pt x="42131" y="13316"/>
                  </a:cubicBezTo>
                  <a:cubicBezTo>
                    <a:pt x="42024" y="13245"/>
                    <a:pt x="41880" y="13173"/>
                    <a:pt x="41773" y="13102"/>
                  </a:cubicBezTo>
                  <a:lnTo>
                    <a:pt x="41666" y="12994"/>
                  </a:lnTo>
                  <a:cubicBezTo>
                    <a:pt x="41630" y="12959"/>
                    <a:pt x="41522" y="12923"/>
                    <a:pt x="41451" y="12923"/>
                  </a:cubicBezTo>
                  <a:cubicBezTo>
                    <a:pt x="41379" y="12923"/>
                    <a:pt x="41272" y="12959"/>
                    <a:pt x="41236" y="12994"/>
                  </a:cubicBezTo>
                  <a:cubicBezTo>
                    <a:pt x="41093" y="13138"/>
                    <a:pt x="41093" y="13316"/>
                    <a:pt x="41236" y="13460"/>
                  </a:cubicBezTo>
                  <a:cubicBezTo>
                    <a:pt x="41415" y="13639"/>
                    <a:pt x="41594" y="13782"/>
                    <a:pt x="41845" y="13889"/>
                  </a:cubicBezTo>
                  <a:cubicBezTo>
                    <a:pt x="41988" y="13961"/>
                    <a:pt x="42167" y="14032"/>
                    <a:pt x="42346" y="14104"/>
                  </a:cubicBezTo>
                  <a:cubicBezTo>
                    <a:pt x="42561" y="14140"/>
                    <a:pt x="42811" y="14176"/>
                    <a:pt x="43026" y="14176"/>
                  </a:cubicBezTo>
                  <a:lnTo>
                    <a:pt x="43097" y="14176"/>
                  </a:lnTo>
                  <a:cubicBezTo>
                    <a:pt x="43241" y="14176"/>
                    <a:pt x="43348" y="14176"/>
                    <a:pt x="43491" y="14140"/>
                  </a:cubicBezTo>
                  <a:lnTo>
                    <a:pt x="43491" y="14211"/>
                  </a:lnTo>
                  <a:cubicBezTo>
                    <a:pt x="43491" y="14319"/>
                    <a:pt x="43491" y="14426"/>
                    <a:pt x="43491" y="14533"/>
                  </a:cubicBezTo>
                  <a:cubicBezTo>
                    <a:pt x="43455" y="14641"/>
                    <a:pt x="43420" y="14748"/>
                    <a:pt x="43384" y="14856"/>
                  </a:cubicBezTo>
                  <a:cubicBezTo>
                    <a:pt x="43312" y="15035"/>
                    <a:pt x="43241" y="15178"/>
                    <a:pt x="43133" y="15321"/>
                  </a:cubicBezTo>
                  <a:cubicBezTo>
                    <a:pt x="43062" y="15393"/>
                    <a:pt x="42990" y="15428"/>
                    <a:pt x="42954" y="15500"/>
                  </a:cubicBezTo>
                  <a:cubicBezTo>
                    <a:pt x="42847" y="15572"/>
                    <a:pt x="42740" y="15607"/>
                    <a:pt x="42632" y="15679"/>
                  </a:cubicBezTo>
                  <a:cubicBezTo>
                    <a:pt x="42525" y="15751"/>
                    <a:pt x="42382" y="15822"/>
                    <a:pt x="42274" y="15929"/>
                  </a:cubicBezTo>
                  <a:cubicBezTo>
                    <a:pt x="42095" y="16108"/>
                    <a:pt x="41952" y="16323"/>
                    <a:pt x="41916" y="16574"/>
                  </a:cubicBezTo>
                  <a:cubicBezTo>
                    <a:pt x="41916" y="16610"/>
                    <a:pt x="41880" y="16681"/>
                    <a:pt x="41845" y="16717"/>
                  </a:cubicBezTo>
                  <a:cubicBezTo>
                    <a:pt x="41809" y="16824"/>
                    <a:pt x="41737" y="16896"/>
                    <a:pt x="41701" y="17003"/>
                  </a:cubicBezTo>
                  <a:cubicBezTo>
                    <a:pt x="41594" y="17075"/>
                    <a:pt x="41522" y="17147"/>
                    <a:pt x="41451" y="17254"/>
                  </a:cubicBezTo>
                  <a:cubicBezTo>
                    <a:pt x="41272" y="17325"/>
                    <a:pt x="41129" y="17433"/>
                    <a:pt x="40950" y="17504"/>
                  </a:cubicBezTo>
                  <a:cubicBezTo>
                    <a:pt x="40735" y="17576"/>
                    <a:pt x="40520" y="17648"/>
                    <a:pt x="40305" y="17683"/>
                  </a:cubicBezTo>
                  <a:lnTo>
                    <a:pt x="40162" y="17719"/>
                  </a:lnTo>
                  <a:cubicBezTo>
                    <a:pt x="40055" y="17755"/>
                    <a:pt x="39912" y="17791"/>
                    <a:pt x="39804" y="17827"/>
                  </a:cubicBezTo>
                  <a:cubicBezTo>
                    <a:pt x="39625" y="17862"/>
                    <a:pt x="39482" y="17934"/>
                    <a:pt x="39339" y="18041"/>
                  </a:cubicBezTo>
                  <a:lnTo>
                    <a:pt x="39196" y="18149"/>
                  </a:lnTo>
                  <a:lnTo>
                    <a:pt x="39088" y="18220"/>
                  </a:lnTo>
                  <a:cubicBezTo>
                    <a:pt x="38909" y="18364"/>
                    <a:pt x="38695" y="18471"/>
                    <a:pt x="38480" y="18578"/>
                  </a:cubicBezTo>
                  <a:cubicBezTo>
                    <a:pt x="38229" y="18686"/>
                    <a:pt x="37943" y="18757"/>
                    <a:pt x="37692" y="18793"/>
                  </a:cubicBezTo>
                  <a:cubicBezTo>
                    <a:pt x="37478" y="18793"/>
                    <a:pt x="37263" y="18829"/>
                    <a:pt x="37012" y="18829"/>
                  </a:cubicBezTo>
                  <a:lnTo>
                    <a:pt x="36690" y="18829"/>
                  </a:lnTo>
                  <a:lnTo>
                    <a:pt x="36261" y="18793"/>
                  </a:lnTo>
                  <a:lnTo>
                    <a:pt x="35760" y="18793"/>
                  </a:lnTo>
                  <a:cubicBezTo>
                    <a:pt x="35616" y="18793"/>
                    <a:pt x="35509" y="18829"/>
                    <a:pt x="35402" y="18900"/>
                  </a:cubicBezTo>
                  <a:lnTo>
                    <a:pt x="35223" y="19044"/>
                  </a:lnTo>
                  <a:cubicBezTo>
                    <a:pt x="35151" y="19115"/>
                    <a:pt x="35079" y="19223"/>
                    <a:pt x="35044" y="19366"/>
                  </a:cubicBezTo>
                  <a:cubicBezTo>
                    <a:pt x="35008" y="19581"/>
                    <a:pt x="35044" y="19795"/>
                    <a:pt x="35151" y="20010"/>
                  </a:cubicBezTo>
                  <a:lnTo>
                    <a:pt x="35151" y="20046"/>
                  </a:lnTo>
                  <a:cubicBezTo>
                    <a:pt x="35223" y="20225"/>
                    <a:pt x="35258" y="20368"/>
                    <a:pt x="35294" y="20547"/>
                  </a:cubicBezTo>
                  <a:cubicBezTo>
                    <a:pt x="35294" y="20619"/>
                    <a:pt x="35294" y="20690"/>
                    <a:pt x="35294" y="20726"/>
                  </a:cubicBezTo>
                  <a:cubicBezTo>
                    <a:pt x="35294" y="20833"/>
                    <a:pt x="35258" y="20941"/>
                    <a:pt x="35223" y="21048"/>
                  </a:cubicBezTo>
                  <a:cubicBezTo>
                    <a:pt x="35187" y="21120"/>
                    <a:pt x="35151" y="21191"/>
                    <a:pt x="35079" y="21263"/>
                  </a:cubicBezTo>
                  <a:cubicBezTo>
                    <a:pt x="34972" y="21406"/>
                    <a:pt x="34829" y="21549"/>
                    <a:pt x="34686" y="21657"/>
                  </a:cubicBezTo>
                  <a:cubicBezTo>
                    <a:pt x="34399" y="21871"/>
                    <a:pt x="34041" y="22086"/>
                    <a:pt x="33755" y="22265"/>
                  </a:cubicBezTo>
                  <a:lnTo>
                    <a:pt x="33683" y="22301"/>
                  </a:lnTo>
                  <a:lnTo>
                    <a:pt x="33540" y="22408"/>
                  </a:lnTo>
                  <a:lnTo>
                    <a:pt x="33254" y="22623"/>
                  </a:lnTo>
                  <a:cubicBezTo>
                    <a:pt x="33182" y="22659"/>
                    <a:pt x="33111" y="22695"/>
                    <a:pt x="33075" y="22730"/>
                  </a:cubicBezTo>
                  <a:cubicBezTo>
                    <a:pt x="32968" y="22802"/>
                    <a:pt x="32896" y="22909"/>
                    <a:pt x="32860" y="23053"/>
                  </a:cubicBezTo>
                  <a:cubicBezTo>
                    <a:pt x="32824" y="23160"/>
                    <a:pt x="32824" y="23267"/>
                    <a:pt x="32789" y="23411"/>
                  </a:cubicBezTo>
                  <a:lnTo>
                    <a:pt x="32789" y="23446"/>
                  </a:lnTo>
                  <a:cubicBezTo>
                    <a:pt x="32789" y="23518"/>
                    <a:pt x="32789" y="23554"/>
                    <a:pt x="32753" y="23625"/>
                  </a:cubicBezTo>
                  <a:lnTo>
                    <a:pt x="32717" y="23733"/>
                  </a:lnTo>
                  <a:cubicBezTo>
                    <a:pt x="32610" y="23840"/>
                    <a:pt x="32466" y="23947"/>
                    <a:pt x="32359" y="24055"/>
                  </a:cubicBezTo>
                  <a:cubicBezTo>
                    <a:pt x="32252" y="24162"/>
                    <a:pt x="32108" y="24270"/>
                    <a:pt x="32037" y="24413"/>
                  </a:cubicBezTo>
                  <a:cubicBezTo>
                    <a:pt x="32001" y="24520"/>
                    <a:pt x="31929" y="24592"/>
                    <a:pt x="31929" y="24699"/>
                  </a:cubicBezTo>
                  <a:cubicBezTo>
                    <a:pt x="31894" y="24771"/>
                    <a:pt x="31894" y="24842"/>
                    <a:pt x="31894" y="24950"/>
                  </a:cubicBezTo>
                  <a:lnTo>
                    <a:pt x="31894" y="24986"/>
                  </a:lnTo>
                  <a:cubicBezTo>
                    <a:pt x="31894" y="25057"/>
                    <a:pt x="31894" y="25165"/>
                    <a:pt x="31894" y="25236"/>
                  </a:cubicBezTo>
                  <a:lnTo>
                    <a:pt x="31894" y="25308"/>
                  </a:lnTo>
                  <a:cubicBezTo>
                    <a:pt x="31894" y="25379"/>
                    <a:pt x="31894" y="25451"/>
                    <a:pt x="31929" y="25522"/>
                  </a:cubicBezTo>
                  <a:cubicBezTo>
                    <a:pt x="31929" y="25558"/>
                    <a:pt x="31929" y="25594"/>
                    <a:pt x="31965" y="25630"/>
                  </a:cubicBezTo>
                  <a:cubicBezTo>
                    <a:pt x="31965" y="25666"/>
                    <a:pt x="31965" y="25737"/>
                    <a:pt x="31965" y="25773"/>
                  </a:cubicBezTo>
                  <a:lnTo>
                    <a:pt x="31965" y="25809"/>
                  </a:lnTo>
                  <a:cubicBezTo>
                    <a:pt x="31965" y="25952"/>
                    <a:pt x="32037" y="26059"/>
                    <a:pt x="32037" y="26203"/>
                  </a:cubicBezTo>
                  <a:cubicBezTo>
                    <a:pt x="32073" y="26453"/>
                    <a:pt x="32073" y="26668"/>
                    <a:pt x="32037" y="26918"/>
                  </a:cubicBezTo>
                  <a:cubicBezTo>
                    <a:pt x="32001" y="27133"/>
                    <a:pt x="31965" y="27348"/>
                    <a:pt x="31894" y="27527"/>
                  </a:cubicBezTo>
                  <a:cubicBezTo>
                    <a:pt x="31751" y="27813"/>
                    <a:pt x="31607" y="28064"/>
                    <a:pt x="31428" y="28279"/>
                  </a:cubicBezTo>
                  <a:cubicBezTo>
                    <a:pt x="31357" y="28350"/>
                    <a:pt x="31321" y="28422"/>
                    <a:pt x="31249" y="28493"/>
                  </a:cubicBezTo>
                  <a:lnTo>
                    <a:pt x="31178" y="28565"/>
                  </a:lnTo>
                  <a:lnTo>
                    <a:pt x="31106" y="28637"/>
                  </a:lnTo>
                  <a:cubicBezTo>
                    <a:pt x="31035" y="28708"/>
                    <a:pt x="30999" y="28780"/>
                    <a:pt x="30963" y="28851"/>
                  </a:cubicBezTo>
                  <a:cubicBezTo>
                    <a:pt x="30891" y="28959"/>
                    <a:pt x="30856" y="29102"/>
                    <a:pt x="30856" y="29245"/>
                  </a:cubicBezTo>
                  <a:cubicBezTo>
                    <a:pt x="30856" y="29424"/>
                    <a:pt x="30856" y="29603"/>
                    <a:pt x="30856" y="29746"/>
                  </a:cubicBezTo>
                  <a:lnTo>
                    <a:pt x="30856" y="29854"/>
                  </a:lnTo>
                  <a:cubicBezTo>
                    <a:pt x="30891" y="30104"/>
                    <a:pt x="30891" y="30319"/>
                    <a:pt x="30856" y="30570"/>
                  </a:cubicBezTo>
                  <a:cubicBezTo>
                    <a:pt x="30820" y="30713"/>
                    <a:pt x="30784" y="30856"/>
                    <a:pt x="30748" y="30999"/>
                  </a:cubicBezTo>
                  <a:cubicBezTo>
                    <a:pt x="30641" y="31214"/>
                    <a:pt x="30533" y="31393"/>
                    <a:pt x="30390" y="31572"/>
                  </a:cubicBezTo>
                  <a:cubicBezTo>
                    <a:pt x="30211" y="31787"/>
                    <a:pt x="30032" y="31966"/>
                    <a:pt x="29818" y="32144"/>
                  </a:cubicBezTo>
                  <a:lnTo>
                    <a:pt x="29782" y="32180"/>
                  </a:lnTo>
                  <a:lnTo>
                    <a:pt x="29424" y="32431"/>
                  </a:lnTo>
                  <a:lnTo>
                    <a:pt x="29388" y="32467"/>
                  </a:lnTo>
                  <a:lnTo>
                    <a:pt x="29316" y="32502"/>
                  </a:lnTo>
                  <a:cubicBezTo>
                    <a:pt x="29209" y="32574"/>
                    <a:pt x="29137" y="32681"/>
                    <a:pt x="29066" y="32789"/>
                  </a:cubicBezTo>
                  <a:cubicBezTo>
                    <a:pt x="28994" y="32932"/>
                    <a:pt x="28959" y="33111"/>
                    <a:pt x="28994" y="33290"/>
                  </a:cubicBezTo>
                  <a:cubicBezTo>
                    <a:pt x="28994" y="33362"/>
                    <a:pt x="29030" y="33469"/>
                    <a:pt x="29066" y="33576"/>
                  </a:cubicBezTo>
                  <a:lnTo>
                    <a:pt x="29066" y="33648"/>
                  </a:lnTo>
                  <a:cubicBezTo>
                    <a:pt x="29066" y="33684"/>
                    <a:pt x="29066" y="33719"/>
                    <a:pt x="29066" y="33755"/>
                  </a:cubicBezTo>
                  <a:cubicBezTo>
                    <a:pt x="29102" y="33863"/>
                    <a:pt x="29137" y="33970"/>
                    <a:pt x="29137" y="34077"/>
                  </a:cubicBezTo>
                  <a:cubicBezTo>
                    <a:pt x="29137" y="34185"/>
                    <a:pt x="29137" y="34292"/>
                    <a:pt x="29137" y="34400"/>
                  </a:cubicBezTo>
                  <a:cubicBezTo>
                    <a:pt x="29102" y="34543"/>
                    <a:pt x="29066" y="34686"/>
                    <a:pt x="29030" y="34793"/>
                  </a:cubicBezTo>
                  <a:cubicBezTo>
                    <a:pt x="28959" y="35008"/>
                    <a:pt x="28851" y="35151"/>
                    <a:pt x="28744" y="35330"/>
                  </a:cubicBezTo>
                  <a:cubicBezTo>
                    <a:pt x="28636" y="35438"/>
                    <a:pt x="28529" y="35545"/>
                    <a:pt x="28422" y="35617"/>
                  </a:cubicBezTo>
                  <a:cubicBezTo>
                    <a:pt x="28207" y="35796"/>
                    <a:pt x="27992" y="35903"/>
                    <a:pt x="27777" y="36046"/>
                  </a:cubicBezTo>
                  <a:cubicBezTo>
                    <a:pt x="27563" y="36153"/>
                    <a:pt x="27419" y="36225"/>
                    <a:pt x="27240" y="36332"/>
                  </a:cubicBezTo>
                  <a:cubicBezTo>
                    <a:pt x="27061" y="36404"/>
                    <a:pt x="26847" y="36440"/>
                    <a:pt x="26632" y="36511"/>
                  </a:cubicBezTo>
                  <a:lnTo>
                    <a:pt x="26524" y="36511"/>
                  </a:lnTo>
                  <a:lnTo>
                    <a:pt x="26310" y="36583"/>
                  </a:lnTo>
                  <a:cubicBezTo>
                    <a:pt x="26274" y="36583"/>
                    <a:pt x="26202" y="36619"/>
                    <a:pt x="26131" y="36655"/>
                  </a:cubicBezTo>
                  <a:lnTo>
                    <a:pt x="26095" y="36655"/>
                  </a:lnTo>
                  <a:cubicBezTo>
                    <a:pt x="25952" y="36726"/>
                    <a:pt x="25844" y="36798"/>
                    <a:pt x="25701" y="36869"/>
                  </a:cubicBezTo>
                  <a:cubicBezTo>
                    <a:pt x="25701" y="36762"/>
                    <a:pt x="25737" y="36619"/>
                    <a:pt x="25773" y="36511"/>
                  </a:cubicBezTo>
                  <a:cubicBezTo>
                    <a:pt x="25773" y="36404"/>
                    <a:pt x="25773" y="36261"/>
                    <a:pt x="25773" y="36153"/>
                  </a:cubicBezTo>
                  <a:cubicBezTo>
                    <a:pt x="25773" y="35939"/>
                    <a:pt x="25737" y="35688"/>
                    <a:pt x="25701" y="35438"/>
                  </a:cubicBezTo>
                  <a:lnTo>
                    <a:pt x="25701" y="35402"/>
                  </a:lnTo>
                  <a:cubicBezTo>
                    <a:pt x="25701" y="35366"/>
                    <a:pt x="25701" y="35330"/>
                    <a:pt x="25665" y="35259"/>
                  </a:cubicBezTo>
                  <a:cubicBezTo>
                    <a:pt x="25665" y="35259"/>
                    <a:pt x="25665" y="35223"/>
                    <a:pt x="25665" y="35187"/>
                  </a:cubicBezTo>
                  <a:cubicBezTo>
                    <a:pt x="25630" y="35008"/>
                    <a:pt x="25558" y="34829"/>
                    <a:pt x="25451" y="34686"/>
                  </a:cubicBezTo>
                  <a:cubicBezTo>
                    <a:pt x="25415" y="34614"/>
                    <a:pt x="25379" y="34543"/>
                    <a:pt x="25343" y="34471"/>
                  </a:cubicBezTo>
                  <a:lnTo>
                    <a:pt x="25343" y="34435"/>
                  </a:lnTo>
                  <a:lnTo>
                    <a:pt x="25558" y="34328"/>
                  </a:lnTo>
                  <a:lnTo>
                    <a:pt x="25844" y="34006"/>
                  </a:lnTo>
                  <a:cubicBezTo>
                    <a:pt x="26202" y="33576"/>
                    <a:pt x="26524" y="33075"/>
                    <a:pt x="26739" y="32538"/>
                  </a:cubicBezTo>
                  <a:lnTo>
                    <a:pt x="26847" y="32180"/>
                  </a:lnTo>
                  <a:cubicBezTo>
                    <a:pt x="26847" y="32144"/>
                    <a:pt x="26882" y="32109"/>
                    <a:pt x="26882" y="32073"/>
                  </a:cubicBezTo>
                  <a:lnTo>
                    <a:pt x="26882" y="32037"/>
                  </a:lnTo>
                  <a:cubicBezTo>
                    <a:pt x="26918" y="31930"/>
                    <a:pt x="26918" y="31858"/>
                    <a:pt x="26954" y="31787"/>
                  </a:cubicBezTo>
                  <a:cubicBezTo>
                    <a:pt x="27026" y="31500"/>
                    <a:pt x="27026" y="31178"/>
                    <a:pt x="26954" y="30892"/>
                  </a:cubicBezTo>
                  <a:cubicBezTo>
                    <a:pt x="26954" y="30856"/>
                    <a:pt x="26918" y="30820"/>
                    <a:pt x="26918" y="30784"/>
                  </a:cubicBezTo>
                  <a:cubicBezTo>
                    <a:pt x="26918" y="30748"/>
                    <a:pt x="26918" y="30713"/>
                    <a:pt x="26882" y="30677"/>
                  </a:cubicBezTo>
                  <a:lnTo>
                    <a:pt x="26882" y="30641"/>
                  </a:lnTo>
                  <a:cubicBezTo>
                    <a:pt x="26954" y="30534"/>
                    <a:pt x="27026" y="30355"/>
                    <a:pt x="27061" y="30176"/>
                  </a:cubicBezTo>
                  <a:cubicBezTo>
                    <a:pt x="27169" y="29889"/>
                    <a:pt x="27169" y="29567"/>
                    <a:pt x="27061" y="29281"/>
                  </a:cubicBezTo>
                  <a:cubicBezTo>
                    <a:pt x="27026" y="29174"/>
                    <a:pt x="26918" y="29066"/>
                    <a:pt x="26775" y="29066"/>
                  </a:cubicBezTo>
                  <a:lnTo>
                    <a:pt x="26703" y="29066"/>
                  </a:lnTo>
                  <a:cubicBezTo>
                    <a:pt x="26632" y="29102"/>
                    <a:pt x="26560" y="29138"/>
                    <a:pt x="26524" y="29209"/>
                  </a:cubicBezTo>
                  <a:cubicBezTo>
                    <a:pt x="26489" y="29281"/>
                    <a:pt x="26489" y="29352"/>
                    <a:pt x="26524" y="29424"/>
                  </a:cubicBezTo>
                  <a:cubicBezTo>
                    <a:pt x="26524" y="29496"/>
                    <a:pt x="26524" y="29567"/>
                    <a:pt x="26524" y="29639"/>
                  </a:cubicBezTo>
                  <a:cubicBezTo>
                    <a:pt x="26560" y="29710"/>
                    <a:pt x="26560" y="29818"/>
                    <a:pt x="26524" y="29925"/>
                  </a:cubicBezTo>
                  <a:cubicBezTo>
                    <a:pt x="26524" y="30068"/>
                    <a:pt x="26489" y="30176"/>
                    <a:pt x="26453" y="30283"/>
                  </a:cubicBezTo>
                  <a:lnTo>
                    <a:pt x="26453" y="30355"/>
                  </a:lnTo>
                  <a:lnTo>
                    <a:pt x="26453" y="30391"/>
                  </a:lnTo>
                  <a:cubicBezTo>
                    <a:pt x="26453" y="30426"/>
                    <a:pt x="26417" y="30462"/>
                    <a:pt x="26417" y="30498"/>
                  </a:cubicBezTo>
                  <a:cubicBezTo>
                    <a:pt x="26417" y="30570"/>
                    <a:pt x="26417" y="30677"/>
                    <a:pt x="26417" y="30748"/>
                  </a:cubicBezTo>
                  <a:cubicBezTo>
                    <a:pt x="26453" y="30927"/>
                    <a:pt x="26453" y="31071"/>
                    <a:pt x="26417" y="31250"/>
                  </a:cubicBezTo>
                  <a:cubicBezTo>
                    <a:pt x="26381" y="31429"/>
                    <a:pt x="26345" y="31572"/>
                    <a:pt x="26310" y="31715"/>
                  </a:cubicBezTo>
                  <a:lnTo>
                    <a:pt x="26310" y="31751"/>
                  </a:lnTo>
                  <a:lnTo>
                    <a:pt x="26238" y="31966"/>
                  </a:lnTo>
                  <a:lnTo>
                    <a:pt x="26167" y="32037"/>
                  </a:lnTo>
                  <a:lnTo>
                    <a:pt x="26095" y="32252"/>
                  </a:lnTo>
                  <a:cubicBezTo>
                    <a:pt x="25952" y="32538"/>
                    <a:pt x="25773" y="32825"/>
                    <a:pt x="25558" y="33111"/>
                  </a:cubicBezTo>
                  <a:cubicBezTo>
                    <a:pt x="25379" y="33326"/>
                    <a:pt x="25164" y="33505"/>
                    <a:pt x="24985" y="33719"/>
                  </a:cubicBezTo>
                  <a:cubicBezTo>
                    <a:pt x="24914" y="33791"/>
                    <a:pt x="24842" y="33827"/>
                    <a:pt x="24771" y="33898"/>
                  </a:cubicBezTo>
                  <a:lnTo>
                    <a:pt x="24735" y="33934"/>
                  </a:lnTo>
                  <a:cubicBezTo>
                    <a:pt x="24699" y="33970"/>
                    <a:pt x="24663" y="34006"/>
                    <a:pt x="24627" y="34006"/>
                  </a:cubicBezTo>
                  <a:cubicBezTo>
                    <a:pt x="24556" y="34077"/>
                    <a:pt x="24520" y="34113"/>
                    <a:pt x="24484" y="34185"/>
                  </a:cubicBezTo>
                  <a:lnTo>
                    <a:pt x="24484" y="34221"/>
                  </a:lnTo>
                  <a:cubicBezTo>
                    <a:pt x="24448" y="34292"/>
                    <a:pt x="24413" y="34364"/>
                    <a:pt x="24413" y="34471"/>
                  </a:cubicBezTo>
                  <a:cubicBezTo>
                    <a:pt x="24413" y="34543"/>
                    <a:pt x="24413" y="34650"/>
                    <a:pt x="24448" y="34722"/>
                  </a:cubicBezTo>
                  <a:cubicBezTo>
                    <a:pt x="24448" y="34757"/>
                    <a:pt x="24484" y="34829"/>
                    <a:pt x="24520" y="34901"/>
                  </a:cubicBezTo>
                  <a:lnTo>
                    <a:pt x="24556" y="34972"/>
                  </a:lnTo>
                  <a:cubicBezTo>
                    <a:pt x="24592" y="35044"/>
                    <a:pt x="24627" y="35187"/>
                    <a:pt x="24663" y="35330"/>
                  </a:cubicBezTo>
                  <a:cubicBezTo>
                    <a:pt x="24735" y="35509"/>
                    <a:pt x="24771" y="35724"/>
                    <a:pt x="24806" y="35903"/>
                  </a:cubicBezTo>
                  <a:lnTo>
                    <a:pt x="24806" y="36189"/>
                  </a:lnTo>
                  <a:lnTo>
                    <a:pt x="24806" y="36547"/>
                  </a:lnTo>
                  <a:cubicBezTo>
                    <a:pt x="24806" y="36798"/>
                    <a:pt x="24771" y="37013"/>
                    <a:pt x="24771" y="37227"/>
                  </a:cubicBezTo>
                  <a:cubicBezTo>
                    <a:pt x="24735" y="37442"/>
                    <a:pt x="24699" y="37478"/>
                    <a:pt x="24699" y="37585"/>
                  </a:cubicBezTo>
                  <a:cubicBezTo>
                    <a:pt x="24663" y="37621"/>
                    <a:pt x="24663" y="37657"/>
                    <a:pt x="24663" y="37693"/>
                  </a:cubicBezTo>
                  <a:cubicBezTo>
                    <a:pt x="24663" y="37728"/>
                    <a:pt x="24663" y="37764"/>
                    <a:pt x="24663" y="37800"/>
                  </a:cubicBezTo>
                  <a:lnTo>
                    <a:pt x="24663" y="37872"/>
                  </a:lnTo>
                  <a:cubicBezTo>
                    <a:pt x="24627" y="37979"/>
                    <a:pt x="24592" y="38086"/>
                    <a:pt x="24520" y="38230"/>
                  </a:cubicBezTo>
                  <a:cubicBezTo>
                    <a:pt x="24413" y="38444"/>
                    <a:pt x="24269" y="38623"/>
                    <a:pt x="24126" y="38838"/>
                  </a:cubicBezTo>
                  <a:cubicBezTo>
                    <a:pt x="23876" y="39160"/>
                    <a:pt x="23553" y="39447"/>
                    <a:pt x="23231" y="39697"/>
                  </a:cubicBezTo>
                  <a:cubicBezTo>
                    <a:pt x="23052" y="39840"/>
                    <a:pt x="22838" y="39984"/>
                    <a:pt x="22623" y="40091"/>
                  </a:cubicBezTo>
                  <a:cubicBezTo>
                    <a:pt x="22408" y="40162"/>
                    <a:pt x="22193" y="40198"/>
                    <a:pt x="21979" y="40234"/>
                  </a:cubicBezTo>
                  <a:lnTo>
                    <a:pt x="21656" y="40234"/>
                  </a:lnTo>
                  <a:cubicBezTo>
                    <a:pt x="21370" y="40270"/>
                    <a:pt x="21084" y="40341"/>
                    <a:pt x="20833" y="40449"/>
                  </a:cubicBezTo>
                  <a:cubicBezTo>
                    <a:pt x="20761" y="40520"/>
                    <a:pt x="20690" y="40556"/>
                    <a:pt x="20618" y="40628"/>
                  </a:cubicBezTo>
                  <a:lnTo>
                    <a:pt x="20583" y="40628"/>
                  </a:lnTo>
                  <a:cubicBezTo>
                    <a:pt x="20475" y="40699"/>
                    <a:pt x="20404" y="40807"/>
                    <a:pt x="20332" y="40878"/>
                  </a:cubicBezTo>
                  <a:lnTo>
                    <a:pt x="20189" y="41022"/>
                  </a:lnTo>
                  <a:lnTo>
                    <a:pt x="20153" y="41057"/>
                  </a:lnTo>
                  <a:cubicBezTo>
                    <a:pt x="19974" y="41236"/>
                    <a:pt x="19831" y="41380"/>
                    <a:pt x="19652" y="41523"/>
                  </a:cubicBezTo>
                  <a:cubicBezTo>
                    <a:pt x="19580" y="41558"/>
                    <a:pt x="19473" y="41630"/>
                    <a:pt x="19401" y="41666"/>
                  </a:cubicBezTo>
                  <a:cubicBezTo>
                    <a:pt x="19330" y="41737"/>
                    <a:pt x="19222" y="41773"/>
                    <a:pt x="19151" y="41809"/>
                  </a:cubicBezTo>
                  <a:cubicBezTo>
                    <a:pt x="18793" y="41916"/>
                    <a:pt x="18471" y="42024"/>
                    <a:pt x="18148" y="42131"/>
                  </a:cubicBezTo>
                  <a:lnTo>
                    <a:pt x="18041" y="42167"/>
                  </a:lnTo>
                  <a:cubicBezTo>
                    <a:pt x="17719" y="42203"/>
                    <a:pt x="17433" y="42346"/>
                    <a:pt x="17146" y="42489"/>
                  </a:cubicBezTo>
                  <a:lnTo>
                    <a:pt x="17075" y="42525"/>
                  </a:lnTo>
                  <a:cubicBezTo>
                    <a:pt x="17075" y="42561"/>
                    <a:pt x="17039" y="42561"/>
                    <a:pt x="17003" y="42597"/>
                  </a:cubicBezTo>
                  <a:cubicBezTo>
                    <a:pt x="16931" y="42632"/>
                    <a:pt x="16860" y="42704"/>
                    <a:pt x="16752" y="42740"/>
                  </a:cubicBezTo>
                  <a:cubicBezTo>
                    <a:pt x="16645" y="42776"/>
                    <a:pt x="16538" y="42811"/>
                    <a:pt x="16395" y="42847"/>
                  </a:cubicBezTo>
                  <a:lnTo>
                    <a:pt x="15858" y="42847"/>
                  </a:lnTo>
                  <a:cubicBezTo>
                    <a:pt x="15679" y="42811"/>
                    <a:pt x="15464" y="42740"/>
                    <a:pt x="15285" y="42704"/>
                  </a:cubicBezTo>
                  <a:cubicBezTo>
                    <a:pt x="15106" y="42632"/>
                    <a:pt x="14963" y="42597"/>
                    <a:pt x="14820" y="42525"/>
                  </a:cubicBezTo>
                  <a:lnTo>
                    <a:pt x="14748" y="42525"/>
                  </a:lnTo>
                  <a:cubicBezTo>
                    <a:pt x="14462" y="42382"/>
                    <a:pt x="14175" y="42274"/>
                    <a:pt x="13853" y="42203"/>
                  </a:cubicBezTo>
                  <a:cubicBezTo>
                    <a:pt x="13710" y="42167"/>
                    <a:pt x="13567" y="42167"/>
                    <a:pt x="13388" y="42167"/>
                  </a:cubicBezTo>
                  <a:lnTo>
                    <a:pt x="13030" y="42167"/>
                  </a:lnTo>
                  <a:cubicBezTo>
                    <a:pt x="12708" y="42203"/>
                    <a:pt x="12386" y="42239"/>
                    <a:pt x="12063" y="42239"/>
                  </a:cubicBezTo>
                  <a:lnTo>
                    <a:pt x="11670" y="42239"/>
                  </a:lnTo>
                  <a:cubicBezTo>
                    <a:pt x="11526" y="42203"/>
                    <a:pt x="11419" y="42167"/>
                    <a:pt x="11276" y="42131"/>
                  </a:cubicBezTo>
                  <a:cubicBezTo>
                    <a:pt x="11168" y="42095"/>
                    <a:pt x="11097" y="42024"/>
                    <a:pt x="10990" y="41988"/>
                  </a:cubicBezTo>
                  <a:cubicBezTo>
                    <a:pt x="10846" y="41845"/>
                    <a:pt x="10703" y="41666"/>
                    <a:pt x="10560" y="41523"/>
                  </a:cubicBezTo>
                  <a:lnTo>
                    <a:pt x="10524" y="41487"/>
                  </a:lnTo>
                  <a:cubicBezTo>
                    <a:pt x="10345" y="41272"/>
                    <a:pt x="10130" y="41129"/>
                    <a:pt x="9880" y="41022"/>
                  </a:cubicBezTo>
                  <a:cubicBezTo>
                    <a:pt x="9737" y="40950"/>
                    <a:pt x="9594" y="40914"/>
                    <a:pt x="9450" y="40878"/>
                  </a:cubicBezTo>
                  <a:lnTo>
                    <a:pt x="9307" y="40878"/>
                  </a:lnTo>
                  <a:cubicBezTo>
                    <a:pt x="9128" y="40843"/>
                    <a:pt x="8985" y="40807"/>
                    <a:pt x="8806" y="40771"/>
                  </a:cubicBezTo>
                  <a:lnTo>
                    <a:pt x="8699" y="40699"/>
                  </a:lnTo>
                  <a:cubicBezTo>
                    <a:pt x="8663" y="40664"/>
                    <a:pt x="8591" y="40592"/>
                    <a:pt x="8555" y="40556"/>
                  </a:cubicBezTo>
                  <a:cubicBezTo>
                    <a:pt x="8448" y="40377"/>
                    <a:pt x="8341" y="40162"/>
                    <a:pt x="8269" y="39984"/>
                  </a:cubicBezTo>
                  <a:cubicBezTo>
                    <a:pt x="8090" y="39518"/>
                    <a:pt x="7947" y="39089"/>
                    <a:pt x="7804" y="38623"/>
                  </a:cubicBezTo>
                  <a:cubicBezTo>
                    <a:pt x="7768" y="38444"/>
                    <a:pt x="7589" y="38337"/>
                    <a:pt x="7410" y="38337"/>
                  </a:cubicBezTo>
                  <a:cubicBezTo>
                    <a:pt x="7392" y="38319"/>
                    <a:pt x="7374" y="38310"/>
                    <a:pt x="7356" y="38310"/>
                  </a:cubicBezTo>
                  <a:cubicBezTo>
                    <a:pt x="7338" y="38310"/>
                    <a:pt x="7321" y="38319"/>
                    <a:pt x="7303" y="38337"/>
                  </a:cubicBezTo>
                  <a:cubicBezTo>
                    <a:pt x="7195" y="38337"/>
                    <a:pt x="7088" y="38409"/>
                    <a:pt x="7052" y="38516"/>
                  </a:cubicBezTo>
                  <a:cubicBezTo>
                    <a:pt x="6980" y="38623"/>
                    <a:pt x="6980" y="38731"/>
                    <a:pt x="7016" y="38838"/>
                  </a:cubicBezTo>
                  <a:cubicBezTo>
                    <a:pt x="7159" y="39339"/>
                    <a:pt x="7338" y="39876"/>
                    <a:pt x="7517" y="40377"/>
                  </a:cubicBezTo>
                  <a:cubicBezTo>
                    <a:pt x="7625" y="40592"/>
                    <a:pt x="7696" y="40807"/>
                    <a:pt x="7840" y="40986"/>
                  </a:cubicBezTo>
                  <a:cubicBezTo>
                    <a:pt x="7911" y="41129"/>
                    <a:pt x="8019" y="41272"/>
                    <a:pt x="8126" y="41344"/>
                  </a:cubicBezTo>
                  <a:lnTo>
                    <a:pt x="7589" y="41344"/>
                  </a:lnTo>
                  <a:cubicBezTo>
                    <a:pt x="7446" y="41344"/>
                    <a:pt x="7303" y="41308"/>
                    <a:pt x="7195" y="41236"/>
                  </a:cubicBezTo>
                  <a:cubicBezTo>
                    <a:pt x="7088" y="41201"/>
                    <a:pt x="7016" y="41165"/>
                    <a:pt x="6909" y="41093"/>
                  </a:cubicBezTo>
                  <a:lnTo>
                    <a:pt x="6730" y="40914"/>
                  </a:lnTo>
                  <a:cubicBezTo>
                    <a:pt x="6515" y="40771"/>
                    <a:pt x="6300" y="40628"/>
                    <a:pt x="6086" y="40485"/>
                  </a:cubicBezTo>
                  <a:cubicBezTo>
                    <a:pt x="5871" y="40377"/>
                    <a:pt x="5620" y="40270"/>
                    <a:pt x="5334" y="40198"/>
                  </a:cubicBezTo>
                  <a:cubicBezTo>
                    <a:pt x="5227" y="40162"/>
                    <a:pt x="5119" y="40127"/>
                    <a:pt x="4976" y="40055"/>
                  </a:cubicBezTo>
                  <a:cubicBezTo>
                    <a:pt x="4869" y="39984"/>
                    <a:pt x="4725" y="39912"/>
                    <a:pt x="4582" y="39840"/>
                  </a:cubicBezTo>
                  <a:cubicBezTo>
                    <a:pt x="4439" y="39733"/>
                    <a:pt x="4332" y="39554"/>
                    <a:pt x="4260" y="39375"/>
                  </a:cubicBezTo>
                  <a:cubicBezTo>
                    <a:pt x="4188" y="39232"/>
                    <a:pt x="4153" y="39053"/>
                    <a:pt x="4117" y="38910"/>
                  </a:cubicBezTo>
                  <a:cubicBezTo>
                    <a:pt x="4081" y="38767"/>
                    <a:pt x="4081" y="38623"/>
                    <a:pt x="4045" y="38516"/>
                  </a:cubicBezTo>
                  <a:lnTo>
                    <a:pt x="4045" y="38301"/>
                  </a:lnTo>
                  <a:cubicBezTo>
                    <a:pt x="4010" y="38086"/>
                    <a:pt x="3938" y="37872"/>
                    <a:pt x="3902" y="37693"/>
                  </a:cubicBezTo>
                  <a:cubicBezTo>
                    <a:pt x="3795" y="37442"/>
                    <a:pt x="3652" y="37192"/>
                    <a:pt x="3473" y="36977"/>
                  </a:cubicBezTo>
                  <a:cubicBezTo>
                    <a:pt x="3401" y="36905"/>
                    <a:pt x="3365" y="36869"/>
                    <a:pt x="3294" y="36834"/>
                  </a:cubicBezTo>
                  <a:lnTo>
                    <a:pt x="3258" y="36834"/>
                  </a:lnTo>
                  <a:cubicBezTo>
                    <a:pt x="3150" y="36726"/>
                    <a:pt x="3079" y="36655"/>
                    <a:pt x="2971" y="36583"/>
                  </a:cubicBezTo>
                  <a:lnTo>
                    <a:pt x="2792" y="36511"/>
                  </a:lnTo>
                  <a:lnTo>
                    <a:pt x="2685" y="36440"/>
                  </a:lnTo>
                  <a:cubicBezTo>
                    <a:pt x="2470" y="36297"/>
                    <a:pt x="2184" y="36153"/>
                    <a:pt x="1969" y="35975"/>
                  </a:cubicBezTo>
                  <a:cubicBezTo>
                    <a:pt x="1754" y="35796"/>
                    <a:pt x="1540" y="35581"/>
                    <a:pt x="1361" y="35366"/>
                  </a:cubicBezTo>
                  <a:cubicBezTo>
                    <a:pt x="1218" y="35223"/>
                    <a:pt x="1110" y="35008"/>
                    <a:pt x="1039" y="34829"/>
                  </a:cubicBezTo>
                  <a:cubicBezTo>
                    <a:pt x="967" y="34686"/>
                    <a:pt x="931" y="34543"/>
                    <a:pt x="895" y="34364"/>
                  </a:cubicBezTo>
                  <a:cubicBezTo>
                    <a:pt x="895" y="34221"/>
                    <a:pt x="895" y="34077"/>
                    <a:pt x="895" y="33934"/>
                  </a:cubicBezTo>
                  <a:cubicBezTo>
                    <a:pt x="931" y="33648"/>
                    <a:pt x="1003" y="33397"/>
                    <a:pt x="1110" y="33147"/>
                  </a:cubicBezTo>
                  <a:cubicBezTo>
                    <a:pt x="1182" y="33004"/>
                    <a:pt x="1253" y="32860"/>
                    <a:pt x="1325" y="32717"/>
                  </a:cubicBezTo>
                  <a:lnTo>
                    <a:pt x="1397" y="32538"/>
                  </a:lnTo>
                  <a:cubicBezTo>
                    <a:pt x="1468" y="32431"/>
                    <a:pt x="1504" y="32288"/>
                    <a:pt x="1540" y="32180"/>
                  </a:cubicBezTo>
                  <a:cubicBezTo>
                    <a:pt x="1540" y="32144"/>
                    <a:pt x="1575" y="32073"/>
                    <a:pt x="1575" y="32037"/>
                  </a:cubicBezTo>
                  <a:cubicBezTo>
                    <a:pt x="1575" y="31966"/>
                    <a:pt x="1575" y="31858"/>
                    <a:pt x="1575" y="31787"/>
                  </a:cubicBezTo>
                  <a:cubicBezTo>
                    <a:pt x="1540" y="31679"/>
                    <a:pt x="1468" y="31572"/>
                    <a:pt x="1397" y="31464"/>
                  </a:cubicBezTo>
                  <a:lnTo>
                    <a:pt x="1397" y="31429"/>
                  </a:lnTo>
                  <a:cubicBezTo>
                    <a:pt x="1325" y="31285"/>
                    <a:pt x="1253" y="31178"/>
                    <a:pt x="1218" y="31071"/>
                  </a:cubicBezTo>
                  <a:cubicBezTo>
                    <a:pt x="1146" y="30963"/>
                    <a:pt x="1146" y="30892"/>
                    <a:pt x="1146" y="30820"/>
                  </a:cubicBezTo>
                  <a:cubicBezTo>
                    <a:pt x="1146" y="30748"/>
                    <a:pt x="1146" y="30677"/>
                    <a:pt x="1146" y="30605"/>
                  </a:cubicBezTo>
                  <a:cubicBezTo>
                    <a:pt x="1182" y="30355"/>
                    <a:pt x="1253" y="30140"/>
                    <a:pt x="1361" y="29925"/>
                  </a:cubicBezTo>
                  <a:cubicBezTo>
                    <a:pt x="1432" y="29675"/>
                    <a:pt x="1575" y="29424"/>
                    <a:pt x="1719" y="29209"/>
                  </a:cubicBezTo>
                  <a:cubicBezTo>
                    <a:pt x="1790" y="29066"/>
                    <a:pt x="1862" y="28923"/>
                    <a:pt x="1969" y="28816"/>
                  </a:cubicBezTo>
                  <a:lnTo>
                    <a:pt x="1969" y="28780"/>
                  </a:lnTo>
                  <a:cubicBezTo>
                    <a:pt x="2041" y="28637"/>
                    <a:pt x="2148" y="28529"/>
                    <a:pt x="2220" y="28350"/>
                  </a:cubicBezTo>
                  <a:cubicBezTo>
                    <a:pt x="2327" y="28207"/>
                    <a:pt x="2363" y="28028"/>
                    <a:pt x="2399" y="27849"/>
                  </a:cubicBezTo>
                  <a:cubicBezTo>
                    <a:pt x="2399" y="27742"/>
                    <a:pt x="2363" y="27634"/>
                    <a:pt x="2363" y="27527"/>
                  </a:cubicBezTo>
                  <a:cubicBezTo>
                    <a:pt x="2363" y="27420"/>
                    <a:pt x="2363" y="27312"/>
                    <a:pt x="2363" y="27205"/>
                  </a:cubicBezTo>
                  <a:cubicBezTo>
                    <a:pt x="2363" y="27133"/>
                    <a:pt x="2399" y="27062"/>
                    <a:pt x="2435" y="26954"/>
                  </a:cubicBezTo>
                  <a:cubicBezTo>
                    <a:pt x="2470" y="26883"/>
                    <a:pt x="2506" y="26811"/>
                    <a:pt x="2578" y="26739"/>
                  </a:cubicBezTo>
                  <a:cubicBezTo>
                    <a:pt x="2649" y="26632"/>
                    <a:pt x="2721" y="26561"/>
                    <a:pt x="2828" y="26453"/>
                  </a:cubicBezTo>
                  <a:cubicBezTo>
                    <a:pt x="3079" y="26274"/>
                    <a:pt x="3365" y="26131"/>
                    <a:pt x="3652" y="26024"/>
                  </a:cubicBezTo>
                  <a:cubicBezTo>
                    <a:pt x="3831" y="25952"/>
                    <a:pt x="4010" y="25916"/>
                    <a:pt x="4188" y="25845"/>
                  </a:cubicBezTo>
                  <a:lnTo>
                    <a:pt x="4188" y="25845"/>
                  </a:lnTo>
                  <a:cubicBezTo>
                    <a:pt x="4081" y="26131"/>
                    <a:pt x="4045" y="26417"/>
                    <a:pt x="4045" y="26704"/>
                  </a:cubicBezTo>
                  <a:cubicBezTo>
                    <a:pt x="4045" y="26811"/>
                    <a:pt x="4081" y="26954"/>
                    <a:pt x="4081" y="27062"/>
                  </a:cubicBezTo>
                  <a:lnTo>
                    <a:pt x="4081" y="27133"/>
                  </a:lnTo>
                  <a:cubicBezTo>
                    <a:pt x="4117" y="27276"/>
                    <a:pt x="4153" y="27384"/>
                    <a:pt x="4188" y="27527"/>
                  </a:cubicBezTo>
                  <a:cubicBezTo>
                    <a:pt x="4224" y="27670"/>
                    <a:pt x="4296" y="27813"/>
                    <a:pt x="4367" y="27921"/>
                  </a:cubicBezTo>
                  <a:cubicBezTo>
                    <a:pt x="4439" y="28028"/>
                    <a:pt x="4511" y="28135"/>
                    <a:pt x="4582" y="28243"/>
                  </a:cubicBezTo>
                  <a:lnTo>
                    <a:pt x="4618" y="28279"/>
                  </a:lnTo>
                  <a:cubicBezTo>
                    <a:pt x="4690" y="28350"/>
                    <a:pt x="4761" y="28458"/>
                    <a:pt x="4833" y="28529"/>
                  </a:cubicBezTo>
                  <a:cubicBezTo>
                    <a:pt x="4904" y="28565"/>
                    <a:pt x="4976" y="28637"/>
                    <a:pt x="5048" y="28708"/>
                  </a:cubicBezTo>
                  <a:cubicBezTo>
                    <a:pt x="5048" y="28744"/>
                    <a:pt x="5083" y="28744"/>
                    <a:pt x="5083" y="28780"/>
                  </a:cubicBezTo>
                  <a:cubicBezTo>
                    <a:pt x="5155" y="28959"/>
                    <a:pt x="5191" y="29102"/>
                    <a:pt x="5227" y="29281"/>
                  </a:cubicBezTo>
                  <a:lnTo>
                    <a:pt x="5227" y="29352"/>
                  </a:lnTo>
                  <a:cubicBezTo>
                    <a:pt x="5227" y="29424"/>
                    <a:pt x="5262" y="29531"/>
                    <a:pt x="5298" y="29603"/>
                  </a:cubicBezTo>
                  <a:lnTo>
                    <a:pt x="5370" y="29889"/>
                  </a:lnTo>
                  <a:lnTo>
                    <a:pt x="5441" y="30176"/>
                  </a:lnTo>
                  <a:cubicBezTo>
                    <a:pt x="5477" y="30247"/>
                    <a:pt x="5513" y="30355"/>
                    <a:pt x="5549" y="30426"/>
                  </a:cubicBezTo>
                  <a:lnTo>
                    <a:pt x="5549" y="30498"/>
                  </a:lnTo>
                  <a:lnTo>
                    <a:pt x="5549" y="30534"/>
                  </a:lnTo>
                  <a:cubicBezTo>
                    <a:pt x="5584" y="30641"/>
                    <a:pt x="5656" y="30784"/>
                    <a:pt x="5692" y="30927"/>
                  </a:cubicBezTo>
                  <a:cubicBezTo>
                    <a:pt x="5907" y="31393"/>
                    <a:pt x="6193" y="31966"/>
                    <a:pt x="6479" y="32502"/>
                  </a:cubicBezTo>
                  <a:cubicBezTo>
                    <a:pt x="6515" y="32574"/>
                    <a:pt x="6587" y="32646"/>
                    <a:pt x="6694" y="32646"/>
                  </a:cubicBezTo>
                  <a:cubicBezTo>
                    <a:pt x="6766" y="32646"/>
                    <a:pt x="6802" y="32610"/>
                    <a:pt x="6837" y="32610"/>
                  </a:cubicBezTo>
                  <a:cubicBezTo>
                    <a:pt x="6909" y="32574"/>
                    <a:pt x="6945" y="32502"/>
                    <a:pt x="6980" y="32431"/>
                  </a:cubicBezTo>
                  <a:cubicBezTo>
                    <a:pt x="6980" y="32359"/>
                    <a:pt x="6980" y="32288"/>
                    <a:pt x="6945" y="32216"/>
                  </a:cubicBezTo>
                  <a:cubicBezTo>
                    <a:pt x="6909" y="32109"/>
                    <a:pt x="6837" y="31966"/>
                    <a:pt x="6766" y="31822"/>
                  </a:cubicBezTo>
                  <a:lnTo>
                    <a:pt x="6766" y="31787"/>
                  </a:lnTo>
                  <a:cubicBezTo>
                    <a:pt x="6658" y="31500"/>
                    <a:pt x="6515" y="31178"/>
                    <a:pt x="6408" y="30856"/>
                  </a:cubicBezTo>
                  <a:lnTo>
                    <a:pt x="6372" y="30784"/>
                  </a:lnTo>
                  <a:cubicBezTo>
                    <a:pt x="6336" y="30713"/>
                    <a:pt x="6300" y="30641"/>
                    <a:pt x="6300" y="30534"/>
                  </a:cubicBezTo>
                  <a:lnTo>
                    <a:pt x="6157" y="30104"/>
                  </a:lnTo>
                  <a:cubicBezTo>
                    <a:pt x="6157" y="30033"/>
                    <a:pt x="6121" y="29961"/>
                    <a:pt x="6121" y="29889"/>
                  </a:cubicBezTo>
                  <a:lnTo>
                    <a:pt x="6121" y="29854"/>
                  </a:lnTo>
                  <a:lnTo>
                    <a:pt x="6121" y="29782"/>
                  </a:lnTo>
                  <a:lnTo>
                    <a:pt x="6086" y="29675"/>
                  </a:lnTo>
                  <a:cubicBezTo>
                    <a:pt x="6050" y="29567"/>
                    <a:pt x="6050" y="29460"/>
                    <a:pt x="6014" y="29352"/>
                  </a:cubicBezTo>
                  <a:lnTo>
                    <a:pt x="6014" y="29245"/>
                  </a:lnTo>
                  <a:cubicBezTo>
                    <a:pt x="6014" y="29102"/>
                    <a:pt x="5978" y="28959"/>
                    <a:pt x="5978" y="28851"/>
                  </a:cubicBezTo>
                  <a:cubicBezTo>
                    <a:pt x="5942" y="28672"/>
                    <a:pt x="5907" y="28493"/>
                    <a:pt x="5835" y="28314"/>
                  </a:cubicBezTo>
                  <a:cubicBezTo>
                    <a:pt x="5799" y="28243"/>
                    <a:pt x="5763" y="28171"/>
                    <a:pt x="5728" y="28100"/>
                  </a:cubicBezTo>
                  <a:cubicBezTo>
                    <a:pt x="5692" y="28064"/>
                    <a:pt x="5656" y="27992"/>
                    <a:pt x="5620" y="27921"/>
                  </a:cubicBezTo>
                  <a:lnTo>
                    <a:pt x="5584" y="27885"/>
                  </a:lnTo>
                  <a:cubicBezTo>
                    <a:pt x="5513" y="27778"/>
                    <a:pt x="5441" y="27634"/>
                    <a:pt x="5370" y="27491"/>
                  </a:cubicBezTo>
                  <a:cubicBezTo>
                    <a:pt x="5298" y="27312"/>
                    <a:pt x="5262" y="27133"/>
                    <a:pt x="5227" y="26918"/>
                  </a:cubicBezTo>
                  <a:cubicBezTo>
                    <a:pt x="5191" y="26775"/>
                    <a:pt x="5191" y="26632"/>
                    <a:pt x="5227" y="26489"/>
                  </a:cubicBezTo>
                  <a:cubicBezTo>
                    <a:pt x="5262" y="26238"/>
                    <a:pt x="5334" y="25988"/>
                    <a:pt x="5441" y="25737"/>
                  </a:cubicBezTo>
                  <a:cubicBezTo>
                    <a:pt x="5513" y="25522"/>
                    <a:pt x="5656" y="25308"/>
                    <a:pt x="5763" y="25093"/>
                  </a:cubicBezTo>
                  <a:lnTo>
                    <a:pt x="5978" y="24735"/>
                  </a:lnTo>
                  <a:lnTo>
                    <a:pt x="6014" y="24699"/>
                  </a:lnTo>
                  <a:cubicBezTo>
                    <a:pt x="6157" y="24484"/>
                    <a:pt x="6265" y="24305"/>
                    <a:pt x="6336" y="24091"/>
                  </a:cubicBezTo>
                  <a:cubicBezTo>
                    <a:pt x="6372" y="23947"/>
                    <a:pt x="6408" y="23769"/>
                    <a:pt x="6444" y="23625"/>
                  </a:cubicBezTo>
                  <a:lnTo>
                    <a:pt x="6444" y="23554"/>
                  </a:lnTo>
                  <a:cubicBezTo>
                    <a:pt x="6444" y="23482"/>
                    <a:pt x="6408" y="23411"/>
                    <a:pt x="6372" y="23339"/>
                  </a:cubicBezTo>
                  <a:cubicBezTo>
                    <a:pt x="6372" y="23267"/>
                    <a:pt x="6336" y="23232"/>
                    <a:pt x="6336" y="23160"/>
                  </a:cubicBezTo>
                  <a:cubicBezTo>
                    <a:pt x="6229" y="22945"/>
                    <a:pt x="6157" y="22730"/>
                    <a:pt x="6086" y="22480"/>
                  </a:cubicBezTo>
                  <a:cubicBezTo>
                    <a:pt x="6086" y="22337"/>
                    <a:pt x="6086" y="22194"/>
                    <a:pt x="6086" y="22015"/>
                  </a:cubicBezTo>
                  <a:cubicBezTo>
                    <a:pt x="6121" y="21907"/>
                    <a:pt x="6157" y="21800"/>
                    <a:pt x="6193" y="21692"/>
                  </a:cubicBezTo>
                  <a:cubicBezTo>
                    <a:pt x="6265" y="21549"/>
                    <a:pt x="6336" y="21406"/>
                    <a:pt x="6444" y="21263"/>
                  </a:cubicBezTo>
                  <a:cubicBezTo>
                    <a:pt x="6623" y="21048"/>
                    <a:pt x="6802" y="20869"/>
                    <a:pt x="7016" y="20726"/>
                  </a:cubicBezTo>
                  <a:cubicBezTo>
                    <a:pt x="7231" y="20547"/>
                    <a:pt x="7482" y="20404"/>
                    <a:pt x="7732" y="20296"/>
                  </a:cubicBezTo>
                  <a:lnTo>
                    <a:pt x="7804" y="20296"/>
                  </a:lnTo>
                  <a:lnTo>
                    <a:pt x="8126" y="20117"/>
                  </a:lnTo>
                  <a:cubicBezTo>
                    <a:pt x="8448" y="20010"/>
                    <a:pt x="8734" y="19795"/>
                    <a:pt x="8949" y="19545"/>
                  </a:cubicBezTo>
                  <a:lnTo>
                    <a:pt x="9057" y="19366"/>
                  </a:lnTo>
                  <a:lnTo>
                    <a:pt x="9092" y="19330"/>
                  </a:lnTo>
                  <a:lnTo>
                    <a:pt x="9128" y="19258"/>
                  </a:lnTo>
                  <a:cubicBezTo>
                    <a:pt x="9128" y="19223"/>
                    <a:pt x="9164" y="19187"/>
                    <a:pt x="9200" y="19151"/>
                  </a:cubicBezTo>
                  <a:cubicBezTo>
                    <a:pt x="9307" y="19008"/>
                    <a:pt x="9450" y="18865"/>
                    <a:pt x="9558" y="18757"/>
                  </a:cubicBezTo>
                  <a:cubicBezTo>
                    <a:pt x="9701" y="18686"/>
                    <a:pt x="9844" y="18578"/>
                    <a:pt x="9987" y="18507"/>
                  </a:cubicBezTo>
                  <a:cubicBezTo>
                    <a:pt x="10238" y="18435"/>
                    <a:pt x="10488" y="18399"/>
                    <a:pt x="10775" y="18364"/>
                  </a:cubicBezTo>
                  <a:lnTo>
                    <a:pt x="11526" y="18256"/>
                  </a:lnTo>
                  <a:lnTo>
                    <a:pt x="12099" y="18185"/>
                  </a:lnTo>
                  <a:cubicBezTo>
                    <a:pt x="12386" y="18185"/>
                    <a:pt x="12636" y="18113"/>
                    <a:pt x="12887" y="18041"/>
                  </a:cubicBezTo>
                  <a:cubicBezTo>
                    <a:pt x="13066" y="17934"/>
                    <a:pt x="13280" y="17862"/>
                    <a:pt x="13459" y="17755"/>
                  </a:cubicBezTo>
                  <a:cubicBezTo>
                    <a:pt x="13746" y="17576"/>
                    <a:pt x="14068" y="17433"/>
                    <a:pt x="14390" y="17290"/>
                  </a:cubicBezTo>
                  <a:cubicBezTo>
                    <a:pt x="14748" y="17147"/>
                    <a:pt x="15106" y="17039"/>
                    <a:pt x="15500" y="16968"/>
                  </a:cubicBezTo>
                  <a:lnTo>
                    <a:pt x="16037" y="16968"/>
                  </a:lnTo>
                  <a:cubicBezTo>
                    <a:pt x="16216" y="16968"/>
                    <a:pt x="16395" y="17003"/>
                    <a:pt x="16645" y="17039"/>
                  </a:cubicBezTo>
                  <a:lnTo>
                    <a:pt x="17325" y="17111"/>
                  </a:lnTo>
                  <a:lnTo>
                    <a:pt x="17397" y="17111"/>
                  </a:lnTo>
                  <a:cubicBezTo>
                    <a:pt x="17647" y="17147"/>
                    <a:pt x="17862" y="17182"/>
                    <a:pt x="18077" y="17182"/>
                  </a:cubicBezTo>
                  <a:lnTo>
                    <a:pt x="18292" y="17182"/>
                  </a:lnTo>
                  <a:cubicBezTo>
                    <a:pt x="18542" y="17182"/>
                    <a:pt x="18793" y="17111"/>
                    <a:pt x="19043" y="17039"/>
                  </a:cubicBezTo>
                  <a:cubicBezTo>
                    <a:pt x="19222" y="17003"/>
                    <a:pt x="19365" y="16968"/>
                    <a:pt x="19544" y="16896"/>
                  </a:cubicBezTo>
                  <a:lnTo>
                    <a:pt x="19652" y="16860"/>
                  </a:lnTo>
                  <a:cubicBezTo>
                    <a:pt x="19938" y="16753"/>
                    <a:pt x="20260" y="16645"/>
                    <a:pt x="20547" y="16538"/>
                  </a:cubicBezTo>
                  <a:lnTo>
                    <a:pt x="20761" y="16466"/>
                  </a:lnTo>
                  <a:lnTo>
                    <a:pt x="20940" y="16395"/>
                  </a:lnTo>
                  <a:cubicBezTo>
                    <a:pt x="21370" y="16216"/>
                    <a:pt x="21800" y="16073"/>
                    <a:pt x="22265" y="15965"/>
                  </a:cubicBezTo>
                  <a:lnTo>
                    <a:pt x="22909" y="15965"/>
                  </a:lnTo>
                  <a:cubicBezTo>
                    <a:pt x="23196" y="16037"/>
                    <a:pt x="23518" y="16108"/>
                    <a:pt x="23804" y="16180"/>
                  </a:cubicBezTo>
                  <a:lnTo>
                    <a:pt x="24126" y="16287"/>
                  </a:lnTo>
                  <a:cubicBezTo>
                    <a:pt x="24341" y="16323"/>
                    <a:pt x="24556" y="16359"/>
                    <a:pt x="24771" y="16359"/>
                  </a:cubicBezTo>
                  <a:lnTo>
                    <a:pt x="24842" y="16359"/>
                  </a:lnTo>
                  <a:cubicBezTo>
                    <a:pt x="24949" y="16359"/>
                    <a:pt x="25093" y="16359"/>
                    <a:pt x="25200" y="16323"/>
                  </a:cubicBezTo>
                  <a:cubicBezTo>
                    <a:pt x="25307" y="16287"/>
                    <a:pt x="25379" y="16252"/>
                    <a:pt x="25486" y="16216"/>
                  </a:cubicBezTo>
                  <a:lnTo>
                    <a:pt x="25522" y="16180"/>
                  </a:lnTo>
                  <a:cubicBezTo>
                    <a:pt x="25630" y="16144"/>
                    <a:pt x="25737" y="16073"/>
                    <a:pt x="25844" y="16001"/>
                  </a:cubicBezTo>
                  <a:lnTo>
                    <a:pt x="25880" y="15965"/>
                  </a:lnTo>
                  <a:lnTo>
                    <a:pt x="26202" y="15715"/>
                  </a:lnTo>
                  <a:cubicBezTo>
                    <a:pt x="26310" y="15607"/>
                    <a:pt x="26417" y="15536"/>
                    <a:pt x="26560" y="15464"/>
                  </a:cubicBezTo>
                  <a:lnTo>
                    <a:pt x="26882" y="15464"/>
                  </a:lnTo>
                  <a:cubicBezTo>
                    <a:pt x="27097" y="15464"/>
                    <a:pt x="27348" y="15428"/>
                    <a:pt x="27598" y="15357"/>
                  </a:cubicBezTo>
                  <a:cubicBezTo>
                    <a:pt x="27741" y="15321"/>
                    <a:pt x="27849" y="15285"/>
                    <a:pt x="27992" y="15214"/>
                  </a:cubicBezTo>
                  <a:lnTo>
                    <a:pt x="28064" y="15178"/>
                  </a:lnTo>
                  <a:lnTo>
                    <a:pt x="28207" y="15106"/>
                  </a:lnTo>
                  <a:lnTo>
                    <a:pt x="28207" y="15178"/>
                  </a:lnTo>
                  <a:lnTo>
                    <a:pt x="28207" y="15214"/>
                  </a:lnTo>
                  <a:lnTo>
                    <a:pt x="28243" y="15464"/>
                  </a:lnTo>
                  <a:cubicBezTo>
                    <a:pt x="28243" y="15500"/>
                    <a:pt x="28243" y="15572"/>
                    <a:pt x="28278" y="15607"/>
                  </a:cubicBezTo>
                  <a:cubicBezTo>
                    <a:pt x="28278" y="15643"/>
                    <a:pt x="28278" y="15643"/>
                    <a:pt x="28278" y="15643"/>
                  </a:cubicBezTo>
                  <a:lnTo>
                    <a:pt x="28135" y="15894"/>
                  </a:lnTo>
                  <a:cubicBezTo>
                    <a:pt x="28135" y="15929"/>
                    <a:pt x="28099" y="15965"/>
                    <a:pt x="28099" y="16001"/>
                  </a:cubicBezTo>
                  <a:cubicBezTo>
                    <a:pt x="27992" y="16144"/>
                    <a:pt x="27885" y="16252"/>
                    <a:pt x="27813" y="16431"/>
                  </a:cubicBezTo>
                  <a:cubicBezTo>
                    <a:pt x="27741" y="16538"/>
                    <a:pt x="27741" y="16681"/>
                    <a:pt x="27741" y="16824"/>
                  </a:cubicBezTo>
                  <a:cubicBezTo>
                    <a:pt x="27741" y="16968"/>
                    <a:pt x="27777" y="17147"/>
                    <a:pt x="27849" y="17290"/>
                  </a:cubicBezTo>
                  <a:cubicBezTo>
                    <a:pt x="27992" y="17576"/>
                    <a:pt x="28171" y="17791"/>
                    <a:pt x="28422" y="17970"/>
                  </a:cubicBezTo>
                  <a:cubicBezTo>
                    <a:pt x="28672" y="18113"/>
                    <a:pt x="28923" y="18220"/>
                    <a:pt x="29209" y="18292"/>
                  </a:cubicBezTo>
                  <a:cubicBezTo>
                    <a:pt x="29352" y="18328"/>
                    <a:pt x="29495" y="18328"/>
                    <a:pt x="29674" y="18364"/>
                  </a:cubicBezTo>
                  <a:lnTo>
                    <a:pt x="29818" y="18364"/>
                  </a:lnTo>
                  <a:cubicBezTo>
                    <a:pt x="29889" y="18364"/>
                    <a:pt x="29997" y="18328"/>
                    <a:pt x="30068" y="18328"/>
                  </a:cubicBezTo>
                  <a:cubicBezTo>
                    <a:pt x="30176" y="18292"/>
                    <a:pt x="30247" y="18292"/>
                    <a:pt x="30319" y="18256"/>
                  </a:cubicBezTo>
                  <a:lnTo>
                    <a:pt x="30498" y="18220"/>
                  </a:lnTo>
                  <a:lnTo>
                    <a:pt x="30748" y="18149"/>
                  </a:lnTo>
                  <a:lnTo>
                    <a:pt x="31106" y="18149"/>
                  </a:lnTo>
                  <a:cubicBezTo>
                    <a:pt x="31249" y="18149"/>
                    <a:pt x="31393" y="18113"/>
                    <a:pt x="31536" y="18041"/>
                  </a:cubicBezTo>
                  <a:cubicBezTo>
                    <a:pt x="31679" y="17970"/>
                    <a:pt x="31822" y="17898"/>
                    <a:pt x="31929" y="17755"/>
                  </a:cubicBezTo>
                  <a:cubicBezTo>
                    <a:pt x="32001" y="17683"/>
                    <a:pt x="32073" y="17612"/>
                    <a:pt x="32144" y="17504"/>
                  </a:cubicBezTo>
                  <a:lnTo>
                    <a:pt x="32216" y="17433"/>
                  </a:lnTo>
                  <a:lnTo>
                    <a:pt x="32252" y="17361"/>
                  </a:lnTo>
                  <a:cubicBezTo>
                    <a:pt x="32323" y="17290"/>
                    <a:pt x="32395" y="17182"/>
                    <a:pt x="32466" y="17111"/>
                  </a:cubicBezTo>
                  <a:lnTo>
                    <a:pt x="32538" y="17075"/>
                  </a:lnTo>
                  <a:lnTo>
                    <a:pt x="32645" y="17039"/>
                  </a:lnTo>
                  <a:lnTo>
                    <a:pt x="32681" y="17039"/>
                  </a:lnTo>
                  <a:cubicBezTo>
                    <a:pt x="32753" y="17039"/>
                    <a:pt x="32789" y="17003"/>
                    <a:pt x="32860" y="17003"/>
                  </a:cubicBezTo>
                  <a:cubicBezTo>
                    <a:pt x="32968" y="16968"/>
                    <a:pt x="33075" y="16860"/>
                    <a:pt x="33111" y="16753"/>
                  </a:cubicBezTo>
                  <a:cubicBezTo>
                    <a:pt x="33147" y="16789"/>
                    <a:pt x="33182" y="16860"/>
                    <a:pt x="33218" y="16896"/>
                  </a:cubicBezTo>
                  <a:cubicBezTo>
                    <a:pt x="33254" y="16932"/>
                    <a:pt x="33325" y="17003"/>
                    <a:pt x="33397" y="17039"/>
                  </a:cubicBezTo>
                  <a:cubicBezTo>
                    <a:pt x="33504" y="17111"/>
                    <a:pt x="33648" y="17182"/>
                    <a:pt x="33791" y="17218"/>
                  </a:cubicBezTo>
                  <a:cubicBezTo>
                    <a:pt x="33898" y="17218"/>
                    <a:pt x="33970" y="17254"/>
                    <a:pt x="34077" y="17254"/>
                  </a:cubicBezTo>
                  <a:lnTo>
                    <a:pt x="34256" y="17254"/>
                  </a:lnTo>
                  <a:lnTo>
                    <a:pt x="34328" y="17325"/>
                  </a:lnTo>
                  <a:cubicBezTo>
                    <a:pt x="34435" y="17397"/>
                    <a:pt x="34578" y="17469"/>
                    <a:pt x="34721" y="17540"/>
                  </a:cubicBezTo>
                  <a:cubicBezTo>
                    <a:pt x="34757" y="17540"/>
                    <a:pt x="34829" y="17540"/>
                    <a:pt x="34900" y="17576"/>
                  </a:cubicBezTo>
                  <a:lnTo>
                    <a:pt x="35115" y="17576"/>
                  </a:lnTo>
                  <a:cubicBezTo>
                    <a:pt x="35258" y="17540"/>
                    <a:pt x="35402" y="17504"/>
                    <a:pt x="35545" y="17433"/>
                  </a:cubicBezTo>
                  <a:cubicBezTo>
                    <a:pt x="35616" y="17397"/>
                    <a:pt x="35724" y="17325"/>
                    <a:pt x="35795" y="17254"/>
                  </a:cubicBezTo>
                  <a:lnTo>
                    <a:pt x="35974" y="17147"/>
                  </a:lnTo>
                  <a:lnTo>
                    <a:pt x="36010" y="17111"/>
                  </a:lnTo>
                  <a:cubicBezTo>
                    <a:pt x="36117" y="17039"/>
                    <a:pt x="36225" y="16968"/>
                    <a:pt x="36332" y="16896"/>
                  </a:cubicBezTo>
                  <a:cubicBezTo>
                    <a:pt x="36368" y="16824"/>
                    <a:pt x="36404" y="16789"/>
                    <a:pt x="36440" y="16753"/>
                  </a:cubicBezTo>
                  <a:cubicBezTo>
                    <a:pt x="36475" y="16538"/>
                    <a:pt x="36332" y="16359"/>
                    <a:pt x="36117" y="16359"/>
                  </a:cubicBezTo>
                  <a:cubicBezTo>
                    <a:pt x="36082" y="16359"/>
                    <a:pt x="36010" y="16359"/>
                    <a:pt x="35974" y="16395"/>
                  </a:cubicBezTo>
                  <a:lnTo>
                    <a:pt x="35760" y="16538"/>
                  </a:lnTo>
                  <a:lnTo>
                    <a:pt x="35688" y="16574"/>
                  </a:lnTo>
                  <a:lnTo>
                    <a:pt x="35581" y="16645"/>
                  </a:lnTo>
                  <a:cubicBezTo>
                    <a:pt x="35473" y="16717"/>
                    <a:pt x="35330" y="16789"/>
                    <a:pt x="35187" y="16860"/>
                  </a:cubicBezTo>
                  <a:lnTo>
                    <a:pt x="35008" y="16896"/>
                  </a:lnTo>
                  <a:lnTo>
                    <a:pt x="34793" y="16896"/>
                  </a:lnTo>
                  <a:lnTo>
                    <a:pt x="34721" y="16824"/>
                  </a:lnTo>
                  <a:lnTo>
                    <a:pt x="34686" y="16789"/>
                  </a:lnTo>
                  <a:lnTo>
                    <a:pt x="34650" y="16753"/>
                  </a:lnTo>
                  <a:lnTo>
                    <a:pt x="34614" y="16717"/>
                  </a:lnTo>
                  <a:lnTo>
                    <a:pt x="34578" y="16681"/>
                  </a:lnTo>
                  <a:cubicBezTo>
                    <a:pt x="34542" y="16645"/>
                    <a:pt x="34507" y="16610"/>
                    <a:pt x="34435" y="16610"/>
                  </a:cubicBezTo>
                  <a:lnTo>
                    <a:pt x="33934" y="16610"/>
                  </a:lnTo>
                  <a:lnTo>
                    <a:pt x="33755" y="16574"/>
                  </a:lnTo>
                  <a:lnTo>
                    <a:pt x="33648" y="16502"/>
                  </a:lnTo>
                  <a:lnTo>
                    <a:pt x="33576" y="16395"/>
                  </a:lnTo>
                  <a:lnTo>
                    <a:pt x="33504" y="16323"/>
                  </a:lnTo>
                  <a:cubicBezTo>
                    <a:pt x="33504" y="16287"/>
                    <a:pt x="33504" y="16252"/>
                    <a:pt x="33504" y="16216"/>
                  </a:cubicBezTo>
                  <a:lnTo>
                    <a:pt x="33504" y="16144"/>
                  </a:lnTo>
                  <a:cubicBezTo>
                    <a:pt x="33504" y="16073"/>
                    <a:pt x="33540" y="16037"/>
                    <a:pt x="33540" y="15965"/>
                  </a:cubicBezTo>
                  <a:cubicBezTo>
                    <a:pt x="33576" y="15894"/>
                    <a:pt x="33612" y="15822"/>
                    <a:pt x="33648" y="15786"/>
                  </a:cubicBezTo>
                  <a:lnTo>
                    <a:pt x="33755" y="15679"/>
                  </a:lnTo>
                  <a:cubicBezTo>
                    <a:pt x="33827" y="15607"/>
                    <a:pt x="33862" y="15536"/>
                    <a:pt x="33898" y="15464"/>
                  </a:cubicBezTo>
                  <a:cubicBezTo>
                    <a:pt x="33898" y="15428"/>
                    <a:pt x="33934" y="15393"/>
                    <a:pt x="33934" y="15357"/>
                  </a:cubicBezTo>
                  <a:cubicBezTo>
                    <a:pt x="33934" y="15285"/>
                    <a:pt x="33898" y="15249"/>
                    <a:pt x="33862" y="15214"/>
                  </a:cubicBezTo>
                  <a:cubicBezTo>
                    <a:pt x="33827" y="15142"/>
                    <a:pt x="33791" y="15106"/>
                    <a:pt x="33755" y="15070"/>
                  </a:cubicBezTo>
                  <a:cubicBezTo>
                    <a:pt x="33683" y="15035"/>
                    <a:pt x="33648" y="14963"/>
                    <a:pt x="33612" y="14927"/>
                  </a:cubicBezTo>
                  <a:cubicBezTo>
                    <a:pt x="33540" y="14820"/>
                    <a:pt x="33469" y="14748"/>
                    <a:pt x="33433" y="14641"/>
                  </a:cubicBezTo>
                  <a:cubicBezTo>
                    <a:pt x="33397" y="14569"/>
                    <a:pt x="33397" y="14498"/>
                    <a:pt x="33361" y="14426"/>
                  </a:cubicBezTo>
                  <a:cubicBezTo>
                    <a:pt x="33361" y="14390"/>
                    <a:pt x="33361" y="14319"/>
                    <a:pt x="33361" y="14283"/>
                  </a:cubicBezTo>
                  <a:cubicBezTo>
                    <a:pt x="33433" y="14032"/>
                    <a:pt x="33504" y="13818"/>
                    <a:pt x="33683" y="13639"/>
                  </a:cubicBezTo>
                  <a:cubicBezTo>
                    <a:pt x="33719" y="13567"/>
                    <a:pt x="33791" y="13495"/>
                    <a:pt x="33827" y="13460"/>
                  </a:cubicBezTo>
                  <a:lnTo>
                    <a:pt x="33898" y="13424"/>
                  </a:lnTo>
                  <a:lnTo>
                    <a:pt x="34077" y="13424"/>
                  </a:lnTo>
                  <a:cubicBezTo>
                    <a:pt x="34113" y="13424"/>
                    <a:pt x="34185" y="13388"/>
                    <a:pt x="34220" y="13352"/>
                  </a:cubicBezTo>
                  <a:cubicBezTo>
                    <a:pt x="34256" y="13316"/>
                    <a:pt x="34292" y="13245"/>
                    <a:pt x="34292" y="13173"/>
                  </a:cubicBezTo>
                  <a:cubicBezTo>
                    <a:pt x="34292" y="13102"/>
                    <a:pt x="34256" y="13066"/>
                    <a:pt x="34220" y="13030"/>
                  </a:cubicBezTo>
                  <a:cubicBezTo>
                    <a:pt x="34185" y="12959"/>
                    <a:pt x="34113" y="12959"/>
                    <a:pt x="34041" y="12959"/>
                  </a:cubicBezTo>
                  <a:lnTo>
                    <a:pt x="33862" y="12959"/>
                  </a:lnTo>
                  <a:cubicBezTo>
                    <a:pt x="33791" y="12959"/>
                    <a:pt x="33719" y="12959"/>
                    <a:pt x="33683" y="12994"/>
                  </a:cubicBezTo>
                  <a:cubicBezTo>
                    <a:pt x="33612" y="13030"/>
                    <a:pt x="33576" y="13066"/>
                    <a:pt x="33540" y="13102"/>
                  </a:cubicBezTo>
                  <a:lnTo>
                    <a:pt x="33504" y="13138"/>
                  </a:lnTo>
                  <a:cubicBezTo>
                    <a:pt x="33469" y="13173"/>
                    <a:pt x="33397" y="13209"/>
                    <a:pt x="33361" y="13281"/>
                  </a:cubicBezTo>
                  <a:cubicBezTo>
                    <a:pt x="33254" y="13388"/>
                    <a:pt x="33182" y="13495"/>
                    <a:pt x="33147" y="13603"/>
                  </a:cubicBezTo>
                  <a:cubicBezTo>
                    <a:pt x="33075" y="13746"/>
                    <a:pt x="33003" y="13889"/>
                    <a:pt x="32968" y="14032"/>
                  </a:cubicBezTo>
                  <a:cubicBezTo>
                    <a:pt x="32896" y="14140"/>
                    <a:pt x="32896" y="14283"/>
                    <a:pt x="32896" y="14426"/>
                  </a:cubicBezTo>
                  <a:cubicBezTo>
                    <a:pt x="32932" y="14569"/>
                    <a:pt x="32968" y="14712"/>
                    <a:pt x="33039" y="14856"/>
                  </a:cubicBezTo>
                  <a:cubicBezTo>
                    <a:pt x="33075" y="14963"/>
                    <a:pt x="33147" y="15070"/>
                    <a:pt x="33218" y="15178"/>
                  </a:cubicBezTo>
                  <a:cubicBezTo>
                    <a:pt x="33254" y="15249"/>
                    <a:pt x="33325" y="15285"/>
                    <a:pt x="33361" y="15357"/>
                  </a:cubicBezTo>
                  <a:cubicBezTo>
                    <a:pt x="33325" y="15357"/>
                    <a:pt x="33290" y="15428"/>
                    <a:pt x="33254" y="15464"/>
                  </a:cubicBezTo>
                  <a:cubicBezTo>
                    <a:pt x="33147" y="15572"/>
                    <a:pt x="33075" y="15715"/>
                    <a:pt x="33003" y="15858"/>
                  </a:cubicBezTo>
                  <a:cubicBezTo>
                    <a:pt x="32968" y="15965"/>
                    <a:pt x="32932" y="16108"/>
                    <a:pt x="32932" y="16287"/>
                  </a:cubicBezTo>
                  <a:cubicBezTo>
                    <a:pt x="32932" y="16323"/>
                    <a:pt x="32932" y="16359"/>
                    <a:pt x="32932" y="16395"/>
                  </a:cubicBezTo>
                  <a:cubicBezTo>
                    <a:pt x="32896" y="16359"/>
                    <a:pt x="32824" y="16359"/>
                    <a:pt x="32789" y="16359"/>
                  </a:cubicBezTo>
                  <a:cubicBezTo>
                    <a:pt x="32645" y="16359"/>
                    <a:pt x="32466" y="16359"/>
                    <a:pt x="32323" y="16395"/>
                  </a:cubicBezTo>
                  <a:cubicBezTo>
                    <a:pt x="32252" y="16395"/>
                    <a:pt x="32144" y="16431"/>
                    <a:pt x="32037" y="16502"/>
                  </a:cubicBezTo>
                  <a:cubicBezTo>
                    <a:pt x="31929" y="16574"/>
                    <a:pt x="31822" y="16681"/>
                    <a:pt x="31751" y="16789"/>
                  </a:cubicBezTo>
                  <a:cubicBezTo>
                    <a:pt x="31679" y="16860"/>
                    <a:pt x="31643" y="16932"/>
                    <a:pt x="31607" y="17003"/>
                  </a:cubicBezTo>
                  <a:lnTo>
                    <a:pt x="31607" y="17039"/>
                  </a:lnTo>
                  <a:lnTo>
                    <a:pt x="31572" y="17111"/>
                  </a:lnTo>
                  <a:cubicBezTo>
                    <a:pt x="31536" y="17218"/>
                    <a:pt x="31464" y="17325"/>
                    <a:pt x="31393" y="17397"/>
                  </a:cubicBezTo>
                  <a:cubicBezTo>
                    <a:pt x="31357" y="17469"/>
                    <a:pt x="31321" y="17504"/>
                    <a:pt x="31285" y="17540"/>
                  </a:cubicBezTo>
                  <a:lnTo>
                    <a:pt x="31178" y="17612"/>
                  </a:lnTo>
                  <a:cubicBezTo>
                    <a:pt x="31035" y="17648"/>
                    <a:pt x="30891" y="17683"/>
                    <a:pt x="30748" y="17719"/>
                  </a:cubicBezTo>
                  <a:lnTo>
                    <a:pt x="30569" y="17755"/>
                  </a:lnTo>
                  <a:lnTo>
                    <a:pt x="30390" y="17791"/>
                  </a:lnTo>
                  <a:cubicBezTo>
                    <a:pt x="30283" y="17827"/>
                    <a:pt x="30176" y="17827"/>
                    <a:pt x="30104" y="17862"/>
                  </a:cubicBezTo>
                  <a:lnTo>
                    <a:pt x="29997" y="17862"/>
                  </a:lnTo>
                  <a:cubicBezTo>
                    <a:pt x="29746" y="17827"/>
                    <a:pt x="29495" y="17755"/>
                    <a:pt x="29281" y="17683"/>
                  </a:cubicBezTo>
                  <a:cubicBezTo>
                    <a:pt x="29137" y="17612"/>
                    <a:pt x="29030" y="17540"/>
                    <a:pt x="28959" y="17504"/>
                  </a:cubicBezTo>
                  <a:cubicBezTo>
                    <a:pt x="28851" y="17397"/>
                    <a:pt x="28780" y="17325"/>
                    <a:pt x="28708" y="17254"/>
                  </a:cubicBezTo>
                  <a:cubicBezTo>
                    <a:pt x="28672" y="17218"/>
                    <a:pt x="28636" y="17147"/>
                    <a:pt x="28636" y="17111"/>
                  </a:cubicBezTo>
                  <a:cubicBezTo>
                    <a:pt x="28601" y="17075"/>
                    <a:pt x="28601" y="17039"/>
                    <a:pt x="28601" y="17003"/>
                  </a:cubicBezTo>
                  <a:lnTo>
                    <a:pt x="28601" y="16932"/>
                  </a:lnTo>
                  <a:cubicBezTo>
                    <a:pt x="28601" y="16896"/>
                    <a:pt x="28636" y="16824"/>
                    <a:pt x="28636" y="16789"/>
                  </a:cubicBezTo>
                  <a:cubicBezTo>
                    <a:pt x="28708" y="16610"/>
                    <a:pt x="28815" y="16431"/>
                    <a:pt x="28923" y="16252"/>
                  </a:cubicBezTo>
                  <a:cubicBezTo>
                    <a:pt x="28994" y="16180"/>
                    <a:pt x="29066" y="16073"/>
                    <a:pt x="29137" y="15965"/>
                  </a:cubicBezTo>
                  <a:cubicBezTo>
                    <a:pt x="29173" y="15894"/>
                    <a:pt x="29209" y="15822"/>
                    <a:pt x="29209" y="15751"/>
                  </a:cubicBezTo>
                  <a:cubicBezTo>
                    <a:pt x="29281" y="15643"/>
                    <a:pt x="29281" y="15572"/>
                    <a:pt x="29281" y="15464"/>
                  </a:cubicBezTo>
                  <a:cubicBezTo>
                    <a:pt x="29281" y="15393"/>
                    <a:pt x="29281" y="15321"/>
                    <a:pt x="29245" y="15249"/>
                  </a:cubicBezTo>
                  <a:cubicBezTo>
                    <a:pt x="29209" y="15142"/>
                    <a:pt x="29173" y="15035"/>
                    <a:pt x="29102" y="14963"/>
                  </a:cubicBezTo>
                  <a:lnTo>
                    <a:pt x="29030" y="14891"/>
                  </a:lnTo>
                  <a:lnTo>
                    <a:pt x="28994" y="14820"/>
                  </a:lnTo>
                  <a:cubicBezTo>
                    <a:pt x="28923" y="14748"/>
                    <a:pt x="28851" y="14641"/>
                    <a:pt x="28780" y="14533"/>
                  </a:cubicBezTo>
                  <a:lnTo>
                    <a:pt x="28780" y="14498"/>
                  </a:lnTo>
                  <a:cubicBezTo>
                    <a:pt x="28887" y="14355"/>
                    <a:pt x="28959" y="14247"/>
                    <a:pt x="29030" y="14104"/>
                  </a:cubicBezTo>
                  <a:cubicBezTo>
                    <a:pt x="29102" y="13961"/>
                    <a:pt x="29209" y="13782"/>
                    <a:pt x="29316" y="13603"/>
                  </a:cubicBezTo>
                  <a:cubicBezTo>
                    <a:pt x="29424" y="13424"/>
                    <a:pt x="29495" y="13316"/>
                    <a:pt x="29603" y="13173"/>
                  </a:cubicBezTo>
                  <a:cubicBezTo>
                    <a:pt x="29710" y="13030"/>
                    <a:pt x="29782" y="12959"/>
                    <a:pt x="29889" y="12851"/>
                  </a:cubicBezTo>
                  <a:cubicBezTo>
                    <a:pt x="30032" y="12744"/>
                    <a:pt x="30211" y="12636"/>
                    <a:pt x="30355" y="12565"/>
                  </a:cubicBezTo>
                  <a:lnTo>
                    <a:pt x="30462" y="12529"/>
                  </a:lnTo>
                  <a:lnTo>
                    <a:pt x="30641" y="12422"/>
                  </a:lnTo>
                  <a:lnTo>
                    <a:pt x="30784" y="12386"/>
                  </a:lnTo>
                  <a:lnTo>
                    <a:pt x="30820" y="12386"/>
                  </a:lnTo>
                  <a:cubicBezTo>
                    <a:pt x="31070" y="12278"/>
                    <a:pt x="31321" y="12171"/>
                    <a:pt x="31572" y="12135"/>
                  </a:cubicBezTo>
                  <a:lnTo>
                    <a:pt x="32037" y="11992"/>
                  </a:lnTo>
                  <a:lnTo>
                    <a:pt x="32323" y="11956"/>
                  </a:lnTo>
                  <a:lnTo>
                    <a:pt x="32395" y="11956"/>
                  </a:lnTo>
                  <a:cubicBezTo>
                    <a:pt x="32574" y="11920"/>
                    <a:pt x="32753" y="11920"/>
                    <a:pt x="33003" y="11885"/>
                  </a:cubicBezTo>
                  <a:lnTo>
                    <a:pt x="33361" y="11849"/>
                  </a:lnTo>
                  <a:cubicBezTo>
                    <a:pt x="33576" y="11813"/>
                    <a:pt x="33755" y="11742"/>
                    <a:pt x="33934" y="11670"/>
                  </a:cubicBezTo>
                  <a:cubicBezTo>
                    <a:pt x="34041" y="11598"/>
                    <a:pt x="34113" y="11563"/>
                    <a:pt x="34185" y="11527"/>
                  </a:cubicBezTo>
                  <a:cubicBezTo>
                    <a:pt x="34220" y="11491"/>
                    <a:pt x="34256" y="11455"/>
                    <a:pt x="34292" y="11419"/>
                  </a:cubicBezTo>
                  <a:lnTo>
                    <a:pt x="34328" y="11419"/>
                  </a:lnTo>
                  <a:lnTo>
                    <a:pt x="34542" y="11276"/>
                  </a:lnTo>
                  <a:cubicBezTo>
                    <a:pt x="34757" y="11133"/>
                    <a:pt x="35008" y="11026"/>
                    <a:pt x="35223" y="10918"/>
                  </a:cubicBezTo>
                  <a:cubicBezTo>
                    <a:pt x="35402" y="10847"/>
                    <a:pt x="35616" y="10775"/>
                    <a:pt x="35795" y="10739"/>
                  </a:cubicBezTo>
                  <a:lnTo>
                    <a:pt x="36189" y="10668"/>
                  </a:lnTo>
                  <a:cubicBezTo>
                    <a:pt x="36440" y="10632"/>
                    <a:pt x="36654" y="10524"/>
                    <a:pt x="36798" y="10346"/>
                  </a:cubicBezTo>
                  <a:cubicBezTo>
                    <a:pt x="36833" y="10274"/>
                    <a:pt x="36869" y="10167"/>
                    <a:pt x="36905" y="10095"/>
                  </a:cubicBezTo>
                  <a:lnTo>
                    <a:pt x="36905" y="9952"/>
                  </a:lnTo>
                  <a:lnTo>
                    <a:pt x="36905" y="9916"/>
                  </a:lnTo>
                  <a:cubicBezTo>
                    <a:pt x="36941" y="9737"/>
                    <a:pt x="36977" y="9594"/>
                    <a:pt x="37012" y="9415"/>
                  </a:cubicBezTo>
                  <a:lnTo>
                    <a:pt x="37084" y="9272"/>
                  </a:lnTo>
                  <a:cubicBezTo>
                    <a:pt x="37120" y="9164"/>
                    <a:pt x="37120" y="9057"/>
                    <a:pt x="37156" y="8950"/>
                  </a:cubicBezTo>
                  <a:cubicBezTo>
                    <a:pt x="37227" y="8735"/>
                    <a:pt x="37299" y="8448"/>
                    <a:pt x="37406" y="8198"/>
                  </a:cubicBezTo>
                  <a:cubicBezTo>
                    <a:pt x="37549" y="7911"/>
                    <a:pt x="37692" y="7661"/>
                    <a:pt x="37871" y="7446"/>
                  </a:cubicBezTo>
                  <a:cubicBezTo>
                    <a:pt x="38015" y="7267"/>
                    <a:pt x="38158" y="7088"/>
                    <a:pt x="38301" y="6945"/>
                  </a:cubicBezTo>
                  <a:cubicBezTo>
                    <a:pt x="38373" y="6873"/>
                    <a:pt x="38408" y="6802"/>
                    <a:pt x="38444" y="6766"/>
                  </a:cubicBezTo>
                  <a:cubicBezTo>
                    <a:pt x="38516" y="6694"/>
                    <a:pt x="38552" y="6623"/>
                    <a:pt x="38552" y="6551"/>
                  </a:cubicBezTo>
                  <a:cubicBezTo>
                    <a:pt x="38587" y="6444"/>
                    <a:pt x="38587" y="6372"/>
                    <a:pt x="38623" y="6301"/>
                  </a:cubicBezTo>
                  <a:cubicBezTo>
                    <a:pt x="38587" y="6229"/>
                    <a:pt x="38587" y="6122"/>
                    <a:pt x="38587" y="6050"/>
                  </a:cubicBezTo>
                  <a:cubicBezTo>
                    <a:pt x="38552" y="5943"/>
                    <a:pt x="38516" y="5871"/>
                    <a:pt x="38480" y="5764"/>
                  </a:cubicBezTo>
                  <a:cubicBezTo>
                    <a:pt x="38408" y="5656"/>
                    <a:pt x="38408" y="5549"/>
                    <a:pt x="38373" y="5477"/>
                  </a:cubicBezTo>
                  <a:lnTo>
                    <a:pt x="38373" y="5263"/>
                  </a:lnTo>
                  <a:cubicBezTo>
                    <a:pt x="38373" y="5191"/>
                    <a:pt x="38373" y="5119"/>
                    <a:pt x="38373" y="5048"/>
                  </a:cubicBezTo>
                  <a:cubicBezTo>
                    <a:pt x="38408" y="4618"/>
                    <a:pt x="38516" y="4225"/>
                    <a:pt x="38659" y="3831"/>
                  </a:cubicBezTo>
                  <a:cubicBezTo>
                    <a:pt x="38766" y="3616"/>
                    <a:pt x="38874" y="3401"/>
                    <a:pt x="39017" y="3187"/>
                  </a:cubicBezTo>
                  <a:cubicBezTo>
                    <a:pt x="39124" y="3079"/>
                    <a:pt x="39232" y="2972"/>
                    <a:pt x="39339" y="2864"/>
                  </a:cubicBezTo>
                  <a:cubicBezTo>
                    <a:pt x="39482" y="2757"/>
                    <a:pt x="39625" y="2685"/>
                    <a:pt x="39804" y="2614"/>
                  </a:cubicBezTo>
                  <a:cubicBezTo>
                    <a:pt x="39948" y="2506"/>
                    <a:pt x="40091" y="2435"/>
                    <a:pt x="40234" y="2292"/>
                  </a:cubicBezTo>
                  <a:cubicBezTo>
                    <a:pt x="40413" y="2184"/>
                    <a:pt x="40520" y="2005"/>
                    <a:pt x="40592" y="1826"/>
                  </a:cubicBezTo>
                  <a:cubicBezTo>
                    <a:pt x="40663" y="1683"/>
                    <a:pt x="40699" y="1576"/>
                    <a:pt x="40771" y="1468"/>
                  </a:cubicBezTo>
                  <a:lnTo>
                    <a:pt x="40842" y="1433"/>
                  </a:lnTo>
                  <a:lnTo>
                    <a:pt x="40914" y="1361"/>
                  </a:lnTo>
                  <a:lnTo>
                    <a:pt x="41021" y="1289"/>
                  </a:lnTo>
                  <a:cubicBezTo>
                    <a:pt x="41200" y="1146"/>
                    <a:pt x="41379" y="1003"/>
                    <a:pt x="41594" y="896"/>
                  </a:cubicBezTo>
                  <a:cubicBezTo>
                    <a:pt x="41809" y="824"/>
                    <a:pt x="42024" y="788"/>
                    <a:pt x="42238" y="753"/>
                  </a:cubicBezTo>
                  <a:cubicBezTo>
                    <a:pt x="42310" y="753"/>
                    <a:pt x="42382" y="753"/>
                    <a:pt x="42453" y="717"/>
                  </a:cubicBezTo>
                  <a:close/>
                  <a:moveTo>
                    <a:pt x="42417" y="1"/>
                  </a:moveTo>
                  <a:cubicBezTo>
                    <a:pt x="42203" y="1"/>
                    <a:pt x="41988" y="37"/>
                    <a:pt x="41809" y="108"/>
                  </a:cubicBezTo>
                  <a:cubicBezTo>
                    <a:pt x="41594" y="144"/>
                    <a:pt x="41415" y="251"/>
                    <a:pt x="41272" y="359"/>
                  </a:cubicBezTo>
                  <a:cubicBezTo>
                    <a:pt x="40914" y="574"/>
                    <a:pt x="40592" y="860"/>
                    <a:pt x="40377" y="1218"/>
                  </a:cubicBezTo>
                  <a:cubicBezTo>
                    <a:pt x="40234" y="1361"/>
                    <a:pt x="40091" y="1504"/>
                    <a:pt x="39983" y="1683"/>
                  </a:cubicBezTo>
                  <a:cubicBezTo>
                    <a:pt x="39948" y="1719"/>
                    <a:pt x="39912" y="1719"/>
                    <a:pt x="39876" y="1755"/>
                  </a:cubicBezTo>
                  <a:cubicBezTo>
                    <a:pt x="39769" y="1791"/>
                    <a:pt x="39625" y="1826"/>
                    <a:pt x="39518" y="1826"/>
                  </a:cubicBezTo>
                  <a:cubicBezTo>
                    <a:pt x="39339" y="1862"/>
                    <a:pt x="39196" y="1934"/>
                    <a:pt x="39053" y="2005"/>
                  </a:cubicBezTo>
                  <a:cubicBezTo>
                    <a:pt x="38945" y="2041"/>
                    <a:pt x="38838" y="2077"/>
                    <a:pt x="38766" y="2149"/>
                  </a:cubicBezTo>
                  <a:cubicBezTo>
                    <a:pt x="38659" y="2220"/>
                    <a:pt x="38552" y="2328"/>
                    <a:pt x="38480" y="2399"/>
                  </a:cubicBezTo>
                  <a:cubicBezTo>
                    <a:pt x="38373" y="2506"/>
                    <a:pt x="38301" y="2614"/>
                    <a:pt x="38194" y="2721"/>
                  </a:cubicBezTo>
                  <a:cubicBezTo>
                    <a:pt x="38122" y="2793"/>
                    <a:pt x="38050" y="2900"/>
                    <a:pt x="38015" y="3008"/>
                  </a:cubicBezTo>
                  <a:cubicBezTo>
                    <a:pt x="37871" y="3222"/>
                    <a:pt x="37800" y="3437"/>
                    <a:pt x="37728" y="3652"/>
                  </a:cubicBezTo>
                  <a:cubicBezTo>
                    <a:pt x="37657" y="3831"/>
                    <a:pt x="37621" y="3974"/>
                    <a:pt x="37585" y="4117"/>
                  </a:cubicBezTo>
                  <a:cubicBezTo>
                    <a:pt x="37585" y="4296"/>
                    <a:pt x="37549" y="4439"/>
                    <a:pt x="37513" y="4618"/>
                  </a:cubicBezTo>
                  <a:lnTo>
                    <a:pt x="37513" y="4690"/>
                  </a:lnTo>
                  <a:cubicBezTo>
                    <a:pt x="37513" y="4762"/>
                    <a:pt x="37513" y="4833"/>
                    <a:pt x="37478" y="4905"/>
                  </a:cubicBezTo>
                  <a:lnTo>
                    <a:pt x="37478" y="4941"/>
                  </a:lnTo>
                  <a:cubicBezTo>
                    <a:pt x="37478" y="5012"/>
                    <a:pt x="37442" y="5084"/>
                    <a:pt x="37442" y="5191"/>
                  </a:cubicBezTo>
                  <a:cubicBezTo>
                    <a:pt x="37406" y="5370"/>
                    <a:pt x="37370" y="5549"/>
                    <a:pt x="37370" y="5764"/>
                  </a:cubicBezTo>
                  <a:lnTo>
                    <a:pt x="37370" y="5871"/>
                  </a:lnTo>
                  <a:cubicBezTo>
                    <a:pt x="37370" y="5907"/>
                    <a:pt x="37370" y="5943"/>
                    <a:pt x="37370" y="5979"/>
                  </a:cubicBezTo>
                  <a:cubicBezTo>
                    <a:pt x="37299" y="6050"/>
                    <a:pt x="37227" y="6158"/>
                    <a:pt x="37191" y="6229"/>
                  </a:cubicBezTo>
                  <a:cubicBezTo>
                    <a:pt x="36977" y="6480"/>
                    <a:pt x="36833" y="6730"/>
                    <a:pt x="36690" y="7017"/>
                  </a:cubicBezTo>
                  <a:cubicBezTo>
                    <a:pt x="36547" y="7339"/>
                    <a:pt x="36440" y="7661"/>
                    <a:pt x="36368" y="7983"/>
                  </a:cubicBezTo>
                  <a:cubicBezTo>
                    <a:pt x="36332" y="8162"/>
                    <a:pt x="36296" y="8377"/>
                    <a:pt x="36261" y="8556"/>
                  </a:cubicBezTo>
                  <a:lnTo>
                    <a:pt x="36261" y="8663"/>
                  </a:lnTo>
                  <a:cubicBezTo>
                    <a:pt x="36261" y="8842"/>
                    <a:pt x="36225" y="9057"/>
                    <a:pt x="36225" y="9272"/>
                  </a:cubicBezTo>
                  <a:lnTo>
                    <a:pt x="36225" y="9594"/>
                  </a:lnTo>
                  <a:cubicBezTo>
                    <a:pt x="36225" y="9630"/>
                    <a:pt x="36225" y="9630"/>
                    <a:pt x="36225" y="9665"/>
                  </a:cubicBezTo>
                  <a:cubicBezTo>
                    <a:pt x="36225" y="9737"/>
                    <a:pt x="36225" y="9809"/>
                    <a:pt x="36225" y="9880"/>
                  </a:cubicBezTo>
                  <a:lnTo>
                    <a:pt x="36189" y="9880"/>
                  </a:lnTo>
                  <a:cubicBezTo>
                    <a:pt x="36046" y="9916"/>
                    <a:pt x="35867" y="9952"/>
                    <a:pt x="35688" y="9988"/>
                  </a:cubicBezTo>
                  <a:cubicBezTo>
                    <a:pt x="35581" y="9988"/>
                    <a:pt x="35473" y="10023"/>
                    <a:pt x="35366" y="10059"/>
                  </a:cubicBezTo>
                  <a:cubicBezTo>
                    <a:pt x="35079" y="10131"/>
                    <a:pt x="34793" y="10238"/>
                    <a:pt x="34542" y="10417"/>
                  </a:cubicBezTo>
                  <a:cubicBezTo>
                    <a:pt x="34399" y="10489"/>
                    <a:pt x="34256" y="10596"/>
                    <a:pt x="34113" y="10703"/>
                  </a:cubicBezTo>
                  <a:lnTo>
                    <a:pt x="33898" y="10882"/>
                  </a:lnTo>
                  <a:lnTo>
                    <a:pt x="33719" y="11061"/>
                  </a:lnTo>
                  <a:cubicBezTo>
                    <a:pt x="33648" y="11097"/>
                    <a:pt x="33612" y="11133"/>
                    <a:pt x="33540" y="11169"/>
                  </a:cubicBezTo>
                  <a:lnTo>
                    <a:pt x="33325" y="11205"/>
                  </a:lnTo>
                  <a:lnTo>
                    <a:pt x="32073" y="11205"/>
                  </a:lnTo>
                  <a:cubicBezTo>
                    <a:pt x="31607" y="11240"/>
                    <a:pt x="31142" y="11312"/>
                    <a:pt x="30677" y="11419"/>
                  </a:cubicBezTo>
                  <a:cubicBezTo>
                    <a:pt x="30498" y="11491"/>
                    <a:pt x="30283" y="11527"/>
                    <a:pt x="30068" y="11598"/>
                  </a:cubicBezTo>
                  <a:cubicBezTo>
                    <a:pt x="29853" y="11706"/>
                    <a:pt x="29674" y="11777"/>
                    <a:pt x="29460" y="11885"/>
                  </a:cubicBezTo>
                  <a:cubicBezTo>
                    <a:pt x="29209" y="11992"/>
                    <a:pt x="28959" y="12171"/>
                    <a:pt x="28744" y="12386"/>
                  </a:cubicBezTo>
                  <a:cubicBezTo>
                    <a:pt x="28601" y="12529"/>
                    <a:pt x="28457" y="12672"/>
                    <a:pt x="28278" y="12887"/>
                  </a:cubicBezTo>
                  <a:lnTo>
                    <a:pt x="28171" y="13030"/>
                  </a:lnTo>
                  <a:cubicBezTo>
                    <a:pt x="28028" y="13173"/>
                    <a:pt x="27885" y="13352"/>
                    <a:pt x="27741" y="13460"/>
                  </a:cubicBezTo>
                  <a:cubicBezTo>
                    <a:pt x="27598" y="13567"/>
                    <a:pt x="27419" y="13674"/>
                    <a:pt x="27276" y="13746"/>
                  </a:cubicBezTo>
                  <a:cubicBezTo>
                    <a:pt x="27061" y="13818"/>
                    <a:pt x="26847" y="13889"/>
                    <a:pt x="26668" y="13925"/>
                  </a:cubicBezTo>
                  <a:lnTo>
                    <a:pt x="26524" y="13961"/>
                  </a:lnTo>
                  <a:cubicBezTo>
                    <a:pt x="26381" y="13997"/>
                    <a:pt x="26238" y="14068"/>
                    <a:pt x="26095" y="14104"/>
                  </a:cubicBezTo>
                  <a:cubicBezTo>
                    <a:pt x="25952" y="14176"/>
                    <a:pt x="25809" y="14283"/>
                    <a:pt x="25701" y="14390"/>
                  </a:cubicBezTo>
                  <a:cubicBezTo>
                    <a:pt x="25594" y="14498"/>
                    <a:pt x="25486" y="14605"/>
                    <a:pt x="25379" y="14677"/>
                  </a:cubicBezTo>
                  <a:lnTo>
                    <a:pt x="25343" y="14748"/>
                  </a:lnTo>
                  <a:lnTo>
                    <a:pt x="25272" y="14820"/>
                  </a:lnTo>
                  <a:lnTo>
                    <a:pt x="25057" y="15035"/>
                  </a:lnTo>
                  <a:lnTo>
                    <a:pt x="24985" y="15070"/>
                  </a:lnTo>
                  <a:cubicBezTo>
                    <a:pt x="24949" y="15106"/>
                    <a:pt x="24878" y="15106"/>
                    <a:pt x="24842" y="15106"/>
                  </a:cubicBezTo>
                  <a:lnTo>
                    <a:pt x="24663" y="15106"/>
                  </a:lnTo>
                  <a:cubicBezTo>
                    <a:pt x="24484" y="15070"/>
                    <a:pt x="24305" y="15035"/>
                    <a:pt x="24126" y="14963"/>
                  </a:cubicBezTo>
                  <a:lnTo>
                    <a:pt x="23947" y="14891"/>
                  </a:lnTo>
                  <a:cubicBezTo>
                    <a:pt x="23625" y="14784"/>
                    <a:pt x="23303" y="14712"/>
                    <a:pt x="22981" y="14641"/>
                  </a:cubicBezTo>
                  <a:cubicBezTo>
                    <a:pt x="22766" y="14605"/>
                    <a:pt x="22587" y="14605"/>
                    <a:pt x="22372" y="14605"/>
                  </a:cubicBezTo>
                  <a:lnTo>
                    <a:pt x="22229" y="14605"/>
                  </a:lnTo>
                  <a:cubicBezTo>
                    <a:pt x="21943" y="14605"/>
                    <a:pt x="21656" y="14677"/>
                    <a:pt x="21406" y="14748"/>
                  </a:cubicBezTo>
                  <a:cubicBezTo>
                    <a:pt x="21191" y="14784"/>
                    <a:pt x="21012" y="14856"/>
                    <a:pt x="20833" y="14891"/>
                  </a:cubicBezTo>
                  <a:cubicBezTo>
                    <a:pt x="20511" y="14999"/>
                    <a:pt x="20117" y="15142"/>
                    <a:pt x="19759" y="15249"/>
                  </a:cubicBezTo>
                  <a:cubicBezTo>
                    <a:pt x="19437" y="15321"/>
                    <a:pt x="19079" y="15393"/>
                    <a:pt x="18757" y="15464"/>
                  </a:cubicBezTo>
                  <a:cubicBezTo>
                    <a:pt x="18614" y="15464"/>
                    <a:pt x="18506" y="15464"/>
                    <a:pt x="18399" y="15500"/>
                  </a:cubicBezTo>
                  <a:lnTo>
                    <a:pt x="18220" y="15500"/>
                  </a:lnTo>
                  <a:cubicBezTo>
                    <a:pt x="18005" y="15500"/>
                    <a:pt x="17791" y="15464"/>
                    <a:pt x="17576" y="15428"/>
                  </a:cubicBezTo>
                  <a:lnTo>
                    <a:pt x="17397" y="15393"/>
                  </a:lnTo>
                  <a:cubicBezTo>
                    <a:pt x="17039" y="15357"/>
                    <a:pt x="16645" y="15321"/>
                    <a:pt x="16287" y="15285"/>
                  </a:cubicBezTo>
                  <a:lnTo>
                    <a:pt x="16072" y="15285"/>
                  </a:lnTo>
                  <a:cubicBezTo>
                    <a:pt x="15643" y="15285"/>
                    <a:pt x="15249" y="15357"/>
                    <a:pt x="14891" y="15464"/>
                  </a:cubicBezTo>
                  <a:cubicBezTo>
                    <a:pt x="14641" y="15536"/>
                    <a:pt x="14426" y="15643"/>
                    <a:pt x="14211" y="15751"/>
                  </a:cubicBezTo>
                  <a:cubicBezTo>
                    <a:pt x="13996" y="15822"/>
                    <a:pt x="13782" y="15929"/>
                    <a:pt x="13603" y="16073"/>
                  </a:cubicBezTo>
                  <a:cubicBezTo>
                    <a:pt x="13352" y="16216"/>
                    <a:pt x="13137" y="16431"/>
                    <a:pt x="12922" y="16610"/>
                  </a:cubicBezTo>
                  <a:lnTo>
                    <a:pt x="12708" y="16789"/>
                  </a:lnTo>
                  <a:cubicBezTo>
                    <a:pt x="12636" y="16860"/>
                    <a:pt x="12564" y="16932"/>
                    <a:pt x="12493" y="17003"/>
                  </a:cubicBezTo>
                  <a:cubicBezTo>
                    <a:pt x="12421" y="17075"/>
                    <a:pt x="12314" y="17111"/>
                    <a:pt x="12242" y="17147"/>
                  </a:cubicBezTo>
                  <a:cubicBezTo>
                    <a:pt x="11956" y="17254"/>
                    <a:pt x="11705" y="17325"/>
                    <a:pt x="11419" y="17361"/>
                  </a:cubicBezTo>
                  <a:lnTo>
                    <a:pt x="10703" y="17504"/>
                  </a:lnTo>
                  <a:cubicBezTo>
                    <a:pt x="10488" y="17504"/>
                    <a:pt x="10274" y="17576"/>
                    <a:pt x="10095" y="17612"/>
                  </a:cubicBezTo>
                  <a:cubicBezTo>
                    <a:pt x="9808" y="17683"/>
                    <a:pt x="9522" y="17791"/>
                    <a:pt x="9271" y="17970"/>
                  </a:cubicBezTo>
                  <a:cubicBezTo>
                    <a:pt x="9057" y="18113"/>
                    <a:pt x="8842" y="18292"/>
                    <a:pt x="8663" y="18507"/>
                  </a:cubicBezTo>
                  <a:cubicBezTo>
                    <a:pt x="8591" y="18578"/>
                    <a:pt x="8484" y="18686"/>
                    <a:pt x="8376" y="18793"/>
                  </a:cubicBezTo>
                  <a:cubicBezTo>
                    <a:pt x="8305" y="18829"/>
                    <a:pt x="8269" y="18865"/>
                    <a:pt x="8198" y="18900"/>
                  </a:cubicBezTo>
                  <a:cubicBezTo>
                    <a:pt x="7983" y="18972"/>
                    <a:pt x="7804" y="19044"/>
                    <a:pt x="7625" y="19079"/>
                  </a:cubicBezTo>
                  <a:cubicBezTo>
                    <a:pt x="7410" y="19151"/>
                    <a:pt x="7267" y="19187"/>
                    <a:pt x="7088" y="19223"/>
                  </a:cubicBezTo>
                  <a:cubicBezTo>
                    <a:pt x="6766" y="19366"/>
                    <a:pt x="6479" y="19509"/>
                    <a:pt x="6193" y="19724"/>
                  </a:cubicBezTo>
                  <a:cubicBezTo>
                    <a:pt x="6050" y="19831"/>
                    <a:pt x="5907" y="19938"/>
                    <a:pt x="5799" y="20046"/>
                  </a:cubicBezTo>
                  <a:cubicBezTo>
                    <a:pt x="5406" y="20404"/>
                    <a:pt x="5155" y="20869"/>
                    <a:pt x="5012" y="21334"/>
                  </a:cubicBezTo>
                  <a:cubicBezTo>
                    <a:pt x="4940" y="21513"/>
                    <a:pt x="4940" y="21692"/>
                    <a:pt x="4940" y="21871"/>
                  </a:cubicBezTo>
                  <a:cubicBezTo>
                    <a:pt x="4940" y="22050"/>
                    <a:pt x="4940" y="22229"/>
                    <a:pt x="4976" y="22373"/>
                  </a:cubicBezTo>
                  <a:cubicBezTo>
                    <a:pt x="5012" y="22623"/>
                    <a:pt x="5119" y="22874"/>
                    <a:pt x="5227" y="23088"/>
                  </a:cubicBezTo>
                  <a:lnTo>
                    <a:pt x="5298" y="23232"/>
                  </a:lnTo>
                  <a:cubicBezTo>
                    <a:pt x="5334" y="23267"/>
                    <a:pt x="5370" y="23303"/>
                    <a:pt x="5370" y="23375"/>
                  </a:cubicBezTo>
                  <a:cubicBezTo>
                    <a:pt x="5370" y="23411"/>
                    <a:pt x="5370" y="23411"/>
                    <a:pt x="5370" y="23446"/>
                  </a:cubicBezTo>
                  <a:cubicBezTo>
                    <a:pt x="5262" y="23625"/>
                    <a:pt x="5155" y="23804"/>
                    <a:pt x="5048" y="23947"/>
                  </a:cubicBezTo>
                  <a:lnTo>
                    <a:pt x="4904" y="24126"/>
                  </a:lnTo>
                  <a:cubicBezTo>
                    <a:pt x="4725" y="24413"/>
                    <a:pt x="4582" y="24663"/>
                    <a:pt x="4439" y="24950"/>
                  </a:cubicBezTo>
                  <a:lnTo>
                    <a:pt x="4367" y="24950"/>
                  </a:lnTo>
                  <a:cubicBezTo>
                    <a:pt x="4153" y="24950"/>
                    <a:pt x="3974" y="24986"/>
                    <a:pt x="3795" y="25021"/>
                  </a:cubicBezTo>
                  <a:cubicBezTo>
                    <a:pt x="3401" y="25129"/>
                    <a:pt x="3007" y="25308"/>
                    <a:pt x="2649" y="25522"/>
                  </a:cubicBezTo>
                  <a:cubicBezTo>
                    <a:pt x="2291" y="25773"/>
                    <a:pt x="2041" y="26095"/>
                    <a:pt x="1862" y="26489"/>
                  </a:cubicBezTo>
                  <a:cubicBezTo>
                    <a:pt x="1754" y="26668"/>
                    <a:pt x="1683" y="26847"/>
                    <a:pt x="1647" y="27062"/>
                  </a:cubicBezTo>
                  <a:cubicBezTo>
                    <a:pt x="1647" y="27169"/>
                    <a:pt x="1611" y="27276"/>
                    <a:pt x="1611" y="27384"/>
                  </a:cubicBezTo>
                  <a:cubicBezTo>
                    <a:pt x="1611" y="27420"/>
                    <a:pt x="1611" y="27491"/>
                    <a:pt x="1611" y="27563"/>
                  </a:cubicBezTo>
                  <a:cubicBezTo>
                    <a:pt x="1611" y="27599"/>
                    <a:pt x="1611" y="27634"/>
                    <a:pt x="1611" y="27670"/>
                  </a:cubicBezTo>
                  <a:cubicBezTo>
                    <a:pt x="1611" y="27706"/>
                    <a:pt x="1611" y="27742"/>
                    <a:pt x="1575" y="27778"/>
                  </a:cubicBezTo>
                  <a:cubicBezTo>
                    <a:pt x="1468" y="27957"/>
                    <a:pt x="1361" y="28135"/>
                    <a:pt x="1253" y="28314"/>
                  </a:cubicBezTo>
                  <a:lnTo>
                    <a:pt x="1146" y="28458"/>
                  </a:lnTo>
                  <a:cubicBezTo>
                    <a:pt x="895" y="28816"/>
                    <a:pt x="681" y="29209"/>
                    <a:pt x="502" y="29675"/>
                  </a:cubicBezTo>
                  <a:cubicBezTo>
                    <a:pt x="430" y="29889"/>
                    <a:pt x="358" y="30140"/>
                    <a:pt x="323" y="30426"/>
                  </a:cubicBezTo>
                  <a:cubicBezTo>
                    <a:pt x="323" y="30641"/>
                    <a:pt x="358" y="30892"/>
                    <a:pt x="466" y="31142"/>
                  </a:cubicBezTo>
                  <a:cubicBezTo>
                    <a:pt x="537" y="31285"/>
                    <a:pt x="609" y="31464"/>
                    <a:pt x="752" y="31608"/>
                  </a:cubicBezTo>
                  <a:lnTo>
                    <a:pt x="788" y="31643"/>
                  </a:lnTo>
                  <a:cubicBezTo>
                    <a:pt x="824" y="31715"/>
                    <a:pt x="860" y="31787"/>
                    <a:pt x="895" y="31822"/>
                  </a:cubicBezTo>
                  <a:cubicBezTo>
                    <a:pt x="895" y="31822"/>
                    <a:pt x="895" y="31858"/>
                    <a:pt x="895" y="31858"/>
                  </a:cubicBezTo>
                  <a:cubicBezTo>
                    <a:pt x="824" y="32037"/>
                    <a:pt x="716" y="32180"/>
                    <a:pt x="645" y="32323"/>
                  </a:cubicBezTo>
                  <a:lnTo>
                    <a:pt x="645" y="32359"/>
                  </a:lnTo>
                  <a:lnTo>
                    <a:pt x="537" y="32574"/>
                  </a:lnTo>
                  <a:cubicBezTo>
                    <a:pt x="394" y="32860"/>
                    <a:pt x="251" y="33147"/>
                    <a:pt x="144" y="33433"/>
                  </a:cubicBezTo>
                  <a:cubicBezTo>
                    <a:pt x="36" y="33719"/>
                    <a:pt x="1" y="34077"/>
                    <a:pt x="1" y="34400"/>
                  </a:cubicBezTo>
                  <a:cubicBezTo>
                    <a:pt x="36" y="34722"/>
                    <a:pt x="108" y="35044"/>
                    <a:pt x="251" y="35366"/>
                  </a:cubicBezTo>
                  <a:cubicBezTo>
                    <a:pt x="502" y="35939"/>
                    <a:pt x="895" y="36440"/>
                    <a:pt x="1361" y="36869"/>
                  </a:cubicBezTo>
                  <a:cubicBezTo>
                    <a:pt x="1575" y="37048"/>
                    <a:pt x="1790" y="37192"/>
                    <a:pt x="2005" y="37371"/>
                  </a:cubicBezTo>
                  <a:cubicBezTo>
                    <a:pt x="2077" y="37406"/>
                    <a:pt x="2184" y="37478"/>
                    <a:pt x="2256" y="37514"/>
                  </a:cubicBezTo>
                  <a:cubicBezTo>
                    <a:pt x="2327" y="37585"/>
                    <a:pt x="2399" y="37657"/>
                    <a:pt x="2470" y="37728"/>
                  </a:cubicBezTo>
                  <a:cubicBezTo>
                    <a:pt x="2506" y="37800"/>
                    <a:pt x="2542" y="37836"/>
                    <a:pt x="2578" y="37907"/>
                  </a:cubicBezTo>
                  <a:cubicBezTo>
                    <a:pt x="2614" y="38051"/>
                    <a:pt x="2649" y="38194"/>
                    <a:pt x="2685" y="38373"/>
                  </a:cubicBezTo>
                  <a:cubicBezTo>
                    <a:pt x="2685" y="38480"/>
                    <a:pt x="2685" y="38588"/>
                    <a:pt x="2721" y="38695"/>
                  </a:cubicBezTo>
                  <a:cubicBezTo>
                    <a:pt x="2721" y="38945"/>
                    <a:pt x="2757" y="39196"/>
                    <a:pt x="2792" y="39411"/>
                  </a:cubicBezTo>
                  <a:cubicBezTo>
                    <a:pt x="2864" y="39626"/>
                    <a:pt x="2900" y="39840"/>
                    <a:pt x="3007" y="40019"/>
                  </a:cubicBezTo>
                  <a:cubicBezTo>
                    <a:pt x="3115" y="40270"/>
                    <a:pt x="3258" y="40449"/>
                    <a:pt x="3437" y="40628"/>
                  </a:cubicBezTo>
                  <a:cubicBezTo>
                    <a:pt x="3544" y="40771"/>
                    <a:pt x="3687" y="40914"/>
                    <a:pt x="3866" y="41022"/>
                  </a:cubicBezTo>
                  <a:cubicBezTo>
                    <a:pt x="4010" y="41129"/>
                    <a:pt x="4153" y="41201"/>
                    <a:pt x="4332" y="41272"/>
                  </a:cubicBezTo>
                  <a:cubicBezTo>
                    <a:pt x="4511" y="41344"/>
                    <a:pt x="4725" y="41451"/>
                    <a:pt x="4940" y="41487"/>
                  </a:cubicBezTo>
                  <a:lnTo>
                    <a:pt x="4976" y="41487"/>
                  </a:lnTo>
                  <a:cubicBezTo>
                    <a:pt x="5155" y="41558"/>
                    <a:pt x="5334" y="41594"/>
                    <a:pt x="5513" y="41666"/>
                  </a:cubicBezTo>
                  <a:lnTo>
                    <a:pt x="5692" y="41737"/>
                  </a:lnTo>
                  <a:lnTo>
                    <a:pt x="5871" y="41845"/>
                  </a:lnTo>
                  <a:lnTo>
                    <a:pt x="5978" y="41916"/>
                  </a:lnTo>
                  <a:cubicBezTo>
                    <a:pt x="6050" y="41952"/>
                    <a:pt x="6157" y="42024"/>
                    <a:pt x="6265" y="42060"/>
                  </a:cubicBezTo>
                  <a:cubicBezTo>
                    <a:pt x="6408" y="42131"/>
                    <a:pt x="6551" y="42203"/>
                    <a:pt x="6694" y="42239"/>
                  </a:cubicBezTo>
                  <a:cubicBezTo>
                    <a:pt x="6945" y="42310"/>
                    <a:pt x="7195" y="42346"/>
                    <a:pt x="7410" y="42346"/>
                  </a:cubicBezTo>
                  <a:lnTo>
                    <a:pt x="7482" y="42346"/>
                  </a:lnTo>
                  <a:cubicBezTo>
                    <a:pt x="7732" y="42346"/>
                    <a:pt x="7983" y="42310"/>
                    <a:pt x="8269" y="42239"/>
                  </a:cubicBezTo>
                  <a:cubicBezTo>
                    <a:pt x="8412" y="42203"/>
                    <a:pt x="8591" y="42167"/>
                    <a:pt x="8734" y="42131"/>
                  </a:cubicBezTo>
                  <a:cubicBezTo>
                    <a:pt x="8878" y="42095"/>
                    <a:pt x="9128" y="42024"/>
                    <a:pt x="9307" y="41952"/>
                  </a:cubicBezTo>
                  <a:cubicBezTo>
                    <a:pt x="9343" y="41952"/>
                    <a:pt x="9415" y="41916"/>
                    <a:pt x="9450" y="41881"/>
                  </a:cubicBezTo>
                  <a:lnTo>
                    <a:pt x="9486" y="41916"/>
                  </a:lnTo>
                  <a:cubicBezTo>
                    <a:pt x="9594" y="42024"/>
                    <a:pt x="9701" y="42131"/>
                    <a:pt x="9808" y="42274"/>
                  </a:cubicBezTo>
                  <a:lnTo>
                    <a:pt x="9844" y="42310"/>
                  </a:lnTo>
                  <a:cubicBezTo>
                    <a:pt x="9951" y="42453"/>
                    <a:pt x="10095" y="42597"/>
                    <a:pt x="10238" y="42704"/>
                  </a:cubicBezTo>
                  <a:cubicBezTo>
                    <a:pt x="10417" y="42847"/>
                    <a:pt x="10632" y="42990"/>
                    <a:pt x="10882" y="43062"/>
                  </a:cubicBezTo>
                  <a:cubicBezTo>
                    <a:pt x="11133" y="43169"/>
                    <a:pt x="11383" y="43205"/>
                    <a:pt x="11634" y="43241"/>
                  </a:cubicBezTo>
                  <a:lnTo>
                    <a:pt x="11956" y="43241"/>
                  </a:lnTo>
                  <a:cubicBezTo>
                    <a:pt x="12207" y="43241"/>
                    <a:pt x="12457" y="43205"/>
                    <a:pt x="12708" y="43169"/>
                  </a:cubicBezTo>
                  <a:lnTo>
                    <a:pt x="12743" y="43169"/>
                  </a:lnTo>
                  <a:lnTo>
                    <a:pt x="12994" y="43133"/>
                  </a:lnTo>
                  <a:lnTo>
                    <a:pt x="13531" y="43133"/>
                  </a:lnTo>
                  <a:cubicBezTo>
                    <a:pt x="13710" y="43205"/>
                    <a:pt x="13889" y="43241"/>
                    <a:pt x="14068" y="43312"/>
                  </a:cubicBezTo>
                  <a:lnTo>
                    <a:pt x="14211" y="43384"/>
                  </a:lnTo>
                  <a:cubicBezTo>
                    <a:pt x="14462" y="43491"/>
                    <a:pt x="14712" y="43599"/>
                    <a:pt x="14999" y="43706"/>
                  </a:cubicBezTo>
                  <a:cubicBezTo>
                    <a:pt x="15392" y="43849"/>
                    <a:pt x="15786" y="43921"/>
                    <a:pt x="16180" y="43957"/>
                  </a:cubicBezTo>
                  <a:lnTo>
                    <a:pt x="16287" y="43957"/>
                  </a:lnTo>
                  <a:cubicBezTo>
                    <a:pt x="16395" y="43957"/>
                    <a:pt x="16538" y="43921"/>
                    <a:pt x="16645" y="43921"/>
                  </a:cubicBezTo>
                  <a:cubicBezTo>
                    <a:pt x="16860" y="43885"/>
                    <a:pt x="17075" y="43849"/>
                    <a:pt x="17254" y="43778"/>
                  </a:cubicBezTo>
                  <a:cubicBezTo>
                    <a:pt x="17397" y="43742"/>
                    <a:pt x="17540" y="43670"/>
                    <a:pt x="17647" y="43635"/>
                  </a:cubicBezTo>
                  <a:lnTo>
                    <a:pt x="17719" y="43635"/>
                  </a:lnTo>
                  <a:cubicBezTo>
                    <a:pt x="17862" y="43563"/>
                    <a:pt x="18005" y="43527"/>
                    <a:pt x="18148" y="43491"/>
                  </a:cubicBezTo>
                  <a:lnTo>
                    <a:pt x="18327" y="43456"/>
                  </a:lnTo>
                  <a:lnTo>
                    <a:pt x="18506" y="43420"/>
                  </a:lnTo>
                  <a:lnTo>
                    <a:pt x="18685" y="43384"/>
                  </a:lnTo>
                  <a:cubicBezTo>
                    <a:pt x="18793" y="43348"/>
                    <a:pt x="18936" y="43312"/>
                    <a:pt x="19079" y="43277"/>
                  </a:cubicBezTo>
                  <a:lnTo>
                    <a:pt x="19222" y="43277"/>
                  </a:lnTo>
                  <a:cubicBezTo>
                    <a:pt x="19473" y="43205"/>
                    <a:pt x="19723" y="43098"/>
                    <a:pt x="19974" y="42954"/>
                  </a:cubicBezTo>
                  <a:cubicBezTo>
                    <a:pt x="20117" y="42919"/>
                    <a:pt x="20225" y="42847"/>
                    <a:pt x="20332" y="42776"/>
                  </a:cubicBezTo>
                  <a:cubicBezTo>
                    <a:pt x="20475" y="42668"/>
                    <a:pt x="20583" y="42561"/>
                    <a:pt x="20690" y="42453"/>
                  </a:cubicBezTo>
                  <a:cubicBezTo>
                    <a:pt x="20940" y="42239"/>
                    <a:pt x="21119" y="42024"/>
                    <a:pt x="21298" y="41773"/>
                  </a:cubicBezTo>
                  <a:cubicBezTo>
                    <a:pt x="21334" y="41737"/>
                    <a:pt x="21406" y="41666"/>
                    <a:pt x="21442" y="41594"/>
                  </a:cubicBezTo>
                  <a:lnTo>
                    <a:pt x="21513" y="41558"/>
                  </a:lnTo>
                  <a:cubicBezTo>
                    <a:pt x="21656" y="41523"/>
                    <a:pt x="21800" y="41487"/>
                    <a:pt x="21943" y="41451"/>
                  </a:cubicBezTo>
                  <a:cubicBezTo>
                    <a:pt x="22050" y="41451"/>
                    <a:pt x="22157" y="41415"/>
                    <a:pt x="22265" y="41380"/>
                  </a:cubicBezTo>
                  <a:cubicBezTo>
                    <a:pt x="22587" y="41308"/>
                    <a:pt x="22838" y="41165"/>
                    <a:pt x="23124" y="41022"/>
                  </a:cubicBezTo>
                  <a:cubicBezTo>
                    <a:pt x="23375" y="40878"/>
                    <a:pt x="23625" y="40699"/>
                    <a:pt x="23876" y="40485"/>
                  </a:cubicBezTo>
                  <a:cubicBezTo>
                    <a:pt x="24126" y="40270"/>
                    <a:pt x="24341" y="40019"/>
                    <a:pt x="24556" y="39769"/>
                  </a:cubicBezTo>
                  <a:cubicBezTo>
                    <a:pt x="24878" y="39375"/>
                    <a:pt x="25164" y="38910"/>
                    <a:pt x="25379" y="38444"/>
                  </a:cubicBezTo>
                  <a:cubicBezTo>
                    <a:pt x="25451" y="38337"/>
                    <a:pt x="25486" y="38194"/>
                    <a:pt x="25522" y="38086"/>
                  </a:cubicBezTo>
                  <a:lnTo>
                    <a:pt x="25630" y="38051"/>
                  </a:lnTo>
                  <a:lnTo>
                    <a:pt x="25665" y="38051"/>
                  </a:lnTo>
                  <a:cubicBezTo>
                    <a:pt x="25809" y="37979"/>
                    <a:pt x="25952" y="37943"/>
                    <a:pt x="26095" y="37872"/>
                  </a:cubicBezTo>
                  <a:cubicBezTo>
                    <a:pt x="26131" y="37836"/>
                    <a:pt x="26202" y="37800"/>
                    <a:pt x="26274" y="37764"/>
                  </a:cubicBezTo>
                  <a:lnTo>
                    <a:pt x="26381" y="37693"/>
                  </a:lnTo>
                  <a:lnTo>
                    <a:pt x="26560" y="37693"/>
                  </a:lnTo>
                  <a:cubicBezTo>
                    <a:pt x="26668" y="37693"/>
                    <a:pt x="26739" y="37657"/>
                    <a:pt x="26811" y="37657"/>
                  </a:cubicBezTo>
                  <a:cubicBezTo>
                    <a:pt x="26954" y="37621"/>
                    <a:pt x="27097" y="37549"/>
                    <a:pt x="27205" y="37514"/>
                  </a:cubicBezTo>
                  <a:cubicBezTo>
                    <a:pt x="27598" y="37406"/>
                    <a:pt x="27920" y="37263"/>
                    <a:pt x="28243" y="37048"/>
                  </a:cubicBezTo>
                  <a:lnTo>
                    <a:pt x="28708" y="36798"/>
                  </a:lnTo>
                  <a:lnTo>
                    <a:pt x="28744" y="36798"/>
                  </a:lnTo>
                  <a:cubicBezTo>
                    <a:pt x="28923" y="36655"/>
                    <a:pt x="29137" y="36511"/>
                    <a:pt x="29281" y="36332"/>
                  </a:cubicBezTo>
                  <a:cubicBezTo>
                    <a:pt x="29460" y="36189"/>
                    <a:pt x="29639" y="35975"/>
                    <a:pt x="29746" y="35760"/>
                  </a:cubicBezTo>
                  <a:cubicBezTo>
                    <a:pt x="29889" y="35545"/>
                    <a:pt x="29961" y="35330"/>
                    <a:pt x="30068" y="35115"/>
                  </a:cubicBezTo>
                  <a:cubicBezTo>
                    <a:pt x="30140" y="34865"/>
                    <a:pt x="30211" y="34614"/>
                    <a:pt x="30211" y="34328"/>
                  </a:cubicBezTo>
                  <a:cubicBezTo>
                    <a:pt x="30211" y="34185"/>
                    <a:pt x="30211" y="34006"/>
                    <a:pt x="30211" y="33863"/>
                  </a:cubicBezTo>
                  <a:lnTo>
                    <a:pt x="30211" y="33827"/>
                  </a:lnTo>
                  <a:lnTo>
                    <a:pt x="30211" y="33612"/>
                  </a:lnTo>
                  <a:lnTo>
                    <a:pt x="30247" y="33612"/>
                  </a:lnTo>
                  <a:cubicBezTo>
                    <a:pt x="30319" y="33576"/>
                    <a:pt x="30390" y="33505"/>
                    <a:pt x="30498" y="33469"/>
                  </a:cubicBezTo>
                  <a:cubicBezTo>
                    <a:pt x="30712" y="33290"/>
                    <a:pt x="30963" y="33075"/>
                    <a:pt x="31142" y="32860"/>
                  </a:cubicBezTo>
                  <a:cubicBezTo>
                    <a:pt x="31536" y="32467"/>
                    <a:pt x="31786" y="31966"/>
                    <a:pt x="31965" y="31429"/>
                  </a:cubicBezTo>
                  <a:cubicBezTo>
                    <a:pt x="32001" y="31250"/>
                    <a:pt x="32037" y="31071"/>
                    <a:pt x="32037" y="30927"/>
                  </a:cubicBezTo>
                  <a:cubicBezTo>
                    <a:pt x="32073" y="30784"/>
                    <a:pt x="32073" y="30641"/>
                    <a:pt x="32037" y="30534"/>
                  </a:cubicBezTo>
                  <a:cubicBezTo>
                    <a:pt x="32037" y="30355"/>
                    <a:pt x="32037" y="30140"/>
                    <a:pt x="32001" y="29961"/>
                  </a:cubicBezTo>
                  <a:lnTo>
                    <a:pt x="32001" y="29889"/>
                  </a:lnTo>
                  <a:lnTo>
                    <a:pt x="32001" y="29818"/>
                  </a:lnTo>
                  <a:lnTo>
                    <a:pt x="32001" y="29746"/>
                  </a:lnTo>
                  <a:cubicBezTo>
                    <a:pt x="32001" y="29675"/>
                    <a:pt x="31965" y="29603"/>
                    <a:pt x="31929" y="29496"/>
                  </a:cubicBezTo>
                  <a:cubicBezTo>
                    <a:pt x="31929" y="29424"/>
                    <a:pt x="31929" y="29460"/>
                    <a:pt x="31929" y="29424"/>
                  </a:cubicBezTo>
                  <a:lnTo>
                    <a:pt x="32037" y="29317"/>
                  </a:lnTo>
                  <a:lnTo>
                    <a:pt x="32037" y="29281"/>
                  </a:lnTo>
                  <a:cubicBezTo>
                    <a:pt x="32108" y="29209"/>
                    <a:pt x="32144" y="29138"/>
                    <a:pt x="32216" y="29066"/>
                  </a:cubicBezTo>
                  <a:cubicBezTo>
                    <a:pt x="32359" y="28887"/>
                    <a:pt x="32502" y="28672"/>
                    <a:pt x="32610" y="28458"/>
                  </a:cubicBezTo>
                  <a:cubicBezTo>
                    <a:pt x="32753" y="28207"/>
                    <a:pt x="32860" y="27957"/>
                    <a:pt x="32932" y="27706"/>
                  </a:cubicBezTo>
                  <a:cubicBezTo>
                    <a:pt x="33075" y="27205"/>
                    <a:pt x="33147" y="26668"/>
                    <a:pt x="33075" y="26167"/>
                  </a:cubicBezTo>
                  <a:cubicBezTo>
                    <a:pt x="33039" y="25916"/>
                    <a:pt x="33003" y="25666"/>
                    <a:pt x="32968" y="25451"/>
                  </a:cubicBezTo>
                  <a:cubicBezTo>
                    <a:pt x="32968" y="25379"/>
                    <a:pt x="32968" y="25308"/>
                    <a:pt x="32968" y="25236"/>
                  </a:cubicBezTo>
                  <a:lnTo>
                    <a:pt x="32968" y="25200"/>
                  </a:lnTo>
                  <a:cubicBezTo>
                    <a:pt x="33003" y="25165"/>
                    <a:pt x="33039" y="25093"/>
                    <a:pt x="33075" y="25057"/>
                  </a:cubicBezTo>
                  <a:lnTo>
                    <a:pt x="33182" y="24950"/>
                  </a:lnTo>
                  <a:cubicBezTo>
                    <a:pt x="33325" y="24807"/>
                    <a:pt x="33433" y="24663"/>
                    <a:pt x="33504" y="24520"/>
                  </a:cubicBezTo>
                  <a:cubicBezTo>
                    <a:pt x="33719" y="24234"/>
                    <a:pt x="33791" y="23912"/>
                    <a:pt x="33755" y="23590"/>
                  </a:cubicBezTo>
                  <a:lnTo>
                    <a:pt x="33755" y="23482"/>
                  </a:lnTo>
                  <a:lnTo>
                    <a:pt x="33755" y="23339"/>
                  </a:lnTo>
                  <a:cubicBezTo>
                    <a:pt x="34041" y="23124"/>
                    <a:pt x="34328" y="22909"/>
                    <a:pt x="34650" y="22730"/>
                  </a:cubicBezTo>
                  <a:lnTo>
                    <a:pt x="34936" y="22516"/>
                  </a:lnTo>
                  <a:cubicBezTo>
                    <a:pt x="35437" y="22265"/>
                    <a:pt x="35831" y="21836"/>
                    <a:pt x="36082" y="21334"/>
                  </a:cubicBezTo>
                  <a:cubicBezTo>
                    <a:pt x="36153" y="21156"/>
                    <a:pt x="36225" y="20977"/>
                    <a:pt x="36261" y="20798"/>
                  </a:cubicBezTo>
                  <a:cubicBezTo>
                    <a:pt x="36296" y="20619"/>
                    <a:pt x="36296" y="20440"/>
                    <a:pt x="36296" y="20261"/>
                  </a:cubicBezTo>
                  <a:lnTo>
                    <a:pt x="36296" y="20082"/>
                  </a:lnTo>
                  <a:lnTo>
                    <a:pt x="36475" y="20082"/>
                  </a:lnTo>
                  <a:cubicBezTo>
                    <a:pt x="36762" y="20082"/>
                    <a:pt x="36977" y="20082"/>
                    <a:pt x="37191" y="20046"/>
                  </a:cubicBezTo>
                  <a:cubicBezTo>
                    <a:pt x="37513" y="20046"/>
                    <a:pt x="37871" y="19974"/>
                    <a:pt x="38194" y="19903"/>
                  </a:cubicBezTo>
                  <a:cubicBezTo>
                    <a:pt x="38480" y="19831"/>
                    <a:pt x="38766" y="19724"/>
                    <a:pt x="39053" y="19581"/>
                  </a:cubicBezTo>
                  <a:cubicBezTo>
                    <a:pt x="39232" y="19473"/>
                    <a:pt x="39411" y="19366"/>
                    <a:pt x="39590" y="19258"/>
                  </a:cubicBezTo>
                  <a:lnTo>
                    <a:pt x="39661" y="19223"/>
                  </a:lnTo>
                  <a:cubicBezTo>
                    <a:pt x="39733" y="19151"/>
                    <a:pt x="39840" y="19079"/>
                    <a:pt x="39983" y="19008"/>
                  </a:cubicBezTo>
                  <a:cubicBezTo>
                    <a:pt x="40126" y="18972"/>
                    <a:pt x="40270" y="18936"/>
                    <a:pt x="40413" y="18900"/>
                  </a:cubicBezTo>
                  <a:lnTo>
                    <a:pt x="40556" y="18900"/>
                  </a:lnTo>
                  <a:cubicBezTo>
                    <a:pt x="40842" y="18829"/>
                    <a:pt x="41093" y="18757"/>
                    <a:pt x="41344" y="18614"/>
                  </a:cubicBezTo>
                  <a:cubicBezTo>
                    <a:pt x="41558" y="18543"/>
                    <a:pt x="41773" y="18399"/>
                    <a:pt x="41952" y="18256"/>
                  </a:cubicBezTo>
                  <a:cubicBezTo>
                    <a:pt x="42059" y="18185"/>
                    <a:pt x="42131" y="18149"/>
                    <a:pt x="42167" y="18077"/>
                  </a:cubicBezTo>
                  <a:cubicBezTo>
                    <a:pt x="42274" y="17970"/>
                    <a:pt x="42346" y="17898"/>
                    <a:pt x="42417" y="17791"/>
                  </a:cubicBezTo>
                  <a:cubicBezTo>
                    <a:pt x="42561" y="17612"/>
                    <a:pt x="42668" y="17397"/>
                    <a:pt x="42740" y="17218"/>
                  </a:cubicBezTo>
                  <a:cubicBezTo>
                    <a:pt x="42775" y="17111"/>
                    <a:pt x="42811" y="17003"/>
                    <a:pt x="42847" y="16896"/>
                  </a:cubicBezTo>
                  <a:cubicBezTo>
                    <a:pt x="42847" y="16824"/>
                    <a:pt x="42883" y="16753"/>
                    <a:pt x="42883" y="16681"/>
                  </a:cubicBezTo>
                  <a:lnTo>
                    <a:pt x="43062" y="16538"/>
                  </a:lnTo>
                  <a:lnTo>
                    <a:pt x="43133" y="16538"/>
                  </a:lnTo>
                  <a:cubicBezTo>
                    <a:pt x="43241" y="16466"/>
                    <a:pt x="43384" y="16359"/>
                    <a:pt x="43491" y="16287"/>
                  </a:cubicBezTo>
                  <a:cubicBezTo>
                    <a:pt x="43742" y="16073"/>
                    <a:pt x="43921" y="15822"/>
                    <a:pt x="44028" y="15536"/>
                  </a:cubicBezTo>
                  <a:cubicBezTo>
                    <a:pt x="44171" y="15249"/>
                    <a:pt x="44243" y="14963"/>
                    <a:pt x="44314" y="14677"/>
                  </a:cubicBezTo>
                  <a:cubicBezTo>
                    <a:pt x="44314" y="14426"/>
                    <a:pt x="44314" y="14211"/>
                    <a:pt x="44279" y="13997"/>
                  </a:cubicBezTo>
                  <a:cubicBezTo>
                    <a:pt x="44386" y="13961"/>
                    <a:pt x="44529" y="13889"/>
                    <a:pt x="44672" y="13853"/>
                  </a:cubicBezTo>
                  <a:cubicBezTo>
                    <a:pt x="44780" y="13818"/>
                    <a:pt x="44851" y="13746"/>
                    <a:pt x="44923" y="13674"/>
                  </a:cubicBezTo>
                  <a:lnTo>
                    <a:pt x="45066" y="13603"/>
                  </a:lnTo>
                  <a:lnTo>
                    <a:pt x="45675" y="13603"/>
                  </a:lnTo>
                  <a:lnTo>
                    <a:pt x="45925" y="13567"/>
                  </a:lnTo>
                  <a:cubicBezTo>
                    <a:pt x="46033" y="13531"/>
                    <a:pt x="46140" y="13531"/>
                    <a:pt x="46247" y="13495"/>
                  </a:cubicBezTo>
                  <a:cubicBezTo>
                    <a:pt x="46391" y="13460"/>
                    <a:pt x="46498" y="13424"/>
                    <a:pt x="46641" y="13352"/>
                  </a:cubicBezTo>
                  <a:cubicBezTo>
                    <a:pt x="46856" y="13281"/>
                    <a:pt x="47071" y="13138"/>
                    <a:pt x="47285" y="12994"/>
                  </a:cubicBezTo>
                  <a:cubicBezTo>
                    <a:pt x="47608" y="12708"/>
                    <a:pt x="47858" y="12350"/>
                    <a:pt x="48037" y="11956"/>
                  </a:cubicBezTo>
                  <a:cubicBezTo>
                    <a:pt x="48109" y="11849"/>
                    <a:pt x="48145" y="11742"/>
                    <a:pt x="48180" y="11634"/>
                  </a:cubicBezTo>
                  <a:cubicBezTo>
                    <a:pt x="48180" y="11563"/>
                    <a:pt x="48180" y="11491"/>
                    <a:pt x="48180" y="11455"/>
                  </a:cubicBezTo>
                  <a:lnTo>
                    <a:pt x="48288" y="11384"/>
                  </a:lnTo>
                  <a:cubicBezTo>
                    <a:pt x="48395" y="11312"/>
                    <a:pt x="48467" y="11205"/>
                    <a:pt x="48574" y="11133"/>
                  </a:cubicBezTo>
                  <a:cubicBezTo>
                    <a:pt x="48681" y="11061"/>
                    <a:pt x="48717" y="10990"/>
                    <a:pt x="48825" y="10918"/>
                  </a:cubicBezTo>
                  <a:cubicBezTo>
                    <a:pt x="49004" y="10703"/>
                    <a:pt x="49183" y="10489"/>
                    <a:pt x="49326" y="10238"/>
                  </a:cubicBezTo>
                  <a:cubicBezTo>
                    <a:pt x="49469" y="9952"/>
                    <a:pt x="49505" y="9630"/>
                    <a:pt x="49469" y="9272"/>
                  </a:cubicBezTo>
                  <a:cubicBezTo>
                    <a:pt x="49397" y="8985"/>
                    <a:pt x="49254" y="8699"/>
                    <a:pt x="49039" y="8448"/>
                  </a:cubicBezTo>
                  <a:cubicBezTo>
                    <a:pt x="48860" y="8269"/>
                    <a:pt x="48646" y="8090"/>
                    <a:pt x="48431" y="7947"/>
                  </a:cubicBezTo>
                  <a:cubicBezTo>
                    <a:pt x="48359" y="7876"/>
                    <a:pt x="48252" y="7804"/>
                    <a:pt x="48145" y="7768"/>
                  </a:cubicBezTo>
                  <a:cubicBezTo>
                    <a:pt x="48037" y="7697"/>
                    <a:pt x="47930" y="7625"/>
                    <a:pt x="47822" y="7554"/>
                  </a:cubicBezTo>
                  <a:cubicBezTo>
                    <a:pt x="47858" y="7339"/>
                    <a:pt x="47822" y="7088"/>
                    <a:pt x="47787" y="6873"/>
                  </a:cubicBezTo>
                  <a:cubicBezTo>
                    <a:pt x="47751" y="6802"/>
                    <a:pt x="47715" y="6694"/>
                    <a:pt x="47679" y="6623"/>
                  </a:cubicBezTo>
                  <a:lnTo>
                    <a:pt x="47572" y="6515"/>
                  </a:lnTo>
                  <a:lnTo>
                    <a:pt x="47464" y="6408"/>
                  </a:lnTo>
                  <a:cubicBezTo>
                    <a:pt x="47393" y="6337"/>
                    <a:pt x="47321" y="6301"/>
                    <a:pt x="47250" y="6229"/>
                  </a:cubicBezTo>
                  <a:cubicBezTo>
                    <a:pt x="47142" y="6193"/>
                    <a:pt x="47071" y="6158"/>
                    <a:pt x="46999" y="6122"/>
                  </a:cubicBezTo>
                  <a:lnTo>
                    <a:pt x="46963" y="6122"/>
                  </a:lnTo>
                  <a:cubicBezTo>
                    <a:pt x="46892" y="6050"/>
                    <a:pt x="46820" y="6014"/>
                    <a:pt x="46713" y="5979"/>
                  </a:cubicBezTo>
                  <a:lnTo>
                    <a:pt x="46605" y="5943"/>
                  </a:lnTo>
                  <a:cubicBezTo>
                    <a:pt x="46426" y="5871"/>
                    <a:pt x="46283" y="5800"/>
                    <a:pt x="46140" y="5692"/>
                  </a:cubicBezTo>
                  <a:cubicBezTo>
                    <a:pt x="46140" y="5621"/>
                    <a:pt x="46176" y="5549"/>
                    <a:pt x="46176" y="5513"/>
                  </a:cubicBezTo>
                  <a:lnTo>
                    <a:pt x="46176" y="5477"/>
                  </a:lnTo>
                  <a:cubicBezTo>
                    <a:pt x="46212" y="5370"/>
                    <a:pt x="46247" y="5263"/>
                    <a:pt x="46283" y="5191"/>
                  </a:cubicBezTo>
                  <a:cubicBezTo>
                    <a:pt x="46391" y="4869"/>
                    <a:pt x="46426" y="4547"/>
                    <a:pt x="46319" y="4225"/>
                  </a:cubicBezTo>
                  <a:cubicBezTo>
                    <a:pt x="46247" y="4081"/>
                    <a:pt x="46176" y="3938"/>
                    <a:pt x="46104" y="3831"/>
                  </a:cubicBezTo>
                  <a:cubicBezTo>
                    <a:pt x="45997" y="3724"/>
                    <a:pt x="45889" y="3580"/>
                    <a:pt x="45782" y="3473"/>
                  </a:cubicBezTo>
                  <a:cubicBezTo>
                    <a:pt x="45675" y="3366"/>
                    <a:pt x="45532" y="3258"/>
                    <a:pt x="45424" y="3187"/>
                  </a:cubicBezTo>
                  <a:cubicBezTo>
                    <a:pt x="45281" y="3115"/>
                    <a:pt x="45138" y="3043"/>
                    <a:pt x="45030" y="3008"/>
                  </a:cubicBezTo>
                  <a:cubicBezTo>
                    <a:pt x="45066" y="2757"/>
                    <a:pt x="45066" y="2506"/>
                    <a:pt x="45066" y="2256"/>
                  </a:cubicBezTo>
                  <a:cubicBezTo>
                    <a:pt x="45030" y="1970"/>
                    <a:pt x="44959" y="1647"/>
                    <a:pt x="44816" y="1361"/>
                  </a:cubicBezTo>
                  <a:cubicBezTo>
                    <a:pt x="44816" y="1254"/>
                    <a:pt x="44780" y="1218"/>
                    <a:pt x="44708" y="1146"/>
                  </a:cubicBezTo>
                  <a:cubicBezTo>
                    <a:pt x="44672" y="1039"/>
                    <a:pt x="44601" y="932"/>
                    <a:pt x="44493" y="860"/>
                  </a:cubicBezTo>
                  <a:cubicBezTo>
                    <a:pt x="44350" y="609"/>
                    <a:pt x="44136" y="430"/>
                    <a:pt x="43921" y="287"/>
                  </a:cubicBezTo>
                  <a:cubicBezTo>
                    <a:pt x="43527" y="72"/>
                    <a:pt x="43133" y="1"/>
                    <a:pt x="427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33"/>
            <p:cNvSpPr/>
            <p:nvPr/>
          </p:nvSpPr>
          <p:spPr>
            <a:xfrm>
              <a:off x="2285575" y="1299975"/>
              <a:ext cx="265800" cy="336500"/>
            </a:xfrm>
            <a:custGeom>
              <a:avLst/>
              <a:gdLst/>
              <a:ahLst/>
              <a:cxnLst/>
              <a:rect l="l" t="t" r="r" b="b"/>
              <a:pathLst>
                <a:path w="10632" h="13460" extrusionOk="0">
                  <a:moveTo>
                    <a:pt x="10488" y="0"/>
                  </a:moveTo>
                  <a:cubicBezTo>
                    <a:pt x="10274" y="0"/>
                    <a:pt x="10095" y="72"/>
                    <a:pt x="9916" y="72"/>
                  </a:cubicBezTo>
                  <a:cubicBezTo>
                    <a:pt x="9737" y="108"/>
                    <a:pt x="9558" y="179"/>
                    <a:pt x="9415" y="251"/>
                  </a:cubicBezTo>
                  <a:cubicBezTo>
                    <a:pt x="9092" y="394"/>
                    <a:pt x="8842" y="645"/>
                    <a:pt x="8734" y="967"/>
                  </a:cubicBezTo>
                  <a:cubicBezTo>
                    <a:pt x="8699" y="1038"/>
                    <a:pt x="8663" y="1110"/>
                    <a:pt x="8663" y="1217"/>
                  </a:cubicBezTo>
                  <a:cubicBezTo>
                    <a:pt x="8663" y="1289"/>
                    <a:pt x="8663" y="1396"/>
                    <a:pt x="8663" y="1468"/>
                  </a:cubicBezTo>
                  <a:cubicBezTo>
                    <a:pt x="8663" y="1647"/>
                    <a:pt x="8699" y="1790"/>
                    <a:pt x="8770" y="1933"/>
                  </a:cubicBezTo>
                  <a:cubicBezTo>
                    <a:pt x="8770" y="1969"/>
                    <a:pt x="8770" y="2005"/>
                    <a:pt x="8806" y="2041"/>
                  </a:cubicBezTo>
                  <a:lnTo>
                    <a:pt x="8806" y="2148"/>
                  </a:lnTo>
                  <a:cubicBezTo>
                    <a:pt x="8734" y="2148"/>
                    <a:pt x="8627" y="2220"/>
                    <a:pt x="8555" y="2255"/>
                  </a:cubicBezTo>
                  <a:cubicBezTo>
                    <a:pt x="8520" y="2255"/>
                    <a:pt x="8484" y="2291"/>
                    <a:pt x="8448" y="2327"/>
                  </a:cubicBezTo>
                  <a:lnTo>
                    <a:pt x="8412" y="2363"/>
                  </a:lnTo>
                  <a:lnTo>
                    <a:pt x="8341" y="2434"/>
                  </a:lnTo>
                  <a:cubicBezTo>
                    <a:pt x="8269" y="2506"/>
                    <a:pt x="8198" y="2613"/>
                    <a:pt x="8162" y="2685"/>
                  </a:cubicBezTo>
                  <a:lnTo>
                    <a:pt x="8126" y="2757"/>
                  </a:lnTo>
                  <a:cubicBezTo>
                    <a:pt x="8090" y="2649"/>
                    <a:pt x="8019" y="2578"/>
                    <a:pt x="7911" y="2578"/>
                  </a:cubicBezTo>
                  <a:lnTo>
                    <a:pt x="6265" y="2255"/>
                  </a:lnTo>
                  <a:lnTo>
                    <a:pt x="6157" y="2255"/>
                  </a:lnTo>
                  <a:cubicBezTo>
                    <a:pt x="5942" y="2184"/>
                    <a:pt x="5692" y="2148"/>
                    <a:pt x="5441" y="2076"/>
                  </a:cubicBezTo>
                  <a:lnTo>
                    <a:pt x="4904" y="1933"/>
                  </a:lnTo>
                  <a:cubicBezTo>
                    <a:pt x="4761" y="1897"/>
                    <a:pt x="4618" y="1862"/>
                    <a:pt x="4475" y="1862"/>
                  </a:cubicBezTo>
                  <a:cubicBezTo>
                    <a:pt x="4296" y="1862"/>
                    <a:pt x="4153" y="1897"/>
                    <a:pt x="4010" y="1933"/>
                  </a:cubicBezTo>
                  <a:cubicBezTo>
                    <a:pt x="3759" y="2041"/>
                    <a:pt x="3508" y="2184"/>
                    <a:pt x="3294" y="2399"/>
                  </a:cubicBezTo>
                  <a:lnTo>
                    <a:pt x="3043" y="2613"/>
                  </a:lnTo>
                  <a:lnTo>
                    <a:pt x="2864" y="2828"/>
                  </a:lnTo>
                  <a:lnTo>
                    <a:pt x="2327" y="3293"/>
                  </a:lnTo>
                  <a:lnTo>
                    <a:pt x="2220" y="3401"/>
                  </a:lnTo>
                  <a:cubicBezTo>
                    <a:pt x="2077" y="3508"/>
                    <a:pt x="1933" y="3651"/>
                    <a:pt x="1790" y="3759"/>
                  </a:cubicBezTo>
                  <a:cubicBezTo>
                    <a:pt x="1611" y="3938"/>
                    <a:pt x="1432" y="4153"/>
                    <a:pt x="1325" y="4403"/>
                  </a:cubicBezTo>
                  <a:cubicBezTo>
                    <a:pt x="1218" y="4510"/>
                    <a:pt x="1182" y="4689"/>
                    <a:pt x="1110" y="4833"/>
                  </a:cubicBezTo>
                  <a:cubicBezTo>
                    <a:pt x="1074" y="4976"/>
                    <a:pt x="1039" y="5119"/>
                    <a:pt x="1039" y="5298"/>
                  </a:cubicBezTo>
                  <a:cubicBezTo>
                    <a:pt x="1039" y="5441"/>
                    <a:pt x="1039" y="5620"/>
                    <a:pt x="1039" y="5799"/>
                  </a:cubicBezTo>
                  <a:cubicBezTo>
                    <a:pt x="1039" y="5906"/>
                    <a:pt x="1039" y="6050"/>
                    <a:pt x="1039" y="6193"/>
                  </a:cubicBezTo>
                  <a:lnTo>
                    <a:pt x="1039" y="6229"/>
                  </a:lnTo>
                  <a:lnTo>
                    <a:pt x="967" y="6336"/>
                  </a:lnTo>
                  <a:lnTo>
                    <a:pt x="931" y="6408"/>
                  </a:lnTo>
                  <a:cubicBezTo>
                    <a:pt x="788" y="6551"/>
                    <a:pt x="645" y="6730"/>
                    <a:pt x="537" y="6873"/>
                  </a:cubicBezTo>
                  <a:cubicBezTo>
                    <a:pt x="394" y="7123"/>
                    <a:pt x="251" y="7374"/>
                    <a:pt x="180" y="7660"/>
                  </a:cubicBezTo>
                  <a:cubicBezTo>
                    <a:pt x="108" y="7911"/>
                    <a:pt x="36" y="8162"/>
                    <a:pt x="36" y="8412"/>
                  </a:cubicBezTo>
                  <a:cubicBezTo>
                    <a:pt x="1" y="8519"/>
                    <a:pt x="1" y="8663"/>
                    <a:pt x="1" y="8770"/>
                  </a:cubicBezTo>
                  <a:cubicBezTo>
                    <a:pt x="1" y="8949"/>
                    <a:pt x="1" y="9092"/>
                    <a:pt x="36" y="9271"/>
                  </a:cubicBezTo>
                  <a:cubicBezTo>
                    <a:pt x="72" y="9486"/>
                    <a:pt x="180" y="9701"/>
                    <a:pt x="287" y="9915"/>
                  </a:cubicBezTo>
                  <a:cubicBezTo>
                    <a:pt x="358" y="10059"/>
                    <a:pt x="430" y="10166"/>
                    <a:pt x="502" y="10309"/>
                  </a:cubicBezTo>
                  <a:lnTo>
                    <a:pt x="537" y="10345"/>
                  </a:lnTo>
                  <a:cubicBezTo>
                    <a:pt x="573" y="10417"/>
                    <a:pt x="609" y="10452"/>
                    <a:pt x="645" y="10524"/>
                  </a:cubicBezTo>
                  <a:lnTo>
                    <a:pt x="681" y="10560"/>
                  </a:lnTo>
                  <a:lnTo>
                    <a:pt x="716" y="10631"/>
                  </a:lnTo>
                  <a:cubicBezTo>
                    <a:pt x="788" y="10667"/>
                    <a:pt x="824" y="10775"/>
                    <a:pt x="860" y="10846"/>
                  </a:cubicBezTo>
                  <a:cubicBezTo>
                    <a:pt x="895" y="10882"/>
                    <a:pt x="895" y="10918"/>
                    <a:pt x="895" y="10954"/>
                  </a:cubicBezTo>
                  <a:cubicBezTo>
                    <a:pt x="931" y="11132"/>
                    <a:pt x="931" y="11276"/>
                    <a:pt x="895" y="11455"/>
                  </a:cubicBezTo>
                  <a:cubicBezTo>
                    <a:pt x="895" y="11634"/>
                    <a:pt x="895" y="11813"/>
                    <a:pt x="895" y="11992"/>
                  </a:cubicBezTo>
                  <a:cubicBezTo>
                    <a:pt x="931" y="12135"/>
                    <a:pt x="967" y="12314"/>
                    <a:pt x="1003" y="12493"/>
                  </a:cubicBezTo>
                  <a:cubicBezTo>
                    <a:pt x="1039" y="12564"/>
                    <a:pt x="1074" y="12636"/>
                    <a:pt x="1110" y="12707"/>
                  </a:cubicBezTo>
                  <a:cubicBezTo>
                    <a:pt x="1146" y="12743"/>
                    <a:pt x="1182" y="12815"/>
                    <a:pt x="1253" y="12886"/>
                  </a:cubicBezTo>
                  <a:cubicBezTo>
                    <a:pt x="1325" y="12994"/>
                    <a:pt x="1468" y="13101"/>
                    <a:pt x="1611" y="13173"/>
                  </a:cubicBezTo>
                  <a:cubicBezTo>
                    <a:pt x="1754" y="13244"/>
                    <a:pt x="1898" y="13316"/>
                    <a:pt x="2041" y="13352"/>
                  </a:cubicBezTo>
                  <a:cubicBezTo>
                    <a:pt x="2220" y="13423"/>
                    <a:pt x="2363" y="13459"/>
                    <a:pt x="2542" y="13459"/>
                  </a:cubicBezTo>
                  <a:cubicBezTo>
                    <a:pt x="2614" y="13459"/>
                    <a:pt x="2685" y="13423"/>
                    <a:pt x="2721" y="13388"/>
                  </a:cubicBezTo>
                  <a:cubicBezTo>
                    <a:pt x="2793" y="13352"/>
                    <a:pt x="2793" y="13280"/>
                    <a:pt x="2793" y="13209"/>
                  </a:cubicBezTo>
                  <a:cubicBezTo>
                    <a:pt x="2793" y="13030"/>
                    <a:pt x="2685" y="12922"/>
                    <a:pt x="2542" y="12922"/>
                  </a:cubicBezTo>
                  <a:lnTo>
                    <a:pt x="2220" y="12922"/>
                  </a:lnTo>
                  <a:cubicBezTo>
                    <a:pt x="2077" y="12886"/>
                    <a:pt x="1969" y="12851"/>
                    <a:pt x="1862" y="12815"/>
                  </a:cubicBezTo>
                  <a:cubicBezTo>
                    <a:pt x="1719" y="12779"/>
                    <a:pt x="1576" y="12672"/>
                    <a:pt x="1504" y="12564"/>
                  </a:cubicBezTo>
                  <a:cubicBezTo>
                    <a:pt x="1468" y="12493"/>
                    <a:pt x="1432" y="12457"/>
                    <a:pt x="1397" y="12385"/>
                  </a:cubicBezTo>
                  <a:cubicBezTo>
                    <a:pt x="1361" y="12278"/>
                    <a:pt x="1325" y="12135"/>
                    <a:pt x="1289" y="12027"/>
                  </a:cubicBezTo>
                  <a:cubicBezTo>
                    <a:pt x="1289" y="11813"/>
                    <a:pt x="1289" y="11562"/>
                    <a:pt x="1325" y="11347"/>
                  </a:cubicBezTo>
                  <a:cubicBezTo>
                    <a:pt x="1325" y="11276"/>
                    <a:pt x="1361" y="11168"/>
                    <a:pt x="1361" y="11097"/>
                  </a:cubicBezTo>
                  <a:cubicBezTo>
                    <a:pt x="1361" y="10918"/>
                    <a:pt x="1361" y="10775"/>
                    <a:pt x="1325" y="10631"/>
                  </a:cubicBezTo>
                  <a:cubicBezTo>
                    <a:pt x="1289" y="10560"/>
                    <a:pt x="1289" y="10488"/>
                    <a:pt x="1253" y="10417"/>
                  </a:cubicBezTo>
                  <a:lnTo>
                    <a:pt x="1218" y="10381"/>
                  </a:lnTo>
                  <a:lnTo>
                    <a:pt x="1182" y="10273"/>
                  </a:lnTo>
                  <a:cubicBezTo>
                    <a:pt x="1074" y="9987"/>
                    <a:pt x="967" y="9701"/>
                    <a:pt x="895" y="9414"/>
                  </a:cubicBezTo>
                  <a:cubicBezTo>
                    <a:pt x="895" y="9271"/>
                    <a:pt x="895" y="9164"/>
                    <a:pt x="895" y="9021"/>
                  </a:cubicBezTo>
                  <a:cubicBezTo>
                    <a:pt x="967" y="8734"/>
                    <a:pt x="1039" y="8412"/>
                    <a:pt x="1146" y="8162"/>
                  </a:cubicBezTo>
                  <a:cubicBezTo>
                    <a:pt x="1218" y="7947"/>
                    <a:pt x="1325" y="7768"/>
                    <a:pt x="1468" y="7589"/>
                  </a:cubicBezTo>
                  <a:lnTo>
                    <a:pt x="1647" y="7374"/>
                  </a:lnTo>
                  <a:cubicBezTo>
                    <a:pt x="1719" y="7302"/>
                    <a:pt x="1790" y="7231"/>
                    <a:pt x="1862" y="7159"/>
                  </a:cubicBezTo>
                  <a:cubicBezTo>
                    <a:pt x="1933" y="7052"/>
                    <a:pt x="2005" y="6945"/>
                    <a:pt x="2077" y="6801"/>
                  </a:cubicBezTo>
                  <a:cubicBezTo>
                    <a:pt x="2148" y="6658"/>
                    <a:pt x="2184" y="6443"/>
                    <a:pt x="2220" y="6264"/>
                  </a:cubicBezTo>
                  <a:cubicBezTo>
                    <a:pt x="2184" y="6157"/>
                    <a:pt x="2184" y="6050"/>
                    <a:pt x="2148" y="5906"/>
                  </a:cubicBezTo>
                  <a:lnTo>
                    <a:pt x="2112" y="5799"/>
                  </a:lnTo>
                  <a:cubicBezTo>
                    <a:pt x="2077" y="5692"/>
                    <a:pt x="2041" y="5549"/>
                    <a:pt x="2005" y="5405"/>
                  </a:cubicBezTo>
                  <a:cubicBezTo>
                    <a:pt x="2005" y="5298"/>
                    <a:pt x="2005" y="5191"/>
                    <a:pt x="2005" y="5083"/>
                  </a:cubicBezTo>
                  <a:cubicBezTo>
                    <a:pt x="2041" y="5012"/>
                    <a:pt x="2041" y="4904"/>
                    <a:pt x="2077" y="4833"/>
                  </a:cubicBezTo>
                  <a:cubicBezTo>
                    <a:pt x="2148" y="4689"/>
                    <a:pt x="2220" y="4582"/>
                    <a:pt x="2291" y="4475"/>
                  </a:cubicBezTo>
                  <a:cubicBezTo>
                    <a:pt x="2470" y="4260"/>
                    <a:pt x="2685" y="4081"/>
                    <a:pt x="2864" y="3866"/>
                  </a:cubicBezTo>
                  <a:lnTo>
                    <a:pt x="3115" y="3616"/>
                  </a:lnTo>
                  <a:lnTo>
                    <a:pt x="3150" y="3616"/>
                  </a:lnTo>
                  <a:cubicBezTo>
                    <a:pt x="3294" y="3508"/>
                    <a:pt x="3401" y="3365"/>
                    <a:pt x="3544" y="3222"/>
                  </a:cubicBezTo>
                  <a:lnTo>
                    <a:pt x="3580" y="3186"/>
                  </a:lnTo>
                  <a:cubicBezTo>
                    <a:pt x="3723" y="3043"/>
                    <a:pt x="3866" y="2900"/>
                    <a:pt x="4010" y="2792"/>
                  </a:cubicBezTo>
                  <a:cubicBezTo>
                    <a:pt x="4081" y="2721"/>
                    <a:pt x="4153" y="2685"/>
                    <a:pt x="4260" y="2649"/>
                  </a:cubicBezTo>
                  <a:lnTo>
                    <a:pt x="4403" y="2578"/>
                  </a:lnTo>
                  <a:lnTo>
                    <a:pt x="4654" y="2578"/>
                  </a:lnTo>
                  <a:cubicBezTo>
                    <a:pt x="4940" y="2649"/>
                    <a:pt x="5191" y="2721"/>
                    <a:pt x="5477" y="2757"/>
                  </a:cubicBezTo>
                  <a:cubicBezTo>
                    <a:pt x="5656" y="2792"/>
                    <a:pt x="5835" y="2864"/>
                    <a:pt x="6014" y="2900"/>
                  </a:cubicBezTo>
                  <a:lnTo>
                    <a:pt x="6336" y="2971"/>
                  </a:lnTo>
                  <a:lnTo>
                    <a:pt x="7732" y="3258"/>
                  </a:lnTo>
                  <a:lnTo>
                    <a:pt x="7840" y="3258"/>
                  </a:lnTo>
                  <a:cubicBezTo>
                    <a:pt x="7875" y="3258"/>
                    <a:pt x="7947" y="3258"/>
                    <a:pt x="7983" y="3222"/>
                  </a:cubicBezTo>
                  <a:cubicBezTo>
                    <a:pt x="8019" y="3186"/>
                    <a:pt x="8019" y="3186"/>
                    <a:pt x="8054" y="3186"/>
                  </a:cubicBezTo>
                  <a:cubicBezTo>
                    <a:pt x="8054" y="3222"/>
                    <a:pt x="8054" y="3293"/>
                    <a:pt x="8054" y="3329"/>
                  </a:cubicBezTo>
                  <a:cubicBezTo>
                    <a:pt x="8054" y="3365"/>
                    <a:pt x="8054" y="3401"/>
                    <a:pt x="8054" y="3437"/>
                  </a:cubicBezTo>
                  <a:lnTo>
                    <a:pt x="8054" y="3580"/>
                  </a:lnTo>
                  <a:cubicBezTo>
                    <a:pt x="8019" y="3616"/>
                    <a:pt x="8019" y="3651"/>
                    <a:pt x="8019" y="3651"/>
                  </a:cubicBezTo>
                  <a:cubicBezTo>
                    <a:pt x="7983" y="3723"/>
                    <a:pt x="7983" y="3795"/>
                    <a:pt x="7947" y="3866"/>
                  </a:cubicBezTo>
                  <a:cubicBezTo>
                    <a:pt x="7947" y="3938"/>
                    <a:pt x="7911" y="4009"/>
                    <a:pt x="7911" y="4081"/>
                  </a:cubicBezTo>
                  <a:cubicBezTo>
                    <a:pt x="7911" y="4153"/>
                    <a:pt x="7911" y="4224"/>
                    <a:pt x="7947" y="4296"/>
                  </a:cubicBezTo>
                  <a:cubicBezTo>
                    <a:pt x="7947" y="4367"/>
                    <a:pt x="7983" y="4439"/>
                    <a:pt x="8019" y="4510"/>
                  </a:cubicBezTo>
                  <a:cubicBezTo>
                    <a:pt x="8054" y="4582"/>
                    <a:pt x="8090" y="4654"/>
                    <a:pt x="8126" y="4689"/>
                  </a:cubicBezTo>
                  <a:cubicBezTo>
                    <a:pt x="8198" y="4833"/>
                    <a:pt x="8341" y="4940"/>
                    <a:pt x="8448" y="5012"/>
                  </a:cubicBezTo>
                  <a:cubicBezTo>
                    <a:pt x="8520" y="5047"/>
                    <a:pt x="8591" y="5083"/>
                    <a:pt x="8663" y="5119"/>
                  </a:cubicBezTo>
                  <a:lnTo>
                    <a:pt x="8699" y="5119"/>
                  </a:lnTo>
                  <a:cubicBezTo>
                    <a:pt x="8770" y="5155"/>
                    <a:pt x="8842" y="5155"/>
                    <a:pt x="8913" y="5191"/>
                  </a:cubicBezTo>
                  <a:cubicBezTo>
                    <a:pt x="9021" y="5191"/>
                    <a:pt x="9164" y="5226"/>
                    <a:pt x="9271" y="5226"/>
                  </a:cubicBezTo>
                  <a:lnTo>
                    <a:pt x="9415" y="5226"/>
                  </a:lnTo>
                  <a:cubicBezTo>
                    <a:pt x="9594" y="5191"/>
                    <a:pt x="9808" y="5155"/>
                    <a:pt x="9987" y="5119"/>
                  </a:cubicBezTo>
                  <a:cubicBezTo>
                    <a:pt x="10023" y="5083"/>
                    <a:pt x="10059" y="5047"/>
                    <a:pt x="10095" y="5012"/>
                  </a:cubicBezTo>
                  <a:cubicBezTo>
                    <a:pt x="10130" y="4976"/>
                    <a:pt x="10130" y="4904"/>
                    <a:pt x="10095" y="4868"/>
                  </a:cubicBezTo>
                  <a:cubicBezTo>
                    <a:pt x="10095" y="4797"/>
                    <a:pt x="10059" y="4761"/>
                    <a:pt x="10023" y="4761"/>
                  </a:cubicBezTo>
                  <a:cubicBezTo>
                    <a:pt x="9987" y="4725"/>
                    <a:pt x="9951" y="4725"/>
                    <a:pt x="9916" y="4725"/>
                  </a:cubicBezTo>
                  <a:lnTo>
                    <a:pt x="9128" y="4725"/>
                  </a:lnTo>
                  <a:cubicBezTo>
                    <a:pt x="9021" y="4689"/>
                    <a:pt x="8913" y="4689"/>
                    <a:pt x="8806" y="4654"/>
                  </a:cubicBezTo>
                  <a:cubicBezTo>
                    <a:pt x="8734" y="4618"/>
                    <a:pt x="8699" y="4582"/>
                    <a:pt x="8627" y="4546"/>
                  </a:cubicBezTo>
                  <a:cubicBezTo>
                    <a:pt x="8591" y="4510"/>
                    <a:pt x="8555" y="4439"/>
                    <a:pt x="8520" y="4403"/>
                  </a:cubicBezTo>
                  <a:cubicBezTo>
                    <a:pt x="8484" y="4367"/>
                    <a:pt x="8448" y="4332"/>
                    <a:pt x="8448" y="4296"/>
                  </a:cubicBezTo>
                  <a:cubicBezTo>
                    <a:pt x="8412" y="4260"/>
                    <a:pt x="8412" y="4188"/>
                    <a:pt x="8377" y="4153"/>
                  </a:cubicBezTo>
                  <a:cubicBezTo>
                    <a:pt x="8377" y="4117"/>
                    <a:pt x="8377" y="4045"/>
                    <a:pt x="8377" y="4009"/>
                  </a:cubicBezTo>
                  <a:cubicBezTo>
                    <a:pt x="8412" y="3938"/>
                    <a:pt x="8412" y="3902"/>
                    <a:pt x="8448" y="3830"/>
                  </a:cubicBezTo>
                  <a:lnTo>
                    <a:pt x="8484" y="3759"/>
                  </a:lnTo>
                  <a:cubicBezTo>
                    <a:pt x="8484" y="3723"/>
                    <a:pt x="8520" y="3651"/>
                    <a:pt x="8520" y="3616"/>
                  </a:cubicBezTo>
                  <a:cubicBezTo>
                    <a:pt x="8555" y="3580"/>
                    <a:pt x="8591" y="3508"/>
                    <a:pt x="8591" y="3437"/>
                  </a:cubicBezTo>
                  <a:lnTo>
                    <a:pt x="8591" y="3365"/>
                  </a:lnTo>
                  <a:lnTo>
                    <a:pt x="8591" y="3329"/>
                  </a:lnTo>
                  <a:cubicBezTo>
                    <a:pt x="8627" y="3222"/>
                    <a:pt x="8627" y="3150"/>
                    <a:pt x="8663" y="3043"/>
                  </a:cubicBezTo>
                  <a:cubicBezTo>
                    <a:pt x="8699" y="3007"/>
                    <a:pt x="8699" y="2971"/>
                    <a:pt x="8734" y="2936"/>
                  </a:cubicBezTo>
                  <a:cubicBezTo>
                    <a:pt x="8770" y="2900"/>
                    <a:pt x="8806" y="2828"/>
                    <a:pt x="8842" y="2792"/>
                  </a:cubicBezTo>
                  <a:lnTo>
                    <a:pt x="8985" y="2721"/>
                  </a:lnTo>
                  <a:lnTo>
                    <a:pt x="9092" y="2685"/>
                  </a:lnTo>
                  <a:lnTo>
                    <a:pt x="9200" y="2613"/>
                  </a:lnTo>
                  <a:cubicBezTo>
                    <a:pt x="9236" y="2578"/>
                    <a:pt x="9271" y="2542"/>
                    <a:pt x="9307" y="2542"/>
                  </a:cubicBezTo>
                  <a:lnTo>
                    <a:pt x="9307" y="2506"/>
                  </a:lnTo>
                  <a:lnTo>
                    <a:pt x="9343" y="2470"/>
                  </a:lnTo>
                  <a:cubicBezTo>
                    <a:pt x="9379" y="2399"/>
                    <a:pt x="9379" y="2363"/>
                    <a:pt x="9379" y="2291"/>
                  </a:cubicBezTo>
                  <a:cubicBezTo>
                    <a:pt x="9379" y="2255"/>
                    <a:pt x="9379" y="2220"/>
                    <a:pt x="9379" y="2148"/>
                  </a:cubicBezTo>
                  <a:cubicBezTo>
                    <a:pt x="9379" y="2112"/>
                    <a:pt x="9343" y="2076"/>
                    <a:pt x="9343" y="2076"/>
                  </a:cubicBezTo>
                  <a:cubicBezTo>
                    <a:pt x="9271" y="1969"/>
                    <a:pt x="9236" y="1862"/>
                    <a:pt x="9200" y="1754"/>
                  </a:cubicBezTo>
                  <a:cubicBezTo>
                    <a:pt x="9128" y="1611"/>
                    <a:pt x="9092" y="1504"/>
                    <a:pt x="9092" y="1361"/>
                  </a:cubicBezTo>
                  <a:cubicBezTo>
                    <a:pt x="9057" y="1289"/>
                    <a:pt x="9057" y="1217"/>
                    <a:pt x="9092" y="1146"/>
                  </a:cubicBezTo>
                  <a:cubicBezTo>
                    <a:pt x="9092" y="1074"/>
                    <a:pt x="9092" y="1038"/>
                    <a:pt x="9128" y="1003"/>
                  </a:cubicBezTo>
                  <a:cubicBezTo>
                    <a:pt x="9164" y="931"/>
                    <a:pt x="9200" y="859"/>
                    <a:pt x="9236" y="788"/>
                  </a:cubicBezTo>
                  <a:cubicBezTo>
                    <a:pt x="9271" y="752"/>
                    <a:pt x="9307" y="680"/>
                    <a:pt x="9379" y="645"/>
                  </a:cubicBezTo>
                  <a:cubicBezTo>
                    <a:pt x="9450" y="609"/>
                    <a:pt x="9522" y="537"/>
                    <a:pt x="9629" y="501"/>
                  </a:cubicBezTo>
                  <a:cubicBezTo>
                    <a:pt x="9701" y="466"/>
                    <a:pt x="9808" y="466"/>
                    <a:pt x="9916" y="430"/>
                  </a:cubicBezTo>
                  <a:cubicBezTo>
                    <a:pt x="10023" y="430"/>
                    <a:pt x="10130" y="394"/>
                    <a:pt x="10202" y="394"/>
                  </a:cubicBezTo>
                  <a:lnTo>
                    <a:pt x="10453" y="394"/>
                  </a:lnTo>
                  <a:cubicBezTo>
                    <a:pt x="10488" y="394"/>
                    <a:pt x="10560" y="358"/>
                    <a:pt x="10596" y="323"/>
                  </a:cubicBezTo>
                  <a:cubicBezTo>
                    <a:pt x="10632" y="287"/>
                    <a:pt x="10632" y="251"/>
                    <a:pt x="10632" y="215"/>
                  </a:cubicBezTo>
                  <a:cubicBezTo>
                    <a:pt x="10632" y="108"/>
                    <a:pt x="10560" y="36"/>
                    <a:pt x="104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33"/>
            <p:cNvSpPr/>
            <p:nvPr/>
          </p:nvSpPr>
          <p:spPr>
            <a:xfrm>
              <a:off x="2265000" y="1640025"/>
              <a:ext cx="315900" cy="187050"/>
            </a:xfrm>
            <a:custGeom>
              <a:avLst/>
              <a:gdLst/>
              <a:ahLst/>
              <a:cxnLst/>
              <a:rect l="l" t="t" r="r" b="b"/>
              <a:pathLst>
                <a:path w="12636" h="7482" extrusionOk="0">
                  <a:moveTo>
                    <a:pt x="12385" y="0"/>
                  </a:moveTo>
                  <a:cubicBezTo>
                    <a:pt x="12242" y="0"/>
                    <a:pt x="12135" y="108"/>
                    <a:pt x="12099" y="215"/>
                  </a:cubicBezTo>
                  <a:lnTo>
                    <a:pt x="12099" y="251"/>
                  </a:lnTo>
                  <a:lnTo>
                    <a:pt x="12099" y="322"/>
                  </a:lnTo>
                  <a:lnTo>
                    <a:pt x="12099" y="358"/>
                  </a:lnTo>
                  <a:cubicBezTo>
                    <a:pt x="12063" y="430"/>
                    <a:pt x="12027" y="466"/>
                    <a:pt x="12027" y="537"/>
                  </a:cubicBezTo>
                  <a:lnTo>
                    <a:pt x="11992" y="609"/>
                  </a:lnTo>
                  <a:cubicBezTo>
                    <a:pt x="11884" y="824"/>
                    <a:pt x="11741" y="1074"/>
                    <a:pt x="11598" y="1253"/>
                  </a:cubicBezTo>
                  <a:cubicBezTo>
                    <a:pt x="11526" y="1361"/>
                    <a:pt x="11419" y="1468"/>
                    <a:pt x="11311" y="1575"/>
                  </a:cubicBezTo>
                  <a:cubicBezTo>
                    <a:pt x="11204" y="1647"/>
                    <a:pt x="11097" y="1718"/>
                    <a:pt x="10953" y="1754"/>
                  </a:cubicBezTo>
                  <a:cubicBezTo>
                    <a:pt x="10882" y="1790"/>
                    <a:pt x="10774" y="1826"/>
                    <a:pt x="10667" y="1862"/>
                  </a:cubicBezTo>
                  <a:lnTo>
                    <a:pt x="10488" y="1862"/>
                  </a:lnTo>
                  <a:cubicBezTo>
                    <a:pt x="10452" y="1862"/>
                    <a:pt x="10381" y="1862"/>
                    <a:pt x="10345" y="1826"/>
                  </a:cubicBezTo>
                  <a:cubicBezTo>
                    <a:pt x="10309" y="1790"/>
                    <a:pt x="10273" y="1790"/>
                    <a:pt x="10273" y="1754"/>
                  </a:cubicBezTo>
                  <a:cubicBezTo>
                    <a:pt x="10202" y="1718"/>
                    <a:pt x="10166" y="1647"/>
                    <a:pt x="10094" y="1611"/>
                  </a:cubicBezTo>
                  <a:cubicBezTo>
                    <a:pt x="10059" y="1540"/>
                    <a:pt x="10023" y="1504"/>
                    <a:pt x="10023" y="1468"/>
                  </a:cubicBezTo>
                  <a:cubicBezTo>
                    <a:pt x="9987" y="1361"/>
                    <a:pt x="9951" y="1253"/>
                    <a:pt x="9915" y="1146"/>
                  </a:cubicBezTo>
                  <a:lnTo>
                    <a:pt x="9880" y="967"/>
                  </a:lnTo>
                  <a:cubicBezTo>
                    <a:pt x="9880" y="895"/>
                    <a:pt x="9880" y="824"/>
                    <a:pt x="9844" y="716"/>
                  </a:cubicBezTo>
                  <a:cubicBezTo>
                    <a:pt x="9808" y="573"/>
                    <a:pt x="9665" y="466"/>
                    <a:pt x="9522" y="466"/>
                  </a:cubicBezTo>
                  <a:cubicBezTo>
                    <a:pt x="9450" y="466"/>
                    <a:pt x="9378" y="501"/>
                    <a:pt x="9343" y="501"/>
                  </a:cubicBezTo>
                  <a:cubicBezTo>
                    <a:pt x="9307" y="537"/>
                    <a:pt x="9235" y="573"/>
                    <a:pt x="9200" y="609"/>
                  </a:cubicBezTo>
                  <a:cubicBezTo>
                    <a:pt x="9164" y="645"/>
                    <a:pt x="9128" y="680"/>
                    <a:pt x="9128" y="752"/>
                  </a:cubicBezTo>
                  <a:lnTo>
                    <a:pt x="9056" y="859"/>
                  </a:lnTo>
                  <a:cubicBezTo>
                    <a:pt x="8985" y="967"/>
                    <a:pt x="8913" y="1074"/>
                    <a:pt x="8842" y="1182"/>
                  </a:cubicBezTo>
                  <a:cubicBezTo>
                    <a:pt x="8734" y="1289"/>
                    <a:pt x="8663" y="1396"/>
                    <a:pt x="8555" y="1468"/>
                  </a:cubicBezTo>
                  <a:cubicBezTo>
                    <a:pt x="8484" y="1504"/>
                    <a:pt x="8448" y="1540"/>
                    <a:pt x="8376" y="1575"/>
                  </a:cubicBezTo>
                  <a:cubicBezTo>
                    <a:pt x="8305" y="1611"/>
                    <a:pt x="8269" y="1611"/>
                    <a:pt x="8197" y="1611"/>
                  </a:cubicBezTo>
                  <a:lnTo>
                    <a:pt x="8054" y="1611"/>
                  </a:lnTo>
                  <a:cubicBezTo>
                    <a:pt x="8018" y="1611"/>
                    <a:pt x="7947" y="1611"/>
                    <a:pt x="7911" y="1575"/>
                  </a:cubicBezTo>
                  <a:cubicBezTo>
                    <a:pt x="7839" y="1540"/>
                    <a:pt x="7804" y="1504"/>
                    <a:pt x="7732" y="1504"/>
                  </a:cubicBezTo>
                  <a:lnTo>
                    <a:pt x="7660" y="1396"/>
                  </a:lnTo>
                  <a:cubicBezTo>
                    <a:pt x="7625" y="1361"/>
                    <a:pt x="7589" y="1325"/>
                    <a:pt x="7517" y="1289"/>
                  </a:cubicBezTo>
                  <a:cubicBezTo>
                    <a:pt x="7481" y="1253"/>
                    <a:pt x="7446" y="1253"/>
                    <a:pt x="7374" y="1253"/>
                  </a:cubicBezTo>
                  <a:lnTo>
                    <a:pt x="7302" y="1253"/>
                  </a:lnTo>
                  <a:cubicBezTo>
                    <a:pt x="7231" y="1289"/>
                    <a:pt x="7159" y="1325"/>
                    <a:pt x="7123" y="1396"/>
                  </a:cubicBezTo>
                  <a:cubicBezTo>
                    <a:pt x="7123" y="1432"/>
                    <a:pt x="7088" y="1468"/>
                    <a:pt x="7088" y="1540"/>
                  </a:cubicBezTo>
                  <a:lnTo>
                    <a:pt x="7088" y="1575"/>
                  </a:lnTo>
                  <a:cubicBezTo>
                    <a:pt x="7088" y="1647"/>
                    <a:pt x="7016" y="1718"/>
                    <a:pt x="7016" y="1790"/>
                  </a:cubicBezTo>
                  <a:cubicBezTo>
                    <a:pt x="6980" y="1826"/>
                    <a:pt x="6980" y="1862"/>
                    <a:pt x="6944" y="1862"/>
                  </a:cubicBezTo>
                  <a:cubicBezTo>
                    <a:pt x="6873" y="1969"/>
                    <a:pt x="6801" y="2041"/>
                    <a:pt x="6694" y="2112"/>
                  </a:cubicBezTo>
                  <a:cubicBezTo>
                    <a:pt x="6587" y="2184"/>
                    <a:pt x="6479" y="2255"/>
                    <a:pt x="6372" y="2327"/>
                  </a:cubicBezTo>
                  <a:lnTo>
                    <a:pt x="6300" y="2327"/>
                  </a:lnTo>
                  <a:cubicBezTo>
                    <a:pt x="6193" y="2291"/>
                    <a:pt x="6121" y="2255"/>
                    <a:pt x="6050" y="2255"/>
                  </a:cubicBezTo>
                  <a:cubicBezTo>
                    <a:pt x="5978" y="2220"/>
                    <a:pt x="5906" y="2148"/>
                    <a:pt x="5835" y="2112"/>
                  </a:cubicBezTo>
                  <a:cubicBezTo>
                    <a:pt x="5763" y="2076"/>
                    <a:pt x="5692" y="2005"/>
                    <a:pt x="5620" y="1933"/>
                  </a:cubicBezTo>
                  <a:cubicBezTo>
                    <a:pt x="5620" y="1897"/>
                    <a:pt x="5584" y="1862"/>
                    <a:pt x="5548" y="1826"/>
                  </a:cubicBezTo>
                  <a:cubicBezTo>
                    <a:pt x="5548" y="1754"/>
                    <a:pt x="5548" y="1683"/>
                    <a:pt x="5513" y="1611"/>
                  </a:cubicBezTo>
                  <a:lnTo>
                    <a:pt x="5513" y="1432"/>
                  </a:lnTo>
                  <a:cubicBezTo>
                    <a:pt x="5537" y="1241"/>
                    <a:pt x="5385" y="1130"/>
                    <a:pt x="5229" y="1130"/>
                  </a:cubicBezTo>
                  <a:cubicBezTo>
                    <a:pt x="5151" y="1130"/>
                    <a:pt x="5071" y="1158"/>
                    <a:pt x="5012" y="1217"/>
                  </a:cubicBezTo>
                  <a:cubicBezTo>
                    <a:pt x="4976" y="1289"/>
                    <a:pt x="4940" y="1361"/>
                    <a:pt x="4940" y="1432"/>
                  </a:cubicBezTo>
                  <a:cubicBezTo>
                    <a:pt x="4940" y="1611"/>
                    <a:pt x="4976" y="1790"/>
                    <a:pt x="5012" y="1933"/>
                  </a:cubicBezTo>
                  <a:cubicBezTo>
                    <a:pt x="5083" y="2112"/>
                    <a:pt x="5155" y="2291"/>
                    <a:pt x="5298" y="2434"/>
                  </a:cubicBezTo>
                  <a:cubicBezTo>
                    <a:pt x="5548" y="2685"/>
                    <a:pt x="5835" y="2864"/>
                    <a:pt x="6193" y="2935"/>
                  </a:cubicBezTo>
                  <a:lnTo>
                    <a:pt x="6229" y="2935"/>
                  </a:lnTo>
                  <a:cubicBezTo>
                    <a:pt x="6300" y="2935"/>
                    <a:pt x="6372" y="2935"/>
                    <a:pt x="6479" y="2900"/>
                  </a:cubicBezTo>
                  <a:cubicBezTo>
                    <a:pt x="6551" y="2864"/>
                    <a:pt x="6658" y="2828"/>
                    <a:pt x="6730" y="2757"/>
                  </a:cubicBezTo>
                  <a:cubicBezTo>
                    <a:pt x="6909" y="2649"/>
                    <a:pt x="7052" y="2542"/>
                    <a:pt x="7195" y="2399"/>
                  </a:cubicBezTo>
                  <a:cubicBezTo>
                    <a:pt x="7267" y="2327"/>
                    <a:pt x="7302" y="2255"/>
                    <a:pt x="7374" y="2184"/>
                  </a:cubicBezTo>
                  <a:cubicBezTo>
                    <a:pt x="7374" y="2148"/>
                    <a:pt x="7374" y="2148"/>
                    <a:pt x="7410" y="2112"/>
                  </a:cubicBezTo>
                  <a:lnTo>
                    <a:pt x="7410" y="2076"/>
                  </a:lnTo>
                  <a:cubicBezTo>
                    <a:pt x="7517" y="2148"/>
                    <a:pt x="7625" y="2220"/>
                    <a:pt x="7768" y="2255"/>
                  </a:cubicBezTo>
                  <a:cubicBezTo>
                    <a:pt x="7875" y="2327"/>
                    <a:pt x="8018" y="2327"/>
                    <a:pt x="8161" y="2327"/>
                  </a:cubicBezTo>
                  <a:lnTo>
                    <a:pt x="8197" y="2327"/>
                  </a:lnTo>
                  <a:cubicBezTo>
                    <a:pt x="8269" y="2327"/>
                    <a:pt x="8376" y="2327"/>
                    <a:pt x="8448" y="2291"/>
                  </a:cubicBezTo>
                  <a:cubicBezTo>
                    <a:pt x="8519" y="2291"/>
                    <a:pt x="8591" y="2255"/>
                    <a:pt x="8663" y="2220"/>
                  </a:cubicBezTo>
                  <a:lnTo>
                    <a:pt x="8698" y="2220"/>
                  </a:lnTo>
                  <a:cubicBezTo>
                    <a:pt x="8842" y="2148"/>
                    <a:pt x="8985" y="2041"/>
                    <a:pt x="9128" y="1933"/>
                  </a:cubicBezTo>
                  <a:cubicBezTo>
                    <a:pt x="9200" y="1862"/>
                    <a:pt x="9271" y="1790"/>
                    <a:pt x="9307" y="1718"/>
                  </a:cubicBezTo>
                  <a:cubicBezTo>
                    <a:pt x="9414" y="1933"/>
                    <a:pt x="9557" y="2148"/>
                    <a:pt x="9772" y="2291"/>
                  </a:cubicBezTo>
                  <a:cubicBezTo>
                    <a:pt x="9844" y="2399"/>
                    <a:pt x="9987" y="2434"/>
                    <a:pt x="10094" y="2506"/>
                  </a:cubicBezTo>
                  <a:cubicBezTo>
                    <a:pt x="10023" y="2721"/>
                    <a:pt x="9951" y="2935"/>
                    <a:pt x="9844" y="3222"/>
                  </a:cubicBezTo>
                  <a:cubicBezTo>
                    <a:pt x="9772" y="3401"/>
                    <a:pt x="9665" y="3580"/>
                    <a:pt x="9522" y="3759"/>
                  </a:cubicBezTo>
                  <a:cubicBezTo>
                    <a:pt x="9486" y="3830"/>
                    <a:pt x="9414" y="3866"/>
                    <a:pt x="9378" y="3938"/>
                  </a:cubicBezTo>
                  <a:cubicBezTo>
                    <a:pt x="9235" y="4009"/>
                    <a:pt x="9128" y="4081"/>
                    <a:pt x="9021" y="4153"/>
                  </a:cubicBezTo>
                  <a:cubicBezTo>
                    <a:pt x="8734" y="4224"/>
                    <a:pt x="8484" y="4296"/>
                    <a:pt x="8233" y="4331"/>
                  </a:cubicBezTo>
                  <a:lnTo>
                    <a:pt x="8054" y="4331"/>
                  </a:lnTo>
                  <a:cubicBezTo>
                    <a:pt x="7911" y="4331"/>
                    <a:pt x="7732" y="4367"/>
                    <a:pt x="7589" y="4403"/>
                  </a:cubicBezTo>
                  <a:cubicBezTo>
                    <a:pt x="7374" y="4439"/>
                    <a:pt x="7195" y="4582"/>
                    <a:pt x="7088" y="4725"/>
                  </a:cubicBezTo>
                  <a:cubicBezTo>
                    <a:pt x="6944" y="4868"/>
                    <a:pt x="6837" y="5012"/>
                    <a:pt x="6730" y="5191"/>
                  </a:cubicBezTo>
                  <a:cubicBezTo>
                    <a:pt x="6622" y="5334"/>
                    <a:pt x="6587" y="5370"/>
                    <a:pt x="6551" y="5477"/>
                  </a:cubicBezTo>
                  <a:cubicBezTo>
                    <a:pt x="6408" y="5620"/>
                    <a:pt x="6229" y="5763"/>
                    <a:pt x="6050" y="5906"/>
                  </a:cubicBezTo>
                  <a:cubicBezTo>
                    <a:pt x="5906" y="6014"/>
                    <a:pt x="5763" y="6085"/>
                    <a:pt x="5620" y="6157"/>
                  </a:cubicBezTo>
                  <a:cubicBezTo>
                    <a:pt x="5477" y="6229"/>
                    <a:pt x="5334" y="6264"/>
                    <a:pt x="5191" y="6300"/>
                  </a:cubicBezTo>
                  <a:lnTo>
                    <a:pt x="4833" y="6300"/>
                  </a:lnTo>
                  <a:cubicBezTo>
                    <a:pt x="4725" y="6264"/>
                    <a:pt x="4654" y="6264"/>
                    <a:pt x="4546" y="6229"/>
                  </a:cubicBezTo>
                  <a:cubicBezTo>
                    <a:pt x="4475" y="6193"/>
                    <a:pt x="4403" y="6157"/>
                    <a:pt x="4331" y="6085"/>
                  </a:cubicBezTo>
                  <a:cubicBezTo>
                    <a:pt x="4188" y="5942"/>
                    <a:pt x="4045" y="5799"/>
                    <a:pt x="3902" y="5656"/>
                  </a:cubicBezTo>
                  <a:lnTo>
                    <a:pt x="3759" y="5477"/>
                  </a:lnTo>
                  <a:cubicBezTo>
                    <a:pt x="3687" y="5405"/>
                    <a:pt x="3616" y="5334"/>
                    <a:pt x="3544" y="5262"/>
                  </a:cubicBezTo>
                  <a:cubicBezTo>
                    <a:pt x="3508" y="5226"/>
                    <a:pt x="3437" y="5191"/>
                    <a:pt x="3401" y="5155"/>
                  </a:cubicBezTo>
                  <a:lnTo>
                    <a:pt x="3258" y="5119"/>
                  </a:lnTo>
                  <a:lnTo>
                    <a:pt x="2721" y="5119"/>
                  </a:lnTo>
                  <a:lnTo>
                    <a:pt x="2577" y="5155"/>
                  </a:lnTo>
                  <a:lnTo>
                    <a:pt x="2220" y="5226"/>
                  </a:lnTo>
                  <a:cubicBezTo>
                    <a:pt x="2076" y="5226"/>
                    <a:pt x="1862" y="5262"/>
                    <a:pt x="1683" y="5262"/>
                  </a:cubicBezTo>
                  <a:lnTo>
                    <a:pt x="1360" y="5262"/>
                  </a:lnTo>
                  <a:cubicBezTo>
                    <a:pt x="1253" y="5226"/>
                    <a:pt x="1110" y="5191"/>
                    <a:pt x="1003" y="5155"/>
                  </a:cubicBezTo>
                  <a:cubicBezTo>
                    <a:pt x="895" y="5119"/>
                    <a:pt x="824" y="5083"/>
                    <a:pt x="752" y="5012"/>
                  </a:cubicBezTo>
                  <a:cubicBezTo>
                    <a:pt x="716" y="5012"/>
                    <a:pt x="680" y="4976"/>
                    <a:pt x="645" y="4904"/>
                  </a:cubicBezTo>
                  <a:cubicBezTo>
                    <a:pt x="609" y="4868"/>
                    <a:pt x="573" y="4797"/>
                    <a:pt x="537" y="4725"/>
                  </a:cubicBezTo>
                  <a:cubicBezTo>
                    <a:pt x="537" y="4654"/>
                    <a:pt x="501" y="4582"/>
                    <a:pt x="501" y="4510"/>
                  </a:cubicBezTo>
                  <a:cubicBezTo>
                    <a:pt x="466" y="4439"/>
                    <a:pt x="466" y="4331"/>
                    <a:pt x="501" y="4224"/>
                  </a:cubicBezTo>
                  <a:cubicBezTo>
                    <a:pt x="501" y="4081"/>
                    <a:pt x="537" y="3938"/>
                    <a:pt x="609" y="3795"/>
                  </a:cubicBezTo>
                  <a:cubicBezTo>
                    <a:pt x="824" y="3365"/>
                    <a:pt x="1110" y="2935"/>
                    <a:pt x="1432" y="2542"/>
                  </a:cubicBezTo>
                  <a:lnTo>
                    <a:pt x="1504" y="2434"/>
                  </a:lnTo>
                  <a:cubicBezTo>
                    <a:pt x="1539" y="2399"/>
                    <a:pt x="1539" y="2363"/>
                    <a:pt x="1539" y="2291"/>
                  </a:cubicBezTo>
                  <a:cubicBezTo>
                    <a:pt x="1539" y="2220"/>
                    <a:pt x="1468" y="2184"/>
                    <a:pt x="1432" y="2112"/>
                  </a:cubicBezTo>
                  <a:lnTo>
                    <a:pt x="1253" y="2112"/>
                  </a:lnTo>
                  <a:cubicBezTo>
                    <a:pt x="1181" y="2112"/>
                    <a:pt x="1146" y="2148"/>
                    <a:pt x="1110" y="2220"/>
                  </a:cubicBezTo>
                  <a:lnTo>
                    <a:pt x="1003" y="2327"/>
                  </a:lnTo>
                  <a:cubicBezTo>
                    <a:pt x="609" y="2792"/>
                    <a:pt x="287" y="3329"/>
                    <a:pt x="72" y="3938"/>
                  </a:cubicBezTo>
                  <a:cubicBezTo>
                    <a:pt x="0" y="4224"/>
                    <a:pt x="0" y="4510"/>
                    <a:pt x="72" y="4833"/>
                  </a:cubicBezTo>
                  <a:cubicBezTo>
                    <a:pt x="108" y="4976"/>
                    <a:pt x="179" y="5119"/>
                    <a:pt x="287" y="5226"/>
                  </a:cubicBezTo>
                  <a:cubicBezTo>
                    <a:pt x="394" y="5370"/>
                    <a:pt x="501" y="5477"/>
                    <a:pt x="645" y="5584"/>
                  </a:cubicBezTo>
                  <a:cubicBezTo>
                    <a:pt x="788" y="5656"/>
                    <a:pt x="931" y="5692"/>
                    <a:pt x="1074" y="5727"/>
                  </a:cubicBezTo>
                  <a:cubicBezTo>
                    <a:pt x="1253" y="5799"/>
                    <a:pt x="1432" y="5835"/>
                    <a:pt x="1611" y="5835"/>
                  </a:cubicBezTo>
                  <a:cubicBezTo>
                    <a:pt x="1790" y="5835"/>
                    <a:pt x="1969" y="5835"/>
                    <a:pt x="2148" y="5871"/>
                  </a:cubicBezTo>
                  <a:lnTo>
                    <a:pt x="2971" y="5871"/>
                  </a:lnTo>
                  <a:lnTo>
                    <a:pt x="3007" y="5942"/>
                  </a:lnTo>
                  <a:cubicBezTo>
                    <a:pt x="3079" y="6050"/>
                    <a:pt x="3150" y="6121"/>
                    <a:pt x="3222" y="6229"/>
                  </a:cubicBezTo>
                  <a:lnTo>
                    <a:pt x="3258" y="6300"/>
                  </a:lnTo>
                  <a:cubicBezTo>
                    <a:pt x="3365" y="6551"/>
                    <a:pt x="3544" y="6730"/>
                    <a:pt x="3723" y="6909"/>
                  </a:cubicBezTo>
                  <a:cubicBezTo>
                    <a:pt x="3830" y="7016"/>
                    <a:pt x="3973" y="7123"/>
                    <a:pt x="4117" y="7195"/>
                  </a:cubicBezTo>
                  <a:cubicBezTo>
                    <a:pt x="4188" y="7267"/>
                    <a:pt x="4260" y="7302"/>
                    <a:pt x="4367" y="7338"/>
                  </a:cubicBezTo>
                  <a:cubicBezTo>
                    <a:pt x="4475" y="7374"/>
                    <a:pt x="4546" y="7410"/>
                    <a:pt x="4654" y="7410"/>
                  </a:cubicBezTo>
                  <a:cubicBezTo>
                    <a:pt x="4833" y="7446"/>
                    <a:pt x="5012" y="7481"/>
                    <a:pt x="5155" y="7481"/>
                  </a:cubicBezTo>
                  <a:lnTo>
                    <a:pt x="5369" y="7481"/>
                  </a:lnTo>
                  <a:cubicBezTo>
                    <a:pt x="5477" y="7481"/>
                    <a:pt x="5620" y="7446"/>
                    <a:pt x="5727" y="7410"/>
                  </a:cubicBezTo>
                  <a:cubicBezTo>
                    <a:pt x="5906" y="7374"/>
                    <a:pt x="6050" y="7338"/>
                    <a:pt x="6229" y="7231"/>
                  </a:cubicBezTo>
                  <a:cubicBezTo>
                    <a:pt x="6372" y="7195"/>
                    <a:pt x="6479" y="7123"/>
                    <a:pt x="6622" y="7052"/>
                  </a:cubicBezTo>
                  <a:cubicBezTo>
                    <a:pt x="6765" y="6945"/>
                    <a:pt x="6909" y="6837"/>
                    <a:pt x="7016" y="6730"/>
                  </a:cubicBezTo>
                  <a:cubicBezTo>
                    <a:pt x="7195" y="6587"/>
                    <a:pt x="7302" y="6443"/>
                    <a:pt x="7446" y="6264"/>
                  </a:cubicBezTo>
                  <a:cubicBezTo>
                    <a:pt x="7589" y="6050"/>
                    <a:pt x="7732" y="5835"/>
                    <a:pt x="7839" y="5584"/>
                  </a:cubicBezTo>
                  <a:cubicBezTo>
                    <a:pt x="7839" y="5584"/>
                    <a:pt x="7839" y="5549"/>
                    <a:pt x="7839" y="5513"/>
                  </a:cubicBezTo>
                  <a:cubicBezTo>
                    <a:pt x="7875" y="5477"/>
                    <a:pt x="7911" y="5405"/>
                    <a:pt x="7911" y="5370"/>
                  </a:cubicBezTo>
                  <a:cubicBezTo>
                    <a:pt x="7947" y="5298"/>
                    <a:pt x="7911" y="5298"/>
                    <a:pt x="7947" y="5262"/>
                  </a:cubicBezTo>
                  <a:lnTo>
                    <a:pt x="7947" y="5226"/>
                  </a:lnTo>
                  <a:cubicBezTo>
                    <a:pt x="8090" y="5155"/>
                    <a:pt x="8197" y="5155"/>
                    <a:pt x="8340" y="5119"/>
                  </a:cubicBezTo>
                  <a:lnTo>
                    <a:pt x="8484" y="5083"/>
                  </a:lnTo>
                  <a:cubicBezTo>
                    <a:pt x="8734" y="5012"/>
                    <a:pt x="8949" y="4940"/>
                    <a:pt x="9200" y="4833"/>
                  </a:cubicBezTo>
                  <a:cubicBezTo>
                    <a:pt x="9378" y="4761"/>
                    <a:pt x="9557" y="4654"/>
                    <a:pt x="9772" y="4510"/>
                  </a:cubicBezTo>
                  <a:cubicBezTo>
                    <a:pt x="9915" y="4403"/>
                    <a:pt x="10094" y="4260"/>
                    <a:pt x="10202" y="4081"/>
                  </a:cubicBezTo>
                  <a:cubicBezTo>
                    <a:pt x="10381" y="3795"/>
                    <a:pt x="10560" y="3472"/>
                    <a:pt x="10667" y="3114"/>
                  </a:cubicBezTo>
                  <a:cubicBezTo>
                    <a:pt x="10703" y="2971"/>
                    <a:pt x="10774" y="2792"/>
                    <a:pt x="10810" y="2613"/>
                  </a:cubicBezTo>
                  <a:cubicBezTo>
                    <a:pt x="10810" y="2578"/>
                    <a:pt x="10810" y="2542"/>
                    <a:pt x="10810" y="2506"/>
                  </a:cubicBezTo>
                  <a:lnTo>
                    <a:pt x="10918" y="2506"/>
                  </a:lnTo>
                  <a:cubicBezTo>
                    <a:pt x="11025" y="2470"/>
                    <a:pt x="11168" y="2434"/>
                    <a:pt x="11311" y="2363"/>
                  </a:cubicBezTo>
                  <a:cubicBezTo>
                    <a:pt x="11526" y="2255"/>
                    <a:pt x="11741" y="2112"/>
                    <a:pt x="11920" y="1933"/>
                  </a:cubicBezTo>
                  <a:cubicBezTo>
                    <a:pt x="11992" y="1826"/>
                    <a:pt x="12063" y="1754"/>
                    <a:pt x="12135" y="1647"/>
                  </a:cubicBezTo>
                  <a:cubicBezTo>
                    <a:pt x="12206" y="1540"/>
                    <a:pt x="12278" y="1432"/>
                    <a:pt x="12349" y="1325"/>
                  </a:cubicBezTo>
                  <a:cubicBezTo>
                    <a:pt x="12457" y="1110"/>
                    <a:pt x="12528" y="895"/>
                    <a:pt x="12564" y="680"/>
                  </a:cubicBezTo>
                  <a:cubicBezTo>
                    <a:pt x="12600" y="573"/>
                    <a:pt x="12600" y="430"/>
                    <a:pt x="12600" y="287"/>
                  </a:cubicBezTo>
                  <a:cubicBezTo>
                    <a:pt x="12636" y="179"/>
                    <a:pt x="12564" y="72"/>
                    <a:pt x="12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33"/>
            <p:cNvSpPr/>
            <p:nvPr/>
          </p:nvSpPr>
          <p:spPr>
            <a:xfrm>
              <a:off x="2447550" y="1468200"/>
              <a:ext cx="243425" cy="120850"/>
            </a:xfrm>
            <a:custGeom>
              <a:avLst/>
              <a:gdLst/>
              <a:ahLst/>
              <a:cxnLst/>
              <a:rect l="l" t="t" r="r" b="b"/>
              <a:pathLst>
                <a:path w="9737" h="4834" extrusionOk="0">
                  <a:moveTo>
                    <a:pt x="2076" y="1"/>
                  </a:moveTo>
                  <a:cubicBezTo>
                    <a:pt x="2005" y="1"/>
                    <a:pt x="1933" y="37"/>
                    <a:pt x="1898" y="72"/>
                  </a:cubicBezTo>
                  <a:lnTo>
                    <a:pt x="1790" y="216"/>
                  </a:lnTo>
                  <a:lnTo>
                    <a:pt x="1647" y="394"/>
                  </a:lnTo>
                  <a:cubicBezTo>
                    <a:pt x="1540" y="502"/>
                    <a:pt x="1468" y="609"/>
                    <a:pt x="1396" y="717"/>
                  </a:cubicBezTo>
                  <a:lnTo>
                    <a:pt x="1361" y="752"/>
                  </a:lnTo>
                  <a:cubicBezTo>
                    <a:pt x="1182" y="1003"/>
                    <a:pt x="1003" y="1254"/>
                    <a:pt x="859" y="1504"/>
                  </a:cubicBezTo>
                  <a:cubicBezTo>
                    <a:pt x="716" y="1719"/>
                    <a:pt x="573" y="2005"/>
                    <a:pt x="466" y="2256"/>
                  </a:cubicBezTo>
                  <a:lnTo>
                    <a:pt x="394" y="2327"/>
                  </a:lnTo>
                  <a:cubicBezTo>
                    <a:pt x="287" y="2578"/>
                    <a:pt x="179" y="2829"/>
                    <a:pt x="72" y="3079"/>
                  </a:cubicBezTo>
                  <a:cubicBezTo>
                    <a:pt x="36" y="3186"/>
                    <a:pt x="0" y="3330"/>
                    <a:pt x="36" y="3473"/>
                  </a:cubicBezTo>
                  <a:cubicBezTo>
                    <a:pt x="36" y="3616"/>
                    <a:pt x="72" y="3759"/>
                    <a:pt x="144" y="3867"/>
                  </a:cubicBezTo>
                  <a:cubicBezTo>
                    <a:pt x="179" y="3938"/>
                    <a:pt x="215" y="3974"/>
                    <a:pt x="251" y="4010"/>
                  </a:cubicBezTo>
                  <a:lnTo>
                    <a:pt x="251" y="4046"/>
                  </a:lnTo>
                  <a:cubicBezTo>
                    <a:pt x="287" y="4117"/>
                    <a:pt x="323" y="4153"/>
                    <a:pt x="394" y="4189"/>
                  </a:cubicBezTo>
                  <a:cubicBezTo>
                    <a:pt x="502" y="4296"/>
                    <a:pt x="645" y="4368"/>
                    <a:pt x="788" y="4403"/>
                  </a:cubicBezTo>
                  <a:lnTo>
                    <a:pt x="1217" y="4403"/>
                  </a:lnTo>
                  <a:cubicBezTo>
                    <a:pt x="1361" y="4368"/>
                    <a:pt x="1504" y="4368"/>
                    <a:pt x="1647" y="4332"/>
                  </a:cubicBezTo>
                  <a:cubicBezTo>
                    <a:pt x="1719" y="4332"/>
                    <a:pt x="1790" y="4296"/>
                    <a:pt x="1826" y="4260"/>
                  </a:cubicBezTo>
                  <a:lnTo>
                    <a:pt x="1969" y="4225"/>
                  </a:lnTo>
                  <a:lnTo>
                    <a:pt x="2041" y="4296"/>
                  </a:lnTo>
                  <a:lnTo>
                    <a:pt x="2148" y="4368"/>
                  </a:lnTo>
                  <a:cubicBezTo>
                    <a:pt x="2220" y="4439"/>
                    <a:pt x="2291" y="4511"/>
                    <a:pt x="2399" y="4547"/>
                  </a:cubicBezTo>
                  <a:cubicBezTo>
                    <a:pt x="2578" y="4654"/>
                    <a:pt x="2757" y="4726"/>
                    <a:pt x="2936" y="4797"/>
                  </a:cubicBezTo>
                  <a:cubicBezTo>
                    <a:pt x="3043" y="4797"/>
                    <a:pt x="3150" y="4833"/>
                    <a:pt x="3258" y="4833"/>
                  </a:cubicBezTo>
                  <a:cubicBezTo>
                    <a:pt x="3329" y="4833"/>
                    <a:pt x="3437" y="4797"/>
                    <a:pt x="3544" y="4797"/>
                  </a:cubicBezTo>
                  <a:cubicBezTo>
                    <a:pt x="3723" y="4761"/>
                    <a:pt x="3902" y="4654"/>
                    <a:pt x="4045" y="4547"/>
                  </a:cubicBezTo>
                  <a:cubicBezTo>
                    <a:pt x="4117" y="4475"/>
                    <a:pt x="4188" y="4403"/>
                    <a:pt x="4260" y="4368"/>
                  </a:cubicBezTo>
                  <a:cubicBezTo>
                    <a:pt x="4296" y="4296"/>
                    <a:pt x="4332" y="4260"/>
                    <a:pt x="4403" y="4189"/>
                  </a:cubicBezTo>
                  <a:lnTo>
                    <a:pt x="4439" y="4153"/>
                  </a:lnTo>
                  <a:cubicBezTo>
                    <a:pt x="4511" y="4046"/>
                    <a:pt x="4618" y="3902"/>
                    <a:pt x="4690" y="3759"/>
                  </a:cubicBezTo>
                  <a:lnTo>
                    <a:pt x="4833" y="3580"/>
                  </a:lnTo>
                  <a:lnTo>
                    <a:pt x="4940" y="3401"/>
                  </a:lnTo>
                  <a:lnTo>
                    <a:pt x="5012" y="3437"/>
                  </a:lnTo>
                  <a:lnTo>
                    <a:pt x="5083" y="3437"/>
                  </a:lnTo>
                  <a:cubicBezTo>
                    <a:pt x="5191" y="3473"/>
                    <a:pt x="5298" y="3509"/>
                    <a:pt x="5370" y="3509"/>
                  </a:cubicBezTo>
                  <a:lnTo>
                    <a:pt x="5835" y="3509"/>
                  </a:lnTo>
                  <a:cubicBezTo>
                    <a:pt x="6014" y="3437"/>
                    <a:pt x="6157" y="3365"/>
                    <a:pt x="6264" y="3258"/>
                  </a:cubicBezTo>
                  <a:cubicBezTo>
                    <a:pt x="6372" y="3186"/>
                    <a:pt x="6479" y="3079"/>
                    <a:pt x="6551" y="2972"/>
                  </a:cubicBezTo>
                  <a:cubicBezTo>
                    <a:pt x="6658" y="2829"/>
                    <a:pt x="6766" y="2721"/>
                    <a:pt x="6837" y="2578"/>
                  </a:cubicBezTo>
                  <a:cubicBezTo>
                    <a:pt x="6945" y="2435"/>
                    <a:pt x="6945" y="2435"/>
                    <a:pt x="6980" y="2363"/>
                  </a:cubicBezTo>
                  <a:lnTo>
                    <a:pt x="7016" y="2292"/>
                  </a:lnTo>
                  <a:lnTo>
                    <a:pt x="7159" y="2292"/>
                  </a:lnTo>
                  <a:cubicBezTo>
                    <a:pt x="7231" y="2327"/>
                    <a:pt x="7338" y="2363"/>
                    <a:pt x="7410" y="2363"/>
                  </a:cubicBezTo>
                  <a:cubicBezTo>
                    <a:pt x="7517" y="2399"/>
                    <a:pt x="7625" y="2399"/>
                    <a:pt x="7732" y="2399"/>
                  </a:cubicBezTo>
                  <a:lnTo>
                    <a:pt x="8090" y="2399"/>
                  </a:lnTo>
                  <a:cubicBezTo>
                    <a:pt x="8197" y="2363"/>
                    <a:pt x="8305" y="2327"/>
                    <a:pt x="8376" y="2292"/>
                  </a:cubicBezTo>
                  <a:cubicBezTo>
                    <a:pt x="8484" y="2256"/>
                    <a:pt x="8555" y="2220"/>
                    <a:pt x="8627" y="2148"/>
                  </a:cubicBezTo>
                  <a:cubicBezTo>
                    <a:pt x="8770" y="2041"/>
                    <a:pt x="8949" y="1898"/>
                    <a:pt x="9056" y="1719"/>
                  </a:cubicBezTo>
                  <a:cubicBezTo>
                    <a:pt x="9200" y="1540"/>
                    <a:pt x="9343" y="1325"/>
                    <a:pt x="9450" y="1146"/>
                  </a:cubicBezTo>
                  <a:lnTo>
                    <a:pt x="9486" y="1075"/>
                  </a:lnTo>
                  <a:cubicBezTo>
                    <a:pt x="9593" y="896"/>
                    <a:pt x="9665" y="752"/>
                    <a:pt x="9737" y="573"/>
                  </a:cubicBezTo>
                  <a:cubicBezTo>
                    <a:pt x="9701" y="394"/>
                    <a:pt x="9593" y="251"/>
                    <a:pt x="9450" y="180"/>
                  </a:cubicBezTo>
                  <a:lnTo>
                    <a:pt x="9343" y="180"/>
                  </a:lnTo>
                  <a:cubicBezTo>
                    <a:pt x="9271" y="180"/>
                    <a:pt x="9200" y="216"/>
                    <a:pt x="9128" y="251"/>
                  </a:cubicBezTo>
                  <a:cubicBezTo>
                    <a:pt x="8985" y="323"/>
                    <a:pt x="8913" y="466"/>
                    <a:pt x="8913" y="609"/>
                  </a:cubicBezTo>
                  <a:cubicBezTo>
                    <a:pt x="8913" y="681"/>
                    <a:pt x="8878" y="717"/>
                    <a:pt x="8878" y="788"/>
                  </a:cubicBezTo>
                  <a:cubicBezTo>
                    <a:pt x="8842" y="896"/>
                    <a:pt x="8806" y="967"/>
                    <a:pt x="8770" y="1003"/>
                  </a:cubicBezTo>
                  <a:cubicBezTo>
                    <a:pt x="8663" y="1182"/>
                    <a:pt x="8591" y="1325"/>
                    <a:pt x="8484" y="1468"/>
                  </a:cubicBezTo>
                  <a:cubicBezTo>
                    <a:pt x="8376" y="1576"/>
                    <a:pt x="8305" y="1647"/>
                    <a:pt x="8197" y="1719"/>
                  </a:cubicBezTo>
                  <a:cubicBezTo>
                    <a:pt x="8162" y="1755"/>
                    <a:pt x="8126" y="1790"/>
                    <a:pt x="8054" y="1826"/>
                  </a:cubicBezTo>
                  <a:cubicBezTo>
                    <a:pt x="8018" y="1826"/>
                    <a:pt x="7947" y="1862"/>
                    <a:pt x="7911" y="1862"/>
                  </a:cubicBezTo>
                  <a:lnTo>
                    <a:pt x="7696" y="1862"/>
                  </a:lnTo>
                  <a:lnTo>
                    <a:pt x="7517" y="1826"/>
                  </a:lnTo>
                  <a:cubicBezTo>
                    <a:pt x="7482" y="1790"/>
                    <a:pt x="7410" y="1790"/>
                    <a:pt x="7374" y="1755"/>
                  </a:cubicBezTo>
                  <a:cubicBezTo>
                    <a:pt x="7303" y="1719"/>
                    <a:pt x="7195" y="1683"/>
                    <a:pt x="7124" y="1647"/>
                  </a:cubicBezTo>
                  <a:lnTo>
                    <a:pt x="6766" y="1647"/>
                  </a:lnTo>
                  <a:lnTo>
                    <a:pt x="6694" y="1683"/>
                  </a:lnTo>
                  <a:cubicBezTo>
                    <a:pt x="6658" y="1719"/>
                    <a:pt x="6622" y="1755"/>
                    <a:pt x="6587" y="1790"/>
                  </a:cubicBezTo>
                  <a:cubicBezTo>
                    <a:pt x="6515" y="1826"/>
                    <a:pt x="6479" y="1898"/>
                    <a:pt x="6443" y="1934"/>
                  </a:cubicBezTo>
                  <a:lnTo>
                    <a:pt x="6443" y="2005"/>
                  </a:lnTo>
                  <a:lnTo>
                    <a:pt x="6336" y="2184"/>
                  </a:lnTo>
                  <a:cubicBezTo>
                    <a:pt x="6229" y="2327"/>
                    <a:pt x="6086" y="2506"/>
                    <a:pt x="5978" y="2685"/>
                  </a:cubicBezTo>
                  <a:cubicBezTo>
                    <a:pt x="5907" y="2757"/>
                    <a:pt x="5835" y="2829"/>
                    <a:pt x="5763" y="2900"/>
                  </a:cubicBezTo>
                  <a:lnTo>
                    <a:pt x="5656" y="2972"/>
                  </a:lnTo>
                  <a:cubicBezTo>
                    <a:pt x="5620" y="2972"/>
                    <a:pt x="5549" y="3008"/>
                    <a:pt x="5513" y="3008"/>
                  </a:cubicBezTo>
                  <a:lnTo>
                    <a:pt x="5155" y="3008"/>
                  </a:lnTo>
                  <a:cubicBezTo>
                    <a:pt x="5083" y="3008"/>
                    <a:pt x="5012" y="2972"/>
                    <a:pt x="4940" y="2972"/>
                  </a:cubicBezTo>
                  <a:lnTo>
                    <a:pt x="4833" y="2972"/>
                  </a:lnTo>
                  <a:cubicBezTo>
                    <a:pt x="4761" y="3008"/>
                    <a:pt x="4725" y="3043"/>
                    <a:pt x="4690" y="3115"/>
                  </a:cubicBezTo>
                  <a:lnTo>
                    <a:pt x="4618" y="3186"/>
                  </a:lnTo>
                  <a:lnTo>
                    <a:pt x="4618" y="3222"/>
                  </a:lnTo>
                  <a:lnTo>
                    <a:pt x="4582" y="3258"/>
                  </a:lnTo>
                  <a:lnTo>
                    <a:pt x="4511" y="3330"/>
                  </a:lnTo>
                  <a:lnTo>
                    <a:pt x="4511" y="3365"/>
                  </a:lnTo>
                  <a:lnTo>
                    <a:pt x="4332" y="3616"/>
                  </a:lnTo>
                  <a:lnTo>
                    <a:pt x="4224" y="3723"/>
                  </a:lnTo>
                  <a:cubicBezTo>
                    <a:pt x="4117" y="3902"/>
                    <a:pt x="3974" y="4046"/>
                    <a:pt x="3830" y="4189"/>
                  </a:cubicBezTo>
                  <a:cubicBezTo>
                    <a:pt x="3759" y="4225"/>
                    <a:pt x="3687" y="4260"/>
                    <a:pt x="3616" y="4296"/>
                  </a:cubicBezTo>
                  <a:lnTo>
                    <a:pt x="3472" y="4332"/>
                  </a:lnTo>
                  <a:lnTo>
                    <a:pt x="3222" y="4332"/>
                  </a:lnTo>
                  <a:cubicBezTo>
                    <a:pt x="3150" y="4332"/>
                    <a:pt x="3043" y="4296"/>
                    <a:pt x="2971" y="4260"/>
                  </a:cubicBezTo>
                  <a:cubicBezTo>
                    <a:pt x="2864" y="4225"/>
                    <a:pt x="2757" y="4153"/>
                    <a:pt x="2649" y="4081"/>
                  </a:cubicBezTo>
                  <a:lnTo>
                    <a:pt x="2506" y="3938"/>
                  </a:lnTo>
                  <a:lnTo>
                    <a:pt x="2434" y="3902"/>
                  </a:lnTo>
                  <a:lnTo>
                    <a:pt x="2327" y="3759"/>
                  </a:lnTo>
                  <a:cubicBezTo>
                    <a:pt x="2291" y="3759"/>
                    <a:pt x="2255" y="3723"/>
                    <a:pt x="2220" y="3688"/>
                  </a:cubicBezTo>
                  <a:cubicBezTo>
                    <a:pt x="2148" y="3652"/>
                    <a:pt x="2076" y="3652"/>
                    <a:pt x="2005" y="3652"/>
                  </a:cubicBezTo>
                  <a:lnTo>
                    <a:pt x="1969" y="3652"/>
                  </a:lnTo>
                  <a:cubicBezTo>
                    <a:pt x="1898" y="3652"/>
                    <a:pt x="1826" y="3652"/>
                    <a:pt x="1754" y="3688"/>
                  </a:cubicBezTo>
                  <a:lnTo>
                    <a:pt x="1719" y="3688"/>
                  </a:lnTo>
                  <a:cubicBezTo>
                    <a:pt x="1575" y="3723"/>
                    <a:pt x="1396" y="3759"/>
                    <a:pt x="1217" y="3795"/>
                  </a:cubicBezTo>
                  <a:lnTo>
                    <a:pt x="1003" y="3795"/>
                  </a:lnTo>
                  <a:lnTo>
                    <a:pt x="895" y="3759"/>
                  </a:lnTo>
                  <a:lnTo>
                    <a:pt x="752" y="3688"/>
                  </a:lnTo>
                  <a:cubicBezTo>
                    <a:pt x="716" y="3652"/>
                    <a:pt x="681" y="3616"/>
                    <a:pt x="681" y="3580"/>
                  </a:cubicBezTo>
                  <a:cubicBezTo>
                    <a:pt x="645" y="3544"/>
                    <a:pt x="609" y="3509"/>
                    <a:pt x="609" y="3509"/>
                  </a:cubicBezTo>
                  <a:cubicBezTo>
                    <a:pt x="609" y="3473"/>
                    <a:pt x="609" y="3437"/>
                    <a:pt x="573" y="3401"/>
                  </a:cubicBezTo>
                  <a:cubicBezTo>
                    <a:pt x="573" y="3365"/>
                    <a:pt x="573" y="3330"/>
                    <a:pt x="573" y="3330"/>
                  </a:cubicBezTo>
                  <a:cubicBezTo>
                    <a:pt x="609" y="3151"/>
                    <a:pt x="645" y="3043"/>
                    <a:pt x="716" y="2900"/>
                  </a:cubicBezTo>
                  <a:cubicBezTo>
                    <a:pt x="859" y="2506"/>
                    <a:pt x="1074" y="2148"/>
                    <a:pt x="1253" y="1790"/>
                  </a:cubicBezTo>
                  <a:cubicBezTo>
                    <a:pt x="1468" y="1433"/>
                    <a:pt x="1719" y="1110"/>
                    <a:pt x="1969" y="788"/>
                  </a:cubicBezTo>
                  <a:lnTo>
                    <a:pt x="2148" y="573"/>
                  </a:lnTo>
                  <a:lnTo>
                    <a:pt x="2255" y="430"/>
                  </a:lnTo>
                  <a:cubicBezTo>
                    <a:pt x="2291" y="394"/>
                    <a:pt x="2327" y="323"/>
                    <a:pt x="2327" y="251"/>
                  </a:cubicBezTo>
                  <a:cubicBezTo>
                    <a:pt x="2327" y="180"/>
                    <a:pt x="2291" y="144"/>
                    <a:pt x="2255" y="72"/>
                  </a:cubicBezTo>
                  <a:cubicBezTo>
                    <a:pt x="2184" y="37"/>
                    <a:pt x="2148" y="1"/>
                    <a:pt x="2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33"/>
            <p:cNvSpPr/>
            <p:nvPr/>
          </p:nvSpPr>
          <p:spPr>
            <a:xfrm>
              <a:off x="2714225" y="1343825"/>
              <a:ext cx="59075" cy="164125"/>
            </a:xfrm>
            <a:custGeom>
              <a:avLst/>
              <a:gdLst/>
              <a:ahLst/>
              <a:cxnLst/>
              <a:rect l="l" t="t" r="r" b="b"/>
              <a:pathLst>
                <a:path w="2363" h="6565" extrusionOk="0">
                  <a:moveTo>
                    <a:pt x="1253" y="0"/>
                  </a:moveTo>
                  <a:cubicBezTo>
                    <a:pt x="1146" y="0"/>
                    <a:pt x="1038" y="36"/>
                    <a:pt x="931" y="36"/>
                  </a:cubicBezTo>
                  <a:cubicBezTo>
                    <a:pt x="680" y="108"/>
                    <a:pt x="430" y="251"/>
                    <a:pt x="251" y="466"/>
                  </a:cubicBezTo>
                  <a:cubicBezTo>
                    <a:pt x="215" y="501"/>
                    <a:pt x="179" y="537"/>
                    <a:pt x="179" y="573"/>
                  </a:cubicBezTo>
                  <a:cubicBezTo>
                    <a:pt x="179" y="645"/>
                    <a:pt x="215" y="716"/>
                    <a:pt x="251" y="752"/>
                  </a:cubicBezTo>
                  <a:cubicBezTo>
                    <a:pt x="287" y="788"/>
                    <a:pt x="322" y="788"/>
                    <a:pt x="394" y="788"/>
                  </a:cubicBezTo>
                  <a:cubicBezTo>
                    <a:pt x="430" y="788"/>
                    <a:pt x="501" y="788"/>
                    <a:pt x="537" y="752"/>
                  </a:cubicBezTo>
                  <a:lnTo>
                    <a:pt x="645" y="645"/>
                  </a:lnTo>
                  <a:cubicBezTo>
                    <a:pt x="716" y="609"/>
                    <a:pt x="788" y="537"/>
                    <a:pt x="895" y="501"/>
                  </a:cubicBezTo>
                  <a:cubicBezTo>
                    <a:pt x="967" y="501"/>
                    <a:pt x="1038" y="466"/>
                    <a:pt x="1146" y="430"/>
                  </a:cubicBezTo>
                  <a:lnTo>
                    <a:pt x="1396" y="430"/>
                  </a:lnTo>
                  <a:lnTo>
                    <a:pt x="1468" y="501"/>
                  </a:lnTo>
                  <a:lnTo>
                    <a:pt x="1504" y="537"/>
                  </a:lnTo>
                  <a:cubicBezTo>
                    <a:pt x="1504" y="573"/>
                    <a:pt x="1539" y="573"/>
                    <a:pt x="1539" y="609"/>
                  </a:cubicBezTo>
                  <a:cubicBezTo>
                    <a:pt x="1539" y="645"/>
                    <a:pt x="1575" y="680"/>
                    <a:pt x="1575" y="752"/>
                  </a:cubicBezTo>
                  <a:cubicBezTo>
                    <a:pt x="1575" y="824"/>
                    <a:pt x="1575" y="895"/>
                    <a:pt x="1575" y="967"/>
                  </a:cubicBezTo>
                  <a:cubicBezTo>
                    <a:pt x="1575" y="1038"/>
                    <a:pt x="1539" y="1110"/>
                    <a:pt x="1504" y="1217"/>
                  </a:cubicBezTo>
                  <a:cubicBezTo>
                    <a:pt x="1504" y="1253"/>
                    <a:pt x="1504" y="1253"/>
                    <a:pt x="1504" y="1289"/>
                  </a:cubicBezTo>
                  <a:cubicBezTo>
                    <a:pt x="1504" y="1360"/>
                    <a:pt x="1468" y="1432"/>
                    <a:pt x="1468" y="1504"/>
                  </a:cubicBezTo>
                  <a:cubicBezTo>
                    <a:pt x="1468" y="1611"/>
                    <a:pt x="1504" y="1718"/>
                    <a:pt x="1575" y="1790"/>
                  </a:cubicBezTo>
                  <a:cubicBezTo>
                    <a:pt x="1647" y="1862"/>
                    <a:pt x="1683" y="1897"/>
                    <a:pt x="1754" y="1933"/>
                  </a:cubicBezTo>
                  <a:lnTo>
                    <a:pt x="1790" y="1969"/>
                  </a:lnTo>
                  <a:cubicBezTo>
                    <a:pt x="1826" y="2005"/>
                    <a:pt x="1862" y="2005"/>
                    <a:pt x="1862" y="2041"/>
                  </a:cubicBezTo>
                  <a:cubicBezTo>
                    <a:pt x="1862" y="2076"/>
                    <a:pt x="1862" y="2076"/>
                    <a:pt x="1862" y="2076"/>
                  </a:cubicBezTo>
                  <a:lnTo>
                    <a:pt x="1862" y="2148"/>
                  </a:lnTo>
                  <a:cubicBezTo>
                    <a:pt x="1897" y="2220"/>
                    <a:pt x="1897" y="2255"/>
                    <a:pt x="1862" y="2327"/>
                  </a:cubicBezTo>
                  <a:cubicBezTo>
                    <a:pt x="1826" y="2542"/>
                    <a:pt x="1754" y="2721"/>
                    <a:pt x="1683" y="2935"/>
                  </a:cubicBezTo>
                  <a:lnTo>
                    <a:pt x="1647" y="3007"/>
                  </a:lnTo>
                  <a:cubicBezTo>
                    <a:pt x="1611" y="3043"/>
                    <a:pt x="1611" y="3079"/>
                    <a:pt x="1611" y="3114"/>
                  </a:cubicBezTo>
                  <a:lnTo>
                    <a:pt x="1611" y="3222"/>
                  </a:lnTo>
                  <a:cubicBezTo>
                    <a:pt x="1575" y="3293"/>
                    <a:pt x="1575" y="3329"/>
                    <a:pt x="1611" y="3401"/>
                  </a:cubicBezTo>
                  <a:cubicBezTo>
                    <a:pt x="1611" y="3437"/>
                    <a:pt x="1611" y="3472"/>
                    <a:pt x="1647" y="3508"/>
                  </a:cubicBezTo>
                  <a:cubicBezTo>
                    <a:pt x="1647" y="3544"/>
                    <a:pt x="1647" y="3544"/>
                    <a:pt x="1647" y="3544"/>
                  </a:cubicBezTo>
                  <a:lnTo>
                    <a:pt x="1683" y="3651"/>
                  </a:lnTo>
                  <a:lnTo>
                    <a:pt x="1718" y="3687"/>
                  </a:lnTo>
                  <a:lnTo>
                    <a:pt x="1718" y="3795"/>
                  </a:lnTo>
                  <a:lnTo>
                    <a:pt x="1718" y="3830"/>
                  </a:lnTo>
                  <a:lnTo>
                    <a:pt x="1683" y="3902"/>
                  </a:lnTo>
                  <a:cubicBezTo>
                    <a:pt x="1683" y="3938"/>
                    <a:pt x="1647" y="3973"/>
                    <a:pt x="1647" y="4009"/>
                  </a:cubicBezTo>
                  <a:lnTo>
                    <a:pt x="1504" y="4117"/>
                  </a:lnTo>
                  <a:cubicBezTo>
                    <a:pt x="1468" y="4152"/>
                    <a:pt x="1396" y="4188"/>
                    <a:pt x="1325" y="4224"/>
                  </a:cubicBezTo>
                  <a:lnTo>
                    <a:pt x="1181" y="4296"/>
                  </a:lnTo>
                  <a:lnTo>
                    <a:pt x="1146" y="4296"/>
                  </a:lnTo>
                  <a:cubicBezTo>
                    <a:pt x="1074" y="4296"/>
                    <a:pt x="967" y="4367"/>
                    <a:pt x="931" y="4403"/>
                  </a:cubicBezTo>
                  <a:cubicBezTo>
                    <a:pt x="895" y="4439"/>
                    <a:pt x="859" y="4475"/>
                    <a:pt x="824" y="4510"/>
                  </a:cubicBezTo>
                  <a:cubicBezTo>
                    <a:pt x="788" y="4582"/>
                    <a:pt x="788" y="4618"/>
                    <a:pt x="788" y="4689"/>
                  </a:cubicBezTo>
                  <a:cubicBezTo>
                    <a:pt x="788" y="4725"/>
                    <a:pt x="788" y="4761"/>
                    <a:pt x="788" y="4797"/>
                  </a:cubicBezTo>
                  <a:cubicBezTo>
                    <a:pt x="788" y="4868"/>
                    <a:pt x="824" y="4940"/>
                    <a:pt x="859" y="4976"/>
                  </a:cubicBezTo>
                  <a:cubicBezTo>
                    <a:pt x="895" y="5012"/>
                    <a:pt x="895" y="5047"/>
                    <a:pt x="931" y="5083"/>
                  </a:cubicBezTo>
                  <a:cubicBezTo>
                    <a:pt x="931" y="5119"/>
                    <a:pt x="967" y="5155"/>
                    <a:pt x="967" y="5191"/>
                  </a:cubicBezTo>
                  <a:cubicBezTo>
                    <a:pt x="967" y="5226"/>
                    <a:pt x="967" y="5262"/>
                    <a:pt x="967" y="5262"/>
                  </a:cubicBezTo>
                  <a:cubicBezTo>
                    <a:pt x="967" y="5298"/>
                    <a:pt x="967" y="5334"/>
                    <a:pt x="967" y="5369"/>
                  </a:cubicBezTo>
                  <a:lnTo>
                    <a:pt x="895" y="5477"/>
                  </a:lnTo>
                  <a:cubicBezTo>
                    <a:pt x="824" y="5548"/>
                    <a:pt x="788" y="5584"/>
                    <a:pt x="716" y="5656"/>
                  </a:cubicBezTo>
                  <a:cubicBezTo>
                    <a:pt x="609" y="5727"/>
                    <a:pt x="501" y="5763"/>
                    <a:pt x="430" y="5835"/>
                  </a:cubicBezTo>
                  <a:lnTo>
                    <a:pt x="358" y="5835"/>
                  </a:lnTo>
                  <a:cubicBezTo>
                    <a:pt x="215" y="5835"/>
                    <a:pt x="108" y="5906"/>
                    <a:pt x="36" y="6014"/>
                  </a:cubicBezTo>
                  <a:cubicBezTo>
                    <a:pt x="0" y="6085"/>
                    <a:pt x="0" y="6193"/>
                    <a:pt x="0" y="6264"/>
                  </a:cubicBezTo>
                  <a:lnTo>
                    <a:pt x="0" y="6300"/>
                  </a:lnTo>
                  <a:lnTo>
                    <a:pt x="0" y="6336"/>
                  </a:lnTo>
                  <a:cubicBezTo>
                    <a:pt x="36" y="6408"/>
                    <a:pt x="72" y="6443"/>
                    <a:pt x="143" y="6479"/>
                  </a:cubicBezTo>
                  <a:cubicBezTo>
                    <a:pt x="196" y="6532"/>
                    <a:pt x="267" y="6565"/>
                    <a:pt x="344" y="6565"/>
                  </a:cubicBezTo>
                  <a:cubicBezTo>
                    <a:pt x="372" y="6565"/>
                    <a:pt x="401" y="6560"/>
                    <a:pt x="430" y="6551"/>
                  </a:cubicBezTo>
                  <a:cubicBezTo>
                    <a:pt x="537" y="6551"/>
                    <a:pt x="680" y="6515"/>
                    <a:pt x="788" y="6408"/>
                  </a:cubicBezTo>
                  <a:cubicBezTo>
                    <a:pt x="967" y="6300"/>
                    <a:pt x="1146" y="6157"/>
                    <a:pt x="1289" y="5978"/>
                  </a:cubicBezTo>
                  <a:cubicBezTo>
                    <a:pt x="1396" y="5871"/>
                    <a:pt x="1468" y="5763"/>
                    <a:pt x="1504" y="5620"/>
                  </a:cubicBezTo>
                  <a:cubicBezTo>
                    <a:pt x="1539" y="5513"/>
                    <a:pt x="1575" y="5405"/>
                    <a:pt x="1575" y="5262"/>
                  </a:cubicBezTo>
                  <a:cubicBezTo>
                    <a:pt x="1575" y="5226"/>
                    <a:pt x="1575" y="5155"/>
                    <a:pt x="1575" y="5083"/>
                  </a:cubicBezTo>
                  <a:cubicBezTo>
                    <a:pt x="1539" y="5012"/>
                    <a:pt x="1539" y="4976"/>
                    <a:pt x="1504" y="4904"/>
                  </a:cubicBezTo>
                  <a:lnTo>
                    <a:pt x="1468" y="4833"/>
                  </a:lnTo>
                  <a:lnTo>
                    <a:pt x="1575" y="4797"/>
                  </a:lnTo>
                  <a:cubicBezTo>
                    <a:pt x="1754" y="4689"/>
                    <a:pt x="1933" y="4546"/>
                    <a:pt x="2041" y="4367"/>
                  </a:cubicBezTo>
                  <a:cubicBezTo>
                    <a:pt x="2148" y="4224"/>
                    <a:pt x="2220" y="4045"/>
                    <a:pt x="2220" y="3830"/>
                  </a:cubicBezTo>
                  <a:cubicBezTo>
                    <a:pt x="2220" y="3795"/>
                    <a:pt x="2220" y="3759"/>
                    <a:pt x="2220" y="3723"/>
                  </a:cubicBezTo>
                  <a:cubicBezTo>
                    <a:pt x="2220" y="3687"/>
                    <a:pt x="2220" y="3687"/>
                    <a:pt x="2220" y="3651"/>
                  </a:cubicBezTo>
                  <a:cubicBezTo>
                    <a:pt x="2220" y="3616"/>
                    <a:pt x="2220" y="3580"/>
                    <a:pt x="2184" y="3544"/>
                  </a:cubicBezTo>
                  <a:cubicBezTo>
                    <a:pt x="2148" y="3472"/>
                    <a:pt x="2148" y="3401"/>
                    <a:pt x="2112" y="3365"/>
                  </a:cubicBezTo>
                  <a:lnTo>
                    <a:pt x="2041" y="3258"/>
                  </a:lnTo>
                  <a:cubicBezTo>
                    <a:pt x="2076" y="3222"/>
                    <a:pt x="2076" y="3150"/>
                    <a:pt x="2112" y="3114"/>
                  </a:cubicBezTo>
                  <a:lnTo>
                    <a:pt x="2148" y="3043"/>
                  </a:lnTo>
                  <a:cubicBezTo>
                    <a:pt x="2184" y="2900"/>
                    <a:pt x="2255" y="2721"/>
                    <a:pt x="2291" y="2578"/>
                  </a:cubicBezTo>
                  <a:cubicBezTo>
                    <a:pt x="2363" y="2363"/>
                    <a:pt x="2363" y="2148"/>
                    <a:pt x="2291" y="1933"/>
                  </a:cubicBezTo>
                  <a:cubicBezTo>
                    <a:pt x="2255" y="1826"/>
                    <a:pt x="2184" y="1718"/>
                    <a:pt x="2112" y="1611"/>
                  </a:cubicBezTo>
                  <a:cubicBezTo>
                    <a:pt x="2076" y="1575"/>
                    <a:pt x="2041" y="1575"/>
                    <a:pt x="2005" y="1539"/>
                  </a:cubicBezTo>
                  <a:lnTo>
                    <a:pt x="1969" y="1504"/>
                  </a:lnTo>
                  <a:cubicBezTo>
                    <a:pt x="2005" y="1289"/>
                    <a:pt x="2041" y="1074"/>
                    <a:pt x="2076" y="824"/>
                  </a:cubicBezTo>
                  <a:cubicBezTo>
                    <a:pt x="2041" y="680"/>
                    <a:pt x="2041" y="573"/>
                    <a:pt x="1969" y="430"/>
                  </a:cubicBezTo>
                  <a:cubicBezTo>
                    <a:pt x="1933" y="394"/>
                    <a:pt x="1897" y="322"/>
                    <a:pt x="1862" y="287"/>
                  </a:cubicBezTo>
                  <a:cubicBezTo>
                    <a:pt x="1826" y="215"/>
                    <a:pt x="1754" y="179"/>
                    <a:pt x="1683" y="108"/>
                  </a:cubicBezTo>
                  <a:cubicBezTo>
                    <a:pt x="1575" y="36"/>
                    <a:pt x="1468" y="0"/>
                    <a:pt x="1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33"/>
            <p:cNvSpPr/>
            <p:nvPr/>
          </p:nvSpPr>
          <p:spPr>
            <a:xfrm>
              <a:off x="2209500" y="1546050"/>
              <a:ext cx="72525" cy="118150"/>
            </a:xfrm>
            <a:custGeom>
              <a:avLst/>
              <a:gdLst/>
              <a:ahLst/>
              <a:cxnLst/>
              <a:rect l="l" t="t" r="r" b="b"/>
              <a:pathLst>
                <a:path w="2901" h="4726" extrusionOk="0">
                  <a:moveTo>
                    <a:pt x="1182" y="1"/>
                  </a:moveTo>
                  <a:cubicBezTo>
                    <a:pt x="1039" y="1"/>
                    <a:pt x="896" y="1"/>
                    <a:pt x="753" y="72"/>
                  </a:cubicBezTo>
                  <a:cubicBezTo>
                    <a:pt x="609" y="108"/>
                    <a:pt x="502" y="216"/>
                    <a:pt x="395" y="323"/>
                  </a:cubicBezTo>
                  <a:cubicBezTo>
                    <a:pt x="287" y="430"/>
                    <a:pt x="180" y="574"/>
                    <a:pt x="108" y="717"/>
                  </a:cubicBezTo>
                  <a:cubicBezTo>
                    <a:pt x="37" y="896"/>
                    <a:pt x="1" y="1075"/>
                    <a:pt x="1" y="1254"/>
                  </a:cubicBezTo>
                  <a:cubicBezTo>
                    <a:pt x="1" y="1433"/>
                    <a:pt x="73" y="1612"/>
                    <a:pt x="144" y="1755"/>
                  </a:cubicBezTo>
                  <a:cubicBezTo>
                    <a:pt x="216" y="1898"/>
                    <a:pt x="323" y="2041"/>
                    <a:pt x="431" y="2149"/>
                  </a:cubicBezTo>
                  <a:cubicBezTo>
                    <a:pt x="502" y="2220"/>
                    <a:pt x="574" y="2256"/>
                    <a:pt x="645" y="2328"/>
                  </a:cubicBezTo>
                  <a:lnTo>
                    <a:pt x="681" y="2363"/>
                  </a:lnTo>
                  <a:lnTo>
                    <a:pt x="717" y="2399"/>
                  </a:lnTo>
                  <a:lnTo>
                    <a:pt x="681" y="2435"/>
                  </a:lnTo>
                  <a:lnTo>
                    <a:pt x="609" y="2507"/>
                  </a:lnTo>
                  <a:cubicBezTo>
                    <a:pt x="538" y="2614"/>
                    <a:pt x="466" y="2685"/>
                    <a:pt x="395" y="2793"/>
                  </a:cubicBezTo>
                  <a:cubicBezTo>
                    <a:pt x="359" y="2900"/>
                    <a:pt x="287" y="3008"/>
                    <a:pt x="252" y="3151"/>
                  </a:cubicBezTo>
                  <a:cubicBezTo>
                    <a:pt x="216" y="3222"/>
                    <a:pt x="216" y="3366"/>
                    <a:pt x="180" y="3473"/>
                  </a:cubicBezTo>
                  <a:cubicBezTo>
                    <a:pt x="180" y="3580"/>
                    <a:pt x="180" y="3724"/>
                    <a:pt x="216" y="3831"/>
                  </a:cubicBezTo>
                  <a:cubicBezTo>
                    <a:pt x="252" y="3938"/>
                    <a:pt x="287" y="4046"/>
                    <a:pt x="359" y="4153"/>
                  </a:cubicBezTo>
                  <a:cubicBezTo>
                    <a:pt x="395" y="4260"/>
                    <a:pt x="502" y="4368"/>
                    <a:pt x="574" y="4439"/>
                  </a:cubicBezTo>
                  <a:cubicBezTo>
                    <a:pt x="645" y="4511"/>
                    <a:pt x="753" y="4583"/>
                    <a:pt x="824" y="4618"/>
                  </a:cubicBezTo>
                  <a:cubicBezTo>
                    <a:pt x="896" y="4654"/>
                    <a:pt x="967" y="4654"/>
                    <a:pt x="1039" y="4690"/>
                  </a:cubicBezTo>
                  <a:cubicBezTo>
                    <a:pt x="1111" y="4690"/>
                    <a:pt x="1182" y="4690"/>
                    <a:pt x="1218" y="4726"/>
                  </a:cubicBezTo>
                  <a:lnTo>
                    <a:pt x="1433" y="4726"/>
                  </a:lnTo>
                  <a:cubicBezTo>
                    <a:pt x="1504" y="4690"/>
                    <a:pt x="1576" y="4690"/>
                    <a:pt x="1648" y="4690"/>
                  </a:cubicBezTo>
                  <a:cubicBezTo>
                    <a:pt x="1719" y="4654"/>
                    <a:pt x="1755" y="4654"/>
                    <a:pt x="1827" y="4618"/>
                  </a:cubicBezTo>
                  <a:lnTo>
                    <a:pt x="1862" y="4618"/>
                  </a:lnTo>
                  <a:lnTo>
                    <a:pt x="1970" y="4583"/>
                  </a:lnTo>
                  <a:lnTo>
                    <a:pt x="2005" y="4583"/>
                  </a:lnTo>
                  <a:cubicBezTo>
                    <a:pt x="2113" y="4511"/>
                    <a:pt x="2220" y="4439"/>
                    <a:pt x="2328" y="4404"/>
                  </a:cubicBezTo>
                  <a:lnTo>
                    <a:pt x="2399" y="4260"/>
                  </a:lnTo>
                  <a:lnTo>
                    <a:pt x="2650" y="4081"/>
                  </a:lnTo>
                  <a:cubicBezTo>
                    <a:pt x="2829" y="3974"/>
                    <a:pt x="2865" y="3795"/>
                    <a:pt x="2793" y="3616"/>
                  </a:cubicBezTo>
                  <a:cubicBezTo>
                    <a:pt x="2721" y="3509"/>
                    <a:pt x="2614" y="3437"/>
                    <a:pt x="2471" y="3437"/>
                  </a:cubicBezTo>
                  <a:cubicBezTo>
                    <a:pt x="2435" y="3437"/>
                    <a:pt x="2363" y="3473"/>
                    <a:pt x="2328" y="3473"/>
                  </a:cubicBezTo>
                  <a:lnTo>
                    <a:pt x="2041" y="3652"/>
                  </a:lnTo>
                  <a:lnTo>
                    <a:pt x="1934" y="3724"/>
                  </a:lnTo>
                  <a:cubicBezTo>
                    <a:pt x="1791" y="3795"/>
                    <a:pt x="1648" y="3867"/>
                    <a:pt x="1469" y="3974"/>
                  </a:cubicBezTo>
                  <a:lnTo>
                    <a:pt x="1325" y="4010"/>
                  </a:lnTo>
                  <a:lnTo>
                    <a:pt x="1146" y="4010"/>
                  </a:lnTo>
                  <a:lnTo>
                    <a:pt x="1039" y="3974"/>
                  </a:lnTo>
                  <a:lnTo>
                    <a:pt x="932" y="3903"/>
                  </a:lnTo>
                  <a:lnTo>
                    <a:pt x="824" y="3831"/>
                  </a:lnTo>
                  <a:cubicBezTo>
                    <a:pt x="788" y="3759"/>
                    <a:pt x="788" y="3724"/>
                    <a:pt x="753" y="3688"/>
                  </a:cubicBezTo>
                  <a:cubicBezTo>
                    <a:pt x="717" y="3652"/>
                    <a:pt x="717" y="3580"/>
                    <a:pt x="717" y="3545"/>
                  </a:cubicBezTo>
                  <a:cubicBezTo>
                    <a:pt x="717" y="3473"/>
                    <a:pt x="717" y="3401"/>
                    <a:pt x="717" y="3330"/>
                  </a:cubicBezTo>
                  <a:cubicBezTo>
                    <a:pt x="717" y="3258"/>
                    <a:pt x="753" y="3187"/>
                    <a:pt x="788" y="3115"/>
                  </a:cubicBezTo>
                  <a:cubicBezTo>
                    <a:pt x="824" y="3008"/>
                    <a:pt x="896" y="2900"/>
                    <a:pt x="967" y="2793"/>
                  </a:cubicBezTo>
                  <a:lnTo>
                    <a:pt x="1039" y="2721"/>
                  </a:lnTo>
                  <a:lnTo>
                    <a:pt x="1075" y="2685"/>
                  </a:lnTo>
                  <a:lnTo>
                    <a:pt x="1111" y="2614"/>
                  </a:lnTo>
                  <a:cubicBezTo>
                    <a:pt x="1146" y="2578"/>
                    <a:pt x="1182" y="2542"/>
                    <a:pt x="1218" y="2507"/>
                  </a:cubicBezTo>
                  <a:cubicBezTo>
                    <a:pt x="1218" y="2471"/>
                    <a:pt x="1254" y="2471"/>
                    <a:pt x="1254" y="2435"/>
                  </a:cubicBezTo>
                  <a:cubicBezTo>
                    <a:pt x="1290" y="2507"/>
                    <a:pt x="1325" y="2578"/>
                    <a:pt x="1361" y="2650"/>
                  </a:cubicBezTo>
                  <a:cubicBezTo>
                    <a:pt x="1469" y="2757"/>
                    <a:pt x="1612" y="2829"/>
                    <a:pt x="1755" y="2864"/>
                  </a:cubicBezTo>
                  <a:lnTo>
                    <a:pt x="2005" y="2864"/>
                  </a:lnTo>
                  <a:cubicBezTo>
                    <a:pt x="2077" y="2864"/>
                    <a:pt x="2149" y="2829"/>
                    <a:pt x="2256" y="2829"/>
                  </a:cubicBezTo>
                  <a:cubicBezTo>
                    <a:pt x="2399" y="2793"/>
                    <a:pt x="2542" y="2757"/>
                    <a:pt x="2686" y="2685"/>
                  </a:cubicBezTo>
                  <a:cubicBezTo>
                    <a:pt x="2829" y="2650"/>
                    <a:pt x="2900" y="2507"/>
                    <a:pt x="2865" y="2363"/>
                  </a:cubicBezTo>
                  <a:cubicBezTo>
                    <a:pt x="2829" y="2256"/>
                    <a:pt x="2757" y="2184"/>
                    <a:pt x="2614" y="2184"/>
                  </a:cubicBezTo>
                  <a:lnTo>
                    <a:pt x="2578" y="2220"/>
                  </a:lnTo>
                  <a:lnTo>
                    <a:pt x="2399" y="2256"/>
                  </a:lnTo>
                  <a:lnTo>
                    <a:pt x="2256" y="2256"/>
                  </a:lnTo>
                  <a:lnTo>
                    <a:pt x="2077" y="2292"/>
                  </a:lnTo>
                  <a:lnTo>
                    <a:pt x="1827" y="2292"/>
                  </a:lnTo>
                  <a:lnTo>
                    <a:pt x="1791" y="2256"/>
                  </a:lnTo>
                  <a:cubicBezTo>
                    <a:pt x="1791" y="2256"/>
                    <a:pt x="1755" y="2220"/>
                    <a:pt x="1755" y="2220"/>
                  </a:cubicBezTo>
                  <a:cubicBezTo>
                    <a:pt x="1755" y="2184"/>
                    <a:pt x="1719" y="2149"/>
                    <a:pt x="1719" y="2113"/>
                  </a:cubicBezTo>
                  <a:cubicBezTo>
                    <a:pt x="1719" y="2077"/>
                    <a:pt x="1719" y="2005"/>
                    <a:pt x="1719" y="1970"/>
                  </a:cubicBezTo>
                  <a:cubicBezTo>
                    <a:pt x="1755" y="1898"/>
                    <a:pt x="1755" y="1826"/>
                    <a:pt x="1791" y="1755"/>
                  </a:cubicBezTo>
                  <a:cubicBezTo>
                    <a:pt x="1827" y="1683"/>
                    <a:pt x="1862" y="1612"/>
                    <a:pt x="1898" y="1576"/>
                  </a:cubicBezTo>
                  <a:cubicBezTo>
                    <a:pt x="1970" y="1504"/>
                    <a:pt x="2041" y="1433"/>
                    <a:pt x="2113" y="1361"/>
                  </a:cubicBezTo>
                  <a:cubicBezTo>
                    <a:pt x="2149" y="1289"/>
                    <a:pt x="2184" y="1218"/>
                    <a:pt x="2184" y="1146"/>
                  </a:cubicBezTo>
                  <a:cubicBezTo>
                    <a:pt x="2184" y="1075"/>
                    <a:pt x="2149" y="1003"/>
                    <a:pt x="2113" y="967"/>
                  </a:cubicBezTo>
                  <a:cubicBezTo>
                    <a:pt x="2041" y="896"/>
                    <a:pt x="1970" y="896"/>
                    <a:pt x="1934" y="896"/>
                  </a:cubicBezTo>
                  <a:cubicBezTo>
                    <a:pt x="1827" y="896"/>
                    <a:pt x="1791" y="896"/>
                    <a:pt x="1719" y="967"/>
                  </a:cubicBezTo>
                  <a:cubicBezTo>
                    <a:pt x="1612" y="1075"/>
                    <a:pt x="1504" y="1182"/>
                    <a:pt x="1433" y="1289"/>
                  </a:cubicBezTo>
                  <a:cubicBezTo>
                    <a:pt x="1325" y="1433"/>
                    <a:pt x="1254" y="1576"/>
                    <a:pt x="1218" y="1755"/>
                  </a:cubicBezTo>
                  <a:cubicBezTo>
                    <a:pt x="1182" y="1862"/>
                    <a:pt x="1182" y="1970"/>
                    <a:pt x="1182" y="2077"/>
                  </a:cubicBezTo>
                  <a:lnTo>
                    <a:pt x="1111" y="2041"/>
                  </a:lnTo>
                  <a:cubicBezTo>
                    <a:pt x="1111" y="2005"/>
                    <a:pt x="1075" y="2005"/>
                    <a:pt x="1039" y="2005"/>
                  </a:cubicBezTo>
                  <a:lnTo>
                    <a:pt x="967" y="1934"/>
                  </a:lnTo>
                  <a:cubicBezTo>
                    <a:pt x="932" y="1898"/>
                    <a:pt x="860" y="1862"/>
                    <a:pt x="788" y="1826"/>
                  </a:cubicBezTo>
                  <a:cubicBezTo>
                    <a:pt x="717" y="1755"/>
                    <a:pt x="645" y="1683"/>
                    <a:pt x="609" y="1647"/>
                  </a:cubicBezTo>
                  <a:cubicBezTo>
                    <a:pt x="574" y="1576"/>
                    <a:pt x="538" y="1504"/>
                    <a:pt x="502" y="1468"/>
                  </a:cubicBezTo>
                  <a:cubicBezTo>
                    <a:pt x="466" y="1397"/>
                    <a:pt x="466" y="1325"/>
                    <a:pt x="431" y="1254"/>
                  </a:cubicBezTo>
                  <a:cubicBezTo>
                    <a:pt x="431" y="1182"/>
                    <a:pt x="431" y="1111"/>
                    <a:pt x="431" y="1039"/>
                  </a:cubicBezTo>
                  <a:cubicBezTo>
                    <a:pt x="466" y="967"/>
                    <a:pt x="466" y="896"/>
                    <a:pt x="502" y="824"/>
                  </a:cubicBezTo>
                  <a:cubicBezTo>
                    <a:pt x="538" y="753"/>
                    <a:pt x="574" y="681"/>
                    <a:pt x="609" y="609"/>
                  </a:cubicBezTo>
                  <a:cubicBezTo>
                    <a:pt x="681" y="538"/>
                    <a:pt x="717" y="502"/>
                    <a:pt x="788" y="430"/>
                  </a:cubicBezTo>
                  <a:lnTo>
                    <a:pt x="896" y="395"/>
                  </a:lnTo>
                  <a:lnTo>
                    <a:pt x="1039" y="323"/>
                  </a:lnTo>
                  <a:lnTo>
                    <a:pt x="1146" y="323"/>
                  </a:lnTo>
                  <a:cubicBezTo>
                    <a:pt x="1254" y="323"/>
                    <a:pt x="1325" y="251"/>
                    <a:pt x="1325" y="180"/>
                  </a:cubicBezTo>
                  <a:cubicBezTo>
                    <a:pt x="1325" y="72"/>
                    <a:pt x="1254" y="1"/>
                    <a:pt x="1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33"/>
            <p:cNvSpPr/>
            <p:nvPr/>
          </p:nvSpPr>
          <p:spPr>
            <a:xfrm>
              <a:off x="2237250" y="1466425"/>
              <a:ext cx="42075" cy="86825"/>
            </a:xfrm>
            <a:custGeom>
              <a:avLst/>
              <a:gdLst/>
              <a:ahLst/>
              <a:cxnLst/>
              <a:rect l="l" t="t" r="r" b="b"/>
              <a:pathLst>
                <a:path w="1683" h="3473" extrusionOk="0">
                  <a:moveTo>
                    <a:pt x="752" y="0"/>
                  </a:moveTo>
                  <a:cubicBezTo>
                    <a:pt x="717" y="0"/>
                    <a:pt x="681" y="36"/>
                    <a:pt x="645" y="72"/>
                  </a:cubicBezTo>
                  <a:cubicBezTo>
                    <a:pt x="609" y="108"/>
                    <a:pt x="573" y="143"/>
                    <a:pt x="538" y="179"/>
                  </a:cubicBezTo>
                  <a:cubicBezTo>
                    <a:pt x="502" y="215"/>
                    <a:pt x="466" y="287"/>
                    <a:pt x="430" y="322"/>
                  </a:cubicBezTo>
                  <a:cubicBezTo>
                    <a:pt x="359" y="430"/>
                    <a:pt x="323" y="573"/>
                    <a:pt x="287" y="716"/>
                  </a:cubicBezTo>
                  <a:cubicBezTo>
                    <a:pt x="287" y="823"/>
                    <a:pt x="287" y="967"/>
                    <a:pt x="287" y="1074"/>
                  </a:cubicBezTo>
                  <a:cubicBezTo>
                    <a:pt x="323" y="1146"/>
                    <a:pt x="359" y="1181"/>
                    <a:pt x="359" y="1253"/>
                  </a:cubicBezTo>
                  <a:cubicBezTo>
                    <a:pt x="394" y="1289"/>
                    <a:pt x="466" y="1360"/>
                    <a:pt x="502" y="1396"/>
                  </a:cubicBezTo>
                  <a:lnTo>
                    <a:pt x="573" y="1432"/>
                  </a:lnTo>
                  <a:lnTo>
                    <a:pt x="573" y="1468"/>
                  </a:lnTo>
                  <a:cubicBezTo>
                    <a:pt x="430" y="1611"/>
                    <a:pt x="287" y="1754"/>
                    <a:pt x="180" y="1933"/>
                  </a:cubicBezTo>
                  <a:cubicBezTo>
                    <a:pt x="108" y="2005"/>
                    <a:pt x="72" y="2112"/>
                    <a:pt x="36" y="2219"/>
                  </a:cubicBezTo>
                  <a:cubicBezTo>
                    <a:pt x="1" y="2327"/>
                    <a:pt x="1" y="2470"/>
                    <a:pt x="1" y="2577"/>
                  </a:cubicBezTo>
                  <a:cubicBezTo>
                    <a:pt x="1" y="2685"/>
                    <a:pt x="1" y="2792"/>
                    <a:pt x="36" y="2900"/>
                  </a:cubicBezTo>
                  <a:cubicBezTo>
                    <a:pt x="72" y="3007"/>
                    <a:pt x="144" y="3114"/>
                    <a:pt x="251" y="3186"/>
                  </a:cubicBezTo>
                  <a:cubicBezTo>
                    <a:pt x="394" y="3293"/>
                    <a:pt x="502" y="3365"/>
                    <a:pt x="645" y="3436"/>
                  </a:cubicBezTo>
                  <a:cubicBezTo>
                    <a:pt x="681" y="3436"/>
                    <a:pt x="717" y="3472"/>
                    <a:pt x="752" y="3472"/>
                  </a:cubicBezTo>
                  <a:cubicBezTo>
                    <a:pt x="824" y="3472"/>
                    <a:pt x="860" y="3436"/>
                    <a:pt x="895" y="3365"/>
                  </a:cubicBezTo>
                  <a:cubicBezTo>
                    <a:pt x="931" y="3293"/>
                    <a:pt x="931" y="3186"/>
                    <a:pt x="824" y="3150"/>
                  </a:cubicBezTo>
                  <a:cubicBezTo>
                    <a:pt x="681" y="3043"/>
                    <a:pt x="609" y="2971"/>
                    <a:pt x="502" y="2900"/>
                  </a:cubicBezTo>
                  <a:cubicBezTo>
                    <a:pt x="466" y="2900"/>
                    <a:pt x="430" y="2864"/>
                    <a:pt x="430" y="2828"/>
                  </a:cubicBezTo>
                  <a:cubicBezTo>
                    <a:pt x="394" y="2792"/>
                    <a:pt x="359" y="2756"/>
                    <a:pt x="359" y="2721"/>
                  </a:cubicBezTo>
                  <a:cubicBezTo>
                    <a:pt x="323" y="2685"/>
                    <a:pt x="323" y="2613"/>
                    <a:pt x="323" y="2577"/>
                  </a:cubicBezTo>
                  <a:cubicBezTo>
                    <a:pt x="323" y="2506"/>
                    <a:pt x="323" y="2434"/>
                    <a:pt x="323" y="2363"/>
                  </a:cubicBezTo>
                  <a:cubicBezTo>
                    <a:pt x="323" y="2291"/>
                    <a:pt x="359" y="2219"/>
                    <a:pt x="394" y="2184"/>
                  </a:cubicBezTo>
                  <a:cubicBezTo>
                    <a:pt x="394" y="2112"/>
                    <a:pt x="430" y="2076"/>
                    <a:pt x="466" y="2040"/>
                  </a:cubicBezTo>
                  <a:cubicBezTo>
                    <a:pt x="538" y="1933"/>
                    <a:pt x="609" y="1861"/>
                    <a:pt x="717" y="1790"/>
                  </a:cubicBezTo>
                  <a:lnTo>
                    <a:pt x="788" y="1718"/>
                  </a:lnTo>
                  <a:cubicBezTo>
                    <a:pt x="824" y="1683"/>
                    <a:pt x="860" y="1647"/>
                    <a:pt x="860" y="1575"/>
                  </a:cubicBezTo>
                  <a:cubicBezTo>
                    <a:pt x="860" y="1575"/>
                    <a:pt x="860" y="1539"/>
                    <a:pt x="860" y="1539"/>
                  </a:cubicBezTo>
                  <a:lnTo>
                    <a:pt x="1468" y="1539"/>
                  </a:lnTo>
                  <a:cubicBezTo>
                    <a:pt x="1576" y="1539"/>
                    <a:pt x="1647" y="1468"/>
                    <a:pt x="1647" y="1360"/>
                  </a:cubicBezTo>
                  <a:cubicBezTo>
                    <a:pt x="1683" y="1253"/>
                    <a:pt x="1576" y="1181"/>
                    <a:pt x="1468" y="1181"/>
                  </a:cubicBezTo>
                  <a:lnTo>
                    <a:pt x="967" y="1181"/>
                  </a:lnTo>
                  <a:cubicBezTo>
                    <a:pt x="895" y="1181"/>
                    <a:pt x="824" y="1181"/>
                    <a:pt x="752" y="1146"/>
                  </a:cubicBezTo>
                  <a:lnTo>
                    <a:pt x="681" y="1110"/>
                  </a:lnTo>
                  <a:cubicBezTo>
                    <a:pt x="681" y="1074"/>
                    <a:pt x="681" y="1074"/>
                    <a:pt x="645" y="1074"/>
                  </a:cubicBezTo>
                  <a:lnTo>
                    <a:pt x="609" y="1002"/>
                  </a:lnTo>
                  <a:lnTo>
                    <a:pt x="609" y="931"/>
                  </a:lnTo>
                  <a:cubicBezTo>
                    <a:pt x="609" y="895"/>
                    <a:pt x="609" y="823"/>
                    <a:pt x="609" y="788"/>
                  </a:cubicBezTo>
                  <a:cubicBezTo>
                    <a:pt x="645" y="680"/>
                    <a:pt x="645" y="573"/>
                    <a:pt x="681" y="501"/>
                  </a:cubicBezTo>
                  <a:cubicBezTo>
                    <a:pt x="717" y="430"/>
                    <a:pt x="752" y="394"/>
                    <a:pt x="752" y="358"/>
                  </a:cubicBezTo>
                  <a:lnTo>
                    <a:pt x="860" y="287"/>
                  </a:lnTo>
                  <a:cubicBezTo>
                    <a:pt x="895" y="251"/>
                    <a:pt x="895" y="215"/>
                    <a:pt x="895" y="179"/>
                  </a:cubicBezTo>
                  <a:cubicBezTo>
                    <a:pt x="895" y="143"/>
                    <a:pt x="895" y="108"/>
                    <a:pt x="860" y="72"/>
                  </a:cubicBezTo>
                  <a:cubicBezTo>
                    <a:pt x="824" y="36"/>
                    <a:pt x="788" y="0"/>
                    <a:pt x="7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33"/>
            <p:cNvSpPr/>
            <p:nvPr/>
          </p:nvSpPr>
          <p:spPr>
            <a:xfrm>
              <a:off x="2109275" y="1634650"/>
              <a:ext cx="77900" cy="145900"/>
            </a:xfrm>
            <a:custGeom>
              <a:avLst/>
              <a:gdLst/>
              <a:ahLst/>
              <a:cxnLst/>
              <a:rect l="l" t="t" r="r" b="b"/>
              <a:pathLst>
                <a:path w="3116" h="5836" extrusionOk="0">
                  <a:moveTo>
                    <a:pt x="1182" y="1"/>
                  </a:moveTo>
                  <a:cubicBezTo>
                    <a:pt x="1075" y="1"/>
                    <a:pt x="1003" y="36"/>
                    <a:pt x="932" y="108"/>
                  </a:cubicBezTo>
                  <a:lnTo>
                    <a:pt x="824" y="215"/>
                  </a:lnTo>
                  <a:cubicBezTo>
                    <a:pt x="753" y="287"/>
                    <a:pt x="717" y="323"/>
                    <a:pt x="645" y="394"/>
                  </a:cubicBezTo>
                  <a:cubicBezTo>
                    <a:pt x="609" y="466"/>
                    <a:pt x="574" y="537"/>
                    <a:pt x="574" y="609"/>
                  </a:cubicBezTo>
                  <a:cubicBezTo>
                    <a:pt x="538" y="716"/>
                    <a:pt x="538" y="824"/>
                    <a:pt x="574" y="931"/>
                  </a:cubicBezTo>
                  <a:cubicBezTo>
                    <a:pt x="574" y="1003"/>
                    <a:pt x="609" y="1074"/>
                    <a:pt x="609" y="1110"/>
                  </a:cubicBezTo>
                  <a:lnTo>
                    <a:pt x="609" y="1146"/>
                  </a:lnTo>
                  <a:cubicBezTo>
                    <a:pt x="645" y="1218"/>
                    <a:pt x="681" y="1289"/>
                    <a:pt x="753" y="1325"/>
                  </a:cubicBezTo>
                  <a:cubicBezTo>
                    <a:pt x="824" y="1432"/>
                    <a:pt x="896" y="1540"/>
                    <a:pt x="1003" y="1611"/>
                  </a:cubicBezTo>
                  <a:cubicBezTo>
                    <a:pt x="896" y="1611"/>
                    <a:pt x="788" y="1647"/>
                    <a:pt x="717" y="1683"/>
                  </a:cubicBezTo>
                  <a:cubicBezTo>
                    <a:pt x="574" y="1755"/>
                    <a:pt x="466" y="1826"/>
                    <a:pt x="359" y="1933"/>
                  </a:cubicBezTo>
                  <a:cubicBezTo>
                    <a:pt x="252" y="2041"/>
                    <a:pt x="180" y="2184"/>
                    <a:pt x="108" y="2291"/>
                  </a:cubicBezTo>
                  <a:cubicBezTo>
                    <a:pt x="37" y="2435"/>
                    <a:pt x="1" y="2614"/>
                    <a:pt x="1" y="2793"/>
                  </a:cubicBezTo>
                  <a:lnTo>
                    <a:pt x="1" y="2972"/>
                  </a:lnTo>
                  <a:cubicBezTo>
                    <a:pt x="37" y="3043"/>
                    <a:pt x="37" y="3115"/>
                    <a:pt x="73" y="3150"/>
                  </a:cubicBezTo>
                  <a:cubicBezTo>
                    <a:pt x="108" y="3222"/>
                    <a:pt x="108" y="3258"/>
                    <a:pt x="180" y="3294"/>
                  </a:cubicBezTo>
                  <a:lnTo>
                    <a:pt x="180" y="3329"/>
                  </a:lnTo>
                  <a:cubicBezTo>
                    <a:pt x="252" y="3401"/>
                    <a:pt x="287" y="3437"/>
                    <a:pt x="359" y="3508"/>
                  </a:cubicBezTo>
                  <a:cubicBezTo>
                    <a:pt x="430" y="3580"/>
                    <a:pt x="538" y="3652"/>
                    <a:pt x="645" y="3723"/>
                  </a:cubicBezTo>
                  <a:lnTo>
                    <a:pt x="609" y="3795"/>
                  </a:lnTo>
                  <a:cubicBezTo>
                    <a:pt x="502" y="3902"/>
                    <a:pt x="430" y="4010"/>
                    <a:pt x="359" y="4153"/>
                  </a:cubicBezTo>
                  <a:cubicBezTo>
                    <a:pt x="216" y="4475"/>
                    <a:pt x="180" y="4797"/>
                    <a:pt x="287" y="5119"/>
                  </a:cubicBezTo>
                  <a:cubicBezTo>
                    <a:pt x="323" y="5262"/>
                    <a:pt x="395" y="5406"/>
                    <a:pt x="502" y="5513"/>
                  </a:cubicBezTo>
                  <a:cubicBezTo>
                    <a:pt x="574" y="5585"/>
                    <a:pt x="609" y="5620"/>
                    <a:pt x="681" y="5692"/>
                  </a:cubicBezTo>
                  <a:cubicBezTo>
                    <a:pt x="753" y="5728"/>
                    <a:pt x="860" y="5764"/>
                    <a:pt x="932" y="5799"/>
                  </a:cubicBezTo>
                  <a:cubicBezTo>
                    <a:pt x="1003" y="5799"/>
                    <a:pt x="1075" y="5835"/>
                    <a:pt x="1146" y="5835"/>
                  </a:cubicBezTo>
                  <a:lnTo>
                    <a:pt x="1397" y="5835"/>
                  </a:lnTo>
                  <a:cubicBezTo>
                    <a:pt x="1469" y="5835"/>
                    <a:pt x="1540" y="5799"/>
                    <a:pt x="1576" y="5764"/>
                  </a:cubicBezTo>
                  <a:lnTo>
                    <a:pt x="1612" y="5764"/>
                  </a:lnTo>
                  <a:cubicBezTo>
                    <a:pt x="1719" y="5728"/>
                    <a:pt x="1791" y="5692"/>
                    <a:pt x="1862" y="5656"/>
                  </a:cubicBezTo>
                  <a:cubicBezTo>
                    <a:pt x="1934" y="5620"/>
                    <a:pt x="1970" y="5585"/>
                    <a:pt x="2005" y="5549"/>
                  </a:cubicBezTo>
                  <a:cubicBezTo>
                    <a:pt x="2041" y="5477"/>
                    <a:pt x="2041" y="5370"/>
                    <a:pt x="2041" y="5298"/>
                  </a:cubicBezTo>
                  <a:cubicBezTo>
                    <a:pt x="2005" y="5155"/>
                    <a:pt x="1862" y="5048"/>
                    <a:pt x="1719" y="5048"/>
                  </a:cubicBezTo>
                  <a:lnTo>
                    <a:pt x="1540" y="5048"/>
                  </a:lnTo>
                  <a:cubicBezTo>
                    <a:pt x="1433" y="5083"/>
                    <a:pt x="1325" y="5083"/>
                    <a:pt x="1218" y="5119"/>
                  </a:cubicBezTo>
                  <a:lnTo>
                    <a:pt x="1075" y="5119"/>
                  </a:lnTo>
                  <a:lnTo>
                    <a:pt x="1003" y="5083"/>
                  </a:lnTo>
                  <a:lnTo>
                    <a:pt x="932" y="5012"/>
                  </a:lnTo>
                  <a:cubicBezTo>
                    <a:pt x="896" y="4976"/>
                    <a:pt x="896" y="4940"/>
                    <a:pt x="860" y="4904"/>
                  </a:cubicBezTo>
                  <a:cubicBezTo>
                    <a:pt x="860" y="4869"/>
                    <a:pt x="860" y="4833"/>
                    <a:pt x="824" y="4797"/>
                  </a:cubicBezTo>
                  <a:cubicBezTo>
                    <a:pt x="824" y="4725"/>
                    <a:pt x="824" y="4690"/>
                    <a:pt x="824" y="4618"/>
                  </a:cubicBezTo>
                  <a:cubicBezTo>
                    <a:pt x="860" y="4546"/>
                    <a:pt x="860" y="4475"/>
                    <a:pt x="896" y="4403"/>
                  </a:cubicBezTo>
                  <a:cubicBezTo>
                    <a:pt x="932" y="4332"/>
                    <a:pt x="967" y="4296"/>
                    <a:pt x="967" y="4224"/>
                  </a:cubicBezTo>
                  <a:cubicBezTo>
                    <a:pt x="1039" y="4153"/>
                    <a:pt x="1146" y="4081"/>
                    <a:pt x="1218" y="4045"/>
                  </a:cubicBezTo>
                  <a:cubicBezTo>
                    <a:pt x="1254" y="4010"/>
                    <a:pt x="1254" y="4010"/>
                    <a:pt x="1290" y="3974"/>
                  </a:cubicBezTo>
                  <a:cubicBezTo>
                    <a:pt x="1325" y="3938"/>
                    <a:pt x="1361" y="3902"/>
                    <a:pt x="1397" y="3831"/>
                  </a:cubicBezTo>
                  <a:cubicBezTo>
                    <a:pt x="1397" y="3795"/>
                    <a:pt x="1433" y="3723"/>
                    <a:pt x="1433" y="3687"/>
                  </a:cubicBezTo>
                  <a:cubicBezTo>
                    <a:pt x="1433" y="3580"/>
                    <a:pt x="1397" y="3508"/>
                    <a:pt x="1325" y="3437"/>
                  </a:cubicBezTo>
                  <a:cubicBezTo>
                    <a:pt x="1290" y="3401"/>
                    <a:pt x="1254" y="3365"/>
                    <a:pt x="1218" y="3365"/>
                  </a:cubicBezTo>
                  <a:lnTo>
                    <a:pt x="1182" y="3365"/>
                  </a:lnTo>
                  <a:cubicBezTo>
                    <a:pt x="1111" y="3329"/>
                    <a:pt x="1039" y="3258"/>
                    <a:pt x="967" y="3222"/>
                  </a:cubicBezTo>
                  <a:cubicBezTo>
                    <a:pt x="860" y="3150"/>
                    <a:pt x="753" y="3043"/>
                    <a:pt x="681" y="2936"/>
                  </a:cubicBezTo>
                  <a:lnTo>
                    <a:pt x="645" y="2900"/>
                  </a:lnTo>
                  <a:lnTo>
                    <a:pt x="645" y="2828"/>
                  </a:lnTo>
                  <a:cubicBezTo>
                    <a:pt x="609" y="2757"/>
                    <a:pt x="609" y="2685"/>
                    <a:pt x="645" y="2614"/>
                  </a:cubicBezTo>
                  <a:lnTo>
                    <a:pt x="645" y="2506"/>
                  </a:lnTo>
                  <a:cubicBezTo>
                    <a:pt x="681" y="2435"/>
                    <a:pt x="717" y="2363"/>
                    <a:pt x="788" y="2327"/>
                  </a:cubicBezTo>
                  <a:cubicBezTo>
                    <a:pt x="824" y="2256"/>
                    <a:pt x="860" y="2220"/>
                    <a:pt x="896" y="2184"/>
                  </a:cubicBezTo>
                  <a:lnTo>
                    <a:pt x="1003" y="2112"/>
                  </a:lnTo>
                  <a:lnTo>
                    <a:pt x="1146" y="2112"/>
                  </a:lnTo>
                  <a:cubicBezTo>
                    <a:pt x="1182" y="2112"/>
                    <a:pt x="1254" y="2112"/>
                    <a:pt x="1325" y="2041"/>
                  </a:cubicBezTo>
                  <a:cubicBezTo>
                    <a:pt x="1361" y="2005"/>
                    <a:pt x="1397" y="1933"/>
                    <a:pt x="1397" y="1862"/>
                  </a:cubicBezTo>
                  <a:cubicBezTo>
                    <a:pt x="1540" y="2005"/>
                    <a:pt x="1719" y="2112"/>
                    <a:pt x="1898" y="2184"/>
                  </a:cubicBezTo>
                  <a:cubicBezTo>
                    <a:pt x="1934" y="2220"/>
                    <a:pt x="2005" y="2256"/>
                    <a:pt x="2041" y="2256"/>
                  </a:cubicBezTo>
                  <a:lnTo>
                    <a:pt x="2077" y="2256"/>
                  </a:lnTo>
                  <a:cubicBezTo>
                    <a:pt x="2041" y="2291"/>
                    <a:pt x="2041" y="2327"/>
                    <a:pt x="2005" y="2363"/>
                  </a:cubicBezTo>
                  <a:cubicBezTo>
                    <a:pt x="1934" y="2470"/>
                    <a:pt x="1898" y="2614"/>
                    <a:pt x="1862" y="2721"/>
                  </a:cubicBezTo>
                  <a:cubicBezTo>
                    <a:pt x="1826" y="2864"/>
                    <a:pt x="1826" y="3007"/>
                    <a:pt x="1862" y="3115"/>
                  </a:cubicBezTo>
                  <a:cubicBezTo>
                    <a:pt x="1898" y="3365"/>
                    <a:pt x="2041" y="3580"/>
                    <a:pt x="2256" y="3723"/>
                  </a:cubicBezTo>
                  <a:cubicBezTo>
                    <a:pt x="2363" y="3831"/>
                    <a:pt x="2507" y="3902"/>
                    <a:pt x="2686" y="3974"/>
                  </a:cubicBezTo>
                  <a:cubicBezTo>
                    <a:pt x="2721" y="3974"/>
                    <a:pt x="2757" y="4010"/>
                    <a:pt x="2829" y="4010"/>
                  </a:cubicBezTo>
                  <a:lnTo>
                    <a:pt x="2900" y="4010"/>
                  </a:lnTo>
                  <a:cubicBezTo>
                    <a:pt x="3044" y="3938"/>
                    <a:pt x="3115" y="3795"/>
                    <a:pt x="3079" y="3652"/>
                  </a:cubicBezTo>
                  <a:cubicBezTo>
                    <a:pt x="3079" y="3544"/>
                    <a:pt x="3008" y="3437"/>
                    <a:pt x="2936" y="3401"/>
                  </a:cubicBezTo>
                  <a:lnTo>
                    <a:pt x="2865" y="3365"/>
                  </a:lnTo>
                  <a:cubicBezTo>
                    <a:pt x="2721" y="3329"/>
                    <a:pt x="2614" y="3258"/>
                    <a:pt x="2507" y="3186"/>
                  </a:cubicBezTo>
                  <a:cubicBezTo>
                    <a:pt x="2471" y="3150"/>
                    <a:pt x="2435" y="3115"/>
                    <a:pt x="2435" y="3079"/>
                  </a:cubicBezTo>
                  <a:cubicBezTo>
                    <a:pt x="2399" y="3043"/>
                    <a:pt x="2363" y="3007"/>
                    <a:pt x="2328" y="2972"/>
                  </a:cubicBezTo>
                  <a:lnTo>
                    <a:pt x="2328" y="2864"/>
                  </a:lnTo>
                  <a:cubicBezTo>
                    <a:pt x="2292" y="2828"/>
                    <a:pt x="2292" y="2757"/>
                    <a:pt x="2328" y="2721"/>
                  </a:cubicBezTo>
                  <a:cubicBezTo>
                    <a:pt x="2328" y="2649"/>
                    <a:pt x="2328" y="2614"/>
                    <a:pt x="2363" y="2542"/>
                  </a:cubicBezTo>
                  <a:cubicBezTo>
                    <a:pt x="2399" y="2470"/>
                    <a:pt x="2435" y="2399"/>
                    <a:pt x="2507" y="2327"/>
                  </a:cubicBezTo>
                  <a:cubicBezTo>
                    <a:pt x="2542" y="2256"/>
                    <a:pt x="2578" y="2220"/>
                    <a:pt x="2650" y="2184"/>
                  </a:cubicBezTo>
                  <a:cubicBezTo>
                    <a:pt x="2686" y="2148"/>
                    <a:pt x="2721" y="2112"/>
                    <a:pt x="2721" y="2077"/>
                  </a:cubicBezTo>
                  <a:cubicBezTo>
                    <a:pt x="2721" y="2005"/>
                    <a:pt x="2721" y="1933"/>
                    <a:pt x="2686" y="1898"/>
                  </a:cubicBezTo>
                  <a:cubicBezTo>
                    <a:pt x="2650" y="1862"/>
                    <a:pt x="2614" y="1826"/>
                    <a:pt x="2578" y="1826"/>
                  </a:cubicBezTo>
                  <a:lnTo>
                    <a:pt x="2507" y="1826"/>
                  </a:lnTo>
                  <a:cubicBezTo>
                    <a:pt x="2495" y="1814"/>
                    <a:pt x="2483" y="1810"/>
                    <a:pt x="2471" y="1810"/>
                  </a:cubicBezTo>
                  <a:cubicBezTo>
                    <a:pt x="2447" y="1810"/>
                    <a:pt x="2423" y="1826"/>
                    <a:pt x="2399" y="1826"/>
                  </a:cubicBezTo>
                  <a:lnTo>
                    <a:pt x="2292" y="1933"/>
                  </a:lnTo>
                  <a:cubicBezTo>
                    <a:pt x="2292" y="1826"/>
                    <a:pt x="2256" y="1755"/>
                    <a:pt x="2220" y="1719"/>
                  </a:cubicBezTo>
                  <a:lnTo>
                    <a:pt x="2113" y="1647"/>
                  </a:lnTo>
                  <a:lnTo>
                    <a:pt x="1898" y="1468"/>
                  </a:lnTo>
                  <a:lnTo>
                    <a:pt x="1791" y="1397"/>
                  </a:lnTo>
                  <a:lnTo>
                    <a:pt x="1719" y="1325"/>
                  </a:lnTo>
                  <a:cubicBezTo>
                    <a:pt x="1576" y="1218"/>
                    <a:pt x="1469" y="1110"/>
                    <a:pt x="1361" y="967"/>
                  </a:cubicBezTo>
                  <a:cubicBezTo>
                    <a:pt x="1325" y="931"/>
                    <a:pt x="1325" y="895"/>
                    <a:pt x="1290" y="860"/>
                  </a:cubicBezTo>
                  <a:lnTo>
                    <a:pt x="1254" y="752"/>
                  </a:lnTo>
                  <a:lnTo>
                    <a:pt x="1254" y="716"/>
                  </a:lnTo>
                  <a:cubicBezTo>
                    <a:pt x="1325" y="681"/>
                    <a:pt x="1361" y="609"/>
                    <a:pt x="1433" y="573"/>
                  </a:cubicBezTo>
                  <a:cubicBezTo>
                    <a:pt x="1469" y="537"/>
                    <a:pt x="1504" y="430"/>
                    <a:pt x="1504" y="359"/>
                  </a:cubicBezTo>
                  <a:cubicBezTo>
                    <a:pt x="1540" y="251"/>
                    <a:pt x="1504" y="180"/>
                    <a:pt x="1433" y="108"/>
                  </a:cubicBezTo>
                  <a:cubicBezTo>
                    <a:pt x="1361" y="36"/>
                    <a:pt x="1254" y="1"/>
                    <a:pt x="1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33"/>
            <p:cNvSpPr/>
            <p:nvPr/>
          </p:nvSpPr>
          <p:spPr>
            <a:xfrm>
              <a:off x="2522725" y="1588125"/>
              <a:ext cx="82350" cy="53700"/>
            </a:xfrm>
            <a:custGeom>
              <a:avLst/>
              <a:gdLst/>
              <a:ahLst/>
              <a:cxnLst/>
              <a:rect l="l" t="t" r="r" b="b"/>
              <a:pathLst>
                <a:path w="3294" h="2148" extrusionOk="0">
                  <a:moveTo>
                    <a:pt x="2864" y="0"/>
                  </a:moveTo>
                  <a:cubicBezTo>
                    <a:pt x="2792" y="36"/>
                    <a:pt x="2721" y="72"/>
                    <a:pt x="2685" y="143"/>
                  </a:cubicBezTo>
                  <a:lnTo>
                    <a:pt x="2613" y="251"/>
                  </a:lnTo>
                  <a:cubicBezTo>
                    <a:pt x="2577" y="287"/>
                    <a:pt x="2542" y="358"/>
                    <a:pt x="2506" y="394"/>
                  </a:cubicBezTo>
                  <a:cubicBezTo>
                    <a:pt x="2434" y="501"/>
                    <a:pt x="2327" y="573"/>
                    <a:pt x="2255" y="645"/>
                  </a:cubicBezTo>
                  <a:cubicBezTo>
                    <a:pt x="2184" y="680"/>
                    <a:pt x="2112" y="716"/>
                    <a:pt x="2076" y="752"/>
                  </a:cubicBezTo>
                  <a:lnTo>
                    <a:pt x="1969" y="752"/>
                  </a:lnTo>
                  <a:lnTo>
                    <a:pt x="1933" y="716"/>
                  </a:lnTo>
                  <a:cubicBezTo>
                    <a:pt x="1861" y="645"/>
                    <a:pt x="1790" y="609"/>
                    <a:pt x="1683" y="609"/>
                  </a:cubicBezTo>
                  <a:cubicBezTo>
                    <a:pt x="1611" y="609"/>
                    <a:pt x="1539" y="645"/>
                    <a:pt x="1468" y="716"/>
                  </a:cubicBezTo>
                  <a:cubicBezTo>
                    <a:pt x="1396" y="788"/>
                    <a:pt x="1360" y="859"/>
                    <a:pt x="1360" y="931"/>
                  </a:cubicBezTo>
                  <a:lnTo>
                    <a:pt x="1360" y="1002"/>
                  </a:lnTo>
                  <a:cubicBezTo>
                    <a:pt x="1360" y="985"/>
                    <a:pt x="1351" y="976"/>
                    <a:pt x="1342" y="976"/>
                  </a:cubicBezTo>
                  <a:cubicBezTo>
                    <a:pt x="1334" y="976"/>
                    <a:pt x="1325" y="985"/>
                    <a:pt x="1325" y="1002"/>
                  </a:cubicBezTo>
                  <a:lnTo>
                    <a:pt x="1181" y="1002"/>
                  </a:lnTo>
                  <a:cubicBezTo>
                    <a:pt x="1146" y="1038"/>
                    <a:pt x="1110" y="1110"/>
                    <a:pt x="1074" y="1146"/>
                  </a:cubicBezTo>
                  <a:cubicBezTo>
                    <a:pt x="1074" y="1181"/>
                    <a:pt x="1074" y="1217"/>
                    <a:pt x="1074" y="1217"/>
                  </a:cubicBezTo>
                  <a:lnTo>
                    <a:pt x="1038" y="1360"/>
                  </a:lnTo>
                  <a:lnTo>
                    <a:pt x="1002" y="1396"/>
                  </a:lnTo>
                  <a:cubicBezTo>
                    <a:pt x="967" y="1432"/>
                    <a:pt x="931" y="1504"/>
                    <a:pt x="895" y="1539"/>
                  </a:cubicBezTo>
                  <a:cubicBezTo>
                    <a:pt x="859" y="1611"/>
                    <a:pt x="823" y="1647"/>
                    <a:pt x="752" y="1683"/>
                  </a:cubicBezTo>
                  <a:lnTo>
                    <a:pt x="680" y="1718"/>
                  </a:lnTo>
                  <a:lnTo>
                    <a:pt x="537" y="1718"/>
                  </a:lnTo>
                  <a:cubicBezTo>
                    <a:pt x="501" y="1718"/>
                    <a:pt x="465" y="1718"/>
                    <a:pt x="465" y="1683"/>
                  </a:cubicBezTo>
                  <a:lnTo>
                    <a:pt x="394" y="1611"/>
                  </a:lnTo>
                  <a:lnTo>
                    <a:pt x="358" y="1539"/>
                  </a:lnTo>
                  <a:lnTo>
                    <a:pt x="358" y="1432"/>
                  </a:lnTo>
                  <a:cubicBezTo>
                    <a:pt x="358" y="1325"/>
                    <a:pt x="287" y="1253"/>
                    <a:pt x="179" y="1253"/>
                  </a:cubicBezTo>
                  <a:cubicBezTo>
                    <a:pt x="72" y="1253"/>
                    <a:pt x="0" y="1325"/>
                    <a:pt x="0" y="1432"/>
                  </a:cubicBezTo>
                  <a:cubicBezTo>
                    <a:pt x="0" y="1504"/>
                    <a:pt x="0" y="1611"/>
                    <a:pt x="36" y="1683"/>
                  </a:cubicBezTo>
                  <a:cubicBezTo>
                    <a:pt x="72" y="1790"/>
                    <a:pt x="108" y="1862"/>
                    <a:pt x="179" y="1933"/>
                  </a:cubicBezTo>
                  <a:cubicBezTo>
                    <a:pt x="215" y="1969"/>
                    <a:pt x="251" y="2005"/>
                    <a:pt x="287" y="2041"/>
                  </a:cubicBezTo>
                  <a:lnTo>
                    <a:pt x="322" y="2041"/>
                  </a:lnTo>
                  <a:cubicBezTo>
                    <a:pt x="430" y="2112"/>
                    <a:pt x="537" y="2148"/>
                    <a:pt x="680" y="2148"/>
                  </a:cubicBezTo>
                  <a:lnTo>
                    <a:pt x="788" y="2148"/>
                  </a:lnTo>
                  <a:cubicBezTo>
                    <a:pt x="967" y="2112"/>
                    <a:pt x="1110" y="2005"/>
                    <a:pt x="1253" y="1897"/>
                  </a:cubicBezTo>
                  <a:cubicBezTo>
                    <a:pt x="1289" y="1790"/>
                    <a:pt x="1360" y="1718"/>
                    <a:pt x="1432" y="1611"/>
                  </a:cubicBezTo>
                  <a:cubicBezTo>
                    <a:pt x="1432" y="1575"/>
                    <a:pt x="1468" y="1504"/>
                    <a:pt x="1504" y="1468"/>
                  </a:cubicBezTo>
                  <a:cubicBezTo>
                    <a:pt x="1504" y="1396"/>
                    <a:pt x="1504" y="1360"/>
                    <a:pt x="1504" y="1289"/>
                  </a:cubicBezTo>
                  <a:cubicBezTo>
                    <a:pt x="1575" y="1325"/>
                    <a:pt x="1647" y="1396"/>
                    <a:pt x="1718" y="1432"/>
                  </a:cubicBezTo>
                  <a:cubicBezTo>
                    <a:pt x="1790" y="1432"/>
                    <a:pt x="1897" y="1468"/>
                    <a:pt x="1969" y="1468"/>
                  </a:cubicBezTo>
                  <a:lnTo>
                    <a:pt x="2076" y="1468"/>
                  </a:lnTo>
                  <a:cubicBezTo>
                    <a:pt x="2112" y="1468"/>
                    <a:pt x="2184" y="1432"/>
                    <a:pt x="2255" y="1432"/>
                  </a:cubicBezTo>
                  <a:cubicBezTo>
                    <a:pt x="2291" y="1396"/>
                    <a:pt x="2363" y="1396"/>
                    <a:pt x="2398" y="1360"/>
                  </a:cubicBezTo>
                  <a:lnTo>
                    <a:pt x="2434" y="1360"/>
                  </a:lnTo>
                  <a:cubicBezTo>
                    <a:pt x="2542" y="1325"/>
                    <a:pt x="2613" y="1253"/>
                    <a:pt x="2685" y="1181"/>
                  </a:cubicBezTo>
                  <a:cubicBezTo>
                    <a:pt x="2935" y="1002"/>
                    <a:pt x="3114" y="752"/>
                    <a:pt x="3222" y="466"/>
                  </a:cubicBezTo>
                  <a:cubicBezTo>
                    <a:pt x="3293" y="322"/>
                    <a:pt x="3222" y="143"/>
                    <a:pt x="3114" y="72"/>
                  </a:cubicBezTo>
                  <a:cubicBezTo>
                    <a:pt x="3043" y="36"/>
                    <a:pt x="3007" y="0"/>
                    <a:pt x="29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33"/>
            <p:cNvSpPr/>
            <p:nvPr/>
          </p:nvSpPr>
          <p:spPr>
            <a:xfrm>
              <a:off x="2524500" y="1316975"/>
              <a:ext cx="45675" cy="70725"/>
            </a:xfrm>
            <a:custGeom>
              <a:avLst/>
              <a:gdLst/>
              <a:ahLst/>
              <a:cxnLst/>
              <a:rect l="l" t="t" r="r" b="b"/>
              <a:pathLst>
                <a:path w="1827" h="2829" extrusionOk="0">
                  <a:moveTo>
                    <a:pt x="1683" y="0"/>
                  </a:moveTo>
                  <a:cubicBezTo>
                    <a:pt x="1576" y="0"/>
                    <a:pt x="1468" y="36"/>
                    <a:pt x="1397" y="72"/>
                  </a:cubicBezTo>
                  <a:cubicBezTo>
                    <a:pt x="1289" y="108"/>
                    <a:pt x="1182" y="179"/>
                    <a:pt x="1110" y="251"/>
                  </a:cubicBezTo>
                  <a:cubicBezTo>
                    <a:pt x="1039" y="358"/>
                    <a:pt x="967" y="430"/>
                    <a:pt x="931" y="537"/>
                  </a:cubicBezTo>
                  <a:cubicBezTo>
                    <a:pt x="896" y="645"/>
                    <a:pt x="860" y="752"/>
                    <a:pt x="860" y="860"/>
                  </a:cubicBezTo>
                  <a:cubicBezTo>
                    <a:pt x="824" y="860"/>
                    <a:pt x="788" y="860"/>
                    <a:pt x="788" y="895"/>
                  </a:cubicBezTo>
                  <a:cubicBezTo>
                    <a:pt x="681" y="931"/>
                    <a:pt x="609" y="1003"/>
                    <a:pt x="502" y="1038"/>
                  </a:cubicBezTo>
                  <a:lnTo>
                    <a:pt x="394" y="1146"/>
                  </a:lnTo>
                  <a:cubicBezTo>
                    <a:pt x="359" y="1182"/>
                    <a:pt x="287" y="1217"/>
                    <a:pt x="251" y="1289"/>
                  </a:cubicBezTo>
                  <a:cubicBezTo>
                    <a:pt x="180" y="1361"/>
                    <a:pt x="144" y="1468"/>
                    <a:pt x="72" y="1611"/>
                  </a:cubicBezTo>
                  <a:cubicBezTo>
                    <a:pt x="37" y="1719"/>
                    <a:pt x="1" y="1862"/>
                    <a:pt x="1" y="2005"/>
                  </a:cubicBezTo>
                  <a:cubicBezTo>
                    <a:pt x="1" y="2041"/>
                    <a:pt x="1" y="2112"/>
                    <a:pt x="1" y="2184"/>
                  </a:cubicBezTo>
                  <a:cubicBezTo>
                    <a:pt x="37" y="2220"/>
                    <a:pt x="37" y="2291"/>
                    <a:pt x="72" y="2363"/>
                  </a:cubicBezTo>
                  <a:cubicBezTo>
                    <a:pt x="108" y="2399"/>
                    <a:pt x="144" y="2434"/>
                    <a:pt x="180" y="2470"/>
                  </a:cubicBezTo>
                  <a:cubicBezTo>
                    <a:pt x="180" y="2506"/>
                    <a:pt x="251" y="2542"/>
                    <a:pt x="287" y="2578"/>
                  </a:cubicBezTo>
                  <a:cubicBezTo>
                    <a:pt x="430" y="2685"/>
                    <a:pt x="609" y="2792"/>
                    <a:pt x="788" y="2828"/>
                  </a:cubicBezTo>
                  <a:lnTo>
                    <a:pt x="860" y="2828"/>
                  </a:lnTo>
                  <a:cubicBezTo>
                    <a:pt x="1110" y="2828"/>
                    <a:pt x="1254" y="2542"/>
                    <a:pt x="1110" y="2363"/>
                  </a:cubicBezTo>
                  <a:cubicBezTo>
                    <a:pt x="1075" y="2291"/>
                    <a:pt x="1003" y="2256"/>
                    <a:pt x="931" y="2220"/>
                  </a:cubicBezTo>
                  <a:lnTo>
                    <a:pt x="717" y="2148"/>
                  </a:lnTo>
                  <a:lnTo>
                    <a:pt x="645" y="2112"/>
                  </a:lnTo>
                  <a:cubicBezTo>
                    <a:pt x="609" y="2112"/>
                    <a:pt x="609" y="2077"/>
                    <a:pt x="573" y="2077"/>
                  </a:cubicBezTo>
                  <a:cubicBezTo>
                    <a:pt x="573" y="2041"/>
                    <a:pt x="538" y="2041"/>
                    <a:pt x="538" y="2005"/>
                  </a:cubicBezTo>
                  <a:lnTo>
                    <a:pt x="538" y="1898"/>
                  </a:lnTo>
                  <a:cubicBezTo>
                    <a:pt x="538" y="1862"/>
                    <a:pt x="573" y="1790"/>
                    <a:pt x="573" y="1754"/>
                  </a:cubicBezTo>
                  <a:cubicBezTo>
                    <a:pt x="609" y="1683"/>
                    <a:pt x="645" y="1647"/>
                    <a:pt x="681" y="1575"/>
                  </a:cubicBezTo>
                  <a:cubicBezTo>
                    <a:pt x="717" y="1540"/>
                    <a:pt x="717" y="1504"/>
                    <a:pt x="752" y="1504"/>
                  </a:cubicBezTo>
                  <a:cubicBezTo>
                    <a:pt x="860" y="1432"/>
                    <a:pt x="931" y="1361"/>
                    <a:pt x="1039" y="1325"/>
                  </a:cubicBezTo>
                  <a:lnTo>
                    <a:pt x="1110" y="1289"/>
                  </a:lnTo>
                  <a:cubicBezTo>
                    <a:pt x="1218" y="1396"/>
                    <a:pt x="1361" y="1468"/>
                    <a:pt x="1540" y="1540"/>
                  </a:cubicBezTo>
                  <a:cubicBezTo>
                    <a:pt x="1540" y="1575"/>
                    <a:pt x="1576" y="1575"/>
                    <a:pt x="1647" y="1575"/>
                  </a:cubicBezTo>
                  <a:lnTo>
                    <a:pt x="1683" y="1575"/>
                  </a:lnTo>
                  <a:cubicBezTo>
                    <a:pt x="1719" y="1575"/>
                    <a:pt x="1790" y="1540"/>
                    <a:pt x="1826" y="1468"/>
                  </a:cubicBezTo>
                  <a:cubicBezTo>
                    <a:pt x="1826" y="1432"/>
                    <a:pt x="1826" y="1361"/>
                    <a:pt x="1826" y="1325"/>
                  </a:cubicBezTo>
                  <a:cubicBezTo>
                    <a:pt x="1826" y="1253"/>
                    <a:pt x="1790" y="1217"/>
                    <a:pt x="1719" y="1182"/>
                  </a:cubicBezTo>
                  <a:cubicBezTo>
                    <a:pt x="1612" y="1146"/>
                    <a:pt x="1504" y="1038"/>
                    <a:pt x="1361" y="967"/>
                  </a:cubicBezTo>
                  <a:lnTo>
                    <a:pt x="1289" y="860"/>
                  </a:lnTo>
                  <a:lnTo>
                    <a:pt x="1254" y="788"/>
                  </a:lnTo>
                  <a:lnTo>
                    <a:pt x="1254" y="752"/>
                  </a:lnTo>
                  <a:cubicBezTo>
                    <a:pt x="1218" y="752"/>
                    <a:pt x="1218" y="716"/>
                    <a:pt x="1254" y="681"/>
                  </a:cubicBezTo>
                  <a:cubicBezTo>
                    <a:pt x="1254" y="645"/>
                    <a:pt x="1254" y="645"/>
                    <a:pt x="1254" y="609"/>
                  </a:cubicBezTo>
                  <a:cubicBezTo>
                    <a:pt x="1289" y="573"/>
                    <a:pt x="1289" y="537"/>
                    <a:pt x="1325" y="502"/>
                  </a:cubicBezTo>
                  <a:cubicBezTo>
                    <a:pt x="1325" y="466"/>
                    <a:pt x="1361" y="430"/>
                    <a:pt x="1397" y="430"/>
                  </a:cubicBezTo>
                  <a:cubicBezTo>
                    <a:pt x="1433" y="394"/>
                    <a:pt x="1468" y="358"/>
                    <a:pt x="1540" y="358"/>
                  </a:cubicBezTo>
                  <a:lnTo>
                    <a:pt x="1683" y="323"/>
                  </a:lnTo>
                  <a:cubicBezTo>
                    <a:pt x="1755" y="287"/>
                    <a:pt x="1826" y="251"/>
                    <a:pt x="1826" y="144"/>
                  </a:cubicBezTo>
                  <a:cubicBezTo>
                    <a:pt x="1826" y="108"/>
                    <a:pt x="1790" y="72"/>
                    <a:pt x="1790" y="36"/>
                  </a:cubicBezTo>
                  <a:cubicBezTo>
                    <a:pt x="1755" y="36"/>
                    <a:pt x="1719" y="0"/>
                    <a:pt x="16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33"/>
            <p:cNvSpPr/>
            <p:nvPr/>
          </p:nvSpPr>
          <p:spPr>
            <a:xfrm>
              <a:off x="2766350" y="1339350"/>
              <a:ext cx="62425" cy="65350"/>
            </a:xfrm>
            <a:custGeom>
              <a:avLst/>
              <a:gdLst/>
              <a:ahLst/>
              <a:cxnLst/>
              <a:rect l="l" t="t" r="r" b="b"/>
              <a:pathLst>
                <a:path w="2497" h="2614" extrusionOk="0">
                  <a:moveTo>
                    <a:pt x="1710" y="0"/>
                  </a:moveTo>
                  <a:cubicBezTo>
                    <a:pt x="1602" y="0"/>
                    <a:pt x="1495" y="0"/>
                    <a:pt x="1387" y="36"/>
                  </a:cubicBezTo>
                  <a:cubicBezTo>
                    <a:pt x="1280" y="72"/>
                    <a:pt x="1244" y="143"/>
                    <a:pt x="1280" y="251"/>
                  </a:cubicBezTo>
                  <a:cubicBezTo>
                    <a:pt x="1280" y="322"/>
                    <a:pt x="1352" y="358"/>
                    <a:pt x="1423" y="358"/>
                  </a:cubicBezTo>
                  <a:lnTo>
                    <a:pt x="1459" y="358"/>
                  </a:lnTo>
                  <a:lnTo>
                    <a:pt x="1602" y="322"/>
                  </a:lnTo>
                  <a:lnTo>
                    <a:pt x="1745" y="322"/>
                  </a:lnTo>
                  <a:cubicBezTo>
                    <a:pt x="1781" y="322"/>
                    <a:pt x="1817" y="322"/>
                    <a:pt x="1853" y="358"/>
                  </a:cubicBezTo>
                  <a:lnTo>
                    <a:pt x="1996" y="430"/>
                  </a:lnTo>
                  <a:cubicBezTo>
                    <a:pt x="1996" y="430"/>
                    <a:pt x="2032" y="466"/>
                    <a:pt x="2067" y="501"/>
                  </a:cubicBezTo>
                  <a:lnTo>
                    <a:pt x="2103" y="537"/>
                  </a:lnTo>
                  <a:cubicBezTo>
                    <a:pt x="2103" y="573"/>
                    <a:pt x="2103" y="609"/>
                    <a:pt x="2103" y="645"/>
                  </a:cubicBezTo>
                  <a:cubicBezTo>
                    <a:pt x="2103" y="680"/>
                    <a:pt x="2103" y="752"/>
                    <a:pt x="2103" y="824"/>
                  </a:cubicBezTo>
                  <a:cubicBezTo>
                    <a:pt x="2103" y="895"/>
                    <a:pt x="2067" y="967"/>
                    <a:pt x="2067" y="1038"/>
                  </a:cubicBezTo>
                  <a:cubicBezTo>
                    <a:pt x="1996" y="1146"/>
                    <a:pt x="1924" y="1289"/>
                    <a:pt x="1817" y="1396"/>
                  </a:cubicBezTo>
                  <a:lnTo>
                    <a:pt x="1674" y="1611"/>
                  </a:lnTo>
                  <a:cubicBezTo>
                    <a:pt x="1674" y="1647"/>
                    <a:pt x="1638" y="1718"/>
                    <a:pt x="1638" y="1754"/>
                  </a:cubicBezTo>
                  <a:cubicBezTo>
                    <a:pt x="1638" y="1683"/>
                    <a:pt x="1602" y="1647"/>
                    <a:pt x="1566" y="1575"/>
                  </a:cubicBezTo>
                  <a:cubicBezTo>
                    <a:pt x="1495" y="1504"/>
                    <a:pt x="1459" y="1432"/>
                    <a:pt x="1352" y="1361"/>
                  </a:cubicBezTo>
                  <a:cubicBezTo>
                    <a:pt x="1316" y="1361"/>
                    <a:pt x="1280" y="1325"/>
                    <a:pt x="1280" y="1325"/>
                  </a:cubicBezTo>
                  <a:lnTo>
                    <a:pt x="1244" y="1325"/>
                  </a:lnTo>
                  <a:cubicBezTo>
                    <a:pt x="1208" y="1325"/>
                    <a:pt x="1173" y="1289"/>
                    <a:pt x="1137" y="1289"/>
                  </a:cubicBezTo>
                  <a:cubicBezTo>
                    <a:pt x="1089" y="1289"/>
                    <a:pt x="1041" y="1273"/>
                    <a:pt x="994" y="1273"/>
                  </a:cubicBezTo>
                  <a:cubicBezTo>
                    <a:pt x="970" y="1273"/>
                    <a:pt x="946" y="1277"/>
                    <a:pt x="922" y="1289"/>
                  </a:cubicBezTo>
                  <a:lnTo>
                    <a:pt x="850" y="1289"/>
                  </a:lnTo>
                  <a:cubicBezTo>
                    <a:pt x="636" y="1289"/>
                    <a:pt x="421" y="1325"/>
                    <a:pt x="242" y="1396"/>
                  </a:cubicBezTo>
                  <a:lnTo>
                    <a:pt x="170" y="1396"/>
                  </a:lnTo>
                  <a:cubicBezTo>
                    <a:pt x="1" y="1430"/>
                    <a:pt x="24" y="1721"/>
                    <a:pt x="210" y="1721"/>
                  </a:cubicBezTo>
                  <a:cubicBezTo>
                    <a:pt x="220" y="1721"/>
                    <a:pt x="231" y="1720"/>
                    <a:pt x="242" y="1718"/>
                  </a:cubicBezTo>
                  <a:lnTo>
                    <a:pt x="314" y="1718"/>
                  </a:lnTo>
                  <a:cubicBezTo>
                    <a:pt x="421" y="1683"/>
                    <a:pt x="564" y="1647"/>
                    <a:pt x="707" y="1647"/>
                  </a:cubicBezTo>
                  <a:lnTo>
                    <a:pt x="994" y="1647"/>
                  </a:lnTo>
                  <a:cubicBezTo>
                    <a:pt x="1029" y="1647"/>
                    <a:pt x="1065" y="1647"/>
                    <a:pt x="1101" y="1683"/>
                  </a:cubicBezTo>
                  <a:lnTo>
                    <a:pt x="1173" y="1683"/>
                  </a:lnTo>
                  <a:lnTo>
                    <a:pt x="1173" y="1718"/>
                  </a:lnTo>
                  <a:cubicBezTo>
                    <a:pt x="1208" y="1754"/>
                    <a:pt x="1208" y="1790"/>
                    <a:pt x="1244" y="1826"/>
                  </a:cubicBezTo>
                  <a:cubicBezTo>
                    <a:pt x="1244" y="1862"/>
                    <a:pt x="1280" y="1933"/>
                    <a:pt x="1280" y="1969"/>
                  </a:cubicBezTo>
                  <a:cubicBezTo>
                    <a:pt x="1280" y="2041"/>
                    <a:pt x="1280" y="2112"/>
                    <a:pt x="1280" y="2184"/>
                  </a:cubicBezTo>
                  <a:cubicBezTo>
                    <a:pt x="1280" y="2220"/>
                    <a:pt x="1244" y="2255"/>
                    <a:pt x="1244" y="2291"/>
                  </a:cubicBezTo>
                  <a:cubicBezTo>
                    <a:pt x="1208" y="2363"/>
                    <a:pt x="1208" y="2434"/>
                    <a:pt x="1244" y="2470"/>
                  </a:cubicBezTo>
                  <a:cubicBezTo>
                    <a:pt x="1280" y="2542"/>
                    <a:pt x="1316" y="2578"/>
                    <a:pt x="1387" y="2613"/>
                  </a:cubicBezTo>
                  <a:lnTo>
                    <a:pt x="1459" y="2613"/>
                  </a:lnTo>
                  <a:cubicBezTo>
                    <a:pt x="1531" y="2613"/>
                    <a:pt x="1638" y="2542"/>
                    <a:pt x="1674" y="2434"/>
                  </a:cubicBezTo>
                  <a:cubicBezTo>
                    <a:pt x="1710" y="2327"/>
                    <a:pt x="1710" y="2220"/>
                    <a:pt x="1710" y="2148"/>
                  </a:cubicBezTo>
                  <a:cubicBezTo>
                    <a:pt x="1710" y="2041"/>
                    <a:pt x="1710" y="1969"/>
                    <a:pt x="1674" y="1897"/>
                  </a:cubicBezTo>
                  <a:lnTo>
                    <a:pt x="1674" y="1897"/>
                  </a:lnTo>
                  <a:cubicBezTo>
                    <a:pt x="1710" y="1933"/>
                    <a:pt x="1710" y="1969"/>
                    <a:pt x="1745" y="1969"/>
                  </a:cubicBezTo>
                  <a:cubicBezTo>
                    <a:pt x="1781" y="2005"/>
                    <a:pt x="1853" y="2005"/>
                    <a:pt x="1888" y="2005"/>
                  </a:cubicBezTo>
                  <a:cubicBezTo>
                    <a:pt x="1960" y="2005"/>
                    <a:pt x="2067" y="1969"/>
                    <a:pt x="2103" y="1897"/>
                  </a:cubicBezTo>
                  <a:cubicBezTo>
                    <a:pt x="2175" y="1790"/>
                    <a:pt x="2211" y="1683"/>
                    <a:pt x="2246" y="1611"/>
                  </a:cubicBezTo>
                  <a:cubicBezTo>
                    <a:pt x="2318" y="1468"/>
                    <a:pt x="2390" y="1325"/>
                    <a:pt x="2425" y="1217"/>
                  </a:cubicBezTo>
                  <a:cubicBezTo>
                    <a:pt x="2461" y="1146"/>
                    <a:pt x="2461" y="1074"/>
                    <a:pt x="2497" y="1038"/>
                  </a:cubicBezTo>
                  <a:cubicBezTo>
                    <a:pt x="2497" y="931"/>
                    <a:pt x="2497" y="859"/>
                    <a:pt x="2497" y="788"/>
                  </a:cubicBezTo>
                  <a:cubicBezTo>
                    <a:pt x="2497" y="716"/>
                    <a:pt x="2497" y="680"/>
                    <a:pt x="2497" y="609"/>
                  </a:cubicBezTo>
                  <a:lnTo>
                    <a:pt x="2497" y="573"/>
                  </a:lnTo>
                  <a:cubicBezTo>
                    <a:pt x="2461" y="501"/>
                    <a:pt x="2461" y="430"/>
                    <a:pt x="2425" y="394"/>
                  </a:cubicBezTo>
                  <a:cubicBezTo>
                    <a:pt x="2390" y="322"/>
                    <a:pt x="2354" y="287"/>
                    <a:pt x="2318" y="251"/>
                  </a:cubicBezTo>
                  <a:cubicBezTo>
                    <a:pt x="2282" y="179"/>
                    <a:pt x="2211" y="143"/>
                    <a:pt x="2139" y="108"/>
                  </a:cubicBezTo>
                  <a:cubicBezTo>
                    <a:pt x="2103" y="72"/>
                    <a:pt x="2067" y="72"/>
                    <a:pt x="1996" y="36"/>
                  </a:cubicBezTo>
                  <a:cubicBezTo>
                    <a:pt x="1924" y="0"/>
                    <a:pt x="1853" y="0"/>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33"/>
            <p:cNvSpPr/>
            <p:nvPr/>
          </p:nvSpPr>
          <p:spPr>
            <a:xfrm>
              <a:off x="2878875" y="1161275"/>
              <a:ext cx="33125" cy="36700"/>
            </a:xfrm>
            <a:custGeom>
              <a:avLst/>
              <a:gdLst/>
              <a:ahLst/>
              <a:cxnLst/>
              <a:rect l="l" t="t" r="r" b="b"/>
              <a:pathLst>
                <a:path w="1325" h="1468" extrusionOk="0">
                  <a:moveTo>
                    <a:pt x="430" y="0"/>
                  </a:moveTo>
                  <a:cubicBezTo>
                    <a:pt x="358" y="0"/>
                    <a:pt x="323" y="0"/>
                    <a:pt x="287" y="36"/>
                  </a:cubicBezTo>
                  <a:cubicBezTo>
                    <a:pt x="215" y="72"/>
                    <a:pt x="179" y="108"/>
                    <a:pt x="179" y="179"/>
                  </a:cubicBezTo>
                  <a:cubicBezTo>
                    <a:pt x="144" y="251"/>
                    <a:pt x="108" y="358"/>
                    <a:pt x="72" y="430"/>
                  </a:cubicBezTo>
                  <a:lnTo>
                    <a:pt x="36" y="537"/>
                  </a:lnTo>
                  <a:cubicBezTo>
                    <a:pt x="36" y="609"/>
                    <a:pt x="0" y="680"/>
                    <a:pt x="0" y="752"/>
                  </a:cubicBezTo>
                  <a:lnTo>
                    <a:pt x="0" y="823"/>
                  </a:lnTo>
                  <a:cubicBezTo>
                    <a:pt x="0" y="895"/>
                    <a:pt x="36" y="967"/>
                    <a:pt x="36" y="1002"/>
                  </a:cubicBezTo>
                  <a:cubicBezTo>
                    <a:pt x="72" y="1110"/>
                    <a:pt x="144" y="1217"/>
                    <a:pt x="215" y="1289"/>
                  </a:cubicBezTo>
                  <a:lnTo>
                    <a:pt x="287" y="1360"/>
                  </a:lnTo>
                  <a:lnTo>
                    <a:pt x="323" y="1360"/>
                  </a:lnTo>
                  <a:cubicBezTo>
                    <a:pt x="358" y="1396"/>
                    <a:pt x="394" y="1432"/>
                    <a:pt x="466" y="1432"/>
                  </a:cubicBezTo>
                  <a:cubicBezTo>
                    <a:pt x="502" y="1468"/>
                    <a:pt x="537" y="1468"/>
                    <a:pt x="573" y="1468"/>
                  </a:cubicBezTo>
                  <a:lnTo>
                    <a:pt x="788" y="1468"/>
                  </a:lnTo>
                  <a:cubicBezTo>
                    <a:pt x="931" y="1432"/>
                    <a:pt x="1074" y="1396"/>
                    <a:pt x="1182" y="1289"/>
                  </a:cubicBezTo>
                  <a:cubicBezTo>
                    <a:pt x="1289" y="1253"/>
                    <a:pt x="1325" y="1146"/>
                    <a:pt x="1289" y="1038"/>
                  </a:cubicBezTo>
                  <a:cubicBezTo>
                    <a:pt x="1253" y="1002"/>
                    <a:pt x="1218" y="931"/>
                    <a:pt x="1146" y="931"/>
                  </a:cubicBezTo>
                  <a:cubicBezTo>
                    <a:pt x="1110" y="895"/>
                    <a:pt x="1074" y="895"/>
                    <a:pt x="1039" y="895"/>
                  </a:cubicBezTo>
                  <a:lnTo>
                    <a:pt x="967" y="895"/>
                  </a:lnTo>
                  <a:cubicBezTo>
                    <a:pt x="895" y="931"/>
                    <a:pt x="788" y="967"/>
                    <a:pt x="716" y="967"/>
                  </a:cubicBezTo>
                  <a:lnTo>
                    <a:pt x="609" y="967"/>
                  </a:lnTo>
                  <a:lnTo>
                    <a:pt x="573" y="931"/>
                  </a:lnTo>
                  <a:lnTo>
                    <a:pt x="537" y="895"/>
                  </a:lnTo>
                  <a:lnTo>
                    <a:pt x="537" y="859"/>
                  </a:lnTo>
                  <a:cubicBezTo>
                    <a:pt x="537" y="859"/>
                    <a:pt x="537" y="823"/>
                    <a:pt x="537" y="788"/>
                  </a:cubicBezTo>
                  <a:cubicBezTo>
                    <a:pt x="502" y="788"/>
                    <a:pt x="502" y="752"/>
                    <a:pt x="537" y="716"/>
                  </a:cubicBezTo>
                  <a:cubicBezTo>
                    <a:pt x="537" y="644"/>
                    <a:pt x="573" y="609"/>
                    <a:pt x="573" y="537"/>
                  </a:cubicBezTo>
                  <a:cubicBezTo>
                    <a:pt x="609" y="501"/>
                    <a:pt x="645" y="394"/>
                    <a:pt x="645" y="322"/>
                  </a:cubicBezTo>
                  <a:cubicBezTo>
                    <a:pt x="681" y="251"/>
                    <a:pt x="681" y="179"/>
                    <a:pt x="645" y="108"/>
                  </a:cubicBezTo>
                  <a:cubicBezTo>
                    <a:pt x="609" y="36"/>
                    <a:pt x="537" y="0"/>
                    <a:pt x="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33"/>
            <p:cNvSpPr/>
            <p:nvPr/>
          </p:nvSpPr>
          <p:spPr>
            <a:xfrm>
              <a:off x="2568350" y="1348300"/>
              <a:ext cx="18825" cy="32900"/>
            </a:xfrm>
            <a:custGeom>
              <a:avLst/>
              <a:gdLst/>
              <a:ahLst/>
              <a:cxnLst/>
              <a:rect l="l" t="t" r="r" b="b"/>
              <a:pathLst>
                <a:path w="753" h="1316" extrusionOk="0">
                  <a:moveTo>
                    <a:pt x="394" y="0"/>
                  </a:moveTo>
                  <a:cubicBezTo>
                    <a:pt x="359" y="0"/>
                    <a:pt x="323" y="0"/>
                    <a:pt x="287" y="36"/>
                  </a:cubicBezTo>
                  <a:cubicBezTo>
                    <a:pt x="144" y="179"/>
                    <a:pt x="72" y="394"/>
                    <a:pt x="36" y="573"/>
                  </a:cubicBezTo>
                  <a:cubicBezTo>
                    <a:pt x="1" y="609"/>
                    <a:pt x="1" y="645"/>
                    <a:pt x="36" y="716"/>
                  </a:cubicBezTo>
                  <a:cubicBezTo>
                    <a:pt x="1" y="716"/>
                    <a:pt x="1" y="788"/>
                    <a:pt x="36" y="824"/>
                  </a:cubicBezTo>
                  <a:cubicBezTo>
                    <a:pt x="36" y="859"/>
                    <a:pt x="36" y="931"/>
                    <a:pt x="72" y="967"/>
                  </a:cubicBezTo>
                  <a:cubicBezTo>
                    <a:pt x="108" y="1038"/>
                    <a:pt x="144" y="1110"/>
                    <a:pt x="215" y="1146"/>
                  </a:cubicBezTo>
                  <a:cubicBezTo>
                    <a:pt x="287" y="1217"/>
                    <a:pt x="394" y="1253"/>
                    <a:pt x="466" y="1289"/>
                  </a:cubicBezTo>
                  <a:cubicBezTo>
                    <a:pt x="484" y="1307"/>
                    <a:pt x="502" y="1316"/>
                    <a:pt x="520" y="1316"/>
                  </a:cubicBezTo>
                  <a:cubicBezTo>
                    <a:pt x="538" y="1316"/>
                    <a:pt x="556" y="1307"/>
                    <a:pt x="573" y="1289"/>
                  </a:cubicBezTo>
                  <a:lnTo>
                    <a:pt x="645" y="1289"/>
                  </a:lnTo>
                  <a:cubicBezTo>
                    <a:pt x="681" y="1289"/>
                    <a:pt x="717" y="1253"/>
                    <a:pt x="752" y="1217"/>
                  </a:cubicBezTo>
                  <a:cubicBezTo>
                    <a:pt x="752" y="1181"/>
                    <a:pt x="752" y="1110"/>
                    <a:pt x="752" y="1074"/>
                  </a:cubicBezTo>
                  <a:cubicBezTo>
                    <a:pt x="717" y="1003"/>
                    <a:pt x="681" y="967"/>
                    <a:pt x="609" y="931"/>
                  </a:cubicBezTo>
                  <a:cubicBezTo>
                    <a:pt x="538" y="895"/>
                    <a:pt x="502" y="895"/>
                    <a:pt x="430" y="824"/>
                  </a:cubicBezTo>
                  <a:lnTo>
                    <a:pt x="394" y="824"/>
                  </a:lnTo>
                  <a:cubicBezTo>
                    <a:pt x="359" y="788"/>
                    <a:pt x="323" y="752"/>
                    <a:pt x="323" y="752"/>
                  </a:cubicBezTo>
                  <a:lnTo>
                    <a:pt x="323" y="680"/>
                  </a:lnTo>
                  <a:lnTo>
                    <a:pt x="323" y="573"/>
                  </a:lnTo>
                  <a:cubicBezTo>
                    <a:pt x="323" y="537"/>
                    <a:pt x="323" y="501"/>
                    <a:pt x="359" y="430"/>
                  </a:cubicBezTo>
                  <a:cubicBezTo>
                    <a:pt x="359" y="394"/>
                    <a:pt x="394" y="322"/>
                    <a:pt x="430" y="287"/>
                  </a:cubicBezTo>
                  <a:lnTo>
                    <a:pt x="502" y="215"/>
                  </a:lnTo>
                  <a:cubicBezTo>
                    <a:pt x="538" y="179"/>
                    <a:pt x="538" y="108"/>
                    <a:pt x="502" y="36"/>
                  </a:cubicBezTo>
                  <a:cubicBezTo>
                    <a:pt x="466" y="0"/>
                    <a:pt x="430" y="0"/>
                    <a:pt x="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33"/>
            <p:cNvSpPr/>
            <p:nvPr/>
          </p:nvSpPr>
          <p:spPr>
            <a:xfrm>
              <a:off x="3016675" y="928600"/>
              <a:ext cx="110100" cy="171850"/>
            </a:xfrm>
            <a:custGeom>
              <a:avLst/>
              <a:gdLst/>
              <a:ahLst/>
              <a:cxnLst/>
              <a:rect l="l" t="t" r="r" b="b"/>
              <a:pathLst>
                <a:path w="4404" h="6874" extrusionOk="0">
                  <a:moveTo>
                    <a:pt x="2829" y="1"/>
                  </a:moveTo>
                  <a:cubicBezTo>
                    <a:pt x="2793" y="1"/>
                    <a:pt x="2721" y="1"/>
                    <a:pt x="2686" y="36"/>
                  </a:cubicBezTo>
                  <a:cubicBezTo>
                    <a:pt x="2507" y="180"/>
                    <a:pt x="2328" y="287"/>
                    <a:pt x="2149" y="430"/>
                  </a:cubicBezTo>
                  <a:cubicBezTo>
                    <a:pt x="2077" y="502"/>
                    <a:pt x="2005" y="609"/>
                    <a:pt x="1934" y="681"/>
                  </a:cubicBezTo>
                  <a:cubicBezTo>
                    <a:pt x="1862" y="788"/>
                    <a:pt x="1791" y="895"/>
                    <a:pt x="1791" y="1003"/>
                  </a:cubicBezTo>
                  <a:cubicBezTo>
                    <a:pt x="1755" y="1039"/>
                    <a:pt x="1755" y="1074"/>
                    <a:pt x="1791" y="1074"/>
                  </a:cubicBezTo>
                  <a:lnTo>
                    <a:pt x="1719" y="1074"/>
                  </a:lnTo>
                  <a:cubicBezTo>
                    <a:pt x="1647" y="1074"/>
                    <a:pt x="1540" y="1039"/>
                    <a:pt x="1433" y="1039"/>
                  </a:cubicBezTo>
                  <a:cubicBezTo>
                    <a:pt x="1325" y="1074"/>
                    <a:pt x="1218" y="1074"/>
                    <a:pt x="1111" y="1074"/>
                  </a:cubicBezTo>
                  <a:cubicBezTo>
                    <a:pt x="1039" y="1110"/>
                    <a:pt x="932" y="1146"/>
                    <a:pt x="860" y="1182"/>
                  </a:cubicBezTo>
                  <a:cubicBezTo>
                    <a:pt x="466" y="1325"/>
                    <a:pt x="216" y="1647"/>
                    <a:pt x="144" y="2041"/>
                  </a:cubicBezTo>
                  <a:cubicBezTo>
                    <a:pt x="108" y="2435"/>
                    <a:pt x="216" y="2793"/>
                    <a:pt x="430" y="3115"/>
                  </a:cubicBezTo>
                  <a:cubicBezTo>
                    <a:pt x="466" y="3186"/>
                    <a:pt x="502" y="3258"/>
                    <a:pt x="538" y="3329"/>
                  </a:cubicBezTo>
                  <a:cubicBezTo>
                    <a:pt x="502" y="3401"/>
                    <a:pt x="466" y="3437"/>
                    <a:pt x="430" y="3508"/>
                  </a:cubicBezTo>
                  <a:lnTo>
                    <a:pt x="395" y="3580"/>
                  </a:lnTo>
                  <a:cubicBezTo>
                    <a:pt x="287" y="3687"/>
                    <a:pt x="216" y="3795"/>
                    <a:pt x="180" y="3938"/>
                  </a:cubicBezTo>
                  <a:cubicBezTo>
                    <a:pt x="108" y="4081"/>
                    <a:pt x="37" y="4224"/>
                    <a:pt x="37" y="4368"/>
                  </a:cubicBezTo>
                  <a:cubicBezTo>
                    <a:pt x="1" y="4475"/>
                    <a:pt x="1" y="4546"/>
                    <a:pt x="37" y="4654"/>
                  </a:cubicBezTo>
                  <a:cubicBezTo>
                    <a:pt x="37" y="4761"/>
                    <a:pt x="37" y="4869"/>
                    <a:pt x="37" y="4976"/>
                  </a:cubicBezTo>
                  <a:cubicBezTo>
                    <a:pt x="144" y="5298"/>
                    <a:pt x="359" y="5549"/>
                    <a:pt x="645" y="5692"/>
                  </a:cubicBezTo>
                  <a:cubicBezTo>
                    <a:pt x="717" y="5728"/>
                    <a:pt x="753" y="5763"/>
                    <a:pt x="788" y="5763"/>
                  </a:cubicBezTo>
                  <a:lnTo>
                    <a:pt x="824" y="5763"/>
                  </a:lnTo>
                  <a:cubicBezTo>
                    <a:pt x="896" y="5799"/>
                    <a:pt x="932" y="5835"/>
                    <a:pt x="1003" y="5835"/>
                  </a:cubicBezTo>
                  <a:lnTo>
                    <a:pt x="1146" y="5835"/>
                  </a:lnTo>
                  <a:lnTo>
                    <a:pt x="1146" y="5907"/>
                  </a:lnTo>
                  <a:cubicBezTo>
                    <a:pt x="1218" y="5942"/>
                    <a:pt x="1218" y="6014"/>
                    <a:pt x="1290" y="6086"/>
                  </a:cubicBezTo>
                  <a:cubicBezTo>
                    <a:pt x="1325" y="6157"/>
                    <a:pt x="1397" y="6229"/>
                    <a:pt x="1468" y="6265"/>
                  </a:cubicBezTo>
                  <a:cubicBezTo>
                    <a:pt x="1540" y="6336"/>
                    <a:pt x="1576" y="6408"/>
                    <a:pt x="1683" y="6444"/>
                  </a:cubicBezTo>
                  <a:cubicBezTo>
                    <a:pt x="1934" y="6658"/>
                    <a:pt x="2256" y="6766"/>
                    <a:pt x="2614" y="6837"/>
                  </a:cubicBezTo>
                  <a:cubicBezTo>
                    <a:pt x="2686" y="6837"/>
                    <a:pt x="2793" y="6873"/>
                    <a:pt x="2900" y="6873"/>
                  </a:cubicBezTo>
                  <a:lnTo>
                    <a:pt x="3079" y="6873"/>
                  </a:lnTo>
                  <a:cubicBezTo>
                    <a:pt x="3151" y="6837"/>
                    <a:pt x="3258" y="6837"/>
                    <a:pt x="3330" y="6802"/>
                  </a:cubicBezTo>
                  <a:cubicBezTo>
                    <a:pt x="3401" y="6802"/>
                    <a:pt x="3473" y="6766"/>
                    <a:pt x="3545" y="6730"/>
                  </a:cubicBezTo>
                  <a:lnTo>
                    <a:pt x="3580" y="6730"/>
                  </a:lnTo>
                  <a:cubicBezTo>
                    <a:pt x="3724" y="6658"/>
                    <a:pt x="3831" y="6587"/>
                    <a:pt x="3974" y="6515"/>
                  </a:cubicBezTo>
                  <a:cubicBezTo>
                    <a:pt x="4046" y="6444"/>
                    <a:pt x="4117" y="6408"/>
                    <a:pt x="4189" y="6336"/>
                  </a:cubicBezTo>
                  <a:cubicBezTo>
                    <a:pt x="4225" y="6300"/>
                    <a:pt x="4260" y="6229"/>
                    <a:pt x="4296" y="6193"/>
                  </a:cubicBezTo>
                  <a:lnTo>
                    <a:pt x="4296" y="6157"/>
                  </a:lnTo>
                  <a:cubicBezTo>
                    <a:pt x="4404" y="6014"/>
                    <a:pt x="4368" y="5835"/>
                    <a:pt x="4260" y="5692"/>
                  </a:cubicBezTo>
                  <a:cubicBezTo>
                    <a:pt x="4189" y="5656"/>
                    <a:pt x="4082" y="5620"/>
                    <a:pt x="4010" y="5620"/>
                  </a:cubicBezTo>
                  <a:cubicBezTo>
                    <a:pt x="3903" y="5620"/>
                    <a:pt x="3795" y="5656"/>
                    <a:pt x="3724" y="5692"/>
                  </a:cubicBezTo>
                  <a:lnTo>
                    <a:pt x="3724" y="5728"/>
                  </a:lnTo>
                  <a:cubicBezTo>
                    <a:pt x="3652" y="5799"/>
                    <a:pt x="3580" y="5871"/>
                    <a:pt x="3473" y="5942"/>
                  </a:cubicBezTo>
                  <a:cubicBezTo>
                    <a:pt x="3366" y="6014"/>
                    <a:pt x="3258" y="6086"/>
                    <a:pt x="3151" y="6121"/>
                  </a:cubicBezTo>
                  <a:cubicBezTo>
                    <a:pt x="3079" y="6157"/>
                    <a:pt x="3043" y="6193"/>
                    <a:pt x="2972" y="6193"/>
                  </a:cubicBezTo>
                  <a:lnTo>
                    <a:pt x="2757" y="6193"/>
                  </a:lnTo>
                  <a:cubicBezTo>
                    <a:pt x="2614" y="6157"/>
                    <a:pt x="2471" y="6121"/>
                    <a:pt x="2363" y="6086"/>
                  </a:cubicBezTo>
                  <a:cubicBezTo>
                    <a:pt x="2256" y="6050"/>
                    <a:pt x="2149" y="5978"/>
                    <a:pt x="2077" y="5907"/>
                  </a:cubicBezTo>
                  <a:cubicBezTo>
                    <a:pt x="2005" y="5871"/>
                    <a:pt x="1970" y="5835"/>
                    <a:pt x="1934" y="5763"/>
                  </a:cubicBezTo>
                  <a:cubicBezTo>
                    <a:pt x="1898" y="5728"/>
                    <a:pt x="1862" y="5656"/>
                    <a:pt x="1826" y="5620"/>
                  </a:cubicBezTo>
                  <a:lnTo>
                    <a:pt x="1826" y="5549"/>
                  </a:lnTo>
                  <a:lnTo>
                    <a:pt x="1791" y="5406"/>
                  </a:lnTo>
                  <a:cubicBezTo>
                    <a:pt x="1755" y="5370"/>
                    <a:pt x="1719" y="5334"/>
                    <a:pt x="1719" y="5262"/>
                  </a:cubicBezTo>
                  <a:cubicBezTo>
                    <a:pt x="1647" y="5227"/>
                    <a:pt x="1612" y="5155"/>
                    <a:pt x="1576" y="5119"/>
                  </a:cubicBezTo>
                  <a:cubicBezTo>
                    <a:pt x="1504" y="5083"/>
                    <a:pt x="1468" y="5048"/>
                    <a:pt x="1433" y="5012"/>
                  </a:cubicBezTo>
                  <a:lnTo>
                    <a:pt x="1361" y="4976"/>
                  </a:lnTo>
                  <a:lnTo>
                    <a:pt x="1290" y="4904"/>
                  </a:lnTo>
                  <a:lnTo>
                    <a:pt x="1218" y="4869"/>
                  </a:lnTo>
                  <a:cubicBezTo>
                    <a:pt x="1146" y="4833"/>
                    <a:pt x="1111" y="4761"/>
                    <a:pt x="1075" y="4725"/>
                  </a:cubicBezTo>
                  <a:lnTo>
                    <a:pt x="1039" y="4654"/>
                  </a:lnTo>
                  <a:lnTo>
                    <a:pt x="1003" y="4582"/>
                  </a:lnTo>
                  <a:lnTo>
                    <a:pt x="1003" y="4439"/>
                  </a:lnTo>
                  <a:cubicBezTo>
                    <a:pt x="1039" y="4260"/>
                    <a:pt x="1111" y="4081"/>
                    <a:pt x="1182" y="3902"/>
                  </a:cubicBezTo>
                  <a:cubicBezTo>
                    <a:pt x="1182" y="3866"/>
                    <a:pt x="1218" y="3795"/>
                    <a:pt x="1254" y="3759"/>
                  </a:cubicBezTo>
                  <a:cubicBezTo>
                    <a:pt x="1254" y="3687"/>
                    <a:pt x="1290" y="3616"/>
                    <a:pt x="1290" y="3544"/>
                  </a:cubicBezTo>
                  <a:cubicBezTo>
                    <a:pt x="1290" y="3473"/>
                    <a:pt x="1290" y="3401"/>
                    <a:pt x="1290" y="3329"/>
                  </a:cubicBezTo>
                  <a:cubicBezTo>
                    <a:pt x="1290" y="3294"/>
                    <a:pt x="1254" y="3258"/>
                    <a:pt x="1254" y="3222"/>
                  </a:cubicBezTo>
                  <a:lnTo>
                    <a:pt x="1254" y="3186"/>
                  </a:lnTo>
                  <a:lnTo>
                    <a:pt x="1254" y="3150"/>
                  </a:lnTo>
                  <a:cubicBezTo>
                    <a:pt x="1218" y="3115"/>
                    <a:pt x="1182" y="3079"/>
                    <a:pt x="1146" y="3043"/>
                  </a:cubicBezTo>
                  <a:cubicBezTo>
                    <a:pt x="1111" y="3007"/>
                    <a:pt x="1075" y="2972"/>
                    <a:pt x="1039" y="2936"/>
                  </a:cubicBezTo>
                  <a:cubicBezTo>
                    <a:pt x="932" y="2864"/>
                    <a:pt x="860" y="2757"/>
                    <a:pt x="788" y="2649"/>
                  </a:cubicBezTo>
                  <a:cubicBezTo>
                    <a:pt x="717" y="2578"/>
                    <a:pt x="681" y="2470"/>
                    <a:pt x="609" y="2363"/>
                  </a:cubicBezTo>
                  <a:cubicBezTo>
                    <a:pt x="609" y="2327"/>
                    <a:pt x="574" y="2256"/>
                    <a:pt x="574" y="2184"/>
                  </a:cubicBezTo>
                  <a:lnTo>
                    <a:pt x="574" y="2077"/>
                  </a:lnTo>
                  <a:cubicBezTo>
                    <a:pt x="574" y="2005"/>
                    <a:pt x="574" y="1969"/>
                    <a:pt x="609" y="1933"/>
                  </a:cubicBezTo>
                  <a:cubicBezTo>
                    <a:pt x="609" y="1898"/>
                    <a:pt x="645" y="1826"/>
                    <a:pt x="681" y="1790"/>
                  </a:cubicBezTo>
                  <a:cubicBezTo>
                    <a:pt x="717" y="1754"/>
                    <a:pt x="788" y="1683"/>
                    <a:pt x="824" y="1647"/>
                  </a:cubicBezTo>
                  <a:cubicBezTo>
                    <a:pt x="896" y="1611"/>
                    <a:pt x="932" y="1576"/>
                    <a:pt x="1039" y="1540"/>
                  </a:cubicBezTo>
                  <a:cubicBezTo>
                    <a:pt x="1111" y="1504"/>
                    <a:pt x="1218" y="1468"/>
                    <a:pt x="1325" y="1468"/>
                  </a:cubicBezTo>
                  <a:lnTo>
                    <a:pt x="1540" y="1468"/>
                  </a:lnTo>
                  <a:lnTo>
                    <a:pt x="1683" y="1504"/>
                  </a:lnTo>
                  <a:lnTo>
                    <a:pt x="1755" y="1504"/>
                  </a:lnTo>
                  <a:cubicBezTo>
                    <a:pt x="1755" y="1576"/>
                    <a:pt x="1755" y="1611"/>
                    <a:pt x="1791" y="1647"/>
                  </a:cubicBezTo>
                  <a:cubicBezTo>
                    <a:pt x="1826" y="1754"/>
                    <a:pt x="1862" y="1826"/>
                    <a:pt x="1898" y="1862"/>
                  </a:cubicBezTo>
                  <a:lnTo>
                    <a:pt x="1826" y="1969"/>
                  </a:lnTo>
                  <a:cubicBezTo>
                    <a:pt x="1719" y="2077"/>
                    <a:pt x="1612" y="2184"/>
                    <a:pt x="1540" y="2291"/>
                  </a:cubicBezTo>
                  <a:cubicBezTo>
                    <a:pt x="1504" y="2363"/>
                    <a:pt x="1468" y="2435"/>
                    <a:pt x="1433" y="2506"/>
                  </a:cubicBezTo>
                  <a:cubicBezTo>
                    <a:pt x="1397" y="2578"/>
                    <a:pt x="1397" y="2649"/>
                    <a:pt x="1361" y="2685"/>
                  </a:cubicBezTo>
                  <a:cubicBezTo>
                    <a:pt x="1325" y="2864"/>
                    <a:pt x="1361" y="3043"/>
                    <a:pt x="1397" y="3186"/>
                  </a:cubicBezTo>
                  <a:cubicBezTo>
                    <a:pt x="1468" y="3329"/>
                    <a:pt x="1540" y="3473"/>
                    <a:pt x="1683" y="3580"/>
                  </a:cubicBezTo>
                  <a:cubicBezTo>
                    <a:pt x="1791" y="3652"/>
                    <a:pt x="1934" y="3759"/>
                    <a:pt x="2077" y="3795"/>
                  </a:cubicBezTo>
                  <a:cubicBezTo>
                    <a:pt x="2184" y="3831"/>
                    <a:pt x="2328" y="3866"/>
                    <a:pt x="2471" y="3902"/>
                  </a:cubicBezTo>
                  <a:lnTo>
                    <a:pt x="2542" y="3902"/>
                  </a:lnTo>
                  <a:cubicBezTo>
                    <a:pt x="2650" y="3902"/>
                    <a:pt x="2757" y="3795"/>
                    <a:pt x="2793" y="3687"/>
                  </a:cubicBezTo>
                  <a:cubicBezTo>
                    <a:pt x="2829" y="3544"/>
                    <a:pt x="2757" y="3401"/>
                    <a:pt x="2614" y="3329"/>
                  </a:cubicBezTo>
                  <a:cubicBezTo>
                    <a:pt x="2507" y="3329"/>
                    <a:pt x="2435" y="3294"/>
                    <a:pt x="2363" y="3258"/>
                  </a:cubicBezTo>
                  <a:lnTo>
                    <a:pt x="2292" y="3258"/>
                  </a:lnTo>
                  <a:cubicBezTo>
                    <a:pt x="2220" y="3222"/>
                    <a:pt x="2184" y="3186"/>
                    <a:pt x="2113" y="3150"/>
                  </a:cubicBezTo>
                  <a:lnTo>
                    <a:pt x="2041" y="3079"/>
                  </a:lnTo>
                  <a:lnTo>
                    <a:pt x="2005" y="3007"/>
                  </a:lnTo>
                  <a:cubicBezTo>
                    <a:pt x="2005" y="2972"/>
                    <a:pt x="2005" y="2972"/>
                    <a:pt x="2005" y="2936"/>
                  </a:cubicBezTo>
                  <a:cubicBezTo>
                    <a:pt x="2005" y="2900"/>
                    <a:pt x="2005" y="2900"/>
                    <a:pt x="2005" y="2864"/>
                  </a:cubicBezTo>
                  <a:lnTo>
                    <a:pt x="2041" y="2757"/>
                  </a:lnTo>
                  <a:cubicBezTo>
                    <a:pt x="2077" y="2685"/>
                    <a:pt x="2113" y="2614"/>
                    <a:pt x="2149" y="2578"/>
                  </a:cubicBezTo>
                  <a:cubicBezTo>
                    <a:pt x="2220" y="2470"/>
                    <a:pt x="2328" y="2399"/>
                    <a:pt x="2399" y="2327"/>
                  </a:cubicBezTo>
                  <a:cubicBezTo>
                    <a:pt x="2471" y="2291"/>
                    <a:pt x="2542" y="2220"/>
                    <a:pt x="2578" y="2148"/>
                  </a:cubicBezTo>
                  <a:cubicBezTo>
                    <a:pt x="2614" y="2112"/>
                    <a:pt x="2650" y="2041"/>
                    <a:pt x="2650" y="2005"/>
                  </a:cubicBezTo>
                  <a:lnTo>
                    <a:pt x="2650" y="1933"/>
                  </a:lnTo>
                  <a:cubicBezTo>
                    <a:pt x="2650" y="1862"/>
                    <a:pt x="2614" y="1790"/>
                    <a:pt x="2614" y="1754"/>
                  </a:cubicBezTo>
                  <a:cubicBezTo>
                    <a:pt x="2614" y="1719"/>
                    <a:pt x="2578" y="1683"/>
                    <a:pt x="2542" y="1647"/>
                  </a:cubicBezTo>
                  <a:lnTo>
                    <a:pt x="2507" y="1611"/>
                  </a:lnTo>
                  <a:cubicBezTo>
                    <a:pt x="2471" y="1576"/>
                    <a:pt x="2435" y="1504"/>
                    <a:pt x="2399" y="1432"/>
                  </a:cubicBezTo>
                  <a:cubicBezTo>
                    <a:pt x="2399" y="1432"/>
                    <a:pt x="2399" y="1397"/>
                    <a:pt x="2399" y="1361"/>
                  </a:cubicBezTo>
                  <a:lnTo>
                    <a:pt x="2399" y="1253"/>
                  </a:lnTo>
                  <a:lnTo>
                    <a:pt x="2435" y="1146"/>
                  </a:lnTo>
                  <a:lnTo>
                    <a:pt x="2471" y="1074"/>
                  </a:lnTo>
                  <a:cubicBezTo>
                    <a:pt x="2542" y="967"/>
                    <a:pt x="2650" y="895"/>
                    <a:pt x="2757" y="788"/>
                  </a:cubicBezTo>
                  <a:cubicBezTo>
                    <a:pt x="2829" y="752"/>
                    <a:pt x="2900" y="681"/>
                    <a:pt x="3008" y="609"/>
                  </a:cubicBezTo>
                  <a:cubicBezTo>
                    <a:pt x="3079" y="573"/>
                    <a:pt x="3151" y="502"/>
                    <a:pt x="3151" y="430"/>
                  </a:cubicBezTo>
                  <a:cubicBezTo>
                    <a:pt x="3187" y="323"/>
                    <a:pt x="3187" y="251"/>
                    <a:pt x="3115" y="144"/>
                  </a:cubicBezTo>
                  <a:cubicBezTo>
                    <a:pt x="3079" y="72"/>
                    <a:pt x="2936" y="1"/>
                    <a:pt x="28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33"/>
            <p:cNvSpPr/>
            <p:nvPr/>
          </p:nvSpPr>
          <p:spPr>
            <a:xfrm>
              <a:off x="3087375" y="967975"/>
              <a:ext cx="25975" cy="40300"/>
            </a:xfrm>
            <a:custGeom>
              <a:avLst/>
              <a:gdLst/>
              <a:ahLst/>
              <a:cxnLst/>
              <a:rect l="l" t="t" r="r" b="b"/>
              <a:pathLst>
                <a:path w="1039" h="1612" extrusionOk="0">
                  <a:moveTo>
                    <a:pt x="752" y="1"/>
                  </a:moveTo>
                  <a:cubicBezTo>
                    <a:pt x="717" y="1"/>
                    <a:pt x="645" y="1"/>
                    <a:pt x="645" y="36"/>
                  </a:cubicBezTo>
                  <a:cubicBezTo>
                    <a:pt x="502" y="144"/>
                    <a:pt x="359" y="251"/>
                    <a:pt x="251" y="358"/>
                  </a:cubicBezTo>
                  <a:cubicBezTo>
                    <a:pt x="144" y="466"/>
                    <a:pt x="72" y="609"/>
                    <a:pt x="36" y="752"/>
                  </a:cubicBezTo>
                  <a:cubicBezTo>
                    <a:pt x="1" y="860"/>
                    <a:pt x="1" y="967"/>
                    <a:pt x="36" y="1074"/>
                  </a:cubicBezTo>
                  <a:cubicBezTo>
                    <a:pt x="36" y="1110"/>
                    <a:pt x="72" y="1146"/>
                    <a:pt x="72" y="1182"/>
                  </a:cubicBezTo>
                  <a:cubicBezTo>
                    <a:pt x="108" y="1218"/>
                    <a:pt x="108" y="1253"/>
                    <a:pt x="144" y="1289"/>
                  </a:cubicBezTo>
                  <a:cubicBezTo>
                    <a:pt x="215" y="1361"/>
                    <a:pt x="287" y="1468"/>
                    <a:pt x="359" y="1540"/>
                  </a:cubicBezTo>
                  <a:cubicBezTo>
                    <a:pt x="394" y="1575"/>
                    <a:pt x="466" y="1611"/>
                    <a:pt x="502" y="1611"/>
                  </a:cubicBezTo>
                  <a:cubicBezTo>
                    <a:pt x="573" y="1611"/>
                    <a:pt x="645" y="1575"/>
                    <a:pt x="681" y="1540"/>
                  </a:cubicBezTo>
                  <a:cubicBezTo>
                    <a:pt x="752" y="1468"/>
                    <a:pt x="752" y="1432"/>
                    <a:pt x="752" y="1361"/>
                  </a:cubicBezTo>
                  <a:cubicBezTo>
                    <a:pt x="752" y="1289"/>
                    <a:pt x="752" y="1253"/>
                    <a:pt x="681" y="1182"/>
                  </a:cubicBezTo>
                  <a:cubicBezTo>
                    <a:pt x="645" y="1110"/>
                    <a:pt x="573" y="1039"/>
                    <a:pt x="538" y="931"/>
                  </a:cubicBezTo>
                  <a:cubicBezTo>
                    <a:pt x="538" y="931"/>
                    <a:pt x="538" y="931"/>
                    <a:pt x="538" y="895"/>
                  </a:cubicBezTo>
                  <a:cubicBezTo>
                    <a:pt x="538" y="895"/>
                    <a:pt x="538" y="860"/>
                    <a:pt x="538" y="860"/>
                  </a:cubicBezTo>
                  <a:cubicBezTo>
                    <a:pt x="573" y="788"/>
                    <a:pt x="609" y="752"/>
                    <a:pt x="645" y="681"/>
                  </a:cubicBezTo>
                  <a:cubicBezTo>
                    <a:pt x="717" y="609"/>
                    <a:pt x="788" y="537"/>
                    <a:pt x="860" y="430"/>
                  </a:cubicBezTo>
                  <a:cubicBezTo>
                    <a:pt x="931" y="430"/>
                    <a:pt x="967" y="358"/>
                    <a:pt x="1003" y="287"/>
                  </a:cubicBezTo>
                  <a:cubicBezTo>
                    <a:pt x="1039" y="179"/>
                    <a:pt x="931" y="36"/>
                    <a:pt x="8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33"/>
            <p:cNvSpPr/>
            <p:nvPr/>
          </p:nvSpPr>
          <p:spPr>
            <a:xfrm>
              <a:off x="3013100" y="1104900"/>
              <a:ext cx="131575" cy="54600"/>
            </a:xfrm>
            <a:custGeom>
              <a:avLst/>
              <a:gdLst/>
              <a:ahLst/>
              <a:cxnLst/>
              <a:rect l="l" t="t" r="r" b="b"/>
              <a:pathLst>
                <a:path w="5263" h="2184" extrusionOk="0">
                  <a:moveTo>
                    <a:pt x="4726" y="0"/>
                  </a:moveTo>
                  <a:cubicBezTo>
                    <a:pt x="4654" y="36"/>
                    <a:pt x="4618" y="72"/>
                    <a:pt x="4582" y="107"/>
                  </a:cubicBezTo>
                  <a:cubicBezTo>
                    <a:pt x="4511" y="251"/>
                    <a:pt x="4403" y="358"/>
                    <a:pt x="4260" y="465"/>
                  </a:cubicBezTo>
                  <a:cubicBezTo>
                    <a:pt x="4225" y="394"/>
                    <a:pt x="4117" y="358"/>
                    <a:pt x="4010" y="358"/>
                  </a:cubicBezTo>
                  <a:cubicBezTo>
                    <a:pt x="3974" y="358"/>
                    <a:pt x="3902" y="358"/>
                    <a:pt x="3867" y="394"/>
                  </a:cubicBezTo>
                  <a:cubicBezTo>
                    <a:pt x="3759" y="430"/>
                    <a:pt x="3723" y="501"/>
                    <a:pt x="3688" y="609"/>
                  </a:cubicBezTo>
                  <a:cubicBezTo>
                    <a:pt x="3652" y="501"/>
                    <a:pt x="3544" y="465"/>
                    <a:pt x="3437" y="465"/>
                  </a:cubicBezTo>
                  <a:cubicBezTo>
                    <a:pt x="3365" y="465"/>
                    <a:pt x="3330" y="465"/>
                    <a:pt x="3294" y="501"/>
                  </a:cubicBezTo>
                  <a:cubicBezTo>
                    <a:pt x="3151" y="573"/>
                    <a:pt x="3043" y="644"/>
                    <a:pt x="2900" y="716"/>
                  </a:cubicBezTo>
                  <a:cubicBezTo>
                    <a:pt x="2900" y="680"/>
                    <a:pt x="2864" y="644"/>
                    <a:pt x="2864" y="573"/>
                  </a:cubicBezTo>
                  <a:lnTo>
                    <a:pt x="2864" y="537"/>
                  </a:lnTo>
                  <a:cubicBezTo>
                    <a:pt x="2864" y="465"/>
                    <a:pt x="2829" y="394"/>
                    <a:pt x="2757" y="322"/>
                  </a:cubicBezTo>
                  <a:cubicBezTo>
                    <a:pt x="2703" y="251"/>
                    <a:pt x="2623" y="215"/>
                    <a:pt x="2542" y="215"/>
                  </a:cubicBezTo>
                  <a:cubicBezTo>
                    <a:pt x="2462" y="215"/>
                    <a:pt x="2381" y="251"/>
                    <a:pt x="2327" y="322"/>
                  </a:cubicBezTo>
                  <a:cubicBezTo>
                    <a:pt x="2256" y="394"/>
                    <a:pt x="2220" y="465"/>
                    <a:pt x="2220" y="537"/>
                  </a:cubicBezTo>
                  <a:cubicBezTo>
                    <a:pt x="2220" y="644"/>
                    <a:pt x="2256" y="716"/>
                    <a:pt x="2256" y="823"/>
                  </a:cubicBezTo>
                  <a:cubicBezTo>
                    <a:pt x="2292" y="931"/>
                    <a:pt x="2327" y="1038"/>
                    <a:pt x="2399" y="1146"/>
                  </a:cubicBezTo>
                  <a:lnTo>
                    <a:pt x="2435" y="1181"/>
                  </a:lnTo>
                  <a:cubicBezTo>
                    <a:pt x="2399" y="1217"/>
                    <a:pt x="2399" y="1253"/>
                    <a:pt x="2363" y="1289"/>
                  </a:cubicBezTo>
                  <a:cubicBezTo>
                    <a:pt x="2292" y="1360"/>
                    <a:pt x="2220" y="1468"/>
                    <a:pt x="2148" y="1539"/>
                  </a:cubicBezTo>
                  <a:lnTo>
                    <a:pt x="2077" y="1575"/>
                  </a:lnTo>
                  <a:lnTo>
                    <a:pt x="1934" y="1575"/>
                  </a:lnTo>
                  <a:lnTo>
                    <a:pt x="1826" y="1539"/>
                  </a:lnTo>
                  <a:cubicBezTo>
                    <a:pt x="1755" y="1503"/>
                    <a:pt x="1719" y="1503"/>
                    <a:pt x="1683" y="1468"/>
                  </a:cubicBezTo>
                  <a:lnTo>
                    <a:pt x="1576" y="1360"/>
                  </a:lnTo>
                  <a:lnTo>
                    <a:pt x="1540" y="1289"/>
                  </a:lnTo>
                  <a:lnTo>
                    <a:pt x="1504" y="1253"/>
                  </a:lnTo>
                  <a:lnTo>
                    <a:pt x="1433" y="1181"/>
                  </a:lnTo>
                  <a:lnTo>
                    <a:pt x="1361" y="1146"/>
                  </a:lnTo>
                  <a:lnTo>
                    <a:pt x="1182" y="1146"/>
                  </a:lnTo>
                  <a:cubicBezTo>
                    <a:pt x="1110" y="1146"/>
                    <a:pt x="1039" y="1146"/>
                    <a:pt x="1003" y="1181"/>
                  </a:cubicBezTo>
                  <a:lnTo>
                    <a:pt x="931" y="1217"/>
                  </a:lnTo>
                  <a:lnTo>
                    <a:pt x="752" y="1289"/>
                  </a:lnTo>
                  <a:lnTo>
                    <a:pt x="609" y="1325"/>
                  </a:lnTo>
                  <a:lnTo>
                    <a:pt x="502" y="1325"/>
                  </a:lnTo>
                  <a:cubicBezTo>
                    <a:pt x="502" y="1325"/>
                    <a:pt x="502" y="1289"/>
                    <a:pt x="466" y="1289"/>
                  </a:cubicBezTo>
                  <a:cubicBezTo>
                    <a:pt x="466" y="1253"/>
                    <a:pt x="466" y="1253"/>
                    <a:pt x="466" y="1217"/>
                  </a:cubicBezTo>
                  <a:cubicBezTo>
                    <a:pt x="466" y="1146"/>
                    <a:pt x="466" y="1038"/>
                    <a:pt x="466" y="967"/>
                  </a:cubicBezTo>
                  <a:cubicBezTo>
                    <a:pt x="502" y="859"/>
                    <a:pt x="502" y="788"/>
                    <a:pt x="538" y="716"/>
                  </a:cubicBezTo>
                  <a:cubicBezTo>
                    <a:pt x="573" y="680"/>
                    <a:pt x="573" y="644"/>
                    <a:pt x="609" y="573"/>
                  </a:cubicBezTo>
                  <a:lnTo>
                    <a:pt x="681" y="537"/>
                  </a:lnTo>
                  <a:lnTo>
                    <a:pt x="717" y="501"/>
                  </a:lnTo>
                  <a:cubicBezTo>
                    <a:pt x="788" y="501"/>
                    <a:pt x="824" y="465"/>
                    <a:pt x="860" y="394"/>
                  </a:cubicBezTo>
                  <a:cubicBezTo>
                    <a:pt x="860" y="358"/>
                    <a:pt x="860" y="286"/>
                    <a:pt x="860" y="251"/>
                  </a:cubicBezTo>
                  <a:cubicBezTo>
                    <a:pt x="824" y="143"/>
                    <a:pt x="752" y="107"/>
                    <a:pt x="645" y="107"/>
                  </a:cubicBezTo>
                  <a:lnTo>
                    <a:pt x="609" y="107"/>
                  </a:lnTo>
                  <a:cubicBezTo>
                    <a:pt x="359" y="179"/>
                    <a:pt x="144" y="394"/>
                    <a:pt x="108" y="644"/>
                  </a:cubicBezTo>
                  <a:cubicBezTo>
                    <a:pt x="37" y="788"/>
                    <a:pt x="37" y="895"/>
                    <a:pt x="1" y="1038"/>
                  </a:cubicBezTo>
                  <a:cubicBezTo>
                    <a:pt x="1" y="1181"/>
                    <a:pt x="1" y="1289"/>
                    <a:pt x="37" y="1432"/>
                  </a:cubicBezTo>
                  <a:cubicBezTo>
                    <a:pt x="72" y="1468"/>
                    <a:pt x="72" y="1539"/>
                    <a:pt x="108" y="1575"/>
                  </a:cubicBezTo>
                  <a:cubicBezTo>
                    <a:pt x="144" y="1647"/>
                    <a:pt x="215" y="1682"/>
                    <a:pt x="251" y="1754"/>
                  </a:cubicBezTo>
                  <a:cubicBezTo>
                    <a:pt x="359" y="1826"/>
                    <a:pt x="466" y="1826"/>
                    <a:pt x="609" y="1826"/>
                  </a:cubicBezTo>
                  <a:lnTo>
                    <a:pt x="681" y="1826"/>
                  </a:lnTo>
                  <a:cubicBezTo>
                    <a:pt x="860" y="1826"/>
                    <a:pt x="1039" y="1754"/>
                    <a:pt x="1182" y="1647"/>
                  </a:cubicBezTo>
                  <a:lnTo>
                    <a:pt x="1254" y="1718"/>
                  </a:lnTo>
                  <a:lnTo>
                    <a:pt x="1289" y="1754"/>
                  </a:lnTo>
                  <a:cubicBezTo>
                    <a:pt x="1361" y="1826"/>
                    <a:pt x="1433" y="1897"/>
                    <a:pt x="1504" y="1969"/>
                  </a:cubicBezTo>
                  <a:cubicBezTo>
                    <a:pt x="1647" y="2076"/>
                    <a:pt x="1826" y="2148"/>
                    <a:pt x="2005" y="2184"/>
                  </a:cubicBezTo>
                  <a:lnTo>
                    <a:pt x="2292" y="2184"/>
                  </a:lnTo>
                  <a:cubicBezTo>
                    <a:pt x="2327" y="2148"/>
                    <a:pt x="2363" y="2148"/>
                    <a:pt x="2399" y="2112"/>
                  </a:cubicBezTo>
                  <a:lnTo>
                    <a:pt x="2435" y="2112"/>
                  </a:lnTo>
                  <a:cubicBezTo>
                    <a:pt x="2506" y="2112"/>
                    <a:pt x="2542" y="2076"/>
                    <a:pt x="2578" y="2040"/>
                  </a:cubicBezTo>
                  <a:cubicBezTo>
                    <a:pt x="2721" y="1933"/>
                    <a:pt x="2793" y="1790"/>
                    <a:pt x="2864" y="1647"/>
                  </a:cubicBezTo>
                  <a:lnTo>
                    <a:pt x="2900" y="1575"/>
                  </a:lnTo>
                  <a:cubicBezTo>
                    <a:pt x="2900" y="1575"/>
                    <a:pt x="2900" y="1539"/>
                    <a:pt x="2900" y="1503"/>
                  </a:cubicBezTo>
                  <a:lnTo>
                    <a:pt x="3007" y="1503"/>
                  </a:lnTo>
                  <a:cubicBezTo>
                    <a:pt x="3151" y="1468"/>
                    <a:pt x="3294" y="1396"/>
                    <a:pt x="3437" y="1289"/>
                  </a:cubicBezTo>
                  <a:cubicBezTo>
                    <a:pt x="3509" y="1217"/>
                    <a:pt x="3616" y="1146"/>
                    <a:pt x="3688" y="1074"/>
                  </a:cubicBezTo>
                  <a:cubicBezTo>
                    <a:pt x="3723" y="1038"/>
                    <a:pt x="3759" y="1002"/>
                    <a:pt x="3759" y="967"/>
                  </a:cubicBezTo>
                  <a:cubicBezTo>
                    <a:pt x="3795" y="1002"/>
                    <a:pt x="3831" y="1074"/>
                    <a:pt x="3867" y="1110"/>
                  </a:cubicBezTo>
                  <a:cubicBezTo>
                    <a:pt x="3938" y="1181"/>
                    <a:pt x="4046" y="1217"/>
                    <a:pt x="4153" y="1253"/>
                  </a:cubicBezTo>
                  <a:lnTo>
                    <a:pt x="4260" y="1253"/>
                  </a:lnTo>
                  <a:cubicBezTo>
                    <a:pt x="4403" y="1253"/>
                    <a:pt x="4582" y="1217"/>
                    <a:pt x="4690" y="1110"/>
                  </a:cubicBezTo>
                  <a:cubicBezTo>
                    <a:pt x="4833" y="1002"/>
                    <a:pt x="4905" y="895"/>
                    <a:pt x="5012" y="788"/>
                  </a:cubicBezTo>
                  <a:cubicBezTo>
                    <a:pt x="5084" y="716"/>
                    <a:pt x="5155" y="609"/>
                    <a:pt x="5191" y="537"/>
                  </a:cubicBezTo>
                  <a:cubicBezTo>
                    <a:pt x="5227" y="465"/>
                    <a:pt x="5263" y="394"/>
                    <a:pt x="5227" y="286"/>
                  </a:cubicBezTo>
                  <a:cubicBezTo>
                    <a:pt x="5227" y="179"/>
                    <a:pt x="5155" y="107"/>
                    <a:pt x="5048" y="36"/>
                  </a:cubicBezTo>
                  <a:cubicBezTo>
                    <a:pt x="4976" y="0"/>
                    <a:pt x="4940" y="0"/>
                    <a:pt x="4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33"/>
            <p:cNvSpPr/>
            <p:nvPr/>
          </p:nvSpPr>
          <p:spPr>
            <a:xfrm>
              <a:off x="2913775" y="1178275"/>
              <a:ext cx="34925" cy="30450"/>
            </a:xfrm>
            <a:custGeom>
              <a:avLst/>
              <a:gdLst/>
              <a:ahLst/>
              <a:cxnLst/>
              <a:rect l="l" t="t" r="r" b="b"/>
              <a:pathLst>
                <a:path w="1397" h="1218" extrusionOk="0">
                  <a:moveTo>
                    <a:pt x="251" y="0"/>
                  </a:moveTo>
                  <a:cubicBezTo>
                    <a:pt x="179" y="0"/>
                    <a:pt x="144" y="36"/>
                    <a:pt x="72" y="72"/>
                  </a:cubicBezTo>
                  <a:cubicBezTo>
                    <a:pt x="36" y="108"/>
                    <a:pt x="0" y="179"/>
                    <a:pt x="0" y="251"/>
                  </a:cubicBezTo>
                  <a:cubicBezTo>
                    <a:pt x="0" y="322"/>
                    <a:pt x="0" y="394"/>
                    <a:pt x="0" y="466"/>
                  </a:cubicBezTo>
                  <a:cubicBezTo>
                    <a:pt x="36" y="537"/>
                    <a:pt x="36" y="645"/>
                    <a:pt x="108" y="716"/>
                  </a:cubicBezTo>
                  <a:cubicBezTo>
                    <a:pt x="144" y="788"/>
                    <a:pt x="179" y="824"/>
                    <a:pt x="251" y="895"/>
                  </a:cubicBezTo>
                  <a:cubicBezTo>
                    <a:pt x="287" y="931"/>
                    <a:pt x="358" y="1003"/>
                    <a:pt x="430" y="1038"/>
                  </a:cubicBezTo>
                  <a:cubicBezTo>
                    <a:pt x="681" y="1146"/>
                    <a:pt x="931" y="1217"/>
                    <a:pt x="1182" y="1217"/>
                  </a:cubicBezTo>
                  <a:cubicBezTo>
                    <a:pt x="1289" y="1217"/>
                    <a:pt x="1361" y="1146"/>
                    <a:pt x="1396" y="1038"/>
                  </a:cubicBezTo>
                  <a:cubicBezTo>
                    <a:pt x="1396" y="1003"/>
                    <a:pt x="1396" y="931"/>
                    <a:pt x="1361" y="895"/>
                  </a:cubicBezTo>
                  <a:cubicBezTo>
                    <a:pt x="1361" y="824"/>
                    <a:pt x="1325" y="788"/>
                    <a:pt x="1253" y="788"/>
                  </a:cubicBezTo>
                  <a:cubicBezTo>
                    <a:pt x="1110" y="752"/>
                    <a:pt x="931" y="716"/>
                    <a:pt x="788" y="680"/>
                  </a:cubicBezTo>
                  <a:cubicBezTo>
                    <a:pt x="716" y="645"/>
                    <a:pt x="681" y="609"/>
                    <a:pt x="609" y="573"/>
                  </a:cubicBezTo>
                  <a:lnTo>
                    <a:pt x="537" y="501"/>
                  </a:lnTo>
                  <a:cubicBezTo>
                    <a:pt x="502" y="466"/>
                    <a:pt x="502" y="430"/>
                    <a:pt x="502" y="430"/>
                  </a:cubicBezTo>
                  <a:lnTo>
                    <a:pt x="502" y="251"/>
                  </a:lnTo>
                  <a:cubicBezTo>
                    <a:pt x="502" y="179"/>
                    <a:pt x="466" y="108"/>
                    <a:pt x="430" y="72"/>
                  </a:cubicBezTo>
                  <a:cubicBezTo>
                    <a:pt x="358" y="36"/>
                    <a:pt x="323"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33"/>
            <p:cNvSpPr/>
            <p:nvPr/>
          </p:nvSpPr>
          <p:spPr>
            <a:xfrm>
              <a:off x="2867250" y="1193475"/>
              <a:ext cx="42975" cy="43875"/>
            </a:xfrm>
            <a:custGeom>
              <a:avLst/>
              <a:gdLst/>
              <a:ahLst/>
              <a:cxnLst/>
              <a:rect l="l" t="t" r="r" b="b"/>
              <a:pathLst>
                <a:path w="1719" h="1755" extrusionOk="0">
                  <a:moveTo>
                    <a:pt x="573" y="1"/>
                  </a:moveTo>
                  <a:cubicBezTo>
                    <a:pt x="537" y="1"/>
                    <a:pt x="465" y="37"/>
                    <a:pt x="430" y="72"/>
                  </a:cubicBezTo>
                  <a:cubicBezTo>
                    <a:pt x="322" y="144"/>
                    <a:pt x="251" y="251"/>
                    <a:pt x="179" y="395"/>
                  </a:cubicBezTo>
                  <a:cubicBezTo>
                    <a:pt x="143" y="430"/>
                    <a:pt x="108" y="502"/>
                    <a:pt x="72" y="573"/>
                  </a:cubicBezTo>
                  <a:cubicBezTo>
                    <a:pt x="36" y="645"/>
                    <a:pt x="36" y="752"/>
                    <a:pt x="0" y="824"/>
                  </a:cubicBezTo>
                  <a:cubicBezTo>
                    <a:pt x="0" y="967"/>
                    <a:pt x="0" y="1146"/>
                    <a:pt x="72" y="1289"/>
                  </a:cubicBezTo>
                  <a:cubicBezTo>
                    <a:pt x="108" y="1361"/>
                    <a:pt x="143" y="1433"/>
                    <a:pt x="179" y="1468"/>
                  </a:cubicBezTo>
                  <a:cubicBezTo>
                    <a:pt x="251" y="1540"/>
                    <a:pt x="287" y="1612"/>
                    <a:pt x="358" y="1647"/>
                  </a:cubicBezTo>
                  <a:cubicBezTo>
                    <a:pt x="465" y="1719"/>
                    <a:pt x="573" y="1755"/>
                    <a:pt x="716" y="1755"/>
                  </a:cubicBezTo>
                  <a:lnTo>
                    <a:pt x="788" y="1755"/>
                  </a:lnTo>
                  <a:cubicBezTo>
                    <a:pt x="931" y="1719"/>
                    <a:pt x="1110" y="1647"/>
                    <a:pt x="1217" y="1540"/>
                  </a:cubicBezTo>
                  <a:cubicBezTo>
                    <a:pt x="1360" y="1468"/>
                    <a:pt x="1504" y="1361"/>
                    <a:pt x="1611" y="1254"/>
                  </a:cubicBezTo>
                  <a:cubicBezTo>
                    <a:pt x="1683" y="1182"/>
                    <a:pt x="1718" y="1075"/>
                    <a:pt x="1647" y="1003"/>
                  </a:cubicBezTo>
                  <a:cubicBezTo>
                    <a:pt x="1647" y="967"/>
                    <a:pt x="1575" y="931"/>
                    <a:pt x="1539" y="896"/>
                  </a:cubicBezTo>
                  <a:lnTo>
                    <a:pt x="1468" y="896"/>
                  </a:lnTo>
                  <a:cubicBezTo>
                    <a:pt x="1432" y="896"/>
                    <a:pt x="1396" y="931"/>
                    <a:pt x="1396" y="931"/>
                  </a:cubicBezTo>
                  <a:lnTo>
                    <a:pt x="1181" y="1075"/>
                  </a:lnTo>
                  <a:lnTo>
                    <a:pt x="1146" y="1075"/>
                  </a:lnTo>
                  <a:cubicBezTo>
                    <a:pt x="1110" y="1110"/>
                    <a:pt x="1074" y="1110"/>
                    <a:pt x="1038" y="1146"/>
                  </a:cubicBezTo>
                  <a:cubicBezTo>
                    <a:pt x="967" y="1182"/>
                    <a:pt x="895" y="1254"/>
                    <a:pt x="788" y="1289"/>
                  </a:cubicBezTo>
                  <a:lnTo>
                    <a:pt x="609" y="1289"/>
                  </a:lnTo>
                  <a:lnTo>
                    <a:pt x="537" y="1254"/>
                  </a:lnTo>
                  <a:lnTo>
                    <a:pt x="465" y="1146"/>
                  </a:lnTo>
                  <a:cubicBezTo>
                    <a:pt x="430" y="1146"/>
                    <a:pt x="430" y="1110"/>
                    <a:pt x="430" y="1110"/>
                  </a:cubicBezTo>
                  <a:cubicBezTo>
                    <a:pt x="430" y="1075"/>
                    <a:pt x="394" y="1039"/>
                    <a:pt x="394" y="1003"/>
                  </a:cubicBezTo>
                  <a:cubicBezTo>
                    <a:pt x="394" y="931"/>
                    <a:pt x="394" y="896"/>
                    <a:pt x="394" y="860"/>
                  </a:cubicBezTo>
                  <a:cubicBezTo>
                    <a:pt x="394" y="788"/>
                    <a:pt x="430" y="717"/>
                    <a:pt x="465" y="645"/>
                  </a:cubicBezTo>
                  <a:cubicBezTo>
                    <a:pt x="465" y="573"/>
                    <a:pt x="501" y="538"/>
                    <a:pt x="537" y="502"/>
                  </a:cubicBezTo>
                  <a:cubicBezTo>
                    <a:pt x="609" y="430"/>
                    <a:pt x="644" y="359"/>
                    <a:pt x="716" y="323"/>
                  </a:cubicBezTo>
                  <a:cubicBezTo>
                    <a:pt x="752" y="287"/>
                    <a:pt x="752" y="251"/>
                    <a:pt x="752" y="216"/>
                  </a:cubicBezTo>
                  <a:cubicBezTo>
                    <a:pt x="752" y="144"/>
                    <a:pt x="752" y="108"/>
                    <a:pt x="716" y="72"/>
                  </a:cubicBezTo>
                  <a:cubicBezTo>
                    <a:pt x="680" y="37"/>
                    <a:pt x="644" y="1"/>
                    <a:pt x="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2" name="Google Shape;582;p33"/>
          <p:cNvGrpSpPr/>
          <p:nvPr/>
        </p:nvGrpSpPr>
        <p:grpSpPr>
          <a:xfrm>
            <a:off x="2703306" y="1027546"/>
            <a:ext cx="192250" cy="401583"/>
            <a:chOff x="4132056" y="1252046"/>
            <a:chExt cx="192250" cy="401583"/>
          </a:xfrm>
        </p:grpSpPr>
        <p:sp>
          <p:nvSpPr>
            <p:cNvPr id="583" name="Google Shape;583;p33"/>
            <p:cNvSpPr/>
            <p:nvPr/>
          </p:nvSpPr>
          <p:spPr>
            <a:xfrm rot="-1960143">
              <a:off x="4138780" y="1605716"/>
              <a:ext cx="46257" cy="38472"/>
            </a:xfrm>
            <a:custGeom>
              <a:avLst/>
              <a:gdLst/>
              <a:ahLst/>
              <a:cxnLst/>
              <a:rect l="l" t="t" r="r" b="b"/>
              <a:pathLst>
                <a:path w="1218" h="1013" extrusionOk="0">
                  <a:moveTo>
                    <a:pt x="716" y="0"/>
                  </a:moveTo>
                  <a:cubicBezTo>
                    <a:pt x="251" y="0"/>
                    <a:pt x="0" y="537"/>
                    <a:pt x="323" y="859"/>
                  </a:cubicBezTo>
                  <a:cubicBezTo>
                    <a:pt x="428" y="965"/>
                    <a:pt x="561" y="1013"/>
                    <a:pt x="692" y="1013"/>
                  </a:cubicBezTo>
                  <a:cubicBezTo>
                    <a:pt x="959" y="1013"/>
                    <a:pt x="1217" y="814"/>
                    <a:pt x="1217" y="501"/>
                  </a:cubicBezTo>
                  <a:cubicBezTo>
                    <a:pt x="1217" y="215"/>
                    <a:pt x="967" y="0"/>
                    <a:pt x="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3"/>
            <p:cNvSpPr/>
            <p:nvPr/>
          </p:nvSpPr>
          <p:spPr>
            <a:xfrm rot="-1960143">
              <a:off x="4213098" y="1271565"/>
              <a:ext cx="96540" cy="82640"/>
            </a:xfrm>
            <a:custGeom>
              <a:avLst/>
              <a:gdLst/>
              <a:ahLst/>
              <a:cxnLst/>
              <a:rect l="l" t="t" r="r" b="b"/>
              <a:pathLst>
                <a:path w="2542" h="2176" extrusionOk="0">
                  <a:moveTo>
                    <a:pt x="1468" y="0"/>
                  </a:moveTo>
                  <a:cubicBezTo>
                    <a:pt x="501" y="0"/>
                    <a:pt x="0" y="1181"/>
                    <a:pt x="680" y="1861"/>
                  </a:cubicBezTo>
                  <a:cubicBezTo>
                    <a:pt x="910" y="2079"/>
                    <a:pt x="1183" y="2176"/>
                    <a:pt x="1449" y="2176"/>
                  </a:cubicBezTo>
                  <a:cubicBezTo>
                    <a:pt x="2013" y="2176"/>
                    <a:pt x="2542" y="1742"/>
                    <a:pt x="2542" y="1110"/>
                  </a:cubicBezTo>
                  <a:cubicBezTo>
                    <a:pt x="2542" y="501"/>
                    <a:pt x="2076" y="0"/>
                    <a:pt x="1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85" name="Google Shape;585;p33"/>
          <p:cNvSpPr/>
          <p:nvPr/>
        </p:nvSpPr>
        <p:spPr>
          <a:xfrm rot="-1960143">
            <a:off x="6277298" y="1077485"/>
            <a:ext cx="59853" cy="59853"/>
          </a:xfrm>
          <a:custGeom>
            <a:avLst/>
            <a:gdLst/>
            <a:ahLst/>
            <a:cxnLst/>
            <a:rect l="l" t="t" r="r" b="b"/>
            <a:pathLst>
              <a:path w="1576" h="1576" extrusionOk="0">
                <a:moveTo>
                  <a:pt x="788" y="0"/>
                </a:moveTo>
                <a:cubicBezTo>
                  <a:pt x="358" y="0"/>
                  <a:pt x="0" y="358"/>
                  <a:pt x="0" y="788"/>
                </a:cubicBezTo>
                <a:cubicBezTo>
                  <a:pt x="0" y="1253"/>
                  <a:pt x="358" y="1575"/>
                  <a:pt x="788" y="1575"/>
                </a:cubicBezTo>
                <a:cubicBezTo>
                  <a:pt x="1217" y="1575"/>
                  <a:pt x="1575" y="1253"/>
                  <a:pt x="1575" y="788"/>
                </a:cubicBezTo>
                <a:cubicBezTo>
                  <a:pt x="1575" y="358"/>
                  <a:pt x="1217" y="0"/>
                  <a:pt x="7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33"/>
          <p:cNvSpPr/>
          <p:nvPr/>
        </p:nvSpPr>
        <p:spPr>
          <a:xfrm rot="-1960143">
            <a:off x="3653638" y="2228078"/>
            <a:ext cx="13368" cy="9115"/>
          </a:xfrm>
          <a:custGeom>
            <a:avLst/>
            <a:gdLst/>
            <a:ahLst/>
            <a:cxnLst/>
            <a:rect l="l" t="t" r="r" b="b"/>
            <a:pathLst>
              <a:path w="352" h="240" extrusionOk="0">
                <a:moveTo>
                  <a:pt x="147" y="1"/>
                </a:moveTo>
                <a:cubicBezTo>
                  <a:pt x="1" y="1"/>
                  <a:pt x="191" y="239"/>
                  <a:pt x="293" y="239"/>
                </a:cubicBezTo>
                <a:cubicBezTo>
                  <a:pt x="327" y="239"/>
                  <a:pt x="351" y="214"/>
                  <a:pt x="351" y="146"/>
                </a:cubicBezTo>
                <a:cubicBezTo>
                  <a:pt x="351" y="74"/>
                  <a:pt x="280" y="3"/>
                  <a:pt x="172" y="3"/>
                </a:cubicBezTo>
                <a:cubicBezTo>
                  <a:pt x="163" y="1"/>
                  <a:pt x="154" y="1"/>
                  <a:pt x="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33"/>
          <p:cNvSpPr/>
          <p:nvPr/>
        </p:nvSpPr>
        <p:spPr>
          <a:xfrm rot="-1960143">
            <a:off x="4529194" y="3056171"/>
            <a:ext cx="12267" cy="12305"/>
          </a:xfrm>
          <a:custGeom>
            <a:avLst/>
            <a:gdLst/>
            <a:ahLst/>
            <a:cxnLst/>
            <a:rect l="l" t="t" r="r" b="b"/>
            <a:pathLst>
              <a:path w="323" h="324" extrusionOk="0">
                <a:moveTo>
                  <a:pt x="144" y="1"/>
                </a:moveTo>
                <a:cubicBezTo>
                  <a:pt x="72" y="1"/>
                  <a:pt x="0" y="73"/>
                  <a:pt x="0" y="144"/>
                </a:cubicBezTo>
                <a:cubicBezTo>
                  <a:pt x="0" y="252"/>
                  <a:pt x="72" y="323"/>
                  <a:pt x="144" y="323"/>
                </a:cubicBezTo>
                <a:cubicBezTo>
                  <a:pt x="251" y="323"/>
                  <a:pt x="323" y="252"/>
                  <a:pt x="323" y="144"/>
                </a:cubicBezTo>
                <a:cubicBezTo>
                  <a:pt x="323" y="73"/>
                  <a:pt x="251" y="1"/>
                  <a:pt x="1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8" name="Google Shape;588;p33"/>
          <p:cNvGrpSpPr/>
          <p:nvPr/>
        </p:nvGrpSpPr>
        <p:grpSpPr>
          <a:xfrm rot="2921601">
            <a:off x="3141239" y="3753340"/>
            <a:ext cx="576719" cy="568009"/>
            <a:chOff x="4151832" y="2079765"/>
            <a:chExt cx="576709" cy="567999"/>
          </a:xfrm>
        </p:grpSpPr>
        <p:sp>
          <p:nvSpPr>
            <p:cNvPr id="589" name="Google Shape;589;p33"/>
            <p:cNvSpPr/>
            <p:nvPr/>
          </p:nvSpPr>
          <p:spPr>
            <a:xfrm rot="-1960143">
              <a:off x="4161172" y="2589471"/>
              <a:ext cx="48954" cy="48954"/>
            </a:xfrm>
            <a:custGeom>
              <a:avLst/>
              <a:gdLst/>
              <a:ahLst/>
              <a:cxnLst/>
              <a:rect l="l" t="t" r="r" b="b"/>
              <a:pathLst>
                <a:path w="1289" h="1289" extrusionOk="0">
                  <a:moveTo>
                    <a:pt x="644" y="0"/>
                  </a:moveTo>
                  <a:cubicBezTo>
                    <a:pt x="286" y="0"/>
                    <a:pt x="0" y="287"/>
                    <a:pt x="0" y="645"/>
                  </a:cubicBezTo>
                  <a:cubicBezTo>
                    <a:pt x="0" y="1002"/>
                    <a:pt x="286" y="1289"/>
                    <a:pt x="644" y="1289"/>
                  </a:cubicBezTo>
                  <a:cubicBezTo>
                    <a:pt x="1002" y="1289"/>
                    <a:pt x="1289" y="1002"/>
                    <a:pt x="1289" y="645"/>
                  </a:cubicBezTo>
                  <a:cubicBezTo>
                    <a:pt x="1289" y="287"/>
                    <a:pt x="1002"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33"/>
            <p:cNvSpPr/>
            <p:nvPr/>
          </p:nvSpPr>
          <p:spPr>
            <a:xfrm rot="-1960143">
              <a:off x="4320729" y="2086508"/>
              <a:ext cx="35358" cy="35396"/>
            </a:xfrm>
            <a:custGeom>
              <a:avLst/>
              <a:gdLst/>
              <a:ahLst/>
              <a:cxnLst/>
              <a:rect l="l" t="t" r="r" b="b"/>
              <a:pathLst>
                <a:path w="931" h="932" extrusionOk="0">
                  <a:moveTo>
                    <a:pt x="465" y="1"/>
                  </a:moveTo>
                  <a:cubicBezTo>
                    <a:pt x="179" y="1"/>
                    <a:pt x="0" y="215"/>
                    <a:pt x="0" y="466"/>
                  </a:cubicBezTo>
                  <a:cubicBezTo>
                    <a:pt x="0" y="716"/>
                    <a:pt x="179" y="931"/>
                    <a:pt x="465" y="931"/>
                  </a:cubicBezTo>
                  <a:cubicBezTo>
                    <a:pt x="716" y="931"/>
                    <a:pt x="931" y="716"/>
                    <a:pt x="931" y="466"/>
                  </a:cubicBezTo>
                  <a:cubicBezTo>
                    <a:pt x="931" y="215"/>
                    <a:pt x="716"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3"/>
            <p:cNvSpPr/>
            <p:nvPr/>
          </p:nvSpPr>
          <p:spPr>
            <a:xfrm rot="-1960143">
              <a:off x="4636437" y="2198913"/>
              <a:ext cx="80248" cy="67449"/>
            </a:xfrm>
            <a:custGeom>
              <a:avLst/>
              <a:gdLst/>
              <a:ahLst/>
              <a:cxnLst/>
              <a:rect l="l" t="t" r="r" b="b"/>
              <a:pathLst>
                <a:path w="2113" h="1776" extrusionOk="0">
                  <a:moveTo>
                    <a:pt x="1218" y="0"/>
                  </a:moveTo>
                  <a:cubicBezTo>
                    <a:pt x="430" y="0"/>
                    <a:pt x="1" y="967"/>
                    <a:pt x="573" y="1504"/>
                  </a:cubicBezTo>
                  <a:cubicBezTo>
                    <a:pt x="761" y="1692"/>
                    <a:pt x="992" y="1775"/>
                    <a:pt x="1216" y="1775"/>
                  </a:cubicBezTo>
                  <a:cubicBezTo>
                    <a:pt x="1676" y="1775"/>
                    <a:pt x="2113" y="1424"/>
                    <a:pt x="2113" y="895"/>
                  </a:cubicBezTo>
                  <a:cubicBezTo>
                    <a:pt x="2113" y="394"/>
                    <a:pt x="1719" y="0"/>
                    <a:pt x="1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2" name="Google Shape;592;p33"/>
          <p:cNvGrpSpPr/>
          <p:nvPr/>
        </p:nvGrpSpPr>
        <p:grpSpPr>
          <a:xfrm>
            <a:off x="1216153" y="3314177"/>
            <a:ext cx="544683" cy="511717"/>
            <a:chOff x="2952503" y="2605315"/>
            <a:chExt cx="544683" cy="511717"/>
          </a:xfrm>
        </p:grpSpPr>
        <p:sp>
          <p:nvSpPr>
            <p:cNvPr id="593" name="Google Shape;593;p33"/>
            <p:cNvSpPr/>
            <p:nvPr/>
          </p:nvSpPr>
          <p:spPr>
            <a:xfrm rot="-1960143">
              <a:off x="3267140" y="2774795"/>
              <a:ext cx="54423" cy="46409"/>
            </a:xfrm>
            <a:custGeom>
              <a:avLst/>
              <a:gdLst/>
              <a:ahLst/>
              <a:cxnLst/>
              <a:rect l="l" t="t" r="r" b="b"/>
              <a:pathLst>
                <a:path w="1433" h="1222" extrusionOk="0">
                  <a:moveTo>
                    <a:pt x="824" y="0"/>
                  </a:moveTo>
                  <a:cubicBezTo>
                    <a:pt x="287" y="0"/>
                    <a:pt x="1" y="645"/>
                    <a:pt x="395" y="1038"/>
                  </a:cubicBezTo>
                  <a:cubicBezTo>
                    <a:pt x="521" y="1165"/>
                    <a:pt x="674" y="1221"/>
                    <a:pt x="823" y="1221"/>
                  </a:cubicBezTo>
                  <a:cubicBezTo>
                    <a:pt x="1137" y="1221"/>
                    <a:pt x="1433" y="973"/>
                    <a:pt x="1433" y="609"/>
                  </a:cubicBezTo>
                  <a:cubicBezTo>
                    <a:pt x="1433" y="287"/>
                    <a:pt x="1182" y="0"/>
                    <a:pt x="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33"/>
            <p:cNvSpPr/>
            <p:nvPr/>
          </p:nvSpPr>
          <p:spPr>
            <a:xfrm rot="-1960143">
              <a:off x="3257330" y="2651857"/>
              <a:ext cx="40826" cy="33914"/>
            </a:xfrm>
            <a:custGeom>
              <a:avLst/>
              <a:gdLst/>
              <a:ahLst/>
              <a:cxnLst/>
              <a:rect l="l" t="t" r="r" b="b"/>
              <a:pathLst>
                <a:path w="1075" h="893" extrusionOk="0">
                  <a:moveTo>
                    <a:pt x="609" y="0"/>
                  </a:moveTo>
                  <a:cubicBezTo>
                    <a:pt x="215" y="0"/>
                    <a:pt x="0" y="501"/>
                    <a:pt x="287" y="752"/>
                  </a:cubicBezTo>
                  <a:cubicBezTo>
                    <a:pt x="384" y="849"/>
                    <a:pt x="505" y="892"/>
                    <a:pt x="624" y="892"/>
                  </a:cubicBezTo>
                  <a:cubicBezTo>
                    <a:pt x="855" y="892"/>
                    <a:pt x="1074" y="726"/>
                    <a:pt x="1074" y="465"/>
                  </a:cubicBezTo>
                  <a:cubicBezTo>
                    <a:pt x="1074" y="215"/>
                    <a:pt x="859" y="0"/>
                    <a:pt x="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3"/>
            <p:cNvSpPr/>
            <p:nvPr/>
          </p:nvSpPr>
          <p:spPr>
            <a:xfrm rot="-1960143">
              <a:off x="2961897" y="2617319"/>
              <a:ext cx="59815" cy="52334"/>
            </a:xfrm>
            <a:custGeom>
              <a:avLst/>
              <a:gdLst/>
              <a:ahLst/>
              <a:cxnLst/>
              <a:rect l="l" t="t" r="r" b="b"/>
              <a:pathLst>
                <a:path w="1575" h="1378" extrusionOk="0">
                  <a:moveTo>
                    <a:pt x="895" y="0"/>
                  </a:moveTo>
                  <a:cubicBezTo>
                    <a:pt x="286" y="0"/>
                    <a:pt x="0" y="752"/>
                    <a:pt x="430" y="1181"/>
                  </a:cubicBezTo>
                  <a:cubicBezTo>
                    <a:pt x="566" y="1317"/>
                    <a:pt x="730" y="1378"/>
                    <a:pt x="892" y="1378"/>
                  </a:cubicBezTo>
                  <a:cubicBezTo>
                    <a:pt x="1241" y="1378"/>
                    <a:pt x="1575" y="1096"/>
                    <a:pt x="1575" y="680"/>
                  </a:cubicBezTo>
                  <a:cubicBezTo>
                    <a:pt x="1575" y="322"/>
                    <a:pt x="1289" y="0"/>
                    <a:pt x="8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33"/>
            <p:cNvSpPr/>
            <p:nvPr/>
          </p:nvSpPr>
          <p:spPr>
            <a:xfrm rot="-1960143">
              <a:off x="3461152" y="2873953"/>
              <a:ext cx="31294" cy="26737"/>
            </a:xfrm>
            <a:custGeom>
              <a:avLst/>
              <a:gdLst/>
              <a:ahLst/>
              <a:cxnLst/>
              <a:rect l="l" t="t" r="r" b="b"/>
              <a:pathLst>
                <a:path w="824" h="704" extrusionOk="0">
                  <a:moveTo>
                    <a:pt x="465" y="1"/>
                  </a:moveTo>
                  <a:cubicBezTo>
                    <a:pt x="179" y="1"/>
                    <a:pt x="0" y="359"/>
                    <a:pt x="215" y="609"/>
                  </a:cubicBezTo>
                  <a:cubicBezTo>
                    <a:pt x="292" y="675"/>
                    <a:pt x="379" y="704"/>
                    <a:pt x="463" y="704"/>
                  </a:cubicBezTo>
                  <a:cubicBezTo>
                    <a:pt x="652" y="704"/>
                    <a:pt x="823" y="557"/>
                    <a:pt x="823" y="359"/>
                  </a:cubicBezTo>
                  <a:cubicBezTo>
                    <a:pt x="823" y="144"/>
                    <a:pt x="680"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33"/>
            <p:cNvSpPr/>
            <p:nvPr/>
          </p:nvSpPr>
          <p:spPr>
            <a:xfrm rot="-1960143">
              <a:off x="3047761" y="3065348"/>
              <a:ext cx="48954" cy="41776"/>
            </a:xfrm>
            <a:custGeom>
              <a:avLst/>
              <a:gdLst/>
              <a:ahLst/>
              <a:cxnLst/>
              <a:rect l="l" t="t" r="r" b="b"/>
              <a:pathLst>
                <a:path w="1289" h="1100" extrusionOk="0">
                  <a:moveTo>
                    <a:pt x="752" y="0"/>
                  </a:moveTo>
                  <a:cubicBezTo>
                    <a:pt x="251" y="0"/>
                    <a:pt x="0" y="573"/>
                    <a:pt x="358" y="931"/>
                  </a:cubicBezTo>
                  <a:cubicBezTo>
                    <a:pt x="463" y="1047"/>
                    <a:pt x="598" y="1100"/>
                    <a:pt x="732" y="1100"/>
                  </a:cubicBezTo>
                  <a:cubicBezTo>
                    <a:pt x="1012" y="1100"/>
                    <a:pt x="1289" y="875"/>
                    <a:pt x="1289" y="537"/>
                  </a:cubicBezTo>
                  <a:cubicBezTo>
                    <a:pt x="1289" y="251"/>
                    <a:pt x="1038" y="0"/>
                    <a:pt x="7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8" name="Google Shape;598;p33"/>
          <p:cNvGrpSpPr/>
          <p:nvPr/>
        </p:nvGrpSpPr>
        <p:grpSpPr>
          <a:xfrm rot="5400000">
            <a:off x="5773737" y="3698354"/>
            <a:ext cx="417521" cy="481485"/>
            <a:chOff x="5110362" y="1552354"/>
            <a:chExt cx="417521" cy="481485"/>
          </a:xfrm>
        </p:grpSpPr>
        <p:sp>
          <p:nvSpPr>
            <p:cNvPr id="599" name="Google Shape;599;p33"/>
            <p:cNvSpPr/>
            <p:nvPr/>
          </p:nvSpPr>
          <p:spPr>
            <a:xfrm rot="-1960143">
              <a:off x="5117369" y="1940350"/>
              <a:ext cx="36725" cy="36725"/>
            </a:xfrm>
            <a:custGeom>
              <a:avLst/>
              <a:gdLst/>
              <a:ahLst/>
              <a:cxnLst/>
              <a:rect l="l" t="t" r="r" b="b"/>
              <a:pathLst>
                <a:path w="967" h="967" extrusionOk="0">
                  <a:moveTo>
                    <a:pt x="465" y="0"/>
                  </a:moveTo>
                  <a:cubicBezTo>
                    <a:pt x="215" y="0"/>
                    <a:pt x="0" y="215"/>
                    <a:pt x="0" y="501"/>
                  </a:cubicBezTo>
                  <a:cubicBezTo>
                    <a:pt x="0" y="752"/>
                    <a:pt x="215" y="967"/>
                    <a:pt x="465" y="967"/>
                  </a:cubicBezTo>
                  <a:cubicBezTo>
                    <a:pt x="752" y="967"/>
                    <a:pt x="967" y="752"/>
                    <a:pt x="967" y="501"/>
                  </a:cubicBezTo>
                  <a:cubicBezTo>
                    <a:pt x="967" y="215"/>
                    <a:pt x="752" y="0"/>
                    <a:pt x="4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3"/>
            <p:cNvSpPr/>
            <p:nvPr/>
          </p:nvSpPr>
          <p:spPr>
            <a:xfrm rot="-1960143">
              <a:off x="5228515" y="1996018"/>
              <a:ext cx="36725" cy="30306"/>
            </a:xfrm>
            <a:custGeom>
              <a:avLst/>
              <a:gdLst/>
              <a:ahLst/>
              <a:cxnLst/>
              <a:rect l="l" t="t" r="r" b="b"/>
              <a:pathLst>
                <a:path w="967" h="798" extrusionOk="0">
                  <a:moveTo>
                    <a:pt x="537" y="1"/>
                  </a:moveTo>
                  <a:cubicBezTo>
                    <a:pt x="179" y="1"/>
                    <a:pt x="0" y="430"/>
                    <a:pt x="251" y="681"/>
                  </a:cubicBezTo>
                  <a:cubicBezTo>
                    <a:pt x="331" y="762"/>
                    <a:pt x="434" y="798"/>
                    <a:pt x="537" y="798"/>
                  </a:cubicBezTo>
                  <a:cubicBezTo>
                    <a:pt x="753" y="798"/>
                    <a:pt x="967" y="637"/>
                    <a:pt x="967" y="395"/>
                  </a:cubicBezTo>
                  <a:cubicBezTo>
                    <a:pt x="967" y="180"/>
                    <a:pt x="752" y="1"/>
                    <a:pt x="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3"/>
            <p:cNvSpPr/>
            <p:nvPr/>
          </p:nvSpPr>
          <p:spPr>
            <a:xfrm rot="-1960143">
              <a:off x="5466322" y="1684105"/>
              <a:ext cx="51688" cy="51726"/>
            </a:xfrm>
            <a:custGeom>
              <a:avLst/>
              <a:gdLst/>
              <a:ahLst/>
              <a:cxnLst/>
              <a:rect l="l" t="t" r="r" b="b"/>
              <a:pathLst>
                <a:path w="1361" h="1362" extrusionOk="0">
                  <a:moveTo>
                    <a:pt x="681" y="1"/>
                  </a:moveTo>
                  <a:cubicBezTo>
                    <a:pt x="323" y="1"/>
                    <a:pt x="1" y="323"/>
                    <a:pt x="1" y="681"/>
                  </a:cubicBezTo>
                  <a:cubicBezTo>
                    <a:pt x="1" y="1075"/>
                    <a:pt x="323" y="1361"/>
                    <a:pt x="681" y="1361"/>
                  </a:cubicBezTo>
                  <a:cubicBezTo>
                    <a:pt x="1075" y="1361"/>
                    <a:pt x="1361" y="1075"/>
                    <a:pt x="1361" y="681"/>
                  </a:cubicBezTo>
                  <a:cubicBezTo>
                    <a:pt x="1361" y="323"/>
                    <a:pt x="1075" y="1"/>
                    <a:pt x="6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33"/>
            <p:cNvSpPr/>
            <p:nvPr/>
          </p:nvSpPr>
          <p:spPr>
            <a:xfrm rot="-1960143">
              <a:off x="5372448" y="1563513"/>
              <a:ext cx="58486" cy="58486"/>
            </a:xfrm>
            <a:custGeom>
              <a:avLst/>
              <a:gdLst/>
              <a:ahLst/>
              <a:cxnLst/>
              <a:rect l="l" t="t" r="r" b="b"/>
              <a:pathLst>
                <a:path w="1540" h="1540" extrusionOk="0">
                  <a:moveTo>
                    <a:pt x="788" y="1"/>
                  </a:moveTo>
                  <a:cubicBezTo>
                    <a:pt x="358" y="1"/>
                    <a:pt x="0" y="359"/>
                    <a:pt x="0" y="788"/>
                  </a:cubicBezTo>
                  <a:cubicBezTo>
                    <a:pt x="0" y="1182"/>
                    <a:pt x="358" y="1540"/>
                    <a:pt x="788" y="1540"/>
                  </a:cubicBezTo>
                  <a:cubicBezTo>
                    <a:pt x="1217" y="1540"/>
                    <a:pt x="1539" y="1182"/>
                    <a:pt x="1539" y="788"/>
                  </a:cubicBezTo>
                  <a:cubicBezTo>
                    <a:pt x="1539" y="359"/>
                    <a:pt x="1217" y="1"/>
                    <a:pt x="7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3" name="Google Shape;603;p33"/>
          <p:cNvSpPr/>
          <p:nvPr/>
        </p:nvSpPr>
        <p:spPr>
          <a:xfrm rot="-1960143">
            <a:off x="5339465" y="1240714"/>
            <a:ext cx="34028" cy="34028"/>
          </a:xfrm>
          <a:custGeom>
            <a:avLst/>
            <a:gdLst/>
            <a:ahLst/>
            <a:cxnLst/>
            <a:rect l="l" t="t" r="r" b="b"/>
            <a:pathLst>
              <a:path w="896" h="896" extrusionOk="0">
                <a:moveTo>
                  <a:pt x="430" y="0"/>
                </a:moveTo>
                <a:cubicBezTo>
                  <a:pt x="179" y="0"/>
                  <a:pt x="0" y="179"/>
                  <a:pt x="0" y="430"/>
                </a:cubicBezTo>
                <a:cubicBezTo>
                  <a:pt x="0" y="680"/>
                  <a:pt x="179" y="895"/>
                  <a:pt x="430" y="895"/>
                </a:cubicBezTo>
                <a:cubicBezTo>
                  <a:pt x="680" y="895"/>
                  <a:pt x="895" y="680"/>
                  <a:pt x="895" y="430"/>
                </a:cubicBezTo>
                <a:cubicBezTo>
                  <a:pt x="895" y="179"/>
                  <a:pt x="680" y="0"/>
                  <a:pt x="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33"/>
          <p:cNvSpPr/>
          <p:nvPr/>
        </p:nvSpPr>
        <p:spPr>
          <a:xfrm rot="-1960143">
            <a:off x="4567251" y="925842"/>
            <a:ext cx="34028" cy="34028"/>
          </a:xfrm>
          <a:custGeom>
            <a:avLst/>
            <a:gdLst/>
            <a:ahLst/>
            <a:cxnLst/>
            <a:rect l="l" t="t" r="r" b="b"/>
            <a:pathLst>
              <a:path w="896" h="896" extrusionOk="0">
                <a:moveTo>
                  <a:pt x="466" y="1"/>
                </a:moveTo>
                <a:cubicBezTo>
                  <a:pt x="215" y="1"/>
                  <a:pt x="0" y="216"/>
                  <a:pt x="0" y="430"/>
                </a:cubicBezTo>
                <a:cubicBezTo>
                  <a:pt x="0" y="681"/>
                  <a:pt x="215" y="896"/>
                  <a:pt x="466" y="896"/>
                </a:cubicBezTo>
                <a:cubicBezTo>
                  <a:pt x="716" y="896"/>
                  <a:pt x="895" y="681"/>
                  <a:pt x="895" y="430"/>
                </a:cubicBezTo>
                <a:cubicBezTo>
                  <a:pt x="895" y="216"/>
                  <a:pt x="716" y="1"/>
                  <a:pt x="4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33"/>
          <p:cNvSpPr/>
          <p:nvPr/>
        </p:nvSpPr>
        <p:spPr>
          <a:xfrm rot="-1960143">
            <a:off x="4212832" y="1232077"/>
            <a:ext cx="59853" cy="51308"/>
          </a:xfrm>
          <a:custGeom>
            <a:avLst/>
            <a:gdLst/>
            <a:ahLst/>
            <a:cxnLst/>
            <a:rect l="l" t="t" r="r" b="b"/>
            <a:pathLst>
              <a:path w="1576" h="1351" extrusionOk="0">
                <a:moveTo>
                  <a:pt x="895" y="0"/>
                </a:moveTo>
                <a:cubicBezTo>
                  <a:pt x="287" y="0"/>
                  <a:pt x="0" y="716"/>
                  <a:pt x="430" y="1145"/>
                </a:cubicBezTo>
                <a:cubicBezTo>
                  <a:pt x="560" y="1287"/>
                  <a:pt x="729" y="1351"/>
                  <a:pt x="897" y="1351"/>
                </a:cubicBezTo>
                <a:cubicBezTo>
                  <a:pt x="1238" y="1351"/>
                  <a:pt x="1575" y="1088"/>
                  <a:pt x="1575" y="680"/>
                </a:cubicBezTo>
                <a:cubicBezTo>
                  <a:pt x="1575" y="286"/>
                  <a:pt x="1253" y="0"/>
                  <a:pt x="8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33"/>
          <p:cNvSpPr/>
          <p:nvPr/>
        </p:nvSpPr>
        <p:spPr>
          <a:xfrm rot="-1960143">
            <a:off x="7281877" y="1827668"/>
            <a:ext cx="48992" cy="48954"/>
          </a:xfrm>
          <a:custGeom>
            <a:avLst/>
            <a:gdLst/>
            <a:ahLst/>
            <a:cxnLst/>
            <a:rect l="l" t="t" r="r" b="b"/>
            <a:pathLst>
              <a:path w="1290" h="1289" extrusionOk="0">
                <a:moveTo>
                  <a:pt x="645" y="0"/>
                </a:moveTo>
                <a:cubicBezTo>
                  <a:pt x="287" y="0"/>
                  <a:pt x="1" y="286"/>
                  <a:pt x="1" y="644"/>
                </a:cubicBezTo>
                <a:cubicBezTo>
                  <a:pt x="1" y="1002"/>
                  <a:pt x="287" y="1289"/>
                  <a:pt x="645" y="1289"/>
                </a:cubicBezTo>
                <a:cubicBezTo>
                  <a:pt x="1003" y="1289"/>
                  <a:pt x="1289" y="1002"/>
                  <a:pt x="1289" y="644"/>
                </a:cubicBezTo>
                <a:cubicBezTo>
                  <a:pt x="1289" y="286"/>
                  <a:pt x="1003" y="0"/>
                  <a:pt x="6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07" name="Google Shape;607;p33"/>
          <p:cNvGrpSpPr/>
          <p:nvPr/>
        </p:nvGrpSpPr>
        <p:grpSpPr>
          <a:xfrm>
            <a:off x="7405042" y="1059536"/>
            <a:ext cx="258153" cy="337608"/>
            <a:chOff x="3969305" y="3447586"/>
            <a:chExt cx="258153" cy="337608"/>
          </a:xfrm>
        </p:grpSpPr>
        <p:sp>
          <p:nvSpPr>
            <p:cNvPr id="608" name="Google Shape;608;p33"/>
            <p:cNvSpPr/>
            <p:nvPr/>
          </p:nvSpPr>
          <p:spPr>
            <a:xfrm rot="-1960143">
              <a:off x="3993360" y="3467515"/>
              <a:ext cx="99275" cy="86780"/>
            </a:xfrm>
            <a:custGeom>
              <a:avLst/>
              <a:gdLst/>
              <a:ahLst/>
              <a:cxnLst/>
              <a:rect l="l" t="t" r="r" b="b"/>
              <a:pathLst>
                <a:path w="2614" h="2285" extrusionOk="0">
                  <a:moveTo>
                    <a:pt x="1293" y="1"/>
                  </a:moveTo>
                  <a:cubicBezTo>
                    <a:pt x="1150" y="1"/>
                    <a:pt x="1004" y="25"/>
                    <a:pt x="859" y="76"/>
                  </a:cubicBezTo>
                  <a:cubicBezTo>
                    <a:pt x="286" y="327"/>
                    <a:pt x="0" y="1007"/>
                    <a:pt x="251" y="1580"/>
                  </a:cubicBezTo>
                  <a:cubicBezTo>
                    <a:pt x="436" y="2030"/>
                    <a:pt x="857" y="2284"/>
                    <a:pt x="1296" y="2284"/>
                  </a:cubicBezTo>
                  <a:cubicBezTo>
                    <a:pt x="1449" y="2284"/>
                    <a:pt x="1605" y="2253"/>
                    <a:pt x="1754" y="2188"/>
                  </a:cubicBezTo>
                  <a:cubicBezTo>
                    <a:pt x="2327" y="1973"/>
                    <a:pt x="2613" y="1293"/>
                    <a:pt x="2363" y="721"/>
                  </a:cubicBezTo>
                  <a:cubicBezTo>
                    <a:pt x="2171" y="256"/>
                    <a:pt x="1751" y="1"/>
                    <a:pt x="1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33"/>
            <p:cNvSpPr/>
            <p:nvPr/>
          </p:nvSpPr>
          <p:spPr>
            <a:xfrm rot="-1960143">
              <a:off x="3977606" y="3606278"/>
              <a:ext cx="43561" cy="43523"/>
            </a:xfrm>
            <a:custGeom>
              <a:avLst/>
              <a:gdLst/>
              <a:ahLst/>
              <a:cxnLst/>
              <a:rect l="l" t="t" r="r" b="b"/>
              <a:pathLst>
                <a:path w="1147" h="1146" extrusionOk="0">
                  <a:moveTo>
                    <a:pt x="574" y="0"/>
                  </a:moveTo>
                  <a:cubicBezTo>
                    <a:pt x="252" y="0"/>
                    <a:pt x="1" y="251"/>
                    <a:pt x="1" y="573"/>
                  </a:cubicBezTo>
                  <a:cubicBezTo>
                    <a:pt x="1" y="895"/>
                    <a:pt x="252" y="1146"/>
                    <a:pt x="574" y="1146"/>
                  </a:cubicBezTo>
                  <a:cubicBezTo>
                    <a:pt x="896" y="1146"/>
                    <a:pt x="1146" y="895"/>
                    <a:pt x="1146" y="573"/>
                  </a:cubicBezTo>
                  <a:cubicBezTo>
                    <a:pt x="1146" y="251"/>
                    <a:pt x="896" y="0"/>
                    <a:pt x="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33"/>
            <p:cNvSpPr/>
            <p:nvPr/>
          </p:nvSpPr>
          <p:spPr>
            <a:xfrm rot="-1960143">
              <a:off x="4022821" y="3708732"/>
              <a:ext cx="72082" cy="61904"/>
            </a:xfrm>
            <a:custGeom>
              <a:avLst/>
              <a:gdLst/>
              <a:ahLst/>
              <a:cxnLst/>
              <a:rect l="l" t="t" r="r" b="b"/>
              <a:pathLst>
                <a:path w="1898" h="1630" extrusionOk="0">
                  <a:moveTo>
                    <a:pt x="1110" y="0"/>
                  </a:moveTo>
                  <a:cubicBezTo>
                    <a:pt x="394" y="0"/>
                    <a:pt x="1" y="859"/>
                    <a:pt x="538" y="1396"/>
                  </a:cubicBezTo>
                  <a:cubicBezTo>
                    <a:pt x="699" y="1558"/>
                    <a:pt x="897" y="1630"/>
                    <a:pt x="1092" y="1630"/>
                  </a:cubicBezTo>
                  <a:cubicBezTo>
                    <a:pt x="1503" y="1630"/>
                    <a:pt x="1898" y="1309"/>
                    <a:pt x="1898" y="824"/>
                  </a:cubicBezTo>
                  <a:cubicBezTo>
                    <a:pt x="1898" y="358"/>
                    <a:pt x="1540" y="0"/>
                    <a:pt x="1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33"/>
            <p:cNvSpPr/>
            <p:nvPr/>
          </p:nvSpPr>
          <p:spPr>
            <a:xfrm rot="-1960143">
              <a:off x="4150970" y="3627744"/>
              <a:ext cx="66651" cy="55980"/>
            </a:xfrm>
            <a:custGeom>
              <a:avLst/>
              <a:gdLst/>
              <a:ahLst/>
              <a:cxnLst/>
              <a:rect l="l" t="t" r="r" b="b"/>
              <a:pathLst>
                <a:path w="1755" h="1474" extrusionOk="0">
                  <a:moveTo>
                    <a:pt x="1003" y="0"/>
                  </a:moveTo>
                  <a:cubicBezTo>
                    <a:pt x="358" y="0"/>
                    <a:pt x="1" y="788"/>
                    <a:pt x="466" y="1253"/>
                  </a:cubicBezTo>
                  <a:cubicBezTo>
                    <a:pt x="618" y="1405"/>
                    <a:pt x="809" y="1473"/>
                    <a:pt x="996" y="1473"/>
                  </a:cubicBezTo>
                  <a:cubicBezTo>
                    <a:pt x="1382" y="1473"/>
                    <a:pt x="1754" y="1186"/>
                    <a:pt x="1754" y="752"/>
                  </a:cubicBezTo>
                  <a:cubicBezTo>
                    <a:pt x="1754" y="323"/>
                    <a:pt x="1397" y="0"/>
                    <a:pt x="10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2" name="Google Shape;612;p33"/>
          <p:cNvGrpSpPr/>
          <p:nvPr/>
        </p:nvGrpSpPr>
        <p:grpSpPr>
          <a:xfrm rot="522130">
            <a:off x="488629" y="2122735"/>
            <a:ext cx="721593" cy="735840"/>
            <a:chOff x="649125" y="2183950"/>
            <a:chExt cx="721584" cy="735831"/>
          </a:xfrm>
        </p:grpSpPr>
        <p:grpSp>
          <p:nvGrpSpPr>
            <p:cNvPr id="613" name="Google Shape;613;p33"/>
            <p:cNvGrpSpPr/>
            <p:nvPr/>
          </p:nvGrpSpPr>
          <p:grpSpPr>
            <a:xfrm rot="-6195061">
              <a:off x="723795" y="2268480"/>
              <a:ext cx="572259" cy="606548"/>
              <a:chOff x="448192" y="1394506"/>
              <a:chExt cx="572303" cy="606595"/>
            </a:xfrm>
          </p:grpSpPr>
          <p:cxnSp>
            <p:nvCxnSpPr>
              <p:cNvPr id="614" name="Google Shape;614;p33"/>
              <p:cNvCxnSpPr/>
              <p:nvPr/>
            </p:nvCxnSpPr>
            <p:spPr>
              <a:xfrm rot="5700833" flipH="1">
                <a:off x="753802" y="1536637"/>
                <a:ext cx="387884" cy="112038"/>
              </a:xfrm>
              <a:prstGeom prst="straightConnector1">
                <a:avLst/>
              </a:prstGeom>
              <a:noFill/>
              <a:ln w="19050" cap="flat" cmpd="sng">
                <a:solidFill>
                  <a:schemeClr val="lt1"/>
                </a:solidFill>
                <a:prstDash val="solid"/>
                <a:round/>
                <a:headEnd type="none" w="med" len="med"/>
                <a:tailEnd type="none" w="med" len="med"/>
              </a:ln>
            </p:spPr>
          </p:cxnSp>
          <p:cxnSp>
            <p:nvCxnSpPr>
              <p:cNvPr id="615" name="Google Shape;615;p33"/>
              <p:cNvCxnSpPr/>
              <p:nvPr/>
            </p:nvCxnSpPr>
            <p:spPr>
              <a:xfrm rot="5703658" flipH="1">
                <a:off x="680340" y="1638382"/>
                <a:ext cx="163236" cy="286086"/>
              </a:xfrm>
              <a:prstGeom prst="straightConnector1">
                <a:avLst/>
              </a:prstGeom>
              <a:noFill/>
              <a:ln w="19050" cap="flat" cmpd="sng">
                <a:solidFill>
                  <a:schemeClr val="lt1"/>
                </a:solidFill>
                <a:prstDash val="solid"/>
                <a:round/>
                <a:headEnd type="none" w="med" len="med"/>
                <a:tailEnd type="none" w="med" len="med"/>
              </a:ln>
            </p:spPr>
          </p:cxnSp>
          <p:cxnSp>
            <p:nvCxnSpPr>
              <p:cNvPr id="616" name="Google Shape;616;p33"/>
              <p:cNvCxnSpPr/>
              <p:nvPr/>
            </p:nvCxnSpPr>
            <p:spPr>
              <a:xfrm rot="10800000">
                <a:off x="631342" y="1801199"/>
                <a:ext cx="0" cy="367704"/>
              </a:xfrm>
              <a:prstGeom prst="straightConnector1">
                <a:avLst/>
              </a:prstGeom>
              <a:noFill/>
              <a:ln w="19050" cap="flat" cmpd="sng">
                <a:solidFill>
                  <a:schemeClr val="lt1"/>
                </a:solidFill>
                <a:prstDash val="solid"/>
                <a:round/>
                <a:headEnd type="none" w="med" len="med"/>
                <a:tailEnd type="none" w="med" len="med"/>
              </a:ln>
            </p:spPr>
          </p:cxnSp>
        </p:grpSp>
        <p:cxnSp>
          <p:nvCxnSpPr>
            <p:cNvPr id="617" name="Google Shape;617;p33"/>
            <p:cNvCxnSpPr/>
            <p:nvPr/>
          </p:nvCxnSpPr>
          <p:spPr>
            <a:xfrm flipH="1">
              <a:off x="649125" y="2183950"/>
              <a:ext cx="330600" cy="7500"/>
            </a:xfrm>
            <a:prstGeom prst="straightConnector1">
              <a:avLst/>
            </a:prstGeom>
            <a:noFill/>
            <a:ln w="19050" cap="flat" cmpd="sng">
              <a:solidFill>
                <a:schemeClr val="lt1"/>
              </a:solidFill>
              <a:prstDash val="solid"/>
              <a:round/>
              <a:headEnd type="none" w="med" len="med"/>
              <a:tailEnd type="none" w="med" len="med"/>
            </a:ln>
          </p:spPr>
        </p:cxnSp>
      </p:grpSp>
      <p:grpSp>
        <p:nvGrpSpPr>
          <p:cNvPr id="618" name="Google Shape;618;p33"/>
          <p:cNvGrpSpPr/>
          <p:nvPr/>
        </p:nvGrpSpPr>
        <p:grpSpPr>
          <a:xfrm rot="-10103606">
            <a:off x="8011445" y="2370649"/>
            <a:ext cx="721619" cy="735867"/>
            <a:chOff x="649125" y="2183950"/>
            <a:chExt cx="721584" cy="735831"/>
          </a:xfrm>
        </p:grpSpPr>
        <p:grpSp>
          <p:nvGrpSpPr>
            <p:cNvPr id="619" name="Google Shape;619;p33"/>
            <p:cNvGrpSpPr/>
            <p:nvPr/>
          </p:nvGrpSpPr>
          <p:grpSpPr>
            <a:xfrm rot="-6195061">
              <a:off x="723795" y="2268480"/>
              <a:ext cx="572259" cy="606548"/>
              <a:chOff x="448192" y="1394506"/>
              <a:chExt cx="572303" cy="606595"/>
            </a:xfrm>
          </p:grpSpPr>
          <p:cxnSp>
            <p:nvCxnSpPr>
              <p:cNvPr id="620" name="Google Shape;620;p33"/>
              <p:cNvCxnSpPr/>
              <p:nvPr/>
            </p:nvCxnSpPr>
            <p:spPr>
              <a:xfrm rot="5700833" flipH="1">
                <a:off x="753802" y="1536637"/>
                <a:ext cx="387884" cy="112038"/>
              </a:xfrm>
              <a:prstGeom prst="straightConnector1">
                <a:avLst/>
              </a:prstGeom>
              <a:noFill/>
              <a:ln w="19050" cap="flat" cmpd="sng">
                <a:solidFill>
                  <a:schemeClr val="lt1"/>
                </a:solidFill>
                <a:prstDash val="solid"/>
                <a:round/>
                <a:headEnd type="none" w="med" len="med"/>
                <a:tailEnd type="none" w="med" len="med"/>
              </a:ln>
            </p:spPr>
          </p:cxnSp>
          <p:cxnSp>
            <p:nvCxnSpPr>
              <p:cNvPr id="621" name="Google Shape;621;p33"/>
              <p:cNvCxnSpPr/>
              <p:nvPr/>
            </p:nvCxnSpPr>
            <p:spPr>
              <a:xfrm rot="5703658" flipH="1">
                <a:off x="680340" y="1638382"/>
                <a:ext cx="163236" cy="286086"/>
              </a:xfrm>
              <a:prstGeom prst="straightConnector1">
                <a:avLst/>
              </a:prstGeom>
              <a:noFill/>
              <a:ln w="19050" cap="flat" cmpd="sng">
                <a:solidFill>
                  <a:schemeClr val="lt1"/>
                </a:solidFill>
                <a:prstDash val="solid"/>
                <a:round/>
                <a:headEnd type="none" w="med" len="med"/>
                <a:tailEnd type="none" w="med" len="med"/>
              </a:ln>
            </p:spPr>
          </p:cxnSp>
          <p:cxnSp>
            <p:nvCxnSpPr>
              <p:cNvPr id="622" name="Google Shape;622;p33"/>
              <p:cNvCxnSpPr/>
              <p:nvPr/>
            </p:nvCxnSpPr>
            <p:spPr>
              <a:xfrm rot="10800000">
                <a:off x="631342" y="1801199"/>
                <a:ext cx="0" cy="367704"/>
              </a:xfrm>
              <a:prstGeom prst="straightConnector1">
                <a:avLst/>
              </a:prstGeom>
              <a:noFill/>
              <a:ln w="19050" cap="flat" cmpd="sng">
                <a:solidFill>
                  <a:schemeClr val="lt1"/>
                </a:solidFill>
                <a:prstDash val="solid"/>
                <a:round/>
                <a:headEnd type="none" w="med" len="med"/>
                <a:tailEnd type="none" w="med" len="med"/>
              </a:ln>
            </p:spPr>
          </p:cxnSp>
        </p:grpSp>
        <p:cxnSp>
          <p:nvCxnSpPr>
            <p:cNvPr id="623" name="Google Shape;623;p33"/>
            <p:cNvCxnSpPr/>
            <p:nvPr/>
          </p:nvCxnSpPr>
          <p:spPr>
            <a:xfrm flipH="1">
              <a:off x="649125" y="2183950"/>
              <a:ext cx="330600" cy="7500"/>
            </a:xfrm>
            <a:prstGeom prst="straightConnector1">
              <a:avLst/>
            </a:prstGeom>
            <a:noFill/>
            <a:ln w="19050" cap="flat" cmpd="sng">
              <a:solidFill>
                <a:schemeClr val="lt1"/>
              </a:solidFill>
              <a:prstDash val="solid"/>
              <a:round/>
              <a:headEnd type="none" w="med" len="med"/>
              <a:tailEnd type="none" w="med" len="med"/>
            </a:ln>
          </p:spPr>
        </p:cxnSp>
      </p:grpSp>
      <p:grpSp>
        <p:nvGrpSpPr>
          <p:cNvPr id="624" name="Google Shape;624;p33"/>
          <p:cNvGrpSpPr/>
          <p:nvPr/>
        </p:nvGrpSpPr>
        <p:grpSpPr>
          <a:xfrm>
            <a:off x="3216146" y="2140343"/>
            <a:ext cx="2736230" cy="129838"/>
            <a:chOff x="1910200" y="1810425"/>
            <a:chExt cx="2938391" cy="139431"/>
          </a:xfrm>
        </p:grpSpPr>
        <p:sp>
          <p:nvSpPr>
            <p:cNvPr id="625" name="Google Shape;625;p33"/>
            <p:cNvSpPr/>
            <p:nvPr/>
          </p:nvSpPr>
          <p:spPr>
            <a:xfrm>
              <a:off x="2002517" y="1849103"/>
              <a:ext cx="2194761" cy="100753"/>
            </a:xfrm>
            <a:custGeom>
              <a:avLst/>
              <a:gdLst/>
              <a:ahLst/>
              <a:cxnLst/>
              <a:rect l="l" t="t" r="r" b="b"/>
              <a:pathLst>
                <a:path w="13789" h="633" extrusionOk="0">
                  <a:moveTo>
                    <a:pt x="9063" y="0"/>
                  </a:moveTo>
                  <a:cubicBezTo>
                    <a:pt x="6058" y="0"/>
                    <a:pt x="3053" y="178"/>
                    <a:pt x="88" y="534"/>
                  </a:cubicBezTo>
                  <a:cubicBezTo>
                    <a:pt x="12" y="534"/>
                    <a:pt x="1" y="632"/>
                    <a:pt x="55" y="632"/>
                  </a:cubicBezTo>
                  <a:cubicBezTo>
                    <a:pt x="64" y="632"/>
                    <a:pt x="75" y="629"/>
                    <a:pt x="88" y="623"/>
                  </a:cubicBezTo>
                  <a:cubicBezTo>
                    <a:pt x="3297" y="464"/>
                    <a:pt x="6506" y="328"/>
                    <a:pt x="9715" y="328"/>
                  </a:cubicBezTo>
                  <a:cubicBezTo>
                    <a:pt x="10999" y="328"/>
                    <a:pt x="12282" y="350"/>
                    <a:pt x="13566" y="401"/>
                  </a:cubicBezTo>
                  <a:cubicBezTo>
                    <a:pt x="13788" y="401"/>
                    <a:pt x="13788" y="134"/>
                    <a:pt x="13566" y="134"/>
                  </a:cubicBezTo>
                  <a:cubicBezTo>
                    <a:pt x="12068" y="45"/>
                    <a:pt x="10566" y="0"/>
                    <a:pt x="90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33"/>
            <p:cNvSpPr/>
            <p:nvPr/>
          </p:nvSpPr>
          <p:spPr>
            <a:xfrm>
              <a:off x="1910200" y="1810425"/>
              <a:ext cx="2938391" cy="102504"/>
            </a:xfrm>
            <a:custGeom>
              <a:avLst/>
              <a:gdLst/>
              <a:ahLst/>
              <a:cxnLst/>
              <a:rect l="l" t="t" r="r" b="b"/>
              <a:pathLst>
                <a:path w="18461" h="644" extrusionOk="0">
                  <a:moveTo>
                    <a:pt x="10062" y="0"/>
                  </a:moveTo>
                  <a:cubicBezTo>
                    <a:pt x="6714" y="0"/>
                    <a:pt x="3373" y="168"/>
                    <a:pt x="45" y="510"/>
                  </a:cubicBezTo>
                  <a:cubicBezTo>
                    <a:pt x="1" y="510"/>
                    <a:pt x="1" y="555"/>
                    <a:pt x="45" y="555"/>
                  </a:cubicBezTo>
                  <a:cubicBezTo>
                    <a:pt x="2974" y="448"/>
                    <a:pt x="5893" y="382"/>
                    <a:pt x="8811" y="382"/>
                  </a:cubicBezTo>
                  <a:cubicBezTo>
                    <a:pt x="11965" y="382"/>
                    <a:pt x="15118" y="459"/>
                    <a:pt x="18283" y="644"/>
                  </a:cubicBezTo>
                  <a:cubicBezTo>
                    <a:pt x="18461" y="644"/>
                    <a:pt x="18461" y="332"/>
                    <a:pt x="18283" y="332"/>
                  </a:cubicBezTo>
                  <a:cubicBezTo>
                    <a:pt x="15541" y="112"/>
                    <a:pt x="12799" y="0"/>
                    <a:pt x="10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a:extLst>
              <a:ext uri="{FF2B5EF4-FFF2-40B4-BE49-F238E27FC236}">
                <a16:creationId xmlns:a16="http://schemas.microsoft.com/office/drawing/2014/main" id="{13A1FAE2-13CB-6AC1-62BE-8CB65A51CC03}"/>
              </a:ext>
            </a:extLst>
          </p:cNvPr>
          <p:cNvPicPr>
            <a:picLocks noChangeAspect="1"/>
          </p:cNvPicPr>
          <p:nvPr/>
        </p:nvPicPr>
        <p:blipFill>
          <a:blip r:embed="rId3"/>
          <a:stretch>
            <a:fillRect/>
          </a:stretch>
        </p:blipFill>
        <p:spPr>
          <a:xfrm>
            <a:off x="2671978" y="974650"/>
            <a:ext cx="3889081" cy="3806158"/>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F6656-CE37-180E-5231-94D7F4A2C23F}"/>
              </a:ext>
            </a:extLst>
          </p:cNvPr>
          <p:cNvSpPr>
            <a:spLocks noGrp="1"/>
          </p:cNvSpPr>
          <p:nvPr>
            <p:ph type="title"/>
          </p:nvPr>
        </p:nvSpPr>
        <p:spPr>
          <a:xfrm>
            <a:off x="1884400" y="305853"/>
            <a:ext cx="5259300" cy="648000"/>
          </a:xfrm>
        </p:spPr>
        <p:txBody>
          <a:bodyPr/>
          <a:lstStyle/>
          <a:p>
            <a:r>
              <a:rPr lang="en-IN" dirty="0"/>
              <a:t>PROBLEM STATEMENT</a:t>
            </a:r>
          </a:p>
        </p:txBody>
      </p:sp>
      <p:sp>
        <p:nvSpPr>
          <p:cNvPr id="3" name="Subtitle 2">
            <a:extLst>
              <a:ext uri="{FF2B5EF4-FFF2-40B4-BE49-F238E27FC236}">
                <a16:creationId xmlns:a16="http://schemas.microsoft.com/office/drawing/2014/main" id="{3A30F564-E4EC-E183-6451-2E2217D535DF}"/>
              </a:ext>
            </a:extLst>
          </p:cNvPr>
          <p:cNvSpPr>
            <a:spLocks noGrp="1"/>
          </p:cNvSpPr>
          <p:nvPr>
            <p:ph type="subTitle" idx="1"/>
          </p:nvPr>
        </p:nvSpPr>
        <p:spPr>
          <a:xfrm>
            <a:off x="557562" y="981450"/>
            <a:ext cx="6973229" cy="1590300"/>
          </a:xfrm>
        </p:spPr>
        <p:txBody>
          <a:bodyPr/>
          <a:lstStyle/>
          <a:p>
            <a:pPr algn="just"/>
            <a:r>
              <a:rPr lang="en-US" b="0" i="0" dirty="0">
                <a:solidFill>
                  <a:srgbClr val="ECECEC"/>
                </a:solidFill>
                <a:effectLst/>
                <a:latin typeface="+mn-lt"/>
              </a:rPr>
              <a:t>     Zomato, a leading online food delivery and restaurant discovery platform, is seeking to expand its operations and open more restaurants in various regions. As a consultant data analyst, your task is to develop strategies and suggestions for the company's expansion plans.</a:t>
            </a:r>
            <a:endParaRPr lang="en-IN" dirty="0">
              <a:latin typeface="+mn-lt"/>
            </a:endParaRPr>
          </a:p>
        </p:txBody>
      </p:sp>
      <p:pic>
        <p:nvPicPr>
          <p:cNvPr id="5" name="Picture 4">
            <a:extLst>
              <a:ext uri="{FF2B5EF4-FFF2-40B4-BE49-F238E27FC236}">
                <a16:creationId xmlns:a16="http://schemas.microsoft.com/office/drawing/2014/main" id="{A8D8B26D-F1E0-BC57-197C-5F5C1762B68D}"/>
              </a:ext>
            </a:extLst>
          </p:cNvPr>
          <p:cNvPicPr>
            <a:picLocks noChangeAspect="1"/>
          </p:cNvPicPr>
          <p:nvPr/>
        </p:nvPicPr>
        <p:blipFill>
          <a:blip r:embed="rId2"/>
          <a:stretch>
            <a:fillRect/>
          </a:stretch>
        </p:blipFill>
        <p:spPr>
          <a:xfrm>
            <a:off x="3308557" y="2352558"/>
            <a:ext cx="4348614" cy="22863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3862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D3C9-DADC-FED0-D1B5-85E5E2BE08ED}"/>
              </a:ext>
            </a:extLst>
          </p:cNvPr>
          <p:cNvSpPr>
            <a:spLocks noGrp="1"/>
          </p:cNvSpPr>
          <p:nvPr>
            <p:ph type="title"/>
          </p:nvPr>
        </p:nvSpPr>
        <p:spPr>
          <a:xfrm>
            <a:off x="1161763" y="268681"/>
            <a:ext cx="6837377" cy="648000"/>
          </a:xfrm>
        </p:spPr>
        <p:txBody>
          <a:bodyPr/>
          <a:lstStyle/>
          <a:p>
            <a:r>
              <a:rPr lang="en-IN" dirty="0"/>
              <a:t>DATA OVERVIEW</a:t>
            </a:r>
          </a:p>
        </p:txBody>
      </p:sp>
      <p:sp>
        <p:nvSpPr>
          <p:cNvPr id="4" name="TextBox 3">
            <a:extLst>
              <a:ext uri="{FF2B5EF4-FFF2-40B4-BE49-F238E27FC236}">
                <a16:creationId xmlns:a16="http://schemas.microsoft.com/office/drawing/2014/main" id="{951CB9B6-98C6-EBF1-4763-C813140FB220}"/>
              </a:ext>
            </a:extLst>
          </p:cNvPr>
          <p:cNvSpPr txBox="1"/>
          <p:nvPr/>
        </p:nvSpPr>
        <p:spPr>
          <a:xfrm>
            <a:off x="817759" y="916681"/>
            <a:ext cx="3315628" cy="3600986"/>
          </a:xfrm>
          <a:prstGeom prst="rect">
            <a:avLst/>
          </a:prstGeom>
          <a:noFill/>
        </p:spPr>
        <p:txBody>
          <a:bodyPr wrap="square" rtlCol="0">
            <a:spAutoFit/>
          </a:bodyPr>
          <a:lstStyle/>
          <a:p>
            <a:pPr marL="285750" indent="-285750">
              <a:buClr>
                <a:schemeClr val="accent3"/>
              </a:buClr>
              <a:buFont typeface="Wingdings" panose="05000000000000000000" pitchFamily="2" charset="2"/>
              <a:buChar char="q"/>
            </a:pPr>
            <a:r>
              <a:rPr lang="en-US" sz="1200" b="1" dirty="0">
                <a:solidFill>
                  <a:schemeClr val="accent3"/>
                </a:solidFill>
              </a:rPr>
              <a:t>RestaurantID</a:t>
            </a:r>
            <a:r>
              <a:rPr lang="en-US" sz="1200" dirty="0">
                <a:solidFill>
                  <a:schemeClr val="accent3"/>
                </a:solidFill>
              </a:rPr>
              <a:t> : Unique identifier for each restaurant.</a:t>
            </a:r>
          </a:p>
          <a:p>
            <a:pPr marL="285750" indent="-285750">
              <a:buClr>
                <a:schemeClr val="accent3"/>
              </a:buClr>
              <a:buFont typeface="Wingdings" panose="05000000000000000000" pitchFamily="2" charset="2"/>
              <a:buChar char="q"/>
            </a:pPr>
            <a:r>
              <a:rPr lang="en-US" sz="1200" b="1" dirty="0">
                <a:solidFill>
                  <a:schemeClr val="accent3"/>
                </a:solidFill>
              </a:rPr>
              <a:t>RestaurantName</a:t>
            </a:r>
            <a:r>
              <a:rPr lang="en-US" sz="1200" dirty="0">
                <a:solidFill>
                  <a:schemeClr val="accent3"/>
                </a:solidFill>
              </a:rPr>
              <a:t> : Name of the restaurant.</a:t>
            </a:r>
          </a:p>
          <a:p>
            <a:pPr marL="285750" indent="-285750">
              <a:buClr>
                <a:schemeClr val="accent3"/>
              </a:buClr>
              <a:buFont typeface="Wingdings" panose="05000000000000000000" pitchFamily="2" charset="2"/>
              <a:buChar char="q"/>
            </a:pPr>
            <a:r>
              <a:rPr lang="en-US" sz="1200" b="1" dirty="0">
                <a:solidFill>
                  <a:schemeClr val="accent3"/>
                </a:solidFill>
              </a:rPr>
              <a:t>CountryCode</a:t>
            </a:r>
            <a:r>
              <a:rPr lang="en-US" sz="1200" dirty="0">
                <a:solidFill>
                  <a:schemeClr val="accent3"/>
                </a:solidFill>
              </a:rPr>
              <a:t> : Code representing the country where the restaurant is located.</a:t>
            </a:r>
          </a:p>
          <a:p>
            <a:pPr marL="285750" indent="-285750">
              <a:buClr>
                <a:schemeClr val="accent3"/>
              </a:buClr>
              <a:buFont typeface="Wingdings" panose="05000000000000000000" pitchFamily="2" charset="2"/>
              <a:buChar char="q"/>
            </a:pPr>
            <a:r>
              <a:rPr lang="en-US" sz="1200" b="1" dirty="0">
                <a:solidFill>
                  <a:schemeClr val="accent3"/>
                </a:solidFill>
              </a:rPr>
              <a:t>CountryName</a:t>
            </a:r>
            <a:r>
              <a:rPr lang="en-US" sz="1200" dirty="0">
                <a:solidFill>
                  <a:schemeClr val="accent3"/>
                </a:solidFill>
              </a:rPr>
              <a:t> : Name of the country where the restaurant is located.</a:t>
            </a:r>
          </a:p>
          <a:p>
            <a:pPr marL="285750" indent="-285750">
              <a:buClr>
                <a:schemeClr val="accent3"/>
              </a:buClr>
              <a:buFont typeface="Wingdings" panose="05000000000000000000" pitchFamily="2" charset="2"/>
              <a:buChar char="q"/>
            </a:pPr>
            <a:r>
              <a:rPr lang="en-US" sz="1200" b="1" dirty="0">
                <a:solidFill>
                  <a:schemeClr val="accent3"/>
                </a:solidFill>
              </a:rPr>
              <a:t>City</a:t>
            </a:r>
            <a:r>
              <a:rPr lang="en-US" sz="1200" dirty="0">
                <a:solidFill>
                  <a:schemeClr val="accent3"/>
                </a:solidFill>
              </a:rPr>
              <a:t> : City where the restaurant is located.</a:t>
            </a:r>
          </a:p>
          <a:p>
            <a:pPr marL="285750" indent="-285750">
              <a:buClr>
                <a:schemeClr val="accent3"/>
              </a:buClr>
              <a:buFont typeface="Wingdings" panose="05000000000000000000" pitchFamily="2" charset="2"/>
              <a:buChar char="q"/>
            </a:pPr>
            <a:r>
              <a:rPr lang="en-US" sz="1200" dirty="0">
                <a:solidFill>
                  <a:schemeClr val="accent3"/>
                </a:solidFill>
              </a:rPr>
              <a:t>Address : Detailed address of the restaurant.</a:t>
            </a:r>
          </a:p>
          <a:p>
            <a:pPr marL="285750" indent="-285750">
              <a:buClr>
                <a:schemeClr val="accent3"/>
              </a:buClr>
              <a:buFont typeface="Wingdings" panose="05000000000000000000" pitchFamily="2" charset="2"/>
              <a:buChar char="q"/>
            </a:pPr>
            <a:r>
              <a:rPr lang="en-US" sz="1200" b="1" dirty="0">
                <a:solidFill>
                  <a:schemeClr val="accent3"/>
                </a:solidFill>
              </a:rPr>
              <a:t>Locality</a:t>
            </a:r>
            <a:r>
              <a:rPr lang="en-US" sz="1200" dirty="0">
                <a:solidFill>
                  <a:schemeClr val="accent3"/>
                </a:solidFill>
              </a:rPr>
              <a:t> : Specific locality where the restaurant is situated.</a:t>
            </a:r>
          </a:p>
          <a:p>
            <a:pPr marL="285750" indent="-285750">
              <a:buClr>
                <a:schemeClr val="accent3"/>
              </a:buClr>
              <a:buFont typeface="Wingdings" panose="05000000000000000000" pitchFamily="2" charset="2"/>
              <a:buChar char="q"/>
            </a:pPr>
            <a:r>
              <a:rPr lang="en-US" sz="1200" b="1" dirty="0">
                <a:solidFill>
                  <a:schemeClr val="accent3"/>
                </a:solidFill>
              </a:rPr>
              <a:t>LocalityVerbose</a:t>
            </a:r>
            <a:r>
              <a:rPr lang="en-US" sz="1200" dirty="0">
                <a:solidFill>
                  <a:schemeClr val="accent3"/>
                </a:solidFill>
              </a:rPr>
              <a:t> : More descriptive information about the locality.</a:t>
            </a:r>
          </a:p>
          <a:p>
            <a:pPr marL="285750" indent="-285750">
              <a:buClr>
                <a:schemeClr val="accent3"/>
              </a:buClr>
              <a:buFont typeface="Wingdings" panose="05000000000000000000" pitchFamily="2" charset="2"/>
              <a:buChar char="q"/>
            </a:pPr>
            <a:r>
              <a:rPr lang="en-US" sz="1200" b="1" dirty="0">
                <a:solidFill>
                  <a:schemeClr val="accent3"/>
                </a:solidFill>
              </a:rPr>
              <a:t>Longitude, Latitude </a:t>
            </a:r>
            <a:r>
              <a:rPr lang="en-US" sz="1200" dirty="0">
                <a:solidFill>
                  <a:schemeClr val="accent3"/>
                </a:solidFill>
              </a:rPr>
              <a:t>: Geographic coordinates of the restaurant.</a:t>
            </a:r>
          </a:p>
          <a:p>
            <a:pPr marL="285750" indent="-285750">
              <a:buClr>
                <a:schemeClr val="accent3"/>
              </a:buClr>
              <a:buFont typeface="Wingdings" panose="05000000000000000000" pitchFamily="2" charset="2"/>
              <a:buChar char="q"/>
            </a:pPr>
            <a:r>
              <a:rPr lang="en-US" sz="1200" b="1" dirty="0">
                <a:solidFill>
                  <a:schemeClr val="accent3"/>
                </a:solidFill>
              </a:rPr>
              <a:t>Cuisines</a:t>
            </a:r>
            <a:r>
              <a:rPr lang="en-US" sz="1200" dirty="0">
                <a:solidFill>
                  <a:schemeClr val="accent3"/>
                </a:solidFill>
              </a:rPr>
              <a:t> : Types of cuisines offered by the restaurant.</a:t>
            </a:r>
          </a:p>
        </p:txBody>
      </p:sp>
      <p:sp>
        <p:nvSpPr>
          <p:cNvPr id="5" name="TextBox 4">
            <a:extLst>
              <a:ext uri="{FF2B5EF4-FFF2-40B4-BE49-F238E27FC236}">
                <a16:creationId xmlns:a16="http://schemas.microsoft.com/office/drawing/2014/main" id="{C94DCA0B-4E13-9349-D282-1E6C587841D0}"/>
              </a:ext>
            </a:extLst>
          </p:cNvPr>
          <p:cNvSpPr txBox="1"/>
          <p:nvPr/>
        </p:nvSpPr>
        <p:spPr>
          <a:xfrm>
            <a:off x="5010615" y="916681"/>
            <a:ext cx="3152078" cy="4154984"/>
          </a:xfrm>
          <a:prstGeom prst="rect">
            <a:avLst/>
          </a:prstGeom>
          <a:noFill/>
        </p:spPr>
        <p:txBody>
          <a:bodyPr wrap="square" rtlCol="0">
            <a:spAutoFit/>
          </a:bodyPr>
          <a:lstStyle/>
          <a:p>
            <a:pPr marL="285750" indent="-285750">
              <a:buClr>
                <a:schemeClr val="accent3"/>
              </a:buClr>
              <a:buFont typeface="Wingdings" panose="05000000000000000000" pitchFamily="2" charset="2"/>
              <a:buChar char="q"/>
            </a:pPr>
            <a:r>
              <a:rPr lang="en-US" sz="1200" b="1" dirty="0">
                <a:solidFill>
                  <a:schemeClr val="bg1"/>
                </a:solidFill>
              </a:rPr>
              <a:t>Currency</a:t>
            </a:r>
            <a:r>
              <a:rPr lang="en-US" sz="1200" dirty="0">
                <a:solidFill>
                  <a:schemeClr val="bg1"/>
                </a:solidFill>
              </a:rPr>
              <a:t> : Currency used for pricing.</a:t>
            </a:r>
          </a:p>
          <a:p>
            <a:pPr marL="285750" indent="-285750">
              <a:buClr>
                <a:schemeClr val="accent3"/>
              </a:buClr>
              <a:buFont typeface="Wingdings" panose="05000000000000000000" pitchFamily="2" charset="2"/>
              <a:buChar char="q"/>
            </a:pPr>
            <a:r>
              <a:rPr lang="en-US" sz="1200" b="1" dirty="0">
                <a:solidFill>
                  <a:schemeClr val="bg1"/>
                </a:solidFill>
              </a:rPr>
              <a:t>Has_Table_booking </a:t>
            </a:r>
            <a:r>
              <a:rPr lang="en-US" sz="1200" dirty="0">
                <a:solidFill>
                  <a:schemeClr val="bg1"/>
                </a:solidFill>
              </a:rPr>
              <a:t>: Indicator if the restaurant offers table booking.</a:t>
            </a:r>
          </a:p>
          <a:p>
            <a:pPr marL="285750" indent="-285750">
              <a:buClr>
                <a:schemeClr val="accent3"/>
              </a:buClr>
              <a:buFont typeface="Wingdings" panose="05000000000000000000" pitchFamily="2" charset="2"/>
              <a:buChar char="q"/>
            </a:pPr>
            <a:r>
              <a:rPr lang="en-US" sz="1200" b="1" dirty="0">
                <a:solidFill>
                  <a:schemeClr val="bg1"/>
                </a:solidFill>
              </a:rPr>
              <a:t>Has_Online_delivery </a:t>
            </a:r>
            <a:r>
              <a:rPr lang="en-US" sz="1200" dirty="0">
                <a:solidFill>
                  <a:schemeClr val="bg1"/>
                </a:solidFill>
              </a:rPr>
              <a:t>: Indicator if the restaurant offers online delivery.</a:t>
            </a:r>
          </a:p>
          <a:p>
            <a:pPr marL="285750" indent="-285750">
              <a:buClr>
                <a:schemeClr val="accent3"/>
              </a:buClr>
              <a:buFont typeface="Wingdings" panose="05000000000000000000" pitchFamily="2" charset="2"/>
              <a:buChar char="q"/>
            </a:pPr>
            <a:r>
              <a:rPr lang="en-US" sz="1200" b="1" dirty="0">
                <a:solidFill>
                  <a:schemeClr val="bg1"/>
                </a:solidFill>
              </a:rPr>
              <a:t>Is_delivering_now </a:t>
            </a:r>
            <a:r>
              <a:rPr lang="en-US" sz="1200" dirty="0">
                <a:solidFill>
                  <a:schemeClr val="bg1"/>
                </a:solidFill>
              </a:rPr>
              <a:t>: Indicator if the restaurant is currently delivering.</a:t>
            </a:r>
          </a:p>
          <a:p>
            <a:pPr marL="285750" indent="-285750">
              <a:buClr>
                <a:schemeClr val="accent3"/>
              </a:buClr>
              <a:buFont typeface="Wingdings" panose="05000000000000000000" pitchFamily="2" charset="2"/>
              <a:buChar char="q"/>
            </a:pPr>
            <a:r>
              <a:rPr lang="en-US" sz="1200" b="1" dirty="0">
                <a:solidFill>
                  <a:schemeClr val="bg1"/>
                </a:solidFill>
              </a:rPr>
              <a:t>Switch_to_order_menu </a:t>
            </a:r>
            <a:r>
              <a:rPr lang="en-US" sz="1200" dirty="0">
                <a:solidFill>
                  <a:schemeClr val="bg1"/>
                </a:solidFill>
              </a:rPr>
              <a:t>: Indicator if the restaurant has a switch to order menu.</a:t>
            </a:r>
          </a:p>
          <a:p>
            <a:pPr marL="285750" indent="-285750">
              <a:buClr>
                <a:schemeClr val="accent3"/>
              </a:buClr>
              <a:buFont typeface="Wingdings" panose="05000000000000000000" pitchFamily="2" charset="2"/>
              <a:buChar char="q"/>
            </a:pPr>
            <a:r>
              <a:rPr lang="en-US" sz="1200" b="1" dirty="0">
                <a:solidFill>
                  <a:schemeClr val="bg1"/>
                </a:solidFill>
              </a:rPr>
              <a:t>Price_range </a:t>
            </a:r>
            <a:r>
              <a:rPr lang="en-US" sz="1200" dirty="0">
                <a:solidFill>
                  <a:schemeClr val="bg1"/>
                </a:solidFill>
              </a:rPr>
              <a:t>: Price range of the restaurant.</a:t>
            </a:r>
          </a:p>
          <a:p>
            <a:pPr marL="285750" indent="-285750">
              <a:buClr>
                <a:schemeClr val="accent3"/>
              </a:buClr>
              <a:buFont typeface="Wingdings" panose="05000000000000000000" pitchFamily="2" charset="2"/>
              <a:buChar char="q"/>
            </a:pPr>
            <a:r>
              <a:rPr lang="en-US" sz="1200" b="1" dirty="0">
                <a:solidFill>
                  <a:schemeClr val="bg1"/>
                </a:solidFill>
              </a:rPr>
              <a:t>Votes </a:t>
            </a:r>
            <a:r>
              <a:rPr lang="en-US" sz="1200" dirty="0">
                <a:solidFill>
                  <a:schemeClr val="bg1"/>
                </a:solidFill>
              </a:rPr>
              <a:t>: Number of votes/ratings received by the restaurant.</a:t>
            </a:r>
          </a:p>
          <a:p>
            <a:pPr marL="285750" indent="-285750">
              <a:buClr>
                <a:schemeClr val="accent3"/>
              </a:buClr>
              <a:buFont typeface="Wingdings" panose="05000000000000000000" pitchFamily="2" charset="2"/>
              <a:buChar char="q"/>
            </a:pPr>
            <a:r>
              <a:rPr lang="en-US" sz="1200" b="1" dirty="0">
                <a:solidFill>
                  <a:schemeClr val="bg1"/>
                </a:solidFill>
              </a:rPr>
              <a:t>Average_Cost_for_two </a:t>
            </a:r>
            <a:r>
              <a:rPr lang="en-US" sz="1200" dirty="0">
                <a:solidFill>
                  <a:schemeClr val="bg1"/>
                </a:solidFill>
              </a:rPr>
              <a:t>: Average cost for two people dining at the restaurant.</a:t>
            </a:r>
          </a:p>
          <a:p>
            <a:pPr marL="285750" indent="-285750">
              <a:buClr>
                <a:schemeClr val="accent3"/>
              </a:buClr>
              <a:buFont typeface="Wingdings" panose="05000000000000000000" pitchFamily="2" charset="2"/>
              <a:buChar char="q"/>
            </a:pPr>
            <a:r>
              <a:rPr lang="en-US" sz="1200" b="1" dirty="0">
                <a:solidFill>
                  <a:schemeClr val="bg1"/>
                </a:solidFill>
              </a:rPr>
              <a:t>Rating </a:t>
            </a:r>
            <a:r>
              <a:rPr lang="en-US" sz="1200" dirty="0">
                <a:solidFill>
                  <a:schemeClr val="bg1"/>
                </a:solidFill>
              </a:rPr>
              <a:t>: Rating of the restaurant.</a:t>
            </a:r>
          </a:p>
          <a:p>
            <a:pPr marL="285750" indent="-285750">
              <a:buClr>
                <a:schemeClr val="accent3"/>
              </a:buClr>
              <a:buFont typeface="Wingdings" panose="05000000000000000000" pitchFamily="2" charset="2"/>
              <a:buChar char="q"/>
            </a:pPr>
            <a:r>
              <a:rPr lang="en-US" sz="1200" b="1" dirty="0">
                <a:solidFill>
                  <a:schemeClr val="bg1"/>
                </a:solidFill>
              </a:rPr>
              <a:t>Datekey_Opening </a:t>
            </a:r>
            <a:r>
              <a:rPr lang="en-US" sz="1200" dirty="0">
                <a:solidFill>
                  <a:schemeClr val="bg1"/>
                </a:solidFill>
              </a:rPr>
              <a:t>: Date of the restaurant's opening.</a:t>
            </a:r>
          </a:p>
          <a:p>
            <a:pPr marL="285750" indent="-285750">
              <a:buClr>
                <a:schemeClr val="accent3"/>
              </a:buClr>
              <a:buFont typeface="Wingdings" panose="05000000000000000000" pitchFamily="2" charset="2"/>
              <a:buChar char="q"/>
            </a:pPr>
            <a:r>
              <a:rPr lang="en-US" sz="1200" b="1" dirty="0">
                <a:solidFill>
                  <a:schemeClr val="bg1"/>
                </a:solidFill>
              </a:rPr>
              <a:t>Year</a:t>
            </a:r>
            <a:r>
              <a:rPr lang="en-US" sz="1200" dirty="0">
                <a:solidFill>
                  <a:schemeClr val="bg1"/>
                </a:solidFill>
              </a:rPr>
              <a:t> : Extracted year from the opening date.</a:t>
            </a:r>
            <a:endParaRPr lang="en-IN" sz="1200" dirty="0">
              <a:solidFill>
                <a:schemeClr val="bg1"/>
              </a:solidFill>
            </a:endParaRPr>
          </a:p>
          <a:p>
            <a:pPr>
              <a:buClr>
                <a:schemeClr val="accent3"/>
              </a:buClr>
            </a:pPr>
            <a:endParaRPr lang="en-IN" sz="1200" dirty="0"/>
          </a:p>
        </p:txBody>
      </p:sp>
    </p:spTree>
    <p:extLst>
      <p:ext uri="{BB962C8B-B14F-4D97-AF65-F5344CB8AC3E}">
        <p14:creationId xmlns:p14="http://schemas.microsoft.com/office/powerpoint/2010/main" val="1436330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EE30-9B86-4CAA-3362-1E7A64FFC584}"/>
              </a:ext>
            </a:extLst>
          </p:cNvPr>
          <p:cNvSpPr>
            <a:spLocks noGrp="1"/>
          </p:cNvSpPr>
          <p:nvPr>
            <p:ph type="title"/>
          </p:nvPr>
        </p:nvSpPr>
        <p:spPr>
          <a:xfrm>
            <a:off x="1211767" y="335589"/>
            <a:ext cx="6742770" cy="648000"/>
          </a:xfrm>
        </p:spPr>
        <p:txBody>
          <a:bodyPr/>
          <a:lstStyle/>
          <a:p>
            <a:r>
              <a:rPr lang="en-IN" dirty="0"/>
              <a:t>DATA PREPROCESSING</a:t>
            </a:r>
          </a:p>
        </p:txBody>
      </p:sp>
      <p:sp>
        <p:nvSpPr>
          <p:cNvPr id="4" name="TextBox 3">
            <a:extLst>
              <a:ext uri="{FF2B5EF4-FFF2-40B4-BE49-F238E27FC236}">
                <a16:creationId xmlns:a16="http://schemas.microsoft.com/office/drawing/2014/main" id="{4DF8C45B-B879-5864-2C26-975EB9A3C6FB}"/>
              </a:ext>
            </a:extLst>
          </p:cNvPr>
          <p:cNvSpPr txBox="1"/>
          <p:nvPr/>
        </p:nvSpPr>
        <p:spPr>
          <a:xfrm>
            <a:off x="1211768" y="1125200"/>
            <a:ext cx="4817326" cy="3539430"/>
          </a:xfrm>
          <a:prstGeom prst="rect">
            <a:avLst/>
          </a:prstGeom>
          <a:noFill/>
        </p:spPr>
        <p:txBody>
          <a:bodyPr wrap="square" rtlCol="0">
            <a:spAutoFit/>
          </a:bodyPr>
          <a:lstStyle/>
          <a:p>
            <a:pPr marL="285750" indent="-285750">
              <a:buClr>
                <a:schemeClr val="bg1"/>
              </a:buClr>
              <a:buFont typeface="Wingdings" panose="05000000000000000000" pitchFamily="2" charset="2"/>
              <a:buChar char="q"/>
            </a:pPr>
            <a:r>
              <a:rPr lang="en-US" dirty="0">
                <a:solidFill>
                  <a:schemeClr val="bg1"/>
                </a:solidFill>
              </a:rPr>
              <a:t>Finding Countries names : We're looking at Zomato's data to see where they're planning to open restaurants. We have a list of country codes in one sheet, and we'll use that to figure out which countries they're targeting, based on those codes, in our main data sheet.</a:t>
            </a:r>
          </a:p>
          <a:p>
            <a:pPr marL="285750" indent="-285750">
              <a:buClr>
                <a:schemeClr val="bg1"/>
              </a:buClr>
              <a:buFont typeface="Wingdings" panose="05000000000000000000" pitchFamily="2" charset="2"/>
              <a:buChar char="q"/>
            </a:pPr>
            <a:endParaRPr lang="en-US" dirty="0">
              <a:solidFill>
                <a:schemeClr val="bg1"/>
              </a:solidFill>
            </a:endParaRPr>
          </a:p>
          <a:p>
            <a:pPr marL="285750" indent="-285750">
              <a:buClr>
                <a:schemeClr val="bg1"/>
              </a:buClr>
              <a:buFont typeface="Wingdings" panose="05000000000000000000" pitchFamily="2" charset="2"/>
              <a:buChar char="q"/>
            </a:pPr>
            <a:r>
              <a:rPr lang="en-US" dirty="0">
                <a:solidFill>
                  <a:schemeClr val="bg1"/>
                </a:solidFill>
              </a:rPr>
              <a:t>Using VLOOKUP : To match country codes with country names, we'll use a handy Excel function called VLOOKUP. It helps us find the right country name for each country code.</a:t>
            </a:r>
          </a:p>
          <a:p>
            <a:pPr marL="285750" indent="-285750">
              <a:buClr>
                <a:schemeClr val="bg1"/>
              </a:buClr>
              <a:buFont typeface="Wingdings" panose="05000000000000000000" pitchFamily="2" charset="2"/>
              <a:buChar char="q"/>
            </a:pPr>
            <a:endParaRPr lang="en-US" dirty="0">
              <a:solidFill>
                <a:schemeClr val="bg1"/>
              </a:solidFill>
            </a:endParaRPr>
          </a:p>
          <a:p>
            <a:pPr marL="285750" indent="-285750">
              <a:buClr>
                <a:schemeClr val="bg1"/>
              </a:buClr>
              <a:buFont typeface="Wingdings" panose="05000000000000000000" pitchFamily="2" charset="2"/>
              <a:buChar char="q"/>
            </a:pPr>
            <a:r>
              <a:rPr lang="en-US" dirty="0">
                <a:solidFill>
                  <a:schemeClr val="bg1"/>
                </a:solidFill>
              </a:rPr>
              <a:t>Counting Restaurants by Year : We want to know how many restaurants Zomato opened each year in different countries. To do this, we'll need to pick out just the years from the dates they opened, and one way to do that is by using the LEFT() function in Excel.</a:t>
            </a:r>
            <a:endParaRPr lang="en-IN" dirty="0">
              <a:solidFill>
                <a:schemeClr val="bg1"/>
              </a:solidFill>
            </a:endParaRPr>
          </a:p>
        </p:txBody>
      </p:sp>
      <p:pic>
        <p:nvPicPr>
          <p:cNvPr id="6" name="Picture 5">
            <a:extLst>
              <a:ext uri="{FF2B5EF4-FFF2-40B4-BE49-F238E27FC236}">
                <a16:creationId xmlns:a16="http://schemas.microsoft.com/office/drawing/2014/main" id="{FA385DCA-D26D-CF41-5F94-AE2A3E42C741}"/>
              </a:ext>
            </a:extLst>
          </p:cNvPr>
          <p:cNvPicPr>
            <a:picLocks noChangeAspect="1"/>
          </p:cNvPicPr>
          <p:nvPr/>
        </p:nvPicPr>
        <p:blipFill>
          <a:blip r:embed="rId2"/>
          <a:stretch>
            <a:fillRect/>
          </a:stretch>
        </p:blipFill>
        <p:spPr>
          <a:xfrm>
            <a:off x="6036685" y="1977483"/>
            <a:ext cx="2586985" cy="15082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52925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E31F-56A1-38F3-F773-1FB2DEB5C1D3}"/>
              </a:ext>
            </a:extLst>
          </p:cNvPr>
          <p:cNvSpPr>
            <a:spLocks noGrp="1"/>
          </p:cNvSpPr>
          <p:nvPr>
            <p:ph type="title"/>
          </p:nvPr>
        </p:nvSpPr>
        <p:spPr>
          <a:xfrm>
            <a:off x="1152293" y="268682"/>
            <a:ext cx="6839413" cy="648000"/>
          </a:xfrm>
        </p:spPr>
        <p:txBody>
          <a:bodyPr/>
          <a:lstStyle/>
          <a:p>
            <a:r>
              <a:rPr lang="en-IN" dirty="0"/>
              <a:t>METHODOLOGY</a:t>
            </a:r>
          </a:p>
        </p:txBody>
      </p:sp>
      <p:graphicFrame>
        <p:nvGraphicFramePr>
          <p:cNvPr id="3" name="Diagram 2">
            <a:extLst>
              <a:ext uri="{FF2B5EF4-FFF2-40B4-BE49-F238E27FC236}">
                <a16:creationId xmlns:a16="http://schemas.microsoft.com/office/drawing/2014/main" id="{DA067338-71DC-2427-301D-E1866B3CF5BC}"/>
              </a:ext>
            </a:extLst>
          </p:cNvPr>
          <p:cNvGraphicFramePr/>
          <p:nvPr>
            <p:extLst>
              <p:ext uri="{D42A27DB-BD31-4B8C-83A1-F6EECF244321}">
                <p14:modId xmlns:p14="http://schemas.microsoft.com/office/powerpoint/2010/main" val="3182018643"/>
              </p:ext>
            </p:extLst>
          </p:nvPr>
        </p:nvGraphicFramePr>
        <p:xfrm>
          <a:off x="914401" y="916682"/>
          <a:ext cx="7203688" cy="3555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932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AF19-4A45-29DA-D0BC-961431F64150}"/>
              </a:ext>
            </a:extLst>
          </p:cNvPr>
          <p:cNvSpPr>
            <a:spLocks noGrp="1"/>
          </p:cNvSpPr>
          <p:nvPr>
            <p:ph type="title"/>
          </p:nvPr>
        </p:nvSpPr>
        <p:spPr>
          <a:xfrm>
            <a:off x="1153312" y="290983"/>
            <a:ext cx="6837376" cy="648000"/>
          </a:xfrm>
        </p:spPr>
        <p:txBody>
          <a:bodyPr/>
          <a:lstStyle/>
          <a:p>
            <a:r>
              <a:rPr lang="en-IN" sz="3600" dirty="0"/>
              <a:t>ANALYSIS OF ZOMATO RESTAURANT</a:t>
            </a:r>
          </a:p>
        </p:txBody>
      </p:sp>
      <p:sp>
        <p:nvSpPr>
          <p:cNvPr id="4" name="TextBox 3">
            <a:extLst>
              <a:ext uri="{FF2B5EF4-FFF2-40B4-BE49-F238E27FC236}">
                <a16:creationId xmlns:a16="http://schemas.microsoft.com/office/drawing/2014/main" id="{1305CCF5-CE12-1466-A31F-83F388E27866}"/>
              </a:ext>
            </a:extLst>
          </p:cNvPr>
          <p:cNvSpPr txBox="1"/>
          <p:nvPr/>
        </p:nvSpPr>
        <p:spPr>
          <a:xfrm>
            <a:off x="520390" y="996176"/>
            <a:ext cx="8073483" cy="3970318"/>
          </a:xfrm>
          <a:prstGeom prst="rect">
            <a:avLst/>
          </a:prstGeom>
          <a:noFill/>
        </p:spPr>
        <p:txBody>
          <a:bodyPr wrap="square" rtlCol="0">
            <a:spAutoFit/>
          </a:bodyPr>
          <a:lstStyle/>
          <a:p>
            <a:pPr marL="285750" indent="-285750">
              <a:buClr>
                <a:schemeClr val="bg1"/>
              </a:buClr>
              <a:buFont typeface="Wingdings" panose="05000000000000000000" pitchFamily="2" charset="2"/>
              <a:buChar char="q"/>
            </a:pPr>
            <a:r>
              <a:rPr lang="en-US" b="0" i="0" dirty="0">
                <a:solidFill>
                  <a:srgbClr val="ECECEC"/>
                </a:solidFill>
                <a:effectLst/>
                <a:latin typeface="+mn-lt"/>
              </a:rPr>
              <a:t>Consists of two tables: Raw Data and Country Description. Initially 20 attributes in raw data, increased to 23 after pre-processing. Used concatenate and trim functions for consistent and cleaned data. Country Information: 4. Applied VLOOKUP to fill in country names using country codes. </a:t>
            </a:r>
            <a:br>
              <a:rPr lang="en-US" dirty="0">
                <a:latin typeface="+mn-lt"/>
              </a:rPr>
            </a:br>
            <a:r>
              <a:rPr lang="en-IN" dirty="0">
                <a:solidFill>
                  <a:schemeClr val="bg1"/>
                </a:solidFill>
                <a:latin typeface="+mn-lt"/>
              </a:rPr>
              <a:t>As we have the country code for each country in country description sheet we can use </a:t>
            </a:r>
            <a:r>
              <a:rPr lang="en-IN" dirty="0" err="1">
                <a:solidFill>
                  <a:schemeClr val="bg1"/>
                </a:solidFill>
                <a:latin typeface="+mn-lt"/>
              </a:rPr>
              <a:t>vlookup</a:t>
            </a:r>
            <a:r>
              <a:rPr lang="en-IN" dirty="0">
                <a:solidFill>
                  <a:schemeClr val="bg1"/>
                </a:solidFill>
                <a:latin typeface="+mn-lt"/>
              </a:rPr>
              <a:t> function to extract the country names for making analysis based on names.</a:t>
            </a:r>
          </a:p>
          <a:p>
            <a:pPr>
              <a:buClr>
                <a:schemeClr val="bg1"/>
              </a:buClr>
            </a:pPr>
            <a:r>
              <a:rPr lang="en-IN" dirty="0">
                <a:solidFill>
                  <a:schemeClr val="bg1"/>
                </a:solidFill>
                <a:latin typeface="+mn-lt"/>
              </a:rPr>
              <a:t>       </a:t>
            </a:r>
            <a:r>
              <a:rPr lang="en-US" dirty="0">
                <a:solidFill>
                  <a:srgbClr val="FFFF00"/>
                </a:solidFill>
                <a:latin typeface="+mn-lt"/>
              </a:rPr>
              <a:t>=VLOOKUP(C2,'country description'!$A$1:$B$16,2,0)</a:t>
            </a:r>
          </a:p>
          <a:p>
            <a:pPr marL="285750" indent="-285750">
              <a:buClr>
                <a:schemeClr val="bg1"/>
              </a:buClr>
              <a:buFont typeface="Wingdings" panose="05000000000000000000" pitchFamily="2" charset="2"/>
              <a:buChar char="q"/>
            </a:pPr>
            <a:r>
              <a:rPr lang="en-US" dirty="0">
                <a:solidFill>
                  <a:schemeClr val="accent4"/>
                </a:solidFill>
                <a:latin typeface="+mn-lt"/>
              </a:rPr>
              <a:t>Then I have created the pivot table that represent the number of restaurants open in each country.</a:t>
            </a:r>
          </a:p>
          <a:p>
            <a:pPr marL="285750" indent="-285750">
              <a:buClr>
                <a:schemeClr val="bg1"/>
              </a:buClr>
              <a:buFont typeface="Wingdings" panose="05000000000000000000" pitchFamily="2" charset="2"/>
              <a:buChar char="q"/>
            </a:pPr>
            <a:r>
              <a:rPr lang="en-US" b="0" i="0" dirty="0">
                <a:solidFill>
                  <a:srgbClr val="ECECEC"/>
                </a:solidFill>
                <a:effectLst/>
                <a:latin typeface="+mn-lt"/>
              </a:rPr>
              <a:t>Created a pivot table for the number of restaurants opened in each country. Created a pivot table for the number of restaurants opened each year. Specific Queries: 7. Found 388 restaurants in India with a price range of 4. </a:t>
            </a:r>
            <a:br>
              <a:rPr lang="en-US" dirty="0">
                <a:latin typeface="+mn-lt"/>
              </a:rPr>
            </a:br>
            <a:r>
              <a:rPr lang="en-IN" dirty="0">
                <a:solidFill>
                  <a:schemeClr val="bg1"/>
                </a:solidFill>
                <a:latin typeface="+mn-lt"/>
              </a:rPr>
              <a:t>Then I find the number of restaurants in India which has Price Range 4 using the =COUNTIFS()</a:t>
            </a:r>
          </a:p>
          <a:p>
            <a:pPr>
              <a:buClr>
                <a:schemeClr val="bg1"/>
              </a:buClr>
            </a:pPr>
            <a:r>
              <a:rPr lang="en-IN" dirty="0">
                <a:solidFill>
                  <a:schemeClr val="bg1"/>
                </a:solidFill>
                <a:latin typeface="+mn-lt"/>
              </a:rPr>
              <a:t>      function, and the counts is 388.</a:t>
            </a:r>
          </a:p>
          <a:p>
            <a:pPr>
              <a:buClr>
                <a:schemeClr val="bg1"/>
              </a:buClr>
            </a:pPr>
            <a:r>
              <a:rPr lang="en-IN" dirty="0">
                <a:solidFill>
                  <a:schemeClr val="bg1"/>
                </a:solidFill>
                <a:latin typeface="+mn-lt"/>
              </a:rPr>
              <a:t>      </a:t>
            </a:r>
            <a:r>
              <a:rPr lang="en-IN" dirty="0">
                <a:solidFill>
                  <a:srgbClr val="FFFF00"/>
                </a:solidFill>
                <a:latin typeface="+mn-lt"/>
              </a:rPr>
              <a:t>=COUNTIFS('Raw </a:t>
            </a:r>
            <a:r>
              <a:rPr lang="en-IN" dirty="0" err="1">
                <a:solidFill>
                  <a:srgbClr val="FFFF00"/>
                </a:solidFill>
                <a:latin typeface="+mn-lt"/>
              </a:rPr>
              <a:t>Data'!D:D,"India",'Raw</a:t>
            </a:r>
            <a:r>
              <a:rPr lang="en-IN" dirty="0">
                <a:solidFill>
                  <a:srgbClr val="FFFF00"/>
                </a:solidFill>
                <a:latin typeface="+mn-lt"/>
              </a:rPr>
              <a:t> Data'!Q:Q,"4")</a:t>
            </a:r>
          </a:p>
          <a:p>
            <a:pPr>
              <a:buClr>
                <a:schemeClr val="bg1"/>
              </a:buClr>
            </a:pPr>
            <a:endParaRPr lang="en-IN" dirty="0">
              <a:solidFill>
                <a:schemeClr val="accent4"/>
              </a:solidFill>
            </a:endParaRPr>
          </a:p>
          <a:p>
            <a:pPr marL="285750" indent="-285750">
              <a:buClr>
                <a:schemeClr val="bg1"/>
              </a:buClr>
              <a:buFont typeface="Wingdings" panose="05000000000000000000" pitchFamily="2" charset="2"/>
              <a:buChar char="q"/>
            </a:pPr>
            <a:endParaRPr lang="en-IN" dirty="0">
              <a:solidFill>
                <a:schemeClr val="bg1"/>
              </a:solidFill>
            </a:endParaRPr>
          </a:p>
          <a:p>
            <a:pPr marL="285750" indent="-285750">
              <a:buClr>
                <a:schemeClr val="bg1"/>
              </a:buClr>
              <a:buFont typeface="Wingdings" panose="05000000000000000000" pitchFamily="2" charset="2"/>
              <a:buChar char="q"/>
            </a:pPr>
            <a:endParaRPr lang="en-IN" dirty="0">
              <a:solidFill>
                <a:schemeClr val="bg1"/>
              </a:solidFill>
            </a:endParaRPr>
          </a:p>
        </p:txBody>
      </p:sp>
    </p:spTree>
    <p:extLst>
      <p:ext uri="{BB962C8B-B14F-4D97-AF65-F5344CB8AC3E}">
        <p14:creationId xmlns:p14="http://schemas.microsoft.com/office/powerpoint/2010/main" val="3850646727"/>
      </p:ext>
    </p:extLst>
  </p:cSld>
  <p:clrMapOvr>
    <a:masterClrMapping/>
  </p:clrMapOvr>
</p:sld>
</file>

<file path=ppt/theme/theme1.xml><?xml version="1.0" encoding="utf-8"?>
<a:theme xmlns:a="http://schemas.openxmlformats.org/drawingml/2006/main" name="Fried Chicken Restaurant MK Plan by Slidesgo">
  <a:themeElements>
    <a:clrScheme name="Simple Light">
      <a:dk1>
        <a:srgbClr val="191919"/>
      </a:dk1>
      <a:lt1>
        <a:srgbClr val="FFFFFF"/>
      </a:lt1>
      <a:dk2>
        <a:srgbClr val="FC5B6B"/>
      </a:dk2>
      <a:lt2>
        <a:srgbClr val="5BD3D3"/>
      </a:lt2>
      <a:accent1>
        <a:srgbClr val="FC7800"/>
      </a:accent1>
      <a:accent2>
        <a:srgbClr val="FFBB42"/>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1500</TotalTime>
  <Words>1380</Words>
  <Application>Microsoft Office PowerPoint</Application>
  <PresentationFormat>On-screen Show (16:9)</PresentationFormat>
  <Paragraphs>93</Paragraphs>
  <Slides>14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Wingdings</vt:lpstr>
      <vt:lpstr>Arial</vt:lpstr>
      <vt:lpstr>Mulish</vt:lpstr>
      <vt:lpstr>Cambria</vt:lpstr>
      <vt:lpstr>Söhne</vt:lpstr>
      <vt:lpstr>Roboto Condensed Light</vt:lpstr>
      <vt:lpstr>Londrina Solid</vt:lpstr>
      <vt:lpstr>Calibri</vt:lpstr>
      <vt:lpstr>Times New Roman</vt:lpstr>
      <vt:lpstr>Fried Chicken Restaurant MK Plan by Slidesgo</vt:lpstr>
      <vt:lpstr>ZOMATO RESTAURANT ANALYSIS</vt:lpstr>
      <vt:lpstr>INTRODUCTION</vt:lpstr>
      <vt:lpstr>Market Insights</vt:lpstr>
      <vt:lpstr>HOW ZOMATO WORKS</vt:lpstr>
      <vt:lpstr>PROBLEM STATEMENT</vt:lpstr>
      <vt:lpstr>DATA OVERVIEW</vt:lpstr>
      <vt:lpstr>DATA PREPROCESSING</vt:lpstr>
      <vt:lpstr>METHODOLOGY</vt:lpstr>
      <vt:lpstr>ANALYSIS OF ZOMATO RESTAURANT</vt:lpstr>
      <vt:lpstr>ANALYSIS OF ZOMATO RESTAURANT</vt:lpstr>
      <vt:lpstr>PowerPoint Presentation</vt:lpstr>
      <vt:lpstr>PowerPoint Presentation</vt:lpstr>
      <vt:lpstr>HOW TO USE THE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RESTAURANT ANALYSIS</dc:title>
  <dc:creator>Sandesh More</dc:creator>
  <cp:lastModifiedBy>Sandesh More</cp:lastModifiedBy>
  <cp:revision>15</cp:revision>
  <dcterms:modified xsi:type="dcterms:W3CDTF">2024-03-10T17:45:33Z</dcterms:modified>
</cp:coreProperties>
</file>