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5"/>
  </p:notesMasterIdLst>
  <p:sldIdLst>
    <p:sldId id="256" r:id="rId2"/>
    <p:sldId id="258" r:id="rId3"/>
    <p:sldId id="259" r:id="rId4"/>
    <p:sldId id="261" r:id="rId5"/>
    <p:sldId id="341" r:id="rId6"/>
    <p:sldId id="262" r:id="rId7"/>
    <p:sldId id="327" r:id="rId8"/>
    <p:sldId id="329" r:id="rId9"/>
    <p:sldId id="271" r:id="rId10"/>
    <p:sldId id="330" r:id="rId11"/>
    <p:sldId id="331" r:id="rId12"/>
    <p:sldId id="332" r:id="rId13"/>
    <p:sldId id="333" r:id="rId14"/>
    <p:sldId id="334" r:id="rId15"/>
    <p:sldId id="335" r:id="rId16"/>
    <p:sldId id="336" r:id="rId17"/>
    <p:sldId id="291" r:id="rId18"/>
    <p:sldId id="337" r:id="rId19"/>
    <p:sldId id="338" r:id="rId20"/>
    <p:sldId id="339" r:id="rId21"/>
    <p:sldId id="340" r:id="rId22"/>
    <p:sldId id="277" r:id="rId23"/>
    <p:sldId id="342" r:id="rId24"/>
  </p:sldIdLst>
  <p:sldSz cx="9144000" cy="5143500" type="screen16x9"/>
  <p:notesSz cx="6858000" cy="9144000"/>
  <p:embeddedFontLst>
    <p:embeddedFont>
      <p:font typeface="Azeret Mono" panose="020B0604020202020204" charset="0"/>
      <p:regular r:id="rId26"/>
      <p:bold r:id="rId27"/>
      <p:italic r:id="rId28"/>
      <p:boldItalic r:id="rId29"/>
    </p:embeddedFont>
    <p:embeddedFont>
      <p:font typeface="Bebas Neue" panose="020B0606020202050201" pitchFamily="34" charset="0"/>
      <p:regular r:id="rId30"/>
    </p:embeddedFont>
    <p:embeddedFont>
      <p:font typeface="Open Sans" panose="020B06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69CBE-75F2-433D-A74D-AB1096A8325C}" v="16" dt="2024-06-27T08:26:47.485"/>
  </p1510:revLst>
</p1510:revInfo>
</file>

<file path=ppt/tableStyles.xml><?xml version="1.0" encoding="utf-8"?>
<a:tblStyleLst xmlns:a="http://schemas.openxmlformats.org/drawingml/2006/main" def="{ED899F96-4D35-4120-970A-D889568DA20D}">
  <a:tblStyle styleId="{ED899F96-4D35-4120-970A-D889568DA2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191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07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5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8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55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437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35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6"/>
        <p:cNvGrpSpPr/>
        <p:nvPr/>
      </p:nvGrpSpPr>
      <p:grpSpPr>
        <a:xfrm>
          <a:off x="0" y="0"/>
          <a:ext cx="0" cy="0"/>
          <a:chOff x="0" y="0"/>
          <a:chExt cx="0" cy="0"/>
        </a:xfrm>
      </p:grpSpPr>
      <p:sp>
        <p:nvSpPr>
          <p:cNvPr id="3507" name="Google Shape;3507;ge013acee29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8" name="Google Shape;3508;ge013acee29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8"/>
        <p:cNvGrpSpPr/>
        <p:nvPr/>
      </p:nvGrpSpPr>
      <p:grpSpPr>
        <a:xfrm>
          <a:off x="0" y="0"/>
          <a:ext cx="0" cy="0"/>
          <a:chOff x="0" y="0"/>
          <a:chExt cx="0" cy="0"/>
        </a:xfrm>
      </p:grpSpPr>
      <p:sp>
        <p:nvSpPr>
          <p:cNvPr id="2539" name="Google Shape;2539;ge013acee29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0" name="Google Shape;2540;ge013acee29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415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82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4"/>
        <p:cNvGrpSpPr/>
        <p:nvPr/>
      </p:nvGrpSpPr>
      <p:grpSpPr>
        <a:xfrm>
          <a:off x="0" y="0"/>
          <a:ext cx="0" cy="0"/>
          <a:chOff x="0" y="0"/>
          <a:chExt cx="0" cy="0"/>
        </a:xfrm>
      </p:grpSpPr>
      <p:sp>
        <p:nvSpPr>
          <p:cNvPr id="2075" name="Google Shape;2075;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6" name="Google Shape;2076;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35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9"/>
        <p:cNvGrpSpPr/>
        <p:nvPr/>
      </p:nvGrpSpPr>
      <p:grpSpPr>
        <a:xfrm>
          <a:off x="0" y="0"/>
          <a:ext cx="0" cy="0"/>
          <a:chOff x="0" y="0"/>
          <a:chExt cx="0" cy="0"/>
        </a:xfrm>
      </p:grpSpPr>
      <p:sp>
        <p:nvSpPr>
          <p:cNvPr id="2240" name="Google Shape;2240;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1" name="Google Shape;2241;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5575" y="1906950"/>
            <a:ext cx="4103400" cy="22404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500">
                <a:highlight>
                  <a:srgbClr val="FFFFFF"/>
                </a:highlight>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1" name="Google Shape;11;p2"/>
          <p:cNvSpPr txBox="1">
            <a:spLocks noGrp="1"/>
          </p:cNvSpPr>
          <p:nvPr>
            <p:ph type="subTitle" idx="1"/>
          </p:nvPr>
        </p:nvSpPr>
        <p:spPr>
          <a:xfrm>
            <a:off x="725575" y="4147100"/>
            <a:ext cx="41034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p:nvPr/>
        </p:nvSpPr>
        <p:spPr>
          <a:xfrm>
            <a:off x="6367861" y="4607307"/>
            <a:ext cx="605887" cy="72064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278171">
            <a:off x="-180426" y="3198829"/>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8212048" y="3732942"/>
            <a:ext cx="1129125" cy="1595007"/>
            <a:chOff x="1019821" y="3547558"/>
            <a:chExt cx="582834" cy="823315"/>
          </a:xfrm>
        </p:grpSpPr>
        <p:sp>
          <p:nvSpPr>
            <p:cNvPr id="15" name="Google Shape;15;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a:off x="-179002" y="-179333"/>
            <a:ext cx="1129125" cy="1595007"/>
            <a:chOff x="1019821" y="3547558"/>
            <a:chExt cx="582834" cy="823315"/>
          </a:xfrm>
        </p:grpSpPr>
        <p:sp>
          <p:nvSpPr>
            <p:cNvPr id="23" name="Google Shape;23;p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rot="2014854">
            <a:off x="3984396" y="21625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545"/>
        <p:cNvGrpSpPr/>
        <p:nvPr/>
      </p:nvGrpSpPr>
      <p:grpSpPr>
        <a:xfrm>
          <a:off x="0" y="0"/>
          <a:ext cx="0" cy="0"/>
          <a:chOff x="0" y="0"/>
          <a:chExt cx="0" cy="0"/>
        </a:xfrm>
      </p:grpSpPr>
      <p:sp>
        <p:nvSpPr>
          <p:cNvPr id="546" name="Google Shape;54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7" name="Google Shape;547;p28"/>
          <p:cNvGrpSpPr/>
          <p:nvPr/>
        </p:nvGrpSpPr>
        <p:grpSpPr>
          <a:xfrm rot="-7655208">
            <a:off x="64294" y="-624065"/>
            <a:ext cx="1129144" cy="1595034"/>
            <a:chOff x="1019821" y="3547558"/>
            <a:chExt cx="582834" cy="823315"/>
          </a:xfrm>
        </p:grpSpPr>
        <p:sp>
          <p:nvSpPr>
            <p:cNvPr id="548" name="Google Shape;548;p2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28"/>
          <p:cNvSpPr/>
          <p:nvPr/>
        </p:nvSpPr>
        <p:spPr>
          <a:xfrm rot="2278189">
            <a:off x="8777191" y="827080"/>
            <a:ext cx="489961" cy="582803"/>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8719221" y="25852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rot="2278051">
            <a:off x="175026" y="3829220"/>
            <a:ext cx="404099" cy="48063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rot="-237873">
            <a:off x="-232008" y="1312503"/>
            <a:ext cx="605880" cy="813179"/>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28"/>
          <p:cNvGrpSpPr/>
          <p:nvPr/>
        </p:nvGrpSpPr>
        <p:grpSpPr>
          <a:xfrm rot="2528149">
            <a:off x="7502918" y="4247952"/>
            <a:ext cx="1129111" cy="1594988"/>
            <a:chOff x="1019821" y="3547558"/>
            <a:chExt cx="582834" cy="823315"/>
          </a:xfrm>
        </p:grpSpPr>
        <p:sp>
          <p:nvSpPr>
            <p:cNvPr id="559" name="Google Shape;559;p2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27"/>
        <p:cNvGrpSpPr/>
        <p:nvPr/>
      </p:nvGrpSpPr>
      <p:grpSpPr>
        <a:xfrm>
          <a:off x="0" y="0"/>
          <a:ext cx="0" cy="0"/>
          <a:chOff x="0" y="0"/>
          <a:chExt cx="0" cy="0"/>
        </a:xfrm>
      </p:grpSpPr>
      <p:grpSp>
        <p:nvGrpSpPr>
          <p:cNvPr id="628" name="Google Shape;628;p32"/>
          <p:cNvGrpSpPr/>
          <p:nvPr/>
        </p:nvGrpSpPr>
        <p:grpSpPr>
          <a:xfrm rot="-10296209">
            <a:off x="-213294" y="-354691"/>
            <a:ext cx="1129164" cy="1595062"/>
            <a:chOff x="1019821" y="3547558"/>
            <a:chExt cx="582834" cy="823315"/>
          </a:xfrm>
        </p:grpSpPr>
        <p:sp>
          <p:nvSpPr>
            <p:cNvPr id="629" name="Google Shape;629;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2"/>
          <p:cNvSpPr/>
          <p:nvPr/>
        </p:nvSpPr>
        <p:spPr>
          <a:xfrm>
            <a:off x="1510571" y="44886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rot="2700000">
            <a:off x="-76515" y="2748552"/>
            <a:ext cx="753467" cy="101121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32"/>
          <p:cNvGrpSpPr/>
          <p:nvPr/>
        </p:nvGrpSpPr>
        <p:grpSpPr>
          <a:xfrm rot="4576418">
            <a:off x="7791215" y="3907028"/>
            <a:ext cx="1129143" cy="1595032"/>
            <a:chOff x="1019821" y="3547558"/>
            <a:chExt cx="582834" cy="823315"/>
          </a:xfrm>
        </p:grpSpPr>
        <p:sp>
          <p:nvSpPr>
            <p:cNvPr id="638" name="Google Shape;638;p32"/>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2"/>
          <p:cNvSpPr/>
          <p:nvPr/>
        </p:nvSpPr>
        <p:spPr>
          <a:xfrm rot="-2700000">
            <a:off x="8575392" y="2603032"/>
            <a:ext cx="605887" cy="81316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rot="-590533">
            <a:off x="8090890" y="-151965"/>
            <a:ext cx="655070" cy="77918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46"/>
        <p:cNvGrpSpPr/>
        <p:nvPr/>
      </p:nvGrpSpPr>
      <p:grpSpPr>
        <a:xfrm>
          <a:off x="0" y="0"/>
          <a:ext cx="0" cy="0"/>
          <a:chOff x="0" y="0"/>
          <a:chExt cx="0" cy="0"/>
        </a:xfrm>
      </p:grpSpPr>
      <p:grpSp>
        <p:nvGrpSpPr>
          <p:cNvPr id="647" name="Google Shape;647;p33"/>
          <p:cNvGrpSpPr/>
          <p:nvPr/>
        </p:nvGrpSpPr>
        <p:grpSpPr>
          <a:xfrm rot="-4119873">
            <a:off x="8341183" y="-370339"/>
            <a:ext cx="1003463" cy="1399088"/>
            <a:chOff x="1019821" y="3547558"/>
            <a:chExt cx="582834" cy="823315"/>
          </a:xfrm>
        </p:grpSpPr>
        <p:sp>
          <p:nvSpPr>
            <p:cNvPr id="648" name="Google Shape;648;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3"/>
          <p:cNvGrpSpPr/>
          <p:nvPr/>
        </p:nvGrpSpPr>
        <p:grpSpPr>
          <a:xfrm rot="5400000">
            <a:off x="557147" y="4136107"/>
            <a:ext cx="1003466" cy="1399059"/>
            <a:chOff x="1019821" y="3547558"/>
            <a:chExt cx="582834" cy="823315"/>
          </a:xfrm>
        </p:grpSpPr>
        <p:sp>
          <p:nvSpPr>
            <p:cNvPr id="655" name="Google Shape;655;p3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33"/>
          <p:cNvSpPr/>
          <p:nvPr/>
        </p:nvSpPr>
        <p:spPr>
          <a:xfrm rot="2278017">
            <a:off x="4148128" y="4853360"/>
            <a:ext cx="447549" cy="532276"/>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95079" y="921936"/>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rot="2407437">
            <a:off x="8543633" y="2744326"/>
            <a:ext cx="782531" cy="105026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rot="-141425">
            <a:off x="8308018" y="1259286"/>
            <a:ext cx="447529" cy="53229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3246667">
            <a:off x="6456399" y="-395824"/>
            <a:ext cx="782540" cy="1050251"/>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rot="2960951">
            <a:off x="3127248" y="141128"/>
            <a:ext cx="447525" cy="53229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725575" y="2293950"/>
            <a:ext cx="3925500" cy="1642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725575" y="1224850"/>
            <a:ext cx="1325400" cy="1069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0000"/>
              <a:buNone/>
              <a:defRPr sz="60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33" name="Google Shape;33;p3"/>
          <p:cNvSpPr txBox="1">
            <a:spLocks noGrp="1"/>
          </p:cNvSpPr>
          <p:nvPr>
            <p:ph type="subTitle" idx="1"/>
          </p:nvPr>
        </p:nvSpPr>
        <p:spPr>
          <a:xfrm>
            <a:off x="725575" y="4041175"/>
            <a:ext cx="3925500" cy="56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4" name="Google Shape;34;p3"/>
          <p:cNvGrpSpPr/>
          <p:nvPr/>
        </p:nvGrpSpPr>
        <p:grpSpPr>
          <a:xfrm rot="-688305">
            <a:off x="8239064" y="3934058"/>
            <a:ext cx="1129126" cy="1595009"/>
            <a:chOff x="1019821" y="3547558"/>
            <a:chExt cx="582834" cy="823315"/>
          </a:xfrm>
        </p:grpSpPr>
        <p:sp>
          <p:nvSpPr>
            <p:cNvPr id="35" name="Google Shape;35;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10800000">
            <a:off x="-292469" y="-190233"/>
            <a:ext cx="1129125" cy="1595007"/>
            <a:chOff x="1019821" y="3547558"/>
            <a:chExt cx="582834" cy="823315"/>
          </a:xfrm>
        </p:grpSpPr>
        <p:sp>
          <p:nvSpPr>
            <p:cNvPr id="43" name="Google Shape;43;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a:off x="-218229" y="43249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2014854">
            <a:off x="4486434" y="4747054"/>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2208461">
            <a:off x="8726451" y="573845"/>
            <a:ext cx="605871" cy="813163"/>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3474706">
            <a:off x="6214497" y="-62449"/>
            <a:ext cx="448676" cy="53365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5185925" y="1688825"/>
            <a:ext cx="3232500" cy="1545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7"/>
          <p:cNvSpPr txBox="1">
            <a:spLocks noGrp="1"/>
          </p:cNvSpPr>
          <p:nvPr>
            <p:ph type="subTitle" idx="1"/>
          </p:nvPr>
        </p:nvSpPr>
        <p:spPr>
          <a:xfrm>
            <a:off x="5185925" y="3234225"/>
            <a:ext cx="3232500" cy="137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3" name="Google Shape;113;p7"/>
          <p:cNvGrpSpPr/>
          <p:nvPr/>
        </p:nvGrpSpPr>
        <p:grpSpPr>
          <a:xfrm rot="-5400000">
            <a:off x="7526948" y="-458858"/>
            <a:ext cx="1129125" cy="1595007"/>
            <a:chOff x="1019821" y="3547558"/>
            <a:chExt cx="582834" cy="823315"/>
          </a:xfrm>
        </p:grpSpPr>
        <p:sp>
          <p:nvSpPr>
            <p:cNvPr id="114" name="Google Shape;114;p7"/>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7"/>
          <p:cNvSpPr/>
          <p:nvPr/>
        </p:nvSpPr>
        <p:spPr>
          <a:xfrm rot="2278171">
            <a:off x="4208324" y="4615154"/>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310778">
            <a:off x="2190239" y="-123237"/>
            <a:ext cx="678935" cy="807530"/>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2278171">
            <a:off x="-189751" y="1568204"/>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rot="-362824">
            <a:off x="179147" y="3901001"/>
            <a:ext cx="437536" cy="587248"/>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8889021" y="2221211"/>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5575" y="536200"/>
            <a:ext cx="7692900" cy="83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1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8" name="Google Shape;12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9" name="Google Shape;129;p8"/>
          <p:cNvGrpSpPr/>
          <p:nvPr/>
        </p:nvGrpSpPr>
        <p:grpSpPr>
          <a:xfrm rot="1824928">
            <a:off x="8207258" y="3929983"/>
            <a:ext cx="1129137" cy="1595024"/>
            <a:chOff x="1019821" y="3547558"/>
            <a:chExt cx="582834" cy="823315"/>
          </a:xfrm>
        </p:grpSpPr>
        <p:sp>
          <p:nvSpPr>
            <p:cNvPr id="130" name="Google Shape;130;p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8"/>
          <p:cNvGrpSpPr/>
          <p:nvPr/>
        </p:nvGrpSpPr>
        <p:grpSpPr>
          <a:xfrm rot="-10296209">
            <a:off x="-213294" y="-354691"/>
            <a:ext cx="1129164" cy="1595062"/>
            <a:chOff x="1019821" y="3547558"/>
            <a:chExt cx="582834" cy="823315"/>
          </a:xfrm>
        </p:grpSpPr>
        <p:sp>
          <p:nvSpPr>
            <p:cNvPr id="137" name="Google Shape;137;p8"/>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8"/>
          <p:cNvSpPr/>
          <p:nvPr/>
        </p:nvSpPr>
        <p:spPr>
          <a:xfrm>
            <a:off x="1510571" y="44886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rot="-876705">
            <a:off x="8581577" y="892903"/>
            <a:ext cx="753461" cy="1011213"/>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rot="-533215">
            <a:off x="7914926" y="-88916"/>
            <a:ext cx="397899" cy="46753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2700000">
            <a:off x="-76515" y="2748552"/>
            <a:ext cx="753467" cy="101121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0"/>
        <p:cNvGrpSpPr/>
        <p:nvPr/>
      </p:nvGrpSpPr>
      <p:grpSpPr>
        <a:xfrm>
          <a:off x="0" y="0"/>
          <a:ext cx="0" cy="0"/>
          <a:chOff x="0" y="0"/>
          <a:chExt cx="0" cy="0"/>
        </a:xfrm>
      </p:grpSpPr>
      <p:sp>
        <p:nvSpPr>
          <p:cNvPr id="191" name="Google Shape;1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13"/>
          <p:cNvSpPr txBox="1">
            <a:spLocks noGrp="1"/>
          </p:cNvSpPr>
          <p:nvPr>
            <p:ph type="title" idx="2"/>
          </p:nvPr>
        </p:nvSpPr>
        <p:spPr>
          <a:xfrm>
            <a:off x="1648300" y="15755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3" name="Google Shape;193;p13"/>
          <p:cNvSpPr txBox="1">
            <a:spLocks noGrp="1"/>
          </p:cNvSpPr>
          <p:nvPr>
            <p:ph type="title" idx="3"/>
          </p:nvPr>
        </p:nvSpPr>
        <p:spPr>
          <a:xfrm>
            <a:off x="5392025" y="15755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4" name="Google Shape;194;p13"/>
          <p:cNvSpPr txBox="1">
            <a:spLocks noGrp="1"/>
          </p:cNvSpPr>
          <p:nvPr>
            <p:ph type="subTitle" idx="1"/>
          </p:nvPr>
        </p:nvSpPr>
        <p:spPr>
          <a:xfrm>
            <a:off x="1648288" y="218450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5" name="Google Shape;195;p13"/>
          <p:cNvSpPr txBox="1">
            <a:spLocks noGrp="1"/>
          </p:cNvSpPr>
          <p:nvPr>
            <p:ph type="subTitle" idx="4"/>
          </p:nvPr>
        </p:nvSpPr>
        <p:spPr>
          <a:xfrm>
            <a:off x="5392013" y="218450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6" name="Google Shape;196;p13"/>
          <p:cNvSpPr txBox="1">
            <a:spLocks noGrp="1"/>
          </p:cNvSpPr>
          <p:nvPr>
            <p:ph type="title" idx="5"/>
          </p:nvPr>
        </p:nvSpPr>
        <p:spPr>
          <a:xfrm>
            <a:off x="1648300" y="32524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13"/>
          <p:cNvSpPr txBox="1">
            <a:spLocks noGrp="1"/>
          </p:cNvSpPr>
          <p:nvPr>
            <p:ph type="title" idx="6"/>
          </p:nvPr>
        </p:nvSpPr>
        <p:spPr>
          <a:xfrm>
            <a:off x="5392025" y="3252475"/>
            <a:ext cx="2245500" cy="718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8" name="Google Shape;198;p13"/>
          <p:cNvSpPr txBox="1">
            <a:spLocks noGrp="1"/>
          </p:cNvSpPr>
          <p:nvPr>
            <p:ph type="subTitle" idx="7"/>
          </p:nvPr>
        </p:nvSpPr>
        <p:spPr>
          <a:xfrm>
            <a:off x="1648313" y="386155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9" name="Google Shape;199;p13"/>
          <p:cNvSpPr txBox="1">
            <a:spLocks noGrp="1"/>
          </p:cNvSpPr>
          <p:nvPr>
            <p:ph type="subTitle" idx="8"/>
          </p:nvPr>
        </p:nvSpPr>
        <p:spPr>
          <a:xfrm>
            <a:off x="5392017" y="3861550"/>
            <a:ext cx="224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00" name="Google Shape;200;p13"/>
          <p:cNvSpPr txBox="1">
            <a:spLocks noGrp="1"/>
          </p:cNvSpPr>
          <p:nvPr>
            <p:ph type="title" idx="9" hasCustomPrompt="1"/>
          </p:nvPr>
        </p:nvSpPr>
        <p:spPr>
          <a:xfrm>
            <a:off x="720000" y="1575575"/>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1" name="Google Shape;201;p13"/>
          <p:cNvSpPr txBox="1">
            <a:spLocks noGrp="1"/>
          </p:cNvSpPr>
          <p:nvPr>
            <p:ph type="title" idx="13" hasCustomPrompt="1"/>
          </p:nvPr>
        </p:nvSpPr>
        <p:spPr>
          <a:xfrm>
            <a:off x="720000" y="3252474"/>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2" name="Google Shape;202;p13"/>
          <p:cNvSpPr txBox="1">
            <a:spLocks noGrp="1"/>
          </p:cNvSpPr>
          <p:nvPr>
            <p:ph type="title" idx="14" hasCustomPrompt="1"/>
          </p:nvPr>
        </p:nvSpPr>
        <p:spPr>
          <a:xfrm>
            <a:off x="4463850" y="1575575"/>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3" name="Google Shape;203;p13"/>
          <p:cNvSpPr txBox="1">
            <a:spLocks noGrp="1"/>
          </p:cNvSpPr>
          <p:nvPr>
            <p:ph type="title" idx="15" hasCustomPrompt="1"/>
          </p:nvPr>
        </p:nvSpPr>
        <p:spPr>
          <a:xfrm>
            <a:off x="4463850" y="3252474"/>
            <a:ext cx="775800" cy="718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dk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04" name="Google Shape;204;p13"/>
          <p:cNvGrpSpPr/>
          <p:nvPr/>
        </p:nvGrpSpPr>
        <p:grpSpPr>
          <a:xfrm flipH="1">
            <a:off x="-409127" y="3732942"/>
            <a:ext cx="1129125" cy="1595007"/>
            <a:chOff x="1019821" y="3547558"/>
            <a:chExt cx="582834" cy="823315"/>
          </a:xfrm>
        </p:grpSpPr>
        <p:sp>
          <p:nvSpPr>
            <p:cNvPr id="205" name="Google Shape;205;p1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13"/>
          <p:cNvSpPr/>
          <p:nvPr/>
        </p:nvSpPr>
        <p:spPr>
          <a:xfrm>
            <a:off x="7507921" y="46072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014854">
            <a:off x="2546734" y="4747066"/>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409129" y="13286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rot="2014854">
            <a:off x="8522459" y="2304929"/>
            <a:ext cx="448673" cy="53365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4709800" y="4085300"/>
            <a:ext cx="3708900" cy="522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9" name="Google Shape;219;p14"/>
          <p:cNvSpPr txBox="1">
            <a:spLocks noGrp="1"/>
          </p:cNvSpPr>
          <p:nvPr>
            <p:ph type="subTitle" idx="1"/>
          </p:nvPr>
        </p:nvSpPr>
        <p:spPr>
          <a:xfrm>
            <a:off x="4709800" y="1292425"/>
            <a:ext cx="3708900" cy="279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20" name="Google Shape;220;p14"/>
          <p:cNvGrpSpPr/>
          <p:nvPr/>
        </p:nvGrpSpPr>
        <p:grpSpPr>
          <a:xfrm rot="688305" flipH="1">
            <a:off x="-330385" y="1351383"/>
            <a:ext cx="1129126" cy="1595009"/>
            <a:chOff x="1019821" y="3547558"/>
            <a:chExt cx="582834" cy="823315"/>
          </a:xfrm>
        </p:grpSpPr>
        <p:sp>
          <p:nvSpPr>
            <p:cNvPr id="221" name="Google Shape;221;p1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4"/>
          <p:cNvGrpSpPr/>
          <p:nvPr/>
        </p:nvGrpSpPr>
        <p:grpSpPr>
          <a:xfrm rot="10800000" flipH="1">
            <a:off x="8212048" y="191167"/>
            <a:ext cx="1129125" cy="1595007"/>
            <a:chOff x="1019821" y="3547558"/>
            <a:chExt cx="582834" cy="823315"/>
          </a:xfrm>
        </p:grpSpPr>
        <p:sp>
          <p:nvSpPr>
            <p:cNvPr id="229" name="Google Shape;229;p1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4"/>
          <p:cNvSpPr/>
          <p:nvPr/>
        </p:nvSpPr>
        <p:spPr>
          <a:xfrm rot="3756235">
            <a:off x="3620442" y="4632903"/>
            <a:ext cx="700575" cy="83326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rot="3756235">
            <a:off x="6798917" y="-259972"/>
            <a:ext cx="700575" cy="83326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495"/>
        <p:cNvGrpSpPr/>
        <p:nvPr/>
      </p:nvGrpSpPr>
      <p:grpSpPr>
        <a:xfrm>
          <a:off x="0" y="0"/>
          <a:ext cx="0" cy="0"/>
          <a:chOff x="0" y="0"/>
          <a:chExt cx="0" cy="0"/>
        </a:xfrm>
      </p:grpSpPr>
      <p:sp>
        <p:nvSpPr>
          <p:cNvPr id="496" name="Google Shape;496;p25"/>
          <p:cNvSpPr txBox="1">
            <a:spLocks noGrp="1"/>
          </p:cNvSpPr>
          <p:nvPr>
            <p:ph type="title"/>
          </p:nvPr>
        </p:nvSpPr>
        <p:spPr>
          <a:xfrm>
            <a:off x="725575" y="1506675"/>
            <a:ext cx="5295600" cy="1560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25"/>
          <p:cNvSpPr txBox="1">
            <a:spLocks noGrp="1"/>
          </p:cNvSpPr>
          <p:nvPr>
            <p:ph type="title" idx="2" hasCustomPrompt="1"/>
          </p:nvPr>
        </p:nvSpPr>
        <p:spPr>
          <a:xfrm>
            <a:off x="725575" y="536200"/>
            <a:ext cx="1325400" cy="970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0000"/>
              <a:buNone/>
              <a:defRPr sz="60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98" name="Google Shape;498;p25"/>
          <p:cNvSpPr txBox="1">
            <a:spLocks noGrp="1"/>
          </p:cNvSpPr>
          <p:nvPr>
            <p:ph type="subTitle" idx="1"/>
          </p:nvPr>
        </p:nvSpPr>
        <p:spPr>
          <a:xfrm>
            <a:off x="725575" y="3067000"/>
            <a:ext cx="3925500" cy="5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9" name="Google Shape;499;p25"/>
          <p:cNvSpPr/>
          <p:nvPr/>
        </p:nvSpPr>
        <p:spPr>
          <a:xfrm rot="2278125">
            <a:off x="8141390" y="-94699"/>
            <a:ext cx="460127" cy="54727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rot="1391519">
            <a:off x="8703147" y="2165174"/>
            <a:ext cx="605872" cy="81316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2765071" y="460729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rot="1391519">
            <a:off x="-279353" y="897949"/>
            <a:ext cx="605872" cy="81316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25"/>
          <p:cNvGrpSpPr/>
          <p:nvPr/>
        </p:nvGrpSpPr>
        <p:grpSpPr>
          <a:xfrm rot="5400000">
            <a:off x="67836" y="3958879"/>
            <a:ext cx="1129125" cy="1595007"/>
            <a:chOff x="1019821" y="3547558"/>
            <a:chExt cx="582834" cy="823315"/>
          </a:xfrm>
        </p:grpSpPr>
        <p:sp>
          <p:nvSpPr>
            <p:cNvPr id="504" name="Google Shape;504;p25"/>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b="1">
                <a:latin typeface="Open Sans"/>
                <a:ea typeface="Open Sans"/>
                <a:cs typeface="Open Sans"/>
                <a:sym typeface="Open Sans"/>
              </a:defRPr>
            </a:lvl1pPr>
            <a:lvl2pPr lvl="1" rtl="0">
              <a:buNone/>
              <a:defRPr b="1">
                <a:latin typeface="Open Sans"/>
                <a:ea typeface="Open Sans"/>
                <a:cs typeface="Open Sans"/>
                <a:sym typeface="Open Sans"/>
              </a:defRPr>
            </a:lvl2pPr>
            <a:lvl3pPr lvl="2" rtl="0">
              <a:buNone/>
              <a:defRPr b="1">
                <a:latin typeface="Open Sans"/>
                <a:ea typeface="Open Sans"/>
                <a:cs typeface="Open Sans"/>
                <a:sym typeface="Open Sans"/>
              </a:defRPr>
            </a:lvl3pPr>
            <a:lvl4pPr lvl="3" rtl="0">
              <a:buNone/>
              <a:defRPr b="1">
                <a:latin typeface="Open Sans"/>
                <a:ea typeface="Open Sans"/>
                <a:cs typeface="Open Sans"/>
                <a:sym typeface="Open Sans"/>
              </a:defRPr>
            </a:lvl4pPr>
            <a:lvl5pPr lvl="4" rtl="0">
              <a:buNone/>
              <a:defRPr b="1">
                <a:latin typeface="Open Sans"/>
                <a:ea typeface="Open Sans"/>
                <a:cs typeface="Open Sans"/>
                <a:sym typeface="Open Sans"/>
              </a:defRPr>
            </a:lvl5pPr>
            <a:lvl6pPr lvl="5" rtl="0">
              <a:buNone/>
              <a:defRPr b="1">
                <a:latin typeface="Open Sans"/>
                <a:ea typeface="Open Sans"/>
                <a:cs typeface="Open Sans"/>
                <a:sym typeface="Open Sans"/>
              </a:defRPr>
            </a:lvl6pPr>
            <a:lvl7pPr lvl="6" rtl="0">
              <a:buNone/>
              <a:defRPr b="1">
                <a:latin typeface="Open Sans"/>
                <a:ea typeface="Open Sans"/>
                <a:cs typeface="Open Sans"/>
                <a:sym typeface="Open Sans"/>
              </a:defRPr>
            </a:lvl7pPr>
            <a:lvl8pPr lvl="7" rtl="0">
              <a:buNone/>
              <a:defRPr b="1">
                <a:latin typeface="Open Sans"/>
                <a:ea typeface="Open Sans"/>
                <a:cs typeface="Open Sans"/>
                <a:sym typeface="Open Sans"/>
              </a:defRPr>
            </a:lvl8pPr>
            <a:lvl9pPr lvl="8" rtl="0">
              <a:buNone/>
              <a:defRPr b="1">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511"/>
        <p:cNvGrpSpPr/>
        <p:nvPr/>
      </p:nvGrpSpPr>
      <p:grpSpPr>
        <a:xfrm>
          <a:off x="0" y="0"/>
          <a:ext cx="0" cy="0"/>
          <a:chOff x="0" y="0"/>
          <a:chExt cx="0" cy="0"/>
        </a:xfrm>
      </p:grpSpPr>
      <p:sp>
        <p:nvSpPr>
          <p:cNvPr id="512" name="Google Shape;512;p26"/>
          <p:cNvSpPr txBox="1">
            <a:spLocks noGrp="1"/>
          </p:cNvSpPr>
          <p:nvPr>
            <p:ph type="title"/>
          </p:nvPr>
        </p:nvSpPr>
        <p:spPr>
          <a:xfrm>
            <a:off x="4026425" y="2420025"/>
            <a:ext cx="4392000" cy="1516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3" name="Google Shape;513;p26"/>
          <p:cNvSpPr txBox="1">
            <a:spLocks noGrp="1"/>
          </p:cNvSpPr>
          <p:nvPr>
            <p:ph type="title" idx="2" hasCustomPrompt="1"/>
          </p:nvPr>
        </p:nvSpPr>
        <p:spPr>
          <a:xfrm>
            <a:off x="4026425" y="1091975"/>
            <a:ext cx="1325400" cy="1223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0000"/>
              <a:buNone/>
              <a:defRPr sz="6000">
                <a:solidFill>
                  <a:schemeClr val="dk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14" name="Google Shape;514;p26"/>
          <p:cNvSpPr txBox="1">
            <a:spLocks noGrp="1"/>
          </p:cNvSpPr>
          <p:nvPr>
            <p:ph type="subTitle" idx="1"/>
          </p:nvPr>
        </p:nvSpPr>
        <p:spPr>
          <a:xfrm>
            <a:off x="4026425" y="4041175"/>
            <a:ext cx="4392000" cy="56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15" name="Google Shape;515;p26"/>
          <p:cNvGrpSpPr/>
          <p:nvPr/>
        </p:nvGrpSpPr>
        <p:grpSpPr>
          <a:xfrm rot="-4919873">
            <a:off x="8076968" y="-422257"/>
            <a:ext cx="1129163" cy="1595060"/>
            <a:chOff x="1019821" y="3547558"/>
            <a:chExt cx="582834" cy="823315"/>
          </a:xfrm>
        </p:grpSpPr>
        <p:sp>
          <p:nvSpPr>
            <p:cNvPr id="516" name="Google Shape;516;p26"/>
            <p:cNvSpPr/>
            <p:nvPr/>
          </p:nvSpPr>
          <p:spPr>
            <a:xfrm>
              <a:off x="1131821" y="3547558"/>
              <a:ext cx="369682" cy="486105"/>
            </a:xfrm>
            <a:custGeom>
              <a:avLst/>
              <a:gdLst/>
              <a:ahLst/>
              <a:cxnLst/>
              <a:rect l="l" t="t" r="r" b="b"/>
              <a:pathLst>
                <a:path w="20481" h="26931" extrusionOk="0">
                  <a:moveTo>
                    <a:pt x="4692" y="0"/>
                  </a:moveTo>
                  <a:cubicBezTo>
                    <a:pt x="1296" y="0"/>
                    <a:pt x="1" y="2239"/>
                    <a:pt x="367" y="4714"/>
                  </a:cubicBezTo>
                  <a:cubicBezTo>
                    <a:pt x="767" y="7683"/>
                    <a:pt x="4936" y="9918"/>
                    <a:pt x="7772" y="12386"/>
                  </a:cubicBezTo>
                  <a:cubicBezTo>
                    <a:pt x="10607" y="14855"/>
                    <a:pt x="15844" y="20826"/>
                    <a:pt x="17279" y="26597"/>
                  </a:cubicBezTo>
                  <a:lnTo>
                    <a:pt x="20081" y="26930"/>
                  </a:lnTo>
                  <a:lnTo>
                    <a:pt x="20481" y="22093"/>
                  </a:lnTo>
                  <a:cubicBezTo>
                    <a:pt x="20181" y="18424"/>
                    <a:pt x="19313" y="14788"/>
                    <a:pt x="17946" y="11352"/>
                  </a:cubicBezTo>
                  <a:cubicBezTo>
                    <a:pt x="15711" y="5782"/>
                    <a:pt x="11808" y="1278"/>
                    <a:pt x="6804" y="244"/>
                  </a:cubicBezTo>
                  <a:cubicBezTo>
                    <a:pt x="6026" y="77"/>
                    <a:pt x="5323" y="0"/>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1204653" y="3572810"/>
              <a:ext cx="286616" cy="460853"/>
            </a:xfrm>
            <a:custGeom>
              <a:avLst/>
              <a:gdLst/>
              <a:ahLst/>
              <a:cxnLst/>
              <a:rect l="l" t="t" r="r" b="b"/>
              <a:pathLst>
                <a:path w="15879" h="25532" extrusionOk="0">
                  <a:moveTo>
                    <a:pt x="226" y="0"/>
                  </a:moveTo>
                  <a:cubicBezTo>
                    <a:pt x="153" y="0"/>
                    <a:pt x="84" y="38"/>
                    <a:pt x="34" y="113"/>
                  </a:cubicBezTo>
                  <a:cubicBezTo>
                    <a:pt x="1" y="213"/>
                    <a:pt x="34" y="346"/>
                    <a:pt x="134" y="380"/>
                  </a:cubicBezTo>
                  <a:cubicBezTo>
                    <a:pt x="9007" y="4449"/>
                    <a:pt x="15445" y="15424"/>
                    <a:pt x="14811" y="25298"/>
                  </a:cubicBezTo>
                  <a:cubicBezTo>
                    <a:pt x="14811" y="25431"/>
                    <a:pt x="14911" y="25531"/>
                    <a:pt x="15012" y="25531"/>
                  </a:cubicBezTo>
                  <a:cubicBezTo>
                    <a:pt x="15145" y="25531"/>
                    <a:pt x="15245" y="25464"/>
                    <a:pt x="15245" y="25331"/>
                  </a:cubicBezTo>
                  <a:cubicBezTo>
                    <a:pt x="15879" y="15291"/>
                    <a:pt x="9341" y="4149"/>
                    <a:pt x="301" y="13"/>
                  </a:cubicBezTo>
                  <a:cubicBezTo>
                    <a:pt x="276" y="5"/>
                    <a:pt x="251" y="0"/>
                    <a:pt x="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1019821" y="3839553"/>
              <a:ext cx="582834" cy="531320"/>
            </a:xfrm>
            <a:custGeom>
              <a:avLst/>
              <a:gdLst/>
              <a:ahLst/>
              <a:cxnLst/>
              <a:rect l="l" t="t" r="r" b="b"/>
              <a:pathLst>
                <a:path w="32290" h="29436" extrusionOk="0">
                  <a:moveTo>
                    <a:pt x="4527" y="0"/>
                  </a:moveTo>
                  <a:cubicBezTo>
                    <a:pt x="1514" y="0"/>
                    <a:pt x="0" y="1146"/>
                    <a:pt x="0" y="1146"/>
                  </a:cubicBezTo>
                  <a:cubicBezTo>
                    <a:pt x="567" y="2747"/>
                    <a:pt x="1268" y="4282"/>
                    <a:pt x="2102" y="5750"/>
                  </a:cubicBezTo>
                  <a:cubicBezTo>
                    <a:pt x="4036" y="9019"/>
                    <a:pt x="6205" y="9953"/>
                    <a:pt x="6205" y="9953"/>
                  </a:cubicBezTo>
                  <a:cubicBezTo>
                    <a:pt x="5471" y="10720"/>
                    <a:pt x="4937" y="11654"/>
                    <a:pt x="4637" y="12688"/>
                  </a:cubicBezTo>
                  <a:cubicBezTo>
                    <a:pt x="3970" y="15023"/>
                    <a:pt x="4470" y="18158"/>
                    <a:pt x="7506" y="19393"/>
                  </a:cubicBezTo>
                  <a:cubicBezTo>
                    <a:pt x="10541" y="20660"/>
                    <a:pt x="12776" y="19259"/>
                    <a:pt x="13176" y="22328"/>
                  </a:cubicBezTo>
                  <a:cubicBezTo>
                    <a:pt x="13543" y="25364"/>
                    <a:pt x="14544" y="28466"/>
                    <a:pt x="19047" y="29233"/>
                  </a:cubicBezTo>
                  <a:cubicBezTo>
                    <a:pt x="19860" y="29376"/>
                    <a:pt x="20620" y="29435"/>
                    <a:pt x="21320" y="29435"/>
                  </a:cubicBezTo>
                  <a:cubicBezTo>
                    <a:pt x="24530" y="29435"/>
                    <a:pt x="26486" y="28199"/>
                    <a:pt x="26486" y="28199"/>
                  </a:cubicBezTo>
                  <a:cubicBezTo>
                    <a:pt x="26486" y="28199"/>
                    <a:pt x="32290" y="12521"/>
                    <a:pt x="29955" y="8351"/>
                  </a:cubicBezTo>
                  <a:cubicBezTo>
                    <a:pt x="29555" y="7551"/>
                    <a:pt x="28921" y="6850"/>
                    <a:pt x="28154" y="6350"/>
                  </a:cubicBezTo>
                  <a:cubicBezTo>
                    <a:pt x="26552" y="5483"/>
                    <a:pt x="24951" y="5783"/>
                    <a:pt x="23217" y="5516"/>
                  </a:cubicBezTo>
                  <a:cubicBezTo>
                    <a:pt x="22483" y="5483"/>
                    <a:pt x="21816" y="5082"/>
                    <a:pt x="21382" y="4482"/>
                  </a:cubicBezTo>
                  <a:cubicBezTo>
                    <a:pt x="21149" y="4015"/>
                    <a:pt x="20948" y="3515"/>
                    <a:pt x="20782" y="3014"/>
                  </a:cubicBezTo>
                  <a:cubicBezTo>
                    <a:pt x="20348" y="1780"/>
                    <a:pt x="19381" y="846"/>
                    <a:pt x="18146" y="446"/>
                  </a:cubicBezTo>
                  <a:cubicBezTo>
                    <a:pt x="17597" y="283"/>
                    <a:pt x="17070" y="214"/>
                    <a:pt x="16571" y="214"/>
                  </a:cubicBezTo>
                  <a:cubicBezTo>
                    <a:pt x="13793" y="214"/>
                    <a:pt x="11875" y="2347"/>
                    <a:pt x="11875" y="2347"/>
                  </a:cubicBezTo>
                  <a:cubicBezTo>
                    <a:pt x="10541" y="1346"/>
                    <a:pt x="8973" y="646"/>
                    <a:pt x="7372" y="312"/>
                  </a:cubicBezTo>
                  <a:cubicBezTo>
                    <a:pt x="6309" y="88"/>
                    <a:pt x="5361" y="0"/>
                    <a:pt x="4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6"/>
            <p:cNvSpPr/>
            <p:nvPr/>
          </p:nvSpPr>
          <p:spPr>
            <a:xfrm>
              <a:off x="1061246" y="3865383"/>
              <a:ext cx="477603" cy="376595"/>
            </a:xfrm>
            <a:custGeom>
              <a:avLst/>
              <a:gdLst/>
              <a:ahLst/>
              <a:cxnLst/>
              <a:rect l="l" t="t" r="r" b="b"/>
              <a:pathLst>
                <a:path w="26460" h="20864" extrusionOk="0">
                  <a:moveTo>
                    <a:pt x="296" y="1"/>
                  </a:moveTo>
                  <a:cubicBezTo>
                    <a:pt x="84" y="1"/>
                    <a:pt x="1" y="356"/>
                    <a:pt x="240" y="416"/>
                  </a:cubicBezTo>
                  <a:cubicBezTo>
                    <a:pt x="7712" y="2617"/>
                    <a:pt x="18920" y="9255"/>
                    <a:pt x="26025" y="20764"/>
                  </a:cubicBezTo>
                  <a:cubicBezTo>
                    <a:pt x="26059" y="20830"/>
                    <a:pt x="26125" y="20864"/>
                    <a:pt x="26192" y="20864"/>
                  </a:cubicBezTo>
                  <a:lnTo>
                    <a:pt x="26192" y="20830"/>
                  </a:lnTo>
                  <a:cubicBezTo>
                    <a:pt x="26359" y="20830"/>
                    <a:pt x="26459" y="20664"/>
                    <a:pt x="26359" y="20530"/>
                  </a:cubicBezTo>
                  <a:cubicBezTo>
                    <a:pt x="19221" y="8922"/>
                    <a:pt x="7879" y="2217"/>
                    <a:pt x="374" y="16"/>
                  </a:cubicBezTo>
                  <a:cubicBezTo>
                    <a:pt x="346" y="5"/>
                    <a:pt x="320"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6"/>
            <p:cNvSpPr/>
            <p:nvPr/>
          </p:nvSpPr>
          <p:spPr>
            <a:xfrm>
              <a:off x="1191404" y="4015450"/>
              <a:ext cx="152360" cy="63356"/>
            </a:xfrm>
            <a:custGeom>
              <a:avLst/>
              <a:gdLst/>
              <a:ahLst/>
              <a:cxnLst/>
              <a:rect l="l" t="t" r="r" b="b"/>
              <a:pathLst>
                <a:path w="8441" h="3510" extrusionOk="0">
                  <a:moveTo>
                    <a:pt x="8279" y="1"/>
                  </a:moveTo>
                  <a:cubicBezTo>
                    <a:pt x="8266" y="1"/>
                    <a:pt x="8253" y="3"/>
                    <a:pt x="8240" y="7"/>
                  </a:cubicBezTo>
                  <a:cubicBezTo>
                    <a:pt x="3637" y="74"/>
                    <a:pt x="234" y="3010"/>
                    <a:pt x="101" y="3143"/>
                  </a:cubicBezTo>
                  <a:cubicBezTo>
                    <a:pt x="1" y="3210"/>
                    <a:pt x="1" y="3343"/>
                    <a:pt x="101" y="3443"/>
                  </a:cubicBezTo>
                  <a:cubicBezTo>
                    <a:pt x="134" y="3477"/>
                    <a:pt x="201" y="3510"/>
                    <a:pt x="234" y="3510"/>
                  </a:cubicBezTo>
                  <a:cubicBezTo>
                    <a:pt x="301" y="3510"/>
                    <a:pt x="335" y="3477"/>
                    <a:pt x="368" y="3443"/>
                  </a:cubicBezTo>
                  <a:cubicBezTo>
                    <a:pt x="401" y="3410"/>
                    <a:pt x="3770" y="474"/>
                    <a:pt x="8240" y="408"/>
                  </a:cubicBezTo>
                  <a:cubicBezTo>
                    <a:pt x="8340" y="408"/>
                    <a:pt x="8440" y="308"/>
                    <a:pt x="8440" y="208"/>
                  </a:cubicBezTo>
                  <a:cubicBezTo>
                    <a:pt x="8440" y="92"/>
                    <a:pt x="8365" y="1"/>
                    <a:pt x="8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1285336" y="3883830"/>
              <a:ext cx="28104" cy="102867"/>
            </a:xfrm>
            <a:custGeom>
              <a:avLst/>
              <a:gdLst/>
              <a:ahLst/>
              <a:cxnLst/>
              <a:rect l="l" t="t" r="r" b="b"/>
              <a:pathLst>
                <a:path w="1557" h="5699" extrusionOk="0">
                  <a:moveTo>
                    <a:pt x="1289" y="0"/>
                  </a:moveTo>
                  <a:cubicBezTo>
                    <a:pt x="1219" y="0"/>
                    <a:pt x="1147" y="37"/>
                    <a:pt x="1101" y="128"/>
                  </a:cubicBezTo>
                  <a:cubicBezTo>
                    <a:pt x="334" y="1796"/>
                    <a:pt x="1" y="3664"/>
                    <a:pt x="167" y="5498"/>
                  </a:cubicBezTo>
                  <a:cubicBezTo>
                    <a:pt x="201" y="5598"/>
                    <a:pt x="268" y="5698"/>
                    <a:pt x="401" y="5698"/>
                  </a:cubicBezTo>
                  <a:cubicBezTo>
                    <a:pt x="534" y="5665"/>
                    <a:pt x="601" y="5565"/>
                    <a:pt x="601" y="5465"/>
                  </a:cubicBezTo>
                  <a:cubicBezTo>
                    <a:pt x="434" y="3697"/>
                    <a:pt x="768" y="1896"/>
                    <a:pt x="1468" y="294"/>
                  </a:cubicBezTo>
                  <a:cubicBezTo>
                    <a:pt x="1557" y="140"/>
                    <a:pt x="1426"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26"/>
          <p:cNvSpPr/>
          <p:nvPr/>
        </p:nvSpPr>
        <p:spPr>
          <a:xfrm rot="2278171">
            <a:off x="8855974" y="1558854"/>
            <a:ext cx="580499" cy="690449"/>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8843271" y="379412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209179" y="46852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rot="232344">
            <a:off x="145542" y="2482787"/>
            <a:ext cx="431623" cy="513375"/>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rot="3193698">
            <a:off x="4078659" y="4924198"/>
            <a:ext cx="431625" cy="51337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rot="3193698">
            <a:off x="7018822" y="69848"/>
            <a:ext cx="431625" cy="51337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Azeret Mono"/>
              <a:buNone/>
              <a:defRPr sz="2600" b="1">
                <a:solidFill>
                  <a:schemeClr val="dk1"/>
                </a:solidFill>
                <a:latin typeface="Azeret Mono"/>
                <a:ea typeface="Azeret Mono"/>
                <a:cs typeface="Azeret Mono"/>
                <a:sym typeface="Azeret Mono"/>
              </a:defRPr>
            </a:lvl1pPr>
            <a:lvl2pPr lvl="1">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ctr">
              <a:buNone/>
              <a:defRPr sz="1000">
                <a:solidFill>
                  <a:schemeClr val="dk2"/>
                </a:solidFill>
                <a:latin typeface="Bebas Neue"/>
                <a:ea typeface="Bebas Neue"/>
                <a:cs typeface="Bebas Neue"/>
                <a:sym typeface="Bebas Neue"/>
              </a:defRPr>
            </a:lvl1pPr>
            <a:lvl2pPr lvl="1" algn="ctr">
              <a:buNone/>
              <a:defRPr sz="1000">
                <a:solidFill>
                  <a:schemeClr val="dk2"/>
                </a:solidFill>
                <a:latin typeface="Bebas Neue"/>
                <a:ea typeface="Bebas Neue"/>
                <a:cs typeface="Bebas Neue"/>
                <a:sym typeface="Bebas Neue"/>
              </a:defRPr>
            </a:lvl2pPr>
            <a:lvl3pPr lvl="2" algn="ctr">
              <a:buNone/>
              <a:defRPr sz="1000">
                <a:solidFill>
                  <a:schemeClr val="dk2"/>
                </a:solidFill>
                <a:latin typeface="Bebas Neue"/>
                <a:ea typeface="Bebas Neue"/>
                <a:cs typeface="Bebas Neue"/>
                <a:sym typeface="Bebas Neue"/>
              </a:defRPr>
            </a:lvl3pPr>
            <a:lvl4pPr lvl="3" algn="ctr">
              <a:buNone/>
              <a:defRPr sz="1000">
                <a:solidFill>
                  <a:schemeClr val="dk2"/>
                </a:solidFill>
                <a:latin typeface="Bebas Neue"/>
                <a:ea typeface="Bebas Neue"/>
                <a:cs typeface="Bebas Neue"/>
                <a:sym typeface="Bebas Neue"/>
              </a:defRPr>
            </a:lvl4pPr>
            <a:lvl5pPr lvl="4" algn="ctr">
              <a:buNone/>
              <a:defRPr sz="1000">
                <a:solidFill>
                  <a:schemeClr val="dk2"/>
                </a:solidFill>
                <a:latin typeface="Bebas Neue"/>
                <a:ea typeface="Bebas Neue"/>
                <a:cs typeface="Bebas Neue"/>
                <a:sym typeface="Bebas Neue"/>
              </a:defRPr>
            </a:lvl5pPr>
            <a:lvl6pPr lvl="5" algn="ctr">
              <a:buNone/>
              <a:defRPr sz="1000">
                <a:solidFill>
                  <a:schemeClr val="dk2"/>
                </a:solidFill>
                <a:latin typeface="Bebas Neue"/>
                <a:ea typeface="Bebas Neue"/>
                <a:cs typeface="Bebas Neue"/>
                <a:sym typeface="Bebas Neue"/>
              </a:defRPr>
            </a:lvl6pPr>
            <a:lvl7pPr lvl="6" algn="ctr">
              <a:buNone/>
              <a:defRPr sz="1000">
                <a:solidFill>
                  <a:schemeClr val="dk2"/>
                </a:solidFill>
                <a:latin typeface="Bebas Neue"/>
                <a:ea typeface="Bebas Neue"/>
                <a:cs typeface="Bebas Neue"/>
                <a:sym typeface="Bebas Neue"/>
              </a:defRPr>
            </a:lvl7pPr>
            <a:lvl8pPr lvl="7" algn="ctr">
              <a:buNone/>
              <a:defRPr sz="1000">
                <a:solidFill>
                  <a:schemeClr val="dk2"/>
                </a:solidFill>
                <a:latin typeface="Bebas Neue"/>
                <a:ea typeface="Bebas Neue"/>
                <a:cs typeface="Bebas Neue"/>
                <a:sym typeface="Bebas Neue"/>
              </a:defRPr>
            </a:lvl8pPr>
            <a:lvl9pPr lvl="8" algn="ctr">
              <a:buNone/>
              <a:defRPr sz="1000">
                <a:solidFill>
                  <a:schemeClr val="dk2"/>
                </a:solidFill>
                <a:latin typeface="Bebas Neue"/>
                <a:ea typeface="Bebas Neue"/>
                <a:cs typeface="Bebas Neue"/>
                <a:sym typeface="Bebas Neu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59" r:id="rId6"/>
    <p:sldLayoutId id="2147483660" r:id="rId7"/>
    <p:sldLayoutId id="2147483671" r:id="rId8"/>
    <p:sldLayoutId id="2147483672" r:id="rId9"/>
    <p:sldLayoutId id="2147483674"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37"/>
          <p:cNvSpPr txBox="1">
            <a:spLocks noGrp="1"/>
          </p:cNvSpPr>
          <p:nvPr>
            <p:ph type="ctrTitle"/>
          </p:nvPr>
        </p:nvSpPr>
        <p:spPr>
          <a:xfrm>
            <a:off x="725575" y="1906950"/>
            <a:ext cx="4103400" cy="224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CRM </a:t>
            </a:r>
            <a:br>
              <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BANK</a:t>
            </a:r>
            <a:br>
              <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endParaRPr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79" name="Google Shape;679;p37"/>
          <p:cNvSpPr txBox="1">
            <a:spLocks noGrp="1"/>
          </p:cNvSpPr>
          <p:nvPr>
            <p:ph type="subTitle" idx="1"/>
          </p:nvPr>
        </p:nvSpPr>
        <p:spPr>
          <a:xfrm>
            <a:off x="725575" y="4147100"/>
            <a:ext cx="41034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BY – SANDESH S MORE</a:t>
            </a: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80" name="Google Shape;680;p37"/>
          <p:cNvSpPr/>
          <p:nvPr/>
        </p:nvSpPr>
        <p:spPr>
          <a:xfrm>
            <a:off x="4589905" y="1624541"/>
            <a:ext cx="4161800" cy="2189500"/>
          </a:xfrm>
          <a:custGeom>
            <a:avLst/>
            <a:gdLst/>
            <a:ahLst/>
            <a:cxnLst/>
            <a:rect l="l" t="t" r="r" b="b"/>
            <a:pathLst>
              <a:path w="223093" h="117368" extrusionOk="0">
                <a:moveTo>
                  <a:pt x="111563" y="0"/>
                </a:moveTo>
                <a:cubicBezTo>
                  <a:pt x="85553" y="0"/>
                  <a:pt x="59543" y="5729"/>
                  <a:pt x="39695" y="17187"/>
                </a:cubicBezTo>
                <a:cubicBezTo>
                  <a:pt x="0" y="40137"/>
                  <a:pt x="33" y="77230"/>
                  <a:pt x="39695" y="100180"/>
                </a:cubicBezTo>
                <a:cubicBezTo>
                  <a:pt x="59543" y="111638"/>
                  <a:pt x="85553" y="117367"/>
                  <a:pt x="111563" y="117367"/>
                </a:cubicBezTo>
                <a:cubicBezTo>
                  <a:pt x="137573" y="117367"/>
                  <a:pt x="163584" y="111638"/>
                  <a:pt x="183431" y="100180"/>
                </a:cubicBezTo>
                <a:cubicBezTo>
                  <a:pt x="223093" y="77230"/>
                  <a:pt x="223093" y="40137"/>
                  <a:pt x="183431" y="17187"/>
                </a:cubicBezTo>
                <a:cubicBezTo>
                  <a:pt x="163584" y="5729"/>
                  <a:pt x="137573" y="0"/>
                  <a:pt x="1115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7705029" y="2078324"/>
            <a:ext cx="759184" cy="438728"/>
          </a:xfrm>
          <a:custGeom>
            <a:avLst/>
            <a:gdLst/>
            <a:ahLst/>
            <a:cxnLst/>
            <a:rect l="l" t="t" r="r" b="b"/>
            <a:pathLst>
              <a:path w="40696" h="23518" extrusionOk="0">
                <a:moveTo>
                  <a:pt x="20315" y="1"/>
                </a:moveTo>
                <a:lnTo>
                  <a:pt x="0" y="11776"/>
                </a:lnTo>
                <a:lnTo>
                  <a:pt x="20315" y="23518"/>
                </a:lnTo>
                <a:lnTo>
                  <a:pt x="40696" y="11776"/>
                </a:lnTo>
                <a:lnTo>
                  <a:pt x="203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5278144" y="1920577"/>
            <a:ext cx="2664606" cy="1531445"/>
          </a:xfrm>
          <a:custGeom>
            <a:avLst/>
            <a:gdLst/>
            <a:ahLst/>
            <a:cxnLst/>
            <a:rect l="l" t="t" r="r" b="b"/>
            <a:pathLst>
              <a:path w="142836" h="82093" extrusionOk="0">
                <a:moveTo>
                  <a:pt x="87346" y="1"/>
                </a:moveTo>
                <a:cubicBezTo>
                  <a:pt x="86562" y="1"/>
                  <a:pt x="85778" y="184"/>
                  <a:pt x="85061" y="551"/>
                </a:cubicBezTo>
                <a:lnTo>
                  <a:pt x="1268" y="48919"/>
                </a:lnTo>
                <a:cubicBezTo>
                  <a:pt x="0" y="49653"/>
                  <a:pt x="0" y="50821"/>
                  <a:pt x="1268" y="51554"/>
                </a:cubicBezTo>
                <a:lnTo>
                  <a:pt x="53205" y="81543"/>
                </a:lnTo>
                <a:cubicBezTo>
                  <a:pt x="53922" y="81909"/>
                  <a:pt x="54706" y="82093"/>
                  <a:pt x="55490" y="82093"/>
                </a:cubicBezTo>
                <a:cubicBezTo>
                  <a:pt x="56274" y="82093"/>
                  <a:pt x="57058" y="81909"/>
                  <a:pt x="57775" y="81543"/>
                </a:cubicBezTo>
                <a:lnTo>
                  <a:pt x="141601" y="33175"/>
                </a:lnTo>
                <a:cubicBezTo>
                  <a:pt x="142835" y="32441"/>
                  <a:pt x="142835" y="31273"/>
                  <a:pt x="141601" y="30539"/>
                </a:cubicBezTo>
                <a:lnTo>
                  <a:pt x="89631" y="551"/>
                </a:lnTo>
                <a:cubicBezTo>
                  <a:pt x="88914" y="184"/>
                  <a:pt x="88130" y="1"/>
                  <a:pt x="8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4822626" y="2986244"/>
            <a:ext cx="557579" cy="322358"/>
          </a:xfrm>
          <a:custGeom>
            <a:avLst/>
            <a:gdLst/>
            <a:ahLst/>
            <a:cxnLst/>
            <a:rect l="l" t="t" r="r" b="b"/>
            <a:pathLst>
              <a:path w="29889" h="17280" extrusionOk="0">
                <a:moveTo>
                  <a:pt x="14945" y="0"/>
                </a:moveTo>
                <a:cubicBezTo>
                  <a:pt x="6706" y="0"/>
                  <a:pt x="1" y="3869"/>
                  <a:pt x="1" y="8640"/>
                </a:cubicBezTo>
                <a:cubicBezTo>
                  <a:pt x="1" y="13410"/>
                  <a:pt x="6706" y="17279"/>
                  <a:pt x="14945" y="17279"/>
                </a:cubicBezTo>
                <a:cubicBezTo>
                  <a:pt x="23217" y="17279"/>
                  <a:pt x="29889" y="13410"/>
                  <a:pt x="29889" y="8640"/>
                </a:cubicBezTo>
                <a:cubicBezTo>
                  <a:pt x="29889" y="3869"/>
                  <a:pt x="23217" y="0"/>
                  <a:pt x="14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5298049" y="3193445"/>
            <a:ext cx="557579" cy="321743"/>
          </a:xfrm>
          <a:custGeom>
            <a:avLst/>
            <a:gdLst/>
            <a:ahLst/>
            <a:cxnLst/>
            <a:rect l="l" t="t" r="r" b="b"/>
            <a:pathLst>
              <a:path w="29889" h="17247" extrusionOk="0">
                <a:moveTo>
                  <a:pt x="14945" y="1"/>
                </a:moveTo>
                <a:cubicBezTo>
                  <a:pt x="6705" y="1"/>
                  <a:pt x="1" y="3837"/>
                  <a:pt x="1" y="8607"/>
                </a:cubicBezTo>
                <a:cubicBezTo>
                  <a:pt x="1" y="13377"/>
                  <a:pt x="6705" y="17247"/>
                  <a:pt x="14945" y="17247"/>
                </a:cubicBezTo>
                <a:cubicBezTo>
                  <a:pt x="23217" y="17247"/>
                  <a:pt x="29889" y="13377"/>
                  <a:pt x="29889" y="8607"/>
                </a:cubicBezTo>
                <a:cubicBezTo>
                  <a:pt x="29889" y="3837"/>
                  <a:pt x="23217" y="1"/>
                  <a:pt x="14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6726182" y="2936454"/>
            <a:ext cx="1168642" cy="660256"/>
          </a:xfrm>
          <a:custGeom>
            <a:avLst/>
            <a:gdLst/>
            <a:ahLst/>
            <a:cxnLst/>
            <a:rect l="l" t="t" r="r" b="b"/>
            <a:pathLst>
              <a:path w="62645" h="35393" extrusionOk="0">
                <a:moveTo>
                  <a:pt x="41363" y="0"/>
                </a:moveTo>
                <a:cubicBezTo>
                  <a:pt x="35726" y="0"/>
                  <a:pt x="30422" y="1268"/>
                  <a:pt x="26452" y="3570"/>
                </a:cubicBezTo>
                <a:cubicBezTo>
                  <a:pt x="22750" y="5705"/>
                  <a:pt x="20515" y="8540"/>
                  <a:pt x="20148" y="11609"/>
                </a:cubicBezTo>
                <a:cubicBezTo>
                  <a:pt x="19848" y="14010"/>
                  <a:pt x="20682" y="16346"/>
                  <a:pt x="22550" y="18447"/>
                </a:cubicBezTo>
                <a:lnTo>
                  <a:pt x="1501" y="30622"/>
                </a:lnTo>
                <a:cubicBezTo>
                  <a:pt x="0" y="31223"/>
                  <a:pt x="0" y="33358"/>
                  <a:pt x="1501" y="33958"/>
                </a:cubicBezTo>
                <a:lnTo>
                  <a:pt x="3102" y="34859"/>
                </a:lnTo>
                <a:cubicBezTo>
                  <a:pt x="3770" y="35226"/>
                  <a:pt x="4503" y="35392"/>
                  <a:pt x="5237" y="35392"/>
                </a:cubicBezTo>
                <a:cubicBezTo>
                  <a:pt x="6071" y="35392"/>
                  <a:pt x="6905" y="35159"/>
                  <a:pt x="7606" y="34725"/>
                </a:cubicBezTo>
                <a:lnTo>
                  <a:pt x="26886" y="21716"/>
                </a:lnTo>
                <a:cubicBezTo>
                  <a:pt x="30822" y="23884"/>
                  <a:pt x="35926" y="25052"/>
                  <a:pt x="41363" y="25052"/>
                </a:cubicBezTo>
                <a:cubicBezTo>
                  <a:pt x="46967" y="25052"/>
                  <a:pt x="52271" y="23784"/>
                  <a:pt x="56274" y="21483"/>
                </a:cubicBezTo>
                <a:cubicBezTo>
                  <a:pt x="60377" y="19114"/>
                  <a:pt x="62645" y="15945"/>
                  <a:pt x="62645" y="12543"/>
                </a:cubicBezTo>
                <a:cubicBezTo>
                  <a:pt x="62645" y="9107"/>
                  <a:pt x="60377" y="5938"/>
                  <a:pt x="56274" y="3570"/>
                </a:cubicBezTo>
                <a:cubicBezTo>
                  <a:pt x="52271" y="1235"/>
                  <a:pt x="46967" y="0"/>
                  <a:pt x="41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7858093" y="2655192"/>
            <a:ext cx="533309" cy="322974"/>
          </a:xfrm>
          <a:custGeom>
            <a:avLst/>
            <a:gdLst/>
            <a:ahLst/>
            <a:cxnLst/>
            <a:rect l="l" t="t" r="r" b="b"/>
            <a:pathLst>
              <a:path w="28588" h="17313" extrusionOk="0">
                <a:moveTo>
                  <a:pt x="14209" y="5934"/>
                </a:moveTo>
                <a:cubicBezTo>
                  <a:pt x="14287" y="5934"/>
                  <a:pt x="14366" y="5935"/>
                  <a:pt x="14445" y="5938"/>
                </a:cubicBezTo>
                <a:cubicBezTo>
                  <a:pt x="16179" y="5938"/>
                  <a:pt x="17747" y="6405"/>
                  <a:pt x="18681" y="7172"/>
                </a:cubicBezTo>
                <a:cubicBezTo>
                  <a:pt x="19181" y="7539"/>
                  <a:pt x="19482" y="8139"/>
                  <a:pt x="19448" y="8740"/>
                </a:cubicBezTo>
                <a:cubicBezTo>
                  <a:pt x="19348" y="9540"/>
                  <a:pt x="18547" y="10274"/>
                  <a:pt x="17347" y="10774"/>
                </a:cubicBezTo>
                <a:cubicBezTo>
                  <a:pt x="16346" y="11175"/>
                  <a:pt x="15245" y="11375"/>
                  <a:pt x="14178" y="11375"/>
                </a:cubicBezTo>
                <a:cubicBezTo>
                  <a:pt x="12443" y="11375"/>
                  <a:pt x="10875" y="10908"/>
                  <a:pt x="9941" y="10141"/>
                </a:cubicBezTo>
                <a:cubicBezTo>
                  <a:pt x="9408" y="9774"/>
                  <a:pt x="9141" y="9173"/>
                  <a:pt x="9174" y="8539"/>
                </a:cubicBezTo>
                <a:cubicBezTo>
                  <a:pt x="9274" y="7772"/>
                  <a:pt x="10075" y="7038"/>
                  <a:pt x="11276" y="6538"/>
                </a:cubicBezTo>
                <a:cubicBezTo>
                  <a:pt x="12205" y="6135"/>
                  <a:pt x="13192" y="5934"/>
                  <a:pt x="14209" y="5934"/>
                </a:cubicBezTo>
                <a:close/>
                <a:moveTo>
                  <a:pt x="15212" y="0"/>
                </a:moveTo>
                <a:cubicBezTo>
                  <a:pt x="14645" y="0"/>
                  <a:pt x="14111" y="334"/>
                  <a:pt x="13844" y="834"/>
                </a:cubicBezTo>
                <a:lnTo>
                  <a:pt x="13210" y="2035"/>
                </a:lnTo>
                <a:cubicBezTo>
                  <a:pt x="13177" y="2102"/>
                  <a:pt x="13077" y="2168"/>
                  <a:pt x="12977" y="2202"/>
                </a:cubicBezTo>
                <a:cubicBezTo>
                  <a:pt x="12410" y="2235"/>
                  <a:pt x="11843" y="2302"/>
                  <a:pt x="11309" y="2435"/>
                </a:cubicBezTo>
                <a:lnTo>
                  <a:pt x="11242" y="2435"/>
                </a:lnTo>
                <a:cubicBezTo>
                  <a:pt x="11109" y="2402"/>
                  <a:pt x="10975" y="2402"/>
                  <a:pt x="10842" y="2335"/>
                </a:cubicBezTo>
                <a:lnTo>
                  <a:pt x="9207" y="1234"/>
                </a:lnTo>
                <a:cubicBezTo>
                  <a:pt x="8907" y="1067"/>
                  <a:pt x="8574" y="967"/>
                  <a:pt x="8240" y="967"/>
                </a:cubicBezTo>
                <a:cubicBezTo>
                  <a:pt x="8007" y="967"/>
                  <a:pt x="7806" y="1001"/>
                  <a:pt x="7606" y="1101"/>
                </a:cubicBezTo>
                <a:lnTo>
                  <a:pt x="5138" y="2102"/>
                </a:lnTo>
                <a:cubicBezTo>
                  <a:pt x="4804" y="2235"/>
                  <a:pt x="4537" y="2535"/>
                  <a:pt x="4471" y="2869"/>
                </a:cubicBezTo>
                <a:cubicBezTo>
                  <a:pt x="4404" y="3236"/>
                  <a:pt x="4504" y="3569"/>
                  <a:pt x="4771" y="3836"/>
                </a:cubicBezTo>
                <a:lnTo>
                  <a:pt x="5705" y="4870"/>
                </a:lnTo>
                <a:cubicBezTo>
                  <a:pt x="5505" y="5037"/>
                  <a:pt x="5305" y="5204"/>
                  <a:pt x="5105" y="5404"/>
                </a:cubicBezTo>
                <a:cubicBezTo>
                  <a:pt x="5004" y="5504"/>
                  <a:pt x="4871" y="5571"/>
                  <a:pt x="4704" y="5604"/>
                </a:cubicBezTo>
                <a:lnTo>
                  <a:pt x="1902" y="5504"/>
                </a:lnTo>
                <a:cubicBezTo>
                  <a:pt x="1268" y="5537"/>
                  <a:pt x="735" y="5938"/>
                  <a:pt x="535" y="6505"/>
                </a:cubicBezTo>
                <a:lnTo>
                  <a:pt x="101" y="7872"/>
                </a:lnTo>
                <a:cubicBezTo>
                  <a:pt x="1" y="8206"/>
                  <a:pt x="34" y="8573"/>
                  <a:pt x="201" y="8873"/>
                </a:cubicBezTo>
                <a:cubicBezTo>
                  <a:pt x="401" y="9140"/>
                  <a:pt x="701" y="9340"/>
                  <a:pt x="1035" y="9407"/>
                </a:cubicBezTo>
                <a:lnTo>
                  <a:pt x="3670" y="9807"/>
                </a:lnTo>
                <a:cubicBezTo>
                  <a:pt x="3704" y="9840"/>
                  <a:pt x="3737" y="9907"/>
                  <a:pt x="3770" y="9940"/>
                </a:cubicBezTo>
                <a:cubicBezTo>
                  <a:pt x="3804" y="10141"/>
                  <a:pt x="3870" y="10307"/>
                  <a:pt x="3937" y="10474"/>
                </a:cubicBezTo>
                <a:lnTo>
                  <a:pt x="2102" y="11442"/>
                </a:lnTo>
                <a:cubicBezTo>
                  <a:pt x="1402" y="11742"/>
                  <a:pt x="1268" y="12709"/>
                  <a:pt x="1902" y="13176"/>
                </a:cubicBezTo>
                <a:lnTo>
                  <a:pt x="3437" y="14477"/>
                </a:lnTo>
                <a:cubicBezTo>
                  <a:pt x="3770" y="14744"/>
                  <a:pt x="4137" y="14877"/>
                  <a:pt x="4571" y="14877"/>
                </a:cubicBezTo>
                <a:cubicBezTo>
                  <a:pt x="4738" y="14877"/>
                  <a:pt x="4871" y="14844"/>
                  <a:pt x="5038" y="14811"/>
                </a:cubicBezTo>
                <a:lnTo>
                  <a:pt x="7440" y="14010"/>
                </a:lnTo>
                <a:cubicBezTo>
                  <a:pt x="7506" y="13977"/>
                  <a:pt x="7573" y="13977"/>
                  <a:pt x="7640" y="13977"/>
                </a:cubicBezTo>
                <a:cubicBezTo>
                  <a:pt x="7740" y="13977"/>
                  <a:pt x="7840" y="14010"/>
                  <a:pt x="7973" y="14043"/>
                </a:cubicBezTo>
                <a:cubicBezTo>
                  <a:pt x="8374" y="14210"/>
                  <a:pt x="8807" y="14377"/>
                  <a:pt x="9241" y="14510"/>
                </a:cubicBezTo>
                <a:lnTo>
                  <a:pt x="9107" y="15645"/>
                </a:lnTo>
                <a:cubicBezTo>
                  <a:pt x="9007" y="16345"/>
                  <a:pt x="9508" y="16979"/>
                  <a:pt x="10208" y="17046"/>
                </a:cubicBezTo>
                <a:lnTo>
                  <a:pt x="13277" y="17312"/>
                </a:lnTo>
                <a:lnTo>
                  <a:pt x="13377" y="17312"/>
                </a:lnTo>
                <a:cubicBezTo>
                  <a:pt x="13944" y="17312"/>
                  <a:pt x="14478" y="17012"/>
                  <a:pt x="14778" y="16512"/>
                </a:cubicBezTo>
                <a:lnTo>
                  <a:pt x="15345" y="15278"/>
                </a:lnTo>
                <a:cubicBezTo>
                  <a:pt x="15412" y="15211"/>
                  <a:pt x="15512" y="15144"/>
                  <a:pt x="15579" y="15144"/>
                </a:cubicBezTo>
                <a:cubicBezTo>
                  <a:pt x="16179" y="15077"/>
                  <a:pt x="16713" y="15011"/>
                  <a:pt x="17247" y="14911"/>
                </a:cubicBezTo>
                <a:lnTo>
                  <a:pt x="17347" y="14911"/>
                </a:lnTo>
                <a:cubicBezTo>
                  <a:pt x="17480" y="14911"/>
                  <a:pt x="17613" y="14944"/>
                  <a:pt x="17747" y="15011"/>
                </a:cubicBezTo>
                <a:lnTo>
                  <a:pt x="19348" y="16078"/>
                </a:lnTo>
                <a:cubicBezTo>
                  <a:pt x="19648" y="16278"/>
                  <a:pt x="19982" y="16378"/>
                  <a:pt x="20349" y="16378"/>
                </a:cubicBezTo>
                <a:cubicBezTo>
                  <a:pt x="20549" y="16378"/>
                  <a:pt x="20782" y="16312"/>
                  <a:pt x="20983" y="16245"/>
                </a:cubicBezTo>
                <a:lnTo>
                  <a:pt x="23418" y="15211"/>
                </a:lnTo>
                <a:cubicBezTo>
                  <a:pt x="23751" y="15077"/>
                  <a:pt x="24018" y="14777"/>
                  <a:pt x="24085" y="14444"/>
                </a:cubicBezTo>
                <a:cubicBezTo>
                  <a:pt x="24152" y="14077"/>
                  <a:pt x="24051" y="13743"/>
                  <a:pt x="23818" y="13476"/>
                </a:cubicBezTo>
                <a:lnTo>
                  <a:pt x="22884" y="12442"/>
                </a:lnTo>
                <a:cubicBezTo>
                  <a:pt x="23084" y="12275"/>
                  <a:pt x="23284" y="12109"/>
                  <a:pt x="23451" y="11909"/>
                </a:cubicBezTo>
                <a:cubicBezTo>
                  <a:pt x="23551" y="11808"/>
                  <a:pt x="23685" y="11742"/>
                  <a:pt x="23851" y="11708"/>
                </a:cubicBezTo>
                <a:lnTo>
                  <a:pt x="26687" y="11808"/>
                </a:lnTo>
                <a:cubicBezTo>
                  <a:pt x="27287" y="11808"/>
                  <a:pt x="27854" y="11375"/>
                  <a:pt x="28054" y="10808"/>
                </a:cubicBezTo>
                <a:lnTo>
                  <a:pt x="28488" y="9440"/>
                </a:lnTo>
                <a:cubicBezTo>
                  <a:pt x="28588" y="9107"/>
                  <a:pt x="28555" y="8740"/>
                  <a:pt x="28355" y="8439"/>
                </a:cubicBezTo>
                <a:cubicBezTo>
                  <a:pt x="28188" y="8173"/>
                  <a:pt x="27888" y="7972"/>
                  <a:pt x="27554" y="7906"/>
                </a:cubicBezTo>
                <a:lnTo>
                  <a:pt x="24919" y="7505"/>
                </a:lnTo>
                <a:cubicBezTo>
                  <a:pt x="24885" y="7472"/>
                  <a:pt x="24852" y="7405"/>
                  <a:pt x="24819" y="7372"/>
                </a:cubicBezTo>
                <a:cubicBezTo>
                  <a:pt x="24752" y="7172"/>
                  <a:pt x="24719" y="7005"/>
                  <a:pt x="24652" y="6838"/>
                </a:cubicBezTo>
                <a:lnTo>
                  <a:pt x="26487" y="5871"/>
                </a:lnTo>
                <a:cubicBezTo>
                  <a:pt x="26820" y="5737"/>
                  <a:pt x="27020" y="5404"/>
                  <a:pt x="27087" y="5037"/>
                </a:cubicBezTo>
                <a:cubicBezTo>
                  <a:pt x="27120" y="4703"/>
                  <a:pt x="26954" y="4336"/>
                  <a:pt x="26687" y="4136"/>
                </a:cubicBezTo>
                <a:lnTo>
                  <a:pt x="25152" y="2835"/>
                </a:lnTo>
                <a:cubicBezTo>
                  <a:pt x="24819" y="2569"/>
                  <a:pt x="24418" y="2435"/>
                  <a:pt x="24018" y="2435"/>
                </a:cubicBezTo>
                <a:cubicBezTo>
                  <a:pt x="23851" y="2435"/>
                  <a:pt x="23685" y="2468"/>
                  <a:pt x="23551" y="2502"/>
                </a:cubicBezTo>
                <a:lnTo>
                  <a:pt x="21149" y="3302"/>
                </a:lnTo>
                <a:cubicBezTo>
                  <a:pt x="21083" y="3302"/>
                  <a:pt x="21016" y="3336"/>
                  <a:pt x="20949" y="3336"/>
                </a:cubicBezTo>
                <a:cubicBezTo>
                  <a:pt x="20849" y="3336"/>
                  <a:pt x="20749" y="3302"/>
                  <a:pt x="20616" y="3269"/>
                </a:cubicBezTo>
                <a:cubicBezTo>
                  <a:pt x="20215" y="3069"/>
                  <a:pt x="19782" y="2935"/>
                  <a:pt x="19315" y="2802"/>
                </a:cubicBezTo>
                <a:lnTo>
                  <a:pt x="19482" y="1668"/>
                </a:lnTo>
                <a:cubicBezTo>
                  <a:pt x="19515" y="1334"/>
                  <a:pt x="19415" y="1001"/>
                  <a:pt x="19215" y="734"/>
                </a:cubicBezTo>
                <a:cubicBezTo>
                  <a:pt x="19014" y="467"/>
                  <a:pt x="18714" y="300"/>
                  <a:pt x="18381" y="267"/>
                </a:cubicBezTo>
                <a:lnTo>
                  <a:pt x="15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871786" y="2657058"/>
            <a:ext cx="505942" cy="299954"/>
          </a:xfrm>
          <a:custGeom>
            <a:avLst/>
            <a:gdLst/>
            <a:ahLst/>
            <a:cxnLst/>
            <a:rect l="l" t="t" r="r" b="b"/>
            <a:pathLst>
              <a:path w="27121" h="16079" extrusionOk="0">
                <a:moveTo>
                  <a:pt x="4437" y="0"/>
                </a:moveTo>
                <a:lnTo>
                  <a:pt x="4404" y="2502"/>
                </a:lnTo>
                <a:cubicBezTo>
                  <a:pt x="4404" y="2602"/>
                  <a:pt x="4471" y="2702"/>
                  <a:pt x="4537" y="2769"/>
                </a:cubicBezTo>
                <a:lnTo>
                  <a:pt x="4671" y="2936"/>
                </a:lnTo>
                <a:cubicBezTo>
                  <a:pt x="4771" y="2869"/>
                  <a:pt x="4838" y="2835"/>
                  <a:pt x="4904" y="2769"/>
                </a:cubicBezTo>
                <a:cubicBezTo>
                  <a:pt x="5104" y="2535"/>
                  <a:pt x="5338" y="2335"/>
                  <a:pt x="5571" y="2135"/>
                </a:cubicBezTo>
                <a:cubicBezTo>
                  <a:pt x="5838" y="1968"/>
                  <a:pt x="5872" y="1635"/>
                  <a:pt x="5671" y="1401"/>
                </a:cubicBezTo>
                <a:lnTo>
                  <a:pt x="4571" y="234"/>
                </a:lnTo>
                <a:cubicBezTo>
                  <a:pt x="4504" y="167"/>
                  <a:pt x="4471" y="100"/>
                  <a:pt x="4437" y="0"/>
                </a:cubicBezTo>
                <a:close/>
                <a:moveTo>
                  <a:pt x="25686" y="1835"/>
                </a:moveTo>
                <a:lnTo>
                  <a:pt x="25686" y="1835"/>
                </a:lnTo>
                <a:cubicBezTo>
                  <a:pt x="25652" y="1968"/>
                  <a:pt x="25586" y="2068"/>
                  <a:pt x="25452" y="2135"/>
                </a:cubicBezTo>
                <a:lnTo>
                  <a:pt x="23451" y="3169"/>
                </a:lnTo>
                <a:cubicBezTo>
                  <a:pt x="23217" y="3302"/>
                  <a:pt x="23084" y="3636"/>
                  <a:pt x="23217" y="3903"/>
                </a:cubicBezTo>
                <a:cubicBezTo>
                  <a:pt x="23317" y="4070"/>
                  <a:pt x="23384" y="4236"/>
                  <a:pt x="23418" y="4437"/>
                </a:cubicBezTo>
                <a:cubicBezTo>
                  <a:pt x="23518" y="4737"/>
                  <a:pt x="23751" y="4970"/>
                  <a:pt x="24085" y="5037"/>
                </a:cubicBezTo>
                <a:lnTo>
                  <a:pt x="24552" y="5137"/>
                </a:lnTo>
                <a:lnTo>
                  <a:pt x="25386" y="4703"/>
                </a:lnTo>
                <a:cubicBezTo>
                  <a:pt x="25519" y="4637"/>
                  <a:pt x="25619" y="4503"/>
                  <a:pt x="25619" y="4370"/>
                </a:cubicBezTo>
                <a:lnTo>
                  <a:pt x="25686" y="1835"/>
                </a:lnTo>
                <a:close/>
                <a:moveTo>
                  <a:pt x="27120" y="5938"/>
                </a:moveTo>
                <a:lnTo>
                  <a:pt x="27118" y="6111"/>
                </a:lnTo>
                <a:lnTo>
                  <a:pt x="27120" y="6104"/>
                </a:lnTo>
                <a:cubicBezTo>
                  <a:pt x="27120" y="6038"/>
                  <a:pt x="27120" y="6004"/>
                  <a:pt x="27120" y="5938"/>
                </a:cubicBezTo>
                <a:close/>
                <a:moveTo>
                  <a:pt x="13720" y="2107"/>
                </a:moveTo>
                <a:cubicBezTo>
                  <a:pt x="12535" y="2107"/>
                  <a:pt x="11329" y="2321"/>
                  <a:pt x="10275" y="2769"/>
                </a:cubicBezTo>
                <a:cubicBezTo>
                  <a:pt x="7973" y="3703"/>
                  <a:pt x="7139" y="5437"/>
                  <a:pt x="8140" y="6872"/>
                </a:cubicBezTo>
                <a:cubicBezTo>
                  <a:pt x="8674" y="6171"/>
                  <a:pt x="9407" y="5604"/>
                  <a:pt x="10241" y="5304"/>
                </a:cubicBezTo>
                <a:cubicBezTo>
                  <a:pt x="11300" y="4867"/>
                  <a:pt x="12510" y="4656"/>
                  <a:pt x="13700" y="4656"/>
                </a:cubicBezTo>
                <a:cubicBezTo>
                  <a:pt x="15510" y="4656"/>
                  <a:pt x="17273" y="5145"/>
                  <a:pt x="18381" y="6071"/>
                </a:cubicBezTo>
                <a:cubicBezTo>
                  <a:pt x="18614" y="6271"/>
                  <a:pt x="18814" y="6505"/>
                  <a:pt x="18981" y="6738"/>
                </a:cubicBezTo>
                <a:cubicBezTo>
                  <a:pt x="19715" y="5704"/>
                  <a:pt x="19548" y="4503"/>
                  <a:pt x="18414" y="3536"/>
                </a:cubicBezTo>
                <a:cubicBezTo>
                  <a:pt x="17304" y="2608"/>
                  <a:pt x="15535" y="2107"/>
                  <a:pt x="13720" y="2107"/>
                </a:cubicBezTo>
                <a:close/>
                <a:moveTo>
                  <a:pt x="34" y="5137"/>
                </a:moveTo>
                <a:lnTo>
                  <a:pt x="1" y="7706"/>
                </a:lnTo>
                <a:cubicBezTo>
                  <a:pt x="1" y="7939"/>
                  <a:pt x="168" y="8106"/>
                  <a:pt x="368" y="8139"/>
                </a:cubicBezTo>
                <a:lnTo>
                  <a:pt x="2536" y="8506"/>
                </a:lnTo>
                <a:lnTo>
                  <a:pt x="3670" y="7906"/>
                </a:lnTo>
                <a:cubicBezTo>
                  <a:pt x="3937" y="7772"/>
                  <a:pt x="4037" y="7439"/>
                  <a:pt x="3904" y="7172"/>
                </a:cubicBezTo>
                <a:cubicBezTo>
                  <a:pt x="3837" y="7005"/>
                  <a:pt x="3770" y="6838"/>
                  <a:pt x="3703" y="6638"/>
                </a:cubicBezTo>
                <a:cubicBezTo>
                  <a:pt x="3637" y="6338"/>
                  <a:pt x="3370" y="6104"/>
                  <a:pt x="3070" y="6004"/>
                </a:cubicBezTo>
                <a:lnTo>
                  <a:pt x="401" y="5571"/>
                </a:lnTo>
                <a:cubicBezTo>
                  <a:pt x="201" y="5537"/>
                  <a:pt x="34" y="5371"/>
                  <a:pt x="34" y="5137"/>
                </a:cubicBezTo>
                <a:close/>
                <a:moveTo>
                  <a:pt x="27118" y="6111"/>
                </a:moveTo>
                <a:lnTo>
                  <a:pt x="26653" y="7472"/>
                </a:lnTo>
                <a:cubicBezTo>
                  <a:pt x="26553" y="7772"/>
                  <a:pt x="26286" y="7972"/>
                  <a:pt x="25953" y="7972"/>
                </a:cubicBezTo>
                <a:lnTo>
                  <a:pt x="23151" y="7906"/>
                </a:lnTo>
                <a:cubicBezTo>
                  <a:pt x="23017" y="7906"/>
                  <a:pt x="22850" y="7939"/>
                  <a:pt x="22750" y="8006"/>
                </a:cubicBezTo>
                <a:cubicBezTo>
                  <a:pt x="22550" y="8073"/>
                  <a:pt x="22383" y="8173"/>
                  <a:pt x="22250" y="8306"/>
                </a:cubicBezTo>
                <a:cubicBezTo>
                  <a:pt x="22050" y="8506"/>
                  <a:pt x="21816" y="8740"/>
                  <a:pt x="21583" y="8906"/>
                </a:cubicBezTo>
                <a:cubicBezTo>
                  <a:pt x="21349" y="9073"/>
                  <a:pt x="21316" y="9440"/>
                  <a:pt x="21516" y="9640"/>
                </a:cubicBezTo>
                <a:lnTo>
                  <a:pt x="22450" y="10674"/>
                </a:lnTo>
                <a:cubicBezTo>
                  <a:pt x="22550" y="10641"/>
                  <a:pt x="22617" y="10574"/>
                  <a:pt x="22717" y="10541"/>
                </a:cubicBezTo>
                <a:cubicBezTo>
                  <a:pt x="22850" y="10508"/>
                  <a:pt x="22984" y="10474"/>
                  <a:pt x="23117" y="10474"/>
                </a:cubicBezTo>
                <a:lnTo>
                  <a:pt x="25919" y="10541"/>
                </a:lnTo>
                <a:cubicBezTo>
                  <a:pt x="26253" y="10541"/>
                  <a:pt x="26520" y="10341"/>
                  <a:pt x="26620" y="10041"/>
                </a:cubicBezTo>
                <a:lnTo>
                  <a:pt x="27087" y="8640"/>
                </a:lnTo>
                <a:cubicBezTo>
                  <a:pt x="27087" y="8606"/>
                  <a:pt x="27087" y="8540"/>
                  <a:pt x="27087" y="8506"/>
                </a:cubicBezTo>
                <a:lnTo>
                  <a:pt x="27118" y="6111"/>
                </a:lnTo>
                <a:close/>
                <a:moveTo>
                  <a:pt x="1435" y="9273"/>
                </a:moveTo>
                <a:lnTo>
                  <a:pt x="1402" y="11809"/>
                </a:lnTo>
                <a:cubicBezTo>
                  <a:pt x="1435" y="11909"/>
                  <a:pt x="1468" y="12009"/>
                  <a:pt x="1569" y="12075"/>
                </a:cubicBezTo>
                <a:lnTo>
                  <a:pt x="3103" y="13376"/>
                </a:lnTo>
                <a:cubicBezTo>
                  <a:pt x="3303" y="13510"/>
                  <a:pt x="3537" y="13610"/>
                  <a:pt x="3770" y="13610"/>
                </a:cubicBezTo>
                <a:lnTo>
                  <a:pt x="3937" y="13610"/>
                </a:lnTo>
                <a:cubicBezTo>
                  <a:pt x="3970" y="13576"/>
                  <a:pt x="4004" y="13576"/>
                  <a:pt x="4037" y="13576"/>
                </a:cubicBezTo>
                <a:lnTo>
                  <a:pt x="6405" y="12776"/>
                </a:lnTo>
                <a:lnTo>
                  <a:pt x="6439" y="12776"/>
                </a:lnTo>
                <a:cubicBezTo>
                  <a:pt x="6577" y="12748"/>
                  <a:pt x="6721" y="12732"/>
                  <a:pt x="6863" y="12732"/>
                </a:cubicBezTo>
                <a:cubicBezTo>
                  <a:pt x="7065" y="12732"/>
                  <a:pt x="7264" y="12764"/>
                  <a:pt x="7439" y="12843"/>
                </a:cubicBezTo>
                <a:cubicBezTo>
                  <a:pt x="7873" y="13009"/>
                  <a:pt x="8273" y="13176"/>
                  <a:pt x="8707" y="13310"/>
                </a:cubicBezTo>
                <a:cubicBezTo>
                  <a:pt x="8840" y="13343"/>
                  <a:pt x="8940" y="13410"/>
                  <a:pt x="9041" y="13510"/>
                </a:cubicBezTo>
                <a:lnTo>
                  <a:pt x="9007" y="15244"/>
                </a:lnTo>
                <a:cubicBezTo>
                  <a:pt x="9007" y="15511"/>
                  <a:pt x="9207" y="15745"/>
                  <a:pt x="9474" y="15778"/>
                </a:cubicBezTo>
                <a:lnTo>
                  <a:pt x="12543" y="16078"/>
                </a:lnTo>
                <a:cubicBezTo>
                  <a:pt x="12643" y="16078"/>
                  <a:pt x="12777" y="16045"/>
                  <a:pt x="12877" y="16012"/>
                </a:cubicBezTo>
                <a:cubicBezTo>
                  <a:pt x="12943" y="15978"/>
                  <a:pt x="13010" y="15945"/>
                  <a:pt x="13077" y="15911"/>
                </a:cubicBezTo>
                <a:cubicBezTo>
                  <a:pt x="13110" y="15878"/>
                  <a:pt x="13143" y="15845"/>
                  <a:pt x="13177" y="15811"/>
                </a:cubicBezTo>
                <a:cubicBezTo>
                  <a:pt x="13210" y="15811"/>
                  <a:pt x="13244" y="15778"/>
                  <a:pt x="13244" y="15745"/>
                </a:cubicBezTo>
                <a:cubicBezTo>
                  <a:pt x="13277" y="15711"/>
                  <a:pt x="13310" y="15678"/>
                  <a:pt x="13310" y="15645"/>
                </a:cubicBezTo>
                <a:lnTo>
                  <a:pt x="13944" y="14410"/>
                </a:lnTo>
                <a:cubicBezTo>
                  <a:pt x="13944" y="14377"/>
                  <a:pt x="13977" y="14344"/>
                  <a:pt x="14011" y="14310"/>
                </a:cubicBezTo>
                <a:cubicBezTo>
                  <a:pt x="14011" y="14277"/>
                  <a:pt x="14044" y="14277"/>
                  <a:pt x="14077" y="14244"/>
                </a:cubicBezTo>
                <a:cubicBezTo>
                  <a:pt x="14111" y="14210"/>
                  <a:pt x="14144" y="14144"/>
                  <a:pt x="14211" y="14110"/>
                </a:cubicBezTo>
                <a:cubicBezTo>
                  <a:pt x="14344" y="13977"/>
                  <a:pt x="14544" y="13910"/>
                  <a:pt x="14745" y="13877"/>
                </a:cubicBezTo>
                <a:cubicBezTo>
                  <a:pt x="15278" y="13843"/>
                  <a:pt x="15812" y="13777"/>
                  <a:pt x="16312" y="13677"/>
                </a:cubicBezTo>
                <a:cubicBezTo>
                  <a:pt x="16407" y="13659"/>
                  <a:pt x="16500" y="13651"/>
                  <a:pt x="16590" y="13651"/>
                </a:cubicBezTo>
                <a:cubicBezTo>
                  <a:pt x="16849" y="13651"/>
                  <a:pt x="17090" y="13720"/>
                  <a:pt x="17313" y="13843"/>
                </a:cubicBezTo>
                <a:lnTo>
                  <a:pt x="18948" y="14944"/>
                </a:lnTo>
                <a:cubicBezTo>
                  <a:pt x="19048" y="15011"/>
                  <a:pt x="19148" y="15044"/>
                  <a:pt x="19248" y="15078"/>
                </a:cubicBezTo>
                <a:lnTo>
                  <a:pt x="19782" y="15078"/>
                </a:lnTo>
                <a:lnTo>
                  <a:pt x="19915" y="15044"/>
                </a:lnTo>
                <a:lnTo>
                  <a:pt x="22350" y="14010"/>
                </a:lnTo>
                <a:cubicBezTo>
                  <a:pt x="22450" y="13977"/>
                  <a:pt x="22517" y="13910"/>
                  <a:pt x="22584" y="13843"/>
                </a:cubicBezTo>
                <a:cubicBezTo>
                  <a:pt x="22617" y="13777"/>
                  <a:pt x="22617" y="13710"/>
                  <a:pt x="22617" y="13677"/>
                </a:cubicBezTo>
                <a:lnTo>
                  <a:pt x="22717" y="11108"/>
                </a:lnTo>
                <a:lnTo>
                  <a:pt x="22717" y="11108"/>
                </a:lnTo>
                <a:cubicBezTo>
                  <a:pt x="22684" y="11275"/>
                  <a:pt x="22584" y="11408"/>
                  <a:pt x="22450" y="11442"/>
                </a:cubicBezTo>
                <a:lnTo>
                  <a:pt x="19982" y="12476"/>
                </a:lnTo>
                <a:cubicBezTo>
                  <a:pt x="19864" y="12515"/>
                  <a:pt x="19736" y="12531"/>
                  <a:pt x="19609" y="12531"/>
                </a:cubicBezTo>
                <a:cubicBezTo>
                  <a:pt x="19519" y="12531"/>
                  <a:pt x="19431" y="12523"/>
                  <a:pt x="19348" y="12509"/>
                </a:cubicBezTo>
                <a:cubicBezTo>
                  <a:pt x="19248" y="12476"/>
                  <a:pt x="19114" y="12442"/>
                  <a:pt x="19014" y="12376"/>
                </a:cubicBezTo>
                <a:lnTo>
                  <a:pt x="17380" y="11275"/>
                </a:lnTo>
                <a:cubicBezTo>
                  <a:pt x="17157" y="11151"/>
                  <a:pt x="16898" y="11082"/>
                  <a:pt x="16643" y="11082"/>
                </a:cubicBezTo>
                <a:cubicBezTo>
                  <a:pt x="16554" y="11082"/>
                  <a:pt x="16465" y="11091"/>
                  <a:pt x="16379" y="11108"/>
                </a:cubicBezTo>
                <a:cubicBezTo>
                  <a:pt x="15845" y="11208"/>
                  <a:pt x="15312" y="11275"/>
                  <a:pt x="14778" y="11308"/>
                </a:cubicBezTo>
                <a:cubicBezTo>
                  <a:pt x="14611" y="11342"/>
                  <a:pt x="14411" y="11408"/>
                  <a:pt x="14244" y="11542"/>
                </a:cubicBezTo>
                <a:cubicBezTo>
                  <a:pt x="14144" y="11608"/>
                  <a:pt x="14044" y="11742"/>
                  <a:pt x="14011" y="11842"/>
                </a:cubicBezTo>
                <a:lnTo>
                  <a:pt x="13377" y="13076"/>
                </a:lnTo>
                <a:cubicBezTo>
                  <a:pt x="13277" y="13243"/>
                  <a:pt x="13110" y="13376"/>
                  <a:pt x="12910" y="13443"/>
                </a:cubicBezTo>
                <a:cubicBezTo>
                  <a:pt x="12810" y="13476"/>
                  <a:pt x="12676" y="13510"/>
                  <a:pt x="12576" y="13510"/>
                </a:cubicBezTo>
                <a:lnTo>
                  <a:pt x="9508" y="13210"/>
                </a:lnTo>
                <a:cubicBezTo>
                  <a:pt x="9207" y="13176"/>
                  <a:pt x="9007" y="12909"/>
                  <a:pt x="9041" y="12609"/>
                </a:cubicBezTo>
                <a:lnTo>
                  <a:pt x="9207" y="11442"/>
                </a:lnTo>
                <a:cubicBezTo>
                  <a:pt x="9241" y="11108"/>
                  <a:pt x="9041" y="10841"/>
                  <a:pt x="8740" y="10741"/>
                </a:cubicBezTo>
                <a:cubicBezTo>
                  <a:pt x="8307" y="10608"/>
                  <a:pt x="7906" y="10441"/>
                  <a:pt x="7473" y="10274"/>
                </a:cubicBezTo>
                <a:cubicBezTo>
                  <a:pt x="7297" y="10196"/>
                  <a:pt x="7098" y="10164"/>
                  <a:pt x="6897" y="10164"/>
                </a:cubicBezTo>
                <a:cubicBezTo>
                  <a:pt x="6754" y="10164"/>
                  <a:pt x="6610" y="10180"/>
                  <a:pt x="6472" y="10207"/>
                </a:cubicBezTo>
                <a:lnTo>
                  <a:pt x="6439" y="10207"/>
                </a:lnTo>
                <a:lnTo>
                  <a:pt x="4070" y="11008"/>
                </a:lnTo>
                <a:cubicBezTo>
                  <a:pt x="3970" y="11025"/>
                  <a:pt x="3870" y="11033"/>
                  <a:pt x="3770" y="11033"/>
                </a:cubicBezTo>
                <a:cubicBezTo>
                  <a:pt x="3670" y="11033"/>
                  <a:pt x="3570" y="11025"/>
                  <a:pt x="3470" y="11008"/>
                </a:cubicBezTo>
                <a:cubicBezTo>
                  <a:pt x="3370" y="10975"/>
                  <a:pt x="3236" y="10908"/>
                  <a:pt x="3136" y="10841"/>
                </a:cubicBezTo>
                <a:lnTo>
                  <a:pt x="1602" y="9540"/>
                </a:lnTo>
                <a:cubicBezTo>
                  <a:pt x="1502" y="9474"/>
                  <a:pt x="1468" y="9373"/>
                  <a:pt x="1435"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7936500" y="2848085"/>
            <a:ext cx="56040" cy="62867"/>
          </a:xfrm>
          <a:custGeom>
            <a:avLst/>
            <a:gdLst/>
            <a:ahLst/>
            <a:cxnLst/>
            <a:rect l="l" t="t" r="r" b="b"/>
            <a:pathLst>
              <a:path w="3004" h="3370" extrusionOk="0">
                <a:moveTo>
                  <a:pt x="3003" y="1"/>
                </a:moveTo>
                <a:lnTo>
                  <a:pt x="635" y="768"/>
                </a:lnTo>
                <a:cubicBezTo>
                  <a:pt x="535" y="801"/>
                  <a:pt x="435" y="818"/>
                  <a:pt x="334" y="818"/>
                </a:cubicBezTo>
                <a:cubicBezTo>
                  <a:pt x="234" y="818"/>
                  <a:pt x="134" y="801"/>
                  <a:pt x="34" y="768"/>
                </a:cubicBezTo>
                <a:lnTo>
                  <a:pt x="1" y="3303"/>
                </a:lnTo>
                <a:cubicBezTo>
                  <a:pt x="101" y="3336"/>
                  <a:pt x="201" y="3370"/>
                  <a:pt x="301" y="3370"/>
                </a:cubicBezTo>
                <a:lnTo>
                  <a:pt x="468" y="3370"/>
                </a:lnTo>
                <a:cubicBezTo>
                  <a:pt x="501" y="3370"/>
                  <a:pt x="568" y="3336"/>
                  <a:pt x="601" y="3336"/>
                </a:cubicBezTo>
                <a:lnTo>
                  <a:pt x="2970" y="2569"/>
                </a:lnTo>
                <a:lnTo>
                  <a:pt x="30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112603" y="2872989"/>
            <a:ext cx="25539" cy="82772"/>
          </a:xfrm>
          <a:custGeom>
            <a:avLst/>
            <a:gdLst/>
            <a:ahLst/>
            <a:cxnLst/>
            <a:rect l="l" t="t" r="r" b="b"/>
            <a:pathLst>
              <a:path w="1369" h="4437" extrusionOk="0">
                <a:moveTo>
                  <a:pt x="1369" y="0"/>
                </a:moveTo>
                <a:cubicBezTo>
                  <a:pt x="1269" y="67"/>
                  <a:pt x="1168" y="167"/>
                  <a:pt x="1102" y="300"/>
                </a:cubicBezTo>
                <a:lnTo>
                  <a:pt x="468" y="1501"/>
                </a:lnTo>
                <a:cubicBezTo>
                  <a:pt x="368" y="1668"/>
                  <a:pt x="201" y="1801"/>
                  <a:pt x="34" y="1901"/>
                </a:cubicBezTo>
                <a:lnTo>
                  <a:pt x="1" y="4437"/>
                </a:lnTo>
                <a:cubicBezTo>
                  <a:pt x="68" y="4403"/>
                  <a:pt x="134" y="4370"/>
                  <a:pt x="201" y="4336"/>
                </a:cubicBezTo>
                <a:cubicBezTo>
                  <a:pt x="234" y="4303"/>
                  <a:pt x="268" y="4270"/>
                  <a:pt x="301" y="4270"/>
                </a:cubicBezTo>
                <a:cubicBezTo>
                  <a:pt x="301" y="4236"/>
                  <a:pt x="335" y="4203"/>
                  <a:pt x="368" y="4170"/>
                </a:cubicBezTo>
                <a:cubicBezTo>
                  <a:pt x="368" y="4170"/>
                  <a:pt x="401" y="4136"/>
                  <a:pt x="435" y="4103"/>
                </a:cubicBezTo>
                <a:lnTo>
                  <a:pt x="435" y="4070"/>
                </a:lnTo>
                <a:lnTo>
                  <a:pt x="1035" y="2869"/>
                </a:lnTo>
                <a:cubicBezTo>
                  <a:pt x="1068" y="2802"/>
                  <a:pt x="1102" y="2769"/>
                  <a:pt x="1102" y="2769"/>
                </a:cubicBezTo>
                <a:cubicBezTo>
                  <a:pt x="1135" y="2735"/>
                  <a:pt x="1135" y="2702"/>
                  <a:pt x="1168" y="2669"/>
                </a:cubicBezTo>
                <a:cubicBezTo>
                  <a:pt x="1202" y="2635"/>
                  <a:pt x="1269" y="2602"/>
                  <a:pt x="1302" y="2569"/>
                </a:cubicBezTo>
                <a:lnTo>
                  <a:pt x="13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302399" y="2691271"/>
            <a:ext cx="48559" cy="61636"/>
          </a:xfrm>
          <a:custGeom>
            <a:avLst/>
            <a:gdLst/>
            <a:ahLst/>
            <a:cxnLst/>
            <a:rect l="l" t="t" r="r" b="b"/>
            <a:pathLst>
              <a:path w="2603" h="3304" extrusionOk="0">
                <a:moveTo>
                  <a:pt x="2603" y="1"/>
                </a:moveTo>
                <a:lnTo>
                  <a:pt x="2603" y="1"/>
                </a:lnTo>
                <a:cubicBezTo>
                  <a:pt x="2569" y="134"/>
                  <a:pt x="2469" y="234"/>
                  <a:pt x="2369" y="301"/>
                </a:cubicBezTo>
                <a:lnTo>
                  <a:pt x="368" y="1335"/>
                </a:lnTo>
                <a:cubicBezTo>
                  <a:pt x="134" y="1468"/>
                  <a:pt x="1" y="1802"/>
                  <a:pt x="134" y="2069"/>
                </a:cubicBezTo>
                <a:cubicBezTo>
                  <a:pt x="234" y="2236"/>
                  <a:pt x="301" y="2402"/>
                  <a:pt x="335" y="2603"/>
                </a:cubicBezTo>
                <a:cubicBezTo>
                  <a:pt x="435" y="2903"/>
                  <a:pt x="668" y="3136"/>
                  <a:pt x="1002" y="3203"/>
                </a:cubicBezTo>
                <a:lnTo>
                  <a:pt x="1469" y="3303"/>
                </a:lnTo>
                <a:lnTo>
                  <a:pt x="2303" y="2869"/>
                </a:lnTo>
                <a:cubicBezTo>
                  <a:pt x="2436" y="2803"/>
                  <a:pt x="2536" y="2669"/>
                  <a:pt x="2536" y="2536"/>
                </a:cubicBez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8294937" y="2767812"/>
            <a:ext cx="82791" cy="85888"/>
          </a:xfrm>
          <a:custGeom>
            <a:avLst/>
            <a:gdLst/>
            <a:ahLst/>
            <a:cxnLst/>
            <a:rect l="l" t="t" r="r" b="b"/>
            <a:pathLst>
              <a:path w="4438" h="4604" extrusionOk="0">
                <a:moveTo>
                  <a:pt x="4437" y="1"/>
                </a:moveTo>
                <a:lnTo>
                  <a:pt x="4437" y="48"/>
                </a:lnTo>
                <a:lnTo>
                  <a:pt x="4437" y="48"/>
                </a:lnTo>
                <a:cubicBezTo>
                  <a:pt x="4437" y="34"/>
                  <a:pt x="4437" y="18"/>
                  <a:pt x="4437" y="1"/>
                </a:cubicBezTo>
                <a:close/>
                <a:moveTo>
                  <a:pt x="4437" y="48"/>
                </a:moveTo>
                <a:lnTo>
                  <a:pt x="4437" y="48"/>
                </a:lnTo>
                <a:cubicBezTo>
                  <a:pt x="4435" y="87"/>
                  <a:pt x="4428" y="118"/>
                  <a:pt x="4404" y="167"/>
                </a:cubicBezTo>
                <a:lnTo>
                  <a:pt x="3970" y="1535"/>
                </a:lnTo>
                <a:cubicBezTo>
                  <a:pt x="3870" y="1835"/>
                  <a:pt x="3570" y="2035"/>
                  <a:pt x="3270" y="2035"/>
                </a:cubicBezTo>
                <a:lnTo>
                  <a:pt x="468" y="1969"/>
                </a:lnTo>
                <a:cubicBezTo>
                  <a:pt x="301" y="1969"/>
                  <a:pt x="167" y="2002"/>
                  <a:pt x="34" y="2069"/>
                </a:cubicBezTo>
                <a:lnTo>
                  <a:pt x="1" y="4604"/>
                </a:lnTo>
                <a:cubicBezTo>
                  <a:pt x="134" y="4571"/>
                  <a:pt x="268" y="4537"/>
                  <a:pt x="434" y="4537"/>
                </a:cubicBezTo>
                <a:lnTo>
                  <a:pt x="3236" y="4604"/>
                </a:lnTo>
                <a:cubicBezTo>
                  <a:pt x="3537" y="4604"/>
                  <a:pt x="3837" y="4404"/>
                  <a:pt x="3937" y="4104"/>
                </a:cubicBezTo>
                <a:lnTo>
                  <a:pt x="4370" y="2703"/>
                </a:lnTo>
                <a:cubicBezTo>
                  <a:pt x="4404" y="2669"/>
                  <a:pt x="4404" y="2603"/>
                  <a:pt x="4404" y="2569"/>
                </a:cubicBezTo>
                <a:lnTo>
                  <a:pt x="4437" y="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8232089" y="2864277"/>
            <a:ext cx="62867" cy="73911"/>
          </a:xfrm>
          <a:custGeom>
            <a:avLst/>
            <a:gdLst/>
            <a:ahLst/>
            <a:cxnLst/>
            <a:rect l="l" t="t" r="r" b="b"/>
            <a:pathLst>
              <a:path w="3370" h="3962" extrusionOk="0">
                <a:moveTo>
                  <a:pt x="3370" y="0"/>
                </a:moveTo>
                <a:lnTo>
                  <a:pt x="3370" y="11"/>
                </a:lnTo>
                <a:lnTo>
                  <a:pt x="3370" y="11"/>
                </a:lnTo>
                <a:cubicBezTo>
                  <a:pt x="3370" y="7"/>
                  <a:pt x="3370" y="4"/>
                  <a:pt x="3370" y="0"/>
                </a:cubicBezTo>
                <a:close/>
                <a:moveTo>
                  <a:pt x="3370" y="11"/>
                </a:moveTo>
                <a:cubicBezTo>
                  <a:pt x="3365" y="173"/>
                  <a:pt x="3267" y="301"/>
                  <a:pt x="3136" y="334"/>
                </a:cubicBezTo>
                <a:lnTo>
                  <a:pt x="668" y="1368"/>
                </a:lnTo>
                <a:cubicBezTo>
                  <a:pt x="550" y="1407"/>
                  <a:pt x="422" y="1423"/>
                  <a:pt x="295" y="1423"/>
                </a:cubicBezTo>
                <a:cubicBezTo>
                  <a:pt x="205" y="1423"/>
                  <a:pt x="117" y="1415"/>
                  <a:pt x="34" y="1401"/>
                </a:cubicBezTo>
                <a:lnTo>
                  <a:pt x="1" y="3936"/>
                </a:lnTo>
                <a:lnTo>
                  <a:pt x="67" y="3936"/>
                </a:lnTo>
                <a:cubicBezTo>
                  <a:pt x="134" y="3953"/>
                  <a:pt x="201" y="3961"/>
                  <a:pt x="263" y="3961"/>
                </a:cubicBezTo>
                <a:cubicBezTo>
                  <a:pt x="326" y="3961"/>
                  <a:pt x="384" y="3953"/>
                  <a:pt x="434" y="3936"/>
                </a:cubicBezTo>
                <a:lnTo>
                  <a:pt x="534" y="3936"/>
                </a:lnTo>
                <a:lnTo>
                  <a:pt x="634" y="3903"/>
                </a:lnTo>
                <a:lnTo>
                  <a:pt x="3103" y="2869"/>
                </a:lnTo>
                <a:cubicBezTo>
                  <a:pt x="3170" y="2835"/>
                  <a:pt x="3270" y="2802"/>
                  <a:pt x="3303" y="2702"/>
                </a:cubicBezTo>
                <a:cubicBezTo>
                  <a:pt x="3336" y="2669"/>
                  <a:pt x="3336" y="2602"/>
                  <a:pt x="3336" y="2535"/>
                </a:cubicBezTo>
                <a:lnTo>
                  <a:pt x="3370" y="1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870555" y="2611633"/>
            <a:ext cx="509039" cy="297454"/>
          </a:xfrm>
          <a:custGeom>
            <a:avLst/>
            <a:gdLst/>
            <a:ahLst/>
            <a:cxnLst/>
            <a:rect l="l" t="t" r="r" b="b"/>
            <a:pathLst>
              <a:path w="27287" h="15945" extrusionOk="0">
                <a:moveTo>
                  <a:pt x="13784" y="4542"/>
                </a:moveTo>
                <a:cubicBezTo>
                  <a:pt x="15596" y="4542"/>
                  <a:pt x="17357" y="5043"/>
                  <a:pt x="18447" y="5971"/>
                </a:cubicBezTo>
                <a:cubicBezTo>
                  <a:pt x="20281" y="7505"/>
                  <a:pt x="19614" y="9640"/>
                  <a:pt x="16945" y="10741"/>
                </a:cubicBezTo>
                <a:cubicBezTo>
                  <a:pt x="15887" y="11178"/>
                  <a:pt x="14677" y="11388"/>
                  <a:pt x="13487" y="11388"/>
                </a:cubicBezTo>
                <a:cubicBezTo>
                  <a:pt x="11677" y="11388"/>
                  <a:pt x="9914" y="10900"/>
                  <a:pt x="8806" y="9974"/>
                </a:cubicBezTo>
                <a:cubicBezTo>
                  <a:pt x="6972" y="8439"/>
                  <a:pt x="7672" y="6305"/>
                  <a:pt x="10341" y="5204"/>
                </a:cubicBezTo>
                <a:cubicBezTo>
                  <a:pt x="11395" y="4756"/>
                  <a:pt x="12601" y="4542"/>
                  <a:pt x="13784" y="4542"/>
                </a:cubicBezTo>
                <a:close/>
                <a:moveTo>
                  <a:pt x="14610" y="0"/>
                </a:moveTo>
                <a:cubicBezTo>
                  <a:pt x="14277" y="0"/>
                  <a:pt x="13977" y="167"/>
                  <a:pt x="13810" y="434"/>
                </a:cubicBezTo>
                <a:lnTo>
                  <a:pt x="13176" y="1635"/>
                </a:lnTo>
                <a:cubicBezTo>
                  <a:pt x="13009" y="1935"/>
                  <a:pt x="12709" y="2135"/>
                  <a:pt x="12376" y="2168"/>
                </a:cubicBezTo>
                <a:cubicBezTo>
                  <a:pt x="11842" y="2235"/>
                  <a:pt x="11308" y="2302"/>
                  <a:pt x="10808" y="2402"/>
                </a:cubicBezTo>
                <a:cubicBezTo>
                  <a:pt x="10747" y="2407"/>
                  <a:pt x="10686" y="2410"/>
                  <a:pt x="10627" y="2410"/>
                </a:cubicBezTo>
                <a:cubicBezTo>
                  <a:pt x="10331" y="2410"/>
                  <a:pt x="10057" y="2341"/>
                  <a:pt x="9807" y="2202"/>
                </a:cubicBezTo>
                <a:lnTo>
                  <a:pt x="8173" y="1134"/>
                </a:lnTo>
                <a:cubicBezTo>
                  <a:pt x="7985" y="1030"/>
                  <a:pt x="7784" y="978"/>
                  <a:pt x="7579" y="978"/>
                </a:cubicBezTo>
                <a:cubicBezTo>
                  <a:pt x="7455" y="978"/>
                  <a:pt x="7330" y="997"/>
                  <a:pt x="7205" y="1034"/>
                </a:cubicBezTo>
                <a:lnTo>
                  <a:pt x="4770" y="2068"/>
                </a:lnTo>
                <a:cubicBezTo>
                  <a:pt x="4503" y="2135"/>
                  <a:pt x="4403" y="2468"/>
                  <a:pt x="4603" y="2669"/>
                </a:cubicBezTo>
                <a:lnTo>
                  <a:pt x="5704" y="3836"/>
                </a:lnTo>
                <a:cubicBezTo>
                  <a:pt x="5904" y="4070"/>
                  <a:pt x="5871" y="4403"/>
                  <a:pt x="5637" y="4570"/>
                </a:cubicBezTo>
                <a:cubicBezTo>
                  <a:pt x="5404" y="4770"/>
                  <a:pt x="5170" y="4970"/>
                  <a:pt x="4970" y="5204"/>
                </a:cubicBezTo>
                <a:cubicBezTo>
                  <a:pt x="4737" y="5437"/>
                  <a:pt x="4403" y="5571"/>
                  <a:pt x="4036" y="5604"/>
                </a:cubicBezTo>
                <a:lnTo>
                  <a:pt x="1268" y="5537"/>
                </a:lnTo>
                <a:cubicBezTo>
                  <a:pt x="934" y="5537"/>
                  <a:pt x="634" y="5737"/>
                  <a:pt x="534" y="6038"/>
                </a:cubicBezTo>
                <a:lnTo>
                  <a:pt x="100" y="7405"/>
                </a:lnTo>
                <a:cubicBezTo>
                  <a:pt x="0" y="7706"/>
                  <a:pt x="167" y="8006"/>
                  <a:pt x="467" y="8039"/>
                </a:cubicBezTo>
                <a:lnTo>
                  <a:pt x="3136" y="8439"/>
                </a:lnTo>
                <a:cubicBezTo>
                  <a:pt x="3436" y="8539"/>
                  <a:pt x="3669" y="8773"/>
                  <a:pt x="3769" y="9073"/>
                </a:cubicBezTo>
                <a:cubicBezTo>
                  <a:pt x="3803" y="9273"/>
                  <a:pt x="3869" y="9440"/>
                  <a:pt x="3970" y="9607"/>
                </a:cubicBezTo>
                <a:cubicBezTo>
                  <a:pt x="4103" y="9874"/>
                  <a:pt x="4003" y="10207"/>
                  <a:pt x="3736" y="10341"/>
                </a:cubicBezTo>
                <a:lnTo>
                  <a:pt x="1768" y="11375"/>
                </a:lnTo>
                <a:cubicBezTo>
                  <a:pt x="1501" y="11475"/>
                  <a:pt x="1434" y="11808"/>
                  <a:pt x="1668" y="11975"/>
                </a:cubicBezTo>
                <a:lnTo>
                  <a:pt x="3236" y="13276"/>
                </a:lnTo>
                <a:cubicBezTo>
                  <a:pt x="3420" y="13414"/>
                  <a:pt x="3636" y="13489"/>
                  <a:pt x="3862" y="13489"/>
                </a:cubicBezTo>
                <a:cubicBezTo>
                  <a:pt x="3963" y="13489"/>
                  <a:pt x="4066" y="13474"/>
                  <a:pt x="4170" y="13443"/>
                </a:cubicBezTo>
                <a:lnTo>
                  <a:pt x="6538" y="12676"/>
                </a:lnTo>
                <a:cubicBezTo>
                  <a:pt x="6693" y="12629"/>
                  <a:pt x="6855" y="12604"/>
                  <a:pt x="7017" y="12604"/>
                </a:cubicBezTo>
                <a:cubicBezTo>
                  <a:pt x="7205" y="12604"/>
                  <a:pt x="7393" y="12638"/>
                  <a:pt x="7572" y="12709"/>
                </a:cubicBezTo>
                <a:cubicBezTo>
                  <a:pt x="7972" y="12876"/>
                  <a:pt x="8406" y="13043"/>
                  <a:pt x="8840" y="13176"/>
                </a:cubicBezTo>
                <a:cubicBezTo>
                  <a:pt x="9140" y="13276"/>
                  <a:pt x="9307" y="13576"/>
                  <a:pt x="9273" y="13877"/>
                </a:cubicBezTo>
                <a:lnTo>
                  <a:pt x="9140" y="15044"/>
                </a:lnTo>
                <a:cubicBezTo>
                  <a:pt x="9073" y="15344"/>
                  <a:pt x="9307" y="15611"/>
                  <a:pt x="9607" y="15645"/>
                </a:cubicBezTo>
                <a:lnTo>
                  <a:pt x="12642" y="15945"/>
                </a:lnTo>
                <a:cubicBezTo>
                  <a:pt x="12976" y="15945"/>
                  <a:pt x="13276" y="15778"/>
                  <a:pt x="13443" y="15511"/>
                </a:cubicBezTo>
                <a:lnTo>
                  <a:pt x="14077" y="14277"/>
                </a:lnTo>
                <a:cubicBezTo>
                  <a:pt x="14244" y="14010"/>
                  <a:pt x="14544" y="13810"/>
                  <a:pt x="14877" y="13743"/>
                </a:cubicBezTo>
                <a:cubicBezTo>
                  <a:pt x="15411" y="13710"/>
                  <a:pt x="15945" y="13643"/>
                  <a:pt x="16478" y="13543"/>
                </a:cubicBezTo>
                <a:cubicBezTo>
                  <a:pt x="16565" y="13526"/>
                  <a:pt x="16651" y="13517"/>
                  <a:pt x="16736" y="13517"/>
                </a:cubicBezTo>
                <a:cubicBezTo>
                  <a:pt x="16982" y="13517"/>
                  <a:pt x="17223" y="13586"/>
                  <a:pt x="17446" y="13710"/>
                </a:cubicBezTo>
                <a:lnTo>
                  <a:pt x="19114" y="14844"/>
                </a:lnTo>
                <a:cubicBezTo>
                  <a:pt x="19269" y="14941"/>
                  <a:pt x="19459" y="14993"/>
                  <a:pt x="19649" y="14993"/>
                </a:cubicBezTo>
                <a:cubicBezTo>
                  <a:pt x="19785" y="14993"/>
                  <a:pt x="19922" y="14966"/>
                  <a:pt x="20048" y="14911"/>
                </a:cubicBezTo>
                <a:lnTo>
                  <a:pt x="22516" y="13910"/>
                </a:lnTo>
                <a:cubicBezTo>
                  <a:pt x="22783" y="13810"/>
                  <a:pt x="22883" y="13476"/>
                  <a:pt x="22650" y="13276"/>
                </a:cubicBezTo>
                <a:lnTo>
                  <a:pt x="21549" y="12109"/>
                </a:lnTo>
                <a:cubicBezTo>
                  <a:pt x="21349" y="11875"/>
                  <a:pt x="21382" y="11542"/>
                  <a:pt x="21649" y="11375"/>
                </a:cubicBezTo>
                <a:cubicBezTo>
                  <a:pt x="21882" y="11175"/>
                  <a:pt x="22116" y="10975"/>
                  <a:pt x="22316" y="10774"/>
                </a:cubicBezTo>
                <a:cubicBezTo>
                  <a:pt x="22550" y="10508"/>
                  <a:pt x="22883" y="10374"/>
                  <a:pt x="23217" y="10341"/>
                </a:cubicBezTo>
                <a:lnTo>
                  <a:pt x="26019" y="10441"/>
                </a:lnTo>
                <a:cubicBezTo>
                  <a:pt x="26352" y="10407"/>
                  <a:pt x="26619" y="10207"/>
                  <a:pt x="26719" y="9907"/>
                </a:cubicBezTo>
                <a:lnTo>
                  <a:pt x="27186" y="8539"/>
                </a:lnTo>
                <a:cubicBezTo>
                  <a:pt x="27286" y="8273"/>
                  <a:pt x="27086" y="7972"/>
                  <a:pt x="26819" y="7906"/>
                </a:cubicBezTo>
                <a:lnTo>
                  <a:pt x="24151" y="7505"/>
                </a:lnTo>
                <a:cubicBezTo>
                  <a:pt x="23850" y="7439"/>
                  <a:pt x="23584" y="7172"/>
                  <a:pt x="23517" y="6872"/>
                </a:cubicBezTo>
                <a:cubicBezTo>
                  <a:pt x="23450" y="6705"/>
                  <a:pt x="23383" y="6505"/>
                  <a:pt x="23317" y="6338"/>
                </a:cubicBezTo>
                <a:cubicBezTo>
                  <a:pt x="23183" y="6071"/>
                  <a:pt x="23283" y="5737"/>
                  <a:pt x="23550" y="5604"/>
                </a:cubicBezTo>
                <a:lnTo>
                  <a:pt x="25518" y="4603"/>
                </a:lnTo>
                <a:cubicBezTo>
                  <a:pt x="25785" y="4503"/>
                  <a:pt x="25819" y="4136"/>
                  <a:pt x="25585" y="3970"/>
                </a:cubicBezTo>
                <a:lnTo>
                  <a:pt x="24051" y="2669"/>
                </a:lnTo>
                <a:cubicBezTo>
                  <a:pt x="23866" y="2530"/>
                  <a:pt x="23634" y="2456"/>
                  <a:pt x="23410" y="2456"/>
                </a:cubicBezTo>
                <a:cubicBezTo>
                  <a:pt x="23309" y="2456"/>
                  <a:pt x="23210" y="2471"/>
                  <a:pt x="23117" y="2502"/>
                </a:cubicBezTo>
                <a:lnTo>
                  <a:pt x="20715" y="3269"/>
                </a:lnTo>
                <a:cubicBezTo>
                  <a:pt x="20575" y="3311"/>
                  <a:pt x="20430" y="3329"/>
                  <a:pt x="20283" y="3329"/>
                </a:cubicBezTo>
                <a:cubicBezTo>
                  <a:pt x="20080" y="3329"/>
                  <a:pt x="19875" y="3294"/>
                  <a:pt x="19681" y="3236"/>
                </a:cubicBezTo>
                <a:cubicBezTo>
                  <a:pt x="19281" y="3036"/>
                  <a:pt x="18847" y="2902"/>
                  <a:pt x="18413" y="2769"/>
                </a:cubicBezTo>
                <a:cubicBezTo>
                  <a:pt x="18113" y="2669"/>
                  <a:pt x="17946" y="2368"/>
                  <a:pt x="17980" y="2068"/>
                </a:cubicBezTo>
                <a:lnTo>
                  <a:pt x="18146" y="901"/>
                </a:lnTo>
                <a:cubicBezTo>
                  <a:pt x="18180" y="600"/>
                  <a:pt x="17946" y="300"/>
                  <a:pt x="17646" y="300"/>
                </a:cubicBezTo>
                <a:lnTo>
                  <a:pt x="14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5154928" y="460786"/>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5205949" y="1011370"/>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5380821" y="687537"/>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158043" y="460786"/>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5206733" y="490839"/>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5801473" y="414074"/>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5855609" y="789767"/>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5944594" y="562903"/>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5802088" y="414036"/>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5840051" y="436478"/>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4894821" y="1171056"/>
            <a:ext cx="254529" cy="1575620"/>
          </a:xfrm>
          <a:custGeom>
            <a:avLst/>
            <a:gdLst/>
            <a:ahLst/>
            <a:cxnLst/>
            <a:rect l="l" t="t" r="r" b="b"/>
            <a:pathLst>
              <a:path w="13644" h="84461" extrusionOk="0">
                <a:moveTo>
                  <a:pt x="5571" y="0"/>
                </a:moveTo>
                <a:lnTo>
                  <a:pt x="0" y="10441"/>
                </a:lnTo>
                <a:lnTo>
                  <a:pt x="2669" y="12009"/>
                </a:lnTo>
                <a:lnTo>
                  <a:pt x="3169" y="11742"/>
                </a:lnTo>
                <a:lnTo>
                  <a:pt x="3169" y="82893"/>
                </a:lnTo>
                <a:lnTo>
                  <a:pt x="5904" y="84461"/>
                </a:lnTo>
                <a:lnTo>
                  <a:pt x="10541" y="81792"/>
                </a:lnTo>
                <a:lnTo>
                  <a:pt x="10541" y="7439"/>
                </a:lnTo>
                <a:lnTo>
                  <a:pt x="13643" y="5671"/>
                </a:lnTo>
                <a:lnTo>
                  <a:pt x="8339" y="1601"/>
                </a:lnTo>
                <a:lnTo>
                  <a:pt x="55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4944593" y="1197808"/>
            <a:ext cx="210969" cy="1553234"/>
          </a:xfrm>
          <a:custGeom>
            <a:avLst/>
            <a:gdLst/>
            <a:ahLst/>
            <a:cxnLst/>
            <a:rect l="l" t="t" r="r" b="b"/>
            <a:pathLst>
              <a:path w="11309" h="83261" extrusionOk="0">
                <a:moveTo>
                  <a:pt x="5772" y="0"/>
                </a:moveTo>
                <a:lnTo>
                  <a:pt x="1" y="10808"/>
                </a:lnTo>
                <a:lnTo>
                  <a:pt x="1" y="10808"/>
                </a:lnTo>
                <a:lnTo>
                  <a:pt x="3236" y="8940"/>
                </a:lnTo>
                <a:lnTo>
                  <a:pt x="3236" y="83260"/>
                </a:lnTo>
                <a:lnTo>
                  <a:pt x="8073" y="80458"/>
                </a:lnTo>
                <a:lnTo>
                  <a:pt x="8073" y="6138"/>
                </a:lnTo>
                <a:lnTo>
                  <a:pt x="11309" y="4270"/>
                </a:lnTo>
                <a:lnTo>
                  <a:pt x="57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4950189" y="1364583"/>
            <a:ext cx="54790" cy="1386458"/>
          </a:xfrm>
          <a:custGeom>
            <a:avLst/>
            <a:gdLst/>
            <a:ahLst/>
            <a:cxnLst/>
            <a:rect l="l" t="t" r="r" b="b"/>
            <a:pathLst>
              <a:path w="2937" h="74321" extrusionOk="0">
                <a:moveTo>
                  <a:pt x="2936" y="0"/>
                </a:moveTo>
                <a:lnTo>
                  <a:pt x="1" y="1701"/>
                </a:lnTo>
                <a:lnTo>
                  <a:pt x="1" y="72619"/>
                </a:lnTo>
                <a:lnTo>
                  <a:pt x="2936" y="74320"/>
                </a:lnTo>
                <a:lnTo>
                  <a:pt x="29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5323569" y="1876253"/>
            <a:ext cx="2553832" cy="1506242"/>
          </a:xfrm>
          <a:custGeom>
            <a:avLst/>
            <a:gdLst/>
            <a:ahLst/>
            <a:cxnLst/>
            <a:rect l="l" t="t" r="r" b="b"/>
            <a:pathLst>
              <a:path w="136898" h="80742" extrusionOk="0">
                <a:moveTo>
                  <a:pt x="83481" y="0"/>
                </a:moveTo>
                <a:cubicBezTo>
                  <a:pt x="82734" y="0"/>
                  <a:pt x="81992" y="175"/>
                  <a:pt x="81325" y="525"/>
                </a:cubicBezTo>
                <a:lnTo>
                  <a:pt x="2168" y="46225"/>
                </a:lnTo>
                <a:cubicBezTo>
                  <a:pt x="968" y="46925"/>
                  <a:pt x="0" y="47759"/>
                  <a:pt x="0" y="49060"/>
                </a:cubicBezTo>
                <a:cubicBezTo>
                  <a:pt x="0" y="50361"/>
                  <a:pt x="968" y="51195"/>
                  <a:pt x="2168" y="51896"/>
                </a:cubicBezTo>
                <a:lnTo>
                  <a:pt x="51237" y="80216"/>
                </a:lnTo>
                <a:cubicBezTo>
                  <a:pt x="51904" y="80566"/>
                  <a:pt x="52646" y="80741"/>
                  <a:pt x="53393" y="80741"/>
                </a:cubicBezTo>
                <a:cubicBezTo>
                  <a:pt x="54139" y="80741"/>
                  <a:pt x="54889" y="80566"/>
                  <a:pt x="55573" y="80216"/>
                </a:cubicBezTo>
                <a:lnTo>
                  <a:pt x="134730" y="34516"/>
                </a:lnTo>
                <a:cubicBezTo>
                  <a:pt x="135931" y="33816"/>
                  <a:pt x="136898" y="32949"/>
                  <a:pt x="136898" y="31648"/>
                </a:cubicBezTo>
                <a:cubicBezTo>
                  <a:pt x="136898" y="30347"/>
                  <a:pt x="135931" y="29546"/>
                  <a:pt x="134730" y="28846"/>
                </a:cubicBezTo>
                <a:lnTo>
                  <a:pt x="85661" y="525"/>
                </a:lnTo>
                <a:cubicBezTo>
                  <a:pt x="84978" y="175"/>
                  <a:pt x="84227" y="0"/>
                  <a:pt x="834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5341608" y="1876253"/>
            <a:ext cx="2517753" cy="1447124"/>
          </a:xfrm>
          <a:custGeom>
            <a:avLst/>
            <a:gdLst/>
            <a:ahLst/>
            <a:cxnLst/>
            <a:rect l="l" t="t" r="r" b="b"/>
            <a:pathLst>
              <a:path w="134964" h="77573" extrusionOk="0">
                <a:moveTo>
                  <a:pt x="82514" y="0"/>
                </a:moveTo>
                <a:cubicBezTo>
                  <a:pt x="81767" y="0"/>
                  <a:pt x="81025" y="175"/>
                  <a:pt x="80358" y="525"/>
                </a:cubicBezTo>
                <a:lnTo>
                  <a:pt x="1201" y="46225"/>
                </a:lnTo>
                <a:cubicBezTo>
                  <a:pt x="1" y="46925"/>
                  <a:pt x="1" y="48026"/>
                  <a:pt x="1201" y="48727"/>
                </a:cubicBezTo>
                <a:lnTo>
                  <a:pt x="50270" y="77047"/>
                </a:lnTo>
                <a:cubicBezTo>
                  <a:pt x="50937" y="77397"/>
                  <a:pt x="51679" y="77572"/>
                  <a:pt x="52426" y="77572"/>
                </a:cubicBezTo>
                <a:cubicBezTo>
                  <a:pt x="53172" y="77572"/>
                  <a:pt x="53922" y="77397"/>
                  <a:pt x="54606" y="77047"/>
                </a:cubicBezTo>
                <a:lnTo>
                  <a:pt x="133763" y="31348"/>
                </a:lnTo>
                <a:cubicBezTo>
                  <a:pt x="134964" y="30647"/>
                  <a:pt x="134964" y="29546"/>
                  <a:pt x="133763" y="28846"/>
                </a:cubicBezTo>
                <a:lnTo>
                  <a:pt x="84694" y="525"/>
                </a:lnTo>
                <a:cubicBezTo>
                  <a:pt x="84011" y="175"/>
                  <a:pt x="83260" y="0"/>
                  <a:pt x="82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5323569" y="2740427"/>
            <a:ext cx="996289" cy="642217"/>
          </a:xfrm>
          <a:custGeom>
            <a:avLst/>
            <a:gdLst/>
            <a:ahLst/>
            <a:cxnLst/>
            <a:rect l="l" t="t" r="r" b="b"/>
            <a:pathLst>
              <a:path w="53406" h="34426" extrusionOk="0">
                <a:moveTo>
                  <a:pt x="1968" y="1"/>
                </a:moveTo>
                <a:lnTo>
                  <a:pt x="1968" y="1"/>
                </a:lnTo>
                <a:cubicBezTo>
                  <a:pt x="868" y="668"/>
                  <a:pt x="0" y="1535"/>
                  <a:pt x="0" y="2736"/>
                </a:cubicBezTo>
                <a:cubicBezTo>
                  <a:pt x="0" y="4037"/>
                  <a:pt x="968" y="4871"/>
                  <a:pt x="2168" y="5572"/>
                </a:cubicBezTo>
                <a:lnTo>
                  <a:pt x="51237" y="33892"/>
                </a:lnTo>
                <a:cubicBezTo>
                  <a:pt x="51904" y="34259"/>
                  <a:pt x="52638" y="34426"/>
                  <a:pt x="53405" y="34426"/>
                </a:cubicBezTo>
                <a:lnTo>
                  <a:pt x="53405" y="31257"/>
                </a:lnTo>
                <a:cubicBezTo>
                  <a:pt x="52638" y="31257"/>
                  <a:pt x="51904" y="31090"/>
                  <a:pt x="51237" y="30723"/>
                </a:cubicBezTo>
                <a:lnTo>
                  <a:pt x="2168" y="2403"/>
                </a:lnTo>
                <a:cubicBezTo>
                  <a:pt x="1034" y="1736"/>
                  <a:pt x="1068" y="635"/>
                  <a:pt x="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5477883" y="1957290"/>
            <a:ext cx="1466115" cy="842124"/>
          </a:xfrm>
          <a:custGeom>
            <a:avLst/>
            <a:gdLst/>
            <a:ahLst/>
            <a:cxnLst/>
            <a:rect l="l" t="t" r="r" b="b"/>
            <a:pathLst>
              <a:path w="78591" h="45142" extrusionOk="0">
                <a:moveTo>
                  <a:pt x="74337" y="1"/>
                </a:moveTo>
                <a:cubicBezTo>
                  <a:pt x="73987" y="1"/>
                  <a:pt x="73637" y="84"/>
                  <a:pt x="73320" y="251"/>
                </a:cubicBezTo>
                <a:lnTo>
                  <a:pt x="601" y="42248"/>
                </a:lnTo>
                <a:cubicBezTo>
                  <a:pt x="1" y="42581"/>
                  <a:pt x="1" y="43082"/>
                  <a:pt x="601" y="43415"/>
                </a:cubicBezTo>
                <a:lnTo>
                  <a:pt x="3203" y="44916"/>
                </a:lnTo>
                <a:cubicBezTo>
                  <a:pt x="3537" y="45066"/>
                  <a:pt x="3887" y="45142"/>
                  <a:pt x="4237" y="45142"/>
                </a:cubicBezTo>
                <a:cubicBezTo>
                  <a:pt x="4587" y="45142"/>
                  <a:pt x="4938" y="45066"/>
                  <a:pt x="5271" y="44916"/>
                </a:cubicBezTo>
                <a:lnTo>
                  <a:pt x="78023" y="2920"/>
                </a:lnTo>
                <a:cubicBezTo>
                  <a:pt x="78590" y="2553"/>
                  <a:pt x="78590" y="2052"/>
                  <a:pt x="78023" y="1719"/>
                </a:cubicBezTo>
                <a:lnTo>
                  <a:pt x="75355" y="251"/>
                </a:lnTo>
                <a:cubicBezTo>
                  <a:pt x="75038" y="84"/>
                  <a:pt x="74687" y="1"/>
                  <a:pt x="74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5609811" y="2035193"/>
            <a:ext cx="1766050" cy="1014851"/>
          </a:xfrm>
          <a:custGeom>
            <a:avLst/>
            <a:gdLst/>
            <a:ahLst/>
            <a:cxnLst/>
            <a:rect l="l" t="t" r="r" b="b"/>
            <a:pathLst>
              <a:path w="94669" h="54401" extrusionOk="0">
                <a:moveTo>
                  <a:pt x="74415" y="0"/>
                </a:moveTo>
                <a:cubicBezTo>
                  <a:pt x="74058" y="0"/>
                  <a:pt x="73701" y="93"/>
                  <a:pt x="73386" y="278"/>
                </a:cubicBezTo>
                <a:lnTo>
                  <a:pt x="634" y="42275"/>
                </a:lnTo>
                <a:cubicBezTo>
                  <a:pt x="101" y="42608"/>
                  <a:pt x="1" y="43075"/>
                  <a:pt x="468" y="43342"/>
                </a:cubicBezTo>
                <a:lnTo>
                  <a:pt x="19481" y="54250"/>
                </a:lnTo>
                <a:cubicBezTo>
                  <a:pt x="19737" y="54350"/>
                  <a:pt x="20011" y="54401"/>
                  <a:pt x="20285" y="54401"/>
                </a:cubicBezTo>
                <a:cubicBezTo>
                  <a:pt x="20654" y="54401"/>
                  <a:pt x="21024" y="54308"/>
                  <a:pt x="21349" y="54117"/>
                </a:cubicBezTo>
                <a:lnTo>
                  <a:pt x="94034" y="12187"/>
                </a:lnTo>
                <a:cubicBezTo>
                  <a:pt x="94601" y="11886"/>
                  <a:pt x="94668" y="11386"/>
                  <a:pt x="94201" y="11119"/>
                </a:cubicBezTo>
                <a:lnTo>
                  <a:pt x="75254" y="178"/>
                </a:lnTo>
                <a:cubicBezTo>
                  <a:pt x="74987" y="59"/>
                  <a:pt x="74701" y="0"/>
                  <a:pt x="74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5647774" y="2064948"/>
            <a:ext cx="1692605" cy="967672"/>
          </a:xfrm>
          <a:custGeom>
            <a:avLst/>
            <a:gdLst/>
            <a:ahLst/>
            <a:cxnLst/>
            <a:rect l="l" t="t" r="r" b="b"/>
            <a:pathLst>
              <a:path w="90732" h="51872" extrusionOk="0">
                <a:moveTo>
                  <a:pt x="72852" y="1"/>
                </a:moveTo>
                <a:cubicBezTo>
                  <a:pt x="72794" y="1"/>
                  <a:pt x="72736" y="17"/>
                  <a:pt x="72686" y="51"/>
                </a:cubicBezTo>
                <a:lnTo>
                  <a:pt x="70417" y="1352"/>
                </a:lnTo>
                <a:cubicBezTo>
                  <a:pt x="70317" y="1418"/>
                  <a:pt x="70317" y="1485"/>
                  <a:pt x="70384" y="1552"/>
                </a:cubicBezTo>
                <a:lnTo>
                  <a:pt x="70984" y="1885"/>
                </a:lnTo>
                <a:cubicBezTo>
                  <a:pt x="71034" y="1902"/>
                  <a:pt x="71093" y="1910"/>
                  <a:pt x="71151" y="1910"/>
                </a:cubicBezTo>
                <a:cubicBezTo>
                  <a:pt x="71209" y="1910"/>
                  <a:pt x="71268" y="1902"/>
                  <a:pt x="71318" y="1885"/>
                </a:cubicBezTo>
                <a:lnTo>
                  <a:pt x="73620" y="584"/>
                </a:lnTo>
                <a:cubicBezTo>
                  <a:pt x="73686" y="518"/>
                  <a:pt x="73720" y="418"/>
                  <a:pt x="73620" y="384"/>
                </a:cubicBezTo>
                <a:lnTo>
                  <a:pt x="73019" y="51"/>
                </a:lnTo>
                <a:cubicBezTo>
                  <a:pt x="72969" y="17"/>
                  <a:pt x="72911" y="1"/>
                  <a:pt x="72852" y="1"/>
                </a:cubicBezTo>
                <a:close/>
                <a:moveTo>
                  <a:pt x="69529" y="1927"/>
                </a:moveTo>
                <a:cubicBezTo>
                  <a:pt x="69475" y="1927"/>
                  <a:pt x="69417" y="1935"/>
                  <a:pt x="69350" y="1952"/>
                </a:cubicBezTo>
                <a:lnTo>
                  <a:pt x="67082" y="3286"/>
                </a:lnTo>
                <a:cubicBezTo>
                  <a:pt x="66981" y="3320"/>
                  <a:pt x="66981" y="3420"/>
                  <a:pt x="67082" y="3453"/>
                </a:cubicBezTo>
                <a:lnTo>
                  <a:pt x="67649" y="3787"/>
                </a:lnTo>
                <a:cubicBezTo>
                  <a:pt x="67699" y="3820"/>
                  <a:pt x="67757" y="3837"/>
                  <a:pt x="67815" y="3837"/>
                </a:cubicBezTo>
                <a:cubicBezTo>
                  <a:pt x="67874" y="3837"/>
                  <a:pt x="67932" y="3820"/>
                  <a:pt x="67982" y="3787"/>
                </a:cubicBezTo>
                <a:lnTo>
                  <a:pt x="70250" y="2486"/>
                </a:lnTo>
                <a:cubicBezTo>
                  <a:pt x="70351" y="2419"/>
                  <a:pt x="70351" y="2352"/>
                  <a:pt x="70284" y="2286"/>
                </a:cubicBezTo>
                <a:lnTo>
                  <a:pt x="69683" y="1952"/>
                </a:lnTo>
                <a:cubicBezTo>
                  <a:pt x="69633" y="1935"/>
                  <a:pt x="69583" y="1927"/>
                  <a:pt x="69529" y="1927"/>
                </a:cubicBezTo>
                <a:close/>
                <a:moveTo>
                  <a:pt x="75854" y="1727"/>
                </a:moveTo>
                <a:cubicBezTo>
                  <a:pt x="75796" y="1727"/>
                  <a:pt x="75738" y="1735"/>
                  <a:pt x="75688" y="1752"/>
                </a:cubicBezTo>
                <a:lnTo>
                  <a:pt x="73419" y="3086"/>
                </a:lnTo>
                <a:cubicBezTo>
                  <a:pt x="73319" y="3153"/>
                  <a:pt x="73319" y="3220"/>
                  <a:pt x="73386" y="3286"/>
                </a:cubicBezTo>
                <a:lnTo>
                  <a:pt x="75588" y="4521"/>
                </a:lnTo>
                <a:cubicBezTo>
                  <a:pt x="75638" y="4554"/>
                  <a:pt x="75696" y="4571"/>
                  <a:pt x="75754" y="4571"/>
                </a:cubicBezTo>
                <a:cubicBezTo>
                  <a:pt x="75813" y="4571"/>
                  <a:pt x="75871" y="4554"/>
                  <a:pt x="75921" y="4521"/>
                </a:cubicBezTo>
                <a:lnTo>
                  <a:pt x="78189" y="3186"/>
                </a:lnTo>
                <a:cubicBezTo>
                  <a:pt x="78290" y="3153"/>
                  <a:pt x="78290" y="3053"/>
                  <a:pt x="78223" y="3020"/>
                </a:cubicBezTo>
                <a:lnTo>
                  <a:pt x="76021" y="1752"/>
                </a:lnTo>
                <a:cubicBezTo>
                  <a:pt x="75971" y="1735"/>
                  <a:pt x="75913" y="1727"/>
                  <a:pt x="75854" y="1727"/>
                </a:cubicBezTo>
                <a:close/>
                <a:moveTo>
                  <a:pt x="66214" y="3837"/>
                </a:moveTo>
                <a:cubicBezTo>
                  <a:pt x="66156" y="3837"/>
                  <a:pt x="66098" y="3853"/>
                  <a:pt x="66047" y="3887"/>
                </a:cubicBezTo>
                <a:lnTo>
                  <a:pt x="63779" y="5188"/>
                </a:lnTo>
                <a:cubicBezTo>
                  <a:pt x="63679" y="5254"/>
                  <a:pt x="63679" y="5321"/>
                  <a:pt x="63779" y="5388"/>
                </a:cubicBezTo>
                <a:lnTo>
                  <a:pt x="64346" y="5721"/>
                </a:lnTo>
                <a:cubicBezTo>
                  <a:pt x="64396" y="5755"/>
                  <a:pt x="64455" y="5771"/>
                  <a:pt x="64513" y="5771"/>
                </a:cubicBezTo>
                <a:cubicBezTo>
                  <a:pt x="64571" y="5771"/>
                  <a:pt x="64630" y="5755"/>
                  <a:pt x="64680" y="5721"/>
                </a:cubicBezTo>
                <a:lnTo>
                  <a:pt x="66948" y="4387"/>
                </a:lnTo>
                <a:cubicBezTo>
                  <a:pt x="67048" y="4354"/>
                  <a:pt x="67048" y="4254"/>
                  <a:pt x="66981" y="4220"/>
                </a:cubicBezTo>
                <a:lnTo>
                  <a:pt x="66381" y="3887"/>
                </a:lnTo>
                <a:cubicBezTo>
                  <a:pt x="66331" y="3853"/>
                  <a:pt x="66273" y="3837"/>
                  <a:pt x="66214" y="3837"/>
                </a:cubicBezTo>
                <a:close/>
                <a:moveTo>
                  <a:pt x="72506" y="3637"/>
                </a:moveTo>
                <a:cubicBezTo>
                  <a:pt x="72452" y="3637"/>
                  <a:pt x="72402" y="3653"/>
                  <a:pt x="72352" y="3687"/>
                </a:cubicBezTo>
                <a:lnTo>
                  <a:pt x="70050" y="5021"/>
                </a:lnTo>
                <a:cubicBezTo>
                  <a:pt x="69950" y="5054"/>
                  <a:pt x="69950" y="5154"/>
                  <a:pt x="70050" y="5188"/>
                </a:cubicBezTo>
                <a:lnTo>
                  <a:pt x="72219" y="6455"/>
                </a:lnTo>
                <a:cubicBezTo>
                  <a:pt x="72269" y="6472"/>
                  <a:pt x="72327" y="6480"/>
                  <a:pt x="72385" y="6480"/>
                </a:cubicBezTo>
                <a:cubicBezTo>
                  <a:pt x="72444" y="6480"/>
                  <a:pt x="72502" y="6472"/>
                  <a:pt x="72552" y="6455"/>
                </a:cubicBezTo>
                <a:lnTo>
                  <a:pt x="74820" y="5121"/>
                </a:lnTo>
                <a:cubicBezTo>
                  <a:pt x="74920" y="5088"/>
                  <a:pt x="74920" y="4988"/>
                  <a:pt x="74854" y="4954"/>
                </a:cubicBezTo>
                <a:lnTo>
                  <a:pt x="72686" y="3687"/>
                </a:lnTo>
                <a:cubicBezTo>
                  <a:pt x="72619" y="3653"/>
                  <a:pt x="72560" y="3637"/>
                  <a:pt x="72506" y="3637"/>
                </a:cubicBezTo>
                <a:close/>
                <a:moveTo>
                  <a:pt x="62879" y="5763"/>
                </a:moveTo>
                <a:cubicBezTo>
                  <a:pt x="62820" y="5763"/>
                  <a:pt x="62762" y="5771"/>
                  <a:pt x="62712" y="5788"/>
                </a:cubicBezTo>
                <a:lnTo>
                  <a:pt x="60443" y="7122"/>
                </a:lnTo>
                <a:cubicBezTo>
                  <a:pt x="60343" y="7156"/>
                  <a:pt x="60343" y="7256"/>
                  <a:pt x="60443" y="7289"/>
                </a:cubicBezTo>
                <a:lnTo>
                  <a:pt x="61011" y="7656"/>
                </a:lnTo>
                <a:cubicBezTo>
                  <a:pt x="61061" y="7673"/>
                  <a:pt x="61119" y="7681"/>
                  <a:pt x="61177" y="7681"/>
                </a:cubicBezTo>
                <a:cubicBezTo>
                  <a:pt x="61236" y="7681"/>
                  <a:pt x="61294" y="7673"/>
                  <a:pt x="61344" y="7656"/>
                </a:cubicBezTo>
                <a:lnTo>
                  <a:pt x="63612" y="6322"/>
                </a:lnTo>
                <a:cubicBezTo>
                  <a:pt x="63712" y="6289"/>
                  <a:pt x="63712" y="6188"/>
                  <a:pt x="63646" y="6155"/>
                </a:cubicBezTo>
                <a:lnTo>
                  <a:pt x="63045" y="5788"/>
                </a:lnTo>
                <a:cubicBezTo>
                  <a:pt x="62995" y="5771"/>
                  <a:pt x="62937" y="5763"/>
                  <a:pt x="62879" y="5763"/>
                </a:cubicBezTo>
                <a:close/>
                <a:moveTo>
                  <a:pt x="78923" y="3528"/>
                </a:moveTo>
                <a:cubicBezTo>
                  <a:pt x="78865" y="3528"/>
                  <a:pt x="78807" y="3537"/>
                  <a:pt x="78757" y="3553"/>
                </a:cubicBezTo>
                <a:lnTo>
                  <a:pt x="76488" y="4888"/>
                </a:lnTo>
                <a:cubicBezTo>
                  <a:pt x="76422" y="4954"/>
                  <a:pt x="76388" y="5021"/>
                  <a:pt x="76488" y="5054"/>
                </a:cubicBezTo>
                <a:lnTo>
                  <a:pt x="81792" y="8123"/>
                </a:lnTo>
                <a:cubicBezTo>
                  <a:pt x="81842" y="8140"/>
                  <a:pt x="81892" y="8148"/>
                  <a:pt x="81942" y="8148"/>
                </a:cubicBezTo>
                <a:cubicBezTo>
                  <a:pt x="81992" y="8148"/>
                  <a:pt x="82042" y="8140"/>
                  <a:pt x="82092" y="8123"/>
                </a:cubicBezTo>
                <a:lnTo>
                  <a:pt x="84394" y="6789"/>
                </a:lnTo>
                <a:cubicBezTo>
                  <a:pt x="84494" y="6756"/>
                  <a:pt x="84494" y="6655"/>
                  <a:pt x="84394" y="6622"/>
                </a:cubicBezTo>
                <a:lnTo>
                  <a:pt x="79090" y="3553"/>
                </a:lnTo>
                <a:cubicBezTo>
                  <a:pt x="79040" y="3537"/>
                  <a:pt x="78982" y="3528"/>
                  <a:pt x="78923" y="3528"/>
                </a:cubicBezTo>
                <a:close/>
                <a:moveTo>
                  <a:pt x="75621" y="5438"/>
                </a:moveTo>
                <a:cubicBezTo>
                  <a:pt x="75563" y="5438"/>
                  <a:pt x="75504" y="5455"/>
                  <a:pt x="75454" y="5488"/>
                </a:cubicBezTo>
                <a:lnTo>
                  <a:pt x="73186" y="6789"/>
                </a:lnTo>
                <a:cubicBezTo>
                  <a:pt x="73086" y="6856"/>
                  <a:pt x="73086" y="6956"/>
                  <a:pt x="73153" y="6989"/>
                </a:cubicBezTo>
                <a:lnTo>
                  <a:pt x="75321" y="8257"/>
                </a:lnTo>
                <a:cubicBezTo>
                  <a:pt x="75371" y="8273"/>
                  <a:pt x="75429" y="8282"/>
                  <a:pt x="75488" y="8282"/>
                </a:cubicBezTo>
                <a:cubicBezTo>
                  <a:pt x="75546" y="8282"/>
                  <a:pt x="75604" y="8273"/>
                  <a:pt x="75654" y="8257"/>
                </a:cubicBezTo>
                <a:lnTo>
                  <a:pt x="77956" y="6922"/>
                </a:lnTo>
                <a:cubicBezTo>
                  <a:pt x="78056" y="6889"/>
                  <a:pt x="78056" y="6789"/>
                  <a:pt x="77956" y="6756"/>
                </a:cubicBezTo>
                <a:lnTo>
                  <a:pt x="75788" y="5488"/>
                </a:lnTo>
                <a:cubicBezTo>
                  <a:pt x="75738" y="5455"/>
                  <a:pt x="75679" y="5438"/>
                  <a:pt x="75621" y="5438"/>
                </a:cubicBezTo>
                <a:close/>
                <a:moveTo>
                  <a:pt x="69183" y="5563"/>
                </a:moveTo>
                <a:cubicBezTo>
                  <a:pt x="69125" y="5563"/>
                  <a:pt x="69066" y="5571"/>
                  <a:pt x="69016" y="5588"/>
                </a:cubicBezTo>
                <a:lnTo>
                  <a:pt x="66748" y="6922"/>
                </a:lnTo>
                <a:cubicBezTo>
                  <a:pt x="66648" y="6989"/>
                  <a:pt x="66648" y="7056"/>
                  <a:pt x="66715" y="7122"/>
                </a:cubicBezTo>
                <a:lnTo>
                  <a:pt x="68916" y="8357"/>
                </a:lnTo>
                <a:cubicBezTo>
                  <a:pt x="68966" y="8390"/>
                  <a:pt x="69025" y="8407"/>
                  <a:pt x="69083" y="8407"/>
                </a:cubicBezTo>
                <a:cubicBezTo>
                  <a:pt x="69141" y="8407"/>
                  <a:pt x="69200" y="8390"/>
                  <a:pt x="69250" y="8357"/>
                </a:cubicBezTo>
                <a:lnTo>
                  <a:pt x="71518" y="7056"/>
                </a:lnTo>
                <a:cubicBezTo>
                  <a:pt x="71618" y="6989"/>
                  <a:pt x="71618" y="6889"/>
                  <a:pt x="71518" y="6856"/>
                </a:cubicBezTo>
                <a:lnTo>
                  <a:pt x="69350" y="5588"/>
                </a:lnTo>
                <a:cubicBezTo>
                  <a:pt x="69300" y="5571"/>
                  <a:pt x="69241" y="5563"/>
                  <a:pt x="69183" y="5563"/>
                </a:cubicBezTo>
                <a:close/>
                <a:moveTo>
                  <a:pt x="78723" y="7239"/>
                </a:moveTo>
                <a:cubicBezTo>
                  <a:pt x="78665" y="7239"/>
                  <a:pt x="78606" y="7256"/>
                  <a:pt x="78556" y="7289"/>
                </a:cubicBezTo>
                <a:lnTo>
                  <a:pt x="76288" y="8590"/>
                </a:lnTo>
                <a:cubicBezTo>
                  <a:pt x="76188" y="8657"/>
                  <a:pt x="76188" y="8757"/>
                  <a:pt x="76288" y="8790"/>
                </a:cubicBezTo>
                <a:lnTo>
                  <a:pt x="78456" y="10058"/>
                </a:lnTo>
                <a:cubicBezTo>
                  <a:pt x="78498" y="10072"/>
                  <a:pt x="78545" y="10080"/>
                  <a:pt x="78593" y="10080"/>
                </a:cubicBezTo>
                <a:cubicBezTo>
                  <a:pt x="78661" y="10080"/>
                  <a:pt x="78731" y="10064"/>
                  <a:pt x="78790" y="10025"/>
                </a:cubicBezTo>
                <a:lnTo>
                  <a:pt x="78790" y="10058"/>
                </a:lnTo>
                <a:lnTo>
                  <a:pt x="81058" y="8724"/>
                </a:lnTo>
                <a:cubicBezTo>
                  <a:pt x="81158" y="8657"/>
                  <a:pt x="81158" y="8590"/>
                  <a:pt x="81092" y="8557"/>
                </a:cubicBezTo>
                <a:lnTo>
                  <a:pt x="78890" y="7289"/>
                </a:lnTo>
                <a:cubicBezTo>
                  <a:pt x="78840" y="7256"/>
                  <a:pt x="78782" y="7239"/>
                  <a:pt x="78723" y="7239"/>
                </a:cubicBezTo>
                <a:close/>
                <a:moveTo>
                  <a:pt x="72285" y="7373"/>
                </a:moveTo>
                <a:cubicBezTo>
                  <a:pt x="72227" y="7373"/>
                  <a:pt x="72169" y="7389"/>
                  <a:pt x="72118" y="7423"/>
                </a:cubicBezTo>
                <a:lnTo>
                  <a:pt x="69884" y="8724"/>
                </a:lnTo>
                <a:cubicBezTo>
                  <a:pt x="69783" y="8757"/>
                  <a:pt x="69750" y="8857"/>
                  <a:pt x="69850" y="8924"/>
                </a:cubicBezTo>
                <a:lnTo>
                  <a:pt x="72018" y="10158"/>
                </a:lnTo>
                <a:cubicBezTo>
                  <a:pt x="72068" y="10175"/>
                  <a:pt x="72127" y="10183"/>
                  <a:pt x="72185" y="10183"/>
                </a:cubicBezTo>
                <a:cubicBezTo>
                  <a:pt x="72244" y="10183"/>
                  <a:pt x="72302" y="10175"/>
                  <a:pt x="72352" y="10158"/>
                </a:cubicBezTo>
                <a:lnTo>
                  <a:pt x="74620" y="8857"/>
                </a:lnTo>
                <a:cubicBezTo>
                  <a:pt x="74720" y="8790"/>
                  <a:pt x="74720" y="8724"/>
                  <a:pt x="74620" y="8657"/>
                </a:cubicBezTo>
                <a:lnTo>
                  <a:pt x="72452" y="7423"/>
                </a:lnTo>
                <a:cubicBezTo>
                  <a:pt x="72402" y="7389"/>
                  <a:pt x="72344" y="7373"/>
                  <a:pt x="72285" y="7373"/>
                </a:cubicBezTo>
                <a:close/>
                <a:moveTo>
                  <a:pt x="65864" y="7473"/>
                </a:moveTo>
                <a:cubicBezTo>
                  <a:pt x="65814" y="7473"/>
                  <a:pt x="65764" y="7489"/>
                  <a:pt x="65714" y="7523"/>
                </a:cubicBezTo>
                <a:lnTo>
                  <a:pt x="63412" y="8857"/>
                </a:lnTo>
                <a:cubicBezTo>
                  <a:pt x="63312" y="8890"/>
                  <a:pt x="63312" y="8990"/>
                  <a:pt x="63412" y="9024"/>
                </a:cubicBezTo>
                <a:lnTo>
                  <a:pt x="65580" y="10291"/>
                </a:lnTo>
                <a:cubicBezTo>
                  <a:pt x="65631" y="10308"/>
                  <a:pt x="65689" y="10316"/>
                  <a:pt x="65747" y="10316"/>
                </a:cubicBezTo>
                <a:cubicBezTo>
                  <a:pt x="65806" y="10316"/>
                  <a:pt x="65864" y="10308"/>
                  <a:pt x="65914" y="10291"/>
                </a:cubicBezTo>
                <a:lnTo>
                  <a:pt x="68182" y="8957"/>
                </a:lnTo>
                <a:cubicBezTo>
                  <a:pt x="68282" y="8924"/>
                  <a:pt x="68282" y="8824"/>
                  <a:pt x="68216" y="8790"/>
                </a:cubicBezTo>
                <a:lnTo>
                  <a:pt x="66014" y="7523"/>
                </a:lnTo>
                <a:cubicBezTo>
                  <a:pt x="65964" y="7489"/>
                  <a:pt x="65914" y="7473"/>
                  <a:pt x="65864" y="7473"/>
                </a:cubicBezTo>
                <a:close/>
                <a:moveTo>
                  <a:pt x="58042" y="7639"/>
                </a:moveTo>
                <a:cubicBezTo>
                  <a:pt x="57983" y="7639"/>
                  <a:pt x="57925" y="7656"/>
                  <a:pt x="57875" y="7690"/>
                </a:cubicBezTo>
                <a:lnTo>
                  <a:pt x="55607" y="8990"/>
                </a:lnTo>
                <a:cubicBezTo>
                  <a:pt x="55507" y="9057"/>
                  <a:pt x="55507" y="9124"/>
                  <a:pt x="55607" y="9191"/>
                </a:cubicBezTo>
                <a:lnTo>
                  <a:pt x="57775" y="10425"/>
                </a:lnTo>
                <a:cubicBezTo>
                  <a:pt x="57825" y="10458"/>
                  <a:pt x="57883" y="10475"/>
                  <a:pt x="57942" y="10475"/>
                </a:cubicBezTo>
                <a:cubicBezTo>
                  <a:pt x="58000" y="10475"/>
                  <a:pt x="58058" y="10458"/>
                  <a:pt x="58108" y="10425"/>
                </a:cubicBezTo>
                <a:lnTo>
                  <a:pt x="60377" y="9124"/>
                </a:lnTo>
                <a:cubicBezTo>
                  <a:pt x="60477" y="9057"/>
                  <a:pt x="60477" y="8990"/>
                  <a:pt x="60377" y="8924"/>
                </a:cubicBezTo>
                <a:lnTo>
                  <a:pt x="58209" y="7690"/>
                </a:lnTo>
                <a:cubicBezTo>
                  <a:pt x="58159" y="7656"/>
                  <a:pt x="58100" y="7639"/>
                  <a:pt x="58042" y="7639"/>
                </a:cubicBezTo>
                <a:close/>
                <a:moveTo>
                  <a:pt x="85182" y="7106"/>
                </a:moveTo>
                <a:cubicBezTo>
                  <a:pt x="85128" y="7106"/>
                  <a:pt x="85078" y="7122"/>
                  <a:pt x="85028" y="7156"/>
                </a:cubicBezTo>
                <a:lnTo>
                  <a:pt x="82726" y="8457"/>
                </a:lnTo>
                <a:cubicBezTo>
                  <a:pt x="82626" y="8523"/>
                  <a:pt x="82626" y="8590"/>
                  <a:pt x="82726" y="8657"/>
                </a:cubicBezTo>
                <a:lnTo>
                  <a:pt x="87996" y="11726"/>
                </a:lnTo>
                <a:cubicBezTo>
                  <a:pt x="88047" y="11742"/>
                  <a:pt x="88105" y="11751"/>
                  <a:pt x="88163" y="11751"/>
                </a:cubicBezTo>
                <a:cubicBezTo>
                  <a:pt x="88222" y="11751"/>
                  <a:pt x="88280" y="11742"/>
                  <a:pt x="88330" y="11726"/>
                </a:cubicBezTo>
                <a:lnTo>
                  <a:pt x="90632" y="10391"/>
                </a:lnTo>
                <a:cubicBezTo>
                  <a:pt x="90732" y="10325"/>
                  <a:pt x="90732" y="10258"/>
                  <a:pt x="90632" y="10191"/>
                </a:cubicBezTo>
                <a:lnTo>
                  <a:pt x="85361" y="7156"/>
                </a:lnTo>
                <a:cubicBezTo>
                  <a:pt x="85295" y="7122"/>
                  <a:pt x="85236" y="7106"/>
                  <a:pt x="85182" y="7106"/>
                </a:cubicBezTo>
                <a:close/>
                <a:moveTo>
                  <a:pt x="81871" y="9032"/>
                </a:moveTo>
                <a:cubicBezTo>
                  <a:pt x="81817" y="9032"/>
                  <a:pt x="81759" y="9040"/>
                  <a:pt x="81692" y="9057"/>
                </a:cubicBezTo>
                <a:lnTo>
                  <a:pt x="79424" y="10391"/>
                </a:lnTo>
                <a:cubicBezTo>
                  <a:pt x="79324" y="10425"/>
                  <a:pt x="79324" y="10525"/>
                  <a:pt x="79424" y="10558"/>
                </a:cubicBezTo>
                <a:lnTo>
                  <a:pt x="81592" y="11826"/>
                </a:lnTo>
                <a:cubicBezTo>
                  <a:pt x="81642" y="11842"/>
                  <a:pt x="81692" y="11851"/>
                  <a:pt x="81742" y="11851"/>
                </a:cubicBezTo>
                <a:cubicBezTo>
                  <a:pt x="81792" y="11851"/>
                  <a:pt x="81842" y="11842"/>
                  <a:pt x="81892" y="11826"/>
                </a:cubicBezTo>
                <a:lnTo>
                  <a:pt x="81925" y="11826"/>
                </a:lnTo>
                <a:lnTo>
                  <a:pt x="84194" y="10492"/>
                </a:lnTo>
                <a:cubicBezTo>
                  <a:pt x="84294" y="10458"/>
                  <a:pt x="84294" y="10358"/>
                  <a:pt x="84227" y="10325"/>
                </a:cubicBezTo>
                <a:lnTo>
                  <a:pt x="82026" y="9057"/>
                </a:lnTo>
                <a:cubicBezTo>
                  <a:pt x="81976" y="9040"/>
                  <a:pt x="81925" y="9032"/>
                  <a:pt x="81871" y="9032"/>
                </a:cubicBezTo>
                <a:close/>
                <a:moveTo>
                  <a:pt x="75387" y="9166"/>
                </a:moveTo>
                <a:cubicBezTo>
                  <a:pt x="75329" y="9166"/>
                  <a:pt x="75271" y="9174"/>
                  <a:pt x="75221" y="9191"/>
                </a:cubicBezTo>
                <a:lnTo>
                  <a:pt x="72919" y="10525"/>
                </a:lnTo>
                <a:cubicBezTo>
                  <a:pt x="72852" y="10592"/>
                  <a:pt x="72819" y="10658"/>
                  <a:pt x="72919" y="10725"/>
                </a:cubicBezTo>
                <a:lnTo>
                  <a:pt x="75121" y="11959"/>
                </a:lnTo>
                <a:cubicBezTo>
                  <a:pt x="75171" y="11993"/>
                  <a:pt x="75229" y="12009"/>
                  <a:pt x="75287" y="12009"/>
                </a:cubicBezTo>
                <a:cubicBezTo>
                  <a:pt x="75346" y="12009"/>
                  <a:pt x="75404" y="11993"/>
                  <a:pt x="75454" y="11959"/>
                </a:cubicBezTo>
                <a:lnTo>
                  <a:pt x="77722" y="10658"/>
                </a:lnTo>
                <a:cubicBezTo>
                  <a:pt x="77823" y="10592"/>
                  <a:pt x="77823" y="10492"/>
                  <a:pt x="77722" y="10458"/>
                </a:cubicBezTo>
                <a:lnTo>
                  <a:pt x="75554" y="9191"/>
                </a:lnTo>
                <a:cubicBezTo>
                  <a:pt x="75504" y="9174"/>
                  <a:pt x="75446" y="9166"/>
                  <a:pt x="75387" y="9166"/>
                </a:cubicBezTo>
                <a:close/>
                <a:moveTo>
                  <a:pt x="68937" y="9286"/>
                </a:moveTo>
                <a:cubicBezTo>
                  <a:pt x="68890" y="9286"/>
                  <a:pt x="68839" y="9296"/>
                  <a:pt x="68783" y="9324"/>
                </a:cubicBezTo>
                <a:lnTo>
                  <a:pt x="66548" y="10625"/>
                </a:lnTo>
                <a:cubicBezTo>
                  <a:pt x="66448" y="10692"/>
                  <a:pt x="66414" y="10792"/>
                  <a:pt x="66548" y="10825"/>
                </a:cubicBezTo>
                <a:lnTo>
                  <a:pt x="68716" y="12093"/>
                </a:lnTo>
                <a:cubicBezTo>
                  <a:pt x="68766" y="12109"/>
                  <a:pt x="68824" y="12118"/>
                  <a:pt x="68883" y="12118"/>
                </a:cubicBezTo>
                <a:cubicBezTo>
                  <a:pt x="68941" y="12118"/>
                  <a:pt x="69000" y="12109"/>
                  <a:pt x="69050" y="12093"/>
                </a:cubicBezTo>
                <a:lnTo>
                  <a:pt x="71285" y="10792"/>
                </a:lnTo>
                <a:cubicBezTo>
                  <a:pt x="71385" y="10725"/>
                  <a:pt x="71385" y="10625"/>
                  <a:pt x="71318" y="10592"/>
                </a:cubicBezTo>
                <a:lnTo>
                  <a:pt x="69116" y="9324"/>
                </a:lnTo>
                <a:cubicBezTo>
                  <a:pt x="69059" y="9305"/>
                  <a:pt x="69001" y="9286"/>
                  <a:pt x="68937" y="9286"/>
                </a:cubicBezTo>
                <a:close/>
                <a:moveTo>
                  <a:pt x="54723" y="9566"/>
                </a:moveTo>
                <a:cubicBezTo>
                  <a:pt x="54673" y="9566"/>
                  <a:pt x="54623" y="9574"/>
                  <a:pt x="54573" y="9591"/>
                </a:cubicBezTo>
                <a:lnTo>
                  <a:pt x="52271" y="10925"/>
                </a:lnTo>
                <a:cubicBezTo>
                  <a:pt x="52171" y="10959"/>
                  <a:pt x="52171" y="11059"/>
                  <a:pt x="52271" y="11092"/>
                </a:cubicBezTo>
                <a:lnTo>
                  <a:pt x="54439" y="12360"/>
                </a:lnTo>
                <a:cubicBezTo>
                  <a:pt x="54489" y="12376"/>
                  <a:pt x="54548" y="12385"/>
                  <a:pt x="54606" y="12385"/>
                </a:cubicBezTo>
                <a:cubicBezTo>
                  <a:pt x="54664" y="12385"/>
                  <a:pt x="54723" y="12376"/>
                  <a:pt x="54773" y="12360"/>
                </a:cubicBezTo>
                <a:lnTo>
                  <a:pt x="57041" y="11059"/>
                </a:lnTo>
                <a:cubicBezTo>
                  <a:pt x="57141" y="10992"/>
                  <a:pt x="57141" y="10892"/>
                  <a:pt x="57074" y="10858"/>
                </a:cubicBezTo>
                <a:lnTo>
                  <a:pt x="54873" y="9591"/>
                </a:lnTo>
                <a:cubicBezTo>
                  <a:pt x="54823" y="9574"/>
                  <a:pt x="54773" y="9566"/>
                  <a:pt x="54723" y="9566"/>
                </a:cubicBezTo>
                <a:close/>
                <a:moveTo>
                  <a:pt x="61840" y="9808"/>
                </a:moveTo>
                <a:cubicBezTo>
                  <a:pt x="61778" y="9808"/>
                  <a:pt x="61711" y="9824"/>
                  <a:pt x="61644" y="9858"/>
                </a:cubicBezTo>
                <a:lnTo>
                  <a:pt x="61678" y="9858"/>
                </a:lnTo>
                <a:lnTo>
                  <a:pt x="59376" y="11159"/>
                </a:lnTo>
                <a:cubicBezTo>
                  <a:pt x="59276" y="11225"/>
                  <a:pt x="59276" y="11292"/>
                  <a:pt x="59376" y="11359"/>
                </a:cubicBezTo>
                <a:lnTo>
                  <a:pt x="61578" y="12593"/>
                </a:lnTo>
                <a:cubicBezTo>
                  <a:pt x="61628" y="12626"/>
                  <a:pt x="61678" y="12643"/>
                  <a:pt x="61732" y="12643"/>
                </a:cubicBezTo>
                <a:cubicBezTo>
                  <a:pt x="61786" y="12643"/>
                  <a:pt x="61844" y="12626"/>
                  <a:pt x="61911" y="12593"/>
                </a:cubicBezTo>
                <a:lnTo>
                  <a:pt x="64179" y="11292"/>
                </a:lnTo>
                <a:cubicBezTo>
                  <a:pt x="64280" y="11225"/>
                  <a:pt x="64280" y="11159"/>
                  <a:pt x="64179" y="11092"/>
                </a:cubicBezTo>
                <a:lnTo>
                  <a:pt x="62011" y="9858"/>
                </a:lnTo>
                <a:cubicBezTo>
                  <a:pt x="61961" y="9824"/>
                  <a:pt x="61903" y="9808"/>
                  <a:pt x="61840" y="9808"/>
                </a:cubicBezTo>
                <a:close/>
                <a:moveTo>
                  <a:pt x="84961" y="10833"/>
                </a:moveTo>
                <a:cubicBezTo>
                  <a:pt x="84903" y="10833"/>
                  <a:pt x="84844" y="10842"/>
                  <a:pt x="84794" y="10858"/>
                </a:cubicBezTo>
                <a:lnTo>
                  <a:pt x="82526" y="12193"/>
                </a:lnTo>
                <a:cubicBezTo>
                  <a:pt x="82426" y="12226"/>
                  <a:pt x="82426" y="12326"/>
                  <a:pt x="82493" y="12360"/>
                </a:cubicBezTo>
                <a:lnTo>
                  <a:pt x="84694" y="13627"/>
                </a:lnTo>
                <a:cubicBezTo>
                  <a:pt x="84744" y="13644"/>
                  <a:pt x="84794" y="13652"/>
                  <a:pt x="84848" y="13652"/>
                </a:cubicBezTo>
                <a:cubicBezTo>
                  <a:pt x="84903" y="13652"/>
                  <a:pt x="84961" y="13644"/>
                  <a:pt x="85028" y="13627"/>
                </a:cubicBezTo>
                <a:lnTo>
                  <a:pt x="87296" y="12293"/>
                </a:lnTo>
                <a:cubicBezTo>
                  <a:pt x="87396" y="12259"/>
                  <a:pt x="87396" y="12159"/>
                  <a:pt x="87296" y="12126"/>
                </a:cubicBezTo>
                <a:lnTo>
                  <a:pt x="85128" y="10858"/>
                </a:lnTo>
                <a:cubicBezTo>
                  <a:pt x="85078" y="10842"/>
                  <a:pt x="85019" y="10833"/>
                  <a:pt x="84961" y="10833"/>
                </a:cubicBezTo>
                <a:close/>
                <a:moveTo>
                  <a:pt x="78523" y="10942"/>
                </a:moveTo>
                <a:cubicBezTo>
                  <a:pt x="78465" y="10942"/>
                  <a:pt x="78406" y="10959"/>
                  <a:pt x="78356" y="10992"/>
                </a:cubicBezTo>
                <a:lnTo>
                  <a:pt x="76088" y="12293"/>
                </a:lnTo>
                <a:cubicBezTo>
                  <a:pt x="75988" y="12360"/>
                  <a:pt x="75988" y="12460"/>
                  <a:pt x="76055" y="12493"/>
                </a:cubicBezTo>
                <a:lnTo>
                  <a:pt x="78256" y="13761"/>
                </a:lnTo>
                <a:cubicBezTo>
                  <a:pt x="78306" y="13777"/>
                  <a:pt x="78356" y="13786"/>
                  <a:pt x="78406" y="13786"/>
                </a:cubicBezTo>
                <a:cubicBezTo>
                  <a:pt x="78456" y="13786"/>
                  <a:pt x="78506" y="13777"/>
                  <a:pt x="78556" y="13761"/>
                </a:cubicBezTo>
                <a:lnTo>
                  <a:pt x="78590" y="13761"/>
                </a:lnTo>
                <a:lnTo>
                  <a:pt x="80858" y="12426"/>
                </a:lnTo>
                <a:cubicBezTo>
                  <a:pt x="80958" y="12360"/>
                  <a:pt x="80958" y="12293"/>
                  <a:pt x="80858" y="12259"/>
                </a:cubicBezTo>
                <a:lnTo>
                  <a:pt x="78690" y="10992"/>
                </a:lnTo>
                <a:cubicBezTo>
                  <a:pt x="78640" y="10959"/>
                  <a:pt x="78581" y="10942"/>
                  <a:pt x="78523" y="10942"/>
                </a:cubicBezTo>
                <a:close/>
                <a:moveTo>
                  <a:pt x="72085" y="11075"/>
                </a:moveTo>
                <a:cubicBezTo>
                  <a:pt x="72027" y="11075"/>
                  <a:pt x="71968" y="11092"/>
                  <a:pt x="71918" y="11125"/>
                </a:cubicBezTo>
                <a:lnTo>
                  <a:pt x="69617" y="12460"/>
                </a:lnTo>
                <a:cubicBezTo>
                  <a:pt x="69550" y="12493"/>
                  <a:pt x="69517" y="12593"/>
                  <a:pt x="69617" y="12626"/>
                </a:cubicBezTo>
                <a:lnTo>
                  <a:pt x="71785" y="13894"/>
                </a:lnTo>
                <a:cubicBezTo>
                  <a:pt x="71826" y="13908"/>
                  <a:pt x="71874" y="13916"/>
                  <a:pt x="71922" y="13916"/>
                </a:cubicBezTo>
                <a:cubicBezTo>
                  <a:pt x="71990" y="13916"/>
                  <a:pt x="72060" y="13900"/>
                  <a:pt x="72118" y="13861"/>
                </a:cubicBezTo>
                <a:lnTo>
                  <a:pt x="74420" y="12560"/>
                </a:lnTo>
                <a:cubicBezTo>
                  <a:pt x="74520" y="12493"/>
                  <a:pt x="74520" y="12426"/>
                  <a:pt x="74420" y="12360"/>
                </a:cubicBezTo>
                <a:lnTo>
                  <a:pt x="72252" y="11125"/>
                </a:lnTo>
                <a:cubicBezTo>
                  <a:pt x="72202" y="11092"/>
                  <a:pt x="72143" y="11075"/>
                  <a:pt x="72085" y="11075"/>
                </a:cubicBezTo>
                <a:close/>
                <a:moveTo>
                  <a:pt x="51370" y="11476"/>
                </a:moveTo>
                <a:cubicBezTo>
                  <a:pt x="51312" y="11476"/>
                  <a:pt x="51254" y="11492"/>
                  <a:pt x="51204" y="11526"/>
                </a:cubicBezTo>
                <a:lnTo>
                  <a:pt x="48935" y="12827"/>
                </a:lnTo>
                <a:cubicBezTo>
                  <a:pt x="48835" y="12893"/>
                  <a:pt x="48835" y="12960"/>
                  <a:pt x="48935" y="13027"/>
                </a:cubicBezTo>
                <a:lnTo>
                  <a:pt x="51103" y="14261"/>
                </a:lnTo>
                <a:cubicBezTo>
                  <a:pt x="51154" y="14294"/>
                  <a:pt x="51212" y="14311"/>
                  <a:pt x="51270" y="14311"/>
                </a:cubicBezTo>
                <a:cubicBezTo>
                  <a:pt x="51329" y="14311"/>
                  <a:pt x="51387" y="14294"/>
                  <a:pt x="51437" y="14261"/>
                </a:cubicBezTo>
                <a:lnTo>
                  <a:pt x="53705" y="12960"/>
                </a:lnTo>
                <a:cubicBezTo>
                  <a:pt x="53805" y="12927"/>
                  <a:pt x="53805" y="12827"/>
                  <a:pt x="53705" y="12760"/>
                </a:cubicBezTo>
                <a:lnTo>
                  <a:pt x="51537" y="11526"/>
                </a:lnTo>
                <a:cubicBezTo>
                  <a:pt x="51487" y="11492"/>
                  <a:pt x="51429" y="11476"/>
                  <a:pt x="51370" y="11476"/>
                </a:cubicBezTo>
                <a:close/>
                <a:moveTo>
                  <a:pt x="64913" y="11609"/>
                </a:moveTo>
                <a:cubicBezTo>
                  <a:pt x="64855" y="11609"/>
                  <a:pt x="64797" y="11626"/>
                  <a:pt x="64747" y="11659"/>
                </a:cubicBezTo>
                <a:lnTo>
                  <a:pt x="62478" y="12960"/>
                </a:lnTo>
                <a:cubicBezTo>
                  <a:pt x="62378" y="13027"/>
                  <a:pt x="62378" y="13093"/>
                  <a:pt x="62445" y="13160"/>
                </a:cubicBezTo>
                <a:lnTo>
                  <a:pt x="64646" y="14394"/>
                </a:lnTo>
                <a:cubicBezTo>
                  <a:pt x="64697" y="14428"/>
                  <a:pt x="64755" y="14444"/>
                  <a:pt x="64813" y="14444"/>
                </a:cubicBezTo>
                <a:cubicBezTo>
                  <a:pt x="64872" y="14444"/>
                  <a:pt x="64930" y="14428"/>
                  <a:pt x="64980" y="14394"/>
                </a:cubicBezTo>
                <a:lnTo>
                  <a:pt x="67282" y="13093"/>
                </a:lnTo>
                <a:cubicBezTo>
                  <a:pt x="67382" y="13027"/>
                  <a:pt x="67382" y="12960"/>
                  <a:pt x="67282" y="12893"/>
                </a:cubicBezTo>
                <a:lnTo>
                  <a:pt x="65080" y="11659"/>
                </a:lnTo>
                <a:cubicBezTo>
                  <a:pt x="65030" y="11626"/>
                  <a:pt x="64972" y="11609"/>
                  <a:pt x="64913" y="11609"/>
                </a:cubicBezTo>
                <a:close/>
                <a:moveTo>
                  <a:pt x="58492" y="11734"/>
                </a:moveTo>
                <a:cubicBezTo>
                  <a:pt x="58434" y="11734"/>
                  <a:pt x="58375" y="11742"/>
                  <a:pt x="58309" y="11759"/>
                </a:cubicBezTo>
                <a:lnTo>
                  <a:pt x="56040" y="13093"/>
                </a:lnTo>
                <a:cubicBezTo>
                  <a:pt x="55940" y="13160"/>
                  <a:pt x="55940" y="13227"/>
                  <a:pt x="56040" y="13294"/>
                </a:cubicBezTo>
                <a:lnTo>
                  <a:pt x="58209" y="14528"/>
                </a:lnTo>
                <a:cubicBezTo>
                  <a:pt x="58259" y="14561"/>
                  <a:pt x="58317" y="14578"/>
                  <a:pt x="58375" y="14578"/>
                </a:cubicBezTo>
                <a:cubicBezTo>
                  <a:pt x="58434" y="14578"/>
                  <a:pt x="58492" y="14561"/>
                  <a:pt x="58542" y="14528"/>
                </a:cubicBezTo>
                <a:lnTo>
                  <a:pt x="60810" y="13193"/>
                </a:lnTo>
                <a:cubicBezTo>
                  <a:pt x="60910" y="13160"/>
                  <a:pt x="60944" y="13060"/>
                  <a:pt x="60844" y="13027"/>
                </a:cubicBezTo>
                <a:lnTo>
                  <a:pt x="58676" y="11759"/>
                </a:lnTo>
                <a:cubicBezTo>
                  <a:pt x="58609" y="11742"/>
                  <a:pt x="58550" y="11734"/>
                  <a:pt x="58492" y="11734"/>
                </a:cubicBezTo>
                <a:close/>
                <a:moveTo>
                  <a:pt x="75187" y="12877"/>
                </a:moveTo>
                <a:cubicBezTo>
                  <a:pt x="75129" y="12877"/>
                  <a:pt x="75071" y="12893"/>
                  <a:pt x="75021" y="12927"/>
                </a:cubicBezTo>
                <a:lnTo>
                  <a:pt x="72752" y="14228"/>
                </a:lnTo>
                <a:cubicBezTo>
                  <a:pt x="72652" y="14294"/>
                  <a:pt x="72652" y="14394"/>
                  <a:pt x="72752" y="14428"/>
                </a:cubicBezTo>
                <a:lnTo>
                  <a:pt x="74920" y="15695"/>
                </a:lnTo>
                <a:cubicBezTo>
                  <a:pt x="74971" y="15712"/>
                  <a:pt x="75029" y="15720"/>
                  <a:pt x="75087" y="15720"/>
                </a:cubicBezTo>
                <a:cubicBezTo>
                  <a:pt x="75146" y="15720"/>
                  <a:pt x="75204" y="15712"/>
                  <a:pt x="75254" y="15695"/>
                </a:cubicBezTo>
                <a:lnTo>
                  <a:pt x="77522" y="14361"/>
                </a:lnTo>
                <a:cubicBezTo>
                  <a:pt x="77622" y="14294"/>
                  <a:pt x="77622" y="14228"/>
                  <a:pt x="77556" y="14161"/>
                </a:cubicBezTo>
                <a:lnTo>
                  <a:pt x="75354" y="12927"/>
                </a:lnTo>
                <a:cubicBezTo>
                  <a:pt x="75304" y="12893"/>
                  <a:pt x="75246" y="12877"/>
                  <a:pt x="75187" y="12877"/>
                </a:cubicBezTo>
                <a:close/>
                <a:moveTo>
                  <a:pt x="61611" y="13535"/>
                </a:moveTo>
                <a:cubicBezTo>
                  <a:pt x="61553" y="13535"/>
                  <a:pt x="61494" y="13544"/>
                  <a:pt x="61444" y="13560"/>
                </a:cubicBezTo>
                <a:lnTo>
                  <a:pt x="59176" y="14895"/>
                </a:lnTo>
                <a:cubicBezTo>
                  <a:pt x="59076" y="14928"/>
                  <a:pt x="59042" y="15028"/>
                  <a:pt x="59143" y="15061"/>
                </a:cubicBezTo>
                <a:lnTo>
                  <a:pt x="61311" y="16329"/>
                </a:lnTo>
                <a:cubicBezTo>
                  <a:pt x="61361" y="16346"/>
                  <a:pt x="61419" y="16354"/>
                  <a:pt x="61478" y="16354"/>
                </a:cubicBezTo>
                <a:cubicBezTo>
                  <a:pt x="61536" y="16354"/>
                  <a:pt x="61594" y="16346"/>
                  <a:pt x="61644" y="16329"/>
                </a:cubicBezTo>
                <a:lnTo>
                  <a:pt x="63913" y="14995"/>
                </a:lnTo>
                <a:cubicBezTo>
                  <a:pt x="64013" y="14961"/>
                  <a:pt x="64046" y="14861"/>
                  <a:pt x="63946" y="14828"/>
                </a:cubicBezTo>
                <a:lnTo>
                  <a:pt x="61778" y="13560"/>
                </a:lnTo>
                <a:cubicBezTo>
                  <a:pt x="61728" y="13544"/>
                  <a:pt x="61669" y="13535"/>
                  <a:pt x="61611" y="13535"/>
                </a:cubicBezTo>
                <a:close/>
                <a:moveTo>
                  <a:pt x="55144" y="13669"/>
                </a:moveTo>
                <a:cubicBezTo>
                  <a:pt x="55090" y="13669"/>
                  <a:pt x="55040" y="13677"/>
                  <a:pt x="55006" y="13694"/>
                </a:cubicBezTo>
                <a:lnTo>
                  <a:pt x="54973" y="13694"/>
                </a:lnTo>
                <a:lnTo>
                  <a:pt x="52705" y="15028"/>
                </a:lnTo>
                <a:cubicBezTo>
                  <a:pt x="52605" y="15061"/>
                  <a:pt x="52605" y="15162"/>
                  <a:pt x="52705" y="15195"/>
                </a:cubicBezTo>
                <a:lnTo>
                  <a:pt x="54873" y="16462"/>
                </a:lnTo>
                <a:cubicBezTo>
                  <a:pt x="54923" y="16479"/>
                  <a:pt x="54981" y="16487"/>
                  <a:pt x="55040" y="16487"/>
                </a:cubicBezTo>
                <a:cubicBezTo>
                  <a:pt x="55098" y="16487"/>
                  <a:pt x="55156" y="16479"/>
                  <a:pt x="55206" y="16462"/>
                </a:cubicBezTo>
                <a:lnTo>
                  <a:pt x="57475" y="15128"/>
                </a:lnTo>
                <a:cubicBezTo>
                  <a:pt x="57575" y="15095"/>
                  <a:pt x="57575" y="14995"/>
                  <a:pt x="57475" y="14961"/>
                </a:cubicBezTo>
                <a:lnTo>
                  <a:pt x="55306" y="13694"/>
                </a:lnTo>
                <a:cubicBezTo>
                  <a:pt x="55256" y="13677"/>
                  <a:pt x="55198" y="13669"/>
                  <a:pt x="55144" y="13669"/>
                </a:cubicBezTo>
                <a:close/>
                <a:moveTo>
                  <a:pt x="47301" y="13811"/>
                </a:moveTo>
                <a:cubicBezTo>
                  <a:pt x="47242" y="13811"/>
                  <a:pt x="47184" y="13827"/>
                  <a:pt x="47134" y="13861"/>
                </a:cubicBezTo>
                <a:lnTo>
                  <a:pt x="44866" y="15162"/>
                </a:lnTo>
                <a:cubicBezTo>
                  <a:pt x="44766" y="15228"/>
                  <a:pt x="44732" y="15328"/>
                  <a:pt x="44832" y="15362"/>
                </a:cubicBezTo>
                <a:lnTo>
                  <a:pt x="47034" y="16629"/>
                </a:lnTo>
                <a:cubicBezTo>
                  <a:pt x="47084" y="16646"/>
                  <a:pt x="47142" y="16654"/>
                  <a:pt x="47201" y="16654"/>
                </a:cubicBezTo>
                <a:cubicBezTo>
                  <a:pt x="47259" y="16654"/>
                  <a:pt x="47317" y="16646"/>
                  <a:pt x="47367" y="16629"/>
                </a:cubicBezTo>
                <a:lnTo>
                  <a:pt x="49636" y="15295"/>
                </a:lnTo>
                <a:cubicBezTo>
                  <a:pt x="49736" y="15228"/>
                  <a:pt x="49736" y="15162"/>
                  <a:pt x="49636" y="15095"/>
                </a:cubicBezTo>
                <a:lnTo>
                  <a:pt x="47468" y="13861"/>
                </a:lnTo>
                <a:cubicBezTo>
                  <a:pt x="47418" y="13827"/>
                  <a:pt x="47359" y="13811"/>
                  <a:pt x="47301" y="13811"/>
                </a:cubicBezTo>
                <a:close/>
                <a:moveTo>
                  <a:pt x="81625" y="12743"/>
                </a:moveTo>
                <a:cubicBezTo>
                  <a:pt x="81567" y="12743"/>
                  <a:pt x="81509" y="12760"/>
                  <a:pt x="81458" y="12793"/>
                </a:cubicBezTo>
                <a:lnTo>
                  <a:pt x="75854" y="16029"/>
                </a:lnTo>
                <a:cubicBezTo>
                  <a:pt x="75754" y="16062"/>
                  <a:pt x="75754" y="16162"/>
                  <a:pt x="75821" y="16196"/>
                </a:cubicBezTo>
                <a:lnTo>
                  <a:pt x="78023" y="17463"/>
                </a:lnTo>
                <a:cubicBezTo>
                  <a:pt x="78073" y="17480"/>
                  <a:pt x="78131" y="17488"/>
                  <a:pt x="78189" y="17488"/>
                </a:cubicBezTo>
                <a:cubicBezTo>
                  <a:pt x="78248" y="17488"/>
                  <a:pt x="78306" y="17480"/>
                  <a:pt x="78356" y="17463"/>
                </a:cubicBezTo>
                <a:lnTo>
                  <a:pt x="83960" y="14228"/>
                </a:lnTo>
                <a:cubicBezTo>
                  <a:pt x="84060" y="14161"/>
                  <a:pt x="84060" y="14094"/>
                  <a:pt x="83960" y="14027"/>
                </a:cubicBezTo>
                <a:lnTo>
                  <a:pt x="81792" y="12793"/>
                </a:lnTo>
                <a:cubicBezTo>
                  <a:pt x="81742" y="12760"/>
                  <a:pt x="81684" y="12743"/>
                  <a:pt x="81625" y="12743"/>
                </a:cubicBezTo>
                <a:close/>
                <a:moveTo>
                  <a:pt x="58242" y="15445"/>
                </a:moveTo>
                <a:cubicBezTo>
                  <a:pt x="58184" y="15445"/>
                  <a:pt x="58125" y="15462"/>
                  <a:pt x="58075" y="15495"/>
                </a:cubicBezTo>
                <a:lnTo>
                  <a:pt x="55773" y="16796"/>
                </a:lnTo>
                <a:cubicBezTo>
                  <a:pt x="55707" y="16863"/>
                  <a:pt x="55673" y="16963"/>
                  <a:pt x="55773" y="16996"/>
                </a:cubicBezTo>
                <a:lnTo>
                  <a:pt x="57942" y="18230"/>
                </a:lnTo>
                <a:cubicBezTo>
                  <a:pt x="58008" y="18264"/>
                  <a:pt x="58075" y="18280"/>
                  <a:pt x="58138" y="18280"/>
                </a:cubicBezTo>
                <a:cubicBezTo>
                  <a:pt x="58200" y="18280"/>
                  <a:pt x="58259" y="18264"/>
                  <a:pt x="58309" y="18230"/>
                </a:cubicBezTo>
                <a:lnTo>
                  <a:pt x="60577" y="16929"/>
                </a:lnTo>
                <a:cubicBezTo>
                  <a:pt x="60677" y="16863"/>
                  <a:pt x="60677" y="16796"/>
                  <a:pt x="60577" y="16729"/>
                </a:cubicBezTo>
                <a:lnTo>
                  <a:pt x="58409" y="15495"/>
                </a:lnTo>
                <a:cubicBezTo>
                  <a:pt x="58359" y="15462"/>
                  <a:pt x="58300" y="15445"/>
                  <a:pt x="58242" y="15445"/>
                </a:cubicBezTo>
                <a:close/>
                <a:moveTo>
                  <a:pt x="43998" y="15745"/>
                </a:moveTo>
                <a:cubicBezTo>
                  <a:pt x="43940" y="15745"/>
                  <a:pt x="43882" y="15762"/>
                  <a:pt x="43832" y="15795"/>
                </a:cubicBezTo>
                <a:lnTo>
                  <a:pt x="41563" y="17096"/>
                </a:lnTo>
                <a:cubicBezTo>
                  <a:pt x="41463" y="17163"/>
                  <a:pt x="41430" y="17263"/>
                  <a:pt x="41563" y="17296"/>
                </a:cubicBezTo>
                <a:lnTo>
                  <a:pt x="43732" y="18564"/>
                </a:lnTo>
                <a:cubicBezTo>
                  <a:pt x="43782" y="18581"/>
                  <a:pt x="43840" y="18589"/>
                  <a:pt x="43898" y="18589"/>
                </a:cubicBezTo>
                <a:cubicBezTo>
                  <a:pt x="43957" y="18589"/>
                  <a:pt x="44015" y="18581"/>
                  <a:pt x="44065" y="18564"/>
                </a:cubicBezTo>
                <a:lnTo>
                  <a:pt x="46333" y="17230"/>
                </a:lnTo>
                <a:cubicBezTo>
                  <a:pt x="46433" y="17163"/>
                  <a:pt x="46433" y="17096"/>
                  <a:pt x="46333" y="17030"/>
                </a:cubicBezTo>
                <a:lnTo>
                  <a:pt x="44165" y="15795"/>
                </a:lnTo>
                <a:cubicBezTo>
                  <a:pt x="44115" y="15762"/>
                  <a:pt x="44057" y="15745"/>
                  <a:pt x="43998" y="15745"/>
                </a:cubicBezTo>
                <a:close/>
                <a:moveTo>
                  <a:pt x="51124" y="15979"/>
                </a:moveTo>
                <a:cubicBezTo>
                  <a:pt x="51070" y="15979"/>
                  <a:pt x="51020" y="15995"/>
                  <a:pt x="50970" y="16029"/>
                </a:cubicBezTo>
                <a:lnTo>
                  <a:pt x="47101" y="18230"/>
                </a:lnTo>
                <a:cubicBezTo>
                  <a:pt x="47001" y="18297"/>
                  <a:pt x="47001" y="18397"/>
                  <a:pt x="47101" y="18431"/>
                </a:cubicBezTo>
                <a:lnTo>
                  <a:pt x="49269" y="19698"/>
                </a:lnTo>
                <a:cubicBezTo>
                  <a:pt x="49319" y="19715"/>
                  <a:pt x="49377" y="19723"/>
                  <a:pt x="49436" y="19723"/>
                </a:cubicBezTo>
                <a:cubicBezTo>
                  <a:pt x="49494" y="19723"/>
                  <a:pt x="49552" y="19715"/>
                  <a:pt x="49602" y="19698"/>
                </a:cubicBezTo>
                <a:lnTo>
                  <a:pt x="53472" y="17463"/>
                </a:lnTo>
                <a:cubicBezTo>
                  <a:pt x="53572" y="17396"/>
                  <a:pt x="53572" y="17330"/>
                  <a:pt x="53472" y="17263"/>
                </a:cubicBezTo>
                <a:lnTo>
                  <a:pt x="51304" y="16029"/>
                </a:lnTo>
                <a:cubicBezTo>
                  <a:pt x="51237" y="15995"/>
                  <a:pt x="51179" y="15979"/>
                  <a:pt x="51124" y="15979"/>
                </a:cubicBezTo>
                <a:close/>
                <a:moveTo>
                  <a:pt x="74287" y="16980"/>
                </a:moveTo>
                <a:cubicBezTo>
                  <a:pt x="74228" y="16980"/>
                  <a:pt x="74170" y="16996"/>
                  <a:pt x="74120" y="17030"/>
                </a:cubicBezTo>
                <a:lnTo>
                  <a:pt x="71852" y="18364"/>
                </a:lnTo>
                <a:cubicBezTo>
                  <a:pt x="71752" y="18397"/>
                  <a:pt x="71752" y="18497"/>
                  <a:pt x="71818" y="18531"/>
                </a:cubicBezTo>
                <a:lnTo>
                  <a:pt x="74020" y="19798"/>
                </a:lnTo>
                <a:cubicBezTo>
                  <a:pt x="74070" y="19815"/>
                  <a:pt x="74120" y="19823"/>
                  <a:pt x="74174" y="19823"/>
                </a:cubicBezTo>
                <a:cubicBezTo>
                  <a:pt x="74228" y="19823"/>
                  <a:pt x="74287" y="19815"/>
                  <a:pt x="74353" y="19798"/>
                </a:cubicBezTo>
                <a:lnTo>
                  <a:pt x="76622" y="18464"/>
                </a:lnTo>
                <a:cubicBezTo>
                  <a:pt x="76722" y="18431"/>
                  <a:pt x="76722" y="18330"/>
                  <a:pt x="76622" y="18297"/>
                </a:cubicBezTo>
                <a:lnTo>
                  <a:pt x="74453" y="17030"/>
                </a:lnTo>
                <a:cubicBezTo>
                  <a:pt x="74403" y="16996"/>
                  <a:pt x="74345" y="16980"/>
                  <a:pt x="74287" y="16980"/>
                </a:cubicBezTo>
                <a:close/>
                <a:moveTo>
                  <a:pt x="67815" y="17146"/>
                </a:moveTo>
                <a:cubicBezTo>
                  <a:pt x="67757" y="17146"/>
                  <a:pt x="67699" y="17163"/>
                  <a:pt x="67649" y="17196"/>
                </a:cubicBezTo>
                <a:lnTo>
                  <a:pt x="65380" y="18497"/>
                </a:lnTo>
                <a:cubicBezTo>
                  <a:pt x="65280" y="18564"/>
                  <a:pt x="65280" y="18664"/>
                  <a:pt x="65380" y="18697"/>
                </a:cubicBezTo>
                <a:lnTo>
                  <a:pt x="67549" y="19965"/>
                </a:lnTo>
                <a:cubicBezTo>
                  <a:pt x="67599" y="19982"/>
                  <a:pt x="67657" y="19990"/>
                  <a:pt x="67715" y="19990"/>
                </a:cubicBezTo>
                <a:cubicBezTo>
                  <a:pt x="67774" y="19990"/>
                  <a:pt x="67832" y="19982"/>
                  <a:pt x="67882" y="19965"/>
                </a:cubicBezTo>
                <a:lnTo>
                  <a:pt x="70150" y="18631"/>
                </a:lnTo>
                <a:cubicBezTo>
                  <a:pt x="70250" y="18564"/>
                  <a:pt x="70250" y="18497"/>
                  <a:pt x="70184" y="18431"/>
                </a:cubicBezTo>
                <a:lnTo>
                  <a:pt x="67982" y="17196"/>
                </a:lnTo>
                <a:cubicBezTo>
                  <a:pt x="67932" y="17163"/>
                  <a:pt x="67874" y="17146"/>
                  <a:pt x="67815" y="17146"/>
                </a:cubicBezTo>
                <a:close/>
                <a:moveTo>
                  <a:pt x="40650" y="17680"/>
                </a:moveTo>
                <a:cubicBezTo>
                  <a:pt x="40596" y="17680"/>
                  <a:pt x="40546" y="17697"/>
                  <a:pt x="40496" y="17730"/>
                </a:cubicBezTo>
                <a:lnTo>
                  <a:pt x="38194" y="19031"/>
                </a:lnTo>
                <a:cubicBezTo>
                  <a:pt x="38128" y="19098"/>
                  <a:pt x="38094" y="19164"/>
                  <a:pt x="38194" y="19231"/>
                </a:cubicBezTo>
                <a:lnTo>
                  <a:pt x="40396" y="20465"/>
                </a:lnTo>
                <a:cubicBezTo>
                  <a:pt x="40446" y="20499"/>
                  <a:pt x="40504" y="20515"/>
                  <a:pt x="40563" y="20515"/>
                </a:cubicBezTo>
                <a:cubicBezTo>
                  <a:pt x="40621" y="20515"/>
                  <a:pt x="40679" y="20499"/>
                  <a:pt x="40729" y="20465"/>
                </a:cubicBezTo>
                <a:lnTo>
                  <a:pt x="42998" y="19164"/>
                </a:lnTo>
                <a:cubicBezTo>
                  <a:pt x="43098" y="19098"/>
                  <a:pt x="43098" y="19031"/>
                  <a:pt x="42998" y="18964"/>
                </a:cubicBezTo>
                <a:lnTo>
                  <a:pt x="40829" y="17730"/>
                </a:lnTo>
                <a:cubicBezTo>
                  <a:pt x="40763" y="17697"/>
                  <a:pt x="40704" y="17680"/>
                  <a:pt x="40650" y="17680"/>
                </a:cubicBezTo>
                <a:close/>
                <a:moveTo>
                  <a:pt x="46217" y="18814"/>
                </a:moveTo>
                <a:cubicBezTo>
                  <a:pt x="46167" y="18814"/>
                  <a:pt x="46117" y="18831"/>
                  <a:pt x="46067" y="18864"/>
                </a:cubicBezTo>
                <a:lnTo>
                  <a:pt x="43798" y="20165"/>
                </a:lnTo>
                <a:cubicBezTo>
                  <a:pt x="43698" y="20232"/>
                  <a:pt x="43665" y="20299"/>
                  <a:pt x="43765" y="20365"/>
                </a:cubicBezTo>
                <a:lnTo>
                  <a:pt x="45933" y="21599"/>
                </a:lnTo>
                <a:cubicBezTo>
                  <a:pt x="45983" y="21633"/>
                  <a:pt x="46042" y="21650"/>
                  <a:pt x="46100" y="21650"/>
                </a:cubicBezTo>
                <a:cubicBezTo>
                  <a:pt x="46158" y="21650"/>
                  <a:pt x="46217" y="21633"/>
                  <a:pt x="46267" y="21599"/>
                </a:cubicBezTo>
                <a:lnTo>
                  <a:pt x="48535" y="20299"/>
                </a:lnTo>
                <a:cubicBezTo>
                  <a:pt x="48635" y="20232"/>
                  <a:pt x="48668" y="20165"/>
                  <a:pt x="48535" y="20098"/>
                </a:cubicBezTo>
                <a:lnTo>
                  <a:pt x="46367" y="18864"/>
                </a:lnTo>
                <a:cubicBezTo>
                  <a:pt x="46317" y="18831"/>
                  <a:pt x="46267" y="18814"/>
                  <a:pt x="46217" y="18814"/>
                </a:cubicBezTo>
                <a:close/>
                <a:moveTo>
                  <a:pt x="70951" y="18914"/>
                </a:moveTo>
                <a:cubicBezTo>
                  <a:pt x="70893" y="18914"/>
                  <a:pt x="70834" y="18931"/>
                  <a:pt x="70784" y="18964"/>
                </a:cubicBezTo>
                <a:lnTo>
                  <a:pt x="68516" y="20265"/>
                </a:lnTo>
                <a:cubicBezTo>
                  <a:pt x="68416" y="20332"/>
                  <a:pt x="68416" y="20399"/>
                  <a:pt x="68516" y="20465"/>
                </a:cubicBezTo>
                <a:lnTo>
                  <a:pt x="70684" y="21700"/>
                </a:lnTo>
                <a:cubicBezTo>
                  <a:pt x="70734" y="21733"/>
                  <a:pt x="70793" y="21750"/>
                  <a:pt x="70851" y="21750"/>
                </a:cubicBezTo>
                <a:cubicBezTo>
                  <a:pt x="70909" y="21750"/>
                  <a:pt x="70968" y="21733"/>
                  <a:pt x="71018" y="21700"/>
                </a:cubicBezTo>
                <a:lnTo>
                  <a:pt x="73286" y="20399"/>
                </a:lnTo>
                <a:cubicBezTo>
                  <a:pt x="73386" y="20332"/>
                  <a:pt x="73386" y="20265"/>
                  <a:pt x="73286" y="20198"/>
                </a:cubicBezTo>
                <a:lnTo>
                  <a:pt x="71118" y="18964"/>
                </a:lnTo>
                <a:cubicBezTo>
                  <a:pt x="71068" y="18931"/>
                  <a:pt x="71009" y="18914"/>
                  <a:pt x="70951" y="18914"/>
                </a:cubicBezTo>
                <a:close/>
                <a:moveTo>
                  <a:pt x="37360" y="19606"/>
                </a:moveTo>
                <a:cubicBezTo>
                  <a:pt x="37302" y="19606"/>
                  <a:pt x="37244" y="19615"/>
                  <a:pt x="37194" y="19631"/>
                </a:cubicBezTo>
                <a:lnTo>
                  <a:pt x="34925" y="20966"/>
                </a:lnTo>
                <a:cubicBezTo>
                  <a:pt x="34825" y="21032"/>
                  <a:pt x="34825" y="21099"/>
                  <a:pt x="34925" y="21166"/>
                </a:cubicBezTo>
                <a:lnTo>
                  <a:pt x="37060" y="22400"/>
                </a:lnTo>
                <a:cubicBezTo>
                  <a:pt x="37127" y="22433"/>
                  <a:pt x="37185" y="22450"/>
                  <a:pt x="37239" y="22450"/>
                </a:cubicBezTo>
                <a:cubicBezTo>
                  <a:pt x="37294" y="22450"/>
                  <a:pt x="37344" y="22433"/>
                  <a:pt x="37394" y="22400"/>
                </a:cubicBezTo>
                <a:lnTo>
                  <a:pt x="39695" y="21099"/>
                </a:lnTo>
                <a:cubicBezTo>
                  <a:pt x="39795" y="21032"/>
                  <a:pt x="39795" y="20932"/>
                  <a:pt x="39695" y="20899"/>
                </a:cubicBezTo>
                <a:lnTo>
                  <a:pt x="37527" y="19631"/>
                </a:lnTo>
                <a:cubicBezTo>
                  <a:pt x="37477" y="19615"/>
                  <a:pt x="37419" y="19606"/>
                  <a:pt x="37360" y="19606"/>
                </a:cubicBezTo>
                <a:close/>
                <a:moveTo>
                  <a:pt x="50570" y="19907"/>
                </a:moveTo>
                <a:cubicBezTo>
                  <a:pt x="50511" y="19907"/>
                  <a:pt x="50453" y="19915"/>
                  <a:pt x="50403" y="19932"/>
                </a:cubicBezTo>
                <a:lnTo>
                  <a:pt x="48101" y="21266"/>
                </a:lnTo>
                <a:cubicBezTo>
                  <a:pt x="48035" y="21299"/>
                  <a:pt x="48001" y="21399"/>
                  <a:pt x="48101" y="21433"/>
                </a:cubicBezTo>
                <a:lnTo>
                  <a:pt x="50303" y="22700"/>
                </a:lnTo>
                <a:cubicBezTo>
                  <a:pt x="50353" y="22717"/>
                  <a:pt x="50403" y="22725"/>
                  <a:pt x="50453" y="22725"/>
                </a:cubicBezTo>
                <a:cubicBezTo>
                  <a:pt x="50503" y="22725"/>
                  <a:pt x="50553" y="22717"/>
                  <a:pt x="50603" y="22700"/>
                </a:cubicBezTo>
                <a:lnTo>
                  <a:pt x="50636" y="22700"/>
                </a:lnTo>
                <a:lnTo>
                  <a:pt x="52905" y="21399"/>
                </a:lnTo>
                <a:cubicBezTo>
                  <a:pt x="53005" y="21333"/>
                  <a:pt x="53005" y="21233"/>
                  <a:pt x="52905" y="21199"/>
                </a:cubicBezTo>
                <a:lnTo>
                  <a:pt x="50737" y="19932"/>
                </a:lnTo>
                <a:cubicBezTo>
                  <a:pt x="50687" y="19915"/>
                  <a:pt x="50628" y="19907"/>
                  <a:pt x="50570" y="19907"/>
                </a:cubicBezTo>
                <a:close/>
                <a:moveTo>
                  <a:pt x="42928" y="20744"/>
                </a:moveTo>
                <a:cubicBezTo>
                  <a:pt x="42860" y="20744"/>
                  <a:pt x="42789" y="20760"/>
                  <a:pt x="42731" y="20799"/>
                </a:cubicBezTo>
                <a:lnTo>
                  <a:pt x="42731" y="20766"/>
                </a:lnTo>
                <a:lnTo>
                  <a:pt x="40463" y="22100"/>
                </a:lnTo>
                <a:cubicBezTo>
                  <a:pt x="40362" y="22133"/>
                  <a:pt x="40329" y="22233"/>
                  <a:pt x="40463" y="22300"/>
                </a:cubicBezTo>
                <a:lnTo>
                  <a:pt x="42631" y="23534"/>
                </a:lnTo>
                <a:cubicBezTo>
                  <a:pt x="42681" y="23568"/>
                  <a:pt x="42739" y="23584"/>
                  <a:pt x="42798" y="23584"/>
                </a:cubicBezTo>
                <a:cubicBezTo>
                  <a:pt x="42856" y="23584"/>
                  <a:pt x="42914" y="23568"/>
                  <a:pt x="42964" y="23534"/>
                </a:cubicBezTo>
                <a:lnTo>
                  <a:pt x="45233" y="22233"/>
                </a:lnTo>
                <a:cubicBezTo>
                  <a:pt x="45333" y="22167"/>
                  <a:pt x="45333" y="22066"/>
                  <a:pt x="45233" y="22033"/>
                </a:cubicBezTo>
                <a:lnTo>
                  <a:pt x="43064" y="20766"/>
                </a:lnTo>
                <a:cubicBezTo>
                  <a:pt x="43023" y="20752"/>
                  <a:pt x="42976" y="20744"/>
                  <a:pt x="42928" y="20744"/>
                </a:cubicBezTo>
                <a:close/>
                <a:moveTo>
                  <a:pt x="67615" y="20841"/>
                </a:moveTo>
                <a:cubicBezTo>
                  <a:pt x="67557" y="20841"/>
                  <a:pt x="67499" y="20849"/>
                  <a:pt x="67448" y="20866"/>
                </a:cubicBezTo>
                <a:lnTo>
                  <a:pt x="65180" y="22200"/>
                </a:lnTo>
                <a:cubicBezTo>
                  <a:pt x="65080" y="22233"/>
                  <a:pt x="65080" y="22333"/>
                  <a:pt x="65147" y="22400"/>
                </a:cubicBezTo>
                <a:lnTo>
                  <a:pt x="67348" y="23634"/>
                </a:lnTo>
                <a:cubicBezTo>
                  <a:pt x="67398" y="23668"/>
                  <a:pt x="67448" y="23684"/>
                  <a:pt x="67503" y="23684"/>
                </a:cubicBezTo>
                <a:cubicBezTo>
                  <a:pt x="67557" y="23684"/>
                  <a:pt x="67615" y="23668"/>
                  <a:pt x="67682" y="23634"/>
                </a:cubicBezTo>
                <a:lnTo>
                  <a:pt x="69950" y="22333"/>
                </a:lnTo>
                <a:cubicBezTo>
                  <a:pt x="70050" y="22267"/>
                  <a:pt x="70050" y="22167"/>
                  <a:pt x="69950" y="22133"/>
                </a:cubicBezTo>
                <a:lnTo>
                  <a:pt x="67782" y="20866"/>
                </a:lnTo>
                <a:cubicBezTo>
                  <a:pt x="67732" y="20849"/>
                  <a:pt x="67674" y="20841"/>
                  <a:pt x="67615" y="20841"/>
                </a:cubicBezTo>
                <a:close/>
                <a:moveTo>
                  <a:pt x="54206" y="17780"/>
                </a:moveTo>
                <a:cubicBezTo>
                  <a:pt x="54147" y="17780"/>
                  <a:pt x="54089" y="17797"/>
                  <a:pt x="54039" y="17830"/>
                </a:cubicBezTo>
                <a:lnTo>
                  <a:pt x="51404" y="19331"/>
                </a:lnTo>
                <a:cubicBezTo>
                  <a:pt x="51304" y="19398"/>
                  <a:pt x="51304" y="19498"/>
                  <a:pt x="51404" y="19531"/>
                </a:cubicBezTo>
                <a:lnTo>
                  <a:pt x="54206" y="21166"/>
                </a:lnTo>
                <a:cubicBezTo>
                  <a:pt x="54272" y="21199"/>
                  <a:pt x="54272" y="21299"/>
                  <a:pt x="54172" y="21333"/>
                </a:cubicBezTo>
                <a:lnTo>
                  <a:pt x="52104" y="22567"/>
                </a:lnTo>
                <a:cubicBezTo>
                  <a:pt x="52004" y="22600"/>
                  <a:pt x="51971" y="22700"/>
                  <a:pt x="52104" y="22767"/>
                </a:cubicBezTo>
                <a:lnTo>
                  <a:pt x="54272" y="24001"/>
                </a:lnTo>
                <a:cubicBezTo>
                  <a:pt x="54322" y="24018"/>
                  <a:pt x="54381" y="24026"/>
                  <a:pt x="54439" y="24026"/>
                </a:cubicBezTo>
                <a:cubicBezTo>
                  <a:pt x="54498" y="24026"/>
                  <a:pt x="54556" y="24018"/>
                  <a:pt x="54606" y="24001"/>
                </a:cubicBezTo>
                <a:lnTo>
                  <a:pt x="54573" y="24001"/>
                </a:lnTo>
                <a:lnTo>
                  <a:pt x="59676" y="21066"/>
                </a:lnTo>
                <a:cubicBezTo>
                  <a:pt x="59743" y="21032"/>
                  <a:pt x="59776" y="20932"/>
                  <a:pt x="59676" y="20866"/>
                </a:cubicBezTo>
                <a:lnTo>
                  <a:pt x="54372" y="17830"/>
                </a:lnTo>
                <a:cubicBezTo>
                  <a:pt x="54322" y="17797"/>
                  <a:pt x="54264" y="17780"/>
                  <a:pt x="54206" y="17780"/>
                </a:cubicBezTo>
                <a:close/>
                <a:moveTo>
                  <a:pt x="47234" y="21816"/>
                </a:moveTo>
                <a:cubicBezTo>
                  <a:pt x="47176" y="21816"/>
                  <a:pt x="47117" y="21833"/>
                  <a:pt x="47067" y="21866"/>
                </a:cubicBezTo>
                <a:lnTo>
                  <a:pt x="44799" y="23167"/>
                </a:lnTo>
                <a:cubicBezTo>
                  <a:pt x="44699" y="23234"/>
                  <a:pt x="44699" y="23334"/>
                  <a:pt x="44766" y="23367"/>
                </a:cubicBezTo>
                <a:lnTo>
                  <a:pt x="46934" y="24635"/>
                </a:lnTo>
                <a:cubicBezTo>
                  <a:pt x="47001" y="24652"/>
                  <a:pt x="47059" y="24660"/>
                  <a:pt x="47113" y="24660"/>
                </a:cubicBezTo>
                <a:cubicBezTo>
                  <a:pt x="47167" y="24660"/>
                  <a:pt x="47217" y="24652"/>
                  <a:pt x="47267" y="24635"/>
                </a:cubicBezTo>
                <a:lnTo>
                  <a:pt x="49569" y="23301"/>
                </a:lnTo>
                <a:cubicBezTo>
                  <a:pt x="49669" y="23234"/>
                  <a:pt x="49669" y="23167"/>
                  <a:pt x="49569" y="23101"/>
                </a:cubicBezTo>
                <a:lnTo>
                  <a:pt x="47401" y="21866"/>
                </a:lnTo>
                <a:cubicBezTo>
                  <a:pt x="47351" y="21833"/>
                  <a:pt x="47292" y="21816"/>
                  <a:pt x="47234" y="21816"/>
                </a:cubicBezTo>
                <a:close/>
                <a:moveTo>
                  <a:pt x="32557" y="22317"/>
                </a:moveTo>
                <a:cubicBezTo>
                  <a:pt x="32499" y="22317"/>
                  <a:pt x="32440" y="22333"/>
                  <a:pt x="32390" y="22367"/>
                </a:cubicBezTo>
                <a:lnTo>
                  <a:pt x="30122" y="23701"/>
                </a:lnTo>
                <a:cubicBezTo>
                  <a:pt x="30022" y="23768"/>
                  <a:pt x="29988" y="23834"/>
                  <a:pt x="30088" y="23901"/>
                </a:cubicBezTo>
                <a:lnTo>
                  <a:pt x="32323" y="25135"/>
                </a:lnTo>
                <a:cubicBezTo>
                  <a:pt x="32373" y="25152"/>
                  <a:pt x="32423" y="25160"/>
                  <a:pt x="32473" y="25160"/>
                </a:cubicBezTo>
                <a:cubicBezTo>
                  <a:pt x="32524" y="25160"/>
                  <a:pt x="32574" y="25152"/>
                  <a:pt x="32624" y="25135"/>
                </a:cubicBezTo>
                <a:lnTo>
                  <a:pt x="34925" y="23801"/>
                </a:lnTo>
                <a:cubicBezTo>
                  <a:pt x="34992" y="23734"/>
                  <a:pt x="35025" y="23668"/>
                  <a:pt x="34925" y="23601"/>
                </a:cubicBezTo>
                <a:lnTo>
                  <a:pt x="32724" y="22367"/>
                </a:lnTo>
                <a:cubicBezTo>
                  <a:pt x="32674" y="22333"/>
                  <a:pt x="32615" y="22317"/>
                  <a:pt x="32557" y="22317"/>
                </a:cubicBezTo>
                <a:close/>
                <a:moveTo>
                  <a:pt x="39571" y="22645"/>
                </a:moveTo>
                <a:cubicBezTo>
                  <a:pt x="39512" y="22645"/>
                  <a:pt x="39454" y="22661"/>
                  <a:pt x="39395" y="22700"/>
                </a:cubicBezTo>
                <a:lnTo>
                  <a:pt x="37093" y="24001"/>
                </a:lnTo>
                <a:cubicBezTo>
                  <a:pt x="36993" y="24068"/>
                  <a:pt x="36993" y="24168"/>
                  <a:pt x="37093" y="24201"/>
                </a:cubicBezTo>
                <a:lnTo>
                  <a:pt x="39262" y="25469"/>
                </a:lnTo>
                <a:cubicBezTo>
                  <a:pt x="39312" y="25486"/>
                  <a:pt x="39370" y="25494"/>
                  <a:pt x="39428" y="25494"/>
                </a:cubicBezTo>
                <a:cubicBezTo>
                  <a:pt x="39487" y="25494"/>
                  <a:pt x="39545" y="25486"/>
                  <a:pt x="39595" y="25469"/>
                </a:cubicBezTo>
                <a:lnTo>
                  <a:pt x="41897" y="24135"/>
                </a:lnTo>
                <a:cubicBezTo>
                  <a:pt x="41997" y="24068"/>
                  <a:pt x="41997" y="23968"/>
                  <a:pt x="41897" y="23934"/>
                </a:cubicBezTo>
                <a:lnTo>
                  <a:pt x="39695" y="22667"/>
                </a:lnTo>
                <a:cubicBezTo>
                  <a:pt x="39654" y="22653"/>
                  <a:pt x="39612" y="22645"/>
                  <a:pt x="39571" y="22645"/>
                </a:cubicBezTo>
                <a:close/>
                <a:moveTo>
                  <a:pt x="51204" y="23117"/>
                </a:moveTo>
                <a:cubicBezTo>
                  <a:pt x="51145" y="23117"/>
                  <a:pt x="51087" y="23134"/>
                  <a:pt x="51037" y="23167"/>
                </a:cubicBezTo>
                <a:lnTo>
                  <a:pt x="48768" y="24468"/>
                </a:lnTo>
                <a:cubicBezTo>
                  <a:pt x="48668" y="24535"/>
                  <a:pt x="48668" y="24602"/>
                  <a:pt x="48735" y="24668"/>
                </a:cubicBezTo>
                <a:lnTo>
                  <a:pt x="50903" y="25903"/>
                </a:lnTo>
                <a:cubicBezTo>
                  <a:pt x="50970" y="25936"/>
                  <a:pt x="51037" y="25953"/>
                  <a:pt x="51099" y="25953"/>
                </a:cubicBezTo>
                <a:cubicBezTo>
                  <a:pt x="51162" y="25953"/>
                  <a:pt x="51220" y="25936"/>
                  <a:pt x="51270" y="25903"/>
                </a:cubicBezTo>
                <a:lnTo>
                  <a:pt x="53539" y="24602"/>
                </a:lnTo>
                <a:cubicBezTo>
                  <a:pt x="53639" y="24535"/>
                  <a:pt x="53639" y="24468"/>
                  <a:pt x="53539" y="24401"/>
                </a:cubicBezTo>
                <a:lnTo>
                  <a:pt x="51370" y="23167"/>
                </a:lnTo>
                <a:cubicBezTo>
                  <a:pt x="51320" y="23134"/>
                  <a:pt x="51262" y="23117"/>
                  <a:pt x="51204" y="23117"/>
                </a:cubicBezTo>
                <a:close/>
                <a:moveTo>
                  <a:pt x="43928" y="23751"/>
                </a:moveTo>
                <a:cubicBezTo>
                  <a:pt x="43865" y="23751"/>
                  <a:pt x="43798" y="23768"/>
                  <a:pt x="43732" y="23801"/>
                </a:cubicBezTo>
                <a:lnTo>
                  <a:pt x="41463" y="25102"/>
                </a:lnTo>
                <a:cubicBezTo>
                  <a:pt x="41363" y="25169"/>
                  <a:pt x="41363" y="25235"/>
                  <a:pt x="41463" y="25302"/>
                </a:cubicBezTo>
                <a:lnTo>
                  <a:pt x="43631" y="26536"/>
                </a:lnTo>
                <a:cubicBezTo>
                  <a:pt x="43682" y="26570"/>
                  <a:pt x="43740" y="26586"/>
                  <a:pt x="43798" y="26586"/>
                </a:cubicBezTo>
                <a:cubicBezTo>
                  <a:pt x="43857" y="26586"/>
                  <a:pt x="43915" y="26570"/>
                  <a:pt x="43965" y="26536"/>
                </a:cubicBezTo>
                <a:lnTo>
                  <a:pt x="46267" y="25235"/>
                </a:lnTo>
                <a:cubicBezTo>
                  <a:pt x="46333" y="25169"/>
                  <a:pt x="46367" y="25102"/>
                  <a:pt x="46267" y="25035"/>
                </a:cubicBezTo>
                <a:lnTo>
                  <a:pt x="44098" y="23801"/>
                </a:lnTo>
                <a:cubicBezTo>
                  <a:pt x="44048" y="23768"/>
                  <a:pt x="43990" y="23751"/>
                  <a:pt x="43928" y="23751"/>
                </a:cubicBezTo>
                <a:close/>
                <a:moveTo>
                  <a:pt x="63579" y="23176"/>
                </a:moveTo>
                <a:cubicBezTo>
                  <a:pt x="63521" y="23176"/>
                  <a:pt x="63462" y="23184"/>
                  <a:pt x="63412" y="23201"/>
                </a:cubicBezTo>
                <a:lnTo>
                  <a:pt x="59910" y="25235"/>
                </a:lnTo>
                <a:cubicBezTo>
                  <a:pt x="59810" y="25302"/>
                  <a:pt x="59810" y="25369"/>
                  <a:pt x="59910" y="25436"/>
                </a:cubicBezTo>
                <a:lnTo>
                  <a:pt x="62111" y="26670"/>
                </a:lnTo>
                <a:cubicBezTo>
                  <a:pt x="62161" y="26703"/>
                  <a:pt x="62211" y="26720"/>
                  <a:pt x="62266" y="26720"/>
                </a:cubicBezTo>
                <a:cubicBezTo>
                  <a:pt x="62320" y="26720"/>
                  <a:pt x="62378" y="26703"/>
                  <a:pt x="62445" y="26670"/>
                </a:cubicBezTo>
                <a:lnTo>
                  <a:pt x="65947" y="24668"/>
                </a:lnTo>
                <a:cubicBezTo>
                  <a:pt x="66014" y="24602"/>
                  <a:pt x="66047" y="24502"/>
                  <a:pt x="65947" y="24468"/>
                </a:cubicBezTo>
                <a:lnTo>
                  <a:pt x="63746" y="23201"/>
                </a:lnTo>
                <a:cubicBezTo>
                  <a:pt x="63696" y="23184"/>
                  <a:pt x="63637" y="23176"/>
                  <a:pt x="63579" y="23176"/>
                </a:cubicBezTo>
                <a:close/>
                <a:moveTo>
                  <a:pt x="60443" y="21383"/>
                </a:moveTo>
                <a:cubicBezTo>
                  <a:pt x="60385" y="21383"/>
                  <a:pt x="60327" y="21399"/>
                  <a:pt x="60277" y="21433"/>
                </a:cubicBezTo>
                <a:lnTo>
                  <a:pt x="53605" y="25269"/>
                </a:lnTo>
                <a:cubicBezTo>
                  <a:pt x="53539" y="25335"/>
                  <a:pt x="53505" y="25402"/>
                  <a:pt x="53605" y="25469"/>
                </a:cubicBezTo>
                <a:lnTo>
                  <a:pt x="55807" y="26703"/>
                </a:lnTo>
                <a:cubicBezTo>
                  <a:pt x="55857" y="26736"/>
                  <a:pt x="55915" y="26753"/>
                  <a:pt x="55974" y="26753"/>
                </a:cubicBezTo>
                <a:cubicBezTo>
                  <a:pt x="56032" y="26753"/>
                  <a:pt x="56090" y="26736"/>
                  <a:pt x="56140" y="26703"/>
                </a:cubicBezTo>
                <a:lnTo>
                  <a:pt x="62778" y="22867"/>
                </a:lnTo>
                <a:cubicBezTo>
                  <a:pt x="62879" y="22800"/>
                  <a:pt x="62879" y="22734"/>
                  <a:pt x="62812" y="22667"/>
                </a:cubicBezTo>
                <a:lnTo>
                  <a:pt x="60610" y="21433"/>
                </a:lnTo>
                <a:cubicBezTo>
                  <a:pt x="60560" y="21399"/>
                  <a:pt x="60502" y="21383"/>
                  <a:pt x="60443" y="21383"/>
                </a:cubicBezTo>
                <a:close/>
                <a:moveTo>
                  <a:pt x="29255" y="24251"/>
                </a:moveTo>
                <a:cubicBezTo>
                  <a:pt x="29196" y="24251"/>
                  <a:pt x="29138" y="24268"/>
                  <a:pt x="29088" y="24301"/>
                </a:cubicBezTo>
                <a:lnTo>
                  <a:pt x="26819" y="25602"/>
                </a:lnTo>
                <a:cubicBezTo>
                  <a:pt x="26719" y="25669"/>
                  <a:pt x="26686" y="25736"/>
                  <a:pt x="26819" y="25802"/>
                </a:cubicBezTo>
                <a:lnTo>
                  <a:pt x="28954" y="27037"/>
                </a:lnTo>
                <a:cubicBezTo>
                  <a:pt x="29004" y="27070"/>
                  <a:pt x="29063" y="27087"/>
                  <a:pt x="29121" y="27087"/>
                </a:cubicBezTo>
                <a:cubicBezTo>
                  <a:pt x="29179" y="27087"/>
                  <a:pt x="29238" y="27070"/>
                  <a:pt x="29288" y="27037"/>
                </a:cubicBezTo>
                <a:lnTo>
                  <a:pt x="31590" y="25736"/>
                </a:lnTo>
                <a:cubicBezTo>
                  <a:pt x="31656" y="25669"/>
                  <a:pt x="31690" y="25602"/>
                  <a:pt x="31590" y="25536"/>
                </a:cubicBezTo>
                <a:lnTo>
                  <a:pt x="29421" y="24301"/>
                </a:lnTo>
                <a:cubicBezTo>
                  <a:pt x="29371" y="24268"/>
                  <a:pt x="29313" y="24251"/>
                  <a:pt x="29255" y="24251"/>
                </a:cubicBezTo>
                <a:close/>
                <a:moveTo>
                  <a:pt x="36243" y="24585"/>
                </a:moveTo>
                <a:cubicBezTo>
                  <a:pt x="36193" y="24585"/>
                  <a:pt x="36143" y="24602"/>
                  <a:pt x="36093" y="24635"/>
                </a:cubicBezTo>
                <a:lnTo>
                  <a:pt x="36059" y="24635"/>
                </a:lnTo>
                <a:lnTo>
                  <a:pt x="33758" y="25936"/>
                </a:lnTo>
                <a:cubicBezTo>
                  <a:pt x="33658" y="26003"/>
                  <a:pt x="33658" y="26069"/>
                  <a:pt x="33758" y="26136"/>
                </a:cubicBezTo>
                <a:lnTo>
                  <a:pt x="35926" y="27370"/>
                </a:lnTo>
                <a:cubicBezTo>
                  <a:pt x="35993" y="27404"/>
                  <a:pt x="36051" y="27420"/>
                  <a:pt x="36105" y="27420"/>
                </a:cubicBezTo>
                <a:cubicBezTo>
                  <a:pt x="36159" y="27420"/>
                  <a:pt x="36210" y="27404"/>
                  <a:pt x="36260" y="27370"/>
                </a:cubicBezTo>
                <a:lnTo>
                  <a:pt x="38561" y="26069"/>
                </a:lnTo>
                <a:cubicBezTo>
                  <a:pt x="38661" y="26003"/>
                  <a:pt x="38661" y="25936"/>
                  <a:pt x="38561" y="25869"/>
                </a:cubicBezTo>
                <a:lnTo>
                  <a:pt x="36393" y="24635"/>
                </a:lnTo>
                <a:cubicBezTo>
                  <a:pt x="36343" y="24602"/>
                  <a:pt x="36293" y="24585"/>
                  <a:pt x="36243" y="24585"/>
                </a:cubicBezTo>
                <a:close/>
                <a:moveTo>
                  <a:pt x="47868" y="25044"/>
                </a:moveTo>
                <a:cubicBezTo>
                  <a:pt x="47809" y="25044"/>
                  <a:pt x="47751" y="25052"/>
                  <a:pt x="47701" y="25069"/>
                </a:cubicBezTo>
                <a:lnTo>
                  <a:pt x="45433" y="26403"/>
                </a:lnTo>
                <a:cubicBezTo>
                  <a:pt x="45333" y="26436"/>
                  <a:pt x="45333" y="26536"/>
                  <a:pt x="45399" y="26570"/>
                </a:cubicBezTo>
                <a:lnTo>
                  <a:pt x="47601" y="27837"/>
                </a:lnTo>
                <a:cubicBezTo>
                  <a:pt x="47651" y="27871"/>
                  <a:pt x="47709" y="27887"/>
                  <a:pt x="47768" y="27887"/>
                </a:cubicBezTo>
                <a:cubicBezTo>
                  <a:pt x="47826" y="27887"/>
                  <a:pt x="47885" y="27871"/>
                  <a:pt x="47935" y="27837"/>
                </a:cubicBezTo>
                <a:lnTo>
                  <a:pt x="50203" y="26503"/>
                </a:lnTo>
                <a:cubicBezTo>
                  <a:pt x="50303" y="26470"/>
                  <a:pt x="50336" y="26370"/>
                  <a:pt x="50203" y="26336"/>
                </a:cubicBezTo>
                <a:lnTo>
                  <a:pt x="48035" y="25069"/>
                </a:lnTo>
                <a:cubicBezTo>
                  <a:pt x="47985" y="25052"/>
                  <a:pt x="47926" y="25044"/>
                  <a:pt x="47868" y="25044"/>
                </a:cubicBezTo>
                <a:close/>
                <a:moveTo>
                  <a:pt x="40547" y="25681"/>
                </a:moveTo>
                <a:cubicBezTo>
                  <a:pt x="40501" y="25681"/>
                  <a:pt x="40451" y="25689"/>
                  <a:pt x="40396" y="25702"/>
                </a:cubicBezTo>
                <a:lnTo>
                  <a:pt x="40429" y="25702"/>
                </a:lnTo>
                <a:lnTo>
                  <a:pt x="38128" y="27037"/>
                </a:lnTo>
                <a:cubicBezTo>
                  <a:pt x="38027" y="27103"/>
                  <a:pt x="38027" y="27170"/>
                  <a:pt x="38128" y="27237"/>
                </a:cubicBezTo>
                <a:lnTo>
                  <a:pt x="40296" y="28471"/>
                </a:lnTo>
                <a:cubicBezTo>
                  <a:pt x="40362" y="28504"/>
                  <a:pt x="40421" y="28521"/>
                  <a:pt x="40475" y="28521"/>
                </a:cubicBezTo>
                <a:cubicBezTo>
                  <a:pt x="40529" y="28521"/>
                  <a:pt x="40579" y="28504"/>
                  <a:pt x="40629" y="28471"/>
                </a:cubicBezTo>
                <a:lnTo>
                  <a:pt x="42931" y="27170"/>
                </a:lnTo>
                <a:cubicBezTo>
                  <a:pt x="43031" y="27103"/>
                  <a:pt x="43031" y="27003"/>
                  <a:pt x="42931" y="26970"/>
                </a:cubicBezTo>
                <a:lnTo>
                  <a:pt x="40729" y="25736"/>
                </a:lnTo>
                <a:cubicBezTo>
                  <a:pt x="40671" y="25697"/>
                  <a:pt x="40612" y="25681"/>
                  <a:pt x="40547" y="25681"/>
                </a:cubicBezTo>
                <a:close/>
                <a:moveTo>
                  <a:pt x="52771" y="25819"/>
                </a:moveTo>
                <a:cubicBezTo>
                  <a:pt x="52713" y="25819"/>
                  <a:pt x="52655" y="25836"/>
                  <a:pt x="52605" y="25869"/>
                </a:cubicBezTo>
                <a:lnTo>
                  <a:pt x="50336" y="27170"/>
                </a:lnTo>
                <a:cubicBezTo>
                  <a:pt x="50236" y="27237"/>
                  <a:pt x="50236" y="27304"/>
                  <a:pt x="50303" y="27370"/>
                </a:cubicBezTo>
                <a:lnTo>
                  <a:pt x="52504" y="28605"/>
                </a:lnTo>
                <a:cubicBezTo>
                  <a:pt x="52555" y="28638"/>
                  <a:pt x="52605" y="28655"/>
                  <a:pt x="52655" y="28655"/>
                </a:cubicBezTo>
                <a:cubicBezTo>
                  <a:pt x="52705" y="28655"/>
                  <a:pt x="52755" y="28638"/>
                  <a:pt x="52805" y="28605"/>
                </a:cubicBezTo>
                <a:lnTo>
                  <a:pt x="55106" y="27304"/>
                </a:lnTo>
                <a:cubicBezTo>
                  <a:pt x="55206" y="27237"/>
                  <a:pt x="55206" y="27170"/>
                  <a:pt x="55106" y="27103"/>
                </a:cubicBezTo>
                <a:lnTo>
                  <a:pt x="52938" y="25869"/>
                </a:lnTo>
                <a:cubicBezTo>
                  <a:pt x="52888" y="25836"/>
                  <a:pt x="52830" y="25819"/>
                  <a:pt x="52771" y="25819"/>
                </a:cubicBezTo>
                <a:close/>
                <a:moveTo>
                  <a:pt x="59022" y="25786"/>
                </a:moveTo>
                <a:cubicBezTo>
                  <a:pt x="58967" y="25786"/>
                  <a:pt x="58909" y="25802"/>
                  <a:pt x="58842" y="25836"/>
                </a:cubicBezTo>
                <a:lnTo>
                  <a:pt x="56074" y="27470"/>
                </a:lnTo>
                <a:cubicBezTo>
                  <a:pt x="55974" y="27504"/>
                  <a:pt x="55940" y="27604"/>
                  <a:pt x="56074" y="27637"/>
                </a:cubicBezTo>
                <a:lnTo>
                  <a:pt x="58242" y="28905"/>
                </a:lnTo>
                <a:cubicBezTo>
                  <a:pt x="58292" y="28921"/>
                  <a:pt x="58350" y="28930"/>
                  <a:pt x="58409" y="28930"/>
                </a:cubicBezTo>
                <a:cubicBezTo>
                  <a:pt x="58467" y="28930"/>
                  <a:pt x="58525" y="28921"/>
                  <a:pt x="58575" y="28905"/>
                </a:cubicBezTo>
                <a:lnTo>
                  <a:pt x="61377" y="27270"/>
                </a:lnTo>
                <a:cubicBezTo>
                  <a:pt x="61478" y="27237"/>
                  <a:pt x="61478" y="27137"/>
                  <a:pt x="61377" y="27103"/>
                </a:cubicBezTo>
                <a:lnTo>
                  <a:pt x="59176" y="25836"/>
                </a:lnTo>
                <a:cubicBezTo>
                  <a:pt x="59126" y="25802"/>
                  <a:pt x="59076" y="25786"/>
                  <a:pt x="59022" y="25786"/>
                </a:cubicBezTo>
                <a:close/>
                <a:moveTo>
                  <a:pt x="25898" y="26178"/>
                </a:moveTo>
                <a:cubicBezTo>
                  <a:pt x="25844" y="26178"/>
                  <a:pt x="25785" y="26186"/>
                  <a:pt x="25719" y="26203"/>
                </a:cubicBezTo>
                <a:lnTo>
                  <a:pt x="23450" y="27537"/>
                </a:lnTo>
                <a:cubicBezTo>
                  <a:pt x="23350" y="27570"/>
                  <a:pt x="23350" y="27670"/>
                  <a:pt x="23417" y="27704"/>
                </a:cubicBezTo>
                <a:lnTo>
                  <a:pt x="25652" y="28971"/>
                </a:lnTo>
                <a:cubicBezTo>
                  <a:pt x="25702" y="28988"/>
                  <a:pt x="25752" y="28996"/>
                  <a:pt x="25802" y="28996"/>
                </a:cubicBezTo>
                <a:cubicBezTo>
                  <a:pt x="25852" y="28996"/>
                  <a:pt x="25902" y="28988"/>
                  <a:pt x="25952" y="28971"/>
                </a:cubicBezTo>
                <a:lnTo>
                  <a:pt x="28254" y="27670"/>
                </a:lnTo>
                <a:cubicBezTo>
                  <a:pt x="28354" y="27604"/>
                  <a:pt x="28354" y="27504"/>
                  <a:pt x="28254" y="27470"/>
                </a:cubicBezTo>
                <a:lnTo>
                  <a:pt x="26052" y="26203"/>
                </a:lnTo>
                <a:cubicBezTo>
                  <a:pt x="26002" y="26186"/>
                  <a:pt x="25952" y="26178"/>
                  <a:pt x="25898" y="26178"/>
                </a:cubicBezTo>
                <a:close/>
                <a:moveTo>
                  <a:pt x="32881" y="26514"/>
                </a:moveTo>
                <a:cubicBezTo>
                  <a:pt x="32840" y="26514"/>
                  <a:pt x="32798" y="26523"/>
                  <a:pt x="32757" y="26536"/>
                </a:cubicBezTo>
                <a:lnTo>
                  <a:pt x="30455" y="27871"/>
                </a:lnTo>
                <a:cubicBezTo>
                  <a:pt x="30355" y="27937"/>
                  <a:pt x="30355" y="28004"/>
                  <a:pt x="30455" y="28071"/>
                </a:cubicBezTo>
                <a:lnTo>
                  <a:pt x="32624" y="29305"/>
                </a:lnTo>
                <a:cubicBezTo>
                  <a:pt x="32674" y="29338"/>
                  <a:pt x="32732" y="29355"/>
                  <a:pt x="32790" y="29355"/>
                </a:cubicBezTo>
                <a:cubicBezTo>
                  <a:pt x="32849" y="29355"/>
                  <a:pt x="32907" y="29338"/>
                  <a:pt x="32957" y="29305"/>
                </a:cubicBezTo>
                <a:lnTo>
                  <a:pt x="35225" y="28004"/>
                </a:lnTo>
                <a:cubicBezTo>
                  <a:pt x="35326" y="27937"/>
                  <a:pt x="35326" y="27871"/>
                  <a:pt x="35225" y="27804"/>
                </a:cubicBezTo>
                <a:lnTo>
                  <a:pt x="33057" y="26570"/>
                </a:lnTo>
                <a:cubicBezTo>
                  <a:pt x="32999" y="26531"/>
                  <a:pt x="32940" y="26514"/>
                  <a:pt x="32881" y="26514"/>
                </a:cubicBezTo>
                <a:close/>
                <a:moveTo>
                  <a:pt x="44553" y="26953"/>
                </a:moveTo>
                <a:cubicBezTo>
                  <a:pt x="44499" y="26953"/>
                  <a:pt x="44449" y="26970"/>
                  <a:pt x="44399" y="27003"/>
                </a:cubicBezTo>
                <a:lnTo>
                  <a:pt x="42097" y="28304"/>
                </a:lnTo>
                <a:cubicBezTo>
                  <a:pt x="42030" y="28371"/>
                  <a:pt x="41997" y="28471"/>
                  <a:pt x="42097" y="28504"/>
                </a:cubicBezTo>
                <a:lnTo>
                  <a:pt x="44265" y="29739"/>
                </a:lnTo>
                <a:cubicBezTo>
                  <a:pt x="44324" y="29778"/>
                  <a:pt x="44394" y="29794"/>
                  <a:pt x="44462" y="29794"/>
                </a:cubicBezTo>
                <a:cubicBezTo>
                  <a:pt x="44510" y="29794"/>
                  <a:pt x="44557" y="29786"/>
                  <a:pt x="44599" y="29772"/>
                </a:cubicBezTo>
                <a:lnTo>
                  <a:pt x="46867" y="28438"/>
                </a:lnTo>
                <a:cubicBezTo>
                  <a:pt x="46967" y="28371"/>
                  <a:pt x="47001" y="28304"/>
                  <a:pt x="46900" y="28238"/>
                </a:cubicBezTo>
                <a:lnTo>
                  <a:pt x="44732" y="27003"/>
                </a:lnTo>
                <a:cubicBezTo>
                  <a:pt x="44666" y="26970"/>
                  <a:pt x="44607" y="26953"/>
                  <a:pt x="44553" y="26953"/>
                </a:cubicBezTo>
                <a:close/>
                <a:moveTo>
                  <a:pt x="37260" y="27587"/>
                </a:moveTo>
                <a:cubicBezTo>
                  <a:pt x="37202" y="27587"/>
                  <a:pt x="37144" y="27604"/>
                  <a:pt x="37093" y="27637"/>
                </a:cubicBezTo>
                <a:lnTo>
                  <a:pt x="34825" y="28938"/>
                </a:lnTo>
                <a:cubicBezTo>
                  <a:pt x="34725" y="29005"/>
                  <a:pt x="34725" y="29072"/>
                  <a:pt x="34825" y="29138"/>
                </a:cubicBezTo>
                <a:lnTo>
                  <a:pt x="36993" y="30372"/>
                </a:lnTo>
                <a:cubicBezTo>
                  <a:pt x="37043" y="30406"/>
                  <a:pt x="37102" y="30422"/>
                  <a:pt x="37160" y="30422"/>
                </a:cubicBezTo>
                <a:cubicBezTo>
                  <a:pt x="37219" y="30422"/>
                  <a:pt x="37277" y="30406"/>
                  <a:pt x="37327" y="30372"/>
                </a:cubicBezTo>
                <a:lnTo>
                  <a:pt x="39595" y="29072"/>
                </a:lnTo>
                <a:cubicBezTo>
                  <a:pt x="39695" y="29005"/>
                  <a:pt x="39729" y="28938"/>
                  <a:pt x="39595" y="28871"/>
                </a:cubicBezTo>
                <a:lnTo>
                  <a:pt x="37427" y="27637"/>
                </a:lnTo>
                <a:cubicBezTo>
                  <a:pt x="37377" y="27604"/>
                  <a:pt x="37319" y="27587"/>
                  <a:pt x="37260" y="27587"/>
                </a:cubicBezTo>
                <a:close/>
                <a:moveTo>
                  <a:pt x="49436" y="27746"/>
                </a:moveTo>
                <a:cubicBezTo>
                  <a:pt x="49377" y="27746"/>
                  <a:pt x="49319" y="27754"/>
                  <a:pt x="49269" y="27771"/>
                </a:cubicBezTo>
                <a:lnTo>
                  <a:pt x="47001" y="29138"/>
                </a:lnTo>
                <a:cubicBezTo>
                  <a:pt x="46900" y="29172"/>
                  <a:pt x="46867" y="29272"/>
                  <a:pt x="47001" y="29305"/>
                </a:cubicBezTo>
                <a:lnTo>
                  <a:pt x="49169" y="30573"/>
                </a:lnTo>
                <a:cubicBezTo>
                  <a:pt x="49210" y="30586"/>
                  <a:pt x="49252" y="30594"/>
                  <a:pt x="49293" y="30594"/>
                </a:cubicBezTo>
                <a:cubicBezTo>
                  <a:pt x="49352" y="30594"/>
                  <a:pt x="49410" y="30578"/>
                  <a:pt x="49469" y="30539"/>
                </a:cubicBezTo>
                <a:lnTo>
                  <a:pt x="51771" y="29238"/>
                </a:lnTo>
                <a:cubicBezTo>
                  <a:pt x="51871" y="29172"/>
                  <a:pt x="51871" y="29072"/>
                  <a:pt x="51771" y="29038"/>
                </a:cubicBezTo>
                <a:lnTo>
                  <a:pt x="49602" y="27771"/>
                </a:lnTo>
                <a:cubicBezTo>
                  <a:pt x="49552" y="27754"/>
                  <a:pt x="49494" y="27746"/>
                  <a:pt x="49436" y="27746"/>
                </a:cubicBezTo>
                <a:close/>
                <a:moveTo>
                  <a:pt x="22583" y="28087"/>
                </a:moveTo>
                <a:cubicBezTo>
                  <a:pt x="22525" y="28087"/>
                  <a:pt x="22466" y="28104"/>
                  <a:pt x="22416" y="28138"/>
                </a:cubicBezTo>
                <a:lnTo>
                  <a:pt x="20148" y="29438"/>
                </a:lnTo>
                <a:cubicBezTo>
                  <a:pt x="20048" y="29505"/>
                  <a:pt x="20015" y="29605"/>
                  <a:pt x="20148" y="29639"/>
                </a:cubicBezTo>
                <a:lnTo>
                  <a:pt x="22283" y="30906"/>
                </a:lnTo>
                <a:cubicBezTo>
                  <a:pt x="22333" y="30923"/>
                  <a:pt x="22391" y="30931"/>
                  <a:pt x="22450" y="30931"/>
                </a:cubicBezTo>
                <a:cubicBezTo>
                  <a:pt x="22508" y="30931"/>
                  <a:pt x="22566" y="30923"/>
                  <a:pt x="22616" y="30906"/>
                </a:cubicBezTo>
                <a:lnTo>
                  <a:pt x="24918" y="29572"/>
                </a:lnTo>
                <a:cubicBezTo>
                  <a:pt x="24985" y="29539"/>
                  <a:pt x="25018" y="29438"/>
                  <a:pt x="24918" y="29372"/>
                </a:cubicBezTo>
                <a:lnTo>
                  <a:pt x="22750" y="28138"/>
                </a:lnTo>
                <a:cubicBezTo>
                  <a:pt x="22700" y="28104"/>
                  <a:pt x="22641" y="28087"/>
                  <a:pt x="22583" y="28087"/>
                </a:cubicBezTo>
                <a:close/>
                <a:moveTo>
                  <a:pt x="55173" y="28021"/>
                </a:moveTo>
                <a:cubicBezTo>
                  <a:pt x="55115" y="28021"/>
                  <a:pt x="55056" y="28037"/>
                  <a:pt x="55006" y="28071"/>
                </a:cubicBezTo>
                <a:lnTo>
                  <a:pt x="52204" y="29672"/>
                </a:lnTo>
                <a:cubicBezTo>
                  <a:pt x="52104" y="29739"/>
                  <a:pt x="52104" y="29839"/>
                  <a:pt x="52204" y="29872"/>
                </a:cubicBezTo>
                <a:lnTo>
                  <a:pt x="54372" y="31140"/>
                </a:lnTo>
                <a:cubicBezTo>
                  <a:pt x="54439" y="31156"/>
                  <a:pt x="54498" y="31165"/>
                  <a:pt x="54552" y="31165"/>
                </a:cubicBezTo>
                <a:cubicBezTo>
                  <a:pt x="54606" y="31165"/>
                  <a:pt x="54656" y="31156"/>
                  <a:pt x="54706" y="31140"/>
                </a:cubicBezTo>
                <a:lnTo>
                  <a:pt x="57508" y="29505"/>
                </a:lnTo>
                <a:cubicBezTo>
                  <a:pt x="57608" y="29438"/>
                  <a:pt x="57641" y="29372"/>
                  <a:pt x="57508" y="29305"/>
                </a:cubicBezTo>
                <a:lnTo>
                  <a:pt x="55340" y="28071"/>
                </a:lnTo>
                <a:cubicBezTo>
                  <a:pt x="55290" y="28037"/>
                  <a:pt x="55231" y="28021"/>
                  <a:pt x="55173" y="28021"/>
                </a:cubicBezTo>
                <a:close/>
                <a:moveTo>
                  <a:pt x="29588" y="28421"/>
                </a:moveTo>
                <a:cubicBezTo>
                  <a:pt x="29530" y="28421"/>
                  <a:pt x="29471" y="28438"/>
                  <a:pt x="29421" y="28471"/>
                </a:cubicBezTo>
                <a:lnTo>
                  <a:pt x="27153" y="29772"/>
                </a:lnTo>
                <a:cubicBezTo>
                  <a:pt x="27053" y="29839"/>
                  <a:pt x="27053" y="29905"/>
                  <a:pt x="27120" y="29972"/>
                </a:cubicBezTo>
                <a:lnTo>
                  <a:pt x="29288" y="31206"/>
                </a:lnTo>
                <a:cubicBezTo>
                  <a:pt x="29355" y="31240"/>
                  <a:pt x="29413" y="31256"/>
                  <a:pt x="29467" y="31256"/>
                </a:cubicBezTo>
                <a:cubicBezTo>
                  <a:pt x="29521" y="31256"/>
                  <a:pt x="29571" y="31240"/>
                  <a:pt x="29621" y="31206"/>
                </a:cubicBezTo>
                <a:lnTo>
                  <a:pt x="31923" y="29905"/>
                </a:lnTo>
                <a:cubicBezTo>
                  <a:pt x="31990" y="29839"/>
                  <a:pt x="32023" y="29772"/>
                  <a:pt x="31923" y="29705"/>
                </a:cubicBezTo>
                <a:lnTo>
                  <a:pt x="29755" y="28471"/>
                </a:lnTo>
                <a:cubicBezTo>
                  <a:pt x="29705" y="28438"/>
                  <a:pt x="29646" y="28421"/>
                  <a:pt x="29588" y="28421"/>
                </a:cubicBezTo>
                <a:close/>
                <a:moveTo>
                  <a:pt x="41217" y="28880"/>
                </a:moveTo>
                <a:cubicBezTo>
                  <a:pt x="41163" y="28880"/>
                  <a:pt x="41113" y="28888"/>
                  <a:pt x="41063" y="28905"/>
                </a:cubicBezTo>
                <a:lnTo>
                  <a:pt x="38761" y="30239"/>
                </a:lnTo>
                <a:cubicBezTo>
                  <a:pt x="38661" y="30306"/>
                  <a:pt x="38661" y="30372"/>
                  <a:pt x="38761" y="30439"/>
                </a:cubicBezTo>
                <a:lnTo>
                  <a:pt x="40963" y="31673"/>
                </a:lnTo>
                <a:cubicBezTo>
                  <a:pt x="41013" y="31707"/>
                  <a:pt x="41063" y="31723"/>
                  <a:pt x="41117" y="31723"/>
                </a:cubicBezTo>
                <a:cubicBezTo>
                  <a:pt x="41171" y="31723"/>
                  <a:pt x="41230" y="31707"/>
                  <a:pt x="41296" y="31673"/>
                </a:cubicBezTo>
                <a:lnTo>
                  <a:pt x="41263" y="31673"/>
                </a:lnTo>
                <a:lnTo>
                  <a:pt x="43531" y="30372"/>
                </a:lnTo>
                <a:cubicBezTo>
                  <a:pt x="43631" y="30306"/>
                  <a:pt x="43631" y="30206"/>
                  <a:pt x="43565" y="30172"/>
                </a:cubicBezTo>
                <a:lnTo>
                  <a:pt x="41397" y="28905"/>
                </a:lnTo>
                <a:cubicBezTo>
                  <a:pt x="41330" y="28888"/>
                  <a:pt x="41271" y="28880"/>
                  <a:pt x="41217" y="28880"/>
                </a:cubicBezTo>
                <a:close/>
                <a:moveTo>
                  <a:pt x="33897" y="29500"/>
                </a:moveTo>
                <a:cubicBezTo>
                  <a:pt x="33848" y="29500"/>
                  <a:pt x="33800" y="29510"/>
                  <a:pt x="33758" y="29539"/>
                </a:cubicBezTo>
                <a:lnTo>
                  <a:pt x="31489" y="30873"/>
                </a:lnTo>
                <a:cubicBezTo>
                  <a:pt x="31389" y="30906"/>
                  <a:pt x="31389" y="31006"/>
                  <a:pt x="31489" y="31073"/>
                </a:cubicBezTo>
                <a:lnTo>
                  <a:pt x="33658" y="32307"/>
                </a:lnTo>
                <a:cubicBezTo>
                  <a:pt x="33708" y="32341"/>
                  <a:pt x="33766" y="32357"/>
                  <a:pt x="33824" y="32357"/>
                </a:cubicBezTo>
                <a:cubicBezTo>
                  <a:pt x="33883" y="32357"/>
                  <a:pt x="33941" y="32341"/>
                  <a:pt x="33991" y="32307"/>
                </a:cubicBezTo>
                <a:lnTo>
                  <a:pt x="36260" y="31006"/>
                </a:lnTo>
                <a:cubicBezTo>
                  <a:pt x="36360" y="30940"/>
                  <a:pt x="36393" y="30839"/>
                  <a:pt x="36260" y="30806"/>
                </a:cubicBezTo>
                <a:lnTo>
                  <a:pt x="34091" y="29539"/>
                </a:lnTo>
                <a:cubicBezTo>
                  <a:pt x="34034" y="29519"/>
                  <a:pt x="33965" y="29500"/>
                  <a:pt x="33897" y="29500"/>
                </a:cubicBezTo>
                <a:close/>
                <a:moveTo>
                  <a:pt x="46087" y="29655"/>
                </a:moveTo>
                <a:cubicBezTo>
                  <a:pt x="46033" y="29655"/>
                  <a:pt x="45983" y="29672"/>
                  <a:pt x="45933" y="29705"/>
                </a:cubicBezTo>
                <a:lnTo>
                  <a:pt x="43631" y="31006"/>
                </a:lnTo>
                <a:cubicBezTo>
                  <a:pt x="43531" y="31073"/>
                  <a:pt x="43531" y="31173"/>
                  <a:pt x="43631" y="31206"/>
                </a:cubicBezTo>
                <a:lnTo>
                  <a:pt x="45833" y="32474"/>
                </a:lnTo>
                <a:cubicBezTo>
                  <a:pt x="45883" y="32491"/>
                  <a:pt x="45933" y="32499"/>
                  <a:pt x="45983" y="32499"/>
                </a:cubicBezTo>
                <a:cubicBezTo>
                  <a:pt x="46033" y="32499"/>
                  <a:pt x="46083" y="32491"/>
                  <a:pt x="46133" y="32474"/>
                </a:cubicBezTo>
                <a:lnTo>
                  <a:pt x="48435" y="31140"/>
                </a:lnTo>
                <a:cubicBezTo>
                  <a:pt x="48535" y="31073"/>
                  <a:pt x="48535" y="31006"/>
                  <a:pt x="48435" y="30940"/>
                </a:cubicBezTo>
                <a:lnTo>
                  <a:pt x="46267" y="29705"/>
                </a:lnTo>
                <a:cubicBezTo>
                  <a:pt x="46200" y="29672"/>
                  <a:pt x="46142" y="29655"/>
                  <a:pt x="46087" y="29655"/>
                </a:cubicBezTo>
                <a:close/>
                <a:moveTo>
                  <a:pt x="26252" y="30347"/>
                </a:moveTo>
                <a:cubicBezTo>
                  <a:pt x="26194" y="30347"/>
                  <a:pt x="26136" y="30356"/>
                  <a:pt x="26086" y="30372"/>
                </a:cubicBezTo>
                <a:lnTo>
                  <a:pt x="23817" y="31707"/>
                </a:lnTo>
                <a:cubicBezTo>
                  <a:pt x="23717" y="31740"/>
                  <a:pt x="23717" y="31840"/>
                  <a:pt x="23817" y="31874"/>
                </a:cubicBezTo>
                <a:lnTo>
                  <a:pt x="25986" y="33141"/>
                </a:lnTo>
                <a:cubicBezTo>
                  <a:pt x="26036" y="33158"/>
                  <a:pt x="26094" y="33166"/>
                  <a:pt x="26152" y="33166"/>
                </a:cubicBezTo>
                <a:cubicBezTo>
                  <a:pt x="26211" y="33166"/>
                  <a:pt x="26269" y="33158"/>
                  <a:pt x="26319" y="33141"/>
                </a:cubicBezTo>
                <a:lnTo>
                  <a:pt x="28587" y="31807"/>
                </a:lnTo>
                <a:cubicBezTo>
                  <a:pt x="28687" y="31773"/>
                  <a:pt x="28687" y="31673"/>
                  <a:pt x="28587" y="31640"/>
                </a:cubicBezTo>
                <a:lnTo>
                  <a:pt x="26419" y="30372"/>
                </a:lnTo>
                <a:cubicBezTo>
                  <a:pt x="26369" y="30356"/>
                  <a:pt x="26311" y="30347"/>
                  <a:pt x="26252" y="30347"/>
                </a:cubicBezTo>
                <a:close/>
                <a:moveTo>
                  <a:pt x="51324" y="30256"/>
                </a:moveTo>
                <a:cubicBezTo>
                  <a:pt x="51270" y="30256"/>
                  <a:pt x="51220" y="30272"/>
                  <a:pt x="51170" y="30306"/>
                </a:cubicBezTo>
                <a:lnTo>
                  <a:pt x="48368" y="31907"/>
                </a:lnTo>
                <a:cubicBezTo>
                  <a:pt x="48268" y="31974"/>
                  <a:pt x="48268" y="32040"/>
                  <a:pt x="48368" y="32107"/>
                </a:cubicBezTo>
                <a:lnTo>
                  <a:pt x="50536" y="33341"/>
                </a:lnTo>
                <a:cubicBezTo>
                  <a:pt x="50586" y="33375"/>
                  <a:pt x="50645" y="33391"/>
                  <a:pt x="50703" y="33391"/>
                </a:cubicBezTo>
                <a:cubicBezTo>
                  <a:pt x="50762" y="33391"/>
                  <a:pt x="50820" y="33375"/>
                  <a:pt x="50870" y="33341"/>
                </a:cubicBezTo>
                <a:lnTo>
                  <a:pt x="53672" y="31740"/>
                </a:lnTo>
                <a:cubicBezTo>
                  <a:pt x="53772" y="31673"/>
                  <a:pt x="53772" y="31607"/>
                  <a:pt x="53672" y="31540"/>
                </a:cubicBezTo>
                <a:lnTo>
                  <a:pt x="51504" y="30306"/>
                </a:lnTo>
                <a:cubicBezTo>
                  <a:pt x="51437" y="30272"/>
                  <a:pt x="51379" y="30256"/>
                  <a:pt x="51324" y="30256"/>
                </a:cubicBezTo>
                <a:close/>
                <a:moveTo>
                  <a:pt x="37894" y="30823"/>
                </a:moveTo>
                <a:cubicBezTo>
                  <a:pt x="37836" y="30823"/>
                  <a:pt x="37777" y="30839"/>
                  <a:pt x="37727" y="30873"/>
                </a:cubicBezTo>
                <a:lnTo>
                  <a:pt x="35459" y="32174"/>
                </a:lnTo>
                <a:cubicBezTo>
                  <a:pt x="35359" y="32240"/>
                  <a:pt x="35359" y="32307"/>
                  <a:pt x="35426" y="32374"/>
                </a:cubicBezTo>
                <a:lnTo>
                  <a:pt x="37594" y="33608"/>
                </a:lnTo>
                <a:cubicBezTo>
                  <a:pt x="37661" y="33641"/>
                  <a:pt x="37727" y="33658"/>
                  <a:pt x="37790" y="33658"/>
                </a:cubicBezTo>
                <a:cubicBezTo>
                  <a:pt x="37852" y="33658"/>
                  <a:pt x="37911" y="33641"/>
                  <a:pt x="37961" y="33608"/>
                </a:cubicBezTo>
                <a:lnTo>
                  <a:pt x="40229" y="32307"/>
                </a:lnTo>
                <a:cubicBezTo>
                  <a:pt x="40329" y="32240"/>
                  <a:pt x="40329" y="32174"/>
                  <a:pt x="40229" y="32107"/>
                </a:cubicBezTo>
                <a:lnTo>
                  <a:pt x="38061" y="30873"/>
                </a:lnTo>
                <a:cubicBezTo>
                  <a:pt x="38011" y="30839"/>
                  <a:pt x="37952" y="30823"/>
                  <a:pt x="37894" y="30823"/>
                </a:cubicBezTo>
                <a:close/>
                <a:moveTo>
                  <a:pt x="17796" y="30856"/>
                </a:moveTo>
                <a:cubicBezTo>
                  <a:pt x="17746" y="30856"/>
                  <a:pt x="17696" y="30873"/>
                  <a:pt x="17646" y="30906"/>
                </a:cubicBezTo>
                <a:lnTo>
                  <a:pt x="15345" y="32207"/>
                </a:lnTo>
                <a:cubicBezTo>
                  <a:pt x="15278" y="32274"/>
                  <a:pt x="15245" y="32341"/>
                  <a:pt x="15345" y="32407"/>
                </a:cubicBezTo>
                <a:lnTo>
                  <a:pt x="17513" y="33641"/>
                </a:lnTo>
                <a:cubicBezTo>
                  <a:pt x="17563" y="33675"/>
                  <a:pt x="17621" y="33691"/>
                  <a:pt x="17680" y="33691"/>
                </a:cubicBezTo>
                <a:cubicBezTo>
                  <a:pt x="17738" y="33691"/>
                  <a:pt x="17796" y="33675"/>
                  <a:pt x="17846" y="33641"/>
                </a:cubicBezTo>
                <a:lnTo>
                  <a:pt x="20115" y="32341"/>
                </a:lnTo>
                <a:cubicBezTo>
                  <a:pt x="20215" y="32274"/>
                  <a:pt x="20215" y="32207"/>
                  <a:pt x="20148" y="32140"/>
                </a:cubicBezTo>
                <a:lnTo>
                  <a:pt x="17946" y="30906"/>
                </a:lnTo>
                <a:cubicBezTo>
                  <a:pt x="17896" y="30873"/>
                  <a:pt x="17846" y="30856"/>
                  <a:pt x="17796" y="30856"/>
                </a:cubicBezTo>
                <a:close/>
                <a:moveTo>
                  <a:pt x="30589" y="31423"/>
                </a:moveTo>
                <a:cubicBezTo>
                  <a:pt x="30530" y="31423"/>
                  <a:pt x="30472" y="31440"/>
                  <a:pt x="30422" y="31473"/>
                </a:cubicBezTo>
                <a:lnTo>
                  <a:pt x="30455" y="31473"/>
                </a:lnTo>
                <a:lnTo>
                  <a:pt x="28187" y="32774"/>
                </a:lnTo>
                <a:cubicBezTo>
                  <a:pt x="28087" y="32841"/>
                  <a:pt x="28087" y="32941"/>
                  <a:pt x="28154" y="32974"/>
                </a:cubicBezTo>
                <a:lnTo>
                  <a:pt x="30355" y="34242"/>
                </a:lnTo>
                <a:cubicBezTo>
                  <a:pt x="30405" y="34259"/>
                  <a:pt x="30455" y="34267"/>
                  <a:pt x="30505" y="34267"/>
                </a:cubicBezTo>
                <a:cubicBezTo>
                  <a:pt x="30555" y="34267"/>
                  <a:pt x="30605" y="34259"/>
                  <a:pt x="30656" y="34242"/>
                </a:cubicBezTo>
                <a:lnTo>
                  <a:pt x="32957" y="32908"/>
                </a:lnTo>
                <a:cubicBezTo>
                  <a:pt x="33057" y="32874"/>
                  <a:pt x="33057" y="32774"/>
                  <a:pt x="32957" y="32707"/>
                </a:cubicBezTo>
                <a:lnTo>
                  <a:pt x="30756" y="31473"/>
                </a:lnTo>
                <a:cubicBezTo>
                  <a:pt x="30706" y="31440"/>
                  <a:pt x="30647" y="31423"/>
                  <a:pt x="30589" y="31423"/>
                </a:cubicBezTo>
                <a:close/>
                <a:moveTo>
                  <a:pt x="42731" y="31590"/>
                </a:moveTo>
                <a:cubicBezTo>
                  <a:pt x="42672" y="31590"/>
                  <a:pt x="42614" y="31607"/>
                  <a:pt x="42564" y="31640"/>
                </a:cubicBezTo>
                <a:lnTo>
                  <a:pt x="40296" y="32941"/>
                </a:lnTo>
                <a:cubicBezTo>
                  <a:pt x="40196" y="33008"/>
                  <a:pt x="40196" y="33074"/>
                  <a:pt x="40296" y="33141"/>
                </a:cubicBezTo>
                <a:lnTo>
                  <a:pt x="42497" y="34375"/>
                </a:lnTo>
                <a:cubicBezTo>
                  <a:pt x="42547" y="34409"/>
                  <a:pt x="42597" y="34425"/>
                  <a:pt x="42652" y="34425"/>
                </a:cubicBezTo>
                <a:cubicBezTo>
                  <a:pt x="42706" y="34425"/>
                  <a:pt x="42764" y="34409"/>
                  <a:pt x="42831" y="34375"/>
                </a:cubicBezTo>
                <a:lnTo>
                  <a:pt x="42798" y="34375"/>
                </a:lnTo>
                <a:lnTo>
                  <a:pt x="45099" y="33074"/>
                </a:lnTo>
                <a:cubicBezTo>
                  <a:pt x="45199" y="33008"/>
                  <a:pt x="45199" y="32941"/>
                  <a:pt x="45099" y="32874"/>
                </a:cubicBezTo>
                <a:lnTo>
                  <a:pt x="42898" y="31640"/>
                </a:lnTo>
                <a:cubicBezTo>
                  <a:pt x="42848" y="31607"/>
                  <a:pt x="42789" y="31590"/>
                  <a:pt x="42731" y="31590"/>
                </a:cubicBezTo>
                <a:close/>
                <a:moveTo>
                  <a:pt x="22917" y="32257"/>
                </a:moveTo>
                <a:cubicBezTo>
                  <a:pt x="22858" y="32257"/>
                  <a:pt x="22800" y="32274"/>
                  <a:pt x="22750" y="32307"/>
                </a:cubicBezTo>
                <a:lnTo>
                  <a:pt x="20482" y="33608"/>
                </a:lnTo>
                <a:cubicBezTo>
                  <a:pt x="20382" y="33675"/>
                  <a:pt x="20382" y="33742"/>
                  <a:pt x="20448" y="33808"/>
                </a:cubicBezTo>
                <a:lnTo>
                  <a:pt x="22616" y="35042"/>
                </a:lnTo>
                <a:cubicBezTo>
                  <a:pt x="22683" y="35076"/>
                  <a:pt x="22742" y="35092"/>
                  <a:pt x="22796" y="35092"/>
                </a:cubicBezTo>
                <a:cubicBezTo>
                  <a:pt x="22850" y="35092"/>
                  <a:pt x="22900" y="35076"/>
                  <a:pt x="22950" y="35042"/>
                </a:cubicBezTo>
                <a:lnTo>
                  <a:pt x="25252" y="33742"/>
                </a:lnTo>
                <a:cubicBezTo>
                  <a:pt x="25352" y="33675"/>
                  <a:pt x="25352" y="33608"/>
                  <a:pt x="25252" y="33541"/>
                </a:cubicBezTo>
                <a:lnTo>
                  <a:pt x="23083" y="32307"/>
                </a:lnTo>
                <a:cubicBezTo>
                  <a:pt x="23033" y="32274"/>
                  <a:pt x="22975" y="32257"/>
                  <a:pt x="22917" y="32257"/>
                </a:cubicBezTo>
                <a:close/>
                <a:moveTo>
                  <a:pt x="34558" y="32716"/>
                </a:moveTo>
                <a:cubicBezTo>
                  <a:pt x="34500" y="32716"/>
                  <a:pt x="34442" y="32724"/>
                  <a:pt x="34392" y="32741"/>
                </a:cubicBezTo>
                <a:lnTo>
                  <a:pt x="32123" y="34075"/>
                </a:lnTo>
                <a:cubicBezTo>
                  <a:pt x="32023" y="34108"/>
                  <a:pt x="32023" y="34209"/>
                  <a:pt x="32123" y="34242"/>
                </a:cubicBezTo>
                <a:lnTo>
                  <a:pt x="34291" y="35509"/>
                </a:lnTo>
                <a:cubicBezTo>
                  <a:pt x="34341" y="35543"/>
                  <a:pt x="34400" y="35559"/>
                  <a:pt x="34458" y="35559"/>
                </a:cubicBezTo>
                <a:cubicBezTo>
                  <a:pt x="34517" y="35559"/>
                  <a:pt x="34575" y="35543"/>
                  <a:pt x="34625" y="35509"/>
                </a:cubicBezTo>
                <a:lnTo>
                  <a:pt x="36893" y="34209"/>
                </a:lnTo>
                <a:cubicBezTo>
                  <a:pt x="36993" y="34142"/>
                  <a:pt x="36993" y="34042"/>
                  <a:pt x="36927" y="34008"/>
                </a:cubicBezTo>
                <a:lnTo>
                  <a:pt x="34725" y="32741"/>
                </a:lnTo>
                <a:cubicBezTo>
                  <a:pt x="34675" y="32724"/>
                  <a:pt x="34617" y="32716"/>
                  <a:pt x="34558" y="32716"/>
                </a:cubicBezTo>
                <a:close/>
                <a:moveTo>
                  <a:pt x="14477" y="32782"/>
                </a:moveTo>
                <a:cubicBezTo>
                  <a:pt x="14419" y="32782"/>
                  <a:pt x="14361" y="32791"/>
                  <a:pt x="14311" y="32808"/>
                </a:cubicBezTo>
                <a:lnTo>
                  <a:pt x="12009" y="34142"/>
                </a:lnTo>
                <a:cubicBezTo>
                  <a:pt x="11942" y="34175"/>
                  <a:pt x="11909" y="34275"/>
                  <a:pt x="12009" y="34309"/>
                </a:cubicBezTo>
                <a:lnTo>
                  <a:pt x="14177" y="35576"/>
                </a:lnTo>
                <a:cubicBezTo>
                  <a:pt x="14227" y="35593"/>
                  <a:pt x="14286" y="35601"/>
                  <a:pt x="14344" y="35601"/>
                </a:cubicBezTo>
                <a:cubicBezTo>
                  <a:pt x="14402" y="35601"/>
                  <a:pt x="14461" y="35593"/>
                  <a:pt x="14511" y="35576"/>
                </a:cubicBezTo>
                <a:lnTo>
                  <a:pt x="16779" y="34242"/>
                </a:lnTo>
                <a:cubicBezTo>
                  <a:pt x="16879" y="34209"/>
                  <a:pt x="16879" y="34108"/>
                  <a:pt x="16812" y="34075"/>
                </a:cubicBezTo>
                <a:lnTo>
                  <a:pt x="14644" y="32808"/>
                </a:lnTo>
                <a:cubicBezTo>
                  <a:pt x="14594" y="32791"/>
                  <a:pt x="14536" y="32782"/>
                  <a:pt x="14477" y="32782"/>
                </a:cubicBezTo>
                <a:close/>
                <a:moveTo>
                  <a:pt x="27257" y="33358"/>
                </a:moveTo>
                <a:cubicBezTo>
                  <a:pt x="27195" y="33358"/>
                  <a:pt x="27136" y="33375"/>
                  <a:pt x="27086" y="33408"/>
                </a:cubicBezTo>
                <a:lnTo>
                  <a:pt x="27120" y="33408"/>
                </a:lnTo>
                <a:lnTo>
                  <a:pt x="24851" y="34709"/>
                </a:lnTo>
                <a:cubicBezTo>
                  <a:pt x="24751" y="34776"/>
                  <a:pt x="24718" y="34842"/>
                  <a:pt x="24818" y="34909"/>
                </a:cubicBezTo>
                <a:lnTo>
                  <a:pt x="26986" y="36143"/>
                </a:lnTo>
                <a:cubicBezTo>
                  <a:pt x="27036" y="36177"/>
                  <a:pt x="27095" y="36193"/>
                  <a:pt x="27153" y="36193"/>
                </a:cubicBezTo>
                <a:cubicBezTo>
                  <a:pt x="27211" y="36193"/>
                  <a:pt x="27270" y="36177"/>
                  <a:pt x="27320" y="36143"/>
                </a:cubicBezTo>
                <a:lnTo>
                  <a:pt x="29588" y="34842"/>
                </a:lnTo>
                <a:cubicBezTo>
                  <a:pt x="29688" y="34776"/>
                  <a:pt x="29688" y="34709"/>
                  <a:pt x="29621" y="34642"/>
                </a:cubicBezTo>
                <a:lnTo>
                  <a:pt x="27453" y="33408"/>
                </a:lnTo>
                <a:cubicBezTo>
                  <a:pt x="27387" y="33375"/>
                  <a:pt x="27320" y="33358"/>
                  <a:pt x="27257" y="33358"/>
                </a:cubicBezTo>
                <a:close/>
                <a:moveTo>
                  <a:pt x="39428" y="33525"/>
                </a:moveTo>
                <a:cubicBezTo>
                  <a:pt x="39370" y="33525"/>
                  <a:pt x="39312" y="33541"/>
                  <a:pt x="39262" y="33575"/>
                </a:cubicBezTo>
                <a:lnTo>
                  <a:pt x="36993" y="34876"/>
                </a:lnTo>
                <a:cubicBezTo>
                  <a:pt x="36893" y="34942"/>
                  <a:pt x="36893" y="35009"/>
                  <a:pt x="36993" y="35076"/>
                </a:cubicBezTo>
                <a:lnTo>
                  <a:pt x="39162" y="36310"/>
                </a:lnTo>
                <a:cubicBezTo>
                  <a:pt x="39212" y="36343"/>
                  <a:pt x="39270" y="36360"/>
                  <a:pt x="39328" y="36360"/>
                </a:cubicBezTo>
                <a:cubicBezTo>
                  <a:pt x="39387" y="36360"/>
                  <a:pt x="39445" y="36343"/>
                  <a:pt x="39495" y="36310"/>
                </a:cubicBezTo>
                <a:lnTo>
                  <a:pt x="39495" y="36343"/>
                </a:lnTo>
                <a:lnTo>
                  <a:pt x="41763" y="35009"/>
                </a:lnTo>
                <a:cubicBezTo>
                  <a:pt x="41864" y="34942"/>
                  <a:pt x="41864" y="34876"/>
                  <a:pt x="41763" y="34809"/>
                </a:cubicBezTo>
                <a:lnTo>
                  <a:pt x="39595" y="33575"/>
                </a:lnTo>
                <a:cubicBezTo>
                  <a:pt x="39545" y="33541"/>
                  <a:pt x="39487" y="33525"/>
                  <a:pt x="39428" y="33525"/>
                </a:cubicBezTo>
                <a:close/>
                <a:moveTo>
                  <a:pt x="19581" y="34192"/>
                </a:moveTo>
                <a:cubicBezTo>
                  <a:pt x="19523" y="34192"/>
                  <a:pt x="19464" y="34209"/>
                  <a:pt x="19414" y="34242"/>
                </a:cubicBezTo>
                <a:lnTo>
                  <a:pt x="19414" y="34209"/>
                </a:lnTo>
                <a:lnTo>
                  <a:pt x="17146" y="35543"/>
                </a:lnTo>
                <a:cubicBezTo>
                  <a:pt x="17046" y="35576"/>
                  <a:pt x="17046" y="35676"/>
                  <a:pt x="17146" y="35710"/>
                </a:cubicBezTo>
                <a:lnTo>
                  <a:pt x="19314" y="36977"/>
                </a:lnTo>
                <a:cubicBezTo>
                  <a:pt x="19364" y="36994"/>
                  <a:pt x="19423" y="37002"/>
                  <a:pt x="19481" y="37002"/>
                </a:cubicBezTo>
                <a:cubicBezTo>
                  <a:pt x="19539" y="37002"/>
                  <a:pt x="19598" y="36994"/>
                  <a:pt x="19648" y="36977"/>
                </a:cubicBezTo>
                <a:lnTo>
                  <a:pt x="21916" y="35676"/>
                </a:lnTo>
                <a:cubicBezTo>
                  <a:pt x="22016" y="35610"/>
                  <a:pt x="22016" y="35543"/>
                  <a:pt x="21949" y="35476"/>
                </a:cubicBezTo>
                <a:lnTo>
                  <a:pt x="19748" y="34242"/>
                </a:lnTo>
                <a:cubicBezTo>
                  <a:pt x="19698" y="34209"/>
                  <a:pt x="19639" y="34192"/>
                  <a:pt x="19581" y="34192"/>
                </a:cubicBezTo>
                <a:close/>
                <a:moveTo>
                  <a:pt x="31256" y="34650"/>
                </a:moveTo>
                <a:cubicBezTo>
                  <a:pt x="31198" y="34650"/>
                  <a:pt x="31139" y="34659"/>
                  <a:pt x="31089" y="34676"/>
                </a:cubicBezTo>
                <a:lnTo>
                  <a:pt x="28821" y="36010"/>
                </a:lnTo>
                <a:cubicBezTo>
                  <a:pt x="28721" y="36043"/>
                  <a:pt x="28687" y="36143"/>
                  <a:pt x="28821" y="36177"/>
                </a:cubicBezTo>
                <a:lnTo>
                  <a:pt x="30989" y="37444"/>
                </a:lnTo>
                <a:cubicBezTo>
                  <a:pt x="31048" y="37483"/>
                  <a:pt x="31106" y="37499"/>
                  <a:pt x="31165" y="37499"/>
                </a:cubicBezTo>
                <a:cubicBezTo>
                  <a:pt x="31206" y="37499"/>
                  <a:pt x="31248" y="37491"/>
                  <a:pt x="31289" y="37478"/>
                </a:cubicBezTo>
                <a:lnTo>
                  <a:pt x="31323" y="37444"/>
                </a:lnTo>
                <a:lnTo>
                  <a:pt x="33591" y="36143"/>
                </a:lnTo>
                <a:cubicBezTo>
                  <a:pt x="33691" y="36077"/>
                  <a:pt x="33691" y="35976"/>
                  <a:pt x="33591" y="35943"/>
                </a:cubicBezTo>
                <a:lnTo>
                  <a:pt x="31423" y="34676"/>
                </a:lnTo>
                <a:cubicBezTo>
                  <a:pt x="31373" y="34659"/>
                  <a:pt x="31314" y="34650"/>
                  <a:pt x="31256" y="34650"/>
                </a:cubicBezTo>
                <a:close/>
                <a:moveTo>
                  <a:pt x="11142" y="34692"/>
                </a:moveTo>
                <a:cubicBezTo>
                  <a:pt x="11083" y="34692"/>
                  <a:pt x="11025" y="34709"/>
                  <a:pt x="10975" y="34742"/>
                </a:cubicBezTo>
                <a:lnTo>
                  <a:pt x="8707" y="36043"/>
                </a:lnTo>
                <a:cubicBezTo>
                  <a:pt x="8606" y="36110"/>
                  <a:pt x="8573" y="36177"/>
                  <a:pt x="8673" y="36243"/>
                </a:cubicBezTo>
                <a:lnTo>
                  <a:pt x="10875" y="37478"/>
                </a:lnTo>
                <a:cubicBezTo>
                  <a:pt x="10925" y="37511"/>
                  <a:pt x="10983" y="37528"/>
                  <a:pt x="11042" y="37528"/>
                </a:cubicBezTo>
                <a:cubicBezTo>
                  <a:pt x="11100" y="37528"/>
                  <a:pt x="11158" y="37511"/>
                  <a:pt x="11208" y="37478"/>
                </a:cubicBezTo>
                <a:lnTo>
                  <a:pt x="13477" y="36177"/>
                </a:lnTo>
                <a:cubicBezTo>
                  <a:pt x="13577" y="36110"/>
                  <a:pt x="13577" y="36043"/>
                  <a:pt x="13477" y="35976"/>
                </a:cubicBezTo>
                <a:lnTo>
                  <a:pt x="11308" y="34742"/>
                </a:lnTo>
                <a:cubicBezTo>
                  <a:pt x="11258" y="34709"/>
                  <a:pt x="11200" y="34692"/>
                  <a:pt x="11142" y="34692"/>
                </a:cubicBezTo>
                <a:close/>
                <a:moveTo>
                  <a:pt x="23944" y="35271"/>
                </a:moveTo>
                <a:cubicBezTo>
                  <a:pt x="23877" y="35271"/>
                  <a:pt x="23808" y="35290"/>
                  <a:pt x="23751" y="35309"/>
                </a:cubicBezTo>
                <a:lnTo>
                  <a:pt x="23784" y="35309"/>
                </a:lnTo>
                <a:lnTo>
                  <a:pt x="21516" y="36644"/>
                </a:lnTo>
                <a:cubicBezTo>
                  <a:pt x="21416" y="36677"/>
                  <a:pt x="21382" y="36777"/>
                  <a:pt x="21482" y="36810"/>
                </a:cubicBezTo>
                <a:lnTo>
                  <a:pt x="23651" y="38078"/>
                </a:lnTo>
                <a:cubicBezTo>
                  <a:pt x="23701" y="38095"/>
                  <a:pt x="23759" y="38103"/>
                  <a:pt x="23817" y="38103"/>
                </a:cubicBezTo>
                <a:cubicBezTo>
                  <a:pt x="23876" y="38103"/>
                  <a:pt x="23934" y="38095"/>
                  <a:pt x="23984" y="38078"/>
                </a:cubicBezTo>
                <a:lnTo>
                  <a:pt x="26252" y="36744"/>
                </a:lnTo>
                <a:cubicBezTo>
                  <a:pt x="26352" y="36710"/>
                  <a:pt x="26386" y="36610"/>
                  <a:pt x="26252" y="36544"/>
                </a:cubicBezTo>
                <a:lnTo>
                  <a:pt x="24084" y="35309"/>
                </a:lnTo>
                <a:cubicBezTo>
                  <a:pt x="24042" y="35281"/>
                  <a:pt x="23994" y="35271"/>
                  <a:pt x="23944" y="35271"/>
                </a:cubicBezTo>
                <a:close/>
                <a:moveTo>
                  <a:pt x="36093" y="35459"/>
                </a:moveTo>
                <a:cubicBezTo>
                  <a:pt x="36034" y="35459"/>
                  <a:pt x="35976" y="35476"/>
                  <a:pt x="35926" y="35509"/>
                </a:cubicBezTo>
                <a:lnTo>
                  <a:pt x="33658" y="36810"/>
                </a:lnTo>
                <a:cubicBezTo>
                  <a:pt x="33558" y="36877"/>
                  <a:pt x="33558" y="36944"/>
                  <a:pt x="33624" y="37011"/>
                </a:cubicBezTo>
                <a:lnTo>
                  <a:pt x="35826" y="38245"/>
                </a:lnTo>
                <a:cubicBezTo>
                  <a:pt x="35868" y="38273"/>
                  <a:pt x="35916" y="38283"/>
                  <a:pt x="35966" y="38283"/>
                </a:cubicBezTo>
                <a:cubicBezTo>
                  <a:pt x="36033" y="38283"/>
                  <a:pt x="36102" y="38264"/>
                  <a:pt x="36159" y="38245"/>
                </a:cubicBezTo>
                <a:lnTo>
                  <a:pt x="38428" y="36944"/>
                </a:lnTo>
                <a:cubicBezTo>
                  <a:pt x="38528" y="36877"/>
                  <a:pt x="38561" y="36777"/>
                  <a:pt x="38428" y="36744"/>
                </a:cubicBezTo>
                <a:lnTo>
                  <a:pt x="36260" y="35509"/>
                </a:lnTo>
                <a:cubicBezTo>
                  <a:pt x="36210" y="35476"/>
                  <a:pt x="36151" y="35459"/>
                  <a:pt x="36093" y="35459"/>
                </a:cubicBezTo>
                <a:close/>
                <a:moveTo>
                  <a:pt x="16245" y="36118"/>
                </a:moveTo>
                <a:cubicBezTo>
                  <a:pt x="16187" y="36118"/>
                  <a:pt x="16128" y="36127"/>
                  <a:pt x="16078" y="36143"/>
                </a:cubicBezTo>
                <a:lnTo>
                  <a:pt x="13810" y="37478"/>
                </a:lnTo>
                <a:cubicBezTo>
                  <a:pt x="13710" y="37511"/>
                  <a:pt x="13710" y="37611"/>
                  <a:pt x="13810" y="37644"/>
                </a:cubicBezTo>
                <a:lnTo>
                  <a:pt x="15978" y="38912"/>
                </a:lnTo>
                <a:cubicBezTo>
                  <a:pt x="16028" y="38929"/>
                  <a:pt x="16087" y="38937"/>
                  <a:pt x="16145" y="38937"/>
                </a:cubicBezTo>
                <a:cubicBezTo>
                  <a:pt x="16204" y="38937"/>
                  <a:pt x="16262" y="38929"/>
                  <a:pt x="16312" y="38912"/>
                </a:cubicBezTo>
                <a:lnTo>
                  <a:pt x="18580" y="37578"/>
                </a:lnTo>
                <a:cubicBezTo>
                  <a:pt x="18680" y="37544"/>
                  <a:pt x="18680" y="37444"/>
                  <a:pt x="18580" y="37411"/>
                </a:cubicBezTo>
                <a:lnTo>
                  <a:pt x="16412" y="36143"/>
                </a:lnTo>
                <a:cubicBezTo>
                  <a:pt x="16362" y="36127"/>
                  <a:pt x="16304" y="36118"/>
                  <a:pt x="16245" y="36118"/>
                </a:cubicBezTo>
                <a:close/>
                <a:moveTo>
                  <a:pt x="27920" y="36560"/>
                </a:moveTo>
                <a:cubicBezTo>
                  <a:pt x="27862" y="36560"/>
                  <a:pt x="27803" y="36577"/>
                  <a:pt x="27753" y="36610"/>
                </a:cubicBezTo>
                <a:lnTo>
                  <a:pt x="25485" y="37911"/>
                </a:lnTo>
                <a:cubicBezTo>
                  <a:pt x="25385" y="37978"/>
                  <a:pt x="25385" y="38045"/>
                  <a:pt x="25485" y="38111"/>
                </a:cubicBezTo>
                <a:lnTo>
                  <a:pt x="27653" y="39346"/>
                </a:lnTo>
                <a:cubicBezTo>
                  <a:pt x="27712" y="39385"/>
                  <a:pt x="27782" y="39401"/>
                  <a:pt x="27843" y="39401"/>
                </a:cubicBezTo>
                <a:cubicBezTo>
                  <a:pt x="27887" y="39401"/>
                  <a:pt x="27926" y="39393"/>
                  <a:pt x="27954" y="39379"/>
                </a:cubicBezTo>
                <a:lnTo>
                  <a:pt x="27987" y="39346"/>
                </a:lnTo>
                <a:lnTo>
                  <a:pt x="30255" y="38045"/>
                </a:lnTo>
                <a:cubicBezTo>
                  <a:pt x="30355" y="37978"/>
                  <a:pt x="30355" y="37911"/>
                  <a:pt x="30289" y="37844"/>
                </a:cubicBezTo>
                <a:lnTo>
                  <a:pt x="28087" y="36610"/>
                </a:lnTo>
                <a:cubicBezTo>
                  <a:pt x="28037" y="36577"/>
                  <a:pt x="27979" y="36560"/>
                  <a:pt x="27920" y="36560"/>
                </a:cubicBezTo>
                <a:close/>
                <a:moveTo>
                  <a:pt x="7839" y="36619"/>
                </a:moveTo>
                <a:cubicBezTo>
                  <a:pt x="7781" y="36619"/>
                  <a:pt x="7722" y="36627"/>
                  <a:pt x="7672" y="36644"/>
                </a:cubicBezTo>
                <a:lnTo>
                  <a:pt x="5404" y="37978"/>
                </a:lnTo>
                <a:cubicBezTo>
                  <a:pt x="5304" y="38011"/>
                  <a:pt x="5304" y="38111"/>
                  <a:pt x="5404" y="38145"/>
                </a:cubicBezTo>
                <a:lnTo>
                  <a:pt x="7539" y="39412"/>
                </a:lnTo>
                <a:cubicBezTo>
                  <a:pt x="7606" y="39446"/>
                  <a:pt x="7664" y="39462"/>
                  <a:pt x="7718" y="39462"/>
                </a:cubicBezTo>
                <a:cubicBezTo>
                  <a:pt x="7773" y="39462"/>
                  <a:pt x="7823" y="39446"/>
                  <a:pt x="7873" y="39412"/>
                </a:cubicBezTo>
                <a:lnTo>
                  <a:pt x="10174" y="38078"/>
                </a:lnTo>
                <a:cubicBezTo>
                  <a:pt x="10241" y="38045"/>
                  <a:pt x="10274" y="37945"/>
                  <a:pt x="10174" y="37911"/>
                </a:cubicBezTo>
                <a:lnTo>
                  <a:pt x="8006" y="36644"/>
                </a:lnTo>
                <a:cubicBezTo>
                  <a:pt x="7956" y="36627"/>
                  <a:pt x="7898" y="36619"/>
                  <a:pt x="7839" y="36619"/>
                </a:cubicBezTo>
                <a:close/>
                <a:moveTo>
                  <a:pt x="20603" y="37194"/>
                </a:moveTo>
                <a:cubicBezTo>
                  <a:pt x="20548" y="37194"/>
                  <a:pt x="20498" y="37211"/>
                  <a:pt x="20448" y="37244"/>
                </a:cubicBezTo>
                <a:lnTo>
                  <a:pt x="18180" y="38545"/>
                </a:lnTo>
                <a:cubicBezTo>
                  <a:pt x="18080" y="38612"/>
                  <a:pt x="18047" y="38712"/>
                  <a:pt x="18147" y="38745"/>
                </a:cubicBezTo>
                <a:lnTo>
                  <a:pt x="20315" y="40013"/>
                </a:lnTo>
                <a:cubicBezTo>
                  <a:pt x="20365" y="40029"/>
                  <a:pt x="20423" y="40038"/>
                  <a:pt x="20482" y="40038"/>
                </a:cubicBezTo>
                <a:cubicBezTo>
                  <a:pt x="20540" y="40038"/>
                  <a:pt x="20598" y="40029"/>
                  <a:pt x="20648" y="40013"/>
                </a:cubicBezTo>
                <a:lnTo>
                  <a:pt x="22917" y="38678"/>
                </a:lnTo>
                <a:cubicBezTo>
                  <a:pt x="23017" y="38645"/>
                  <a:pt x="23050" y="38545"/>
                  <a:pt x="22950" y="38478"/>
                </a:cubicBezTo>
                <a:lnTo>
                  <a:pt x="20782" y="37244"/>
                </a:lnTo>
                <a:cubicBezTo>
                  <a:pt x="20715" y="37211"/>
                  <a:pt x="20657" y="37194"/>
                  <a:pt x="20603" y="37194"/>
                </a:cubicBezTo>
                <a:close/>
                <a:moveTo>
                  <a:pt x="32778" y="37361"/>
                </a:moveTo>
                <a:cubicBezTo>
                  <a:pt x="32724" y="37361"/>
                  <a:pt x="32674" y="37377"/>
                  <a:pt x="32624" y="37411"/>
                </a:cubicBezTo>
                <a:lnTo>
                  <a:pt x="30355" y="38712"/>
                </a:lnTo>
                <a:cubicBezTo>
                  <a:pt x="30255" y="38778"/>
                  <a:pt x="30222" y="38845"/>
                  <a:pt x="30322" y="38912"/>
                </a:cubicBezTo>
                <a:lnTo>
                  <a:pt x="32490" y="40146"/>
                </a:lnTo>
                <a:cubicBezTo>
                  <a:pt x="32557" y="40179"/>
                  <a:pt x="32615" y="40196"/>
                  <a:pt x="32669" y="40196"/>
                </a:cubicBezTo>
                <a:cubicBezTo>
                  <a:pt x="32724" y="40196"/>
                  <a:pt x="32774" y="40179"/>
                  <a:pt x="32824" y="40146"/>
                </a:cubicBezTo>
                <a:lnTo>
                  <a:pt x="32824" y="40179"/>
                </a:lnTo>
                <a:lnTo>
                  <a:pt x="35092" y="38845"/>
                </a:lnTo>
                <a:cubicBezTo>
                  <a:pt x="35192" y="38812"/>
                  <a:pt x="35225" y="38712"/>
                  <a:pt x="35125" y="38678"/>
                </a:cubicBezTo>
                <a:lnTo>
                  <a:pt x="32957" y="37411"/>
                </a:lnTo>
                <a:cubicBezTo>
                  <a:pt x="32890" y="37377"/>
                  <a:pt x="32832" y="37361"/>
                  <a:pt x="32778" y="37361"/>
                </a:cubicBezTo>
                <a:close/>
                <a:moveTo>
                  <a:pt x="12926" y="38053"/>
                </a:moveTo>
                <a:cubicBezTo>
                  <a:pt x="12876" y="38053"/>
                  <a:pt x="12826" y="38061"/>
                  <a:pt x="12776" y="38078"/>
                </a:cubicBezTo>
                <a:lnTo>
                  <a:pt x="12709" y="38078"/>
                </a:lnTo>
                <a:lnTo>
                  <a:pt x="10441" y="39379"/>
                </a:lnTo>
                <a:cubicBezTo>
                  <a:pt x="10341" y="39446"/>
                  <a:pt x="10341" y="39546"/>
                  <a:pt x="10441" y="39579"/>
                </a:cubicBezTo>
                <a:lnTo>
                  <a:pt x="12643" y="40847"/>
                </a:lnTo>
                <a:cubicBezTo>
                  <a:pt x="12693" y="40863"/>
                  <a:pt x="12743" y="40872"/>
                  <a:pt x="12793" y="40872"/>
                </a:cubicBezTo>
                <a:cubicBezTo>
                  <a:pt x="12843" y="40872"/>
                  <a:pt x="12893" y="40863"/>
                  <a:pt x="12943" y="40847"/>
                </a:cubicBezTo>
                <a:lnTo>
                  <a:pt x="15245" y="39512"/>
                </a:lnTo>
                <a:cubicBezTo>
                  <a:pt x="15345" y="39446"/>
                  <a:pt x="15345" y="39379"/>
                  <a:pt x="15245" y="39312"/>
                </a:cubicBezTo>
                <a:lnTo>
                  <a:pt x="13076" y="38078"/>
                </a:lnTo>
                <a:cubicBezTo>
                  <a:pt x="13026" y="38061"/>
                  <a:pt x="12976" y="38053"/>
                  <a:pt x="12926" y="38053"/>
                </a:cubicBezTo>
                <a:close/>
                <a:moveTo>
                  <a:pt x="24585" y="38487"/>
                </a:moveTo>
                <a:cubicBezTo>
                  <a:pt x="24526" y="38487"/>
                  <a:pt x="24468" y="38495"/>
                  <a:pt x="24418" y="38512"/>
                </a:cubicBezTo>
                <a:lnTo>
                  <a:pt x="22116" y="39846"/>
                </a:lnTo>
                <a:cubicBezTo>
                  <a:pt x="22049" y="39879"/>
                  <a:pt x="22016" y="39979"/>
                  <a:pt x="22116" y="40013"/>
                </a:cubicBezTo>
                <a:lnTo>
                  <a:pt x="24318" y="41280"/>
                </a:lnTo>
                <a:cubicBezTo>
                  <a:pt x="24368" y="41314"/>
                  <a:pt x="24418" y="41330"/>
                  <a:pt x="24472" y="41330"/>
                </a:cubicBezTo>
                <a:cubicBezTo>
                  <a:pt x="24526" y="41330"/>
                  <a:pt x="24585" y="41314"/>
                  <a:pt x="24651" y="41280"/>
                </a:cubicBezTo>
                <a:lnTo>
                  <a:pt x="26920" y="39979"/>
                </a:lnTo>
                <a:cubicBezTo>
                  <a:pt x="27020" y="39913"/>
                  <a:pt x="27020" y="39813"/>
                  <a:pt x="26920" y="39779"/>
                </a:cubicBezTo>
                <a:lnTo>
                  <a:pt x="24751" y="38512"/>
                </a:lnTo>
                <a:cubicBezTo>
                  <a:pt x="24701" y="38495"/>
                  <a:pt x="24643" y="38487"/>
                  <a:pt x="24585" y="38487"/>
                </a:cubicBezTo>
                <a:close/>
                <a:moveTo>
                  <a:pt x="17279" y="39129"/>
                </a:moveTo>
                <a:cubicBezTo>
                  <a:pt x="17221" y="39129"/>
                  <a:pt x="17163" y="39145"/>
                  <a:pt x="17113" y="39179"/>
                </a:cubicBezTo>
                <a:lnTo>
                  <a:pt x="14844" y="40480"/>
                </a:lnTo>
                <a:cubicBezTo>
                  <a:pt x="14744" y="40546"/>
                  <a:pt x="14711" y="40613"/>
                  <a:pt x="14844" y="40680"/>
                </a:cubicBezTo>
                <a:lnTo>
                  <a:pt x="17012" y="41914"/>
                </a:lnTo>
                <a:cubicBezTo>
                  <a:pt x="17062" y="41947"/>
                  <a:pt x="17121" y="41964"/>
                  <a:pt x="17179" y="41964"/>
                </a:cubicBezTo>
                <a:cubicBezTo>
                  <a:pt x="17238" y="41964"/>
                  <a:pt x="17296" y="41947"/>
                  <a:pt x="17346" y="41914"/>
                </a:cubicBezTo>
                <a:lnTo>
                  <a:pt x="19614" y="40613"/>
                </a:lnTo>
                <a:cubicBezTo>
                  <a:pt x="19714" y="40546"/>
                  <a:pt x="19714" y="40480"/>
                  <a:pt x="19648" y="40413"/>
                </a:cubicBezTo>
                <a:lnTo>
                  <a:pt x="17446" y="39179"/>
                </a:lnTo>
                <a:cubicBezTo>
                  <a:pt x="17396" y="39145"/>
                  <a:pt x="17338" y="39129"/>
                  <a:pt x="17279" y="39129"/>
                </a:cubicBezTo>
                <a:close/>
                <a:moveTo>
                  <a:pt x="29442" y="39262"/>
                </a:moveTo>
                <a:cubicBezTo>
                  <a:pt x="29388" y="39262"/>
                  <a:pt x="29338" y="39279"/>
                  <a:pt x="29288" y="39312"/>
                </a:cubicBezTo>
                <a:lnTo>
                  <a:pt x="26986" y="40646"/>
                </a:lnTo>
                <a:cubicBezTo>
                  <a:pt x="26886" y="40680"/>
                  <a:pt x="26886" y="40780"/>
                  <a:pt x="26986" y="40813"/>
                </a:cubicBezTo>
                <a:lnTo>
                  <a:pt x="29188" y="42081"/>
                </a:lnTo>
                <a:cubicBezTo>
                  <a:pt x="29238" y="42097"/>
                  <a:pt x="29288" y="42106"/>
                  <a:pt x="29342" y="42106"/>
                </a:cubicBezTo>
                <a:cubicBezTo>
                  <a:pt x="29396" y="42106"/>
                  <a:pt x="29455" y="42097"/>
                  <a:pt x="29521" y="42081"/>
                </a:cubicBezTo>
                <a:lnTo>
                  <a:pt x="31790" y="40747"/>
                </a:lnTo>
                <a:cubicBezTo>
                  <a:pt x="31890" y="40713"/>
                  <a:pt x="31890" y="40613"/>
                  <a:pt x="31790" y="40580"/>
                </a:cubicBezTo>
                <a:lnTo>
                  <a:pt x="29621" y="39312"/>
                </a:lnTo>
                <a:cubicBezTo>
                  <a:pt x="29555" y="39279"/>
                  <a:pt x="29496" y="39262"/>
                  <a:pt x="29442" y="39262"/>
                </a:cubicBezTo>
                <a:close/>
                <a:moveTo>
                  <a:pt x="3069" y="39362"/>
                </a:moveTo>
                <a:cubicBezTo>
                  <a:pt x="3011" y="39362"/>
                  <a:pt x="2952" y="39379"/>
                  <a:pt x="2902" y="39412"/>
                </a:cubicBezTo>
                <a:lnTo>
                  <a:pt x="100" y="41013"/>
                </a:lnTo>
                <a:cubicBezTo>
                  <a:pt x="0" y="41080"/>
                  <a:pt x="0" y="41180"/>
                  <a:pt x="100" y="41214"/>
                </a:cubicBezTo>
                <a:lnTo>
                  <a:pt x="2269" y="42481"/>
                </a:lnTo>
                <a:cubicBezTo>
                  <a:pt x="2319" y="42498"/>
                  <a:pt x="2377" y="42506"/>
                  <a:pt x="2435" y="42506"/>
                </a:cubicBezTo>
                <a:cubicBezTo>
                  <a:pt x="2494" y="42506"/>
                  <a:pt x="2552" y="42498"/>
                  <a:pt x="2602" y="42481"/>
                </a:cubicBezTo>
                <a:lnTo>
                  <a:pt x="5404" y="40847"/>
                </a:lnTo>
                <a:cubicBezTo>
                  <a:pt x="5438" y="40813"/>
                  <a:pt x="5471" y="40747"/>
                  <a:pt x="5371" y="40680"/>
                </a:cubicBezTo>
                <a:lnTo>
                  <a:pt x="5404" y="40646"/>
                </a:lnTo>
                <a:lnTo>
                  <a:pt x="3236" y="39412"/>
                </a:lnTo>
                <a:cubicBezTo>
                  <a:pt x="3186" y="39379"/>
                  <a:pt x="3128" y="39362"/>
                  <a:pt x="3069" y="39362"/>
                </a:cubicBezTo>
                <a:close/>
                <a:moveTo>
                  <a:pt x="9590" y="39963"/>
                </a:moveTo>
                <a:cubicBezTo>
                  <a:pt x="9540" y="39963"/>
                  <a:pt x="9490" y="39979"/>
                  <a:pt x="9440" y="40013"/>
                </a:cubicBezTo>
                <a:lnTo>
                  <a:pt x="9407" y="40013"/>
                </a:lnTo>
                <a:lnTo>
                  <a:pt x="7139" y="41314"/>
                </a:lnTo>
                <a:cubicBezTo>
                  <a:pt x="7039" y="41380"/>
                  <a:pt x="7039" y="41447"/>
                  <a:pt x="7139" y="41514"/>
                </a:cubicBezTo>
                <a:lnTo>
                  <a:pt x="9307" y="42748"/>
                </a:lnTo>
                <a:cubicBezTo>
                  <a:pt x="9357" y="42781"/>
                  <a:pt x="9415" y="42798"/>
                  <a:pt x="9474" y="42798"/>
                </a:cubicBezTo>
                <a:cubicBezTo>
                  <a:pt x="9532" y="42798"/>
                  <a:pt x="9590" y="42781"/>
                  <a:pt x="9641" y="42748"/>
                </a:cubicBezTo>
                <a:lnTo>
                  <a:pt x="11909" y="41447"/>
                </a:lnTo>
                <a:cubicBezTo>
                  <a:pt x="12009" y="41380"/>
                  <a:pt x="12009" y="41314"/>
                  <a:pt x="11909" y="41247"/>
                </a:cubicBezTo>
                <a:lnTo>
                  <a:pt x="9741" y="40013"/>
                </a:lnTo>
                <a:cubicBezTo>
                  <a:pt x="9691" y="39979"/>
                  <a:pt x="9641" y="39963"/>
                  <a:pt x="9590" y="39963"/>
                </a:cubicBezTo>
                <a:close/>
                <a:moveTo>
                  <a:pt x="21249" y="40430"/>
                </a:moveTo>
                <a:cubicBezTo>
                  <a:pt x="21190" y="40430"/>
                  <a:pt x="21132" y="40446"/>
                  <a:pt x="21082" y="40480"/>
                </a:cubicBezTo>
                <a:lnTo>
                  <a:pt x="18814" y="41781"/>
                </a:lnTo>
                <a:cubicBezTo>
                  <a:pt x="18714" y="41847"/>
                  <a:pt x="18680" y="41914"/>
                  <a:pt x="18814" y="41981"/>
                </a:cubicBezTo>
                <a:lnTo>
                  <a:pt x="20982" y="43215"/>
                </a:lnTo>
                <a:cubicBezTo>
                  <a:pt x="21032" y="43248"/>
                  <a:pt x="21090" y="43265"/>
                  <a:pt x="21149" y="43265"/>
                </a:cubicBezTo>
                <a:cubicBezTo>
                  <a:pt x="21207" y="43265"/>
                  <a:pt x="21265" y="43248"/>
                  <a:pt x="21316" y="43215"/>
                </a:cubicBezTo>
                <a:lnTo>
                  <a:pt x="23584" y="41914"/>
                </a:lnTo>
                <a:cubicBezTo>
                  <a:pt x="23684" y="41847"/>
                  <a:pt x="23684" y="41781"/>
                  <a:pt x="23584" y="41714"/>
                </a:cubicBezTo>
                <a:lnTo>
                  <a:pt x="21416" y="40480"/>
                </a:lnTo>
                <a:cubicBezTo>
                  <a:pt x="21366" y="40446"/>
                  <a:pt x="21307" y="40430"/>
                  <a:pt x="21249" y="40430"/>
                </a:cubicBezTo>
                <a:close/>
                <a:moveTo>
                  <a:pt x="13898" y="41055"/>
                </a:moveTo>
                <a:cubicBezTo>
                  <a:pt x="13844" y="41055"/>
                  <a:pt x="13793" y="41063"/>
                  <a:pt x="13743" y="41080"/>
                </a:cubicBezTo>
                <a:lnTo>
                  <a:pt x="11509" y="42414"/>
                </a:lnTo>
                <a:cubicBezTo>
                  <a:pt x="11408" y="42448"/>
                  <a:pt x="11375" y="42548"/>
                  <a:pt x="11475" y="42581"/>
                </a:cubicBezTo>
                <a:lnTo>
                  <a:pt x="13643" y="43849"/>
                </a:lnTo>
                <a:cubicBezTo>
                  <a:pt x="13693" y="43882"/>
                  <a:pt x="13743" y="43899"/>
                  <a:pt x="13793" y="43899"/>
                </a:cubicBezTo>
                <a:cubicBezTo>
                  <a:pt x="13844" y="43899"/>
                  <a:pt x="13894" y="43882"/>
                  <a:pt x="13944" y="43849"/>
                </a:cubicBezTo>
                <a:lnTo>
                  <a:pt x="16245" y="42548"/>
                </a:lnTo>
                <a:cubicBezTo>
                  <a:pt x="16345" y="42481"/>
                  <a:pt x="16345" y="42381"/>
                  <a:pt x="16245" y="42348"/>
                </a:cubicBezTo>
                <a:lnTo>
                  <a:pt x="14077" y="41080"/>
                </a:lnTo>
                <a:cubicBezTo>
                  <a:pt x="14010" y="41063"/>
                  <a:pt x="13952" y="41055"/>
                  <a:pt x="13898" y="41055"/>
                </a:cubicBezTo>
                <a:close/>
                <a:moveTo>
                  <a:pt x="26152" y="41189"/>
                </a:moveTo>
                <a:cubicBezTo>
                  <a:pt x="26094" y="41189"/>
                  <a:pt x="26036" y="41197"/>
                  <a:pt x="25986" y="41214"/>
                </a:cubicBezTo>
                <a:lnTo>
                  <a:pt x="23717" y="42548"/>
                </a:lnTo>
                <a:cubicBezTo>
                  <a:pt x="23617" y="42581"/>
                  <a:pt x="23617" y="42681"/>
                  <a:pt x="23717" y="42715"/>
                </a:cubicBezTo>
                <a:lnTo>
                  <a:pt x="25885" y="43982"/>
                </a:lnTo>
                <a:cubicBezTo>
                  <a:pt x="25935" y="43999"/>
                  <a:pt x="25986" y="44007"/>
                  <a:pt x="26036" y="44007"/>
                </a:cubicBezTo>
                <a:cubicBezTo>
                  <a:pt x="26086" y="44007"/>
                  <a:pt x="26136" y="43999"/>
                  <a:pt x="26186" y="43982"/>
                </a:cubicBezTo>
                <a:lnTo>
                  <a:pt x="26219" y="43982"/>
                </a:lnTo>
                <a:lnTo>
                  <a:pt x="28487" y="42648"/>
                </a:lnTo>
                <a:cubicBezTo>
                  <a:pt x="28587" y="42615"/>
                  <a:pt x="28587" y="42514"/>
                  <a:pt x="28521" y="42481"/>
                </a:cubicBezTo>
                <a:lnTo>
                  <a:pt x="26319" y="41214"/>
                </a:lnTo>
                <a:cubicBezTo>
                  <a:pt x="26269" y="41197"/>
                  <a:pt x="26211" y="41189"/>
                  <a:pt x="26152" y="41189"/>
                </a:cubicBezTo>
                <a:close/>
                <a:moveTo>
                  <a:pt x="6305" y="41856"/>
                </a:moveTo>
                <a:cubicBezTo>
                  <a:pt x="6246" y="41856"/>
                  <a:pt x="6188" y="41864"/>
                  <a:pt x="6138" y="41881"/>
                </a:cubicBezTo>
                <a:lnTo>
                  <a:pt x="3870" y="43215"/>
                </a:lnTo>
                <a:cubicBezTo>
                  <a:pt x="3770" y="43282"/>
                  <a:pt x="3770" y="43348"/>
                  <a:pt x="3870" y="43415"/>
                </a:cubicBezTo>
                <a:lnTo>
                  <a:pt x="6038" y="44649"/>
                </a:lnTo>
                <a:cubicBezTo>
                  <a:pt x="6088" y="44683"/>
                  <a:pt x="6146" y="44699"/>
                  <a:pt x="6205" y="44699"/>
                </a:cubicBezTo>
                <a:cubicBezTo>
                  <a:pt x="6263" y="44699"/>
                  <a:pt x="6321" y="44683"/>
                  <a:pt x="6372" y="44649"/>
                </a:cubicBezTo>
                <a:lnTo>
                  <a:pt x="8640" y="43348"/>
                </a:lnTo>
                <a:cubicBezTo>
                  <a:pt x="8707" y="43315"/>
                  <a:pt x="8707" y="43215"/>
                  <a:pt x="8606" y="43182"/>
                </a:cubicBezTo>
                <a:lnTo>
                  <a:pt x="8640" y="43148"/>
                </a:lnTo>
                <a:lnTo>
                  <a:pt x="6472" y="41881"/>
                </a:lnTo>
                <a:cubicBezTo>
                  <a:pt x="6422" y="41864"/>
                  <a:pt x="6363" y="41856"/>
                  <a:pt x="6305" y="41856"/>
                </a:cubicBezTo>
                <a:close/>
                <a:moveTo>
                  <a:pt x="47468" y="32482"/>
                </a:moveTo>
                <a:cubicBezTo>
                  <a:pt x="47409" y="32482"/>
                  <a:pt x="47351" y="32491"/>
                  <a:pt x="47301" y="32507"/>
                </a:cubicBezTo>
                <a:lnTo>
                  <a:pt x="28554" y="43348"/>
                </a:lnTo>
                <a:cubicBezTo>
                  <a:pt x="28454" y="43415"/>
                  <a:pt x="28421" y="43515"/>
                  <a:pt x="28554" y="43549"/>
                </a:cubicBezTo>
                <a:lnTo>
                  <a:pt x="30722" y="44816"/>
                </a:lnTo>
                <a:cubicBezTo>
                  <a:pt x="30772" y="44833"/>
                  <a:pt x="30831" y="44841"/>
                  <a:pt x="30889" y="44841"/>
                </a:cubicBezTo>
                <a:cubicBezTo>
                  <a:pt x="30947" y="44841"/>
                  <a:pt x="31006" y="44833"/>
                  <a:pt x="31056" y="44816"/>
                </a:cubicBezTo>
                <a:lnTo>
                  <a:pt x="49803" y="33975"/>
                </a:lnTo>
                <a:cubicBezTo>
                  <a:pt x="49903" y="33908"/>
                  <a:pt x="49936" y="33808"/>
                  <a:pt x="49803" y="33775"/>
                </a:cubicBezTo>
                <a:lnTo>
                  <a:pt x="47634" y="32507"/>
                </a:lnTo>
                <a:cubicBezTo>
                  <a:pt x="47584" y="32491"/>
                  <a:pt x="47526" y="32482"/>
                  <a:pt x="47468" y="32482"/>
                </a:cubicBezTo>
                <a:close/>
                <a:moveTo>
                  <a:pt x="17880" y="42356"/>
                </a:moveTo>
                <a:cubicBezTo>
                  <a:pt x="17821" y="42356"/>
                  <a:pt x="17763" y="42364"/>
                  <a:pt x="17713" y="42381"/>
                </a:cubicBezTo>
                <a:lnTo>
                  <a:pt x="15445" y="43715"/>
                </a:lnTo>
                <a:cubicBezTo>
                  <a:pt x="15345" y="43749"/>
                  <a:pt x="15345" y="43849"/>
                  <a:pt x="15411" y="43882"/>
                </a:cubicBezTo>
                <a:lnTo>
                  <a:pt x="17613" y="45150"/>
                </a:lnTo>
                <a:cubicBezTo>
                  <a:pt x="17663" y="45166"/>
                  <a:pt x="17721" y="45175"/>
                  <a:pt x="17780" y="45175"/>
                </a:cubicBezTo>
                <a:cubicBezTo>
                  <a:pt x="17838" y="45175"/>
                  <a:pt x="17896" y="45166"/>
                  <a:pt x="17946" y="45150"/>
                </a:cubicBezTo>
                <a:lnTo>
                  <a:pt x="20215" y="43815"/>
                </a:lnTo>
                <a:cubicBezTo>
                  <a:pt x="20315" y="43782"/>
                  <a:pt x="20348" y="43682"/>
                  <a:pt x="20215" y="43649"/>
                </a:cubicBezTo>
                <a:lnTo>
                  <a:pt x="18047" y="42381"/>
                </a:lnTo>
                <a:cubicBezTo>
                  <a:pt x="17996" y="42364"/>
                  <a:pt x="17938" y="42356"/>
                  <a:pt x="17880" y="42356"/>
                </a:cubicBezTo>
                <a:close/>
                <a:moveTo>
                  <a:pt x="22750" y="43123"/>
                </a:moveTo>
                <a:cubicBezTo>
                  <a:pt x="22692" y="43123"/>
                  <a:pt x="22633" y="43132"/>
                  <a:pt x="22583" y="43148"/>
                </a:cubicBezTo>
                <a:lnTo>
                  <a:pt x="20315" y="44483"/>
                </a:lnTo>
                <a:cubicBezTo>
                  <a:pt x="20215" y="44516"/>
                  <a:pt x="20215" y="44616"/>
                  <a:pt x="20315" y="44683"/>
                </a:cubicBezTo>
                <a:lnTo>
                  <a:pt x="22483" y="45917"/>
                </a:lnTo>
                <a:cubicBezTo>
                  <a:pt x="22533" y="45950"/>
                  <a:pt x="22600" y="45967"/>
                  <a:pt x="22666" y="45967"/>
                </a:cubicBezTo>
                <a:cubicBezTo>
                  <a:pt x="22733" y="45967"/>
                  <a:pt x="22800" y="45950"/>
                  <a:pt x="22850" y="45917"/>
                </a:cubicBezTo>
                <a:lnTo>
                  <a:pt x="22817" y="45917"/>
                </a:lnTo>
                <a:lnTo>
                  <a:pt x="25085" y="44616"/>
                </a:lnTo>
                <a:cubicBezTo>
                  <a:pt x="25185" y="44549"/>
                  <a:pt x="25185" y="44449"/>
                  <a:pt x="25118" y="44416"/>
                </a:cubicBezTo>
                <a:lnTo>
                  <a:pt x="22917" y="43148"/>
                </a:lnTo>
                <a:cubicBezTo>
                  <a:pt x="22867" y="43132"/>
                  <a:pt x="22808" y="43123"/>
                  <a:pt x="22750" y="43123"/>
                </a:cubicBezTo>
                <a:close/>
                <a:moveTo>
                  <a:pt x="10641" y="42956"/>
                </a:moveTo>
                <a:cubicBezTo>
                  <a:pt x="10583" y="42956"/>
                  <a:pt x="10524" y="42965"/>
                  <a:pt x="10474" y="42981"/>
                </a:cubicBezTo>
                <a:lnTo>
                  <a:pt x="6972" y="45016"/>
                </a:lnTo>
                <a:cubicBezTo>
                  <a:pt x="6872" y="45050"/>
                  <a:pt x="6872" y="45150"/>
                  <a:pt x="6972" y="45183"/>
                </a:cubicBezTo>
                <a:lnTo>
                  <a:pt x="9174" y="46451"/>
                </a:lnTo>
                <a:cubicBezTo>
                  <a:pt x="9224" y="46484"/>
                  <a:pt x="9274" y="46501"/>
                  <a:pt x="9328" y="46501"/>
                </a:cubicBezTo>
                <a:cubicBezTo>
                  <a:pt x="9382" y="46501"/>
                  <a:pt x="9440" y="46484"/>
                  <a:pt x="9507" y="46451"/>
                </a:cubicBezTo>
                <a:lnTo>
                  <a:pt x="13010" y="44416"/>
                </a:lnTo>
                <a:cubicBezTo>
                  <a:pt x="13043" y="44382"/>
                  <a:pt x="13043" y="44316"/>
                  <a:pt x="12976" y="44249"/>
                </a:cubicBezTo>
                <a:lnTo>
                  <a:pt x="13010" y="44249"/>
                </a:lnTo>
                <a:lnTo>
                  <a:pt x="10808" y="42981"/>
                </a:lnTo>
                <a:cubicBezTo>
                  <a:pt x="10758" y="42965"/>
                  <a:pt x="10700" y="42956"/>
                  <a:pt x="10641" y="42956"/>
                </a:cubicBezTo>
                <a:close/>
                <a:moveTo>
                  <a:pt x="27674" y="43899"/>
                </a:moveTo>
                <a:cubicBezTo>
                  <a:pt x="27620" y="43899"/>
                  <a:pt x="27570" y="43915"/>
                  <a:pt x="27520" y="43949"/>
                </a:cubicBezTo>
                <a:lnTo>
                  <a:pt x="24718" y="45550"/>
                </a:lnTo>
                <a:cubicBezTo>
                  <a:pt x="24618" y="45617"/>
                  <a:pt x="24585" y="45717"/>
                  <a:pt x="24718" y="45750"/>
                </a:cubicBezTo>
                <a:lnTo>
                  <a:pt x="26886" y="47018"/>
                </a:lnTo>
                <a:cubicBezTo>
                  <a:pt x="26936" y="47034"/>
                  <a:pt x="26995" y="47043"/>
                  <a:pt x="27053" y="47043"/>
                </a:cubicBezTo>
                <a:cubicBezTo>
                  <a:pt x="27111" y="47043"/>
                  <a:pt x="27170" y="47034"/>
                  <a:pt x="27220" y="47018"/>
                </a:cubicBezTo>
                <a:lnTo>
                  <a:pt x="30022" y="45383"/>
                </a:lnTo>
                <a:cubicBezTo>
                  <a:pt x="30122" y="45316"/>
                  <a:pt x="30122" y="45250"/>
                  <a:pt x="30022" y="45183"/>
                </a:cubicBezTo>
                <a:lnTo>
                  <a:pt x="27854" y="43949"/>
                </a:lnTo>
                <a:cubicBezTo>
                  <a:pt x="27787" y="43915"/>
                  <a:pt x="27728" y="43899"/>
                  <a:pt x="27674" y="43899"/>
                </a:cubicBezTo>
                <a:close/>
                <a:moveTo>
                  <a:pt x="19414" y="45058"/>
                </a:moveTo>
                <a:cubicBezTo>
                  <a:pt x="19356" y="45058"/>
                  <a:pt x="19297" y="45066"/>
                  <a:pt x="19247" y="45083"/>
                </a:cubicBezTo>
                <a:lnTo>
                  <a:pt x="16979" y="46417"/>
                </a:lnTo>
                <a:cubicBezTo>
                  <a:pt x="16879" y="46451"/>
                  <a:pt x="16846" y="46551"/>
                  <a:pt x="16946" y="46584"/>
                </a:cubicBezTo>
                <a:lnTo>
                  <a:pt x="19147" y="47852"/>
                </a:lnTo>
                <a:cubicBezTo>
                  <a:pt x="19197" y="47868"/>
                  <a:pt x="19256" y="47877"/>
                  <a:pt x="19314" y="47877"/>
                </a:cubicBezTo>
                <a:cubicBezTo>
                  <a:pt x="19372" y="47877"/>
                  <a:pt x="19431" y="47868"/>
                  <a:pt x="19481" y="47852"/>
                </a:cubicBezTo>
                <a:lnTo>
                  <a:pt x="21749" y="46551"/>
                </a:lnTo>
                <a:cubicBezTo>
                  <a:pt x="21849" y="46484"/>
                  <a:pt x="21849" y="46384"/>
                  <a:pt x="21749" y="46351"/>
                </a:cubicBezTo>
                <a:lnTo>
                  <a:pt x="19581" y="45083"/>
                </a:lnTo>
                <a:cubicBezTo>
                  <a:pt x="19531" y="45066"/>
                  <a:pt x="19473" y="45058"/>
                  <a:pt x="19414" y="45058"/>
                </a:cubicBezTo>
                <a:close/>
                <a:moveTo>
                  <a:pt x="14644" y="44232"/>
                </a:moveTo>
                <a:cubicBezTo>
                  <a:pt x="14586" y="44232"/>
                  <a:pt x="14527" y="44249"/>
                  <a:pt x="14477" y="44282"/>
                </a:cubicBezTo>
                <a:lnTo>
                  <a:pt x="10108" y="46784"/>
                </a:lnTo>
                <a:cubicBezTo>
                  <a:pt x="10007" y="46851"/>
                  <a:pt x="10007" y="46951"/>
                  <a:pt x="10074" y="46984"/>
                </a:cubicBezTo>
                <a:lnTo>
                  <a:pt x="12242" y="48252"/>
                </a:lnTo>
                <a:cubicBezTo>
                  <a:pt x="12292" y="48269"/>
                  <a:pt x="12351" y="48277"/>
                  <a:pt x="12409" y="48277"/>
                </a:cubicBezTo>
                <a:cubicBezTo>
                  <a:pt x="12468" y="48277"/>
                  <a:pt x="12526" y="48269"/>
                  <a:pt x="12576" y="48252"/>
                </a:cubicBezTo>
                <a:lnTo>
                  <a:pt x="16912" y="45750"/>
                </a:lnTo>
                <a:cubicBezTo>
                  <a:pt x="17012" y="45683"/>
                  <a:pt x="17046" y="45583"/>
                  <a:pt x="16946" y="45550"/>
                </a:cubicBezTo>
                <a:lnTo>
                  <a:pt x="16979" y="45517"/>
                </a:lnTo>
                <a:lnTo>
                  <a:pt x="14811" y="44282"/>
                </a:lnTo>
                <a:cubicBezTo>
                  <a:pt x="14761" y="44249"/>
                  <a:pt x="14702" y="44232"/>
                  <a:pt x="14644" y="44232"/>
                </a:cubicBezTo>
                <a:close/>
                <a:moveTo>
                  <a:pt x="23817" y="46134"/>
                </a:moveTo>
                <a:cubicBezTo>
                  <a:pt x="23759" y="46134"/>
                  <a:pt x="23701" y="46150"/>
                  <a:pt x="23651" y="46184"/>
                </a:cubicBezTo>
                <a:lnTo>
                  <a:pt x="20849" y="47785"/>
                </a:lnTo>
                <a:cubicBezTo>
                  <a:pt x="20748" y="47852"/>
                  <a:pt x="20748" y="47952"/>
                  <a:pt x="20849" y="47985"/>
                </a:cubicBezTo>
                <a:lnTo>
                  <a:pt x="23017" y="49219"/>
                </a:lnTo>
                <a:cubicBezTo>
                  <a:pt x="23067" y="49253"/>
                  <a:pt x="23125" y="49269"/>
                  <a:pt x="23184" y="49269"/>
                </a:cubicBezTo>
                <a:cubicBezTo>
                  <a:pt x="23242" y="49269"/>
                  <a:pt x="23300" y="49253"/>
                  <a:pt x="23350" y="49219"/>
                </a:cubicBezTo>
                <a:lnTo>
                  <a:pt x="26152" y="47618"/>
                </a:lnTo>
                <a:cubicBezTo>
                  <a:pt x="26252" y="47551"/>
                  <a:pt x="26252" y="47485"/>
                  <a:pt x="26152" y="47418"/>
                </a:cubicBezTo>
                <a:lnTo>
                  <a:pt x="23984" y="46184"/>
                </a:lnTo>
                <a:cubicBezTo>
                  <a:pt x="23934" y="46150"/>
                  <a:pt x="23876" y="46134"/>
                  <a:pt x="23817" y="46134"/>
                </a:cubicBezTo>
                <a:close/>
                <a:moveTo>
                  <a:pt x="16179" y="46934"/>
                </a:moveTo>
                <a:cubicBezTo>
                  <a:pt x="16120" y="46934"/>
                  <a:pt x="16062" y="46951"/>
                  <a:pt x="16012" y="46984"/>
                </a:cubicBezTo>
                <a:lnTo>
                  <a:pt x="13176" y="48619"/>
                </a:lnTo>
                <a:cubicBezTo>
                  <a:pt x="13076" y="48686"/>
                  <a:pt x="13043" y="48752"/>
                  <a:pt x="13143" y="48819"/>
                </a:cubicBezTo>
                <a:lnTo>
                  <a:pt x="15311" y="50053"/>
                </a:lnTo>
                <a:cubicBezTo>
                  <a:pt x="15361" y="50087"/>
                  <a:pt x="15420" y="50103"/>
                  <a:pt x="15478" y="50103"/>
                </a:cubicBezTo>
                <a:cubicBezTo>
                  <a:pt x="15536" y="50103"/>
                  <a:pt x="15595" y="50087"/>
                  <a:pt x="15645" y="50053"/>
                </a:cubicBezTo>
                <a:lnTo>
                  <a:pt x="18447" y="48452"/>
                </a:lnTo>
                <a:cubicBezTo>
                  <a:pt x="18580" y="48385"/>
                  <a:pt x="18580" y="48319"/>
                  <a:pt x="18480" y="48252"/>
                </a:cubicBezTo>
                <a:lnTo>
                  <a:pt x="18514" y="48219"/>
                </a:lnTo>
                <a:lnTo>
                  <a:pt x="16345" y="46984"/>
                </a:lnTo>
                <a:cubicBezTo>
                  <a:pt x="16295" y="46951"/>
                  <a:pt x="16237" y="46934"/>
                  <a:pt x="16179" y="46934"/>
                </a:cubicBezTo>
                <a:close/>
                <a:moveTo>
                  <a:pt x="19965" y="48327"/>
                </a:moveTo>
                <a:cubicBezTo>
                  <a:pt x="19915" y="48327"/>
                  <a:pt x="19864" y="48335"/>
                  <a:pt x="19814" y="48352"/>
                </a:cubicBezTo>
                <a:lnTo>
                  <a:pt x="16279" y="50387"/>
                </a:lnTo>
                <a:cubicBezTo>
                  <a:pt x="16212" y="50453"/>
                  <a:pt x="16179" y="50520"/>
                  <a:pt x="16279" y="50587"/>
                </a:cubicBezTo>
                <a:lnTo>
                  <a:pt x="18480" y="51821"/>
                </a:lnTo>
                <a:cubicBezTo>
                  <a:pt x="18530" y="51854"/>
                  <a:pt x="18589" y="51871"/>
                  <a:pt x="18647" y="51871"/>
                </a:cubicBezTo>
                <a:cubicBezTo>
                  <a:pt x="18705" y="51871"/>
                  <a:pt x="18764" y="51854"/>
                  <a:pt x="18814" y="51821"/>
                </a:cubicBezTo>
                <a:lnTo>
                  <a:pt x="22316" y="49820"/>
                </a:lnTo>
                <a:cubicBezTo>
                  <a:pt x="22416" y="49753"/>
                  <a:pt x="22416" y="49653"/>
                  <a:pt x="22316" y="49620"/>
                </a:cubicBezTo>
                <a:lnTo>
                  <a:pt x="20115" y="48352"/>
                </a:lnTo>
                <a:cubicBezTo>
                  <a:pt x="20065" y="48335"/>
                  <a:pt x="20015" y="48327"/>
                  <a:pt x="19965" y="483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6516463" y="2578651"/>
            <a:ext cx="700719" cy="404496"/>
          </a:xfrm>
          <a:custGeom>
            <a:avLst/>
            <a:gdLst/>
            <a:ahLst/>
            <a:cxnLst/>
            <a:rect l="l" t="t" r="r" b="b"/>
            <a:pathLst>
              <a:path w="37562" h="21683" extrusionOk="0">
                <a:moveTo>
                  <a:pt x="23885" y="0"/>
                </a:moveTo>
                <a:lnTo>
                  <a:pt x="1" y="13810"/>
                </a:lnTo>
                <a:lnTo>
                  <a:pt x="501" y="14077"/>
                </a:lnTo>
                <a:lnTo>
                  <a:pt x="13677" y="21682"/>
                </a:lnTo>
                <a:lnTo>
                  <a:pt x="37061" y="8173"/>
                </a:lnTo>
                <a:lnTo>
                  <a:pt x="37561" y="7906"/>
                </a:lnTo>
                <a:lnTo>
                  <a:pt x="23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6531405" y="2596074"/>
            <a:ext cx="670834" cy="387073"/>
          </a:xfrm>
          <a:custGeom>
            <a:avLst/>
            <a:gdLst/>
            <a:ahLst/>
            <a:cxnLst/>
            <a:rect l="l" t="t" r="r" b="b"/>
            <a:pathLst>
              <a:path w="35960" h="20749" extrusionOk="0">
                <a:moveTo>
                  <a:pt x="23084" y="0"/>
                </a:moveTo>
                <a:lnTo>
                  <a:pt x="0" y="13310"/>
                </a:lnTo>
                <a:lnTo>
                  <a:pt x="12876" y="20748"/>
                </a:lnTo>
                <a:lnTo>
                  <a:pt x="35959" y="7405"/>
                </a:lnTo>
                <a:lnTo>
                  <a:pt x="23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5278144" y="557102"/>
            <a:ext cx="1593659" cy="2198566"/>
          </a:xfrm>
          <a:custGeom>
            <a:avLst/>
            <a:gdLst/>
            <a:ahLst/>
            <a:cxnLst/>
            <a:rect l="l" t="t" r="r" b="b"/>
            <a:pathLst>
              <a:path w="85428" h="117854" extrusionOk="0">
                <a:moveTo>
                  <a:pt x="83227" y="1"/>
                </a:moveTo>
                <a:cubicBezTo>
                  <a:pt x="82646" y="1"/>
                  <a:pt x="82045" y="301"/>
                  <a:pt x="81325" y="721"/>
                </a:cubicBezTo>
                <a:lnTo>
                  <a:pt x="2168" y="46387"/>
                </a:lnTo>
                <a:cubicBezTo>
                  <a:pt x="901" y="47221"/>
                  <a:pt x="67" y="48622"/>
                  <a:pt x="0" y="50157"/>
                </a:cubicBezTo>
                <a:lnTo>
                  <a:pt x="0" y="114836"/>
                </a:lnTo>
                <a:cubicBezTo>
                  <a:pt x="0" y="116237"/>
                  <a:pt x="200" y="117005"/>
                  <a:pt x="1068" y="117472"/>
                </a:cubicBezTo>
                <a:cubicBezTo>
                  <a:pt x="1538" y="117734"/>
                  <a:pt x="1933" y="117854"/>
                  <a:pt x="2318" y="117854"/>
                </a:cubicBezTo>
                <a:cubicBezTo>
                  <a:pt x="2862" y="117854"/>
                  <a:pt x="3386" y="117615"/>
                  <a:pt x="4070" y="117205"/>
                </a:cubicBezTo>
                <a:lnTo>
                  <a:pt x="83226" y="71505"/>
                </a:lnTo>
                <a:cubicBezTo>
                  <a:pt x="84527" y="70671"/>
                  <a:pt x="85328" y="69270"/>
                  <a:pt x="85394" y="67769"/>
                </a:cubicBezTo>
                <a:lnTo>
                  <a:pt x="85394" y="3090"/>
                </a:lnTo>
                <a:cubicBezTo>
                  <a:pt x="85394" y="1689"/>
                  <a:pt x="85428" y="1255"/>
                  <a:pt x="84394" y="454"/>
                </a:cubicBezTo>
                <a:cubicBezTo>
                  <a:pt x="83993" y="134"/>
                  <a:pt x="83615" y="1"/>
                  <a:pt x="832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289337" y="556840"/>
            <a:ext cx="1581851" cy="917285"/>
          </a:xfrm>
          <a:custGeom>
            <a:avLst/>
            <a:gdLst/>
            <a:ahLst/>
            <a:cxnLst/>
            <a:rect l="l" t="t" r="r" b="b"/>
            <a:pathLst>
              <a:path w="84795" h="49171" extrusionOk="0">
                <a:moveTo>
                  <a:pt x="82634" y="0"/>
                </a:moveTo>
                <a:cubicBezTo>
                  <a:pt x="82050" y="0"/>
                  <a:pt x="81448" y="313"/>
                  <a:pt x="80725" y="735"/>
                </a:cubicBezTo>
                <a:lnTo>
                  <a:pt x="1568" y="46401"/>
                </a:lnTo>
                <a:cubicBezTo>
                  <a:pt x="901" y="46802"/>
                  <a:pt x="368" y="47369"/>
                  <a:pt x="1" y="48036"/>
                </a:cubicBezTo>
                <a:lnTo>
                  <a:pt x="1935" y="49170"/>
                </a:lnTo>
                <a:cubicBezTo>
                  <a:pt x="2302" y="48503"/>
                  <a:pt x="2836" y="47936"/>
                  <a:pt x="3470" y="47536"/>
                </a:cubicBezTo>
                <a:lnTo>
                  <a:pt x="82626" y="1836"/>
                </a:lnTo>
                <a:cubicBezTo>
                  <a:pt x="82977" y="1632"/>
                  <a:pt x="83308" y="1535"/>
                  <a:pt x="83600" y="1535"/>
                </a:cubicBezTo>
                <a:cubicBezTo>
                  <a:pt x="84310" y="1535"/>
                  <a:pt x="84794" y="2102"/>
                  <a:pt x="84794" y="3070"/>
                </a:cubicBezTo>
                <a:cubicBezTo>
                  <a:pt x="84794" y="1703"/>
                  <a:pt x="84794" y="1269"/>
                  <a:pt x="83794" y="468"/>
                </a:cubicBezTo>
                <a:cubicBezTo>
                  <a:pt x="83396" y="137"/>
                  <a:pt x="83019" y="0"/>
                  <a:pt x="82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5278144" y="1452933"/>
            <a:ext cx="73445" cy="1302306"/>
          </a:xfrm>
          <a:custGeom>
            <a:avLst/>
            <a:gdLst/>
            <a:ahLst/>
            <a:cxnLst/>
            <a:rect l="l" t="t" r="r" b="b"/>
            <a:pathLst>
              <a:path w="3937" h="69810" extrusionOk="0">
                <a:moveTo>
                  <a:pt x="3936" y="69284"/>
                </a:moveTo>
                <a:cubicBezTo>
                  <a:pt x="3931" y="69287"/>
                  <a:pt x="3925" y="69290"/>
                  <a:pt x="3920" y="69293"/>
                </a:cubicBezTo>
                <a:lnTo>
                  <a:pt x="3920" y="69293"/>
                </a:lnTo>
                <a:cubicBezTo>
                  <a:pt x="3925" y="69290"/>
                  <a:pt x="3931" y="69287"/>
                  <a:pt x="3936" y="69284"/>
                </a:cubicBezTo>
                <a:close/>
                <a:moveTo>
                  <a:pt x="634" y="1"/>
                </a:moveTo>
                <a:cubicBezTo>
                  <a:pt x="234" y="635"/>
                  <a:pt x="34" y="1369"/>
                  <a:pt x="0" y="2136"/>
                </a:cubicBezTo>
                <a:lnTo>
                  <a:pt x="0" y="66815"/>
                </a:lnTo>
                <a:cubicBezTo>
                  <a:pt x="0" y="68216"/>
                  <a:pt x="234" y="69050"/>
                  <a:pt x="1068" y="69451"/>
                </a:cubicBezTo>
                <a:cubicBezTo>
                  <a:pt x="1563" y="69691"/>
                  <a:pt x="1971" y="69809"/>
                  <a:pt x="2369" y="69809"/>
                </a:cubicBezTo>
                <a:cubicBezTo>
                  <a:pt x="2852" y="69809"/>
                  <a:pt x="3322" y="69636"/>
                  <a:pt x="3920" y="69293"/>
                </a:cubicBezTo>
                <a:lnTo>
                  <a:pt x="3920" y="69293"/>
                </a:lnTo>
                <a:cubicBezTo>
                  <a:pt x="3663" y="69439"/>
                  <a:pt x="3409" y="69507"/>
                  <a:pt x="3171" y="69507"/>
                </a:cubicBezTo>
                <a:cubicBezTo>
                  <a:pt x="2459" y="69507"/>
                  <a:pt x="1902" y="68895"/>
                  <a:pt x="1902" y="67950"/>
                </a:cubicBezTo>
                <a:lnTo>
                  <a:pt x="1902" y="3237"/>
                </a:lnTo>
                <a:cubicBezTo>
                  <a:pt x="1935" y="2503"/>
                  <a:pt x="2135" y="1769"/>
                  <a:pt x="2535" y="1102"/>
                </a:cubicBez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5351570" y="666569"/>
            <a:ext cx="1469827" cy="2008584"/>
          </a:xfrm>
          <a:custGeom>
            <a:avLst/>
            <a:gdLst/>
            <a:ahLst/>
            <a:cxnLst/>
            <a:rect l="l" t="t" r="r" b="b"/>
            <a:pathLst>
              <a:path w="78790" h="107670" extrusionOk="0">
                <a:moveTo>
                  <a:pt x="78090" y="0"/>
                </a:moveTo>
                <a:cubicBezTo>
                  <a:pt x="77912" y="0"/>
                  <a:pt x="77708" y="61"/>
                  <a:pt x="77489" y="190"/>
                </a:cubicBezTo>
                <a:lnTo>
                  <a:pt x="1301" y="44155"/>
                </a:lnTo>
                <a:cubicBezTo>
                  <a:pt x="534" y="44656"/>
                  <a:pt x="67" y="45490"/>
                  <a:pt x="0" y="46390"/>
                </a:cubicBezTo>
                <a:lnTo>
                  <a:pt x="0" y="106733"/>
                </a:lnTo>
                <a:cubicBezTo>
                  <a:pt x="0" y="107329"/>
                  <a:pt x="307" y="107669"/>
                  <a:pt x="737" y="107669"/>
                </a:cubicBezTo>
                <a:cubicBezTo>
                  <a:pt x="909" y="107669"/>
                  <a:pt x="1101" y="107615"/>
                  <a:pt x="1301" y="107501"/>
                </a:cubicBezTo>
                <a:lnTo>
                  <a:pt x="77489" y="63536"/>
                </a:lnTo>
                <a:cubicBezTo>
                  <a:pt x="78256" y="63035"/>
                  <a:pt x="78723" y="62202"/>
                  <a:pt x="78790" y="61268"/>
                </a:cubicBezTo>
                <a:lnTo>
                  <a:pt x="78790" y="924"/>
                </a:lnTo>
                <a:cubicBezTo>
                  <a:pt x="78790" y="339"/>
                  <a:pt x="78510" y="0"/>
                  <a:pt x="78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5352186" y="679441"/>
            <a:ext cx="1429402" cy="1959577"/>
          </a:xfrm>
          <a:custGeom>
            <a:avLst/>
            <a:gdLst/>
            <a:ahLst/>
            <a:cxnLst/>
            <a:rect l="l" t="t" r="r" b="b"/>
            <a:pathLst>
              <a:path w="76623" h="105043" extrusionOk="0">
                <a:moveTo>
                  <a:pt x="76622" y="1"/>
                </a:moveTo>
                <a:lnTo>
                  <a:pt x="1302" y="43465"/>
                </a:lnTo>
                <a:cubicBezTo>
                  <a:pt x="534" y="43966"/>
                  <a:pt x="34" y="44800"/>
                  <a:pt x="1" y="45700"/>
                </a:cubicBezTo>
                <a:lnTo>
                  <a:pt x="1" y="105043"/>
                </a:lnTo>
                <a:lnTo>
                  <a:pt x="75321" y="61578"/>
                </a:lnTo>
                <a:cubicBezTo>
                  <a:pt x="76088" y="61078"/>
                  <a:pt x="76555" y="60244"/>
                  <a:pt x="76622" y="59343"/>
                </a:cubicBezTo>
                <a:lnTo>
                  <a:pt x="766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5448651" y="1134959"/>
            <a:ext cx="749856" cy="844456"/>
          </a:xfrm>
          <a:custGeom>
            <a:avLst/>
            <a:gdLst/>
            <a:ahLst/>
            <a:cxnLst/>
            <a:rect l="l" t="t" r="r" b="b"/>
            <a:pathLst>
              <a:path w="40196" h="45267" extrusionOk="0">
                <a:moveTo>
                  <a:pt x="38794" y="0"/>
                </a:moveTo>
                <a:lnTo>
                  <a:pt x="34825" y="1435"/>
                </a:lnTo>
                <a:lnTo>
                  <a:pt x="35192" y="2402"/>
                </a:lnTo>
                <a:lnTo>
                  <a:pt x="37427" y="1568"/>
                </a:lnTo>
                <a:lnTo>
                  <a:pt x="37427" y="1568"/>
                </a:lnTo>
                <a:lnTo>
                  <a:pt x="25385" y="27120"/>
                </a:lnTo>
                <a:lnTo>
                  <a:pt x="12809" y="24685"/>
                </a:lnTo>
                <a:lnTo>
                  <a:pt x="0" y="44699"/>
                </a:lnTo>
                <a:lnTo>
                  <a:pt x="867" y="45266"/>
                </a:lnTo>
                <a:lnTo>
                  <a:pt x="13310" y="25852"/>
                </a:lnTo>
                <a:lnTo>
                  <a:pt x="25985" y="28287"/>
                </a:lnTo>
                <a:lnTo>
                  <a:pt x="38394" y="1968"/>
                </a:lnTo>
                <a:lnTo>
                  <a:pt x="39228" y="4303"/>
                </a:lnTo>
                <a:lnTo>
                  <a:pt x="40195" y="3936"/>
                </a:lnTo>
                <a:lnTo>
                  <a:pt x="38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5468556" y="1372661"/>
            <a:ext cx="812089" cy="1047945"/>
          </a:xfrm>
          <a:custGeom>
            <a:avLst/>
            <a:gdLst/>
            <a:ahLst/>
            <a:cxnLst/>
            <a:rect l="l" t="t" r="r" b="b"/>
            <a:pathLst>
              <a:path w="43532" h="56175" extrusionOk="0">
                <a:moveTo>
                  <a:pt x="42064" y="1"/>
                </a:moveTo>
                <a:lnTo>
                  <a:pt x="34458" y="4437"/>
                </a:lnTo>
                <a:lnTo>
                  <a:pt x="34458" y="35326"/>
                </a:lnTo>
                <a:lnTo>
                  <a:pt x="35893" y="36327"/>
                </a:lnTo>
                <a:lnTo>
                  <a:pt x="43532" y="31890"/>
                </a:lnTo>
                <a:lnTo>
                  <a:pt x="43532" y="968"/>
                </a:lnTo>
                <a:lnTo>
                  <a:pt x="42064" y="1"/>
                </a:lnTo>
                <a:close/>
                <a:moveTo>
                  <a:pt x="30589" y="24285"/>
                </a:moveTo>
                <a:lnTo>
                  <a:pt x="22950" y="28721"/>
                </a:lnTo>
                <a:lnTo>
                  <a:pt x="22950" y="41964"/>
                </a:lnTo>
                <a:lnTo>
                  <a:pt x="24418" y="42932"/>
                </a:lnTo>
                <a:lnTo>
                  <a:pt x="32057" y="38528"/>
                </a:lnTo>
                <a:lnTo>
                  <a:pt x="32057" y="25286"/>
                </a:lnTo>
                <a:lnTo>
                  <a:pt x="30589" y="24285"/>
                </a:lnTo>
                <a:close/>
                <a:moveTo>
                  <a:pt x="19114" y="22083"/>
                </a:moveTo>
                <a:lnTo>
                  <a:pt x="11475" y="26486"/>
                </a:lnTo>
                <a:lnTo>
                  <a:pt x="11475" y="48602"/>
                </a:lnTo>
                <a:lnTo>
                  <a:pt x="12943" y="49570"/>
                </a:lnTo>
                <a:lnTo>
                  <a:pt x="20582" y="45133"/>
                </a:lnTo>
                <a:lnTo>
                  <a:pt x="20582" y="23051"/>
                </a:lnTo>
                <a:lnTo>
                  <a:pt x="19114" y="22083"/>
                </a:lnTo>
                <a:close/>
                <a:moveTo>
                  <a:pt x="7639" y="40029"/>
                </a:moveTo>
                <a:lnTo>
                  <a:pt x="0" y="44433"/>
                </a:lnTo>
                <a:lnTo>
                  <a:pt x="0" y="55207"/>
                </a:lnTo>
                <a:lnTo>
                  <a:pt x="1468" y="56174"/>
                </a:lnTo>
                <a:lnTo>
                  <a:pt x="9107" y="51771"/>
                </a:lnTo>
                <a:lnTo>
                  <a:pt x="9107" y="40997"/>
                </a:lnTo>
                <a:lnTo>
                  <a:pt x="7639" y="4002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5495941" y="1391335"/>
            <a:ext cx="784704" cy="1029271"/>
          </a:xfrm>
          <a:custGeom>
            <a:avLst/>
            <a:gdLst/>
            <a:ahLst/>
            <a:cxnLst/>
            <a:rect l="l" t="t" r="r" b="b"/>
            <a:pathLst>
              <a:path w="42064" h="55174" extrusionOk="0">
                <a:moveTo>
                  <a:pt x="42064" y="1"/>
                </a:moveTo>
                <a:lnTo>
                  <a:pt x="34391" y="4404"/>
                </a:lnTo>
                <a:lnTo>
                  <a:pt x="34391" y="35326"/>
                </a:lnTo>
                <a:lnTo>
                  <a:pt x="42064" y="30889"/>
                </a:lnTo>
                <a:lnTo>
                  <a:pt x="42064" y="1"/>
                </a:lnTo>
                <a:close/>
                <a:moveTo>
                  <a:pt x="30589" y="24285"/>
                </a:moveTo>
                <a:lnTo>
                  <a:pt x="22950" y="28688"/>
                </a:lnTo>
                <a:lnTo>
                  <a:pt x="22950" y="41931"/>
                </a:lnTo>
                <a:lnTo>
                  <a:pt x="30589" y="37527"/>
                </a:lnTo>
                <a:lnTo>
                  <a:pt x="30589" y="24285"/>
                </a:lnTo>
                <a:close/>
                <a:moveTo>
                  <a:pt x="19114" y="22050"/>
                </a:moveTo>
                <a:lnTo>
                  <a:pt x="11475" y="26486"/>
                </a:lnTo>
                <a:lnTo>
                  <a:pt x="11475" y="48569"/>
                </a:lnTo>
                <a:lnTo>
                  <a:pt x="19114" y="44132"/>
                </a:lnTo>
                <a:lnTo>
                  <a:pt x="19114" y="22050"/>
                </a:lnTo>
                <a:close/>
                <a:moveTo>
                  <a:pt x="7639" y="39996"/>
                </a:moveTo>
                <a:lnTo>
                  <a:pt x="0" y="44399"/>
                </a:lnTo>
                <a:lnTo>
                  <a:pt x="0" y="55173"/>
                </a:lnTo>
                <a:lnTo>
                  <a:pt x="7639" y="50770"/>
                </a:lnTo>
                <a:lnTo>
                  <a:pt x="7639" y="3999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468556" y="1372661"/>
            <a:ext cx="812089" cy="846937"/>
          </a:xfrm>
          <a:custGeom>
            <a:avLst/>
            <a:gdLst/>
            <a:ahLst/>
            <a:cxnLst/>
            <a:rect l="l" t="t" r="r" b="b"/>
            <a:pathLst>
              <a:path w="43532" h="45400" extrusionOk="0">
                <a:moveTo>
                  <a:pt x="42064" y="1"/>
                </a:moveTo>
                <a:lnTo>
                  <a:pt x="34458" y="4437"/>
                </a:lnTo>
                <a:lnTo>
                  <a:pt x="35893" y="5405"/>
                </a:lnTo>
                <a:lnTo>
                  <a:pt x="43532" y="1002"/>
                </a:lnTo>
                <a:lnTo>
                  <a:pt x="42064" y="1"/>
                </a:lnTo>
                <a:close/>
                <a:moveTo>
                  <a:pt x="19114" y="22083"/>
                </a:moveTo>
                <a:lnTo>
                  <a:pt x="11475" y="26486"/>
                </a:lnTo>
                <a:lnTo>
                  <a:pt x="12943" y="27487"/>
                </a:lnTo>
                <a:lnTo>
                  <a:pt x="20582" y="23051"/>
                </a:lnTo>
                <a:lnTo>
                  <a:pt x="19114" y="22083"/>
                </a:lnTo>
                <a:close/>
                <a:moveTo>
                  <a:pt x="30589" y="24285"/>
                </a:moveTo>
                <a:lnTo>
                  <a:pt x="22950" y="28721"/>
                </a:lnTo>
                <a:lnTo>
                  <a:pt x="24418" y="29689"/>
                </a:lnTo>
                <a:lnTo>
                  <a:pt x="32057" y="25286"/>
                </a:lnTo>
                <a:lnTo>
                  <a:pt x="30589" y="24285"/>
                </a:lnTo>
                <a:close/>
                <a:moveTo>
                  <a:pt x="7639" y="40029"/>
                </a:moveTo>
                <a:lnTo>
                  <a:pt x="0" y="44433"/>
                </a:lnTo>
                <a:lnTo>
                  <a:pt x="1468" y="45400"/>
                </a:lnTo>
                <a:lnTo>
                  <a:pt x="9107" y="40997"/>
                </a:lnTo>
                <a:lnTo>
                  <a:pt x="7639" y="400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4868051" y="2993538"/>
            <a:ext cx="458018" cy="264192"/>
          </a:xfrm>
          <a:custGeom>
            <a:avLst/>
            <a:gdLst/>
            <a:ahLst/>
            <a:cxnLst/>
            <a:rect l="l" t="t" r="r" b="b"/>
            <a:pathLst>
              <a:path w="24552" h="14162" extrusionOk="0">
                <a:moveTo>
                  <a:pt x="12293" y="1"/>
                </a:moveTo>
                <a:cubicBezTo>
                  <a:pt x="9149" y="1"/>
                  <a:pt x="6005" y="693"/>
                  <a:pt x="3603" y="2077"/>
                </a:cubicBezTo>
                <a:cubicBezTo>
                  <a:pt x="2403" y="2711"/>
                  <a:pt x="1402" y="3645"/>
                  <a:pt x="701" y="4779"/>
                </a:cubicBezTo>
                <a:lnTo>
                  <a:pt x="1" y="4779"/>
                </a:lnTo>
                <a:lnTo>
                  <a:pt x="1" y="7281"/>
                </a:lnTo>
                <a:cubicBezTo>
                  <a:pt x="68" y="9016"/>
                  <a:pt x="1268" y="10750"/>
                  <a:pt x="3570" y="12085"/>
                </a:cubicBezTo>
                <a:cubicBezTo>
                  <a:pt x="5972" y="13469"/>
                  <a:pt x="9124" y="14161"/>
                  <a:pt x="12272" y="14161"/>
                </a:cubicBezTo>
                <a:cubicBezTo>
                  <a:pt x="15420" y="14161"/>
                  <a:pt x="18564" y="13469"/>
                  <a:pt x="20949" y="12085"/>
                </a:cubicBezTo>
                <a:cubicBezTo>
                  <a:pt x="23284" y="10750"/>
                  <a:pt x="24485" y="9016"/>
                  <a:pt x="24552" y="7281"/>
                </a:cubicBezTo>
                <a:lnTo>
                  <a:pt x="24552" y="4779"/>
                </a:lnTo>
                <a:lnTo>
                  <a:pt x="23918" y="4779"/>
                </a:lnTo>
                <a:cubicBezTo>
                  <a:pt x="23184" y="3645"/>
                  <a:pt x="22183" y="2711"/>
                  <a:pt x="20982"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4845646" y="2950613"/>
            <a:ext cx="500346" cy="264920"/>
          </a:xfrm>
          <a:custGeom>
            <a:avLst/>
            <a:gdLst/>
            <a:ahLst/>
            <a:cxnLst/>
            <a:rect l="l" t="t" r="r" b="b"/>
            <a:pathLst>
              <a:path w="26821" h="14201" extrusionOk="0">
                <a:moveTo>
                  <a:pt x="13494" y="0"/>
                </a:moveTo>
                <a:cubicBezTo>
                  <a:pt x="10350" y="0"/>
                  <a:pt x="7206" y="693"/>
                  <a:pt x="4804" y="2077"/>
                </a:cubicBezTo>
                <a:cubicBezTo>
                  <a:pt x="1" y="4845"/>
                  <a:pt x="1" y="9349"/>
                  <a:pt x="4804" y="12117"/>
                </a:cubicBezTo>
                <a:cubicBezTo>
                  <a:pt x="7201" y="13506"/>
                  <a:pt x="10336" y="14200"/>
                  <a:pt x="13472" y="14200"/>
                </a:cubicBezTo>
                <a:cubicBezTo>
                  <a:pt x="15835" y="14200"/>
                  <a:pt x="18199" y="13806"/>
                  <a:pt x="20249" y="13018"/>
                </a:cubicBezTo>
                <a:lnTo>
                  <a:pt x="20416" y="12951"/>
                </a:lnTo>
                <a:cubicBezTo>
                  <a:pt x="21016" y="12718"/>
                  <a:pt x="21616" y="12418"/>
                  <a:pt x="22183" y="12117"/>
                </a:cubicBezTo>
                <a:cubicBezTo>
                  <a:pt x="26186" y="9816"/>
                  <a:pt x="26820" y="6313"/>
                  <a:pt x="24152" y="3578"/>
                </a:cubicBezTo>
                <a:cubicBezTo>
                  <a:pt x="23551" y="3011"/>
                  <a:pt x="22884"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095194" y="2990590"/>
            <a:ext cx="222797" cy="132562"/>
          </a:xfrm>
          <a:custGeom>
            <a:avLst/>
            <a:gdLst/>
            <a:ahLst/>
            <a:cxnLst/>
            <a:rect l="l" t="t" r="r" b="b"/>
            <a:pathLst>
              <a:path w="11943" h="7106" extrusionOk="0">
                <a:moveTo>
                  <a:pt x="7672" y="1"/>
                </a:moveTo>
                <a:lnTo>
                  <a:pt x="7672" y="1"/>
                </a:lnTo>
                <a:cubicBezTo>
                  <a:pt x="8139" y="801"/>
                  <a:pt x="7973" y="1635"/>
                  <a:pt x="5271" y="1768"/>
                </a:cubicBezTo>
                <a:cubicBezTo>
                  <a:pt x="0" y="2102"/>
                  <a:pt x="6672" y="7106"/>
                  <a:pt x="6672" y="7106"/>
                </a:cubicBezTo>
                <a:cubicBezTo>
                  <a:pt x="6672" y="7106"/>
                  <a:pt x="8315" y="6316"/>
                  <a:pt x="9631" y="6316"/>
                </a:cubicBezTo>
                <a:cubicBezTo>
                  <a:pt x="10209" y="6316"/>
                  <a:pt x="10723" y="6468"/>
                  <a:pt x="11008" y="6905"/>
                </a:cubicBezTo>
                <a:cubicBezTo>
                  <a:pt x="11942" y="5204"/>
                  <a:pt x="11642" y="3336"/>
                  <a:pt x="10107" y="1768"/>
                </a:cubicBezTo>
                <a:cubicBezTo>
                  <a:pt x="9807" y="1435"/>
                  <a:pt x="9507" y="1168"/>
                  <a:pt x="9140" y="935"/>
                </a:cubicBezTo>
                <a:cubicBezTo>
                  <a:pt x="8840" y="701"/>
                  <a:pt x="8540" y="501"/>
                  <a:pt x="8239" y="301"/>
                </a:cubicBezTo>
                <a:cubicBezTo>
                  <a:pt x="8039" y="201"/>
                  <a:pt x="7872" y="101"/>
                  <a:pt x="7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5247643" y="3031482"/>
            <a:ext cx="64733" cy="61991"/>
          </a:xfrm>
          <a:custGeom>
            <a:avLst/>
            <a:gdLst/>
            <a:ahLst/>
            <a:cxnLst/>
            <a:rect l="l" t="t" r="r" b="b"/>
            <a:pathLst>
              <a:path w="3470" h="3323" extrusionOk="0">
                <a:moveTo>
                  <a:pt x="1350" y="1"/>
                </a:moveTo>
                <a:cubicBezTo>
                  <a:pt x="1300" y="1"/>
                  <a:pt x="1251" y="4"/>
                  <a:pt x="1202" y="10"/>
                </a:cubicBezTo>
                <a:cubicBezTo>
                  <a:pt x="401" y="110"/>
                  <a:pt x="1" y="911"/>
                  <a:pt x="301" y="1845"/>
                </a:cubicBezTo>
                <a:cubicBezTo>
                  <a:pt x="581" y="2685"/>
                  <a:pt x="1384" y="3322"/>
                  <a:pt x="2141" y="3322"/>
                </a:cubicBezTo>
                <a:cubicBezTo>
                  <a:pt x="2195" y="3322"/>
                  <a:pt x="2249" y="3319"/>
                  <a:pt x="2302" y="3312"/>
                </a:cubicBezTo>
                <a:cubicBezTo>
                  <a:pt x="3103" y="3246"/>
                  <a:pt x="3470" y="2412"/>
                  <a:pt x="3170" y="1511"/>
                </a:cubicBezTo>
                <a:cubicBezTo>
                  <a:pt x="2889" y="668"/>
                  <a:pt x="2082" y="1"/>
                  <a:pt x="1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4922822" y="2991001"/>
            <a:ext cx="349110" cy="183491"/>
          </a:xfrm>
          <a:custGeom>
            <a:avLst/>
            <a:gdLst/>
            <a:ahLst/>
            <a:cxnLst/>
            <a:rect l="l" t="t" r="r" b="b"/>
            <a:pathLst>
              <a:path w="18714" h="9836" extrusionOk="0">
                <a:moveTo>
                  <a:pt x="9373" y="1"/>
                </a:moveTo>
                <a:cubicBezTo>
                  <a:pt x="7185" y="1"/>
                  <a:pt x="4995" y="486"/>
                  <a:pt x="3336" y="1446"/>
                </a:cubicBezTo>
                <a:cubicBezTo>
                  <a:pt x="134" y="3281"/>
                  <a:pt x="0" y="6216"/>
                  <a:pt x="2936" y="8151"/>
                </a:cubicBezTo>
                <a:cubicBezTo>
                  <a:pt x="3069" y="8218"/>
                  <a:pt x="3203" y="8318"/>
                  <a:pt x="3336" y="8385"/>
                </a:cubicBezTo>
                <a:cubicBezTo>
                  <a:pt x="5004" y="9352"/>
                  <a:pt x="7180" y="9836"/>
                  <a:pt x="9357" y="9836"/>
                </a:cubicBezTo>
                <a:cubicBezTo>
                  <a:pt x="11533" y="9836"/>
                  <a:pt x="13710" y="9352"/>
                  <a:pt x="15378" y="8385"/>
                </a:cubicBezTo>
                <a:cubicBezTo>
                  <a:pt x="18680" y="6483"/>
                  <a:pt x="18714" y="3348"/>
                  <a:pt x="15378" y="1446"/>
                </a:cubicBezTo>
                <a:cubicBezTo>
                  <a:pt x="15244" y="1346"/>
                  <a:pt x="15078" y="1279"/>
                  <a:pt x="14944" y="1213"/>
                </a:cubicBezTo>
                <a:cubicBezTo>
                  <a:pt x="13355" y="402"/>
                  <a:pt x="11364" y="1"/>
                  <a:pt x="9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945227" y="2994956"/>
            <a:ext cx="303685" cy="175488"/>
          </a:xfrm>
          <a:custGeom>
            <a:avLst/>
            <a:gdLst/>
            <a:ahLst/>
            <a:cxnLst/>
            <a:rect l="l" t="t" r="r" b="b"/>
            <a:pathLst>
              <a:path w="16279" h="9407" extrusionOk="0">
                <a:moveTo>
                  <a:pt x="8139" y="0"/>
                </a:moveTo>
                <a:cubicBezTo>
                  <a:pt x="3669" y="0"/>
                  <a:pt x="0" y="2102"/>
                  <a:pt x="0" y="4703"/>
                </a:cubicBezTo>
                <a:cubicBezTo>
                  <a:pt x="0" y="7305"/>
                  <a:pt x="3669" y="9407"/>
                  <a:pt x="8139" y="9407"/>
                </a:cubicBezTo>
                <a:cubicBezTo>
                  <a:pt x="12642" y="9407"/>
                  <a:pt x="16278" y="7305"/>
                  <a:pt x="16278" y="4703"/>
                </a:cubicBezTo>
                <a:cubicBezTo>
                  <a:pt x="16278" y="2102"/>
                  <a:pt x="12642" y="0"/>
                  <a:pt x="8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4947092" y="3019674"/>
            <a:ext cx="300569" cy="150471"/>
          </a:xfrm>
          <a:custGeom>
            <a:avLst/>
            <a:gdLst/>
            <a:ahLst/>
            <a:cxnLst/>
            <a:rect l="l" t="t" r="r" b="b"/>
            <a:pathLst>
              <a:path w="16112" h="8066" extrusionOk="0">
                <a:moveTo>
                  <a:pt x="8056" y="1"/>
                </a:moveTo>
                <a:cubicBezTo>
                  <a:pt x="5971" y="1"/>
                  <a:pt x="3886" y="460"/>
                  <a:pt x="2302" y="1377"/>
                </a:cubicBezTo>
                <a:cubicBezTo>
                  <a:pt x="1001" y="2144"/>
                  <a:pt x="234" y="3045"/>
                  <a:pt x="0" y="4046"/>
                </a:cubicBezTo>
                <a:cubicBezTo>
                  <a:pt x="234" y="5046"/>
                  <a:pt x="1001" y="5947"/>
                  <a:pt x="2302" y="6714"/>
                </a:cubicBezTo>
                <a:cubicBezTo>
                  <a:pt x="3886" y="7615"/>
                  <a:pt x="5971" y="8065"/>
                  <a:pt x="8056" y="8065"/>
                </a:cubicBezTo>
                <a:cubicBezTo>
                  <a:pt x="10141" y="8065"/>
                  <a:pt x="12226" y="7615"/>
                  <a:pt x="13810" y="6714"/>
                </a:cubicBezTo>
                <a:cubicBezTo>
                  <a:pt x="15111" y="5947"/>
                  <a:pt x="15878" y="5013"/>
                  <a:pt x="16112" y="4046"/>
                </a:cubicBezTo>
                <a:cubicBezTo>
                  <a:pt x="15878" y="3045"/>
                  <a:pt x="15111" y="2111"/>
                  <a:pt x="13810" y="1377"/>
                </a:cubicBezTo>
                <a:cubicBezTo>
                  <a:pt x="12226" y="460"/>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998729" y="3026688"/>
            <a:ext cx="197911" cy="130063"/>
          </a:xfrm>
          <a:custGeom>
            <a:avLst/>
            <a:gdLst/>
            <a:ahLst/>
            <a:cxnLst/>
            <a:rect l="l" t="t" r="r" b="b"/>
            <a:pathLst>
              <a:path w="10609" h="6972" extrusionOk="0">
                <a:moveTo>
                  <a:pt x="7221" y="4069"/>
                </a:moveTo>
                <a:cubicBezTo>
                  <a:pt x="7474" y="4069"/>
                  <a:pt x="7712" y="4117"/>
                  <a:pt x="7940" y="4237"/>
                </a:cubicBezTo>
                <a:lnTo>
                  <a:pt x="7773" y="4337"/>
                </a:lnTo>
                <a:cubicBezTo>
                  <a:pt x="7673" y="4370"/>
                  <a:pt x="7573" y="4437"/>
                  <a:pt x="7506" y="4470"/>
                </a:cubicBezTo>
                <a:cubicBezTo>
                  <a:pt x="7163" y="4625"/>
                  <a:pt x="6802" y="4700"/>
                  <a:pt x="6441" y="4700"/>
                </a:cubicBezTo>
                <a:cubicBezTo>
                  <a:pt x="6101" y="4700"/>
                  <a:pt x="5762" y="4633"/>
                  <a:pt x="5438" y="4503"/>
                </a:cubicBezTo>
                <a:cubicBezTo>
                  <a:pt x="6113" y="4278"/>
                  <a:pt x="6697" y="4069"/>
                  <a:pt x="7221" y="4069"/>
                </a:cubicBezTo>
                <a:close/>
                <a:moveTo>
                  <a:pt x="1235" y="0"/>
                </a:moveTo>
                <a:lnTo>
                  <a:pt x="1" y="734"/>
                </a:lnTo>
                <a:lnTo>
                  <a:pt x="1" y="1701"/>
                </a:lnTo>
                <a:lnTo>
                  <a:pt x="401" y="1935"/>
                </a:lnTo>
                <a:cubicBezTo>
                  <a:pt x="301" y="2102"/>
                  <a:pt x="234" y="2302"/>
                  <a:pt x="234" y="2502"/>
                </a:cubicBezTo>
                <a:lnTo>
                  <a:pt x="234" y="3469"/>
                </a:lnTo>
                <a:cubicBezTo>
                  <a:pt x="234" y="3870"/>
                  <a:pt x="501" y="4237"/>
                  <a:pt x="1102" y="4604"/>
                </a:cubicBezTo>
                <a:cubicBezTo>
                  <a:pt x="1635" y="4904"/>
                  <a:pt x="2236" y="5071"/>
                  <a:pt x="2836" y="5104"/>
                </a:cubicBezTo>
                <a:lnTo>
                  <a:pt x="3170" y="5104"/>
                </a:lnTo>
                <a:cubicBezTo>
                  <a:pt x="3804" y="5037"/>
                  <a:pt x="4404" y="4904"/>
                  <a:pt x="5004" y="4670"/>
                </a:cubicBezTo>
                <a:lnTo>
                  <a:pt x="5371" y="4537"/>
                </a:lnTo>
                <a:lnTo>
                  <a:pt x="4304" y="5604"/>
                </a:lnTo>
                <a:lnTo>
                  <a:pt x="4304" y="6572"/>
                </a:lnTo>
                <a:cubicBezTo>
                  <a:pt x="4893" y="6792"/>
                  <a:pt x="5501" y="6903"/>
                  <a:pt x="6105" y="6903"/>
                </a:cubicBezTo>
                <a:cubicBezTo>
                  <a:pt x="6871" y="6903"/>
                  <a:pt x="7632" y="6726"/>
                  <a:pt x="8340" y="6371"/>
                </a:cubicBezTo>
                <a:lnTo>
                  <a:pt x="9374" y="6972"/>
                </a:lnTo>
                <a:lnTo>
                  <a:pt x="10608" y="6271"/>
                </a:lnTo>
                <a:lnTo>
                  <a:pt x="10608" y="5304"/>
                </a:lnTo>
                <a:lnTo>
                  <a:pt x="10208" y="5037"/>
                </a:lnTo>
                <a:cubicBezTo>
                  <a:pt x="10342" y="4870"/>
                  <a:pt x="10408" y="4637"/>
                  <a:pt x="10408" y="4403"/>
                </a:cubicBezTo>
                <a:lnTo>
                  <a:pt x="10408" y="3436"/>
                </a:lnTo>
                <a:cubicBezTo>
                  <a:pt x="10408" y="3036"/>
                  <a:pt x="10108" y="2669"/>
                  <a:pt x="9541" y="2302"/>
                </a:cubicBezTo>
                <a:cubicBezTo>
                  <a:pt x="8939" y="1981"/>
                  <a:pt x="8277" y="1817"/>
                  <a:pt x="7612" y="1817"/>
                </a:cubicBezTo>
                <a:cubicBezTo>
                  <a:pt x="7172" y="1817"/>
                  <a:pt x="6731" y="1889"/>
                  <a:pt x="6305" y="2035"/>
                </a:cubicBezTo>
                <a:cubicBezTo>
                  <a:pt x="5872" y="2135"/>
                  <a:pt x="5471" y="2269"/>
                  <a:pt x="5104" y="2402"/>
                </a:cubicBezTo>
                <a:cubicBezTo>
                  <a:pt x="4671" y="2569"/>
                  <a:pt x="4237" y="2702"/>
                  <a:pt x="3804" y="2802"/>
                </a:cubicBezTo>
                <a:cubicBezTo>
                  <a:pt x="3603" y="2869"/>
                  <a:pt x="3403" y="2869"/>
                  <a:pt x="3203" y="2869"/>
                </a:cubicBezTo>
                <a:cubicBezTo>
                  <a:pt x="3036" y="2869"/>
                  <a:pt x="2836" y="2802"/>
                  <a:pt x="2703" y="2736"/>
                </a:cubicBezTo>
                <a:lnTo>
                  <a:pt x="2736" y="2702"/>
                </a:lnTo>
                <a:cubicBezTo>
                  <a:pt x="2769" y="2669"/>
                  <a:pt x="2803" y="2635"/>
                  <a:pt x="2870" y="2635"/>
                </a:cubicBezTo>
                <a:cubicBezTo>
                  <a:pt x="2970" y="2569"/>
                  <a:pt x="3070" y="2502"/>
                  <a:pt x="3203" y="2469"/>
                </a:cubicBezTo>
                <a:cubicBezTo>
                  <a:pt x="3496" y="2331"/>
                  <a:pt x="3816" y="2264"/>
                  <a:pt x="4135" y="2264"/>
                </a:cubicBezTo>
                <a:cubicBezTo>
                  <a:pt x="4433" y="2264"/>
                  <a:pt x="4730" y="2322"/>
                  <a:pt x="5004" y="2435"/>
                </a:cubicBezTo>
                <a:lnTo>
                  <a:pt x="6038" y="1368"/>
                </a:lnTo>
                <a:lnTo>
                  <a:pt x="6038" y="401"/>
                </a:lnTo>
                <a:cubicBezTo>
                  <a:pt x="5523" y="229"/>
                  <a:pt x="4974" y="133"/>
                  <a:pt x="4424" y="133"/>
                </a:cubicBezTo>
                <a:cubicBezTo>
                  <a:pt x="4014" y="133"/>
                  <a:pt x="3602" y="186"/>
                  <a:pt x="3203" y="300"/>
                </a:cubicBezTo>
                <a:cubicBezTo>
                  <a:pt x="2903" y="367"/>
                  <a:pt x="2569" y="467"/>
                  <a:pt x="2302" y="601"/>
                </a:cubicBezTo>
                <a:lnTo>
                  <a:pt x="1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997498" y="3026688"/>
            <a:ext cx="201623" cy="112023"/>
          </a:xfrm>
          <a:custGeom>
            <a:avLst/>
            <a:gdLst/>
            <a:ahLst/>
            <a:cxnLst/>
            <a:rect l="l" t="t" r="r" b="b"/>
            <a:pathLst>
              <a:path w="10808" h="6005" extrusionOk="0">
                <a:moveTo>
                  <a:pt x="1301" y="0"/>
                </a:moveTo>
                <a:lnTo>
                  <a:pt x="33" y="701"/>
                </a:lnTo>
                <a:lnTo>
                  <a:pt x="1068" y="1301"/>
                </a:lnTo>
                <a:cubicBezTo>
                  <a:pt x="33" y="2102"/>
                  <a:pt x="0" y="2936"/>
                  <a:pt x="1168" y="3603"/>
                </a:cubicBezTo>
                <a:cubicBezTo>
                  <a:pt x="1701" y="3903"/>
                  <a:pt x="2302" y="4070"/>
                  <a:pt x="2902" y="4103"/>
                </a:cubicBezTo>
                <a:lnTo>
                  <a:pt x="3236" y="4103"/>
                </a:lnTo>
                <a:cubicBezTo>
                  <a:pt x="3870" y="4070"/>
                  <a:pt x="4503" y="3936"/>
                  <a:pt x="5104" y="3703"/>
                </a:cubicBezTo>
                <a:cubicBezTo>
                  <a:pt x="5924" y="3422"/>
                  <a:pt x="6646" y="3107"/>
                  <a:pt x="7291" y="3107"/>
                </a:cubicBezTo>
                <a:cubicBezTo>
                  <a:pt x="7565" y="3107"/>
                  <a:pt x="7825" y="3164"/>
                  <a:pt x="8073" y="3303"/>
                </a:cubicBezTo>
                <a:cubicBezTo>
                  <a:pt x="8606" y="3603"/>
                  <a:pt x="8439" y="4003"/>
                  <a:pt x="7872" y="4337"/>
                </a:cubicBezTo>
                <a:cubicBezTo>
                  <a:pt x="7772" y="4403"/>
                  <a:pt x="7672" y="4437"/>
                  <a:pt x="7572" y="4470"/>
                </a:cubicBezTo>
                <a:cubicBezTo>
                  <a:pt x="7239" y="4620"/>
                  <a:pt x="6880" y="4695"/>
                  <a:pt x="6521" y="4695"/>
                </a:cubicBezTo>
                <a:cubicBezTo>
                  <a:pt x="6163" y="4695"/>
                  <a:pt x="5804" y="4620"/>
                  <a:pt x="5471" y="4470"/>
                </a:cubicBezTo>
                <a:lnTo>
                  <a:pt x="4403" y="5571"/>
                </a:lnTo>
                <a:cubicBezTo>
                  <a:pt x="4985" y="5795"/>
                  <a:pt x="5600" y="5905"/>
                  <a:pt x="6212" y="5905"/>
                </a:cubicBezTo>
                <a:cubicBezTo>
                  <a:pt x="6970" y="5905"/>
                  <a:pt x="7724" y="5736"/>
                  <a:pt x="8406" y="5404"/>
                </a:cubicBezTo>
                <a:lnTo>
                  <a:pt x="9440" y="6005"/>
                </a:lnTo>
                <a:lnTo>
                  <a:pt x="10708" y="5271"/>
                </a:lnTo>
                <a:lnTo>
                  <a:pt x="9674" y="4704"/>
                </a:lnTo>
                <a:cubicBezTo>
                  <a:pt x="10708" y="3903"/>
                  <a:pt x="10808" y="3036"/>
                  <a:pt x="9607" y="2302"/>
                </a:cubicBezTo>
                <a:cubicBezTo>
                  <a:pt x="8991" y="1973"/>
                  <a:pt x="8312" y="1809"/>
                  <a:pt x="7632" y="1809"/>
                </a:cubicBezTo>
                <a:cubicBezTo>
                  <a:pt x="7207" y="1809"/>
                  <a:pt x="6782" y="1873"/>
                  <a:pt x="6371" y="2002"/>
                </a:cubicBezTo>
                <a:cubicBezTo>
                  <a:pt x="5938" y="2102"/>
                  <a:pt x="5537" y="2269"/>
                  <a:pt x="5170" y="2369"/>
                </a:cubicBezTo>
                <a:cubicBezTo>
                  <a:pt x="4737" y="2535"/>
                  <a:pt x="4303" y="2669"/>
                  <a:pt x="3870" y="2802"/>
                </a:cubicBezTo>
                <a:cubicBezTo>
                  <a:pt x="3669" y="2836"/>
                  <a:pt x="3469" y="2869"/>
                  <a:pt x="3236" y="2869"/>
                </a:cubicBezTo>
                <a:cubicBezTo>
                  <a:pt x="3036" y="2836"/>
                  <a:pt x="2835" y="2802"/>
                  <a:pt x="2669" y="2669"/>
                </a:cubicBezTo>
                <a:cubicBezTo>
                  <a:pt x="2235" y="2435"/>
                  <a:pt x="2202" y="2102"/>
                  <a:pt x="2769" y="1735"/>
                </a:cubicBezTo>
                <a:lnTo>
                  <a:pt x="2902" y="1635"/>
                </a:lnTo>
                <a:cubicBezTo>
                  <a:pt x="3002" y="1601"/>
                  <a:pt x="3136" y="1535"/>
                  <a:pt x="3236" y="1468"/>
                </a:cubicBezTo>
                <a:cubicBezTo>
                  <a:pt x="3557" y="1343"/>
                  <a:pt x="3888" y="1275"/>
                  <a:pt x="4219" y="1275"/>
                </a:cubicBezTo>
                <a:cubicBezTo>
                  <a:pt x="4505" y="1275"/>
                  <a:pt x="4791" y="1326"/>
                  <a:pt x="5070" y="1435"/>
                </a:cubicBezTo>
                <a:lnTo>
                  <a:pt x="6104" y="401"/>
                </a:lnTo>
                <a:cubicBezTo>
                  <a:pt x="5568" y="209"/>
                  <a:pt x="5022" y="117"/>
                  <a:pt x="4470" y="117"/>
                </a:cubicBezTo>
                <a:cubicBezTo>
                  <a:pt x="4060" y="117"/>
                  <a:pt x="3648" y="168"/>
                  <a:pt x="3236" y="267"/>
                </a:cubicBezTo>
                <a:cubicBezTo>
                  <a:pt x="2936" y="367"/>
                  <a:pt x="2635" y="467"/>
                  <a:pt x="2335" y="601"/>
                </a:cubicBezTo>
                <a:lnTo>
                  <a:pt x="1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4998114" y="3026054"/>
            <a:ext cx="42962" cy="13711"/>
          </a:xfrm>
          <a:custGeom>
            <a:avLst/>
            <a:gdLst/>
            <a:ahLst/>
            <a:cxnLst/>
            <a:rect l="l" t="t" r="r" b="b"/>
            <a:pathLst>
              <a:path w="2303" h="735" extrusionOk="0">
                <a:moveTo>
                  <a:pt x="1235" y="1"/>
                </a:moveTo>
                <a:lnTo>
                  <a:pt x="0" y="735"/>
                </a:lnTo>
                <a:lnTo>
                  <a:pt x="0" y="735"/>
                </a:lnTo>
                <a:lnTo>
                  <a:pt x="1268" y="168"/>
                </a:lnTo>
                <a:lnTo>
                  <a:pt x="2302" y="601"/>
                </a:lnTo>
                <a:lnTo>
                  <a:pt x="2302" y="601"/>
                </a:lnTo>
                <a:lnTo>
                  <a:pt x="1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5055366" y="3028684"/>
            <a:ext cx="55405" cy="24774"/>
          </a:xfrm>
          <a:custGeom>
            <a:avLst/>
            <a:gdLst/>
            <a:ahLst/>
            <a:cxnLst/>
            <a:rect l="l" t="t" r="r" b="b"/>
            <a:pathLst>
              <a:path w="2970" h="1328" extrusionOk="0">
                <a:moveTo>
                  <a:pt x="1401" y="1"/>
                </a:moveTo>
                <a:cubicBezTo>
                  <a:pt x="929" y="1"/>
                  <a:pt x="457" y="67"/>
                  <a:pt x="0" y="193"/>
                </a:cubicBezTo>
                <a:cubicBezTo>
                  <a:pt x="362" y="124"/>
                  <a:pt x="735" y="89"/>
                  <a:pt x="1109" y="89"/>
                </a:cubicBezTo>
                <a:cubicBezTo>
                  <a:pt x="1634" y="89"/>
                  <a:pt x="2163" y="157"/>
                  <a:pt x="2669" y="294"/>
                </a:cubicBezTo>
                <a:lnTo>
                  <a:pt x="1935" y="1328"/>
                </a:lnTo>
                <a:lnTo>
                  <a:pt x="1935" y="1328"/>
                </a:lnTo>
                <a:lnTo>
                  <a:pt x="2969" y="260"/>
                </a:lnTo>
                <a:cubicBezTo>
                  <a:pt x="2458" y="84"/>
                  <a:pt x="1929" y="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5115715" y="3060155"/>
            <a:ext cx="82791" cy="53670"/>
          </a:xfrm>
          <a:custGeom>
            <a:avLst/>
            <a:gdLst/>
            <a:ahLst/>
            <a:cxnLst/>
            <a:rect l="l" t="t" r="r" b="b"/>
            <a:pathLst>
              <a:path w="4438" h="2877" extrusionOk="0">
                <a:moveTo>
                  <a:pt x="1250" y="1"/>
                </a:moveTo>
                <a:cubicBezTo>
                  <a:pt x="829" y="1"/>
                  <a:pt x="408" y="68"/>
                  <a:pt x="1" y="208"/>
                </a:cubicBezTo>
                <a:cubicBezTo>
                  <a:pt x="314" y="137"/>
                  <a:pt x="631" y="103"/>
                  <a:pt x="947" y="103"/>
                </a:cubicBezTo>
                <a:cubicBezTo>
                  <a:pt x="1673" y="103"/>
                  <a:pt x="2396" y="283"/>
                  <a:pt x="3070" y="608"/>
                </a:cubicBezTo>
                <a:cubicBezTo>
                  <a:pt x="4037" y="1208"/>
                  <a:pt x="4204" y="1876"/>
                  <a:pt x="3303" y="2876"/>
                </a:cubicBezTo>
                <a:cubicBezTo>
                  <a:pt x="4337" y="2076"/>
                  <a:pt x="4437" y="1208"/>
                  <a:pt x="3237" y="508"/>
                </a:cubicBezTo>
                <a:cubicBezTo>
                  <a:pt x="2617" y="178"/>
                  <a:pt x="1934" y="1"/>
                  <a:pt x="1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5173601" y="3114422"/>
            <a:ext cx="23039" cy="24289"/>
          </a:xfrm>
          <a:custGeom>
            <a:avLst/>
            <a:gdLst/>
            <a:ahLst/>
            <a:cxnLst/>
            <a:rect l="l" t="t" r="r" b="b"/>
            <a:pathLst>
              <a:path w="1235" h="1302" extrusionOk="0">
                <a:moveTo>
                  <a:pt x="200" y="1"/>
                </a:moveTo>
                <a:lnTo>
                  <a:pt x="1001" y="601"/>
                </a:lnTo>
                <a:lnTo>
                  <a:pt x="0" y="1302"/>
                </a:lnTo>
                <a:lnTo>
                  <a:pt x="1234" y="601"/>
                </a:lnTo>
                <a:lnTo>
                  <a:pt x="2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5079636" y="3110076"/>
            <a:ext cx="59136" cy="21173"/>
          </a:xfrm>
          <a:custGeom>
            <a:avLst/>
            <a:gdLst/>
            <a:ahLst/>
            <a:cxnLst/>
            <a:rect l="l" t="t" r="r" b="b"/>
            <a:pathLst>
              <a:path w="3170" h="1135" extrusionOk="0">
                <a:moveTo>
                  <a:pt x="3169" y="0"/>
                </a:moveTo>
                <a:cubicBezTo>
                  <a:pt x="2826" y="155"/>
                  <a:pt x="2465" y="230"/>
                  <a:pt x="2104" y="230"/>
                </a:cubicBezTo>
                <a:cubicBezTo>
                  <a:pt x="1764" y="230"/>
                  <a:pt x="1425" y="163"/>
                  <a:pt x="1101" y="33"/>
                </a:cubicBezTo>
                <a:lnTo>
                  <a:pt x="0" y="1134"/>
                </a:lnTo>
                <a:lnTo>
                  <a:pt x="1201" y="167"/>
                </a:lnTo>
                <a:cubicBezTo>
                  <a:pt x="1458" y="248"/>
                  <a:pt x="1731" y="291"/>
                  <a:pt x="2005" y="291"/>
                </a:cubicBezTo>
                <a:cubicBezTo>
                  <a:pt x="2408" y="291"/>
                  <a:pt x="2812" y="199"/>
                  <a:pt x="3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034827" y="3058420"/>
            <a:ext cx="34251" cy="22293"/>
          </a:xfrm>
          <a:custGeom>
            <a:avLst/>
            <a:gdLst/>
            <a:ahLst/>
            <a:cxnLst/>
            <a:rect l="l" t="t" r="r" b="b"/>
            <a:pathLst>
              <a:path w="1836" h="1195" extrusionOk="0">
                <a:moveTo>
                  <a:pt x="768" y="0"/>
                </a:moveTo>
                <a:lnTo>
                  <a:pt x="768" y="0"/>
                </a:lnTo>
                <a:cubicBezTo>
                  <a:pt x="234" y="301"/>
                  <a:pt x="1" y="634"/>
                  <a:pt x="367" y="934"/>
                </a:cubicBezTo>
                <a:cubicBezTo>
                  <a:pt x="621" y="1110"/>
                  <a:pt x="919" y="1194"/>
                  <a:pt x="1217" y="1194"/>
                </a:cubicBezTo>
                <a:cubicBezTo>
                  <a:pt x="1429" y="1194"/>
                  <a:pt x="1641" y="1151"/>
                  <a:pt x="1835" y="1068"/>
                </a:cubicBezTo>
                <a:lnTo>
                  <a:pt x="1835" y="1068"/>
                </a:lnTo>
                <a:cubicBezTo>
                  <a:pt x="1635" y="1135"/>
                  <a:pt x="1435" y="1135"/>
                  <a:pt x="1235" y="1135"/>
                </a:cubicBezTo>
                <a:cubicBezTo>
                  <a:pt x="1035" y="1135"/>
                  <a:pt x="834" y="1068"/>
                  <a:pt x="634" y="968"/>
                </a:cubicBezTo>
                <a:cubicBezTo>
                  <a:pt x="234" y="734"/>
                  <a:pt x="201" y="401"/>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997498" y="3050958"/>
            <a:ext cx="54155" cy="52290"/>
          </a:xfrm>
          <a:custGeom>
            <a:avLst/>
            <a:gdLst/>
            <a:ahLst/>
            <a:cxnLst/>
            <a:rect l="l" t="t" r="r" b="b"/>
            <a:pathLst>
              <a:path w="2903" h="2803" extrusionOk="0">
                <a:moveTo>
                  <a:pt x="1068" y="0"/>
                </a:moveTo>
                <a:cubicBezTo>
                  <a:pt x="1062" y="4"/>
                  <a:pt x="1055" y="9"/>
                  <a:pt x="1046" y="16"/>
                </a:cubicBezTo>
                <a:lnTo>
                  <a:pt x="1046" y="16"/>
                </a:lnTo>
                <a:cubicBezTo>
                  <a:pt x="1053" y="11"/>
                  <a:pt x="1060" y="5"/>
                  <a:pt x="1068" y="0"/>
                </a:cubicBezTo>
                <a:close/>
                <a:moveTo>
                  <a:pt x="1046" y="16"/>
                </a:moveTo>
                <a:lnTo>
                  <a:pt x="1046" y="16"/>
                </a:lnTo>
                <a:cubicBezTo>
                  <a:pt x="0" y="812"/>
                  <a:pt x="8" y="1639"/>
                  <a:pt x="1168" y="2302"/>
                </a:cubicBezTo>
                <a:cubicBezTo>
                  <a:pt x="1701" y="2602"/>
                  <a:pt x="2268" y="2769"/>
                  <a:pt x="2902" y="2802"/>
                </a:cubicBezTo>
                <a:cubicBezTo>
                  <a:pt x="2002" y="2702"/>
                  <a:pt x="867" y="2168"/>
                  <a:pt x="567" y="1468"/>
                </a:cubicBezTo>
                <a:cubicBezTo>
                  <a:pt x="251" y="805"/>
                  <a:pt x="892" y="141"/>
                  <a:pt x="1046" y="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4894187" y="2925727"/>
            <a:ext cx="458652" cy="264173"/>
          </a:xfrm>
          <a:custGeom>
            <a:avLst/>
            <a:gdLst/>
            <a:ahLst/>
            <a:cxnLst/>
            <a:rect l="l" t="t" r="r" b="b"/>
            <a:pathLst>
              <a:path w="24586" h="14161" extrusionOk="0">
                <a:moveTo>
                  <a:pt x="12326" y="0"/>
                </a:moveTo>
                <a:cubicBezTo>
                  <a:pt x="9182" y="0"/>
                  <a:pt x="6038" y="692"/>
                  <a:pt x="3637" y="2077"/>
                </a:cubicBezTo>
                <a:cubicBezTo>
                  <a:pt x="2436" y="2710"/>
                  <a:pt x="1435" y="3644"/>
                  <a:pt x="701" y="4778"/>
                </a:cubicBezTo>
                <a:lnTo>
                  <a:pt x="1" y="4778"/>
                </a:lnTo>
                <a:lnTo>
                  <a:pt x="1" y="7280"/>
                </a:lnTo>
                <a:cubicBezTo>
                  <a:pt x="101" y="9048"/>
                  <a:pt x="1302" y="10783"/>
                  <a:pt x="3603" y="12084"/>
                </a:cubicBezTo>
                <a:cubicBezTo>
                  <a:pt x="6005" y="13468"/>
                  <a:pt x="9149" y="14160"/>
                  <a:pt x="12293" y="14160"/>
                </a:cubicBezTo>
                <a:cubicBezTo>
                  <a:pt x="15437" y="14160"/>
                  <a:pt x="18581" y="13468"/>
                  <a:pt x="20982" y="12084"/>
                </a:cubicBezTo>
                <a:cubicBezTo>
                  <a:pt x="23284" y="10783"/>
                  <a:pt x="24485" y="9048"/>
                  <a:pt x="24585" y="7280"/>
                </a:cubicBezTo>
                <a:lnTo>
                  <a:pt x="24585" y="4778"/>
                </a:lnTo>
                <a:lnTo>
                  <a:pt x="23918" y="4778"/>
                </a:lnTo>
                <a:cubicBezTo>
                  <a:pt x="23184" y="3644"/>
                  <a:pt x="22183" y="2710"/>
                  <a:pt x="21016" y="2077"/>
                </a:cubicBezTo>
                <a:cubicBezTo>
                  <a:pt x="18614" y="692"/>
                  <a:pt x="15470" y="0"/>
                  <a:pt x="12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4871782" y="2882783"/>
            <a:ext cx="500961" cy="264733"/>
          </a:xfrm>
          <a:custGeom>
            <a:avLst/>
            <a:gdLst/>
            <a:ahLst/>
            <a:cxnLst/>
            <a:rect l="l" t="t" r="r" b="b"/>
            <a:pathLst>
              <a:path w="26854" h="14191" extrusionOk="0">
                <a:moveTo>
                  <a:pt x="13494" y="0"/>
                </a:moveTo>
                <a:cubicBezTo>
                  <a:pt x="10350" y="0"/>
                  <a:pt x="7206" y="693"/>
                  <a:pt x="4804" y="2077"/>
                </a:cubicBezTo>
                <a:cubicBezTo>
                  <a:pt x="1" y="4846"/>
                  <a:pt x="1" y="9349"/>
                  <a:pt x="4804" y="12117"/>
                </a:cubicBezTo>
                <a:cubicBezTo>
                  <a:pt x="7211" y="13493"/>
                  <a:pt x="10363" y="14190"/>
                  <a:pt x="13512" y="14190"/>
                </a:cubicBezTo>
                <a:cubicBezTo>
                  <a:pt x="15862" y="14190"/>
                  <a:pt x="18211" y="13802"/>
                  <a:pt x="20249" y="13018"/>
                </a:cubicBezTo>
                <a:lnTo>
                  <a:pt x="20449" y="12951"/>
                </a:lnTo>
                <a:cubicBezTo>
                  <a:pt x="21049" y="12718"/>
                  <a:pt x="21616" y="12418"/>
                  <a:pt x="22183" y="12117"/>
                </a:cubicBezTo>
                <a:cubicBezTo>
                  <a:pt x="26186" y="9782"/>
                  <a:pt x="26853" y="6280"/>
                  <a:pt x="24185" y="3578"/>
                </a:cubicBezTo>
                <a:cubicBezTo>
                  <a:pt x="23584" y="2978"/>
                  <a:pt x="22917" y="2477"/>
                  <a:pt x="22183" y="2077"/>
                </a:cubicBezTo>
                <a:cubicBezTo>
                  <a:pt x="19782" y="693"/>
                  <a:pt x="16638" y="0"/>
                  <a:pt x="1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4874282" y="2905337"/>
            <a:ext cx="119485" cy="175506"/>
          </a:xfrm>
          <a:custGeom>
            <a:avLst/>
            <a:gdLst/>
            <a:ahLst/>
            <a:cxnLst/>
            <a:rect l="l" t="t" r="r" b="b"/>
            <a:pathLst>
              <a:path w="6405" h="9408" extrusionOk="0">
                <a:moveTo>
                  <a:pt x="6405" y="1"/>
                </a:moveTo>
                <a:lnTo>
                  <a:pt x="6405" y="1"/>
                </a:lnTo>
                <a:cubicBezTo>
                  <a:pt x="5805" y="234"/>
                  <a:pt x="5204" y="534"/>
                  <a:pt x="4670" y="835"/>
                </a:cubicBezTo>
                <a:cubicBezTo>
                  <a:pt x="668" y="3170"/>
                  <a:pt x="0" y="6672"/>
                  <a:pt x="2669" y="9407"/>
                </a:cubicBezTo>
                <a:cubicBezTo>
                  <a:pt x="1635" y="8206"/>
                  <a:pt x="1135" y="6605"/>
                  <a:pt x="1401" y="5004"/>
                </a:cubicBezTo>
                <a:cubicBezTo>
                  <a:pt x="1802" y="2569"/>
                  <a:pt x="5237" y="534"/>
                  <a:pt x="6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4899168" y="2927742"/>
            <a:ext cx="283780" cy="209104"/>
          </a:xfrm>
          <a:custGeom>
            <a:avLst/>
            <a:gdLst/>
            <a:ahLst/>
            <a:cxnLst/>
            <a:rect l="l" t="t" r="r" b="b"/>
            <a:pathLst>
              <a:path w="15212" h="11209" extrusionOk="0">
                <a:moveTo>
                  <a:pt x="4004" y="0"/>
                </a:moveTo>
                <a:cubicBezTo>
                  <a:pt x="3703" y="167"/>
                  <a:pt x="3403" y="367"/>
                  <a:pt x="3103" y="568"/>
                </a:cubicBezTo>
                <a:cubicBezTo>
                  <a:pt x="2903" y="701"/>
                  <a:pt x="2736" y="834"/>
                  <a:pt x="2536" y="1001"/>
                </a:cubicBezTo>
                <a:cubicBezTo>
                  <a:pt x="1" y="3203"/>
                  <a:pt x="1" y="6105"/>
                  <a:pt x="2536" y="8306"/>
                </a:cubicBezTo>
                <a:cubicBezTo>
                  <a:pt x="2703" y="8440"/>
                  <a:pt x="2903" y="8607"/>
                  <a:pt x="3103" y="8707"/>
                </a:cubicBezTo>
                <a:cubicBezTo>
                  <a:pt x="3370" y="8907"/>
                  <a:pt x="3637" y="9107"/>
                  <a:pt x="3937" y="9274"/>
                </a:cubicBezTo>
                <a:cubicBezTo>
                  <a:pt x="4237" y="9441"/>
                  <a:pt x="4537" y="9607"/>
                  <a:pt x="4837" y="9741"/>
                </a:cubicBezTo>
                <a:cubicBezTo>
                  <a:pt x="5138" y="9908"/>
                  <a:pt x="5338" y="9974"/>
                  <a:pt x="5605" y="10074"/>
                </a:cubicBezTo>
                <a:cubicBezTo>
                  <a:pt x="5872" y="10174"/>
                  <a:pt x="6138" y="10274"/>
                  <a:pt x="6405" y="10375"/>
                </a:cubicBezTo>
                <a:cubicBezTo>
                  <a:pt x="7239" y="10641"/>
                  <a:pt x="8106" y="10842"/>
                  <a:pt x="8974" y="10975"/>
                </a:cubicBezTo>
                <a:lnTo>
                  <a:pt x="9541" y="11075"/>
                </a:lnTo>
                <a:cubicBezTo>
                  <a:pt x="10375" y="11175"/>
                  <a:pt x="11242" y="11208"/>
                  <a:pt x="12076" y="11208"/>
                </a:cubicBezTo>
                <a:cubicBezTo>
                  <a:pt x="13143" y="11208"/>
                  <a:pt x="14177" y="11142"/>
                  <a:pt x="15212" y="10975"/>
                </a:cubicBezTo>
                <a:cubicBezTo>
                  <a:pt x="15212" y="10975"/>
                  <a:pt x="13811" y="10741"/>
                  <a:pt x="14077" y="9441"/>
                </a:cubicBezTo>
                <a:cubicBezTo>
                  <a:pt x="13811" y="7472"/>
                  <a:pt x="5271" y="2069"/>
                  <a:pt x="5271" y="2069"/>
                </a:cubicBezTo>
                <a:cubicBezTo>
                  <a:pt x="5271" y="2069"/>
                  <a:pt x="3370" y="1301"/>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4948958" y="2923171"/>
            <a:ext cx="349110" cy="183491"/>
          </a:xfrm>
          <a:custGeom>
            <a:avLst/>
            <a:gdLst/>
            <a:ahLst/>
            <a:cxnLst/>
            <a:rect l="l" t="t" r="r" b="b"/>
            <a:pathLst>
              <a:path w="18714" h="9836" extrusionOk="0">
                <a:moveTo>
                  <a:pt x="9385" y="1"/>
                </a:moveTo>
                <a:cubicBezTo>
                  <a:pt x="7201" y="1"/>
                  <a:pt x="5013" y="486"/>
                  <a:pt x="3336" y="1446"/>
                </a:cubicBezTo>
                <a:cubicBezTo>
                  <a:pt x="167" y="3281"/>
                  <a:pt x="0" y="6216"/>
                  <a:pt x="2969" y="8151"/>
                </a:cubicBezTo>
                <a:cubicBezTo>
                  <a:pt x="3069" y="8218"/>
                  <a:pt x="3203" y="8318"/>
                  <a:pt x="3336" y="8385"/>
                </a:cubicBezTo>
                <a:cubicBezTo>
                  <a:pt x="5004" y="9352"/>
                  <a:pt x="7180" y="9836"/>
                  <a:pt x="9357" y="9836"/>
                </a:cubicBezTo>
                <a:cubicBezTo>
                  <a:pt x="11533" y="9836"/>
                  <a:pt x="13710" y="9352"/>
                  <a:pt x="15378" y="8385"/>
                </a:cubicBezTo>
                <a:cubicBezTo>
                  <a:pt x="18714" y="6483"/>
                  <a:pt x="18714" y="3348"/>
                  <a:pt x="15378" y="1446"/>
                </a:cubicBezTo>
                <a:lnTo>
                  <a:pt x="14944" y="1213"/>
                </a:lnTo>
                <a:cubicBezTo>
                  <a:pt x="13355" y="402"/>
                  <a:pt x="11372" y="1"/>
                  <a:pt x="93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957035" y="2926958"/>
            <a:ext cx="333570" cy="175823"/>
          </a:xfrm>
          <a:custGeom>
            <a:avLst/>
            <a:gdLst/>
            <a:ahLst/>
            <a:cxnLst/>
            <a:rect l="l" t="t" r="r" b="b"/>
            <a:pathLst>
              <a:path w="17881" h="9425" extrusionOk="0">
                <a:moveTo>
                  <a:pt x="8936" y="1"/>
                </a:moveTo>
                <a:cubicBezTo>
                  <a:pt x="6856" y="1"/>
                  <a:pt x="4771" y="459"/>
                  <a:pt x="3170" y="1377"/>
                </a:cubicBezTo>
                <a:cubicBezTo>
                  <a:pt x="1" y="3211"/>
                  <a:pt x="1" y="6214"/>
                  <a:pt x="3170" y="8048"/>
                </a:cubicBezTo>
                <a:cubicBezTo>
                  <a:pt x="4771" y="8966"/>
                  <a:pt x="6856" y="9424"/>
                  <a:pt x="8936" y="9424"/>
                </a:cubicBezTo>
                <a:cubicBezTo>
                  <a:pt x="11017" y="9424"/>
                  <a:pt x="13094" y="8966"/>
                  <a:pt x="14678" y="8048"/>
                </a:cubicBezTo>
                <a:cubicBezTo>
                  <a:pt x="17847" y="6214"/>
                  <a:pt x="17880" y="3211"/>
                  <a:pt x="14678" y="1377"/>
                </a:cubicBezTo>
                <a:cubicBezTo>
                  <a:pt x="13094" y="459"/>
                  <a:pt x="11017" y="1"/>
                  <a:pt x="89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4973228" y="2951863"/>
            <a:ext cx="300569" cy="150285"/>
          </a:xfrm>
          <a:custGeom>
            <a:avLst/>
            <a:gdLst/>
            <a:ahLst/>
            <a:cxnLst/>
            <a:rect l="l" t="t" r="r" b="b"/>
            <a:pathLst>
              <a:path w="16112" h="8056" extrusionOk="0">
                <a:moveTo>
                  <a:pt x="8068" y="0"/>
                </a:moveTo>
                <a:cubicBezTo>
                  <a:pt x="5988" y="0"/>
                  <a:pt x="3903" y="459"/>
                  <a:pt x="2302" y="1376"/>
                </a:cubicBezTo>
                <a:cubicBezTo>
                  <a:pt x="1001" y="2110"/>
                  <a:pt x="234" y="3044"/>
                  <a:pt x="0" y="4045"/>
                </a:cubicBezTo>
                <a:cubicBezTo>
                  <a:pt x="234" y="5012"/>
                  <a:pt x="1001" y="5946"/>
                  <a:pt x="2302" y="6680"/>
                </a:cubicBezTo>
                <a:cubicBezTo>
                  <a:pt x="3886" y="7597"/>
                  <a:pt x="5971" y="8056"/>
                  <a:pt x="8056" y="8056"/>
                </a:cubicBezTo>
                <a:cubicBezTo>
                  <a:pt x="10141" y="8056"/>
                  <a:pt x="12226" y="7597"/>
                  <a:pt x="13810" y="6680"/>
                </a:cubicBezTo>
                <a:cubicBezTo>
                  <a:pt x="15111" y="5946"/>
                  <a:pt x="15878" y="5012"/>
                  <a:pt x="16112" y="4045"/>
                </a:cubicBezTo>
                <a:cubicBezTo>
                  <a:pt x="15912" y="3044"/>
                  <a:pt x="15111" y="2110"/>
                  <a:pt x="13810" y="1376"/>
                </a:cubicBezTo>
                <a:cubicBezTo>
                  <a:pt x="12226" y="459"/>
                  <a:pt x="10149" y="0"/>
                  <a:pt x="80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5024865" y="2958224"/>
            <a:ext cx="198527" cy="130697"/>
          </a:xfrm>
          <a:custGeom>
            <a:avLst/>
            <a:gdLst/>
            <a:ahLst/>
            <a:cxnLst/>
            <a:rect l="l" t="t" r="r" b="b"/>
            <a:pathLst>
              <a:path w="10642" h="7006" extrusionOk="0">
                <a:moveTo>
                  <a:pt x="7247" y="4103"/>
                </a:moveTo>
                <a:cubicBezTo>
                  <a:pt x="7503" y="4103"/>
                  <a:pt x="7745" y="4151"/>
                  <a:pt x="7973" y="4271"/>
                </a:cubicBezTo>
                <a:lnTo>
                  <a:pt x="7806" y="4371"/>
                </a:lnTo>
                <a:cubicBezTo>
                  <a:pt x="7706" y="4404"/>
                  <a:pt x="7606" y="4471"/>
                  <a:pt x="7506" y="4504"/>
                </a:cubicBezTo>
                <a:cubicBezTo>
                  <a:pt x="7180" y="4659"/>
                  <a:pt x="6827" y="4734"/>
                  <a:pt x="6471" y="4734"/>
                </a:cubicBezTo>
                <a:cubicBezTo>
                  <a:pt x="6135" y="4734"/>
                  <a:pt x="5795" y="4667"/>
                  <a:pt x="5471" y="4538"/>
                </a:cubicBezTo>
                <a:cubicBezTo>
                  <a:pt x="6124" y="4312"/>
                  <a:pt x="6716" y="4103"/>
                  <a:pt x="7247" y="4103"/>
                </a:cubicBezTo>
                <a:close/>
                <a:moveTo>
                  <a:pt x="1235" y="1"/>
                </a:moveTo>
                <a:lnTo>
                  <a:pt x="1" y="735"/>
                </a:lnTo>
                <a:lnTo>
                  <a:pt x="1" y="1702"/>
                </a:lnTo>
                <a:lnTo>
                  <a:pt x="401" y="1936"/>
                </a:lnTo>
                <a:cubicBezTo>
                  <a:pt x="301" y="2102"/>
                  <a:pt x="234" y="2303"/>
                  <a:pt x="234" y="2503"/>
                </a:cubicBezTo>
                <a:lnTo>
                  <a:pt x="234" y="3470"/>
                </a:lnTo>
                <a:cubicBezTo>
                  <a:pt x="234" y="3870"/>
                  <a:pt x="501" y="4237"/>
                  <a:pt x="1102" y="4604"/>
                </a:cubicBezTo>
                <a:cubicBezTo>
                  <a:pt x="1635" y="4904"/>
                  <a:pt x="2202" y="5071"/>
                  <a:pt x="2836" y="5071"/>
                </a:cubicBezTo>
                <a:lnTo>
                  <a:pt x="3170" y="5071"/>
                </a:lnTo>
                <a:cubicBezTo>
                  <a:pt x="3804" y="5038"/>
                  <a:pt x="4404" y="4904"/>
                  <a:pt x="5004" y="4704"/>
                </a:cubicBezTo>
                <a:lnTo>
                  <a:pt x="5371" y="4571"/>
                </a:lnTo>
                <a:lnTo>
                  <a:pt x="4337" y="5605"/>
                </a:lnTo>
                <a:lnTo>
                  <a:pt x="4337" y="6572"/>
                </a:lnTo>
                <a:cubicBezTo>
                  <a:pt x="4919" y="6796"/>
                  <a:pt x="5527" y="6906"/>
                  <a:pt x="6135" y="6906"/>
                </a:cubicBezTo>
                <a:cubicBezTo>
                  <a:pt x="6887" y="6906"/>
                  <a:pt x="7639" y="6738"/>
                  <a:pt x="8340" y="6406"/>
                </a:cubicBezTo>
                <a:lnTo>
                  <a:pt x="9374" y="7006"/>
                </a:lnTo>
                <a:lnTo>
                  <a:pt x="10642" y="6272"/>
                </a:lnTo>
                <a:lnTo>
                  <a:pt x="10642" y="5305"/>
                </a:lnTo>
                <a:lnTo>
                  <a:pt x="10208" y="5071"/>
                </a:lnTo>
                <a:cubicBezTo>
                  <a:pt x="10342" y="4904"/>
                  <a:pt x="10408" y="4671"/>
                  <a:pt x="10408" y="4437"/>
                </a:cubicBezTo>
                <a:lnTo>
                  <a:pt x="10408" y="3470"/>
                </a:lnTo>
                <a:cubicBezTo>
                  <a:pt x="10408" y="3070"/>
                  <a:pt x="10141" y="2703"/>
                  <a:pt x="9541" y="2336"/>
                </a:cubicBezTo>
                <a:cubicBezTo>
                  <a:pt x="8939" y="2015"/>
                  <a:pt x="8277" y="1851"/>
                  <a:pt x="7612" y="1851"/>
                </a:cubicBezTo>
                <a:cubicBezTo>
                  <a:pt x="7172" y="1851"/>
                  <a:pt x="6731" y="1923"/>
                  <a:pt x="6305" y="2069"/>
                </a:cubicBezTo>
                <a:cubicBezTo>
                  <a:pt x="5905" y="2169"/>
                  <a:pt x="5471" y="2303"/>
                  <a:pt x="5104" y="2436"/>
                </a:cubicBezTo>
                <a:cubicBezTo>
                  <a:pt x="4671" y="2603"/>
                  <a:pt x="4237" y="2736"/>
                  <a:pt x="3804" y="2836"/>
                </a:cubicBezTo>
                <a:cubicBezTo>
                  <a:pt x="3603" y="2903"/>
                  <a:pt x="3403" y="2903"/>
                  <a:pt x="3203" y="2903"/>
                </a:cubicBezTo>
                <a:cubicBezTo>
                  <a:pt x="3003" y="2903"/>
                  <a:pt x="2836" y="2836"/>
                  <a:pt x="2669" y="2770"/>
                </a:cubicBezTo>
                <a:lnTo>
                  <a:pt x="2736" y="2736"/>
                </a:lnTo>
                <a:lnTo>
                  <a:pt x="2870" y="2670"/>
                </a:lnTo>
                <a:cubicBezTo>
                  <a:pt x="2970" y="2603"/>
                  <a:pt x="3070" y="2536"/>
                  <a:pt x="3203" y="2503"/>
                </a:cubicBezTo>
                <a:cubicBezTo>
                  <a:pt x="3496" y="2365"/>
                  <a:pt x="3807" y="2298"/>
                  <a:pt x="4122" y="2298"/>
                </a:cubicBezTo>
                <a:cubicBezTo>
                  <a:pt x="4416" y="2298"/>
                  <a:pt x="4714" y="2357"/>
                  <a:pt x="5004" y="2469"/>
                </a:cubicBezTo>
                <a:lnTo>
                  <a:pt x="6038" y="1402"/>
                </a:lnTo>
                <a:lnTo>
                  <a:pt x="6038" y="435"/>
                </a:lnTo>
                <a:cubicBezTo>
                  <a:pt x="5522" y="243"/>
                  <a:pt x="4972" y="151"/>
                  <a:pt x="4421" y="151"/>
                </a:cubicBezTo>
                <a:cubicBezTo>
                  <a:pt x="4011" y="151"/>
                  <a:pt x="3601" y="202"/>
                  <a:pt x="3203" y="301"/>
                </a:cubicBezTo>
                <a:cubicBezTo>
                  <a:pt x="2870" y="401"/>
                  <a:pt x="2569" y="501"/>
                  <a:pt x="2302" y="635"/>
                </a:cubicBezTo>
                <a:lnTo>
                  <a:pt x="1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5023634" y="2958224"/>
            <a:ext cx="202258" cy="111408"/>
          </a:xfrm>
          <a:custGeom>
            <a:avLst/>
            <a:gdLst/>
            <a:ahLst/>
            <a:cxnLst/>
            <a:rect l="l" t="t" r="r" b="b"/>
            <a:pathLst>
              <a:path w="10842" h="5972" extrusionOk="0">
                <a:moveTo>
                  <a:pt x="1301" y="1"/>
                </a:moveTo>
                <a:lnTo>
                  <a:pt x="67" y="735"/>
                </a:lnTo>
                <a:lnTo>
                  <a:pt x="1068" y="1302"/>
                </a:lnTo>
                <a:cubicBezTo>
                  <a:pt x="33" y="2102"/>
                  <a:pt x="0" y="2936"/>
                  <a:pt x="1201" y="3604"/>
                </a:cubicBezTo>
                <a:cubicBezTo>
                  <a:pt x="1701" y="3904"/>
                  <a:pt x="2302" y="4104"/>
                  <a:pt x="2902" y="4104"/>
                </a:cubicBezTo>
                <a:lnTo>
                  <a:pt x="3269" y="4104"/>
                </a:lnTo>
                <a:cubicBezTo>
                  <a:pt x="3870" y="4037"/>
                  <a:pt x="4503" y="3904"/>
                  <a:pt x="5104" y="3704"/>
                </a:cubicBezTo>
                <a:cubicBezTo>
                  <a:pt x="5953" y="3397"/>
                  <a:pt x="6685" y="3090"/>
                  <a:pt x="7324" y="3090"/>
                </a:cubicBezTo>
                <a:cubicBezTo>
                  <a:pt x="7589" y="3090"/>
                  <a:pt x="7838" y="3143"/>
                  <a:pt x="8073" y="3270"/>
                </a:cubicBezTo>
                <a:cubicBezTo>
                  <a:pt x="8606" y="3570"/>
                  <a:pt x="8473" y="3970"/>
                  <a:pt x="7872" y="4304"/>
                </a:cubicBezTo>
                <a:cubicBezTo>
                  <a:pt x="7772" y="4371"/>
                  <a:pt x="7672" y="4404"/>
                  <a:pt x="7572" y="4471"/>
                </a:cubicBezTo>
                <a:cubicBezTo>
                  <a:pt x="7239" y="4604"/>
                  <a:pt x="6888" y="4671"/>
                  <a:pt x="6538" y="4671"/>
                </a:cubicBezTo>
                <a:cubicBezTo>
                  <a:pt x="6188" y="4671"/>
                  <a:pt x="5838" y="4604"/>
                  <a:pt x="5504" y="4471"/>
                </a:cubicBezTo>
                <a:lnTo>
                  <a:pt x="4403" y="5572"/>
                </a:lnTo>
                <a:cubicBezTo>
                  <a:pt x="4993" y="5783"/>
                  <a:pt x="5616" y="5892"/>
                  <a:pt x="6237" y="5892"/>
                </a:cubicBezTo>
                <a:cubicBezTo>
                  <a:pt x="6986" y="5892"/>
                  <a:pt x="7731" y="5733"/>
                  <a:pt x="8406" y="5405"/>
                </a:cubicBezTo>
                <a:lnTo>
                  <a:pt x="9440" y="5972"/>
                </a:lnTo>
                <a:lnTo>
                  <a:pt x="10708" y="5271"/>
                </a:lnTo>
                <a:lnTo>
                  <a:pt x="9674" y="4671"/>
                </a:lnTo>
                <a:cubicBezTo>
                  <a:pt x="10708" y="3870"/>
                  <a:pt x="10841" y="3003"/>
                  <a:pt x="9607" y="2303"/>
                </a:cubicBezTo>
                <a:cubicBezTo>
                  <a:pt x="9005" y="1982"/>
                  <a:pt x="8343" y="1817"/>
                  <a:pt x="7678" y="1817"/>
                </a:cubicBezTo>
                <a:cubicBezTo>
                  <a:pt x="7238" y="1817"/>
                  <a:pt x="6797" y="1890"/>
                  <a:pt x="6371" y="2036"/>
                </a:cubicBezTo>
                <a:cubicBezTo>
                  <a:pt x="5971" y="2136"/>
                  <a:pt x="5537" y="2303"/>
                  <a:pt x="5170" y="2403"/>
                </a:cubicBezTo>
                <a:cubicBezTo>
                  <a:pt x="4737" y="2569"/>
                  <a:pt x="4303" y="2703"/>
                  <a:pt x="3870" y="2836"/>
                </a:cubicBezTo>
                <a:cubicBezTo>
                  <a:pt x="3669" y="2870"/>
                  <a:pt x="3469" y="2903"/>
                  <a:pt x="3269" y="2903"/>
                </a:cubicBezTo>
                <a:cubicBezTo>
                  <a:pt x="3036" y="2870"/>
                  <a:pt x="2835" y="2836"/>
                  <a:pt x="2669" y="2703"/>
                </a:cubicBezTo>
                <a:cubicBezTo>
                  <a:pt x="2235" y="2469"/>
                  <a:pt x="2202" y="2136"/>
                  <a:pt x="2802" y="1769"/>
                </a:cubicBezTo>
                <a:lnTo>
                  <a:pt x="2936" y="1702"/>
                </a:lnTo>
                <a:cubicBezTo>
                  <a:pt x="3036" y="1635"/>
                  <a:pt x="3136" y="1569"/>
                  <a:pt x="3269" y="1502"/>
                </a:cubicBezTo>
                <a:cubicBezTo>
                  <a:pt x="3573" y="1377"/>
                  <a:pt x="3896" y="1309"/>
                  <a:pt x="4222" y="1309"/>
                </a:cubicBezTo>
                <a:cubicBezTo>
                  <a:pt x="4505" y="1309"/>
                  <a:pt x="4791" y="1360"/>
                  <a:pt x="5070" y="1469"/>
                </a:cubicBezTo>
                <a:lnTo>
                  <a:pt x="6104" y="435"/>
                </a:lnTo>
                <a:cubicBezTo>
                  <a:pt x="5588" y="243"/>
                  <a:pt x="5038" y="151"/>
                  <a:pt x="4487" y="151"/>
                </a:cubicBezTo>
                <a:cubicBezTo>
                  <a:pt x="4077" y="151"/>
                  <a:pt x="3667" y="202"/>
                  <a:pt x="3269" y="301"/>
                </a:cubicBezTo>
                <a:cubicBezTo>
                  <a:pt x="2936" y="401"/>
                  <a:pt x="2635" y="501"/>
                  <a:pt x="2335" y="635"/>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5024865" y="2958224"/>
            <a:ext cx="42347" cy="13711"/>
          </a:xfrm>
          <a:custGeom>
            <a:avLst/>
            <a:gdLst/>
            <a:ahLst/>
            <a:cxnLst/>
            <a:rect l="l" t="t" r="r" b="b"/>
            <a:pathLst>
              <a:path w="2270" h="735" extrusionOk="0">
                <a:moveTo>
                  <a:pt x="1235" y="1"/>
                </a:moveTo>
                <a:lnTo>
                  <a:pt x="1" y="735"/>
                </a:lnTo>
                <a:lnTo>
                  <a:pt x="1235" y="168"/>
                </a:lnTo>
                <a:lnTo>
                  <a:pt x="2269" y="601"/>
                </a:lnTo>
                <a:lnTo>
                  <a:pt x="1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5081502" y="2960873"/>
            <a:ext cx="56021" cy="24755"/>
          </a:xfrm>
          <a:custGeom>
            <a:avLst/>
            <a:gdLst/>
            <a:ahLst/>
            <a:cxnLst/>
            <a:rect l="l" t="t" r="r" b="b"/>
            <a:pathLst>
              <a:path w="3003" h="1327" extrusionOk="0">
                <a:moveTo>
                  <a:pt x="1429" y="0"/>
                </a:moveTo>
                <a:cubicBezTo>
                  <a:pt x="953" y="0"/>
                  <a:pt x="473" y="67"/>
                  <a:pt x="0" y="193"/>
                </a:cubicBezTo>
                <a:cubicBezTo>
                  <a:pt x="376" y="123"/>
                  <a:pt x="751" y="88"/>
                  <a:pt x="1124" y="88"/>
                </a:cubicBezTo>
                <a:cubicBezTo>
                  <a:pt x="1646" y="88"/>
                  <a:pt x="2163" y="156"/>
                  <a:pt x="2669" y="293"/>
                </a:cubicBezTo>
                <a:lnTo>
                  <a:pt x="1968" y="1327"/>
                </a:lnTo>
                <a:lnTo>
                  <a:pt x="1968" y="1327"/>
                </a:lnTo>
                <a:lnTo>
                  <a:pt x="3002" y="259"/>
                </a:lnTo>
                <a:cubicBezTo>
                  <a:pt x="2492" y="83"/>
                  <a:pt x="1963" y="0"/>
                  <a:pt x="1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5142485" y="2992605"/>
            <a:ext cx="83407" cy="53391"/>
          </a:xfrm>
          <a:custGeom>
            <a:avLst/>
            <a:gdLst/>
            <a:ahLst/>
            <a:cxnLst/>
            <a:rect l="l" t="t" r="r" b="b"/>
            <a:pathLst>
              <a:path w="4471" h="2862" extrusionOk="0">
                <a:moveTo>
                  <a:pt x="1261" y="0"/>
                </a:moveTo>
                <a:cubicBezTo>
                  <a:pt x="836" y="0"/>
                  <a:pt x="411" y="64"/>
                  <a:pt x="0" y="193"/>
                </a:cubicBezTo>
                <a:cubicBezTo>
                  <a:pt x="311" y="133"/>
                  <a:pt x="624" y="103"/>
                  <a:pt x="936" y="103"/>
                </a:cubicBezTo>
                <a:cubicBezTo>
                  <a:pt x="1666" y="103"/>
                  <a:pt x="2392" y="266"/>
                  <a:pt x="3069" y="593"/>
                </a:cubicBezTo>
                <a:cubicBezTo>
                  <a:pt x="4070" y="1193"/>
                  <a:pt x="4237" y="1861"/>
                  <a:pt x="3303" y="2861"/>
                </a:cubicBezTo>
                <a:cubicBezTo>
                  <a:pt x="4337" y="2061"/>
                  <a:pt x="4470" y="1193"/>
                  <a:pt x="3236" y="493"/>
                </a:cubicBezTo>
                <a:cubicBezTo>
                  <a:pt x="2620" y="165"/>
                  <a:pt x="1941" y="0"/>
                  <a:pt x="1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200353" y="3046593"/>
            <a:ext cx="23039" cy="24289"/>
          </a:xfrm>
          <a:custGeom>
            <a:avLst/>
            <a:gdLst/>
            <a:ahLst/>
            <a:cxnLst/>
            <a:rect l="l" t="t" r="r" b="b"/>
            <a:pathLst>
              <a:path w="1235" h="1302" extrusionOk="0">
                <a:moveTo>
                  <a:pt x="201" y="1"/>
                </a:moveTo>
                <a:lnTo>
                  <a:pt x="1001" y="601"/>
                </a:lnTo>
                <a:lnTo>
                  <a:pt x="1" y="1302"/>
                </a:lnTo>
                <a:lnTo>
                  <a:pt x="1235" y="601"/>
                </a:lnTo>
                <a:lnTo>
                  <a:pt x="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5105772" y="3042246"/>
            <a:ext cx="59136" cy="21173"/>
          </a:xfrm>
          <a:custGeom>
            <a:avLst/>
            <a:gdLst/>
            <a:ahLst/>
            <a:cxnLst/>
            <a:rect l="l" t="t" r="r" b="b"/>
            <a:pathLst>
              <a:path w="3170" h="1135" extrusionOk="0">
                <a:moveTo>
                  <a:pt x="3169" y="0"/>
                </a:moveTo>
                <a:lnTo>
                  <a:pt x="3169" y="0"/>
                </a:lnTo>
                <a:cubicBezTo>
                  <a:pt x="2826" y="155"/>
                  <a:pt x="2465" y="230"/>
                  <a:pt x="2104" y="230"/>
                </a:cubicBezTo>
                <a:cubicBezTo>
                  <a:pt x="1764" y="230"/>
                  <a:pt x="1425" y="163"/>
                  <a:pt x="1101" y="34"/>
                </a:cubicBezTo>
                <a:lnTo>
                  <a:pt x="0" y="1134"/>
                </a:lnTo>
                <a:lnTo>
                  <a:pt x="0" y="1134"/>
                </a:lnTo>
                <a:lnTo>
                  <a:pt x="1201" y="167"/>
                </a:lnTo>
                <a:cubicBezTo>
                  <a:pt x="1458" y="248"/>
                  <a:pt x="1731" y="291"/>
                  <a:pt x="2005" y="291"/>
                </a:cubicBezTo>
                <a:cubicBezTo>
                  <a:pt x="2408" y="291"/>
                  <a:pt x="2812" y="199"/>
                  <a:pt x="3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060962" y="2990590"/>
            <a:ext cx="34866" cy="22293"/>
          </a:xfrm>
          <a:custGeom>
            <a:avLst/>
            <a:gdLst/>
            <a:ahLst/>
            <a:cxnLst/>
            <a:rect l="l" t="t" r="r" b="b"/>
            <a:pathLst>
              <a:path w="1869" h="1195" extrusionOk="0">
                <a:moveTo>
                  <a:pt x="801" y="1"/>
                </a:moveTo>
                <a:cubicBezTo>
                  <a:pt x="234" y="301"/>
                  <a:pt x="1" y="634"/>
                  <a:pt x="367" y="935"/>
                </a:cubicBezTo>
                <a:cubicBezTo>
                  <a:pt x="621" y="1110"/>
                  <a:pt x="919" y="1194"/>
                  <a:pt x="1224" y="1194"/>
                </a:cubicBezTo>
                <a:cubicBezTo>
                  <a:pt x="1440" y="1194"/>
                  <a:pt x="1660" y="1151"/>
                  <a:pt x="1869" y="1068"/>
                </a:cubicBezTo>
                <a:lnTo>
                  <a:pt x="1869" y="1068"/>
                </a:lnTo>
                <a:cubicBezTo>
                  <a:pt x="1668" y="1135"/>
                  <a:pt x="1468" y="1135"/>
                  <a:pt x="1268" y="1135"/>
                </a:cubicBezTo>
                <a:cubicBezTo>
                  <a:pt x="1035" y="1135"/>
                  <a:pt x="834" y="1068"/>
                  <a:pt x="668" y="968"/>
                </a:cubicBezTo>
                <a:cubicBezTo>
                  <a:pt x="267" y="734"/>
                  <a:pt x="201" y="40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5023634" y="2983128"/>
            <a:ext cx="54155" cy="52290"/>
          </a:xfrm>
          <a:custGeom>
            <a:avLst/>
            <a:gdLst/>
            <a:ahLst/>
            <a:cxnLst/>
            <a:rect l="l" t="t" r="r" b="b"/>
            <a:pathLst>
              <a:path w="2903" h="2803" extrusionOk="0">
                <a:moveTo>
                  <a:pt x="1068" y="0"/>
                </a:moveTo>
                <a:lnTo>
                  <a:pt x="1068" y="0"/>
                </a:lnTo>
                <a:cubicBezTo>
                  <a:pt x="33" y="801"/>
                  <a:pt x="0" y="1635"/>
                  <a:pt x="1168" y="2302"/>
                </a:cubicBezTo>
                <a:cubicBezTo>
                  <a:pt x="1701" y="2602"/>
                  <a:pt x="2302" y="2769"/>
                  <a:pt x="2902" y="2802"/>
                </a:cubicBezTo>
                <a:cubicBezTo>
                  <a:pt x="2035" y="2702"/>
                  <a:pt x="901" y="2168"/>
                  <a:pt x="567" y="1468"/>
                </a:cubicBezTo>
                <a:cubicBezTo>
                  <a:pt x="234" y="767"/>
                  <a:pt x="1001" y="67"/>
                  <a:pt x="1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4851262" y="2855398"/>
            <a:ext cx="458018" cy="264808"/>
          </a:xfrm>
          <a:custGeom>
            <a:avLst/>
            <a:gdLst/>
            <a:ahLst/>
            <a:cxnLst/>
            <a:rect l="l" t="t" r="r" b="b"/>
            <a:pathLst>
              <a:path w="24552" h="14195" extrusionOk="0">
                <a:moveTo>
                  <a:pt x="12313" y="1"/>
                </a:moveTo>
                <a:cubicBezTo>
                  <a:pt x="9165" y="1"/>
                  <a:pt x="6021" y="693"/>
                  <a:pt x="3636" y="2077"/>
                </a:cubicBezTo>
                <a:cubicBezTo>
                  <a:pt x="2435" y="2744"/>
                  <a:pt x="1435" y="3678"/>
                  <a:pt x="701" y="4812"/>
                </a:cubicBezTo>
                <a:lnTo>
                  <a:pt x="0" y="4812"/>
                </a:lnTo>
                <a:lnTo>
                  <a:pt x="0" y="7314"/>
                </a:lnTo>
                <a:cubicBezTo>
                  <a:pt x="67" y="9049"/>
                  <a:pt x="1268" y="10783"/>
                  <a:pt x="3569" y="12118"/>
                </a:cubicBezTo>
                <a:cubicBezTo>
                  <a:pt x="5971" y="13502"/>
                  <a:pt x="9115" y="14194"/>
                  <a:pt x="12259" y="14194"/>
                </a:cubicBezTo>
                <a:cubicBezTo>
                  <a:pt x="15403" y="14194"/>
                  <a:pt x="18547" y="13502"/>
                  <a:pt x="20948" y="12118"/>
                </a:cubicBezTo>
                <a:cubicBezTo>
                  <a:pt x="23283" y="10783"/>
                  <a:pt x="24484" y="9049"/>
                  <a:pt x="24551" y="7314"/>
                </a:cubicBezTo>
                <a:lnTo>
                  <a:pt x="24551" y="4812"/>
                </a:lnTo>
                <a:lnTo>
                  <a:pt x="23917" y="4812"/>
                </a:lnTo>
                <a:cubicBezTo>
                  <a:pt x="23183" y="3678"/>
                  <a:pt x="22183" y="2744"/>
                  <a:pt x="21015" y="2077"/>
                </a:cubicBezTo>
                <a:cubicBezTo>
                  <a:pt x="18613" y="693"/>
                  <a:pt x="15461" y="1"/>
                  <a:pt x="1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4828857" y="2812547"/>
            <a:ext cx="500943" cy="264957"/>
          </a:xfrm>
          <a:custGeom>
            <a:avLst/>
            <a:gdLst/>
            <a:ahLst/>
            <a:cxnLst/>
            <a:rect l="l" t="t" r="r" b="b"/>
            <a:pathLst>
              <a:path w="26853" h="14203" extrusionOk="0">
                <a:moveTo>
                  <a:pt x="13465" y="0"/>
                </a:moveTo>
                <a:cubicBezTo>
                  <a:pt x="10331" y="0"/>
                  <a:pt x="7198" y="692"/>
                  <a:pt x="4804" y="2073"/>
                </a:cubicBezTo>
                <a:cubicBezTo>
                  <a:pt x="0" y="4841"/>
                  <a:pt x="0" y="9344"/>
                  <a:pt x="4804" y="12113"/>
                </a:cubicBezTo>
                <a:cubicBezTo>
                  <a:pt x="7212" y="13508"/>
                  <a:pt x="10364" y="14202"/>
                  <a:pt x="13514" y="14202"/>
                </a:cubicBezTo>
                <a:cubicBezTo>
                  <a:pt x="15863" y="14202"/>
                  <a:pt x="18211" y="13816"/>
                  <a:pt x="20248" y="13047"/>
                </a:cubicBezTo>
                <a:lnTo>
                  <a:pt x="20448" y="12947"/>
                </a:lnTo>
                <a:cubicBezTo>
                  <a:pt x="21049" y="12713"/>
                  <a:pt x="21616" y="12447"/>
                  <a:pt x="22183" y="12113"/>
                </a:cubicBezTo>
                <a:cubicBezTo>
                  <a:pt x="26186" y="9811"/>
                  <a:pt x="26853" y="6309"/>
                  <a:pt x="24184" y="3607"/>
                </a:cubicBezTo>
                <a:cubicBezTo>
                  <a:pt x="23584" y="3007"/>
                  <a:pt x="22917" y="2506"/>
                  <a:pt x="22183" y="2106"/>
                </a:cubicBezTo>
                <a:cubicBezTo>
                  <a:pt x="19774" y="701"/>
                  <a:pt x="16618" y="0"/>
                  <a:pt x="13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5079002" y="2852450"/>
            <a:ext cx="222181" cy="132562"/>
          </a:xfrm>
          <a:custGeom>
            <a:avLst/>
            <a:gdLst/>
            <a:ahLst/>
            <a:cxnLst/>
            <a:rect l="l" t="t" r="r" b="b"/>
            <a:pathLst>
              <a:path w="11910" h="7106" extrusionOk="0">
                <a:moveTo>
                  <a:pt x="7640" y="0"/>
                </a:moveTo>
                <a:lnTo>
                  <a:pt x="7640" y="0"/>
                </a:lnTo>
                <a:cubicBezTo>
                  <a:pt x="8107" y="801"/>
                  <a:pt x="7940" y="1635"/>
                  <a:pt x="5271" y="1768"/>
                </a:cubicBezTo>
                <a:cubicBezTo>
                  <a:pt x="1" y="2102"/>
                  <a:pt x="6672" y="7105"/>
                  <a:pt x="6672" y="7105"/>
                </a:cubicBezTo>
                <a:cubicBezTo>
                  <a:pt x="6672" y="7105"/>
                  <a:pt x="8277" y="6327"/>
                  <a:pt x="9589" y="6327"/>
                </a:cubicBezTo>
                <a:cubicBezTo>
                  <a:pt x="10179" y="6327"/>
                  <a:pt x="10709" y="6484"/>
                  <a:pt x="11009" y="6939"/>
                </a:cubicBezTo>
                <a:cubicBezTo>
                  <a:pt x="11909" y="5237"/>
                  <a:pt x="11609" y="3369"/>
                  <a:pt x="10108" y="1768"/>
                </a:cubicBezTo>
                <a:cubicBezTo>
                  <a:pt x="9808" y="1468"/>
                  <a:pt x="9474" y="1168"/>
                  <a:pt x="9141" y="934"/>
                </a:cubicBezTo>
                <a:cubicBezTo>
                  <a:pt x="8841" y="701"/>
                  <a:pt x="8540" y="501"/>
                  <a:pt x="8207" y="300"/>
                </a:cubicBezTo>
                <a:cubicBezTo>
                  <a:pt x="8040" y="200"/>
                  <a:pt x="7840" y="100"/>
                  <a:pt x="7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5231469" y="2893958"/>
            <a:ext cx="64733" cy="61991"/>
          </a:xfrm>
          <a:custGeom>
            <a:avLst/>
            <a:gdLst/>
            <a:ahLst/>
            <a:cxnLst/>
            <a:rect l="l" t="t" r="r" b="b"/>
            <a:pathLst>
              <a:path w="3470" h="3323" extrusionOk="0">
                <a:moveTo>
                  <a:pt x="1329" y="0"/>
                </a:moveTo>
                <a:cubicBezTo>
                  <a:pt x="1275" y="0"/>
                  <a:pt x="1221" y="3"/>
                  <a:pt x="1168" y="10"/>
                </a:cubicBezTo>
                <a:cubicBezTo>
                  <a:pt x="367" y="77"/>
                  <a:pt x="0" y="911"/>
                  <a:pt x="301" y="1811"/>
                </a:cubicBezTo>
                <a:cubicBezTo>
                  <a:pt x="582" y="2654"/>
                  <a:pt x="1389" y="3322"/>
                  <a:pt x="2120" y="3322"/>
                </a:cubicBezTo>
                <a:cubicBezTo>
                  <a:pt x="2170" y="3322"/>
                  <a:pt x="2220" y="3319"/>
                  <a:pt x="2269" y="3313"/>
                </a:cubicBezTo>
                <a:cubicBezTo>
                  <a:pt x="3069" y="3212"/>
                  <a:pt x="3470" y="2412"/>
                  <a:pt x="3136" y="1478"/>
                </a:cubicBezTo>
                <a:cubicBezTo>
                  <a:pt x="2856" y="637"/>
                  <a:pt x="2082" y="0"/>
                  <a:pt x="1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4906630" y="2853103"/>
            <a:ext cx="348494" cy="183397"/>
          </a:xfrm>
          <a:custGeom>
            <a:avLst/>
            <a:gdLst/>
            <a:ahLst/>
            <a:cxnLst/>
            <a:rect l="l" t="t" r="r" b="b"/>
            <a:pathLst>
              <a:path w="18681" h="9831" extrusionOk="0">
                <a:moveTo>
                  <a:pt x="9326" y="0"/>
                </a:moveTo>
                <a:cubicBezTo>
                  <a:pt x="7151" y="0"/>
                  <a:pt x="4973" y="476"/>
                  <a:pt x="3303" y="1433"/>
                </a:cubicBezTo>
                <a:cubicBezTo>
                  <a:pt x="134" y="3301"/>
                  <a:pt x="1" y="6236"/>
                  <a:pt x="2903" y="8138"/>
                </a:cubicBezTo>
                <a:cubicBezTo>
                  <a:pt x="3036" y="8238"/>
                  <a:pt x="3170" y="8305"/>
                  <a:pt x="3303" y="8405"/>
                </a:cubicBezTo>
                <a:cubicBezTo>
                  <a:pt x="4971" y="9355"/>
                  <a:pt x="7148" y="9831"/>
                  <a:pt x="9324" y="9831"/>
                </a:cubicBezTo>
                <a:cubicBezTo>
                  <a:pt x="11501" y="9831"/>
                  <a:pt x="13677" y="9355"/>
                  <a:pt x="15345" y="8405"/>
                </a:cubicBezTo>
                <a:cubicBezTo>
                  <a:pt x="18681" y="6470"/>
                  <a:pt x="18681" y="3368"/>
                  <a:pt x="15345" y="1433"/>
                </a:cubicBezTo>
                <a:lnTo>
                  <a:pt x="14912" y="1199"/>
                </a:lnTo>
                <a:cubicBezTo>
                  <a:pt x="13315" y="401"/>
                  <a:pt x="11322" y="0"/>
                  <a:pt x="93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4929034" y="2857431"/>
            <a:ext cx="303069" cy="174872"/>
          </a:xfrm>
          <a:custGeom>
            <a:avLst/>
            <a:gdLst/>
            <a:ahLst/>
            <a:cxnLst/>
            <a:rect l="l" t="t" r="r" b="b"/>
            <a:pathLst>
              <a:path w="16246" h="9374" extrusionOk="0">
                <a:moveTo>
                  <a:pt x="8140" y="0"/>
                </a:moveTo>
                <a:cubicBezTo>
                  <a:pt x="3637" y="0"/>
                  <a:pt x="1" y="2102"/>
                  <a:pt x="1" y="4670"/>
                </a:cubicBezTo>
                <a:cubicBezTo>
                  <a:pt x="1" y="7272"/>
                  <a:pt x="3637" y="9373"/>
                  <a:pt x="8140" y="9373"/>
                </a:cubicBezTo>
                <a:cubicBezTo>
                  <a:pt x="12610" y="9373"/>
                  <a:pt x="16246" y="7272"/>
                  <a:pt x="16246" y="4670"/>
                </a:cubicBezTo>
                <a:cubicBezTo>
                  <a:pt x="16246" y="2102"/>
                  <a:pt x="12610" y="0"/>
                  <a:pt x="8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4930284" y="2881533"/>
            <a:ext cx="300588" cy="150919"/>
          </a:xfrm>
          <a:custGeom>
            <a:avLst/>
            <a:gdLst/>
            <a:ahLst/>
            <a:cxnLst/>
            <a:rect l="l" t="t" r="r" b="b"/>
            <a:pathLst>
              <a:path w="16113" h="8090" extrusionOk="0">
                <a:moveTo>
                  <a:pt x="8056" y="1"/>
                </a:moveTo>
                <a:cubicBezTo>
                  <a:pt x="5971" y="1"/>
                  <a:pt x="3887" y="459"/>
                  <a:pt x="2302" y="1377"/>
                </a:cubicBezTo>
                <a:cubicBezTo>
                  <a:pt x="1001" y="2144"/>
                  <a:pt x="234" y="3078"/>
                  <a:pt x="1" y="4045"/>
                </a:cubicBezTo>
                <a:cubicBezTo>
                  <a:pt x="234" y="5013"/>
                  <a:pt x="1001" y="5947"/>
                  <a:pt x="2302" y="6714"/>
                </a:cubicBezTo>
                <a:cubicBezTo>
                  <a:pt x="3887" y="7631"/>
                  <a:pt x="5971" y="8090"/>
                  <a:pt x="8056" y="8090"/>
                </a:cubicBezTo>
                <a:cubicBezTo>
                  <a:pt x="10141" y="8090"/>
                  <a:pt x="12226" y="7631"/>
                  <a:pt x="13810" y="6714"/>
                </a:cubicBezTo>
                <a:cubicBezTo>
                  <a:pt x="15111" y="5947"/>
                  <a:pt x="15879" y="5013"/>
                  <a:pt x="16112" y="4045"/>
                </a:cubicBezTo>
                <a:cubicBezTo>
                  <a:pt x="15912"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4981306" y="2888529"/>
            <a:ext cx="198527" cy="130081"/>
          </a:xfrm>
          <a:custGeom>
            <a:avLst/>
            <a:gdLst/>
            <a:ahLst/>
            <a:cxnLst/>
            <a:rect l="l" t="t" r="r" b="b"/>
            <a:pathLst>
              <a:path w="10642" h="6973" extrusionOk="0">
                <a:moveTo>
                  <a:pt x="7275" y="4070"/>
                </a:moveTo>
                <a:cubicBezTo>
                  <a:pt x="7528" y="4070"/>
                  <a:pt x="7771" y="4119"/>
                  <a:pt x="8007" y="4237"/>
                </a:cubicBezTo>
                <a:lnTo>
                  <a:pt x="7840" y="4337"/>
                </a:lnTo>
                <a:cubicBezTo>
                  <a:pt x="7740" y="4404"/>
                  <a:pt x="7640" y="4437"/>
                  <a:pt x="7540" y="4504"/>
                </a:cubicBezTo>
                <a:cubicBezTo>
                  <a:pt x="7195" y="4642"/>
                  <a:pt x="6832" y="4709"/>
                  <a:pt x="6475" y="4709"/>
                </a:cubicBezTo>
                <a:cubicBezTo>
                  <a:pt x="6141" y="4709"/>
                  <a:pt x="5811" y="4650"/>
                  <a:pt x="5505" y="4538"/>
                </a:cubicBezTo>
                <a:cubicBezTo>
                  <a:pt x="6161" y="4289"/>
                  <a:pt x="6741" y="4070"/>
                  <a:pt x="7275" y="4070"/>
                </a:cubicBezTo>
                <a:close/>
                <a:moveTo>
                  <a:pt x="1268" y="1"/>
                </a:moveTo>
                <a:lnTo>
                  <a:pt x="1" y="701"/>
                </a:lnTo>
                <a:lnTo>
                  <a:pt x="1" y="1669"/>
                </a:lnTo>
                <a:lnTo>
                  <a:pt x="434" y="1902"/>
                </a:lnTo>
                <a:cubicBezTo>
                  <a:pt x="301" y="2069"/>
                  <a:pt x="234" y="2269"/>
                  <a:pt x="234" y="2469"/>
                </a:cubicBezTo>
                <a:lnTo>
                  <a:pt x="234" y="3437"/>
                </a:lnTo>
                <a:cubicBezTo>
                  <a:pt x="234" y="3870"/>
                  <a:pt x="535" y="4237"/>
                  <a:pt x="1135" y="4571"/>
                </a:cubicBezTo>
                <a:cubicBezTo>
                  <a:pt x="1635" y="4871"/>
                  <a:pt x="2236" y="5038"/>
                  <a:pt x="2836" y="5071"/>
                </a:cubicBezTo>
                <a:lnTo>
                  <a:pt x="3203" y="5071"/>
                </a:lnTo>
                <a:cubicBezTo>
                  <a:pt x="3804" y="5005"/>
                  <a:pt x="4437" y="4871"/>
                  <a:pt x="5038" y="4638"/>
                </a:cubicBezTo>
                <a:lnTo>
                  <a:pt x="5405" y="4538"/>
                </a:lnTo>
                <a:lnTo>
                  <a:pt x="4337" y="5572"/>
                </a:lnTo>
                <a:lnTo>
                  <a:pt x="4337" y="6539"/>
                </a:lnTo>
                <a:cubicBezTo>
                  <a:pt x="4919" y="6763"/>
                  <a:pt x="5534" y="6873"/>
                  <a:pt x="6149" y="6873"/>
                </a:cubicBezTo>
                <a:cubicBezTo>
                  <a:pt x="6910" y="6873"/>
                  <a:pt x="7673" y="6704"/>
                  <a:pt x="8373" y="6372"/>
                </a:cubicBezTo>
                <a:lnTo>
                  <a:pt x="9408" y="6973"/>
                </a:lnTo>
                <a:lnTo>
                  <a:pt x="10642" y="6239"/>
                </a:lnTo>
                <a:lnTo>
                  <a:pt x="10642" y="5271"/>
                </a:lnTo>
                <a:lnTo>
                  <a:pt x="10241" y="5038"/>
                </a:lnTo>
                <a:cubicBezTo>
                  <a:pt x="10342" y="4871"/>
                  <a:pt x="10442" y="4638"/>
                  <a:pt x="10442" y="4437"/>
                </a:cubicBezTo>
                <a:lnTo>
                  <a:pt x="10442" y="3470"/>
                </a:lnTo>
                <a:cubicBezTo>
                  <a:pt x="10442" y="3070"/>
                  <a:pt x="10175" y="2670"/>
                  <a:pt x="9574" y="2336"/>
                </a:cubicBezTo>
                <a:cubicBezTo>
                  <a:pt x="8958" y="2008"/>
                  <a:pt x="8292" y="1843"/>
                  <a:pt x="7614" y="1843"/>
                </a:cubicBezTo>
                <a:cubicBezTo>
                  <a:pt x="7190" y="1843"/>
                  <a:pt x="6762" y="1907"/>
                  <a:pt x="6339" y="2036"/>
                </a:cubicBezTo>
                <a:cubicBezTo>
                  <a:pt x="5938" y="2136"/>
                  <a:pt x="5505" y="2269"/>
                  <a:pt x="5138" y="2403"/>
                </a:cubicBezTo>
                <a:cubicBezTo>
                  <a:pt x="4738" y="2569"/>
                  <a:pt x="4304" y="2703"/>
                  <a:pt x="3870" y="2836"/>
                </a:cubicBezTo>
                <a:cubicBezTo>
                  <a:pt x="3637" y="2870"/>
                  <a:pt x="3437" y="2903"/>
                  <a:pt x="3236" y="2903"/>
                </a:cubicBezTo>
                <a:cubicBezTo>
                  <a:pt x="3070" y="2870"/>
                  <a:pt x="2903" y="2836"/>
                  <a:pt x="2736" y="2770"/>
                </a:cubicBezTo>
                <a:lnTo>
                  <a:pt x="2769" y="2736"/>
                </a:lnTo>
                <a:lnTo>
                  <a:pt x="2903" y="2636"/>
                </a:lnTo>
                <a:cubicBezTo>
                  <a:pt x="3003" y="2569"/>
                  <a:pt x="3136" y="2536"/>
                  <a:pt x="3236" y="2469"/>
                </a:cubicBezTo>
                <a:cubicBezTo>
                  <a:pt x="3540" y="2344"/>
                  <a:pt x="3873" y="2277"/>
                  <a:pt x="4203" y="2277"/>
                </a:cubicBezTo>
                <a:cubicBezTo>
                  <a:pt x="4489" y="2277"/>
                  <a:pt x="4774" y="2328"/>
                  <a:pt x="5038" y="2436"/>
                </a:cubicBezTo>
                <a:lnTo>
                  <a:pt x="6105" y="1369"/>
                </a:lnTo>
                <a:lnTo>
                  <a:pt x="6105" y="401"/>
                </a:lnTo>
                <a:cubicBezTo>
                  <a:pt x="5570" y="229"/>
                  <a:pt x="5014" y="134"/>
                  <a:pt x="4460" y="134"/>
                </a:cubicBezTo>
                <a:cubicBezTo>
                  <a:pt x="4047" y="134"/>
                  <a:pt x="3636" y="187"/>
                  <a:pt x="3236" y="301"/>
                </a:cubicBezTo>
                <a:cubicBezTo>
                  <a:pt x="2936" y="368"/>
                  <a:pt x="2636" y="468"/>
                  <a:pt x="2336"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4980690" y="2888529"/>
            <a:ext cx="201642" cy="111408"/>
          </a:xfrm>
          <a:custGeom>
            <a:avLst/>
            <a:gdLst/>
            <a:ahLst/>
            <a:cxnLst/>
            <a:rect l="l" t="t" r="r" b="b"/>
            <a:pathLst>
              <a:path w="10809" h="5972" extrusionOk="0">
                <a:moveTo>
                  <a:pt x="1301" y="1"/>
                </a:moveTo>
                <a:lnTo>
                  <a:pt x="34" y="701"/>
                </a:lnTo>
                <a:lnTo>
                  <a:pt x="1068" y="1302"/>
                </a:lnTo>
                <a:cubicBezTo>
                  <a:pt x="34" y="2102"/>
                  <a:pt x="0" y="2903"/>
                  <a:pt x="1168" y="3604"/>
                </a:cubicBezTo>
                <a:cubicBezTo>
                  <a:pt x="1702" y="3904"/>
                  <a:pt x="2302" y="4071"/>
                  <a:pt x="2903" y="4104"/>
                </a:cubicBezTo>
                <a:lnTo>
                  <a:pt x="3236" y="4104"/>
                </a:lnTo>
                <a:cubicBezTo>
                  <a:pt x="3870" y="4037"/>
                  <a:pt x="4504" y="3904"/>
                  <a:pt x="5104" y="3670"/>
                </a:cubicBezTo>
                <a:cubicBezTo>
                  <a:pt x="5924" y="3389"/>
                  <a:pt x="6646" y="3075"/>
                  <a:pt x="7280" y="3075"/>
                </a:cubicBezTo>
                <a:cubicBezTo>
                  <a:pt x="7549" y="3075"/>
                  <a:pt x="7801" y="3131"/>
                  <a:pt x="8040" y="3270"/>
                </a:cubicBezTo>
                <a:cubicBezTo>
                  <a:pt x="8607" y="3570"/>
                  <a:pt x="8440" y="3970"/>
                  <a:pt x="7839" y="4304"/>
                </a:cubicBezTo>
                <a:cubicBezTo>
                  <a:pt x="7773" y="4337"/>
                  <a:pt x="7673" y="4404"/>
                  <a:pt x="7573" y="4437"/>
                </a:cubicBezTo>
                <a:cubicBezTo>
                  <a:pt x="7239" y="4588"/>
                  <a:pt x="6880" y="4663"/>
                  <a:pt x="6522" y="4663"/>
                </a:cubicBezTo>
                <a:cubicBezTo>
                  <a:pt x="6163" y="4663"/>
                  <a:pt x="5805" y="4588"/>
                  <a:pt x="5471" y="4437"/>
                </a:cubicBezTo>
                <a:lnTo>
                  <a:pt x="4404" y="5538"/>
                </a:lnTo>
                <a:cubicBezTo>
                  <a:pt x="4985" y="5762"/>
                  <a:pt x="5593" y="5872"/>
                  <a:pt x="6202" y="5872"/>
                </a:cubicBezTo>
                <a:cubicBezTo>
                  <a:pt x="6954" y="5872"/>
                  <a:pt x="7706" y="5703"/>
                  <a:pt x="8406" y="5371"/>
                </a:cubicBezTo>
                <a:lnTo>
                  <a:pt x="9441" y="5972"/>
                </a:lnTo>
                <a:lnTo>
                  <a:pt x="10708" y="5238"/>
                </a:lnTo>
                <a:lnTo>
                  <a:pt x="9674" y="4638"/>
                </a:lnTo>
                <a:cubicBezTo>
                  <a:pt x="10708" y="3837"/>
                  <a:pt x="10808" y="2970"/>
                  <a:pt x="9607" y="2269"/>
                </a:cubicBezTo>
                <a:cubicBezTo>
                  <a:pt x="9011" y="1971"/>
                  <a:pt x="8356" y="1815"/>
                  <a:pt x="7706" y="1815"/>
                </a:cubicBezTo>
                <a:cubicBezTo>
                  <a:pt x="7264" y="1815"/>
                  <a:pt x="6823" y="1887"/>
                  <a:pt x="6405" y="2036"/>
                </a:cubicBezTo>
                <a:cubicBezTo>
                  <a:pt x="5971" y="2136"/>
                  <a:pt x="5571" y="2269"/>
                  <a:pt x="5171" y="2403"/>
                </a:cubicBezTo>
                <a:cubicBezTo>
                  <a:pt x="4771" y="2569"/>
                  <a:pt x="4337" y="2703"/>
                  <a:pt x="3903" y="2803"/>
                </a:cubicBezTo>
                <a:cubicBezTo>
                  <a:pt x="3703" y="2870"/>
                  <a:pt x="3470" y="2870"/>
                  <a:pt x="3269" y="2870"/>
                </a:cubicBezTo>
                <a:cubicBezTo>
                  <a:pt x="3069" y="2870"/>
                  <a:pt x="2869" y="2803"/>
                  <a:pt x="2669" y="2703"/>
                </a:cubicBezTo>
                <a:cubicBezTo>
                  <a:pt x="2269" y="2469"/>
                  <a:pt x="2235" y="2136"/>
                  <a:pt x="2802" y="1736"/>
                </a:cubicBezTo>
                <a:lnTo>
                  <a:pt x="2936" y="1669"/>
                </a:lnTo>
                <a:cubicBezTo>
                  <a:pt x="3036" y="1602"/>
                  <a:pt x="3169" y="1535"/>
                  <a:pt x="3269" y="1502"/>
                </a:cubicBezTo>
                <a:cubicBezTo>
                  <a:pt x="3562" y="1364"/>
                  <a:pt x="3882" y="1298"/>
                  <a:pt x="4206" y="1298"/>
                </a:cubicBezTo>
                <a:cubicBezTo>
                  <a:pt x="4508" y="1298"/>
                  <a:pt x="4814" y="1356"/>
                  <a:pt x="5104" y="1469"/>
                </a:cubicBezTo>
                <a:lnTo>
                  <a:pt x="6105" y="401"/>
                </a:lnTo>
                <a:cubicBezTo>
                  <a:pt x="5570" y="229"/>
                  <a:pt x="5013" y="134"/>
                  <a:pt x="4460" y="134"/>
                </a:cubicBezTo>
                <a:cubicBezTo>
                  <a:pt x="4047" y="134"/>
                  <a:pt x="3635" y="187"/>
                  <a:pt x="3236" y="301"/>
                </a:cubicBezTo>
                <a:cubicBezTo>
                  <a:pt x="2936" y="368"/>
                  <a:pt x="2636"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4981940" y="2888529"/>
            <a:ext cx="42328" cy="13096"/>
          </a:xfrm>
          <a:custGeom>
            <a:avLst/>
            <a:gdLst/>
            <a:ahLst/>
            <a:cxnLst/>
            <a:rect l="l" t="t" r="r" b="b"/>
            <a:pathLst>
              <a:path w="2269" h="702" extrusionOk="0">
                <a:moveTo>
                  <a:pt x="1234" y="1"/>
                </a:moveTo>
                <a:lnTo>
                  <a:pt x="0" y="701"/>
                </a:lnTo>
                <a:lnTo>
                  <a:pt x="0" y="701"/>
                </a:lnTo>
                <a:lnTo>
                  <a:pt x="1234" y="134"/>
                </a:lnTo>
                <a:lnTo>
                  <a:pt x="2268" y="601"/>
                </a:lnTo>
                <a:lnTo>
                  <a:pt x="2268" y="601"/>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5038558" y="2890917"/>
            <a:ext cx="56021" cy="24401"/>
          </a:xfrm>
          <a:custGeom>
            <a:avLst/>
            <a:gdLst/>
            <a:ahLst/>
            <a:cxnLst/>
            <a:rect l="l" t="t" r="r" b="b"/>
            <a:pathLst>
              <a:path w="3003" h="1308" extrusionOk="0">
                <a:moveTo>
                  <a:pt x="1382" y="1"/>
                </a:moveTo>
                <a:cubicBezTo>
                  <a:pt x="913" y="1"/>
                  <a:pt x="446" y="68"/>
                  <a:pt x="1" y="207"/>
                </a:cubicBezTo>
                <a:cubicBezTo>
                  <a:pt x="384" y="118"/>
                  <a:pt x="781" y="75"/>
                  <a:pt x="1180" y="75"/>
                </a:cubicBezTo>
                <a:cubicBezTo>
                  <a:pt x="1682" y="75"/>
                  <a:pt x="2186" y="143"/>
                  <a:pt x="2669" y="273"/>
                </a:cubicBezTo>
                <a:lnTo>
                  <a:pt x="1969" y="1307"/>
                </a:lnTo>
                <a:lnTo>
                  <a:pt x="3003" y="273"/>
                </a:lnTo>
                <a:cubicBezTo>
                  <a:pt x="2481" y="93"/>
                  <a:pt x="1930" y="1"/>
                  <a:pt x="1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5098925" y="2922313"/>
            <a:ext cx="83407" cy="53988"/>
          </a:xfrm>
          <a:custGeom>
            <a:avLst/>
            <a:gdLst/>
            <a:ahLst/>
            <a:cxnLst/>
            <a:rect l="l" t="t" r="r" b="b"/>
            <a:pathLst>
              <a:path w="4471" h="2894" extrusionOk="0">
                <a:moveTo>
                  <a:pt x="1268" y="1"/>
                </a:moveTo>
                <a:cubicBezTo>
                  <a:pt x="844" y="1"/>
                  <a:pt x="418" y="65"/>
                  <a:pt x="0" y="191"/>
                </a:cubicBezTo>
                <a:cubicBezTo>
                  <a:pt x="306" y="132"/>
                  <a:pt x="618" y="102"/>
                  <a:pt x="929" y="102"/>
                </a:cubicBezTo>
                <a:cubicBezTo>
                  <a:pt x="1671" y="102"/>
                  <a:pt x="2411" y="273"/>
                  <a:pt x="3069" y="625"/>
                </a:cubicBezTo>
                <a:cubicBezTo>
                  <a:pt x="4070" y="1192"/>
                  <a:pt x="4237" y="1893"/>
                  <a:pt x="3303" y="2893"/>
                </a:cubicBezTo>
                <a:cubicBezTo>
                  <a:pt x="4337" y="2093"/>
                  <a:pt x="4470" y="1225"/>
                  <a:pt x="3269" y="525"/>
                </a:cubicBezTo>
                <a:cubicBezTo>
                  <a:pt x="2648" y="173"/>
                  <a:pt x="1962" y="1"/>
                  <a:pt x="1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5156793" y="2976282"/>
            <a:ext cx="23673" cy="24904"/>
          </a:xfrm>
          <a:custGeom>
            <a:avLst/>
            <a:gdLst/>
            <a:ahLst/>
            <a:cxnLst/>
            <a:rect l="l" t="t" r="r" b="b"/>
            <a:pathLst>
              <a:path w="1269" h="1335" extrusionOk="0">
                <a:moveTo>
                  <a:pt x="234" y="0"/>
                </a:moveTo>
                <a:lnTo>
                  <a:pt x="1035" y="634"/>
                </a:lnTo>
                <a:lnTo>
                  <a:pt x="1" y="1335"/>
                </a:lnTo>
                <a:lnTo>
                  <a:pt x="1268" y="601"/>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5062828" y="2972551"/>
            <a:ext cx="59136" cy="20539"/>
          </a:xfrm>
          <a:custGeom>
            <a:avLst/>
            <a:gdLst/>
            <a:ahLst/>
            <a:cxnLst/>
            <a:rect l="l" t="t" r="r" b="b"/>
            <a:pathLst>
              <a:path w="3170" h="1101" extrusionOk="0">
                <a:moveTo>
                  <a:pt x="1101" y="0"/>
                </a:moveTo>
                <a:lnTo>
                  <a:pt x="1" y="1101"/>
                </a:lnTo>
                <a:lnTo>
                  <a:pt x="1168" y="167"/>
                </a:lnTo>
                <a:cubicBezTo>
                  <a:pt x="1424" y="244"/>
                  <a:pt x="1686" y="281"/>
                  <a:pt x="1946" y="281"/>
                </a:cubicBezTo>
                <a:cubicBezTo>
                  <a:pt x="2364" y="281"/>
                  <a:pt x="2779" y="185"/>
                  <a:pt x="3170" y="0"/>
                </a:cubicBezTo>
                <a:lnTo>
                  <a:pt x="3170" y="0"/>
                </a:lnTo>
                <a:cubicBezTo>
                  <a:pt x="2836" y="134"/>
                  <a:pt x="2486" y="200"/>
                  <a:pt x="2135" y="200"/>
                </a:cubicBezTo>
                <a:cubicBezTo>
                  <a:pt x="1785" y="200"/>
                  <a:pt x="1435" y="134"/>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5018019" y="2920895"/>
            <a:ext cx="34866" cy="22106"/>
          </a:xfrm>
          <a:custGeom>
            <a:avLst/>
            <a:gdLst/>
            <a:ahLst/>
            <a:cxnLst/>
            <a:rect l="l" t="t" r="r" b="b"/>
            <a:pathLst>
              <a:path w="1869" h="1185" extrusionOk="0">
                <a:moveTo>
                  <a:pt x="801" y="1"/>
                </a:moveTo>
                <a:lnTo>
                  <a:pt x="801" y="1"/>
                </a:lnTo>
                <a:cubicBezTo>
                  <a:pt x="234" y="267"/>
                  <a:pt x="1" y="601"/>
                  <a:pt x="368" y="935"/>
                </a:cubicBezTo>
                <a:cubicBezTo>
                  <a:pt x="630" y="1096"/>
                  <a:pt x="942" y="1184"/>
                  <a:pt x="1258" y="1184"/>
                </a:cubicBezTo>
                <a:cubicBezTo>
                  <a:pt x="1464" y="1184"/>
                  <a:pt x="1671" y="1147"/>
                  <a:pt x="1869" y="1068"/>
                </a:cubicBezTo>
                <a:lnTo>
                  <a:pt x="1869" y="1068"/>
                </a:lnTo>
                <a:cubicBezTo>
                  <a:pt x="1669" y="1101"/>
                  <a:pt x="1469" y="1135"/>
                  <a:pt x="1268" y="1135"/>
                </a:cubicBezTo>
                <a:cubicBezTo>
                  <a:pt x="1035" y="1101"/>
                  <a:pt x="835" y="1068"/>
                  <a:pt x="668" y="935"/>
                </a:cubicBezTo>
                <a:cubicBezTo>
                  <a:pt x="268" y="701"/>
                  <a:pt x="201" y="367"/>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4980690" y="2913433"/>
            <a:ext cx="54155" cy="51656"/>
          </a:xfrm>
          <a:custGeom>
            <a:avLst/>
            <a:gdLst/>
            <a:ahLst/>
            <a:cxnLst/>
            <a:rect l="l" t="t" r="r" b="b"/>
            <a:pathLst>
              <a:path w="2903" h="2769" extrusionOk="0">
                <a:moveTo>
                  <a:pt x="1068" y="0"/>
                </a:moveTo>
                <a:cubicBezTo>
                  <a:pt x="34" y="767"/>
                  <a:pt x="0" y="1601"/>
                  <a:pt x="1201" y="2269"/>
                </a:cubicBezTo>
                <a:cubicBezTo>
                  <a:pt x="1702" y="2602"/>
                  <a:pt x="2302" y="2769"/>
                  <a:pt x="2903" y="2769"/>
                </a:cubicBezTo>
                <a:cubicBezTo>
                  <a:pt x="2002" y="2669"/>
                  <a:pt x="901" y="2135"/>
                  <a:pt x="568" y="1468"/>
                </a:cubicBezTo>
                <a:cubicBezTo>
                  <a:pt x="234" y="767"/>
                  <a:pt x="1001" y="67"/>
                  <a:pt x="1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4868685" y="2782587"/>
            <a:ext cx="458633" cy="264192"/>
          </a:xfrm>
          <a:custGeom>
            <a:avLst/>
            <a:gdLst/>
            <a:ahLst/>
            <a:cxnLst/>
            <a:rect l="l" t="t" r="r" b="b"/>
            <a:pathLst>
              <a:path w="24585" h="14162" extrusionOk="0">
                <a:moveTo>
                  <a:pt x="12292" y="1"/>
                </a:moveTo>
                <a:cubicBezTo>
                  <a:pt x="9148" y="1"/>
                  <a:pt x="6004" y="693"/>
                  <a:pt x="3603" y="2077"/>
                </a:cubicBezTo>
                <a:cubicBezTo>
                  <a:pt x="2402" y="2711"/>
                  <a:pt x="1401" y="3645"/>
                  <a:pt x="701" y="4779"/>
                </a:cubicBezTo>
                <a:lnTo>
                  <a:pt x="0" y="4779"/>
                </a:lnTo>
                <a:lnTo>
                  <a:pt x="0" y="7281"/>
                </a:lnTo>
                <a:cubicBezTo>
                  <a:pt x="100" y="9049"/>
                  <a:pt x="1301" y="10750"/>
                  <a:pt x="3603" y="12085"/>
                </a:cubicBezTo>
                <a:cubicBezTo>
                  <a:pt x="6004" y="13469"/>
                  <a:pt x="9148" y="14161"/>
                  <a:pt x="12292" y="14161"/>
                </a:cubicBezTo>
                <a:cubicBezTo>
                  <a:pt x="15436" y="14161"/>
                  <a:pt x="18580" y="13469"/>
                  <a:pt x="20982" y="12085"/>
                </a:cubicBezTo>
                <a:cubicBezTo>
                  <a:pt x="23283" y="10750"/>
                  <a:pt x="24484" y="9049"/>
                  <a:pt x="24584" y="7281"/>
                </a:cubicBezTo>
                <a:lnTo>
                  <a:pt x="24584"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4849396" y="2739662"/>
            <a:ext cx="500943" cy="264714"/>
          </a:xfrm>
          <a:custGeom>
            <a:avLst/>
            <a:gdLst/>
            <a:ahLst/>
            <a:cxnLst/>
            <a:rect l="l" t="t" r="r" b="b"/>
            <a:pathLst>
              <a:path w="26853" h="14190" extrusionOk="0">
                <a:moveTo>
                  <a:pt x="13347" y="0"/>
                </a:moveTo>
                <a:cubicBezTo>
                  <a:pt x="10199" y="0"/>
                  <a:pt x="7055" y="692"/>
                  <a:pt x="4670" y="2077"/>
                </a:cubicBezTo>
                <a:cubicBezTo>
                  <a:pt x="3936" y="2477"/>
                  <a:pt x="3269" y="2977"/>
                  <a:pt x="2669" y="3578"/>
                </a:cubicBezTo>
                <a:cubicBezTo>
                  <a:pt x="0" y="6313"/>
                  <a:pt x="667" y="9816"/>
                  <a:pt x="4670" y="12117"/>
                </a:cubicBezTo>
                <a:cubicBezTo>
                  <a:pt x="5204" y="12417"/>
                  <a:pt x="5804" y="12718"/>
                  <a:pt x="6405" y="12951"/>
                </a:cubicBezTo>
                <a:lnTo>
                  <a:pt x="6571" y="13018"/>
                </a:lnTo>
                <a:cubicBezTo>
                  <a:pt x="8610" y="13802"/>
                  <a:pt x="10965" y="14190"/>
                  <a:pt x="13321" y="14190"/>
                </a:cubicBezTo>
                <a:cubicBezTo>
                  <a:pt x="16480" y="14190"/>
                  <a:pt x="19642" y="13493"/>
                  <a:pt x="22049" y="12117"/>
                </a:cubicBezTo>
                <a:cubicBezTo>
                  <a:pt x="26853" y="9349"/>
                  <a:pt x="26853" y="4845"/>
                  <a:pt x="22049" y="2077"/>
                </a:cubicBezTo>
                <a:cubicBezTo>
                  <a:pt x="19647" y="692"/>
                  <a:pt x="16495" y="0"/>
                  <a:pt x="13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5039192" y="2784621"/>
            <a:ext cx="283761" cy="210093"/>
          </a:xfrm>
          <a:custGeom>
            <a:avLst/>
            <a:gdLst/>
            <a:ahLst/>
            <a:cxnLst/>
            <a:rect l="l" t="t" r="r" b="b"/>
            <a:pathLst>
              <a:path w="15211" h="11262" extrusionOk="0">
                <a:moveTo>
                  <a:pt x="11208" y="0"/>
                </a:moveTo>
                <a:lnTo>
                  <a:pt x="11208" y="0"/>
                </a:lnTo>
                <a:cubicBezTo>
                  <a:pt x="11842" y="1301"/>
                  <a:pt x="9940" y="2068"/>
                  <a:pt x="9940" y="2068"/>
                </a:cubicBezTo>
                <a:cubicBezTo>
                  <a:pt x="9940" y="2068"/>
                  <a:pt x="1401" y="7472"/>
                  <a:pt x="1134" y="9440"/>
                </a:cubicBezTo>
                <a:cubicBezTo>
                  <a:pt x="1401" y="10741"/>
                  <a:pt x="0" y="11008"/>
                  <a:pt x="0" y="11008"/>
                </a:cubicBezTo>
                <a:cubicBezTo>
                  <a:pt x="1051" y="11177"/>
                  <a:pt x="2123" y="11261"/>
                  <a:pt x="3192" y="11261"/>
                </a:cubicBezTo>
                <a:cubicBezTo>
                  <a:pt x="4023" y="11261"/>
                  <a:pt x="4853" y="11210"/>
                  <a:pt x="5671" y="11108"/>
                </a:cubicBezTo>
                <a:lnTo>
                  <a:pt x="6238" y="11008"/>
                </a:lnTo>
                <a:cubicBezTo>
                  <a:pt x="7105" y="10875"/>
                  <a:pt x="7972" y="10675"/>
                  <a:pt x="8806" y="10408"/>
                </a:cubicBezTo>
                <a:cubicBezTo>
                  <a:pt x="9073" y="10308"/>
                  <a:pt x="9340" y="10241"/>
                  <a:pt x="9607" y="10108"/>
                </a:cubicBezTo>
                <a:cubicBezTo>
                  <a:pt x="9874" y="10007"/>
                  <a:pt x="10107" y="9907"/>
                  <a:pt x="10374" y="9774"/>
                </a:cubicBezTo>
                <a:cubicBezTo>
                  <a:pt x="10674" y="9641"/>
                  <a:pt x="10975" y="9474"/>
                  <a:pt x="11275" y="9307"/>
                </a:cubicBezTo>
                <a:cubicBezTo>
                  <a:pt x="11575" y="9140"/>
                  <a:pt x="11842" y="8973"/>
                  <a:pt x="12109" y="8773"/>
                </a:cubicBezTo>
                <a:cubicBezTo>
                  <a:pt x="12309" y="8606"/>
                  <a:pt x="12509" y="8473"/>
                  <a:pt x="12676" y="8340"/>
                </a:cubicBezTo>
                <a:cubicBezTo>
                  <a:pt x="15211" y="6105"/>
                  <a:pt x="15211" y="3236"/>
                  <a:pt x="12676" y="1034"/>
                </a:cubicBezTo>
                <a:cubicBezTo>
                  <a:pt x="12509" y="868"/>
                  <a:pt x="12309" y="734"/>
                  <a:pt x="12109" y="567"/>
                </a:cubicBezTo>
                <a:cubicBezTo>
                  <a:pt x="11808" y="367"/>
                  <a:pt x="11508" y="167"/>
                  <a:pt x="11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4924053" y="2780293"/>
            <a:ext cx="349128" cy="183248"/>
          </a:xfrm>
          <a:custGeom>
            <a:avLst/>
            <a:gdLst/>
            <a:ahLst/>
            <a:cxnLst/>
            <a:rect l="l" t="t" r="r" b="b"/>
            <a:pathLst>
              <a:path w="18715" h="9823" extrusionOk="0">
                <a:moveTo>
                  <a:pt x="9352" y="1"/>
                </a:moveTo>
                <a:cubicBezTo>
                  <a:pt x="7351" y="1"/>
                  <a:pt x="5349" y="401"/>
                  <a:pt x="3737" y="1200"/>
                </a:cubicBezTo>
                <a:lnTo>
                  <a:pt x="3337" y="1433"/>
                </a:lnTo>
                <a:cubicBezTo>
                  <a:pt x="1" y="3335"/>
                  <a:pt x="1" y="6470"/>
                  <a:pt x="3337" y="8371"/>
                </a:cubicBezTo>
                <a:cubicBezTo>
                  <a:pt x="5005" y="9339"/>
                  <a:pt x="7181" y="9823"/>
                  <a:pt x="9358" y="9823"/>
                </a:cubicBezTo>
                <a:cubicBezTo>
                  <a:pt x="11534" y="9823"/>
                  <a:pt x="13711" y="9339"/>
                  <a:pt x="15379" y="8371"/>
                </a:cubicBezTo>
                <a:cubicBezTo>
                  <a:pt x="15512" y="8305"/>
                  <a:pt x="15645" y="8205"/>
                  <a:pt x="15746" y="8138"/>
                </a:cubicBezTo>
                <a:cubicBezTo>
                  <a:pt x="18714" y="6203"/>
                  <a:pt x="18548" y="3268"/>
                  <a:pt x="15379" y="1433"/>
                </a:cubicBezTo>
                <a:cubicBezTo>
                  <a:pt x="13709" y="477"/>
                  <a:pt x="11531" y="1"/>
                  <a:pt x="93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4946458" y="2783986"/>
            <a:ext cx="303703" cy="175506"/>
          </a:xfrm>
          <a:custGeom>
            <a:avLst/>
            <a:gdLst/>
            <a:ahLst/>
            <a:cxnLst/>
            <a:rect l="l" t="t" r="r" b="b"/>
            <a:pathLst>
              <a:path w="16280" h="9408" extrusionOk="0">
                <a:moveTo>
                  <a:pt x="8140" y="1"/>
                </a:moveTo>
                <a:cubicBezTo>
                  <a:pt x="3637" y="1"/>
                  <a:pt x="1" y="2102"/>
                  <a:pt x="1" y="4704"/>
                </a:cubicBezTo>
                <a:cubicBezTo>
                  <a:pt x="1" y="7306"/>
                  <a:pt x="3637" y="9408"/>
                  <a:pt x="8140" y="9408"/>
                </a:cubicBezTo>
                <a:cubicBezTo>
                  <a:pt x="12643" y="9408"/>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4948324" y="2808723"/>
            <a:ext cx="300588" cy="150453"/>
          </a:xfrm>
          <a:custGeom>
            <a:avLst/>
            <a:gdLst/>
            <a:ahLst/>
            <a:cxnLst/>
            <a:rect l="l" t="t" r="r" b="b"/>
            <a:pathLst>
              <a:path w="16113" h="8065" extrusionOk="0">
                <a:moveTo>
                  <a:pt x="8044" y="1"/>
                </a:moveTo>
                <a:cubicBezTo>
                  <a:pt x="5963" y="1"/>
                  <a:pt x="3887" y="460"/>
                  <a:pt x="2303" y="1377"/>
                </a:cubicBezTo>
                <a:cubicBezTo>
                  <a:pt x="1002" y="2111"/>
                  <a:pt x="201" y="3045"/>
                  <a:pt x="1" y="4045"/>
                </a:cubicBezTo>
                <a:cubicBezTo>
                  <a:pt x="234" y="5013"/>
                  <a:pt x="1002" y="5947"/>
                  <a:pt x="2303" y="6714"/>
                </a:cubicBezTo>
                <a:cubicBezTo>
                  <a:pt x="3887" y="7615"/>
                  <a:pt x="5972" y="8065"/>
                  <a:pt x="8057" y="8065"/>
                </a:cubicBezTo>
                <a:cubicBezTo>
                  <a:pt x="10141" y="8065"/>
                  <a:pt x="12226" y="7615"/>
                  <a:pt x="13811" y="6714"/>
                </a:cubicBezTo>
                <a:cubicBezTo>
                  <a:pt x="15112" y="5947"/>
                  <a:pt x="15879" y="5046"/>
                  <a:pt x="16112" y="4045"/>
                </a:cubicBezTo>
                <a:cubicBezTo>
                  <a:pt x="15879" y="3045"/>
                  <a:pt x="15112" y="2111"/>
                  <a:pt x="13811" y="1377"/>
                </a:cubicBezTo>
                <a:cubicBezTo>
                  <a:pt x="12210" y="460"/>
                  <a:pt x="10125" y="1"/>
                  <a:pt x="80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999364" y="2815737"/>
            <a:ext cx="198527" cy="130697"/>
          </a:xfrm>
          <a:custGeom>
            <a:avLst/>
            <a:gdLst/>
            <a:ahLst/>
            <a:cxnLst/>
            <a:rect l="l" t="t" r="r" b="b"/>
            <a:pathLst>
              <a:path w="10642" h="7006" extrusionOk="0">
                <a:moveTo>
                  <a:pt x="7254" y="4068"/>
                </a:moveTo>
                <a:cubicBezTo>
                  <a:pt x="7506" y="4068"/>
                  <a:pt x="7745" y="4117"/>
                  <a:pt x="7973" y="4237"/>
                </a:cubicBezTo>
                <a:lnTo>
                  <a:pt x="7806" y="4337"/>
                </a:lnTo>
                <a:cubicBezTo>
                  <a:pt x="7706" y="4370"/>
                  <a:pt x="7606" y="4437"/>
                  <a:pt x="7506" y="4470"/>
                </a:cubicBezTo>
                <a:cubicBezTo>
                  <a:pt x="7179" y="4625"/>
                  <a:pt x="6827" y="4700"/>
                  <a:pt x="6470" y="4700"/>
                </a:cubicBezTo>
                <a:cubicBezTo>
                  <a:pt x="6134" y="4700"/>
                  <a:pt x="5794" y="4633"/>
                  <a:pt x="5471" y="4503"/>
                </a:cubicBezTo>
                <a:cubicBezTo>
                  <a:pt x="6146" y="4278"/>
                  <a:pt x="6730" y="4068"/>
                  <a:pt x="7254" y="4068"/>
                </a:cubicBezTo>
                <a:close/>
                <a:moveTo>
                  <a:pt x="1268" y="0"/>
                </a:moveTo>
                <a:lnTo>
                  <a:pt x="0" y="734"/>
                </a:lnTo>
                <a:lnTo>
                  <a:pt x="0" y="1701"/>
                </a:lnTo>
                <a:lnTo>
                  <a:pt x="434" y="1935"/>
                </a:lnTo>
                <a:cubicBezTo>
                  <a:pt x="300" y="2102"/>
                  <a:pt x="234" y="2302"/>
                  <a:pt x="234" y="2502"/>
                </a:cubicBezTo>
                <a:lnTo>
                  <a:pt x="234" y="3469"/>
                </a:lnTo>
                <a:cubicBezTo>
                  <a:pt x="234" y="3870"/>
                  <a:pt x="534" y="4237"/>
                  <a:pt x="1134" y="4603"/>
                </a:cubicBezTo>
                <a:cubicBezTo>
                  <a:pt x="1635" y="4904"/>
                  <a:pt x="2235" y="5070"/>
                  <a:pt x="2836" y="5104"/>
                </a:cubicBezTo>
                <a:lnTo>
                  <a:pt x="3202" y="5104"/>
                </a:lnTo>
                <a:cubicBezTo>
                  <a:pt x="3836" y="5037"/>
                  <a:pt x="4437" y="4904"/>
                  <a:pt x="5037" y="4704"/>
                </a:cubicBezTo>
                <a:lnTo>
                  <a:pt x="5404" y="4570"/>
                </a:lnTo>
                <a:lnTo>
                  <a:pt x="4337" y="5638"/>
                </a:lnTo>
                <a:lnTo>
                  <a:pt x="4337" y="6605"/>
                </a:lnTo>
                <a:cubicBezTo>
                  <a:pt x="4906" y="6809"/>
                  <a:pt x="5507" y="6911"/>
                  <a:pt x="6109" y="6911"/>
                </a:cubicBezTo>
                <a:cubicBezTo>
                  <a:pt x="6883" y="6911"/>
                  <a:pt x="7660" y="6742"/>
                  <a:pt x="8373" y="6405"/>
                </a:cubicBezTo>
                <a:lnTo>
                  <a:pt x="9407" y="7005"/>
                </a:lnTo>
                <a:lnTo>
                  <a:pt x="10641" y="6305"/>
                </a:lnTo>
                <a:lnTo>
                  <a:pt x="10641" y="5337"/>
                </a:lnTo>
                <a:lnTo>
                  <a:pt x="10241" y="5070"/>
                </a:lnTo>
                <a:cubicBezTo>
                  <a:pt x="10374" y="4870"/>
                  <a:pt x="10441" y="4637"/>
                  <a:pt x="10441" y="4403"/>
                </a:cubicBezTo>
                <a:lnTo>
                  <a:pt x="10441" y="3436"/>
                </a:lnTo>
                <a:cubicBezTo>
                  <a:pt x="10441" y="3036"/>
                  <a:pt x="10174" y="2669"/>
                  <a:pt x="9574" y="2302"/>
                </a:cubicBezTo>
                <a:lnTo>
                  <a:pt x="9540" y="2302"/>
                </a:lnTo>
                <a:cubicBezTo>
                  <a:pt x="8938" y="1981"/>
                  <a:pt x="8288" y="1817"/>
                  <a:pt x="7626" y="1817"/>
                </a:cubicBezTo>
                <a:cubicBezTo>
                  <a:pt x="7187" y="1817"/>
                  <a:pt x="6743" y="1889"/>
                  <a:pt x="6305" y="2035"/>
                </a:cubicBezTo>
                <a:cubicBezTo>
                  <a:pt x="5904" y="2135"/>
                  <a:pt x="5471" y="2268"/>
                  <a:pt x="5104" y="2402"/>
                </a:cubicBezTo>
                <a:cubicBezTo>
                  <a:pt x="4704" y="2569"/>
                  <a:pt x="4270" y="2702"/>
                  <a:pt x="3836" y="2802"/>
                </a:cubicBezTo>
                <a:cubicBezTo>
                  <a:pt x="3603" y="2869"/>
                  <a:pt x="3403" y="2869"/>
                  <a:pt x="3202" y="2869"/>
                </a:cubicBezTo>
                <a:cubicBezTo>
                  <a:pt x="3036" y="2869"/>
                  <a:pt x="2869" y="2802"/>
                  <a:pt x="2702" y="2735"/>
                </a:cubicBezTo>
                <a:lnTo>
                  <a:pt x="2735" y="2702"/>
                </a:lnTo>
                <a:lnTo>
                  <a:pt x="2869" y="2635"/>
                </a:lnTo>
                <a:cubicBezTo>
                  <a:pt x="2969" y="2569"/>
                  <a:pt x="3102" y="2502"/>
                  <a:pt x="3202" y="2469"/>
                </a:cubicBezTo>
                <a:cubicBezTo>
                  <a:pt x="3495" y="2331"/>
                  <a:pt x="3815" y="2264"/>
                  <a:pt x="4134" y="2264"/>
                </a:cubicBezTo>
                <a:cubicBezTo>
                  <a:pt x="4432" y="2264"/>
                  <a:pt x="4730" y="2322"/>
                  <a:pt x="5004" y="2435"/>
                </a:cubicBezTo>
                <a:lnTo>
                  <a:pt x="6071" y="1368"/>
                </a:lnTo>
                <a:lnTo>
                  <a:pt x="6071" y="400"/>
                </a:lnTo>
                <a:cubicBezTo>
                  <a:pt x="5536" y="229"/>
                  <a:pt x="4980" y="133"/>
                  <a:pt x="4426" y="133"/>
                </a:cubicBezTo>
                <a:cubicBezTo>
                  <a:pt x="4013" y="133"/>
                  <a:pt x="3602" y="186"/>
                  <a:pt x="3202" y="300"/>
                </a:cubicBezTo>
                <a:cubicBezTo>
                  <a:pt x="2902" y="367"/>
                  <a:pt x="2602" y="467"/>
                  <a:pt x="2302" y="601"/>
                </a:cubicBezTo>
                <a:lnTo>
                  <a:pt x="1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4998729" y="2815737"/>
            <a:ext cx="201642" cy="111408"/>
          </a:xfrm>
          <a:custGeom>
            <a:avLst/>
            <a:gdLst/>
            <a:ahLst/>
            <a:cxnLst/>
            <a:rect l="l" t="t" r="r" b="b"/>
            <a:pathLst>
              <a:path w="10809" h="5972" extrusionOk="0">
                <a:moveTo>
                  <a:pt x="1302" y="0"/>
                </a:moveTo>
                <a:lnTo>
                  <a:pt x="34" y="701"/>
                </a:lnTo>
                <a:lnTo>
                  <a:pt x="1068" y="1301"/>
                </a:lnTo>
                <a:cubicBezTo>
                  <a:pt x="34" y="2102"/>
                  <a:pt x="1" y="2936"/>
                  <a:pt x="1168" y="3603"/>
                </a:cubicBezTo>
                <a:cubicBezTo>
                  <a:pt x="1702" y="3903"/>
                  <a:pt x="2302" y="4070"/>
                  <a:pt x="2903" y="4103"/>
                </a:cubicBezTo>
                <a:lnTo>
                  <a:pt x="3236" y="4103"/>
                </a:lnTo>
                <a:cubicBezTo>
                  <a:pt x="3870" y="4036"/>
                  <a:pt x="4504" y="3903"/>
                  <a:pt x="5104" y="3703"/>
                </a:cubicBezTo>
                <a:cubicBezTo>
                  <a:pt x="5927" y="3397"/>
                  <a:pt x="6651" y="3075"/>
                  <a:pt x="7298" y="3075"/>
                </a:cubicBezTo>
                <a:cubicBezTo>
                  <a:pt x="7569" y="3075"/>
                  <a:pt x="7827" y="3131"/>
                  <a:pt x="8073" y="3269"/>
                </a:cubicBezTo>
                <a:cubicBezTo>
                  <a:pt x="8607" y="3569"/>
                  <a:pt x="8440" y="3970"/>
                  <a:pt x="7873" y="4303"/>
                </a:cubicBezTo>
                <a:cubicBezTo>
                  <a:pt x="7773" y="4370"/>
                  <a:pt x="7673" y="4403"/>
                  <a:pt x="7573" y="4470"/>
                </a:cubicBezTo>
                <a:cubicBezTo>
                  <a:pt x="7239" y="4603"/>
                  <a:pt x="6881" y="4670"/>
                  <a:pt x="6522" y="4670"/>
                </a:cubicBezTo>
                <a:cubicBezTo>
                  <a:pt x="6164" y="4670"/>
                  <a:pt x="5805" y="4603"/>
                  <a:pt x="5471" y="4470"/>
                </a:cubicBezTo>
                <a:lnTo>
                  <a:pt x="4404" y="5571"/>
                </a:lnTo>
                <a:cubicBezTo>
                  <a:pt x="4973" y="5775"/>
                  <a:pt x="5568" y="5877"/>
                  <a:pt x="6163" y="5877"/>
                </a:cubicBezTo>
                <a:cubicBezTo>
                  <a:pt x="6928" y="5877"/>
                  <a:pt x="7694" y="5708"/>
                  <a:pt x="8407" y="5371"/>
                </a:cubicBezTo>
                <a:lnTo>
                  <a:pt x="9441" y="5971"/>
                </a:lnTo>
                <a:lnTo>
                  <a:pt x="10708" y="5271"/>
                </a:lnTo>
                <a:lnTo>
                  <a:pt x="9674" y="4670"/>
                </a:lnTo>
                <a:cubicBezTo>
                  <a:pt x="10708" y="3870"/>
                  <a:pt x="10809" y="3002"/>
                  <a:pt x="9608" y="2268"/>
                </a:cubicBezTo>
                <a:lnTo>
                  <a:pt x="9574" y="2268"/>
                </a:lnTo>
                <a:cubicBezTo>
                  <a:pt x="8985" y="1963"/>
                  <a:pt x="8321" y="1807"/>
                  <a:pt x="7643" y="1807"/>
                </a:cubicBezTo>
                <a:cubicBezTo>
                  <a:pt x="7208" y="1807"/>
                  <a:pt x="6768" y="1871"/>
                  <a:pt x="6339" y="2002"/>
                </a:cubicBezTo>
                <a:cubicBezTo>
                  <a:pt x="5938" y="2102"/>
                  <a:pt x="5505" y="2268"/>
                  <a:pt x="5138" y="2369"/>
                </a:cubicBezTo>
                <a:cubicBezTo>
                  <a:pt x="4738" y="2535"/>
                  <a:pt x="4304" y="2669"/>
                  <a:pt x="3837" y="2802"/>
                </a:cubicBezTo>
                <a:cubicBezTo>
                  <a:pt x="3637" y="2836"/>
                  <a:pt x="3437" y="2869"/>
                  <a:pt x="3236" y="2869"/>
                </a:cubicBezTo>
                <a:cubicBezTo>
                  <a:pt x="3036" y="2836"/>
                  <a:pt x="2836" y="2802"/>
                  <a:pt x="2636" y="2669"/>
                </a:cubicBezTo>
                <a:cubicBezTo>
                  <a:pt x="2236" y="2435"/>
                  <a:pt x="2202" y="2102"/>
                  <a:pt x="2769" y="1735"/>
                </a:cubicBezTo>
                <a:lnTo>
                  <a:pt x="2903" y="1635"/>
                </a:lnTo>
                <a:cubicBezTo>
                  <a:pt x="3290" y="1410"/>
                  <a:pt x="3740" y="1298"/>
                  <a:pt x="4191" y="1298"/>
                </a:cubicBezTo>
                <a:cubicBezTo>
                  <a:pt x="4478" y="1298"/>
                  <a:pt x="4765" y="1344"/>
                  <a:pt x="5038" y="1435"/>
                </a:cubicBezTo>
                <a:lnTo>
                  <a:pt x="6105" y="400"/>
                </a:lnTo>
                <a:cubicBezTo>
                  <a:pt x="5569" y="209"/>
                  <a:pt x="5011" y="116"/>
                  <a:pt x="4457" y="116"/>
                </a:cubicBezTo>
                <a:cubicBezTo>
                  <a:pt x="4045" y="116"/>
                  <a:pt x="3634" y="168"/>
                  <a:pt x="3236" y="267"/>
                </a:cubicBezTo>
                <a:cubicBezTo>
                  <a:pt x="2936" y="367"/>
                  <a:pt x="2636" y="467"/>
                  <a:pt x="2336" y="601"/>
                </a:cubicBez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99364" y="2815103"/>
            <a:ext cx="42944" cy="13711"/>
          </a:xfrm>
          <a:custGeom>
            <a:avLst/>
            <a:gdLst/>
            <a:ahLst/>
            <a:cxnLst/>
            <a:rect l="l" t="t" r="r" b="b"/>
            <a:pathLst>
              <a:path w="2302" h="735" extrusionOk="0">
                <a:moveTo>
                  <a:pt x="1234" y="1"/>
                </a:moveTo>
                <a:lnTo>
                  <a:pt x="0" y="735"/>
                </a:lnTo>
                <a:lnTo>
                  <a:pt x="1268" y="168"/>
                </a:lnTo>
                <a:lnTo>
                  <a:pt x="2302" y="601"/>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5056616" y="2817733"/>
            <a:ext cx="55387" cy="24774"/>
          </a:xfrm>
          <a:custGeom>
            <a:avLst/>
            <a:gdLst/>
            <a:ahLst/>
            <a:cxnLst/>
            <a:rect l="l" t="t" r="r" b="b"/>
            <a:pathLst>
              <a:path w="2969" h="1328" extrusionOk="0">
                <a:moveTo>
                  <a:pt x="1401" y="1"/>
                </a:moveTo>
                <a:cubicBezTo>
                  <a:pt x="928" y="1"/>
                  <a:pt x="457" y="67"/>
                  <a:pt x="0" y="193"/>
                </a:cubicBezTo>
                <a:cubicBezTo>
                  <a:pt x="361" y="124"/>
                  <a:pt x="734" y="89"/>
                  <a:pt x="1109" y="89"/>
                </a:cubicBezTo>
                <a:cubicBezTo>
                  <a:pt x="1634" y="89"/>
                  <a:pt x="2163" y="157"/>
                  <a:pt x="2669" y="293"/>
                </a:cubicBezTo>
                <a:lnTo>
                  <a:pt x="1935" y="1328"/>
                </a:lnTo>
                <a:lnTo>
                  <a:pt x="2969" y="260"/>
                </a:lnTo>
                <a:cubicBezTo>
                  <a:pt x="2458" y="84"/>
                  <a:pt x="1929" y="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5117599" y="2849484"/>
            <a:ext cx="82772" cy="53391"/>
          </a:xfrm>
          <a:custGeom>
            <a:avLst/>
            <a:gdLst/>
            <a:ahLst/>
            <a:cxnLst/>
            <a:rect l="l" t="t" r="r" b="b"/>
            <a:pathLst>
              <a:path w="4437" h="2862" extrusionOk="0">
                <a:moveTo>
                  <a:pt x="1261" y="0"/>
                </a:moveTo>
                <a:cubicBezTo>
                  <a:pt x="836" y="0"/>
                  <a:pt x="411" y="64"/>
                  <a:pt x="0" y="193"/>
                </a:cubicBezTo>
                <a:cubicBezTo>
                  <a:pt x="313" y="122"/>
                  <a:pt x="630" y="88"/>
                  <a:pt x="945" y="88"/>
                </a:cubicBezTo>
                <a:cubicBezTo>
                  <a:pt x="1669" y="88"/>
                  <a:pt x="2385" y="267"/>
                  <a:pt x="3036" y="593"/>
                </a:cubicBezTo>
                <a:cubicBezTo>
                  <a:pt x="4036" y="1193"/>
                  <a:pt x="4203" y="1860"/>
                  <a:pt x="3302" y="2861"/>
                </a:cubicBezTo>
                <a:cubicBezTo>
                  <a:pt x="4336" y="2061"/>
                  <a:pt x="4437" y="1193"/>
                  <a:pt x="3236" y="493"/>
                </a:cubicBezTo>
                <a:cubicBezTo>
                  <a:pt x="2620" y="164"/>
                  <a:pt x="1941" y="0"/>
                  <a:pt x="1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5174833" y="2903472"/>
            <a:ext cx="23058" cy="24289"/>
          </a:xfrm>
          <a:custGeom>
            <a:avLst/>
            <a:gdLst/>
            <a:ahLst/>
            <a:cxnLst/>
            <a:rect l="l" t="t" r="r" b="b"/>
            <a:pathLst>
              <a:path w="1236" h="1302" extrusionOk="0">
                <a:moveTo>
                  <a:pt x="201" y="1"/>
                </a:moveTo>
                <a:lnTo>
                  <a:pt x="1002" y="601"/>
                </a:lnTo>
                <a:lnTo>
                  <a:pt x="1" y="1301"/>
                </a:lnTo>
                <a:lnTo>
                  <a:pt x="1235" y="601"/>
                </a:lnTo>
                <a:lnTo>
                  <a:pt x="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5080867" y="2899125"/>
            <a:ext cx="58521" cy="21173"/>
          </a:xfrm>
          <a:custGeom>
            <a:avLst/>
            <a:gdLst/>
            <a:ahLst/>
            <a:cxnLst/>
            <a:rect l="l" t="t" r="r" b="b"/>
            <a:pathLst>
              <a:path w="3137" h="1135" extrusionOk="0">
                <a:moveTo>
                  <a:pt x="3137" y="0"/>
                </a:moveTo>
                <a:cubicBezTo>
                  <a:pt x="2810" y="155"/>
                  <a:pt x="2449" y="230"/>
                  <a:pt x="2084" y="230"/>
                </a:cubicBezTo>
                <a:cubicBezTo>
                  <a:pt x="1739" y="230"/>
                  <a:pt x="1392" y="163"/>
                  <a:pt x="1068" y="33"/>
                </a:cubicBezTo>
                <a:lnTo>
                  <a:pt x="1" y="1134"/>
                </a:lnTo>
                <a:lnTo>
                  <a:pt x="1168" y="167"/>
                </a:lnTo>
                <a:cubicBezTo>
                  <a:pt x="1439" y="248"/>
                  <a:pt x="1714" y="291"/>
                  <a:pt x="1987" y="291"/>
                </a:cubicBezTo>
                <a:cubicBezTo>
                  <a:pt x="2387" y="291"/>
                  <a:pt x="2779" y="198"/>
                  <a:pt x="3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5036077" y="2847469"/>
            <a:ext cx="34232" cy="22274"/>
          </a:xfrm>
          <a:custGeom>
            <a:avLst/>
            <a:gdLst/>
            <a:ahLst/>
            <a:cxnLst/>
            <a:rect l="l" t="t" r="r" b="b"/>
            <a:pathLst>
              <a:path w="1835" h="1194" extrusionOk="0">
                <a:moveTo>
                  <a:pt x="767" y="0"/>
                </a:moveTo>
                <a:cubicBezTo>
                  <a:pt x="234" y="301"/>
                  <a:pt x="0" y="634"/>
                  <a:pt x="367" y="934"/>
                </a:cubicBezTo>
                <a:cubicBezTo>
                  <a:pt x="620" y="1110"/>
                  <a:pt x="919" y="1194"/>
                  <a:pt x="1217" y="1194"/>
                </a:cubicBezTo>
                <a:cubicBezTo>
                  <a:pt x="1429" y="1194"/>
                  <a:pt x="1641" y="1151"/>
                  <a:pt x="1835" y="1068"/>
                </a:cubicBezTo>
                <a:lnTo>
                  <a:pt x="1835" y="1068"/>
                </a:lnTo>
                <a:cubicBezTo>
                  <a:pt x="1635" y="1135"/>
                  <a:pt x="1435" y="1135"/>
                  <a:pt x="1234" y="1135"/>
                </a:cubicBezTo>
                <a:cubicBezTo>
                  <a:pt x="1034" y="1135"/>
                  <a:pt x="834" y="1068"/>
                  <a:pt x="634" y="968"/>
                </a:cubicBezTo>
                <a:cubicBezTo>
                  <a:pt x="234" y="734"/>
                  <a:pt x="200" y="401"/>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4998729" y="2840007"/>
            <a:ext cx="54155" cy="52290"/>
          </a:xfrm>
          <a:custGeom>
            <a:avLst/>
            <a:gdLst/>
            <a:ahLst/>
            <a:cxnLst/>
            <a:rect l="l" t="t" r="r" b="b"/>
            <a:pathLst>
              <a:path w="2903" h="2803" extrusionOk="0">
                <a:moveTo>
                  <a:pt x="1068" y="0"/>
                </a:moveTo>
                <a:cubicBezTo>
                  <a:pt x="1063" y="4"/>
                  <a:pt x="1056" y="9"/>
                  <a:pt x="1047" y="16"/>
                </a:cubicBezTo>
                <a:lnTo>
                  <a:pt x="1047" y="16"/>
                </a:lnTo>
                <a:cubicBezTo>
                  <a:pt x="1054" y="11"/>
                  <a:pt x="1061" y="5"/>
                  <a:pt x="1068" y="0"/>
                </a:cubicBezTo>
                <a:close/>
                <a:moveTo>
                  <a:pt x="1047" y="16"/>
                </a:moveTo>
                <a:cubicBezTo>
                  <a:pt x="1" y="812"/>
                  <a:pt x="9" y="1639"/>
                  <a:pt x="1168" y="2302"/>
                </a:cubicBezTo>
                <a:cubicBezTo>
                  <a:pt x="1702" y="2602"/>
                  <a:pt x="2269" y="2769"/>
                  <a:pt x="2903" y="2802"/>
                </a:cubicBezTo>
                <a:cubicBezTo>
                  <a:pt x="2002" y="2702"/>
                  <a:pt x="868" y="2168"/>
                  <a:pt x="568" y="1468"/>
                </a:cubicBezTo>
                <a:cubicBezTo>
                  <a:pt x="252" y="805"/>
                  <a:pt x="893" y="141"/>
                  <a:pt x="1047" y="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4906630" y="2705430"/>
            <a:ext cx="458018" cy="264808"/>
          </a:xfrm>
          <a:custGeom>
            <a:avLst/>
            <a:gdLst/>
            <a:ahLst/>
            <a:cxnLst/>
            <a:rect l="l" t="t" r="r" b="b"/>
            <a:pathLst>
              <a:path w="24552" h="14195" extrusionOk="0">
                <a:moveTo>
                  <a:pt x="12293" y="1"/>
                </a:moveTo>
                <a:cubicBezTo>
                  <a:pt x="9149" y="1"/>
                  <a:pt x="6005" y="693"/>
                  <a:pt x="3604" y="2077"/>
                </a:cubicBezTo>
                <a:cubicBezTo>
                  <a:pt x="2436" y="2711"/>
                  <a:pt x="1435" y="3645"/>
                  <a:pt x="701" y="4812"/>
                </a:cubicBezTo>
                <a:lnTo>
                  <a:pt x="1" y="4812"/>
                </a:lnTo>
                <a:lnTo>
                  <a:pt x="1" y="7314"/>
                </a:lnTo>
                <a:cubicBezTo>
                  <a:pt x="101" y="9049"/>
                  <a:pt x="1269" y="10783"/>
                  <a:pt x="3604" y="12118"/>
                </a:cubicBezTo>
                <a:cubicBezTo>
                  <a:pt x="5989" y="13502"/>
                  <a:pt x="9132" y="14194"/>
                  <a:pt x="12281" y="14194"/>
                </a:cubicBezTo>
                <a:cubicBezTo>
                  <a:pt x="15429" y="14194"/>
                  <a:pt x="18581" y="13502"/>
                  <a:pt x="20983" y="12118"/>
                </a:cubicBezTo>
                <a:cubicBezTo>
                  <a:pt x="23284" y="10783"/>
                  <a:pt x="24485" y="9049"/>
                  <a:pt x="24552" y="7281"/>
                </a:cubicBezTo>
                <a:lnTo>
                  <a:pt x="24552" y="4779"/>
                </a:lnTo>
                <a:lnTo>
                  <a:pt x="23918" y="4812"/>
                </a:lnTo>
                <a:cubicBezTo>
                  <a:pt x="23184" y="3645"/>
                  <a:pt x="22183"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4884244" y="2662654"/>
            <a:ext cx="500943" cy="264882"/>
          </a:xfrm>
          <a:custGeom>
            <a:avLst/>
            <a:gdLst/>
            <a:ahLst/>
            <a:cxnLst/>
            <a:rect l="l" t="t" r="r" b="b"/>
            <a:pathLst>
              <a:path w="26853" h="14199" extrusionOk="0">
                <a:moveTo>
                  <a:pt x="13506" y="0"/>
                </a:moveTo>
                <a:cubicBezTo>
                  <a:pt x="10357" y="0"/>
                  <a:pt x="7205" y="701"/>
                  <a:pt x="4804" y="2102"/>
                </a:cubicBezTo>
                <a:cubicBezTo>
                  <a:pt x="0" y="4870"/>
                  <a:pt x="0" y="9340"/>
                  <a:pt x="4804" y="12109"/>
                </a:cubicBezTo>
                <a:cubicBezTo>
                  <a:pt x="7211" y="13504"/>
                  <a:pt x="10364" y="14198"/>
                  <a:pt x="13514" y="14198"/>
                </a:cubicBezTo>
                <a:cubicBezTo>
                  <a:pt x="15863" y="14198"/>
                  <a:pt x="18210" y="13812"/>
                  <a:pt x="20248" y="13043"/>
                </a:cubicBezTo>
                <a:lnTo>
                  <a:pt x="20448" y="12943"/>
                </a:lnTo>
                <a:cubicBezTo>
                  <a:pt x="21048" y="12709"/>
                  <a:pt x="21616" y="12443"/>
                  <a:pt x="22183" y="12109"/>
                </a:cubicBezTo>
                <a:cubicBezTo>
                  <a:pt x="26185" y="9807"/>
                  <a:pt x="26853" y="6271"/>
                  <a:pt x="24184" y="3603"/>
                </a:cubicBezTo>
                <a:cubicBezTo>
                  <a:pt x="23584" y="3002"/>
                  <a:pt x="22916" y="2502"/>
                  <a:pt x="22183" y="2102"/>
                </a:cubicBezTo>
                <a:cubicBezTo>
                  <a:pt x="19798" y="701"/>
                  <a:pt x="16654" y="0"/>
                  <a:pt x="1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4911610" y="2707463"/>
            <a:ext cx="283164" cy="210335"/>
          </a:xfrm>
          <a:custGeom>
            <a:avLst/>
            <a:gdLst/>
            <a:ahLst/>
            <a:cxnLst/>
            <a:rect l="l" t="t" r="r" b="b"/>
            <a:pathLst>
              <a:path w="15179" h="11275" extrusionOk="0">
                <a:moveTo>
                  <a:pt x="4004" y="0"/>
                </a:moveTo>
                <a:lnTo>
                  <a:pt x="4004" y="0"/>
                </a:lnTo>
                <a:cubicBezTo>
                  <a:pt x="3670" y="200"/>
                  <a:pt x="3370" y="367"/>
                  <a:pt x="3103" y="600"/>
                </a:cubicBezTo>
                <a:cubicBezTo>
                  <a:pt x="2903" y="734"/>
                  <a:pt x="2703" y="901"/>
                  <a:pt x="2536" y="1034"/>
                </a:cubicBezTo>
                <a:cubicBezTo>
                  <a:pt x="1" y="3236"/>
                  <a:pt x="1" y="6138"/>
                  <a:pt x="2536" y="8339"/>
                </a:cubicBezTo>
                <a:cubicBezTo>
                  <a:pt x="2703" y="8506"/>
                  <a:pt x="2903" y="8640"/>
                  <a:pt x="3070" y="8773"/>
                </a:cubicBezTo>
                <a:cubicBezTo>
                  <a:pt x="3337" y="8973"/>
                  <a:pt x="3637" y="9173"/>
                  <a:pt x="3904" y="9340"/>
                </a:cubicBezTo>
                <a:cubicBezTo>
                  <a:pt x="4204" y="9507"/>
                  <a:pt x="4504" y="9640"/>
                  <a:pt x="4838" y="9807"/>
                </a:cubicBezTo>
                <a:cubicBezTo>
                  <a:pt x="5071" y="9907"/>
                  <a:pt x="5338" y="10041"/>
                  <a:pt x="5605" y="10141"/>
                </a:cubicBezTo>
                <a:cubicBezTo>
                  <a:pt x="5872" y="10241"/>
                  <a:pt x="6139" y="10341"/>
                  <a:pt x="6405" y="10441"/>
                </a:cubicBezTo>
                <a:cubicBezTo>
                  <a:pt x="7239" y="10708"/>
                  <a:pt x="8073" y="10908"/>
                  <a:pt x="8941" y="11041"/>
                </a:cubicBezTo>
                <a:lnTo>
                  <a:pt x="9541" y="11108"/>
                </a:lnTo>
                <a:cubicBezTo>
                  <a:pt x="10375" y="11241"/>
                  <a:pt x="11209" y="11275"/>
                  <a:pt x="12076" y="11275"/>
                </a:cubicBezTo>
                <a:cubicBezTo>
                  <a:pt x="13110" y="11275"/>
                  <a:pt x="14144" y="11208"/>
                  <a:pt x="15178" y="11041"/>
                </a:cubicBezTo>
                <a:cubicBezTo>
                  <a:pt x="15178" y="11041"/>
                  <a:pt x="13811" y="10741"/>
                  <a:pt x="14044" y="9473"/>
                </a:cubicBezTo>
                <a:cubicBezTo>
                  <a:pt x="13811" y="7505"/>
                  <a:pt x="5238" y="2102"/>
                  <a:pt x="5238" y="2102"/>
                </a:cubicBezTo>
                <a:cubicBezTo>
                  <a:pt x="5238" y="2102"/>
                  <a:pt x="3370" y="1334"/>
                  <a:pt x="4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4961401" y="2703136"/>
            <a:ext cx="349110" cy="183397"/>
          </a:xfrm>
          <a:custGeom>
            <a:avLst/>
            <a:gdLst/>
            <a:ahLst/>
            <a:cxnLst/>
            <a:rect l="l" t="t" r="r" b="b"/>
            <a:pathLst>
              <a:path w="18714" h="9831" extrusionOk="0">
                <a:moveTo>
                  <a:pt x="9358" y="0"/>
                </a:moveTo>
                <a:cubicBezTo>
                  <a:pt x="7184" y="0"/>
                  <a:pt x="5006" y="476"/>
                  <a:pt x="3336" y="1433"/>
                </a:cubicBezTo>
                <a:cubicBezTo>
                  <a:pt x="134" y="3301"/>
                  <a:pt x="0" y="6236"/>
                  <a:pt x="2936" y="8171"/>
                </a:cubicBezTo>
                <a:cubicBezTo>
                  <a:pt x="3069" y="8238"/>
                  <a:pt x="3203" y="8304"/>
                  <a:pt x="3336" y="8405"/>
                </a:cubicBezTo>
                <a:cubicBezTo>
                  <a:pt x="5004" y="9355"/>
                  <a:pt x="7180" y="9831"/>
                  <a:pt x="9357" y="9831"/>
                </a:cubicBezTo>
                <a:cubicBezTo>
                  <a:pt x="11534" y="9831"/>
                  <a:pt x="13710" y="9355"/>
                  <a:pt x="15378" y="8405"/>
                </a:cubicBezTo>
                <a:cubicBezTo>
                  <a:pt x="18680" y="6470"/>
                  <a:pt x="18714" y="3368"/>
                  <a:pt x="15378" y="1433"/>
                </a:cubicBezTo>
                <a:cubicBezTo>
                  <a:pt x="15245" y="1366"/>
                  <a:pt x="15111" y="1299"/>
                  <a:pt x="14944" y="1199"/>
                </a:cubicBezTo>
                <a:cubicBezTo>
                  <a:pt x="13348" y="401"/>
                  <a:pt x="11354" y="0"/>
                  <a:pt x="9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4969497" y="2707296"/>
            <a:ext cx="332936" cy="175189"/>
          </a:xfrm>
          <a:custGeom>
            <a:avLst/>
            <a:gdLst/>
            <a:ahLst/>
            <a:cxnLst/>
            <a:rect l="l" t="t" r="r" b="b"/>
            <a:pathLst>
              <a:path w="17847" h="9391" extrusionOk="0">
                <a:moveTo>
                  <a:pt x="8923" y="1"/>
                </a:moveTo>
                <a:cubicBezTo>
                  <a:pt x="6838" y="1"/>
                  <a:pt x="4753" y="459"/>
                  <a:pt x="3169" y="1377"/>
                </a:cubicBezTo>
                <a:cubicBezTo>
                  <a:pt x="0" y="3211"/>
                  <a:pt x="0" y="6180"/>
                  <a:pt x="3169" y="8015"/>
                </a:cubicBezTo>
                <a:cubicBezTo>
                  <a:pt x="4753" y="8932"/>
                  <a:pt x="6838"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4985671" y="2731566"/>
            <a:ext cx="300569" cy="150919"/>
          </a:xfrm>
          <a:custGeom>
            <a:avLst/>
            <a:gdLst/>
            <a:ahLst/>
            <a:cxnLst/>
            <a:rect l="l" t="t" r="r" b="b"/>
            <a:pathLst>
              <a:path w="16112" h="8090" extrusionOk="0">
                <a:moveTo>
                  <a:pt x="8056" y="1"/>
                </a:moveTo>
                <a:cubicBezTo>
                  <a:pt x="5971" y="1"/>
                  <a:pt x="3886" y="459"/>
                  <a:pt x="2302" y="1377"/>
                </a:cubicBezTo>
                <a:cubicBezTo>
                  <a:pt x="1001" y="2144"/>
                  <a:pt x="234" y="3078"/>
                  <a:pt x="0" y="4045"/>
                </a:cubicBezTo>
                <a:cubicBezTo>
                  <a:pt x="234" y="5013"/>
                  <a:pt x="1001" y="5980"/>
                  <a:pt x="2302" y="6714"/>
                </a:cubicBezTo>
                <a:cubicBezTo>
                  <a:pt x="3886" y="7631"/>
                  <a:pt x="5971" y="8090"/>
                  <a:pt x="8056" y="8090"/>
                </a:cubicBezTo>
                <a:cubicBezTo>
                  <a:pt x="10141" y="8090"/>
                  <a:pt x="12226" y="7631"/>
                  <a:pt x="13810" y="6714"/>
                </a:cubicBezTo>
                <a:cubicBezTo>
                  <a:pt x="15111" y="5980"/>
                  <a:pt x="15878" y="5013"/>
                  <a:pt x="16112" y="4045"/>
                </a:cubicBezTo>
                <a:cubicBezTo>
                  <a:pt x="15878" y="3078"/>
                  <a:pt x="15111" y="2144"/>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5036692" y="2738561"/>
            <a:ext cx="199142" cy="130697"/>
          </a:xfrm>
          <a:custGeom>
            <a:avLst/>
            <a:gdLst/>
            <a:ahLst/>
            <a:cxnLst/>
            <a:rect l="l" t="t" r="r" b="b"/>
            <a:pathLst>
              <a:path w="10675" h="7006" extrusionOk="0">
                <a:moveTo>
                  <a:pt x="7274" y="4070"/>
                </a:moveTo>
                <a:cubicBezTo>
                  <a:pt x="7528" y="4070"/>
                  <a:pt x="7770" y="4119"/>
                  <a:pt x="8006" y="4237"/>
                </a:cubicBezTo>
                <a:cubicBezTo>
                  <a:pt x="7940" y="4304"/>
                  <a:pt x="7873" y="4337"/>
                  <a:pt x="7806" y="4371"/>
                </a:cubicBezTo>
                <a:cubicBezTo>
                  <a:pt x="7739" y="4404"/>
                  <a:pt x="7639" y="4437"/>
                  <a:pt x="7539" y="4504"/>
                </a:cubicBezTo>
                <a:cubicBezTo>
                  <a:pt x="7195" y="4642"/>
                  <a:pt x="6832" y="4709"/>
                  <a:pt x="6475" y="4709"/>
                </a:cubicBezTo>
                <a:cubicBezTo>
                  <a:pt x="6141" y="4709"/>
                  <a:pt x="5811" y="4650"/>
                  <a:pt x="5505" y="4537"/>
                </a:cubicBezTo>
                <a:cubicBezTo>
                  <a:pt x="6161" y="4288"/>
                  <a:pt x="6740" y="4070"/>
                  <a:pt x="7274" y="4070"/>
                </a:cubicBezTo>
                <a:close/>
                <a:moveTo>
                  <a:pt x="1268" y="1"/>
                </a:moveTo>
                <a:lnTo>
                  <a:pt x="1" y="701"/>
                </a:lnTo>
                <a:lnTo>
                  <a:pt x="1" y="1669"/>
                </a:lnTo>
                <a:lnTo>
                  <a:pt x="434" y="1936"/>
                </a:lnTo>
                <a:cubicBezTo>
                  <a:pt x="301" y="2102"/>
                  <a:pt x="234" y="2269"/>
                  <a:pt x="234" y="2503"/>
                </a:cubicBezTo>
                <a:lnTo>
                  <a:pt x="234" y="3437"/>
                </a:lnTo>
                <a:cubicBezTo>
                  <a:pt x="234" y="3870"/>
                  <a:pt x="534" y="4237"/>
                  <a:pt x="1135" y="4571"/>
                </a:cubicBezTo>
                <a:cubicBezTo>
                  <a:pt x="1635" y="4871"/>
                  <a:pt x="2236" y="5038"/>
                  <a:pt x="2836" y="5071"/>
                </a:cubicBezTo>
                <a:lnTo>
                  <a:pt x="3203" y="5071"/>
                </a:lnTo>
                <a:cubicBezTo>
                  <a:pt x="3837" y="5038"/>
                  <a:pt x="4437" y="4904"/>
                  <a:pt x="5071" y="4704"/>
                </a:cubicBezTo>
                <a:lnTo>
                  <a:pt x="5404" y="4571"/>
                </a:lnTo>
                <a:lnTo>
                  <a:pt x="4370" y="5605"/>
                </a:lnTo>
                <a:lnTo>
                  <a:pt x="4370" y="6572"/>
                </a:lnTo>
                <a:cubicBezTo>
                  <a:pt x="4952" y="6796"/>
                  <a:pt x="5567" y="6906"/>
                  <a:pt x="6179" y="6906"/>
                </a:cubicBezTo>
                <a:cubicBezTo>
                  <a:pt x="6937" y="6906"/>
                  <a:pt x="7691" y="6737"/>
                  <a:pt x="8373" y="6405"/>
                </a:cubicBezTo>
                <a:lnTo>
                  <a:pt x="9407" y="7006"/>
                </a:lnTo>
                <a:lnTo>
                  <a:pt x="10675" y="6272"/>
                </a:lnTo>
                <a:lnTo>
                  <a:pt x="10675" y="5305"/>
                </a:lnTo>
                <a:lnTo>
                  <a:pt x="10241" y="5071"/>
                </a:lnTo>
                <a:cubicBezTo>
                  <a:pt x="10375" y="4871"/>
                  <a:pt x="10441" y="4671"/>
                  <a:pt x="10441" y="4437"/>
                </a:cubicBezTo>
                <a:lnTo>
                  <a:pt x="10441" y="3470"/>
                </a:lnTo>
                <a:cubicBezTo>
                  <a:pt x="10441" y="3036"/>
                  <a:pt x="10175" y="2669"/>
                  <a:pt x="9574" y="2336"/>
                </a:cubicBezTo>
                <a:lnTo>
                  <a:pt x="9541" y="2336"/>
                </a:lnTo>
                <a:cubicBezTo>
                  <a:pt x="8945" y="2007"/>
                  <a:pt x="8274" y="1843"/>
                  <a:pt x="7597" y="1843"/>
                </a:cubicBezTo>
                <a:cubicBezTo>
                  <a:pt x="7174" y="1843"/>
                  <a:pt x="6749" y="1907"/>
                  <a:pt x="6338" y="2036"/>
                </a:cubicBezTo>
                <a:cubicBezTo>
                  <a:pt x="5905" y="2136"/>
                  <a:pt x="5505" y="2269"/>
                  <a:pt x="5138" y="2403"/>
                </a:cubicBezTo>
                <a:cubicBezTo>
                  <a:pt x="4704" y="2569"/>
                  <a:pt x="4270" y="2703"/>
                  <a:pt x="3837" y="2836"/>
                </a:cubicBezTo>
                <a:cubicBezTo>
                  <a:pt x="3695" y="2860"/>
                  <a:pt x="3554" y="2883"/>
                  <a:pt x="3400" y="2883"/>
                </a:cubicBezTo>
                <a:cubicBezTo>
                  <a:pt x="3337" y="2883"/>
                  <a:pt x="3271" y="2879"/>
                  <a:pt x="3203" y="2870"/>
                </a:cubicBezTo>
                <a:cubicBezTo>
                  <a:pt x="3036" y="2870"/>
                  <a:pt x="2869" y="2836"/>
                  <a:pt x="2703" y="2736"/>
                </a:cubicBezTo>
                <a:lnTo>
                  <a:pt x="2736" y="2703"/>
                </a:lnTo>
                <a:lnTo>
                  <a:pt x="2869" y="2636"/>
                </a:lnTo>
                <a:cubicBezTo>
                  <a:pt x="3280" y="2410"/>
                  <a:pt x="3730" y="2285"/>
                  <a:pt x="4186" y="2285"/>
                </a:cubicBezTo>
                <a:cubicBezTo>
                  <a:pt x="4469" y="2285"/>
                  <a:pt x="4756" y="2334"/>
                  <a:pt x="5038" y="2436"/>
                </a:cubicBezTo>
                <a:lnTo>
                  <a:pt x="6072" y="1369"/>
                </a:lnTo>
                <a:lnTo>
                  <a:pt x="6072" y="401"/>
                </a:lnTo>
                <a:cubicBezTo>
                  <a:pt x="5536" y="210"/>
                  <a:pt x="4978" y="117"/>
                  <a:pt x="4423" y="117"/>
                </a:cubicBezTo>
                <a:cubicBezTo>
                  <a:pt x="4011" y="117"/>
                  <a:pt x="3601" y="168"/>
                  <a:pt x="3203" y="268"/>
                </a:cubicBezTo>
                <a:cubicBezTo>
                  <a:pt x="2903" y="368"/>
                  <a:pt x="2602" y="468"/>
                  <a:pt x="2302"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036077" y="2738561"/>
            <a:ext cx="202258" cy="111408"/>
          </a:xfrm>
          <a:custGeom>
            <a:avLst/>
            <a:gdLst/>
            <a:ahLst/>
            <a:cxnLst/>
            <a:rect l="l" t="t" r="r" b="b"/>
            <a:pathLst>
              <a:path w="10842" h="5972" extrusionOk="0">
                <a:moveTo>
                  <a:pt x="1301" y="1"/>
                </a:moveTo>
                <a:lnTo>
                  <a:pt x="34" y="735"/>
                </a:lnTo>
                <a:lnTo>
                  <a:pt x="1068" y="1335"/>
                </a:lnTo>
                <a:cubicBezTo>
                  <a:pt x="34" y="2102"/>
                  <a:pt x="0" y="2936"/>
                  <a:pt x="1201" y="3637"/>
                </a:cubicBezTo>
                <a:cubicBezTo>
                  <a:pt x="1701" y="3937"/>
                  <a:pt x="2302" y="4104"/>
                  <a:pt x="2902" y="4104"/>
                </a:cubicBezTo>
                <a:lnTo>
                  <a:pt x="3269" y="4104"/>
                </a:lnTo>
                <a:cubicBezTo>
                  <a:pt x="3903" y="4070"/>
                  <a:pt x="4503" y="3937"/>
                  <a:pt x="5104" y="3704"/>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8" y="4671"/>
                  <a:pt x="6538" y="4671"/>
                </a:cubicBezTo>
                <a:cubicBezTo>
                  <a:pt x="6188" y="4671"/>
                  <a:pt x="5838" y="4604"/>
                  <a:pt x="5504" y="4471"/>
                </a:cubicBezTo>
                <a:lnTo>
                  <a:pt x="4403" y="5572"/>
                </a:lnTo>
                <a:cubicBezTo>
                  <a:pt x="4985" y="5795"/>
                  <a:pt x="5600" y="5906"/>
                  <a:pt x="6212" y="5906"/>
                </a:cubicBezTo>
                <a:cubicBezTo>
                  <a:pt x="6970" y="5906"/>
                  <a:pt x="7724" y="5737"/>
                  <a:pt x="8406" y="5405"/>
                </a:cubicBezTo>
                <a:lnTo>
                  <a:pt x="9440" y="5972"/>
                </a:lnTo>
                <a:lnTo>
                  <a:pt x="10708" y="5271"/>
                </a:lnTo>
                <a:lnTo>
                  <a:pt x="9674" y="4704"/>
                </a:lnTo>
                <a:cubicBezTo>
                  <a:pt x="10708" y="3904"/>
                  <a:pt x="10841" y="3036"/>
                  <a:pt x="9607" y="2336"/>
                </a:cubicBezTo>
                <a:cubicBezTo>
                  <a:pt x="8988" y="2006"/>
                  <a:pt x="8305" y="1829"/>
                  <a:pt x="7621" y="1829"/>
                </a:cubicBezTo>
                <a:cubicBezTo>
                  <a:pt x="7200" y="1829"/>
                  <a:pt x="6778" y="1896"/>
                  <a:pt x="6371" y="2036"/>
                </a:cubicBezTo>
                <a:cubicBezTo>
                  <a:pt x="5938" y="2136"/>
                  <a:pt x="5538" y="2269"/>
                  <a:pt x="5171" y="2403"/>
                </a:cubicBezTo>
                <a:cubicBezTo>
                  <a:pt x="4737" y="2569"/>
                  <a:pt x="4303" y="2703"/>
                  <a:pt x="3870" y="2803"/>
                </a:cubicBezTo>
                <a:cubicBezTo>
                  <a:pt x="3670" y="2870"/>
                  <a:pt x="3469" y="2870"/>
                  <a:pt x="3236" y="2870"/>
                </a:cubicBezTo>
                <a:cubicBezTo>
                  <a:pt x="3036" y="2870"/>
                  <a:pt x="2836" y="2803"/>
                  <a:pt x="2669" y="2703"/>
                </a:cubicBezTo>
                <a:cubicBezTo>
                  <a:pt x="2235" y="2469"/>
                  <a:pt x="2202" y="2136"/>
                  <a:pt x="2769" y="1735"/>
                </a:cubicBezTo>
                <a:lnTo>
                  <a:pt x="2902" y="1669"/>
                </a:lnTo>
                <a:cubicBezTo>
                  <a:pt x="3002" y="1602"/>
                  <a:pt x="3136" y="1535"/>
                  <a:pt x="3236" y="1502"/>
                </a:cubicBezTo>
                <a:cubicBezTo>
                  <a:pt x="3546" y="1364"/>
                  <a:pt x="3865" y="1297"/>
                  <a:pt x="4179" y="1297"/>
                </a:cubicBezTo>
                <a:cubicBezTo>
                  <a:pt x="4473" y="1297"/>
                  <a:pt x="4763" y="1356"/>
                  <a:pt x="5037" y="1469"/>
                </a:cubicBezTo>
                <a:lnTo>
                  <a:pt x="6105" y="401"/>
                </a:lnTo>
                <a:cubicBezTo>
                  <a:pt x="5570" y="229"/>
                  <a:pt x="5024" y="134"/>
                  <a:pt x="4474" y="134"/>
                </a:cubicBezTo>
                <a:cubicBezTo>
                  <a:pt x="4063" y="134"/>
                  <a:pt x="3649" y="187"/>
                  <a:pt x="3236" y="301"/>
                </a:cubicBezTo>
                <a:cubicBezTo>
                  <a:pt x="2936" y="368"/>
                  <a:pt x="2635" y="468"/>
                  <a:pt x="2335"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5036692" y="2738561"/>
            <a:ext cx="42962" cy="13711"/>
          </a:xfrm>
          <a:custGeom>
            <a:avLst/>
            <a:gdLst/>
            <a:ahLst/>
            <a:cxnLst/>
            <a:rect l="l" t="t" r="r" b="b"/>
            <a:pathLst>
              <a:path w="2303" h="735" extrusionOk="0">
                <a:moveTo>
                  <a:pt x="1268" y="1"/>
                </a:moveTo>
                <a:lnTo>
                  <a:pt x="1" y="735"/>
                </a:lnTo>
                <a:lnTo>
                  <a:pt x="1268" y="134"/>
                </a:lnTo>
                <a:lnTo>
                  <a:pt x="2302" y="601"/>
                </a:lnTo>
                <a:lnTo>
                  <a:pt x="12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5093944" y="2740949"/>
            <a:ext cx="56021" cy="24401"/>
          </a:xfrm>
          <a:custGeom>
            <a:avLst/>
            <a:gdLst/>
            <a:ahLst/>
            <a:cxnLst/>
            <a:rect l="l" t="t" r="r" b="b"/>
            <a:pathLst>
              <a:path w="3003" h="1308" extrusionOk="0">
                <a:moveTo>
                  <a:pt x="1381" y="1"/>
                </a:moveTo>
                <a:cubicBezTo>
                  <a:pt x="913" y="1"/>
                  <a:pt x="446" y="68"/>
                  <a:pt x="0" y="206"/>
                </a:cubicBezTo>
                <a:cubicBezTo>
                  <a:pt x="384" y="118"/>
                  <a:pt x="781" y="75"/>
                  <a:pt x="1180" y="75"/>
                </a:cubicBezTo>
                <a:cubicBezTo>
                  <a:pt x="1681" y="75"/>
                  <a:pt x="2186" y="143"/>
                  <a:pt x="2669" y="273"/>
                </a:cubicBezTo>
                <a:lnTo>
                  <a:pt x="1935" y="1307"/>
                </a:lnTo>
                <a:lnTo>
                  <a:pt x="3003" y="273"/>
                </a:lnTo>
                <a:cubicBezTo>
                  <a:pt x="2481" y="93"/>
                  <a:pt x="1930" y="1"/>
                  <a:pt x="1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5154928" y="2772513"/>
            <a:ext cx="82772" cy="53820"/>
          </a:xfrm>
          <a:custGeom>
            <a:avLst/>
            <a:gdLst/>
            <a:ahLst/>
            <a:cxnLst/>
            <a:rect l="l" t="t" r="r" b="b"/>
            <a:pathLst>
              <a:path w="4437" h="2885" extrusionOk="0">
                <a:moveTo>
                  <a:pt x="1200" y="0"/>
                </a:moveTo>
                <a:cubicBezTo>
                  <a:pt x="797" y="0"/>
                  <a:pt x="392" y="60"/>
                  <a:pt x="0" y="182"/>
                </a:cubicBezTo>
                <a:cubicBezTo>
                  <a:pt x="290" y="126"/>
                  <a:pt x="582" y="99"/>
                  <a:pt x="873" y="99"/>
                </a:cubicBezTo>
                <a:cubicBezTo>
                  <a:pt x="1621" y="99"/>
                  <a:pt x="2363" y="280"/>
                  <a:pt x="3036" y="616"/>
                </a:cubicBezTo>
                <a:cubicBezTo>
                  <a:pt x="4037" y="1183"/>
                  <a:pt x="4203" y="1884"/>
                  <a:pt x="3303" y="2884"/>
                </a:cubicBezTo>
                <a:cubicBezTo>
                  <a:pt x="4337" y="2084"/>
                  <a:pt x="4437" y="1216"/>
                  <a:pt x="3236" y="516"/>
                </a:cubicBezTo>
                <a:lnTo>
                  <a:pt x="3203" y="516"/>
                </a:lnTo>
                <a:cubicBezTo>
                  <a:pt x="2590" y="178"/>
                  <a:pt x="1897" y="0"/>
                  <a:pt x="1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212180" y="2826314"/>
            <a:ext cx="23655" cy="24904"/>
          </a:xfrm>
          <a:custGeom>
            <a:avLst/>
            <a:gdLst/>
            <a:ahLst/>
            <a:cxnLst/>
            <a:rect l="l" t="t" r="r" b="b"/>
            <a:pathLst>
              <a:path w="1268" h="1335" extrusionOk="0">
                <a:moveTo>
                  <a:pt x="234" y="0"/>
                </a:moveTo>
                <a:lnTo>
                  <a:pt x="1001" y="634"/>
                </a:lnTo>
                <a:lnTo>
                  <a:pt x="0" y="1335"/>
                </a:lnTo>
                <a:lnTo>
                  <a:pt x="0" y="1335"/>
                </a:lnTo>
                <a:lnTo>
                  <a:pt x="1268" y="601"/>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5118215" y="2822584"/>
            <a:ext cx="59136" cy="20539"/>
          </a:xfrm>
          <a:custGeom>
            <a:avLst/>
            <a:gdLst/>
            <a:ahLst/>
            <a:cxnLst/>
            <a:rect l="l" t="t" r="r" b="b"/>
            <a:pathLst>
              <a:path w="3170" h="1101" extrusionOk="0">
                <a:moveTo>
                  <a:pt x="1101" y="0"/>
                </a:moveTo>
                <a:lnTo>
                  <a:pt x="0" y="1101"/>
                </a:lnTo>
                <a:lnTo>
                  <a:pt x="1168" y="167"/>
                </a:lnTo>
                <a:cubicBezTo>
                  <a:pt x="1424" y="244"/>
                  <a:pt x="1685" y="281"/>
                  <a:pt x="1946" y="281"/>
                </a:cubicBezTo>
                <a:cubicBezTo>
                  <a:pt x="2363" y="281"/>
                  <a:pt x="2779" y="185"/>
                  <a:pt x="3169" y="0"/>
                </a:cubicBezTo>
                <a:lnTo>
                  <a:pt x="3169" y="0"/>
                </a:lnTo>
                <a:cubicBezTo>
                  <a:pt x="2836" y="134"/>
                  <a:pt x="2485" y="200"/>
                  <a:pt x="2135" y="200"/>
                </a:cubicBezTo>
                <a:cubicBezTo>
                  <a:pt x="1785" y="200"/>
                  <a:pt x="1435" y="134"/>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5073405" y="2770928"/>
            <a:ext cx="34251" cy="22106"/>
          </a:xfrm>
          <a:custGeom>
            <a:avLst/>
            <a:gdLst/>
            <a:ahLst/>
            <a:cxnLst/>
            <a:rect l="l" t="t" r="r" b="b"/>
            <a:pathLst>
              <a:path w="1836" h="1185" extrusionOk="0">
                <a:moveTo>
                  <a:pt x="768" y="0"/>
                </a:moveTo>
                <a:cubicBezTo>
                  <a:pt x="201" y="301"/>
                  <a:pt x="1" y="601"/>
                  <a:pt x="334" y="934"/>
                </a:cubicBezTo>
                <a:cubicBezTo>
                  <a:pt x="617" y="1096"/>
                  <a:pt x="924" y="1184"/>
                  <a:pt x="1234" y="1184"/>
                </a:cubicBezTo>
                <a:cubicBezTo>
                  <a:pt x="1435" y="1184"/>
                  <a:pt x="1638" y="1147"/>
                  <a:pt x="1835" y="1068"/>
                </a:cubicBezTo>
                <a:lnTo>
                  <a:pt x="1835" y="1068"/>
                </a:lnTo>
                <a:cubicBezTo>
                  <a:pt x="1635" y="1101"/>
                  <a:pt x="1435" y="1135"/>
                  <a:pt x="1235" y="1135"/>
                </a:cubicBezTo>
                <a:cubicBezTo>
                  <a:pt x="1035" y="1101"/>
                  <a:pt x="835" y="1068"/>
                  <a:pt x="634" y="934"/>
                </a:cubicBezTo>
                <a:cubicBezTo>
                  <a:pt x="234" y="734"/>
                  <a:pt x="167" y="367"/>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5036207" y="2763466"/>
            <a:ext cx="54025" cy="51656"/>
          </a:xfrm>
          <a:custGeom>
            <a:avLst/>
            <a:gdLst/>
            <a:ahLst/>
            <a:cxnLst/>
            <a:rect l="l" t="t" r="r" b="b"/>
            <a:pathLst>
              <a:path w="2896" h="2769" extrusionOk="0">
                <a:moveTo>
                  <a:pt x="1061" y="0"/>
                </a:moveTo>
                <a:cubicBezTo>
                  <a:pt x="1056" y="3"/>
                  <a:pt x="1050" y="8"/>
                  <a:pt x="1043" y="14"/>
                </a:cubicBezTo>
                <a:lnTo>
                  <a:pt x="1043" y="14"/>
                </a:lnTo>
                <a:cubicBezTo>
                  <a:pt x="1049" y="9"/>
                  <a:pt x="1055" y="5"/>
                  <a:pt x="1061" y="0"/>
                </a:cubicBezTo>
                <a:close/>
                <a:moveTo>
                  <a:pt x="1043" y="14"/>
                </a:moveTo>
                <a:cubicBezTo>
                  <a:pt x="26" y="777"/>
                  <a:pt x="0" y="1605"/>
                  <a:pt x="1161" y="2302"/>
                </a:cubicBezTo>
                <a:cubicBezTo>
                  <a:pt x="1694" y="2602"/>
                  <a:pt x="2295" y="2769"/>
                  <a:pt x="2895" y="2769"/>
                </a:cubicBezTo>
                <a:cubicBezTo>
                  <a:pt x="1995" y="2669"/>
                  <a:pt x="894" y="2168"/>
                  <a:pt x="560" y="1468"/>
                </a:cubicBezTo>
                <a:cubicBezTo>
                  <a:pt x="242" y="800"/>
                  <a:pt x="894" y="133"/>
                  <a:pt x="1043" y="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880494" y="2635735"/>
            <a:ext cx="458652" cy="264173"/>
          </a:xfrm>
          <a:custGeom>
            <a:avLst/>
            <a:gdLst/>
            <a:ahLst/>
            <a:cxnLst/>
            <a:rect l="l" t="t" r="r" b="b"/>
            <a:pathLst>
              <a:path w="24586" h="14161" extrusionOk="0">
                <a:moveTo>
                  <a:pt x="12293" y="1"/>
                </a:moveTo>
                <a:cubicBezTo>
                  <a:pt x="9149" y="1"/>
                  <a:pt x="6005" y="693"/>
                  <a:pt x="3604" y="2077"/>
                </a:cubicBezTo>
                <a:cubicBezTo>
                  <a:pt x="2403" y="2711"/>
                  <a:pt x="1402" y="3645"/>
                  <a:pt x="668" y="4779"/>
                </a:cubicBezTo>
                <a:lnTo>
                  <a:pt x="1" y="4779"/>
                </a:lnTo>
                <a:lnTo>
                  <a:pt x="1" y="7281"/>
                </a:lnTo>
                <a:cubicBezTo>
                  <a:pt x="101" y="9015"/>
                  <a:pt x="1302" y="10750"/>
                  <a:pt x="3604" y="12084"/>
                </a:cubicBezTo>
                <a:cubicBezTo>
                  <a:pt x="6005" y="13469"/>
                  <a:pt x="9149" y="14161"/>
                  <a:pt x="12293" y="14161"/>
                </a:cubicBezTo>
                <a:cubicBezTo>
                  <a:pt x="15437" y="14161"/>
                  <a:pt x="18581" y="13469"/>
                  <a:pt x="20983" y="12084"/>
                </a:cubicBezTo>
                <a:cubicBezTo>
                  <a:pt x="23284" y="10750"/>
                  <a:pt x="24485" y="9015"/>
                  <a:pt x="24585" y="7281"/>
                </a:cubicBezTo>
                <a:lnTo>
                  <a:pt x="24585" y="4779"/>
                </a:lnTo>
                <a:lnTo>
                  <a:pt x="23885" y="4779"/>
                </a:lnTo>
                <a:cubicBezTo>
                  <a:pt x="23151" y="3645"/>
                  <a:pt x="22150" y="2711"/>
                  <a:pt x="20983" y="2077"/>
                </a:cubicBezTo>
                <a:cubicBezTo>
                  <a:pt x="18581" y="693"/>
                  <a:pt x="15437" y="1"/>
                  <a:pt x="12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857474" y="2592791"/>
            <a:ext cx="500961" cy="264938"/>
          </a:xfrm>
          <a:custGeom>
            <a:avLst/>
            <a:gdLst/>
            <a:ahLst/>
            <a:cxnLst/>
            <a:rect l="l" t="t" r="r" b="b"/>
            <a:pathLst>
              <a:path w="26854" h="14202" extrusionOk="0">
                <a:moveTo>
                  <a:pt x="13494" y="1"/>
                </a:moveTo>
                <a:cubicBezTo>
                  <a:pt x="10350" y="1"/>
                  <a:pt x="7206" y="693"/>
                  <a:pt x="4804" y="2077"/>
                </a:cubicBezTo>
                <a:cubicBezTo>
                  <a:pt x="1" y="4846"/>
                  <a:pt x="1" y="9349"/>
                  <a:pt x="4804" y="12118"/>
                </a:cubicBezTo>
                <a:cubicBezTo>
                  <a:pt x="7201" y="13507"/>
                  <a:pt x="10347" y="14201"/>
                  <a:pt x="13492" y="14201"/>
                </a:cubicBezTo>
                <a:cubicBezTo>
                  <a:pt x="15862" y="14201"/>
                  <a:pt x="18232" y="13807"/>
                  <a:pt x="20282" y="13019"/>
                </a:cubicBezTo>
                <a:lnTo>
                  <a:pt x="20449" y="12952"/>
                </a:lnTo>
                <a:cubicBezTo>
                  <a:pt x="21049" y="12718"/>
                  <a:pt x="21650" y="12418"/>
                  <a:pt x="22183" y="12118"/>
                </a:cubicBezTo>
                <a:cubicBezTo>
                  <a:pt x="26186" y="9816"/>
                  <a:pt x="26853" y="6280"/>
                  <a:pt x="24185" y="3579"/>
                </a:cubicBezTo>
                <a:cubicBezTo>
                  <a:pt x="23584" y="3011"/>
                  <a:pt x="22917" y="2478"/>
                  <a:pt x="22183" y="2077"/>
                </a:cubicBezTo>
                <a:cubicBezTo>
                  <a:pt x="19782" y="693"/>
                  <a:pt x="16638" y="1"/>
                  <a:pt x="13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5107637" y="2632788"/>
            <a:ext cx="222162" cy="132562"/>
          </a:xfrm>
          <a:custGeom>
            <a:avLst/>
            <a:gdLst/>
            <a:ahLst/>
            <a:cxnLst/>
            <a:rect l="l" t="t" r="r" b="b"/>
            <a:pathLst>
              <a:path w="11909" h="7106" extrusionOk="0">
                <a:moveTo>
                  <a:pt x="7639" y="0"/>
                </a:moveTo>
                <a:cubicBezTo>
                  <a:pt x="8139" y="801"/>
                  <a:pt x="7939" y="1635"/>
                  <a:pt x="5271" y="1768"/>
                </a:cubicBezTo>
                <a:cubicBezTo>
                  <a:pt x="0" y="2068"/>
                  <a:pt x="6672" y="7105"/>
                  <a:pt x="6672" y="7105"/>
                </a:cubicBezTo>
                <a:cubicBezTo>
                  <a:pt x="6672" y="7105"/>
                  <a:pt x="8315" y="6316"/>
                  <a:pt x="9631" y="6316"/>
                </a:cubicBezTo>
                <a:cubicBezTo>
                  <a:pt x="10209" y="6316"/>
                  <a:pt x="10723" y="6468"/>
                  <a:pt x="11008" y="6905"/>
                </a:cubicBezTo>
                <a:cubicBezTo>
                  <a:pt x="11909" y="5204"/>
                  <a:pt x="11609" y="3336"/>
                  <a:pt x="10108" y="1768"/>
                </a:cubicBezTo>
                <a:cubicBezTo>
                  <a:pt x="9807" y="1435"/>
                  <a:pt x="9474" y="1168"/>
                  <a:pt x="9140" y="934"/>
                </a:cubicBezTo>
                <a:cubicBezTo>
                  <a:pt x="8840" y="701"/>
                  <a:pt x="8540" y="501"/>
                  <a:pt x="8206" y="300"/>
                </a:cubicBezTo>
                <a:cubicBezTo>
                  <a:pt x="8039" y="200"/>
                  <a:pt x="7839" y="100"/>
                  <a:pt x="7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5260086" y="2673661"/>
            <a:ext cx="64733" cy="62009"/>
          </a:xfrm>
          <a:custGeom>
            <a:avLst/>
            <a:gdLst/>
            <a:ahLst/>
            <a:cxnLst/>
            <a:rect l="l" t="t" r="r" b="b"/>
            <a:pathLst>
              <a:path w="3470" h="3324" extrusionOk="0">
                <a:moveTo>
                  <a:pt x="1329" y="1"/>
                </a:moveTo>
                <a:cubicBezTo>
                  <a:pt x="1275" y="1"/>
                  <a:pt x="1222" y="4"/>
                  <a:pt x="1168" y="11"/>
                </a:cubicBezTo>
                <a:cubicBezTo>
                  <a:pt x="368" y="111"/>
                  <a:pt x="1" y="911"/>
                  <a:pt x="301" y="1845"/>
                </a:cubicBezTo>
                <a:cubicBezTo>
                  <a:pt x="581" y="2686"/>
                  <a:pt x="1384" y="3323"/>
                  <a:pt x="2141" y="3323"/>
                </a:cubicBezTo>
                <a:cubicBezTo>
                  <a:pt x="2195" y="3323"/>
                  <a:pt x="2249" y="3320"/>
                  <a:pt x="2302" y="3313"/>
                </a:cubicBezTo>
                <a:cubicBezTo>
                  <a:pt x="3070" y="3246"/>
                  <a:pt x="3470" y="2412"/>
                  <a:pt x="3170" y="1512"/>
                </a:cubicBezTo>
                <a:cubicBezTo>
                  <a:pt x="2858" y="640"/>
                  <a:pt x="2082"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4934649" y="2633198"/>
            <a:ext cx="349110" cy="183491"/>
          </a:xfrm>
          <a:custGeom>
            <a:avLst/>
            <a:gdLst/>
            <a:ahLst/>
            <a:cxnLst/>
            <a:rect l="l" t="t" r="r" b="b"/>
            <a:pathLst>
              <a:path w="18714" h="9836" extrusionOk="0">
                <a:moveTo>
                  <a:pt x="9403" y="0"/>
                </a:moveTo>
                <a:cubicBezTo>
                  <a:pt x="7210" y="0"/>
                  <a:pt x="5012" y="485"/>
                  <a:pt x="3336" y="1446"/>
                </a:cubicBezTo>
                <a:cubicBezTo>
                  <a:pt x="167" y="3281"/>
                  <a:pt x="0" y="6216"/>
                  <a:pt x="2969" y="8151"/>
                </a:cubicBezTo>
                <a:cubicBezTo>
                  <a:pt x="3069" y="8217"/>
                  <a:pt x="3202" y="8317"/>
                  <a:pt x="3336" y="8384"/>
                </a:cubicBezTo>
                <a:cubicBezTo>
                  <a:pt x="5004" y="9352"/>
                  <a:pt x="7188" y="9835"/>
                  <a:pt x="9369" y="9835"/>
                </a:cubicBezTo>
                <a:cubicBezTo>
                  <a:pt x="11550" y="9835"/>
                  <a:pt x="13726" y="9352"/>
                  <a:pt x="15378" y="8384"/>
                </a:cubicBezTo>
                <a:cubicBezTo>
                  <a:pt x="18713" y="6483"/>
                  <a:pt x="18713" y="3347"/>
                  <a:pt x="15378" y="1446"/>
                </a:cubicBezTo>
                <a:cubicBezTo>
                  <a:pt x="15244" y="1346"/>
                  <a:pt x="15111" y="1279"/>
                  <a:pt x="14977" y="1212"/>
                </a:cubicBezTo>
                <a:cubicBezTo>
                  <a:pt x="13388" y="402"/>
                  <a:pt x="11398" y="0"/>
                  <a:pt x="94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957670" y="2637134"/>
            <a:ext cx="303685" cy="175506"/>
          </a:xfrm>
          <a:custGeom>
            <a:avLst/>
            <a:gdLst/>
            <a:ahLst/>
            <a:cxnLst/>
            <a:rect l="l" t="t" r="r" b="b"/>
            <a:pathLst>
              <a:path w="16279" h="9408" extrusionOk="0">
                <a:moveTo>
                  <a:pt x="8139" y="1"/>
                </a:moveTo>
                <a:cubicBezTo>
                  <a:pt x="3636" y="1"/>
                  <a:pt x="0" y="2102"/>
                  <a:pt x="0" y="4704"/>
                </a:cubicBezTo>
                <a:cubicBezTo>
                  <a:pt x="0" y="7306"/>
                  <a:pt x="3636" y="9407"/>
                  <a:pt x="8139" y="9407"/>
                </a:cubicBezTo>
                <a:cubicBezTo>
                  <a:pt x="12643" y="9407"/>
                  <a:pt x="16279" y="7306"/>
                  <a:pt x="16279" y="4704"/>
                </a:cubicBezTo>
                <a:cubicBezTo>
                  <a:pt x="16279" y="2102"/>
                  <a:pt x="12643" y="1"/>
                  <a:pt x="81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958901" y="2661871"/>
            <a:ext cx="300588" cy="150453"/>
          </a:xfrm>
          <a:custGeom>
            <a:avLst/>
            <a:gdLst/>
            <a:ahLst/>
            <a:cxnLst/>
            <a:rect l="l" t="t" r="r" b="b"/>
            <a:pathLst>
              <a:path w="16113" h="8065" extrusionOk="0">
                <a:moveTo>
                  <a:pt x="8069" y="1"/>
                </a:moveTo>
                <a:cubicBezTo>
                  <a:pt x="5989" y="1"/>
                  <a:pt x="3904" y="459"/>
                  <a:pt x="2303" y="1377"/>
                </a:cubicBezTo>
                <a:cubicBezTo>
                  <a:pt x="1035" y="2144"/>
                  <a:pt x="268" y="3044"/>
                  <a:pt x="1" y="4045"/>
                </a:cubicBezTo>
                <a:cubicBezTo>
                  <a:pt x="268" y="5013"/>
                  <a:pt x="1035" y="5947"/>
                  <a:pt x="2303" y="6714"/>
                </a:cubicBezTo>
                <a:cubicBezTo>
                  <a:pt x="3887" y="7614"/>
                  <a:pt x="5972" y="8065"/>
                  <a:pt x="8057" y="8065"/>
                </a:cubicBezTo>
                <a:cubicBezTo>
                  <a:pt x="10142" y="8065"/>
                  <a:pt x="12226" y="7614"/>
                  <a:pt x="13811" y="6714"/>
                </a:cubicBezTo>
                <a:cubicBezTo>
                  <a:pt x="15112" y="5947"/>
                  <a:pt x="15879" y="5013"/>
                  <a:pt x="16112" y="4045"/>
                </a:cubicBezTo>
                <a:cubicBezTo>
                  <a:pt x="15912" y="3044"/>
                  <a:pt x="15112" y="2110"/>
                  <a:pt x="13811" y="1377"/>
                </a:cubicBezTo>
                <a:cubicBezTo>
                  <a:pt x="12226" y="459"/>
                  <a:pt x="10150" y="1"/>
                  <a:pt x="80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5010557" y="2668251"/>
            <a:ext cx="197911" cy="130697"/>
          </a:xfrm>
          <a:custGeom>
            <a:avLst/>
            <a:gdLst/>
            <a:ahLst/>
            <a:cxnLst/>
            <a:rect l="l" t="t" r="r" b="b"/>
            <a:pathLst>
              <a:path w="10609" h="7006" extrusionOk="0">
                <a:moveTo>
                  <a:pt x="7247" y="4102"/>
                </a:moveTo>
                <a:cubicBezTo>
                  <a:pt x="7503" y="4102"/>
                  <a:pt x="7745" y="4151"/>
                  <a:pt x="7973" y="4270"/>
                </a:cubicBezTo>
                <a:lnTo>
                  <a:pt x="7806" y="4370"/>
                </a:lnTo>
                <a:cubicBezTo>
                  <a:pt x="7706" y="4437"/>
                  <a:pt x="7606" y="4470"/>
                  <a:pt x="7506" y="4504"/>
                </a:cubicBezTo>
                <a:cubicBezTo>
                  <a:pt x="7180" y="4658"/>
                  <a:pt x="6827" y="4733"/>
                  <a:pt x="6470" y="4733"/>
                </a:cubicBezTo>
                <a:cubicBezTo>
                  <a:pt x="6134" y="4733"/>
                  <a:pt x="5795" y="4667"/>
                  <a:pt x="5471" y="4537"/>
                </a:cubicBezTo>
                <a:cubicBezTo>
                  <a:pt x="6124" y="4312"/>
                  <a:pt x="6716" y="4102"/>
                  <a:pt x="7247" y="4102"/>
                </a:cubicBezTo>
                <a:close/>
                <a:moveTo>
                  <a:pt x="1235" y="1"/>
                </a:moveTo>
                <a:lnTo>
                  <a:pt x="1" y="734"/>
                </a:lnTo>
                <a:lnTo>
                  <a:pt x="1" y="1702"/>
                </a:lnTo>
                <a:lnTo>
                  <a:pt x="401" y="1935"/>
                </a:lnTo>
                <a:cubicBezTo>
                  <a:pt x="301" y="2102"/>
                  <a:pt x="234" y="2302"/>
                  <a:pt x="234" y="2502"/>
                </a:cubicBezTo>
                <a:lnTo>
                  <a:pt x="234" y="3470"/>
                </a:lnTo>
                <a:cubicBezTo>
                  <a:pt x="234" y="3870"/>
                  <a:pt x="501" y="4237"/>
                  <a:pt x="1101" y="4604"/>
                </a:cubicBezTo>
                <a:cubicBezTo>
                  <a:pt x="1635" y="4904"/>
                  <a:pt x="2202" y="5071"/>
                  <a:pt x="2836" y="5104"/>
                </a:cubicBezTo>
                <a:lnTo>
                  <a:pt x="3170" y="5104"/>
                </a:lnTo>
                <a:cubicBezTo>
                  <a:pt x="3803" y="5037"/>
                  <a:pt x="4404" y="4904"/>
                  <a:pt x="5004" y="4704"/>
                </a:cubicBezTo>
                <a:lnTo>
                  <a:pt x="5371" y="4570"/>
                </a:lnTo>
                <a:lnTo>
                  <a:pt x="5371" y="4570"/>
                </a:lnTo>
                <a:lnTo>
                  <a:pt x="4304" y="5638"/>
                </a:lnTo>
                <a:lnTo>
                  <a:pt x="4304" y="6605"/>
                </a:lnTo>
                <a:cubicBezTo>
                  <a:pt x="4887" y="6810"/>
                  <a:pt x="5490" y="6912"/>
                  <a:pt x="6090" y="6912"/>
                </a:cubicBezTo>
                <a:cubicBezTo>
                  <a:pt x="6861" y="6912"/>
                  <a:pt x="7627" y="6743"/>
                  <a:pt x="8340" y="6405"/>
                </a:cubicBezTo>
                <a:lnTo>
                  <a:pt x="9374" y="7006"/>
                </a:lnTo>
                <a:lnTo>
                  <a:pt x="10608" y="6305"/>
                </a:lnTo>
                <a:lnTo>
                  <a:pt x="10608" y="5338"/>
                </a:lnTo>
                <a:lnTo>
                  <a:pt x="10208" y="5071"/>
                </a:lnTo>
                <a:cubicBezTo>
                  <a:pt x="10341" y="4904"/>
                  <a:pt x="10408" y="4671"/>
                  <a:pt x="10441" y="4437"/>
                </a:cubicBezTo>
                <a:lnTo>
                  <a:pt x="10441" y="3470"/>
                </a:lnTo>
                <a:cubicBezTo>
                  <a:pt x="10441" y="3069"/>
                  <a:pt x="10141" y="2702"/>
                  <a:pt x="9574" y="2336"/>
                </a:cubicBezTo>
                <a:cubicBezTo>
                  <a:pt x="8972" y="2014"/>
                  <a:pt x="8310" y="1850"/>
                  <a:pt x="7645" y="1850"/>
                </a:cubicBezTo>
                <a:cubicBezTo>
                  <a:pt x="7205" y="1850"/>
                  <a:pt x="6764" y="1922"/>
                  <a:pt x="6338" y="2069"/>
                </a:cubicBezTo>
                <a:cubicBezTo>
                  <a:pt x="5905" y="2169"/>
                  <a:pt x="5505" y="2302"/>
                  <a:pt x="5138" y="2436"/>
                </a:cubicBezTo>
                <a:cubicBezTo>
                  <a:pt x="4704" y="2602"/>
                  <a:pt x="4270" y="2736"/>
                  <a:pt x="3837" y="2836"/>
                </a:cubicBezTo>
                <a:cubicBezTo>
                  <a:pt x="3637" y="2903"/>
                  <a:pt x="3436" y="2903"/>
                  <a:pt x="3203" y="2903"/>
                </a:cubicBezTo>
                <a:cubicBezTo>
                  <a:pt x="3036" y="2903"/>
                  <a:pt x="2869" y="2836"/>
                  <a:pt x="2703" y="2769"/>
                </a:cubicBezTo>
                <a:lnTo>
                  <a:pt x="2736" y="2736"/>
                </a:lnTo>
                <a:lnTo>
                  <a:pt x="2869" y="2669"/>
                </a:lnTo>
                <a:cubicBezTo>
                  <a:pt x="3003" y="2602"/>
                  <a:pt x="3103" y="2536"/>
                  <a:pt x="3203" y="2502"/>
                </a:cubicBezTo>
                <a:cubicBezTo>
                  <a:pt x="3513" y="2364"/>
                  <a:pt x="3832" y="2298"/>
                  <a:pt x="4151" y="2298"/>
                </a:cubicBezTo>
                <a:cubicBezTo>
                  <a:pt x="4449" y="2298"/>
                  <a:pt x="4747" y="2356"/>
                  <a:pt x="5038" y="2469"/>
                </a:cubicBezTo>
                <a:lnTo>
                  <a:pt x="6038" y="1368"/>
                </a:lnTo>
                <a:lnTo>
                  <a:pt x="6038" y="401"/>
                </a:lnTo>
                <a:cubicBezTo>
                  <a:pt x="5513" y="232"/>
                  <a:pt x="4977" y="147"/>
                  <a:pt x="4442" y="147"/>
                </a:cubicBezTo>
                <a:cubicBezTo>
                  <a:pt x="4027" y="147"/>
                  <a:pt x="3611" y="199"/>
                  <a:pt x="3203" y="301"/>
                </a:cubicBezTo>
                <a:cubicBezTo>
                  <a:pt x="2869" y="367"/>
                  <a:pt x="2569" y="468"/>
                  <a:pt x="2269" y="601"/>
                </a:cubicBezTo>
                <a:lnTo>
                  <a:pt x="1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5009941" y="2668866"/>
            <a:ext cx="201623" cy="111408"/>
          </a:xfrm>
          <a:custGeom>
            <a:avLst/>
            <a:gdLst/>
            <a:ahLst/>
            <a:cxnLst/>
            <a:rect l="l" t="t" r="r" b="b"/>
            <a:pathLst>
              <a:path w="10808" h="5972" extrusionOk="0">
                <a:moveTo>
                  <a:pt x="1268" y="1"/>
                </a:moveTo>
                <a:lnTo>
                  <a:pt x="34" y="701"/>
                </a:lnTo>
                <a:lnTo>
                  <a:pt x="1068" y="1302"/>
                </a:lnTo>
                <a:cubicBezTo>
                  <a:pt x="34" y="2102"/>
                  <a:pt x="0" y="2903"/>
                  <a:pt x="1168" y="3603"/>
                </a:cubicBezTo>
                <a:cubicBezTo>
                  <a:pt x="1701" y="3904"/>
                  <a:pt x="2302" y="4070"/>
                  <a:pt x="2902" y="4104"/>
                </a:cubicBezTo>
                <a:lnTo>
                  <a:pt x="3236" y="4104"/>
                </a:lnTo>
                <a:cubicBezTo>
                  <a:pt x="3870" y="4037"/>
                  <a:pt x="4503" y="3904"/>
                  <a:pt x="5071" y="3670"/>
                </a:cubicBezTo>
                <a:cubicBezTo>
                  <a:pt x="5914" y="3389"/>
                  <a:pt x="6643" y="3075"/>
                  <a:pt x="7279" y="3075"/>
                </a:cubicBezTo>
                <a:cubicBezTo>
                  <a:pt x="7548" y="3075"/>
                  <a:pt x="7801" y="3131"/>
                  <a:pt x="8039" y="3270"/>
                </a:cubicBezTo>
                <a:cubicBezTo>
                  <a:pt x="8606" y="3570"/>
                  <a:pt x="8440" y="3970"/>
                  <a:pt x="7839" y="4304"/>
                </a:cubicBezTo>
                <a:cubicBezTo>
                  <a:pt x="7772" y="4337"/>
                  <a:pt x="7672" y="4404"/>
                  <a:pt x="7572" y="4437"/>
                </a:cubicBezTo>
                <a:cubicBezTo>
                  <a:pt x="7239" y="4587"/>
                  <a:pt x="6880" y="4663"/>
                  <a:pt x="6522" y="4663"/>
                </a:cubicBezTo>
                <a:cubicBezTo>
                  <a:pt x="6163" y="4663"/>
                  <a:pt x="5804" y="4587"/>
                  <a:pt x="5471" y="4437"/>
                </a:cubicBezTo>
                <a:lnTo>
                  <a:pt x="4370" y="5538"/>
                </a:lnTo>
                <a:cubicBezTo>
                  <a:pt x="4967" y="5762"/>
                  <a:pt x="5583" y="5872"/>
                  <a:pt x="6196" y="5872"/>
                </a:cubicBezTo>
                <a:cubicBezTo>
                  <a:pt x="6953" y="5872"/>
                  <a:pt x="7705" y="5703"/>
                  <a:pt x="8406" y="5371"/>
                </a:cubicBezTo>
                <a:lnTo>
                  <a:pt x="9440" y="5972"/>
                </a:lnTo>
                <a:lnTo>
                  <a:pt x="10675" y="5238"/>
                </a:lnTo>
                <a:lnTo>
                  <a:pt x="9640" y="4638"/>
                </a:lnTo>
                <a:cubicBezTo>
                  <a:pt x="10675" y="3837"/>
                  <a:pt x="10808" y="2970"/>
                  <a:pt x="9607" y="2269"/>
                </a:cubicBezTo>
                <a:cubicBezTo>
                  <a:pt x="9005" y="1948"/>
                  <a:pt x="8331" y="1784"/>
                  <a:pt x="7657" y="1784"/>
                </a:cubicBezTo>
                <a:cubicBezTo>
                  <a:pt x="7210" y="1784"/>
                  <a:pt x="6763" y="1856"/>
                  <a:pt x="6338" y="2002"/>
                </a:cubicBezTo>
                <a:cubicBezTo>
                  <a:pt x="5938" y="2102"/>
                  <a:pt x="5504" y="2269"/>
                  <a:pt x="5137" y="2369"/>
                </a:cubicBezTo>
                <a:cubicBezTo>
                  <a:pt x="4704" y="2536"/>
                  <a:pt x="4270" y="2669"/>
                  <a:pt x="3836" y="2803"/>
                </a:cubicBezTo>
                <a:cubicBezTo>
                  <a:pt x="3636" y="2836"/>
                  <a:pt x="3436" y="2870"/>
                  <a:pt x="3236" y="2870"/>
                </a:cubicBezTo>
                <a:cubicBezTo>
                  <a:pt x="3036" y="2836"/>
                  <a:pt x="2802" y="2803"/>
                  <a:pt x="2635" y="2669"/>
                </a:cubicBezTo>
                <a:cubicBezTo>
                  <a:pt x="2235" y="2436"/>
                  <a:pt x="2168" y="2102"/>
                  <a:pt x="2769" y="1735"/>
                </a:cubicBezTo>
                <a:cubicBezTo>
                  <a:pt x="2802" y="1702"/>
                  <a:pt x="2836" y="1669"/>
                  <a:pt x="2902" y="1669"/>
                </a:cubicBezTo>
                <a:cubicBezTo>
                  <a:pt x="3002" y="1602"/>
                  <a:pt x="3102" y="1535"/>
                  <a:pt x="3236" y="1469"/>
                </a:cubicBezTo>
                <a:cubicBezTo>
                  <a:pt x="3540" y="1344"/>
                  <a:pt x="3862" y="1276"/>
                  <a:pt x="4189" y="1276"/>
                </a:cubicBezTo>
                <a:cubicBezTo>
                  <a:pt x="4472" y="1276"/>
                  <a:pt x="4758" y="1327"/>
                  <a:pt x="5037" y="1435"/>
                </a:cubicBezTo>
                <a:lnTo>
                  <a:pt x="6071" y="401"/>
                </a:lnTo>
                <a:cubicBezTo>
                  <a:pt x="5554" y="210"/>
                  <a:pt x="5005" y="117"/>
                  <a:pt x="4453" y="117"/>
                </a:cubicBezTo>
                <a:cubicBezTo>
                  <a:pt x="4044" y="117"/>
                  <a:pt x="3634" y="168"/>
                  <a:pt x="3236" y="268"/>
                </a:cubicBezTo>
                <a:cubicBezTo>
                  <a:pt x="2902" y="368"/>
                  <a:pt x="2602" y="468"/>
                  <a:pt x="2335"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5010557" y="2668251"/>
            <a:ext cx="42328" cy="13711"/>
          </a:xfrm>
          <a:custGeom>
            <a:avLst/>
            <a:gdLst/>
            <a:ahLst/>
            <a:cxnLst/>
            <a:rect l="l" t="t" r="r" b="b"/>
            <a:pathLst>
              <a:path w="2269" h="735" extrusionOk="0">
                <a:moveTo>
                  <a:pt x="1235" y="1"/>
                </a:moveTo>
                <a:lnTo>
                  <a:pt x="1" y="734"/>
                </a:lnTo>
                <a:lnTo>
                  <a:pt x="1268" y="167"/>
                </a:lnTo>
                <a:lnTo>
                  <a:pt x="2269" y="601"/>
                </a:lnTo>
                <a:lnTo>
                  <a:pt x="2269" y="601"/>
                </a:lnTo>
                <a:lnTo>
                  <a:pt x="1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5067193" y="2670881"/>
            <a:ext cx="56021" cy="24774"/>
          </a:xfrm>
          <a:custGeom>
            <a:avLst/>
            <a:gdLst/>
            <a:ahLst/>
            <a:cxnLst/>
            <a:rect l="l" t="t" r="r" b="b"/>
            <a:pathLst>
              <a:path w="3003" h="1328" extrusionOk="0">
                <a:moveTo>
                  <a:pt x="1429" y="1"/>
                </a:moveTo>
                <a:cubicBezTo>
                  <a:pt x="952" y="1"/>
                  <a:pt x="473" y="67"/>
                  <a:pt x="0" y="193"/>
                </a:cubicBezTo>
                <a:cubicBezTo>
                  <a:pt x="375" y="124"/>
                  <a:pt x="751" y="89"/>
                  <a:pt x="1123" y="89"/>
                </a:cubicBezTo>
                <a:cubicBezTo>
                  <a:pt x="1645" y="89"/>
                  <a:pt x="2163" y="157"/>
                  <a:pt x="2669" y="293"/>
                </a:cubicBezTo>
                <a:lnTo>
                  <a:pt x="1968" y="1327"/>
                </a:lnTo>
                <a:lnTo>
                  <a:pt x="1968" y="1327"/>
                </a:lnTo>
                <a:lnTo>
                  <a:pt x="3002" y="260"/>
                </a:lnTo>
                <a:cubicBezTo>
                  <a:pt x="2492" y="84"/>
                  <a:pt x="1962" y="1"/>
                  <a:pt x="1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5128176" y="2702352"/>
            <a:ext cx="82772" cy="53652"/>
          </a:xfrm>
          <a:custGeom>
            <a:avLst/>
            <a:gdLst/>
            <a:ahLst/>
            <a:cxnLst/>
            <a:rect l="l" t="t" r="r" b="b"/>
            <a:pathLst>
              <a:path w="4437" h="2876" extrusionOk="0">
                <a:moveTo>
                  <a:pt x="1250" y="0"/>
                </a:moveTo>
                <a:cubicBezTo>
                  <a:pt x="828" y="0"/>
                  <a:pt x="407" y="67"/>
                  <a:pt x="0" y="207"/>
                </a:cubicBezTo>
                <a:cubicBezTo>
                  <a:pt x="310" y="147"/>
                  <a:pt x="624" y="117"/>
                  <a:pt x="935" y="117"/>
                </a:cubicBezTo>
                <a:cubicBezTo>
                  <a:pt x="1663" y="117"/>
                  <a:pt x="2382" y="281"/>
                  <a:pt x="3036" y="608"/>
                </a:cubicBezTo>
                <a:cubicBezTo>
                  <a:pt x="4036" y="1208"/>
                  <a:pt x="4203" y="1909"/>
                  <a:pt x="3302" y="2876"/>
                </a:cubicBezTo>
                <a:cubicBezTo>
                  <a:pt x="4337" y="2075"/>
                  <a:pt x="4437" y="1208"/>
                  <a:pt x="3236" y="508"/>
                </a:cubicBezTo>
                <a:cubicBezTo>
                  <a:pt x="2616" y="177"/>
                  <a:pt x="1933" y="0"/>
                  <a:pt x="1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5186044" y="2756619"/>
            <a:ext cx="23039" cy="24289"/>
          </a:xfrm>
          <a:custGeom>
            <a:avLst/>
            <a:gdLst/>
            <a:ahLst/>
            <a:cxnLst/>
            <a:rect l="l" t="t" r="r" b="b"/>
            <a:pathLst>
              <a:path w="1235" h="1302" extrusionOk="0">
                <a:moveTo>
                  <a:pt x="200" y="0"/>
                </a:moveTo>
                <a:lnTo>
                  <a:pt x="1001" y="601"/>
                </a:lnTo>
                <a:lnTo>
                  <a:pt x="0" y="1301"/>
                </a:lnTo>
                <a:lnTo>
                  <a:pt x="1235" y="601"/>
                </a:lnTo>
                <a:lnTo>
                  <a:pt x="2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5091463" y="2752254"/>
            <a:ext cx="59118" cy="21173"/>
          </a:xfrm>
          <a:custGeom>
            <a:avLst/>
            <a:gdLst/>
            <a:ahLst/>
            <a:cxnLst/>
            <a:rect l="l" t="t" r="r" b="b"/>
            <a:pathLst>
              <a:path w="3169" h="1135" extrusionOk="0">
                <a:moveTo>
                  <a:pt x="3169" y="1"/>
                </a:moveTo>
                <a:lnTo>
                  <a:pt x="3169" y="1"/>
                </a:lnTo>
                <a:cubicBezTo>
                  <a:pt x="2826" y="155"/>
                  <a:pt x="2464" y="230"/>
                  <a:pt x="2104" y="230"/>
                </a:cubicBezTo>
                <a:cubicBezTo>
                  <a:pt x="1764" y="230"/>
                  <a:pt x="1425" y="164"/>
                  <a:pt x="1101" y="34"/>
                </a:cubicBezTo>
                <a:lnTo>
                  <a:pt x="0" y="1135"/>
                </a:lnTo>
                <a:lnTo>
                  <a:pt x="0" y="1135"/>
                </a:lnTo>
                <a:lnTo>
                  <a:pt x="1201" y="201"/>
                </a:lnTo>
                <a:cubicBezTo>
                  <a:pt x="1442" y="264"/>
                  <a:pt x="1698" y="299"/>
                  <a:pt x="1955" y="299"/>
                </a:cubicBezTo>
                <a:cubicBezTo>
                  <a:pt x="2374" y="299"/>
                  <a:pt x="2797" y="207"/>
                  <a:pt x="3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5047270" y="2700617"/>
            <a:ext cx="34251" cy="22274"/>
          </a:xfrm>
          <a:custGeom>
            <a:avLst/>
            <a:gdLst/>
            <a:ahLst/>
            <a:cxnLst/>
            <a:rect l="l" t="t" r="r" b="b"/>
            <a:pathLst>
              <a:path w="1836" h="1194" extrusionOk="0">
                <a:moveTo>
                  <a:pt x="768" y="0"/>
                </a:moveTo>
                <a:lnTo>
                  <a:pt x="768" y="0"/>
                </a:lnTo>
                <a:cubicBezTo>
                  <a:pt x="201" y="300"/>
                  <a:pt x="1" y="634"/>
                  <a:pt x="334" y="934"/>
                </a:cubicBezTo>
                <a:cubicBezTo>
                  <a:pt x="607" y="1109"/>
                  <a:pt x="902" y="1194"/>
                  <a:pt x="1200" y="1194"/>
                </a:cubicBezTo>
                <a:cubicBezTo>
                  <a:pt x="1413" y="1194"/>
                  <a:pt x="1627" y="1151"/>
                  <a:pt x="1835" y="1068"/>
                </a:cubicBezTo>
                <a:lnTo>
                  <a:pt x="1835" y="1068"/>
                </a:lnTo>
                <a:cubicBezTo>
                  <a:pt x="1635" y="1134"/>
                  <a:pt x="1435" y="1134"/>
                  <a:pt x="1235" y="1134"/>
                </a:cubicBezTo>
                <a:cubicBezTo>
                  <a:pt x="1035" y="1134"/>
                  <a:pt x="801" y="1068"/>
                  <a:pt x="634" y="967"/>
                </a:cubicBezTo>
                <a:cubicBezTo>
                  <a:pt x="234" y="734"/>
                  <a:pt x="167" y="40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5009456" y="2693136"/>
            <a:ext cx="54640" cy="52290"/>
          </a:xfrm>
          <a:custGeom>
            <a:avLst/>
            <a:gdLst/>
            <a:ahLst/>
            <a:cxnLst/>
            <a:rect l="l" t="t" r="r" b="b"/>
            <a:pathLst>
              <a:path w="2929" h="2803" extrusionOk="0">
                <a:moveTo>
                  <a:pt x="1094" y="1"/>
                </a:moveTo>
                <a:cubicBezTo>
                  <a:pt x="1088" y="4"/>
                  <a:pt x="1081" y="10"/>
                  <a:pt x="1073" y="17"/>
                </a:cubicBezTo>
                <a:lnTo>
                  <a:pt x="1073" y="17"/>
                </a:lnTo>
                <a:cubicBezTo>
                  <a:pt x="1080" y="11"/>
                  <a:pt x="1087" y="6"/>
                  <a:pt x="1094" y="1"/>
                </a:cubicBezTo>
                <a:close/>
                <a:moveTo>
                  <a:pt x="1073" y="17"/>
                </a:moveTo>
                <a:lnTo>
                  <a:pt x="1073" y="17"/>
                </a:lnTo>
                <a:cubicBezTo>
                  <a:pt x="26" y="812"/>
                  <a:pt x="1" y="1640"/>
                  <a:pt x="1194" y="2302"/>
                </a:cubicBezTo>
                <a:cubicBezTo>
                  <a:pt x="1727" y="2603"/>
                  <a:pt x="2328" y="2769"/>
                  <a:pt x="2928" y="2803"/>
                </a:cubicBezTo>
                <a:cubicBezTo>
                  <a:pt x="2028" y="2703"/>
                  <a:pt x="927" y="2169"/>
                  <a:pt x="593" y="1469"/>
                </a:cubicBezTo>
                <a:cubicBezTo>
                  <a:pt x="277" y="805"/>
                  <a:pt x="919" y="142"/>
                  <a:pt x="1073" y="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897918" y="2562309"/>
            <a:ext cx="458652" cy="264789"/>
          </a:xfrm>
          <a:custGeom>
            <a:avLst/>
            <a:gdLst/>
            <a:ahLst/>
            <a:cxnLst/>
            <a:rect l="l" t="t" r="r" b="b"/>
            <a:pathLst>
              <a:path w="24586" h="14194" extrusionOk="0">
                <a:moveTo>
                  <a:pt x="12272" y="0"/>
                </a:moveTo>
                <a:cubicBezTo>
                  <a:pt x="9124" y="0"/>
                  <a:pt x="5972" y="693"/>
                  <a:pt x="3570" y="2077"/>
                </a:cubicBezTo>
                <a:cubicBezTo>
                  <a:pt x="2403" y="2744"/>
                  <a:pt x="1402" y="3678"/>
                  <a:pt x="668" y="4812"/>
                </a:cubicBezTo>
                <a:lnTo>
                  <a:pt x="1" y="4812"/>
                </a:lnTo>
                <a:lnTo>
                  <a:pt x="1" y="7314"/>
                </a:lnTo>
                <a:cubicBezTo>
                  <a:pt x="101" y="9049"/>
                  <a:pt x="1302" y="10783"/>
                  <a:pt x="3604" y="12117"/>
                </a:cubicBezTo>
                <a:cubicBezTo>
                  <a:pt x="6005" y="13502"/>
                  <a:pt x="9157" y="14194"/>
                  <a:pt x="12306" y="14194"/>
                </a:cubicBezTo>
                <a:cubicBezTo>
                  <a:pt x="15454" y="14194"/>
                  <a:pt x="18598" y="13502"/>
                  <a:pt x="20983" y="12117"/>
                </a:cubicBezTo>
                <a:cubicBezTo>
                  <a:pt x="23318" y="10783"/>
                  <a:pt x="24485" y="9049"/>
                  <a:pt x="24585" y="7314"/>
                </a:cubicBezTo>
                <a:lnTo>
                  <a:pt x="24585" y="4812"/>
                </a:lnTo>
                <a:lnTo>
                  <a:pt x="23885" y="4812"/>
                </a:lnTo>
                <a:cubicBezTo>
                  <a:pt x="23151" y="3678"/>
                  <a:pt x="22150" y="2744"/>
                  <a:pt x="20949" y="2077"/>
                </a:cubicBezTo>
                <a:cubicBezTo>
                  <a:pt x="18564" y="693"/>
                  <a:pt x="15420" y="0"/>
                  <a:pt x="12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878013" y="2519832"/>
            <a:ext cx="500961" cy="264584"/>
          </a:xfrm>
          <a:custGeom>
            <a:avLst/>
            <a:gdLst/>
            <a:ahLst/>
            <a:cxnLst/>
            <a:rect l="l" t="t" r="r" b="b"/>
            <a:pathLst>
              <a:path w="26854" h="14183" extrusionOk="0">
                <a:moveTo>
                  <a:pt x="13360" y="1"/>
                </a:moveTo>
                <a:cubicBezTo>
                  <a:pt x="10216" y="1"/>
                  <a:pt x="7072" y="685"/>
                  <a:pt x="4671" y="2052"/>
                </a:cubicBezTo>
                <a:cubicBezTo>
                  <a:pt x="3937" y="2486"/>
                  <a:pt x="3270" y="2986"/>
                  <a:pt x="2669" y="3587"/>
                </a:cubicBezTo>
                <a:cubicBezTo>
                  <a:pt x="1" y="6255"/>
                  <a:pt x="668" y="9791"/>
                  <a:pt x="4671" y="12093"/>
                </a:cubicBezTo>
                <a:cubicBezTo>
                  <a:pt x="5238" y="12426"/>
                  <a:pt x="5805" y="12693"/>
                  <a:pt x="6405" y="12927"/>
                </a:cubicBezTo>
                <a:lnTo>
                  <a:pt x="6605" y="13027"/>
                </a:lnTo>
                <a:cubicBezTo>
                  <a:pt x="8643" y="13796"/>
                  <a:pt x="10990" y="14182"/>
                  <a:pt x="13339" y="14182"/>
                </a:cubicBezTo>
                <a:cubicBezTo>
                  <a:pt x="16490" y="14182"/>
                  <a:pt x="19642" y="13488"/>
                  <a:pt x="22050" y="12093"/>
                </a:cubicBezTo>
                <a:cubicBezTo>
                  <a:pt x="26853" y="9324"/>
                  <a:pt x="26853" y="4821"/>
                  <a:pt x="22050" y="2052"/>
                </a:cubicBezTo>
                <a:cubicBezTo>
                  <a:pt x="19648" y="685"/>
                  <a:pt x="16504" y="1"/>
                  <a:pt x="133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953304" y="2560089"/>
            <a:ext cx="349128" cy="183323"/>
          </a:xfrm>
          <a:custGeom>
            <a:avLst/>
            <a:gdLst/>
            <a:ahLst/>
            <a:cxnLst/>
            <a:rect l="l" t="t" r="r" b="b"/>
            <a:pathLst>
              <a:path w="18715" h="9827" extrusionOk="0">
                <a:moveTo>
                  <a:pt x="9359" y="1"/>
                </a:moveTo>
                <a:cubicBezTo>
                  <a:pt x="7348" y="1"/>
                  <a:pt x="5342" y="410"/>
                  <a:pt x="3737" y="1229"/>
                </a:cubicBezTo>
                <a:cubicBezTo>
                  <a:pt x="3603" y="1295"/>
                  <a:pt x="3470" y="1362"/>
                  <a:pt x="3336" y="1429"/>
                </a:cubicBezTo>
                <a:cubicBezTo>
                  <a:pt x="1" y="3363"/>
                  <a:pt x="1" y="6466"/>
                  <a:pt x="3336" y="8400"/>
                </a:cubicBezTo>
                <a:cubicBezTo>
                  <a:pt x="4988" y="9351"/>
                  <a:pt x="7164" y="9826"/>
                  <a:pt x="9345" y="9826"/>
                </a:cubicBezTo>
                <a:cubicBezTo>
                  <a:pt x="11526" y="9826"/>
                  <a:pt x="13711" y="9351"/>
                  <a:pt x="15378" y="8400"/>
                </a:cubicBezTo>
                <a:cubicBezTo>
                  <a:pt x="15512" y="8300"/>
                  <a:pt x="15645" y="8234"/>
                  <a:pt x="15745" y="8134"/>
                </a:cubicBezTo>
                <a:cubicBezTo>
                  <a:pt x="18714" y="6232"/>
                  <a:pt x="18547" y="3297"/>
                  <a:pt x="15378" y="1429"/>
                </a:cubicBezTo>
                <a:cubicBezTo>
                  <a:pt x="13699" y="477"/>
                  <a:pt x="11527" y="1"/>
                  <a:pt x="9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975709" y="2564324"/>
            <a:ext cx="303069" cy="174891"/>
          </a:xfrm>
          <a:custGeom>
            <a:avLst/>
            <a:gdLst/>
            <a:ahLst/>
            <a:cxnLst/>
            <a:rect l="l" t="t" r="r" b="b"/>
            <a:pathLst>
              <a:path w="16246" h="9375" extrusionOk="0">
                <a:moveTo>
                  <a:pt x="8140" y="1"/>
                </a:moveTo>
                <a:cubicBezTo>
                  <a:pt x="3637" y="1"/>
                  <a:pt x="1" y="2102"/>
                  <a:pt x="1" y="4704"/>
                </a:cubicBezTo>
                <a:cubicBezTo>
                  <a:pt x="1" y="7273"/>
                  <a:pt x="3637" y="9374"/>
                  <a:pt x="8140" y="9374"/>
                </a:cubicBezTo>
                <a:cubicBezTo>
                  <a:pt x="12610" y="9374"/>
                  <a:pt x="16246" y="7273"/>
                  <a:pt x="16246" y="4704"/>
                </a:cubicBezTo>
                <a:cubicBezTo>
                  <a:pt x="16246" y="2102"/>
                  <a:pt x="12610" y="1"/>
                  <a:pt x="8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4976959" y="2588445"/>
            <a:ext cx="300569" cy="150919"/>
          </a:xfrm>
          <a:custGeom>
            <a:avLst/>
            <a:gdLst/>
            <a:ahLst/>
            <a:cxnLst/>
            <a:rect l="l" t="t" r="r" b="b"/>
            <a:pathLst>
              <a:path w="16112" h="8090" extrusionOk="0">
                <a:moveTo>
                  <a:pt x="8056" y="0"/>
                </a:moveTo>
                <a:cubicBezTo>
                  <a:pt x="5971" y="0"/>
                  <a:pt x="3886" y="459"/>
                  <a:pt x="2302" y="1376"/>
                </a:cubicBezTo>
                <a:cubicBezTo>
                  <a:pt x="1001" y="2144"/>
                  <a:pt x="234" y="3078"/>
                  <a:pt x="0" y="4045"/>
                </a:cubicBezTo>
                <a:cubicBezTo>
                  <a:pt x="234" y="5012"/>
                  <a:pt x="1001" y="5980"/>
                  <a:pt x="2302" y="6714"/>
                </a:cubicBezTo>
                <a:cubicBezTo>
                  <a:pt x="3886" y="7631"/>
                  <a:pt x="5971" y="8090"/>
                  <a:pt x="8056" y="8090"/>
                </a:cubicBezTo>
                <a:cubicBezTo>
                  <a:pt x="10141" y="8090"/>
                  <a:pt x="12226" y="7631"/>
                  <a:pt x="13810" y="6714"/>
                </a:cubicBezTo>
                <a:cubicBezTo>
                  <a:pt x="15111" y="5980"/>
                  <a:pt x="15878" y="5012"/>
                  <a:pt x="16112" y="4045"/>
                </a:cubicBezTo>
                <a:cubicBezTo>
                  <a:pt x="15878" y="3078"/>
                  <a:pt x="15111" y="2144"/>
                  <a:pt x="13810" y="1376"/>
                </a:cubicBezTo>
                <a:cubicBezTo>
                  <a:pt x="12226" y="459"/>
                  <a:pt x="10141" y="0"/>
                  <a:pt x="8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5028596" y="2596074"/>
            <a:ext cx="198527" cy="130697"/>
          </a:xfrm>
          <a:custGeom>
            <a:avLst/>
            <a:gdLst/>
            <a:ahLst/>
            <a:cxnLst/>
            <a:rect l="l" t="t" r="r" b="b"/>
            <a:pathLst>
              <a:path w="10642" h="7006" extrusionOk="0">
                <a:moveTo>
                  <a:pt x="7233" y="4068"/>
                </a:moveTo>
                <a:cubicBezTo>
                  <a:pt x="7489" y="4068"/>
                  <a:pt x="7735" y="4117"/>
                  <a:pt x="7973" y="4236"/>
                </a:cubicBezTo>
                <a:cubicBezTo>
                  <a:pt x="7907" y="4236"/>
                  <a:pt x="7840" y="4303"/>
                  <a:pt x="7773" y="4303"/>
                </a:cubicBezTo>
                <a:lnTo>
                  <a:pt x="7773" y="4337"/>
                </a:lnTo>
                <a:cubicBezTo>
                  <a:pt x="7706" y="4370"/>
                  <a:pt x="7606" y="4437"/>
                  <a:pt x="7506" y="4470"/>
                </a:cubicBezTo>
                <a:cubicBezTo>
                  <a:pt x="7152" y="4612"/>
                  <a:pt x="6779" y="4688"/>
                  <a:pt x="6412" y="4688"/>
                </a:cubicBezTo>
                <a:cubicBezTo>
                  <a:pt x="6088" y="4688"/>
                  <a:pt x="5769" y="4628"/>
                  <a:pt x="5472" y="4503"/>
                </a:cubicBezTo>
                <a:cubicBezTo>
                  <a:pt x="6124" y="4278"/>
                  <a:pt x="6701" y="4068"/>
                  <a:pt x="7233" y="4068"/>
                </a:cubicBezTo>
                <a:close/>
                <a:moveTo>
                  <a:pt x="1269" y="0"/>
                </a:moveTo>
                <a:lnTo>
                  <a:pt x="1" y="701"/>
                </a:lnTo>
                <a:lnTo>
                  <a:pt x="1" y="1668"/>
                </a:lnTo>
                <a:lnTo>
                  <a:pt x="435" y="1935"/>
                </a:lnTo>
                <a:cubicBezTo>
                  <a:pt x="301" y="2102"/>
                  <a:pt x="234" y="2268"/>
                  <a:pt x="234" y="2502"/>
                </a:cubicBezTo>
                <a:lnTo>
                  <a:pt x="234" y="3436"/>
                </a:lnTo>
                <a:cubicBezTo>
                  <a:pt x="234" y="3870"/>
                  <a:pt x="535" y="4236"/>
                  <a:pt x="1135" y="4570"/>
                </a:cubicBezTo>
                <a:cubicBezTo>
                  <a:pt x="1635" y="4870"/>
                  <a:pt x="2236" y="5070"/>
                  <a:pt x="2836" y="5070"/>
                </a:cubicBezTo>
                <a:lnTo>
                  <a:pt x="3203" y="5070"/>
                </a:lnTo>
                <a:cubicBezTo>
                  <a:pt x="3837" y="5037"/>
                  <a:pt x="4437" y="4904"/>
                  <a:pt x="5038" y="4670"/>
                </a:cubicBezTo>
                <a:lnTo>
                  <a:pt x="5405" y="4570"/>
                </a:lnTo>
                <a:lnTo>
                  <a:pt x="4337" y="5604"/>
                </a:lnTo>
                <a:lnTo>
                  <a:pt x="4337" y="6571"/>
                </a:lnTo>
                <a:cubicBezTo>
                  <a:pt x="4919" y="6795"/>
                  <a:pt x="5534" y="6905"/>
                  <a:pt x="6149" y="6905"/>
                </a:cubicBezTo>
                <a:cubicBezTo>
                  <a:pt x="6911" y="6905"/>
                  <a:pt x="7673" y="6737"/>
                  <a:pt x="8374" y="6405"/>
                </a:cubicBezTo>
                <a:lnTo>
                  <a:pt x="9408" y="7005"/>
                </a:lnTo>
                <a:lnTo>
                  <a:pt x="10642" y="6271"/>
                </a:lnTo>
                <a:lnTo>
                  <a:pt x="10642" y="5304"/>
                </a:lnTo>
                <a:lnTo>
                  <a:pt x="10242" y="5070"/>
                </a:lnTo>
                <a:cubicBezTo>
                  <a:pt x="10375" y="4870"/>
                  <a:pt x="10408" y="4637"/>
                  <a:pt x="10408" y="4403"/>
                </a:cubicBezTo>
                <a:lnTo>
                  <a:pt x="10408" y="3436"/>
                </a:lnTo>
                <a:cubicBezTo>
                  <a:pt x="10408" y="3036"/>
                  <a:pt x="10142" y="2635"/>
                  <a:pt x="9541" y="2302"/>
                </a:cubicBezTo>
                <a:cubicBezTo>
                  <a:pt x="8925" y="1973"/>
                  <a:pt x="8246" y="1809"/>
                  <a:pt x="7566" y="1809"/>
                </a:cubicBezTo>
                <a:cubicBezTo>
                  <a:pt x="7141" y="1809"/>
                  <a:pt x="6716" y="1873"/>
                  <a:pt x="6305" y="2002"/>
                </a:cubicBezTo>
                <a:cubicBezTo>
                  <a:pt x="5905" y="2102"/>
                  <a:pt x="5472" y="2268"/>
                  <a:pt x="5105" y="2368"/>
                </a:cubicBezTo>
                <a:cubicBezTo>
                  <a:pt x="4704" y="2535"/>
                  <a:pt x="4271" y="2669"/>
                  <a:pt x="3804" y="2802"/>
                </a:cubicBezTo>
                <a:cubicBezTo>
                  <a:pt x="3604" y="2835"/>
                  <a:pt x="3403" y="2869"/>
                  <a:pt x="3203" y="2869"/>
                </a:cubicBezTo>
                <a:cubicBezTo>
                  <a:pt x="3036" y="2835"/>
                  <a:pt x="2870" y="2802"/>
                  <a:pt x="2703" y="2735"/>
                </a:cubicBezTo>
                <a:lnTo>
                  <a:pt x="2736" y="2702"/>
                </a:lnTo>
                <a:lnTo>
                  <a:pt x="2870" y="2602"/>
                </a:lnTo>
                <a:cubicBezTo>
                  <a:pt x="2970" y="2535"/>
                  <a:pt x="3103" y="2502"/>
                  <a:pt x="3203" y="2435"/>
                </a:cubicBezTo>
                <a:cubicBezTo>
                  <a:pt x="3507" y="2310"/>
                  <a:pt x="3839" y="2242"/>
                  <a:pt x="4170" y="2242"/>
                </a:cubicBezTo>
                <a:cubicBezTo>
                  <a:pt x="4456" y="2242"/>
                  <a:pt x="4741" y="2293"/>
                  <a:pt x="5005" y="2402"/>
                </a:cubicBezTo>
                <a:lnTo>
                  <a:pt x="6072" y="1368"/>
                </a:lnTo>
                <a:lnTo>
                  <a:pt x="6072" y="400"/>
                </a:lnTo>
                <a:cubicBezTo>
                  <a:pt x="5536" y="209"/>
                  <a:pt x="4978" y="116"/>
                  <a:pt x="4423" y="116"/>
                </a:cubicBezTo>
                <a:cubicBezTo>
                  <a:pt x="4011" y="116"/>
                  <a:pt x="3601" y="167"/>
                  <a:pt x="3203" y="267"/>
                </a:cubicBezTo>
                <a:cubicBezTo>
                  <a:pt x="2903" y="367"/>
                  <a:pt x="2603" y="467"/>
                  <a:pt x="2303" y="601"/>
                </a:cubicBezTo>
                <a:lnTo>
                  <a:pt x="12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5027365" y="2595440"/>
            <a:ext cx="201623" cy="111408"/>
          </a:xfrm>
          <a:custGeom>
            <a:avLst/>
            <a:gdLst/>
            <a:ahLst/>
            <a:cxnLst/>
            <a:rect l="l" t="t" r="r" b="b"/>
            <a:pathLst>
              <a:path w="10808" h="5972" extrusionOk="0">
                <a:moveTo>
                  <a:pt x="1301" y="1"/>
                </a:moveTo>
                <a:lnTo>
                  <a:pt x="34" y="735"/>
                </a:lnTo>
                <a:lnTo>
                  <a:pt x="1068" y="1335"/>
                </a:lnTo>
                <a:cubicBezTo>
                  <a:pt x="34" y="2136"/>
                  <a:pt x="0" y="2936"/>
                  <a:pt x="1201" y="3637"/>
                </a:cubicBezTo>
                <a:cubicBezTo>
                  <a:pt x="1701" y="3937"/>
                  <a:pt x="2302" y="4104"/>
                  <a:pt x="2902" y="4104"/>
                </a:cubicBezTo>
                <a:lnTo>
                  <a:pt x="3236" y="4104"/>
                </a:lnTo>
                <a:cubicBezTo>
                  <a:pt x="3870" y="4070"/>
                  <a:pt x="4503" y="3937"/>
                  <a:pt x="5104" y="3703"/>
                </a:cubicBezTo>
                <a:cubicBezTo>
                  <a:pt x="5953" y="3397"/>
                  <a:pt x="6685" y="3090"/>
                  <a:pt x="7325" y="3090"/>
                </a:cubicBezTo>
                <a:cubicBezTo>
                  <a:pt x="7589" y="3090"/>
                  <a:pt x="7838" y="3143"/>
                  <a:pt x="8073" y="3270"/>
                </a:cubicBezTo>
                <a:cubicBezTo>
                  <a:pt x="8606" y="3603"/>
                  <a:pt x="8440" y="3970"/>
                  <a:pt x="7873" y="4337"/>
                </a:cubicBezTo>
                <a:cubicBezTo>
                  <a:pt x="7772" y="4371"/>
                  <a:pt x="7672" y="4437"/>
                  <a:pt x="7572" y="4471"/>
                </a:cubicBezTo>
                <a:cubicBezTo>
                  <a:pt x="7239" y="4604"/>
                  <a:pt x="6880" y="4671"/>
                  <a:pt x="6522" y="4671"/>
                </a:cubicBezTo>
                <a:cubicBezTo>
                  <a:pt x="6163" y="4671"/>
                  <a:pt x="5804" y="4604"/>
                  <a:pt x="5471" y="4471"/>
                </a:cubicBezTo>
                <a:lnTo>
                  <a:pt x="4403" y="5571"/>
                </a:lnTo>
                <a:cubicBezTo>
                  <a:pt x="4985" y="5795"/>
                  <a:pt x="5600" y="5905"/>
                  <a:pt x="6212" y="5905"/>
                </a:cubicBezTo>
                <a:cubicBezTo>
                  <a:pt x="6970" y="5905"/>
                  <a:pt x="7724" y="5737"/>
                  <a:pt x="8406" y="5405"/>
                </a:cubicBezTo>
                <a:lnTo>
                  <a:pt x="9440" y="5972"/>
                </a:lnTo>
                <a:lnTo>
                  <a:pt x="10708" y="5271"/>
                </a:lnTo>
                <a:lnTo>
                  <a:pt x="9674" y="4671"/>
                </a:lnTo>
                <a:cubicBezTo>
                  <a:pt x="10708" y="3870"/>
                  <a:pt x="10808" y="3003"/>
                  <a:pt x="9607" y="2302"/>
                </a:cubicBezTo>
                <a:cubicBezTo>
                  <a:pt x="9005" y="1981"/>
                  <a:pt x="8343" y="1817"/>
                  <a:pt x="7678" y="1817"/>
                </a:cubicBezTo>
                <a:cubicBezTo>
                  <a:pt x="7238" y="1817"/>
                  <a:pt x="6797" y="1889"/>
                  <a:pt x="6371" y="2036"/>
                </a:cubicBezTo>
                <a:cubicBezTo>
                  <a:pt x="5938" y="2136"/>
                  <a:pt x="5538" y="2269"/>
                  <a:pt x="5171" y="2402"/>
                </a:cubicBezTo>
                <a:cubicBezTo>
                  <a:pt x="4737" y="2569"/>
                  <a:pt x="4303" y="2703"/>
                  <a:pt x="3870" y="2803"/>
                </a:cubicBezTo>
                <a:cubicBezTo>
                  <a:pt x="3670" y="2869"/>
                  <a:pt x="3469" y="2869"/>
                  <a:pt x="3269" y="2869"/>
                </a:cubicBezTo>
                <a:cubicBezTo>
                  <a:pt x="3036" y="2869"/>
                  <a:pt x="2836" y="2803"/>
                  <a:pt x="2669" y="2703"/>
                </a:cubicBezTo>
                <a:cubicBezTo>
                  <a:pt x="2235" y="2469"/>
                  <a:pt x="2202" y="2136"/>
                  <a:pt x="2769" y="1735"/>
                </a:cubicBezTo>
                <a:lnTo>
                  <a:pt x="2902" y="1669"/>
                </a:lnTo>
                <a:cubicBezTo>
                  <a:pt x="3036" y="1602"/>
                  <a:pt x="3136" y="1535"/>
                  <a:pt x="3269" y="1502"/>
                </a:cubicBezTo>
                <a:cubicBezTo>
                  <a:pt x="3573" y="1359"/>
                  <a:pt x="3896" y="1292"/>
                  <a:pt x="4223" y="1292"/>
                </a:cubicBezTo>
                <a:cubicBezTo>
                  <a:pt x="4506" y="1292"/>
                  <a:pt x="4792" y="1342"/>
                  <a:pt x="5071" y="1435"/>
                </a:cubicBezTo>
                <a:lnTo>
                  <a:pt x="6105" y="401"/>
                </a:lnTo>
                <a:cubicBezTo>
                  <a:pt x="5579" y="232"/>
                  <a:pt x="5043" y="148"/>
                  <a:pt x="4503" y="148"/>
                </a:cubicBezTo>
                <a:cubicBezTo>
                  <a:pt x="4082" y="148"/>
                  <a:pt x="3659" y="199"/>
                  <a:pt x="3236" y="301"/>
                </a:cubicBezTo>
                <a:cubicBezTo>
                  <a:pt x="2936" y="368"/>
                  <a:pt x="2635" y="468"/>
                  <a:pt x="2335"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5027980" y="2595440"/>
            <a:ext cx="42962" cy="13096"/>
          </a:xfrm>
          <a:custGeom>
            <a:avLst/>
            <a:gdLst/>
            <a:ahLst/>
            <a:cxnLst/>
            <a:rect l="l" t="t" r="r" b="b"/>
            <a:pathLst>
              <a:path w="2303" h="702" extrusionOk="0">
                <a:moveTo>
                  <a:pt x="1268" y="1"/>
                </a:moveTo>
                <a:lnTo>
                  <a:pt x="1" y="701"/>
                </a:lnTo>
                <a:lnTo>
                  <a:pt x="1268" y="134"/>
                </a:lnTo>
                <a:lnTo>
                  <a:pt x="2302" y="601"/>
                </a:lnTo>
                <a:lnTo>
                  <a:pt x="1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5085233" y="2597828"/>
            <a:ext cx="56021" cy="24401"/>
          </a:xfrm>
          <a:custGeom>
            <a:avLst/>
            <a:gdLst/>
            <a:ahLst/>
            <a:cxnLst/>
            <a:rect l="l" t="t" r="r" b="b"/>
            <a:pathLst>
              <a:path w="3003" h="1308" extrusionOk="0">
                <a:moveTo>
                  <a:pt x="1381" y="0"/>
                </a:moveTo>
                <a:cubicBezTo>
                  <a:pt x="913" y="0"/>
                  <a:pt x="446" y="68"/>
                  <a:pt x="0" y="206"/>
                </a:cubicBezTo>
                <a:cubicBezTo>
                  <a:pt x="384" y="118"/>
                  <a:pt x="781" y="75"/>
                  <a:pt x="1180" y="75"/>
                </a:cubicBezTo>
                <a:cubicBezTo>
                  <a:pt x="1681" y="75"/>
                  <a:pt x="2186" y="143"/>
                  <a:pt x="2669" y="273"/>
                </a:cubicBezTo>
                <a:lnTo>
                  <a:pt x="1935" y="1307"/>
                </a:lnTo>
                <a:lnTo>
                  <a:pt x="1935" y="1307"/>
                </a:lnTo>
                <a:lnTo>
                  <a:pt x="3003" y="273"/>
                </a:lnTo>
                <a:cubicBezTo>
                  <a:pt x="2481" y="93"/>
                  <a:pt x="1930" y="0"/>
                  <a:pt x="1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5145600" y="2629224"/>
            <a:ext cx="83388" cy="53988"/>
          </a:xfrm>
          <a:custGeom>
            <a:avLst/>
            <a:gdLst/>
            <a:ahLst/>
            <a:cxnLst/>
            <a:rect l="l" t="t" r="r" b="b"/>
            <a:pathLst>
              <a:path w="4470" h="2894" extrusionOk="0">
                <a:moveTo>
                  <a:pt x="1252" y="1"/>
                </a:moveTo>
                <a:cubicBezTo>
                  <a:pt x="829" y="1"/>
                  <a:pt x="405" y="65"/>
                  <a:pt x="0" y="191"/>
                </a:cubicBezTo>
                <a:cubicBezTo>
                  <a:pt x="306" y="132"/>
                  <a:pt x="614" y="102"/>
                  <a:pt x="922" y="102"/>
                </a:cubicBezTo>
                <a:cubicBezTo>
                  <a:pt x="1657" y="102"/>
                  <a:pt x="2388" y="272"/>
                  <a:pt x="3069" y="625"/>
                </a:cubicBezTo>
                <a:cubicBezTo>
                  <a:pt x="4070" y="1192"/>
                  <a:pt x="4236" y="1892"/>
                  <a:pt x="3302" y="2893"/>
                </a:cubicBezTo>
                <a:cubicBezTo>
                  <a:pt x="4337" y="2093"/>
                  <a:pt x="4470" y="1225"/>
                  <a:pt x="3236" y="525"/>
                </a:cubicBezTo>
                <a:cubicBezTo>
                  <a:pt x="2635" y="173"/>
                  <a:pt x="1944" y="1"/>
                  <a:pt x="12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5203468" y="2683193"/>
            <a:ext cx="23655" cy="24904"/>
          </a:xfrm>
          <a:custGeom>
            <a:avLst/>
            <a:gdLst/>
            <a:ahLst/>
            <a:cxnLst/>
            <a:rect l="l" t="t" r="r" b="b"/>
            <a:pathLst>
              <a:path w="1268" h="1335" extrusionOk="0">
                <a:moveTo>
                  <a:pt x="234" y="0"/>
                </a:moveTo>
                <a:lnTo>
                  <a:pt x="1001" y="634"/>
                </a:lnTo>
                <a:lnTo>
                  <a:pt x="0" y="1334"/>
                </a:lnTo>
                <a:lnTo>
                  <a:pt x="0" y="1334"/>
                </a:lnTo>
                <a:lnTo>
                  <a:pt x="1268" y="601"/>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5109503" y="2679444"/>
            <a:ext cx="59136" cy="20558"/>
          </a:xfrm>
          <a:custGeom>
            <a:avLst/>
            <a:gdLst/>
            <a:ahLst/>
            <a:cxnLst/>
            <a:rect l="l" t="t" r="r" b="b"/>
            <a:pathLst>
              <a:path w="3170" h="1102" extrusionOk="0">
                <a:moveTo>
                  <a:pt x="1101" y="1"/>
                </a:moveTo>
                <a:lnTo>
                  <a:pt x="0" y="1102"/>
                </a:lnTo>
                <a:lnTo>
                  <a:pt x="1168" y="168"/>
                </a:lnTo>
                <a:cubicBezTo>
                  <a:pt x="1424" y="245"/>
                  <a:pt x="1685" y="282"/>
                  <a:pt x="1946" y="282"/>
                </a:cubicBezTo>
                <a:cubicBezTo>
                  <a:pt x="2363" y="282"/>
                  <a:pt x="2779" y="186"/>
                  <a:pt x="3169" y="1"/>
                </a:cubicBezTo>
                <a:lnTo>
                  <a:pt x="3169" y="1"/>
                </a:lnTo>
                <a:cubicBezTo>
                  <a:pt x="2836" y="134"/>
                  <a:pt x="2477" y="201"/>
                  <a:pt x="2123" y="201"/>
                </a:cubicBezTo>
                <a:cubicBezTo>
                  <a:pt x="1768" y="201"/>
                  <a:pt x="1418"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5064693" y="2627807"/>
            <a:ext cx="34866" cy="22106"/>
          </a:xfrm>
          <a:custGeom>
            <a:avLst/>
            <a:gdLst/>
            <a:ahLst/>
            <a:cxnLst/>
            <a:rect l="l" t="t" r="r" b="b"/>
            <a:pathLst>
              <a:path w="1869" h="1185" extrusionOk="0">
                <a:moveTo>
                  <a:pt x="768" y="0"/>
                </a:moveTo>
                <a:cubicBezTo>
                  <a:pt x="234" y="301"/>
                  <a:pt x="1" y="601"/>
                  <a:pt x="368" y="934"/>
                </a:cubicBezTo>
                <a:cubicBezTo>
                  <a:pt x="630" y="1096"/>
                  <a:pt x="942" y="1184"/>
                  <a:pt x="1258" y="1184"/>
                </a:cubicBezTo>
                <a:cubicBezTo>
                  <a:pt x="1464" y="1184"/>
                  <a:pt x="1671" y="1147"/>
                  <a:pt x="1869" y="1068"/>
                </a:cubicBezTo>
                <a:lnTo>
                  <a:pt x="1869" y="1068"/>
                </a:lnTo>
                <a:cubicBezTo>
                  <a:pt x="1669" y="1101"/>
                  <a:pt x="1468" y="1134"/>
                  <a:pt x="1268" y="1134"/>
                </a:cubicBezTo>
                <a:cubicBezTo>
                  <a:pt x="1035" y="1101"/>
                  <a:pt x="835" y="1068"/>
                  <a:pt x="668" y="934"/>
                </a:cubicBezTo>
                <a:cubicBezTo>
                  <a:pt x="268" y="734"/>
                  <a:pt x="201"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5027495" y="2620345"/>
            <a:ext cx="54025" cy="51656"/>
          </a:xfrm>
          <a:custGeom>
            <a:avLst/>
            <a:gdLst/>
            <a:ahLst/>
            <a:cxnLst/>
            <a:rect l="l" t="t" r="r" b="b"/>
            <a:pathLst>
              <a:path w="2896" h="2769" extrusionOk="0">
                <a:moveTo>
                  <a:pt x="1061" y="0"/>
                </a:moveTo>
                <a:cubicBezTo>
                  <a:pt x="1056" y="3"/>
                  <a:pt x="1050" y="8"/>
                  <a:pt x="1043" y="13"/>
                </a:cubicBezTo>
                <a:lnTo>
                  <a:pt x="1043" y="13"/>
                </a:lnTo>
                <a:cubicBezTo>
                  <a:pt x="1049" y="9"/>
                  <a:pt x="1055" y="4"/>
                  <a:pt x="1061" y="0"/>
                </a:cubicBezTo>
                <a:close/>
                <a:moveTo>
                  <a:pt x="1043" y="13"/>
                </a:moveTo>
                <a:cubicBezTo>
                  <a:pt x="26" y="777"/>
                  <a:pt x="0" y="1605"/>
                  <a:pt x="1161" y="2268"/>
                </a:cubicBezTo>
                <a:cubicBezTo>
                  <a:pt x="1694" y="2569"/>
                  <a:pt x="2295" y="2769"/>
                  <a:pt x="2895" y="2769"/>
                </a:cubicBezTo>
                <a:cubicBezTo>
                  <a:pt x="1995" y="2669"/>
                  <a:pt x="894" y="2168"/>
                  <a:pt x="560" y="1468"/>
                </a:cubicBezTo>
                <a:cubicBezTo>
                  <a:pt x="242" y="800"/>
                  <a:pt x="894" y="132"/>
                  <a:pt x="1043" y="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5349705" y="3200142"/>
            <a:ext cx="458018" cy="264808"/>
          </a:xfrm>
          <a:custGeom>
            <a:avLst/>
            <a:gdLst/>
            <a:ahLst/>
            <a:cxnLst/>
            <a:rect l="l" t="t" r="r" b="b"/>
            <a:pathLst>
              <a:path w="24552" h="14195" extrusionOk="0">
                <a:moveTo>
                  <a:pt x="12292" y="1"/>
                </a:moveTo>
                <a:cubicBezTo>
                  <a:pt x="9148" y="1"/>
                  <a:pt x="6005" y="693"/>
                  <a:pt x="3603" y="2077"/>
                </a:cubicBezTo>
                <a:cubicBezTo>
                  <a:pt x="2435" y="2711"/>
                  <a:pt x="1401" y="3645"/>
                  <a:pt x="701" y="4812"/>
                </a:cubicBezTo>
                <a:lnTo>
                  <a:pt x="0" y="4812"/>
                </a:lnTo>
                <a:lnTo>
                  <a:pt x="0" y="7314"/>
                </a:lnTo>
                <a:cubicBezTo>
                  <a:pt x="67" y="9049"/>
                  <a:pt x="1268" y="10783"/>
                  <a:pt x="3603" y="12118"/>
                </a:cubicBezTo>
                <a:cubicBezTo>
                  <a:pt x="5988" y="13502"/>
                  <a:pt x="9132" y="14194"/>
                  <a:pt x="12280" y="14194"/>
                </a:cubicBezTo>
                <a:cubicBezTo>
                  <a:pt x="15428" y="14194"/>
                  <a:pt x="18580" y="13502"/>
                  <a:pt x="20982" y="12118"/>
                </a:cubicBezTo>
                <a:cubicBezTo>
                  <a:pt x="23284" y="10783"/>
                  <a:pt x="24484" y="9049"/>
                  <a:pt x="24551" y="7314"/>
                </a:cubicBezTo>
                <a:lnTo>
                  <a:pt x="24551"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5327300" y="3157198"/>
            <a:ext cx="500943" cy="264938"/>
          </a:xfrm>
          <a:custGeom>
            <a:avLst/>
            <a:gdLst/>
            <a:ahLst/>
            <a:cxnLst/>
            <a:rect l="l" t="t" r="r" b="b"/>
            <a:pathLst>
              <a:path w="26853" h="14202" extrusionOk="0">
                <a:moveTo>
                  <a:pt x="13493" y="1"/>
                </a:moveTo>
                <a:cubicBezTo>
                  <a:pt x="10349" y="1"/>
                  <a:pt x="7206" y="693"/>
                  <a:pt x="4804" y="2077"/>
                </a:cubicBezTo>
                <a:cubicBezTo>
                  <a:pt x="0" y="4846"/>
                  <a:pt x="0" y="9349"/>
                  <a:pt x="4804" y="12118"/>
                </a:cubicBezTo>
                <a:cubicBezTo>
                  <a:pt x="7201" y="13507"/>
                  <a:pt x="10336" y="14201"/>
                  <a:pt x="13472" y="14201"/>
                </a:cubicBezTo>
                <a:cubicBezTo>
                  <a:pt x="15835" y="14201"/>
                  <a:pt x="18199" y="13807"/>
                  <a:pt x="20248" y="13019"/>
                </a:cubicBezTo>
                <a:lnTo>
                  <a:pt x="20448" y="12952"/>
                </a:lnTo>
                <a:cubicBezTo>
                  <a:pt x="21049" y="12718"/>
                  <a:pt x="21616" y="12452"/>
                  <a:pt x="22183" y="12118"/>
                </a:cubicBezTo>
                <a:cubicBezTo>
                  <a:pt x="26186" y="9816"/>
                  <a:pt x="26853" y="6314"/>
                  <a:pt x="24151" y="3578"/>
                </a:cubicBezTo>
                <a:cubicBezTo>
                  <a:pt x="23584" y="3011"/>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5576829" y="3197195"/>
            <a:ext cx="222797" cy="133178"/>
          </a:xfrm>
          <a:custGeom>
            <a:avLst/>
            <a:gdLst/>
            <a:ahLst/>
            <a:cxnLst/>
            <a:rect l="l" t="t" r="r" b="b"/>
            <a:pathLst>
              <a:path w="11943" h="7139" extrusionOk="0">
                <a:moveTo>
                  <a:pt x="7673" y="0"/>
                </a:moveTo>
                <a:cubicBezTo>
                  <a:pt x="8140" y="801"/>
                  <a:pt x="7973" y="1635"/>
                  <a:pt x="5271" y="1801"/>
                </a:cubicBezTo>
                <a:cubicBezTo>
                  <a:pt x="1" y="2102"/>
                  <a:pt x="6672" y="7139"/>
                  <a:pt x="6672" y="7139"/>
                </a:cubicBezTo>
                <a:cubicBezTo>
                  <a:pt x="6672" y="7139"/>
                  <a:pt x="8336" y="6323"/>
                  <a:pt x="9656" y="6323"/>
                </a:cubicBezTo>
                <a:cubicBezTo>
                  <a:pt x="10224" y="6323"/>
                  <a:pt x="10728" y="6474"/>
                  <a:pt x="11008" y="6905"/>
                </a:cubicBezTo>
                <a:cubicBezTo>
                  <a:pt x="11942" y="5204"/>
                  <a:pt x="11642" y="3336"/>
                  <a:pt x="10108" y="1768"/>
                </a:cubicBezTo>
                <a:cubicBezTo>
                  <a:pt x="9808" y="1468"/>
                  <a:pt x="9507" y="1168"/>
                  <a:pt x="9140" y="934"/>
                </a:cubicBezTo>
                <a:cubicBezTo>
                  <a:pt x="8840" y="701"/>
                  <a:pt x="8540" y="500"/>
                  <a:pt x="8240" y="334"/>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5729296" y="3238702"/>
            <a:ext cx="65348" cy="61897"/>
          </a:xfrm>
          <a:custGeom>
            <a:avLst/>
            <a:gdLst/>
            <a:ahLst/>
            <a:cxnLst/>
            <a:rect l="l" t="t" r="r" b="b"/>
            <a:pathLst>
              <a:path w="3503" h="3318" extrusionOk="0">
                <a:moveTo>
                  <a:pt x="1356" y="0"/>
                </a:moveTo>
                <a:cubicBezTo>
                  <a:pt x="1304" y="0"/>
                  <a:pt x="1252" y="3"/>
                  <a:pt x="1201" y="10"/>
                </a:cubicBezTo>
                <a:cubicBezTo>
                  <a:pt x="400" y="77"/>
                  <a:pt x="0" y="911"/>
                  <a:pt x="300" y="1811"/>
                </a:cubicBezTo>
                <a:cubicBezTo>
                  <a:pt x="618" y="2700"/>
                  <a:pt x="1419" y="3317"/>
                  <a:pt x="2185" y="3317"/>
                </a:cubicBezTo>
                <a:cubicBezTo>
                  <a:pt x="2224" y="3317"/>
                  <a:pt x="2263" y="3316"/>
                  <a:pt x="2302" y="3312"/>
                </a:cubicBezTo>
                <a:cubicBezTo>
                  <a:pt x="3102" y="3212"/>
                  <a:pt x="3503" y="2412"/>
                  <a:pt x="3169" y="1511"/>
                </a:cubicBezTo>
                <a:cubicBezTo>
                  <a:pt x="2889" y="639"/>
                  <a:pt x="2086"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5404457" y="3197847"/>
            <a:ext cx="349128" cy="183248"/>
          </a:xfrm>
          <a:custGeom>
            <a:avLst/>
            <a:gdLst/>
            <a:ahLst/>
            <a:cxnLst/>
            <a:rect l="l" t="t" r="r" b="b"/>
            <a:pathLst>
              <a:path w="18715" h="9823" extrusionOk="0">
                <a:moveTo>
                  <a:pt x="9347" y="0"/>
                </a:moveTo>
                <a:cubicBezTo>
                  <a:pt x="7167" y="0"/>
                  <a:pt x="4989" y="476"/>
                  <a:pt x="3336" y="1433"/>
                </a:cubicBezTo>
                <a:cubicBezTo>
                  <a:pt x="134" y="3268"/>
                  <a:pt x="1" y="6203"/>
                  <a:pt x="2936" y="8138"/>
                </a:cubicBezTo>
                <a:cubicBezTo>
                  <a:pt x="3070" y="8238"/>
                  <a:pt x="3203" y="8304"/>
                  <a:pt x="3336" y="8371"/>
                </a:cubicBezTo>
                <a:cubicBezTo>
                  <a:pt x="5004" y="9339"/>
                  <a:pt x="7181" y="9822"/>
                  <a:pt x="9357" y="9822"/>
                </a:cubicBezTo>
                <a:cubicBezTo>
                  <a:pt x="11534" y="9822"/>
                  <a:pt x="13710" y="9339"/>
                  <a:pt x="15378" y="8371"/>
                </a:cubicBezTo>
                <a:cubicBezTo>
                  <a:pt x="18681" y="6470"/>
                  <a:pt x="18714" y="3368"/>
                  <a:pt x="15378" y="1433"/>
                </a:cubicBezTo>
                <a:cubicBezTo>
                  <a:pt x="15245" y="1366"/>
                  <a:pt x="15078" y="1266"/>
                  <a:pt x="14945" y="1199"/>
                </a:cubicBezTo>
                <a:cubicBezTo>
                  <a:pt x="13348" y="401"/>
                  <a:pt x="11347" y="0"/>
                  <a:pt x="9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5412553" y="3202008"/>
            <a:ext cx="332936" cy="175189"/>
          </a:xfrm>
          <a:custGeom>
            <a:avLst/>
            <a:gdLst/>
            <a:ahLst/>
            <a:cxnLst/>
            <a:rect l="l" t="t" r="r" b="b"/>
            <a:pathLst>
              <a:path w="17847" h="9391" extrusionOk="0">
                <a:moveTo>
                  <a:pt x="8923" y="1"/>
                </a:moveTo>
                <a:cubicBezTo>
                  <a:pt x="6839" y="1"/>
                  <a:pt x="4754" y="459"/>
                  <a:pt x="3169" y="1377"/>
                </a:cubicBezTo>
                <a:cubicBezTo>
                  <a:pt x="0" y="3211"/>
                  <a:pt x="0" y="6180"/>
                  <a:pt x="3169" y="8015"/>
                </a:cubicBezTo>
                <a:cubicBezTo>
                  <a:pt x="4754" y="8932"/>
                  <a:pt x="6839" y="9391"/>
                  <a:pt x="8923" y="9391"/>
                </a:cubicBezTo>
                <a:cubicBezTo>
                  <a:pt x="11008" y="9391"/>
                  <a:pt x="13093" y="8932"/>
                  <a:pt x="14677" y="8015"/>
                </a:cubicBezTo>
                <a:cubicBezTo>
                  <a:pt x="17846" y="6180"/>
                  <a:pt x="17846" y="3211"/>
                  <a:pt x="14677" y="1377"/>
                </a:cubicBezTo>
                <a:cubicBezTo>
                  <a:pt x="13093" y="459"/>
                  <a:pt x="11008"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5428727" y="3226278"/>
            <a:ext cx="300588" cy="150919"/>
          </a:xfrm>
          <a:custGeom>
            <a:avLst/>
            <a:gdLst/>
            <a:ahLst/>
            <a:cxnLst/>
            <a:rect l="l" t="t" r="r" b="b"/>
            <a:pathLst>
              <a:path w="16113" h="8090" extrusionOk="0">
                <a:moveTo>
                  <a:pt x="8056" y="1"/>
                </a:moveTo>
                <a:cubicBezTo>
                  <a:pt x="5972" y="1"/>
                  <a:pt x="3887" y="459"/>
                  <a:pt x="2302" y="1377"/>
                </a:cubicBezTo>
                <a:cubicBezTo>
                  <a:pt x="1001" y="2110"/>
                  <a:pt x="234" y="3078"/>
                  <a:pt x="1" y="4045"/>
                </a:cubicBezTo>
                <a:cubicBezTo>
                  <a:pt x="201" y="5013"/>
                  <a:pt x="1001" y="5947"/>
                  <a:pt x="2302" y="6714"/>
                </a:cubicBezTo>
                <a:cubicBezTo>
                  <a:pt x="3887" y="7631"/>
                  <a:pt x="5972" y="8090"/>
                  <a:pt x="8056" y="8090"/>
                </a:cubicBezTo>
                <a:cubicBezTo>
                  <a:pt x="10141" y="8090"/>
                  <a:pt x="12226" y="7631"/>
                  <a:pt x="13810" y="6714"/>
                </a:cubicBezTo>
                <a:cubicBezTo>
                  <a:pt x="15111" y="5947"/>
                  <a:pt x="15879" y="5013"/>
                  <a:pt x="16112" y="4045"/>
                </a:cubicBezTo>
                <a:cubicBezTo>
                  <a:pt x="15879" y="3078"/>
                  <a:pt x="15111" y="2110"/>
                  <a:pt x="13810" y="1377"/>
                </a:cubicBezTo>
                <a:cubicBezTo>
                  <a:pt x="12226" y="459"/>
                  <a:pt x="10141" y="1"/>
                  <a:pt x="8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5480383" y="3233908"/>
            <a:ext cx="198527" cy="130063"/>
          </a:xfrm>
          <a:custGeom>
            <a:avLst/>
            <a:gdLst/>
            <a:ahLst/>
            <a:cxnLst/>
            <a:rect l="l" t="t" r="r" b="b"/>
            <a:pathLst>
              <a:path w="10642" h="6972" extrusionOk="0">
                <a:moveTo>
                  <a:pt x="7194" y="4046"/>
                </a:moveTo>
                <a:cubicBezTo>
                  <a:pt x="7456" y="4046"/>
                  <a:pt x="7703" y="4102"/>
                  <a:pt x="7939" y="4237"/>
                </a:cubicBezTo>
                <a:lnTo>
                  <a:pt x="7772" y="4337"/>
                </a:lnTo>
                <a:cubicBezTo>
                  <a:pt x="7672" y="4370"/>
                  <a:pt x="7606" y="4437"/>
                  <a:pt x="7506" y="4470"/>
                </a:cubicBezTo>
                <a:cubicBezTo>
                  <a:pt x="7161" y="4608"/>
                  <a:pt x="6798" y="4675"/>
                  <a:pt x="6441" y="4675"/>
                </a:cubicBezTo>
                <a:cubicBezTo>
                  <a:pt x="6107" y="4675"/>
                  <a:pt x="5777" y="4616"/>
                  <a:pt x="5471" y="4503"/>
                </a:cubicBezTo>
                <a:cubicBezTo>
                  <a:pt x="6112" y="4260"/>
                  <a:pt x="6680" y="4046"/>
                  <a:pt x="7194" y="4046"/>
                </a:cubicBezTo>
                <a:close/>
                <a:moveTo>
                  <a:pt x="1268" y="0"/>
                </a:moveTo>
                <a:lnTo>
                  <a:pt x="0" y="734"/>
                </a:lnTo>
                <a:lnTo>
                  <a:pt x="0" y="1668"/>
                </a:lnTo>
                <a:lnTo>
                  <a:pt x="434" y="1935"/>
                </a:lnTo>
                <a:cubicBezTo>
                  <a:pt x="300" y="2102"/>
                  <a:pt x="234" y="2302"/>
                  <a:pt x="234" y="2502"/>
                </a:cubicBezTo>
                <a:lnTo>
                  <a:pt x="234" y="3469"/>
                </a:lnTo>
                <a:cubicBezTo>
                  <a:pt x="234" y="3870"/>
                  <a:pt x="534" y="4237"/>
                  <a:pt x="1134" y="4604"/>
                </a:cubicBezTo>
                <a:cubicBezTo>
                  <a:pt x="1635" y="4904"/>
                  <a:pt x="2235" y="5071"/>
                  <a:pt x="2836" y="5071"/>
                </a:cubicBezTo>
                <a:lnTo>
                  <a:pt x="3203" y="5071"/>
                </a:lnTo>
                <a:cubicBezTo>
                  <a:pt x="3803" y="5037"/>
                  <a:pt x="4437" y="4870"/>
                  <a:pt x="5037" y="4670"/>
                </a:cubicBezTo>
                <a:lnTo>
                  <a:pt x="5404" y="4537"/>
                </a:lnTo>
                <a:lnTo>
                  <a:pt x="4337" y="5604"/>
                </a:lnTo>
                <a:lnTo>
                  <a:pt x="4337" y="6572"/>
                </a:lnTo>
                <a:cubicBezTo>
                  <a:pt x="4906" y="6776"/>
                  <a:pt x="5507" y="6878"/>
                  <a:pt x="6109" y="6878"/>
                </a:cubicBezTo>
                <a:cubicBezTo>
                  <a:pt x="6884" y="6878"/>
                  <a:pt x="7660" y="6709"/>
                  <a:pt x="8373" y="6371"/>
                </a:cubicBezTo>
                <a:lnTo>
                  <a:pt x="9407" y="6972"/>
                </a:lnTo>
                <a:lnTo>
                  <a:pt x="10641" y="6271"/>
                </a:lnTo>
                <a:lnTo>
                  <a:pt x="10641" y="5304"/>
                </a:lnTo>
                <a:lnTo>
                  <a:pt x="10241" y="5037"/>
                </a:lnTo>
                <a:cubicBezTo>
                  <a:pt x="10341" y="4870"/>
                  <a:pt x="10408" y="4637"/>
                  <a:pt x="10408" y="4403"/>
                </a:cubicBezTo>
                <a:lnTo>
                  <a:pt x="10408" y="3436"/>
                </a:lnTo>
                <a:cubicBezTo>
                  <a:pt x="10408" y="3002"/>
                  <a:pt x="10141" y="2635"/>
                  <a:pt x="9540" y="2302"/>
                </a:cubicBezTo>
                <a:cubicBezTo>
                  <a:pt x="8925" y="1973"/>
                  <a:pt x="8246" y="1809"/>
                  <a:pt x="7566" y="1809"/>
                </a:cubicBezTo>
                <a:cubicBezTo>
                  <a:pt x="7141" y="1809"/>
                  <a:pt x="6715" y="1873"/>
                  <a:pt x="6305" y="2002"/>
                </a:cubicBezTo>
                <a:cubicBezTo>
                  <a:pt x="5904" y="2135"/>
                  <a:pt x="5471" y="2269"/>
                  <a:pt x="5104" y="2402"/>
                </a:cubicBezTo>
                <a:cubicBezTo>
                  <a:pt x="4670" y="2535"/>
                  <a:pt x="4237" y="2702"/>
                  <a:pt x="3803" y="2802"/>
                </a:cubicBezTo>
                <a:cubicBezTo>
                  <a:pt x="3603" y="2836"/>
                  <a:pt x="3403" y="2869"/>
                  <a:pt x="3203" y="2869"/>
                </a:cubicBezTo>
                <a:cubicBezTo>
                  <a:pt x="3036" y="2836"/>
                  <a:pt x="2869" y="2802"/>
                  <a:pt x="2702" y="2736"/>
                </a:cubicBezTo>
                <a:lnTo>
                  <a:pt x="2736" y="2702"/>
                </a:lnTo>
                <a:cubicBezTo>
                  <a:pt x="2769" y="2669"/>
                  <a:pt x="2802" y="2635"/>
                  <a:pt x="2869" y="2635"/>
                </a:cubicBezTo>
                <a:cubicBezTo>
                  <a:pt x="2969" y="2569"/>
                  <a:pt x="3069" y="2502"/>
                  <a:pt x="3203" y="2435"/>
                </a:cubicBezTo>
                <a:cubicBezTo>
                  <a:pt x="3506" y="2310"/>
                  <a:pt x="3839" y="2243"/>
                  <a:pt x="4169" y="2243"/>
                </a:cubicBezTo>
                <a:cubicBezTo>
                  <a:pt x="4455" y="2243"/>
                  <a:pt x="4740" y="2293"/>
                  <a:pt x="5004" y="2402"/>
                </a:cubicBezTo>
                <a:lnTo>
                  <a:pt x="6071" y="1368"/>
                </a:lnTo>
                <a:lnTo>
                  <a:pt x="6071" y="401"/>
                </a:lnTo>
                <a:cubicBezTo>
                  <a:pt x="5552" y="215"/>
                  <a:pt x="5013" y="123"/>
                  <a:pt x="4476" y="123"/>
                </a:cubicBezTo>
                <a:cubicBezTo>
                  <a:pt x="4046" y="123"/>
                  <a:pt x="3618" y="182"/>
                  <a:pt x="3203" y="300"/>
                </a:cubicBezTo>
                <a:cubicBezTo>
                  <a:pt x="2902" y="367"/>
                  <a:pt x="2602" y="467"/>
                  <a:pt x="2302" y="601"/>
                </a:cubicBezTo>
                <a:lnTo>
                  <a:pt x="1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5479133" y="3233273"/>
            <a:ext cx="201642" cy="112042"/>
          </a:xfrm>
          <a:custGeom>
            <a:avLst/>
            <a:gdLst/>
            <a:ahLst/>
            <a:cxnLst/>
            <a:rect l="l" t="t" r="r" b="b"/>
            <a:pathLst>
              <a:path w="10809" h="6006" extrusionOk="0">
                <a:moveTo>
                  <a:pt x="1301" y="1"/>
                </a:moveTo>
                <a:lnTo>
                  <a:pt x="34" y="735"/>
                </a:lnTo>
                <a:lnTo>
                  <a:pt x="1068" y="1335"/>
                </a:lnTo>
                <a:cubicBezTo>
                  <a:pt x="34" y="2102"/>
                  <a:pt x="1" y="2936"/>
                  <a:pt x="1201" y="3603"/>
                </a:cubicBezTo>
                <a:cubicBezTo>
                  <a:pt x="1702" y="3937"/>
                  <a:pt x="2302" y="4104"/>
                  <a:pt x="2903" y="4104"/>
                </a:cubicBezTo>
                <a:lnTo>
                  <a:pt x="3236" y="4104"/>
                </a:lnTo>
                <a:cubicBezTo>
                  <a:pt x="3870" y="4070"/>
                  <a:pt x="4504" y="3937"/>
                  <a:pt x="5104" y="3704"/>
                </a:cubicBezTo>
                <a:cubicBezTo>
                  <a:pt x="5924" y="3422"/>
                  <a:pt x="6662" y="3108"/>
                  <a:pt x="7307" y="3108"/>
                </a:cubicBezTo>
                <a:cubicBezTo>
                  <a:pt x="7579" y="3108"/>
                  <a:pt x="7835" y="3164"/>
                  <a:pt x="8073" y="3303"/>
                </a:cubicBezTo>
                <a:cubicBezTo>
                  <a:pt x="8607" y="3603"/>
                  <a:pt x="8440" y="4004"/>
                  <a:pt x="7873" y="4337"/>
                </a:cubicBezTo>
                <a:cubicBezTo>
                  <a:pt x="7773" y="4404"/>
                  <a:pt x="7673" y="4437"/>
                  <a:pt x="7573" y="4504"/>
                </a:cubicBezTo>
                <a:cubicBezTo>
                  <a:pt x="7239" y="4638"/>
                  <a:pt x="6880" y="4704"/>
                  <a:pt x="6522" y="4704"/>
                </a:cubicBezTo>
                <a:cubicBezTo>
                  <a:pt x="6163" y="4704"/>
                  <a:pt x="5805" y="4638"/>
                  <a:pt x="5471" y="4504"/>
                </a:cubicBezTo>
                <a:lnTo>
                  <a:pt x="4404" y="5605"/>
                </a:lnTo>
                <a:cubicBezTo>
                  <a:pt x="4973" y="5809"/>
                  <a:pt x="5568" y="5911"/>
                  <a:pt x="6163" y="5911"/>
                </a:cubicBezTo>
                <a:cubicBezTo>
                  <a:pt x="6928" y="5911"/>
                  <a:pt x="7694" y="5742"/>
                  <a:pt x="8407" y="5405"/>
                </a:cubicBezTo>
                <a:lnTo>
                  <a:pt x="9441" y="6005"/>
                </a:lnTo>
                <a:lnTo>
                  <a:pt x="10708" y="5305"/>
                </a:lnTo>
                <a:lnTo>
                  <a:pt x="9674" y="4704"/>
                </a:lnTo>
                <a:cubicBezTo>
                  <a:pt x="10708" y="3904"/>
                  <a:pt x="10808" y="3036"/>
                  <a:pt x="9607" y="2303"/>
                </a:cubicBezTo>
                <a:cubicBezTo>
                  <a:pt x="8992" y="1974"/>
                  <a:pt x="8313" y="1810"/>
                  <a:pt x="7633" y="1810"/>
                </a:cubicBezTo>
                <a:cubicBezTo>
                  <a:pt x="7208" y="1810"/>
                  <a:pt x="6782" y="1874"/>
                  <a:pt x="6372" y="2002"/>
                </a:cubicBezTo>
                <a:cubicBezTo>
                  <a:pt x="5938" y="2136"/>
                  <a:pt x="5538" y="2269"/>
                  <a:pt x="5138" y="2403"/>
                </a:cubicBezTo>
                <a:cubicBezTo>
                  <a:pt x="4737" y="2536"/>
                  <a:pt x="4304" y="2703"/>
                  <a:pt x="3870" y="2803"/>
                </a:cubicBezTo>
                <a:cubicBezTo>
                  <a:pt x="3670" y="2870"/>
                  <a:pt x="3436" y="2870"/>
                  <a:pt x="3236" y="2870"/>
                </a:cubicBezTo>
                <a:cubicBezTo>
                  <a:pt x="3036" y="2870"/>
                  <a:pt x="2836" y="2803"/>
                  <a:pt x="2669" y="2669"/>
                </a:cubicBezTo>
                <a:cubicBezTo>
                  <a:pt x="2235" y="2469"/>
                  <a:pt x="2202" y="2102"/>
                  <a:pt x="2769" y="1735"/>
                </a:cubicBezTo>
                <a:lnTo>
                  <a:pt x="2903" y="1669"/>
                </a:lnTo>
                <a:cubicBezTo>
                  <a:pt x="3003" y="1602"/>
                  <a:pt x="3136" y="1535"/>
                  <a:pt x="3236" y="1502"/>
                </a:cubicBezTo>
                <a:cubicBezTo>
                  <a:pt x="3548" y="1355"/>
                  <a:pt x="3890" y="1279"/>
                  <a:pt x="4235" y="1279"/>
                </a:cubicBezTo>
                <a:cubicBezTo>
                  <a:pt x="4517" y="1279"/>
                  <a:pt x="4801" y="1330"/>
                  <a:pt x="5071" y="1435"/>
                </a:cubicBezTo>
                <a:lnTo>
                  <a:pt x="6105" y="401"/>
                </a:lnTo>
                <a:cubicBezTo>
                  <a:pt x="5586" y="216"/>
                  <a:pt x="5047" y="123"/>
                  <a:pt x="4509" y="123"/>
                </a:cubicBezTo>
                <a:cubicBezTo>
                  <a:pt x="4080" y="123"/>
                  <a:pt x="3651" y="182"/>
                  <a:pt x="3236" y="301"/>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5479749" y="3233273"/>
            <a:ext cx="42962" cy="13096"/>
          </a:xfrm>
          <a:custGeom>
            <a:avLst/>
            <a:gdLst/>
            <a:ahLst/>
            <a:cxnLst/>
            <a:rect l="l" t="t" r="r" b="b"/>
            <a:pathLst>
              <a:path w="2303" h="702" extrusionOk="0">
                <a:moveTo>
                  <a:pt x="1268" y="1"/>
                </a:moveTo>
                <a:lnTo>
                  <a:pt x="1" y="701"/>
                </a:lnTo>
                <a:lnTo>
                  <a:pt x="1" y="701"/>
                </a:lnTo>
                <a:lnTo>
                  <a:pt x="1268" y="134"/>
                </a:lnTo>
                <a:lnTo>
                  <a:pt x="2303" y="601"/>
                </a:lnTo>
                <a:lnTo>
                  <a:pt x="2303" y="601"/>
                </a:lnTo>
                <a:lnTo>
                  <a:pt x="12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5537001" y="3235288"/>
            <a:ext cx="56021" cy="24774"/>
          </a:xfrm>
          <a:custGeom>
            <a:avLst/>
            <a:gdLst/>
            <a:ahLst/>
            <a:cxnLst/>
            <a:rect l="l" t="t" r="r" b="b"/>
            <a:pathLst>
              <a:path w="3003" h="1328" extrusionOk="0">
                <a:moveTo>
                  <a:pt x="1405" y="1"/>
                </a:moveTo>
                <a:cubicBezTo>
                  <a:pt x="929" y="1"/>
                  <a:pt x="457" y="67"/>
                  <a:pt x="1" y="193"/>
                </a:cubicBezTo>
                <a:cubicBezTo>
                  <a:pt x="362" y="124"/>
                  <a:pt x="735" y="89"/>
                  <a:pt x="1110" y="89"/>
                </a:cubicBezTo>
                <a:cubicBezTo>
                  <a:pt x="1635" y="89"/>
                  <a:pt x="2163" y="157"/>
                  <a:pt x="2669" y="293"/>
                </a:cubicBezTo>
                <a:lnTo>
                  <a:pt x="1935" y="1327"/>
                </a:lnTo>
                <a:lnTo>
                  <a:pt x="3003" y="260"/>
                </a:lnTo>
                <a:cubicBezTo>
                  <a:pt x="2475" y="84"/>
                  <a:pt x="1937" y="1"/>
                  <a:pt x="1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5597368" y="3267020"/>
            <a:ext cx="83407" cy="54025"/>
          </a:xfrm>
          <a:custGeom>
            <a:avLst/>
            <a:gdLst/>
            <a:ahLst/>
            <a:cxnLst/>
            <a:rect l="l" t="t" r="r" b="b"/>
            <a:pathLst>
              <a:path w="4471" h="2896" extrusionOk="0">
                <a:moveTo>
                  <a:pt x="1270" y="1"/>
                </a:moveTo>
                <a:cubicBezTo>
                  <a:pt x="841" y="1"/>
                  <a:pt x="411" y="65"/>
                  <a:pt x="0" y="193"/>
                </a:cubicBezTo>
                <a:cubicBezTo>
                  <a:pt x="311" y="133"/>
                  <a:pt x="624" y="103"/>
                  <a:pt x="936" y="103"/>
                </a:cubicBezTo>
                <a:cubicBezTo>
                  <a:pt x="1666" y="103"/>
                  <a:pt x="2392" y="267"/>
                  <a:pt x="3069" y="594"/>
                </a:cubicBezTo>
                <a:cubicBezTo>
                  <a:pt x="4070" y="1194"/>
                  <a:pt x="4237" y="1895"/>
                  <a:pt x="3303" y="2895"/>
                </a:cubicBezTo>
                <a:cubicBezTo>
                  <a:pt x="4337" y="2095"/>
                  <a:pt x="4470" y="1194"/>
                  <a:pt x="3236" y="494"/>
                </a:cubicBezTo>
                <a:cubicBezTo>
                  <a:pt x="2641" y="165"/>
                  <a:pt x="1957" y="1"/>
                  <a:pt x="1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5655236" y="3321026"/>
            <a:ext cx="23673" cy="24289"/>
          </a:xfrm>
          <a:custGeom>
            <a:avLst/>
            <a:gdLst/>
            <a:ahLst/>
            <a:cxnLst/>
            <a:rect l="l" t="t" r="r" b="b"/>
            <a:pathLst>
              <a:path w="1269" h="1302" extrusionOk="0">
                <a:moveTo>
                  <a:pt x="234" y="0"/>
                </a:moveTo>
                <a:lnTo>
                  <a:pt x="1001" y="601"/>
                </a:lnTo>
                <a:lnTo>
                  <a:pt x="1" y="1301"/>
                </a:lnTo>
                <a:lnTo>
                  <a:pt x="1268" y="601"/>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5561271" y="3317295"/>
            <a:ext cx="59136" cy="20539"/>
          </a:xfrm>
          <a:custGeom>
            <a:avLst/>
            <a:gdLst/>
            <a:ahLst/>
            <a:cxnLst/>
            <a:rect l="l" t="t" r="r" b="b"/>
            <a:pathLst>
              <a:path w="3170" h="1101" extrusionOk="0">
                <a:moveTo>
                  <a:pt x="1068" y="0"/>
                </a:moveTo>
                <a:lnTo>
                  <a:pt x="1" y="1101"/>
                </a:lnTo>
                <a:lnTo>
                  <a:pt x="1168" y="167"/>
                </a:lnTo>
                <a:cubicBezTo>
                  <a:pt x="1424" y="244"/>
                  <a:pt x="1686" y="281"/>
                  <a:pt x="1946" y="281"/>
                </a:cubicBezTo>
                <a:cubicBezTo>
                  <a:pt x="2364" y="281"/>
                  <a:pt x="2779" y="185"/>
                  <a:pt x="3170" y="0"/>
                </a:cubicBezTo>
                <a:lnTo>
                  <a:pt x="3170" y="0"/>
                </a:lnTo>
                <a:cubicBezTo>
                  <a:pt x="2836" y="134"/>
                  <a:pt x="2477" y="200"/>
                  <a:pt x="2119" y="200"/>
                </a:cubicBezTo>
                <a:cubicBezTo>
                  <a:pt x="1760" y="200"/>
                  <a:pt x="1402" y="134"/>
                  <a:pt x="1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516462" y="3265640"/>
            <a:ext cx="34866" cy="22069"/>
          </a:xfrm>
          <a:custGeom>
            <a:avLst/>
            <a:gdLst/>
            <a:ahLst/>
            <a:cxnLst/>
            <a:rect l="l" t="t" r="r" b="b"/>
            <a:pathLst>
              <a:path w="1869" h="1183" extrusionOk="0">
                <a:moveTo>
                  <a:pt x="768" y="0"/>
                </a:moveTo>
                <a:cubicBezTo>
                  <a:pt x="234" y="267"/>
                  <a:pt x="1" y="601"/>
                  <a:pt x="368" y="901"/>
                </a:cubicBezTo>
                <a:cubicBezTo>
                  <a:pt x="635" y="1086"/>
                  <a:pt x="953" y="1182"/>
                  <a:pt x="1274" y="1182"/>
                </a:cubicBezTo>
                <a:cubicBezTo>
                  <a:pt x="1475" y="1182"/>
                  <a:pt x="1677" y="1145"/>
                  <a:pt x="1869" y="1068"/>
                </a:cubicBezTo>
                <a:lnTo>
                  <a:pt x="1869" y="1068"/>
                </a:lnTo>
                <a:cubicBezTo>
                  <a:pt x="1727" y="1091"/>
                  <a:pt x="1569" y="1115"/>
                  <a:pt x="1418" y="1115"/>
                </a:cubicBezTo>
                <a:cubicBezTo>
                  <a:pt x="1355" y="1115"/>
                  <a:pt x="1294" y="1111"/>
                  <a:pt x="1235" y="1101"/>
                </a:cubicBezTo>
                <a:cubicBezTo>
                  <a:pt x="1035" y="1101"/>
                  <a:pt x="835" y="1035"/>
                  <a:pt x="668" y="934"/>
                </a:cubicBezTo>
                <a:cubicBezTo>
                  <a:pt x="268" y="701"/>
                  <a:pt x="201" y="367"/>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5479133" y="3257543"/>
            <a:ext cx="54155" cy="52290"/>
          </a:xfrm>
          <a:custGeom>
            <a:avLst/>
            <a:gdLst/>
            <a:ahLst/>
            <a:cxnLst/>
            <a:rect l="l" t="t" r="r" b="b"/>
            <a:pathLst>
              <a:path w="2903" h="2803" extrusionOk="0">
                <a:moveTo>
                  <a:pt x="1068" y="1"/>
                </a:moveTo>
                <a:lnTo>
                  <a:pt x="1068" y="1"/>
                </a:lnTo>
                <a:cubicBezTo>
                  <a:pt x="34" y="801"/>
                  <a:pt x="1" y="1635"/>
                  <a:pt x="1168" y="2302"/>
                </a:cubicBezTo>
                <a:cubicBezTo>
                  <a:pt x="1702" y="2603"/>
                  <a:pt x="2302" y="2769"/>
                  <a:pt x="2903" y="2803"/>
                </a:cubicBezTo>
                <a:cubicBezTo>
                  <a:pt x="2002" y="2703"/>
                  <a:pt x="868" y="2169"/>
                  <a:pt x="568" y="1469"/>
                </a:cubicBezTo>
                <a:cubicBezTo>
                  <a:pt x="234" y="801"/>
                  <a:pt x="968" y="10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5375840" y="3132312"/>
            <a:ext cx="458633" cy="264808"/>
          </a:xfrm>
          <a:custGeom>
            <a:avLst/>
            <a:gdLst/>
            <a:ahLst/>
            <a:cxnLst/>
            <a:rect l="l" t="t" r="r" b="b"/>
            <a:pathLst>
              <a:path w="24585" h="14195" extrusionOk="0">
                <a:moveTo>
                  <a:pt x="12292" y="1"/>
                </a:moveTo>
                <a:cubicBezTo>
                  <a:pt x="9148" y="1"/>
                  <a:pt x="6005" y="693"/>
                  <a:pt x="3603" y="2077"/>
                </a:cubicBezTo>
                <a:cubicBezTo>
                  <a:pt x="2435" y="2711"/>
                  <a:pt x="1435" y="3645"/>
                  <a:pt x="701" y="4812"/>
                </a:cubicBezTo>
                <a:lnTo>
                  <a:pt x="0" y="4812"/>
                </a:lnTo>
                <a:lnTo>
                  <a:pt x="0" y="7314"/>
                </a:lnTo>
                <a:cubicBezTo>
                  <a:pt x="100" y="9049"/>
                  <a:pt x="1301" y="10783"/>
                  <a:pt x="3603" y="12118"/>
                </a:cubicBezTo>
                <a:cubicBezTo>
                  <a:pt x="6005" y="13502"/>
                  <a:pt x="9148" y="14194"/>
                  <a:pt x="12292" y="14194"/>
                </a:cubicBezTo>
                <a:cubicBezTo>
                  <a:pt x="15436" y="14194"/>
                  <a:pt x="18580" y="13502"/>
                  <a:pt x="20982" y="12118"/>
                </a:cubicBezTo>
                <a:cubicBezTo>
                  <a:pt x="23284" y="10783"/>
                  <a:pt x="24484" y="9049"/>
                  <a:pt x="24584" y="7314"/>
                </a:cubicBezTo>
                <a:lnTo>
                  <a:pt x="24584" y="4812"/>
                </a:lnTo>
                <a:lnTo>
                  <a:pt x="23917" y="4812"/>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353436" y="3089387"/>
            <a:ext cx="500943" cy="264920"/>
          </a:xfrm>
          <a:custGeom>
            <a:avLst/>
            <a:gdLst/>
            <a:ahLst/>
            <a:cxnLst/>
            <a:rect l="l" t="t" r="r" b="b"/>
            <a:pathLst>
              <a:path w="26853" h="14201" extrusionOk="0">
                <a:moveTo>
                  <a:pt x="13493" y="0"/>
                </a:moveTo>
                <a:cubicBezTo>
                  <a:pt x="10349" y="0"/>
                  <a:pt x="7206" y="692"/>
                  <a:pt x="4804" y="2076"/>
                </a:cubicBezTo>
                <a:cubicBezTo>
                  <a:pt x="0" y="4845"/>
                  <a:pt x="0" y="9348"/>
                  <a:pt x="4804" y="12117"/>
                </a:cubicBezTo>
                <a:cubicBezTo>
                  <a:pt x="7201" y="13506"/>
                  <a:pt x="10346" y="14200"/>
                  <a:pt x="13486" y="14200"/>
                </a:cubicBezTo>
                <a:cubicBezTo>
                  <a:pt x="15851" y="14200"/>
                  <a:pt x="18213" y="13806"/>
                  <a:pt x="20248" y="13018"/>
                </a:cubicBezTo>
                <a:lnTo>
                  <a:pt x="20448" y="12951"/>
                </a:lnTo>
                <a:cubicBezTo>
                  <a:pt x="21049" y="12717"/>
                  <a:pt x="21649" y="12451"/>
                  <a:pt x="22183" y="12117"/>
                </a:cubicBezTo>
                <a:cubicBezTo>
                  <a:pt x="26186" y="9815"/>
                  <a:pt x="26853" y="6279"/>
                  <a:pt x="24184" y="3578"/>
                </a:cubicBezTo>
                <a:cubicBezTo>
                  <a:pt x="23584" y="3010"/>
                  <a:pt x="22917" y="2510"/>
                  <a:pt x="22183" y="2076"/>
                </a:cubicBezTo>
                <a:cubicBezTo>
                  <a:pt x="19781" y="692"/>
                  <a:pt x="16637" y="0"/>
                  <a:pt x="13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5380821" y="3134346"/>
            <a:ext cx="283761" cy="210335"/>
          </a:xfrm>
          <a:custGeom>
            <a:avLst/>
            <a:gdLst/>
            <a:ahLst/>
            <a:cxnLst/>
            <a:rect l="l" t="t" r="r" b="b"/>
            <a:pathLst>
              <a:path w="15211" h="11275" extrusionOk="0">
                <a:moveTo>
                  <a:pt x="4003" y="0"/>
                </a:moveTo>
                <a:lnTo>
                  <a:pt x="4003" y="0"/>
                </a:lnTo>
                <a:cubicBezTo>
                  <a:pt x="3703" y="167"/>
                  <a:pt x="3403" y="367"/>
                  <a:pt x="3102" y="600"/>
                </a:cubicBezTo>
                <a:cubicBezTo>
                  <a:pt x="2902" y="734"/>
                  <a:pt x="2735" y="867"/>
                  <a:pt x="2535" y="1034"/>
                </a:cubicBezTo>
                <a:cubicBezTo>
                  <a:pt x="0" y="3236"/>
                  <a:pt x="0" y="6138"/>
                  <a:pt x="2535" y="8339"/>
                </a:cubicBezTo>
                <a:cubicBezTo>
                  <a:pt x="2735" y="8473"/>
                  <a:pt x="2902" y="8640"/>
                  <a:pt x="3102" y="8773"/>
                </a:cubicBezTo>
                <a:cubicBezTo>
                  <a:pt x="3369" y="8973"/>
                  <a:pt x="3636" y="9140"/>
                  <a:pt x="3936" y="9307"/>
                </a:cubicBezTo>
                <a:cubicBezTo>
                  <a:pt x="4236" y="9507"/>
                  <a:pt x="4537" y="9640"/>
                  <a:pt x="4837" y="9807"/>
                </a:cubicBezTo>
                <a:cubicBezTo>
                  <a:pt x="5104" y="9907"/>
                  <a:pt x="5337" y="10041"/>
                  <a:pt x="5604" y="10141"/>
                </a:cubicBezTo>
                <a:cubicBezTo>
                  <a:pt x="5871" y="10241"/>
                  <a:pt x="6138" y="10341"/>
                  <a:pt x="6405" y="10408"/>
                </a:cubicBezTo>
                <a:cubicBezTo>
                  <a:pt x="7239" y="10674"/>
                  <a:pt x="8106" y="10908"/>
                  <a:pt x="8973" y="11041"/>
                </a:cubicBezTo>
                <a:lnTo>
                  <a:pt x="9540" y="11108"/>
                </a:lnTo>
                <a:cubicBezTo>
                  <a:pt x="10374" y="11208"/>
                  <a:pt x="11241" y="11275"/>
                  <a:pt x="12075" y="11275"/>
                </a:cubicBezTo>
                <a:cubicBezTo>
                  <a:pt x="13143" y="11275"/>
                  <a:pt x="14177" y="11175"/>
                  <a:pt x="15211" y="11008"/>
                </a:cubicBezTo>
                <a:cubicBezTo>
                  <a:pt x="15211" y="11008"/>
                  <a:pt x="13843" y="10741"/>
                  <a:pt x="14077" y="9440"/>
                </a:cubicBezTo>
                <a:cubicBezTo>
                  <a:pt x="13810" y="7505"/>
                  <a:pt x="5271" y="2068"/>
                  <a:pt x="5271" y="2068"/>
                </a:cubicBezTo>
                <a:cubicBezTo>
                  <a:pt x="5271" y="2068"/>
                  <a:pt x="3369" y="1334"/>
                  <a:pt x="4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5430593" y="3130018"/>
            <a:ext cx="349128" cy="183248"/>
          </a:xfrm>
          <a:custGeom>
            <a:avLst/>
            <a:gdLst/>
            <a:ahLst/>
            <a:cxnLst/>
            <a:rect l="l" t="t" r="r" b="b"/>
            <a:pathLst>
              <a:path w="18715" h="9823" extrusionOk="0">
                <a:moveTo>
                  <a:pt x="9376" y="0"/>
                </a:moveTo>
                <a:cubicBezTo>
                  <a:pt x="7193" y="0"/>
                  <a:pt x="5006" y="476"/>
                  <a:pt x="3336" y="1433"/>
                </a:cubicBezTo>
                <a:cubicBezTo>
                  <a:pt x="167" y="3268"/>
                  <a:pt x="1" y="6203"/>
                  <a:pt x="2969" y="8138"/>
                </a:cubicBezTo>
                <a:cubicBezTo>
                  <a:pt x="3070" y="8238"/>
                  <a:pt x="3203" y="8305"/>
                  <a:pt x="3336" y="8371"/>
                </a:cubicBezTo>
                <a:cubicBezTo>
                  <a:pt x="5004" y="9339"/>
                  <a:pt x="7189" y="9822"/>
                  <a:pt x="9370" y="9822"/>
                </a:cubicBezTo>
                <a:cubicBezTo>
                  <a:pt x="11551" y="9822"/>
                  <a:pt x="13727" y="9339"/>
                  <a:pt x="15378" y="8371"/>
                </a:cubicBezTo>
                <a:cubicBezTo>
                  <a:pt x="18714" y="6470"/>
                  <a:pt x="18714" y="3368"/>
                  <a:pt x="15378" y="1433"/>
                </a:cubicBezTo>
                <a:lnTo>
                  <a:pt x="14978" y="1199"/>
                </a:lnTo>
                <a:cubicBezTo>
                  <a:pt x="13382" y="401"/>
                  <a:pt x="11380" y="0"/>
                  <a:pt x="93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5453613" y="3133712"/>
            <a:ext cx="303703" cy="175506"/>
          </a:xfrm>
          <a:custGeom>
            <a:avLst/>
            <a:gdLst/>
            <a:ahLst/>
            <a:cxnLst/>
            <a:rect l="l" t="t" r="r" b="b"/>
            <a:pathLst>
              <a:path w="16280" h="9408" extrusionOk="0">
                <a:moveTo>
                  <a:pt x="8140" y="1"/>
                </a:moveTo>
                <a:cubicBezTo>
                  <a:pt x="3637" y="1"/>
                  <a:pt x="1" y="2102"/>
                  <a:pt x="1" y="4704"/>
                </a:cubicBezTo>
                <a:cubicBezTo>
                  <a:pt x="1" y="7306"/>
                  <a:pt x="3637"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5454863" y="3158448"/>
            <a:ext cx="300588" cy="150303"/>
          </a:xfrm>
          <a:custGeom>
            <a:avLst/>
            <a:gdLst/>
            <a:ahLst/>
            <a:cxnLst/>
            <a:rect l="l" t="t" r="r" b="b"/>
            <a:pathLst>
              <a:path w="16113" h="8057" extrusionOk="0">
                <a:moveTo>
                  <a:pt x="8086" y="1"/>
                </a:moveTo>
                <a:cubicBezTo>
                  <a:pt x="6005" y="1"/>
                  <a:pt x="3920" y="459"/>
                  <a:pt x="2336" y="1377"/>
                </a:cubicBezTo>
                <a:cubicBezTo>
                  <a:pt x="1035" y="2110"/>
                  <a:pt x="267" y="3078"/>
                  <a:pt x="1" y="4045"/>
                </a:cubicBezTo>
                <a:cubicBezTo>
                  <a:pt x="234" y="5013"/>
                  <a:pt x="1035" y="5947"/>
                  <a:pt x="2336" y="6680"/>
                </a:cubicBezTo>
                <a:cubicBezTo>
                  <a:pt x="3903" y="7598"/>
                  <a:pt x="5980" y="8056"/>
                  <a:pt x="8061" y="8056"/>
                </a:cubicBezTo>
                <a:cubicBezTo>
                  <a:pt x="10141" y="8056"/>
                  <a:pt x="12226" y="7598"/>
                  <a:pt x="13810" y="6680"/>
                </a:cubicBezTo>
                <a:cubicBezTo>
                  <a:pt x="15111" y="5947"/>
                  <a:pt x="15879" y="5013"/>
                  <a:pt x="16112" y="4045"/>
                </a:cubicBezTo>
                <a:cubicBezTo>
                  <a:pt x="15912" y="3044"/>
                  <a:pt x="15111" y="2110"/>
                  <a:pt x="13810" y="1377"/>
                </a:cubicBezTo>
                <a:cubicBezTo>
                  <a:pt x="12243" y="459"/>
                  <a:pt x="10166" y="1"/>
                  <a:pt x="80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5507134" y="3166078"/>
            <a:ext cx="197911" cy="130063"/>
          </a:xfrm>
          <a:custGeom>
            <a:avLst/>
            <a:gdLst/>
            <a:ahLst/>
            <a:cxnLst/>
            <a:rect l="l" t="t" r="r" b="b"/>
            <a:pathLst>
              <a:path w="10609" h="6972" extrusionOk="0">
                <a:moveTo>
                  <a:pt x="7214" y="4035"/>
                </a:moveTo>
                <a:cubicBezTo>
                  <a:pt x="7470" y="4035"/>
                  <a:pt x="7712" y="4084"/>
                  <a:pt x="7940" y="4203"/>
                </a:cubicBezTo>
                <a:cubicBezTo>
                  <a:pt x="7873" y="4237"/>
                  <a:pt x="7840" y="4270"/>
                  <a:pt x="7773" y="4303"/>
                </a:cubicBezTo>
                <a:cubicBezTo>
                  <a:pt x="7673" y="4370"/>
                  <a:pt x="7573" y="4403"/>
                  <a:pt x="7473" y="4470"/>
                </a:cubicBezTo>
                <a:cubicBezTo>
                  <a:pt x="7156" y="4604"/>
                  <a:pt x="6814" y="4670"/>
                  <a:pt x="6468" y="4670"/>
                </a:cubicBezTo>
                <a:cubicBezTo>
                  <a:pt x="6122" y="4670"/>
                  <a:pt x="5771" y="4604"/>
                  <a:pt x="5438" y="4470"/>
                </a:cubicBezTo>
                <a:cubicBezTo>
                  <a:pt x="6091" y="4245"/>
                  <a:pt x="6683" y="4035"/>
                  <a:pt x="7214" y="4035"/>
                </a:cubicBezTo>
                <a:close/>
                <a:moveTo>
                  <a:pt x="1235" y="0"/>
                </a:moveTo>
                <a:lnTo>
                  <a:pt x="1" y="701"/>
                </a:lnTo>
                <a:lnTo>
                  <a:pt x="1" y="1668"/>
                </a:lnTo>
                <a:lnTo>
                  <a:pt x="401" y="1902"/>
                </a:lnTo>
                <a:cubicBezTo>
                  <a:pt x="301" y="2068"/>
                  <a:pt x="234" y="2269"/>
                  <a:pt x="234" y="2469"/>
                </a:cubicBezTo>
                <a:lnTo>
                  <a:pt x="234" y="3436"/>
                </a:lnTo>
                <a:cubicBezTo>
                  <a:pt x="234" y="3870"/>
                  <a:pt x="501" y="4237"/>
                  <a:pt x="1101" y="4570"/>
                </a:cubicBezTo>
                <a:cubicBezTo>
                  <a:pt x="1635" y="4870"/>
                  <a:pt x="2202" y="5037"/>
                  <a:pt x="2836" y="5071"/>
                </a:cubicBezTo>
                <a:lnTo>
                  <a:pt x="3170" y="5071"/>
                </a:lnTo>
                <a:cubicBezTo>
                  <a:pt x="3803" y="5004"/>
                  <a:pt x="4404" y="4870"/>
                  <a:pt x="5004" y="4637"/>
                </a:cubicBezTo>
                <a:lnTo>
                  <a:pt x="5371" y="4537"/>
                </a:lnTo>
                <a:lnTo>
                  <a:pt x="5371" y="4537"/>
                </a:lnTo>
                <a:lnTo>
                  <a:pt x="4337" y="5571"/>
                </a:lnTo>
                <a:lnTo>
                  <a:pt x="4337" y="6538"/>
                </a:lnTo>
                <a:cubicBezTo>
                  <a:pt x="4919" y="6762"/>
                  <a:pt x="5527" y="6872"/>
                  <a:pt x="6135" y="6872"/>
                </a:cubicBezTo>
                <a:cubicBezTo>
                  <a:pt x="6887" y="6872"/>
                  <a:pt x="7639" y="6704"/>
                  <a:pt x="8340" y="6372"/>
                </a:cubicBezTo>
                <a:lnTo>
                  <a:pt x="9374" y="6972"/>
                </a:lnTo>
                <a:lnTo>
                  <a:pt x="10608" y="6238"/>
                </a:lnTo>
                <a:lnTo>
                  <a:pt x="10608" y="5271"/>
                </a:lnTo>
                <a:lnTo>
                  <a:pt x="10208" y="5037"/>
                </a:lnTo>
                <a:cubicBezTo>
                  <a:pt x="10341" y="4837"/>
                  <a:pt x="10408" y="4604"/>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9"/>
                </a:cubicBezTo>
                <a:cubicBezTo>
                  <a:pt x="4671" y="2535"/>
                  <a:pt x="4237" y="2669"/>
                  <a:pt x="3803" y="2802"/>
                </a:cubicBezTo>
                <a:cubicBezTo>
                  <a:pt x="3662" y="2826"/>
                  <a:pt x="3520" y="2849"/>
                  <a:pt x="3367" y="2849"/>
                </a:cubicBezTo>
                <a:cubicBezTo>
                  <a:pt x="3303" y="2849"/>
                  <a:pt x="3238" y="2845"/>
                  <a:pt x="3170" y="2836"/>
                </a:cubicBezTo>
                <a:cubicBezTo>
                  <a:pt x="3003" y="2836"/>
                  <a:pt x="2836" y="2802"/>
                  <a:pt x="2669" y="2702"/>
                </a:cubicBezTo>
                <a:lnTo>
                  <a:pt x="2703" y="2669"/>
                </a:lnTo>
                <a:lnTo>
                  <a:pt x="2836" y="2602"/>
                </a:lnTo>
                <a:cubicBezTo>
                  <a:pt x="2936" y="2535"/>
                  <a:pt x="3069" y="2469"/>
                  <a:pt x="3170" y="2435"/>
                </a:cubicBezTo>
                <a:cubicBezTo>
                  <a:pt x="3480" y="2297"/>
                  <a:pt x="3799" y="2231"/>
                  <a:pt x="4118" y="2231"/>
                </a:cubicBezTo>
                <a:cubicBezTo>
                  <a:pt x="4416" y="2231"/>
                  <a:pt x="4714" y="2289"/>
                  <a:pt x="5004" y="2402"/>
                </a:cubicBezTo>
                <a:lnTo>
                  <a:pt x="6038" y="1335"/>
                </a:lnTo>
                <a:lnTo>
                  <a:pt x="6038" y="367"/>
                </a:lnTo>
                <a:cubicBezTo>
                  <a:pt x="5513" y="198"/>
                  <a:pt x="4977" y="114"/>
                  <a:pt x="4436" y="114"/>
                </a:cubicBezTo>
                <a:cubicBezTo>
                  <a:pt x="4016" y="114"/>
                  <a:pt x="3593" y="165"/>
                  <a:pt x="3170" y="267"/>
                </a:cubicBezTo>
                <a:cubicBezTo>
                  <a:pt x="2869" y="367"/>
                  <a:pt x="2569" y="467"/>
                  <a:pt x="2269" y="601"/>
                </a:cubicBezTo>
                <a:lnTo>
                  <a:pt x="1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5505884" y="3165444"/>
            <a:ext cx="201642" cy="111408"/>
          </a:xfrm>
          <a:custGeom>
            <a:avLst/>
            <a:gdLst/>
            <a:ahLst/>
            <a:cxnLst/>
            <a:rect l="l" t="t" r="r" b="b"/>
            <a:pathLst>
              <a:path w="10809" h="5972" extrusionOk="0">
                <a:moveTo>
                  <a:pt x="1268" y="1"/>
                </a:moveTo>
                <a:lnTo>
                  <a:pt x="34" y="735"/>
                </a:lnTo>
                <a:lnTo>
                  <a:pt x="1068" y="1302"/>
                </a:lnTo>
                <a:cubicBezTo>
                  <a:pt x="34" y="2102"/>
                  <a:pt x="1" y="2936"/>
                  <a:pt x="1168" y="3603"/>
                </a:cubicBezTo>
                <a:cubicBezTo>
                  <a:pt x="1702" y="3937"/>
                  <a:pt x="2303" y="4104"/>
                  <a:pt x="2903" y="4104"/>
                </a:cubicBezTo>
                <a:lnTo>
                  <a:pt x="3237" y="4104"/>
                </a:lnTo>
                <a:cubicBezTo>
                  <a:pt x="3870" y="4071"/>
                  <a:pt x="4504" y="3904"/>
                  <a:pt x="5071" y="3704"/>
                </a:cubicBezTo>
                <a:cubicBezTo>
                  <a:pt x="5920" y="3397"/>
                  <a:pt x="6653" y="3090"/>
                  <a:pt x="7292" y="3090"/>
                </a:cubicBezTo>
                <a:cubicBezTo>
                  <a:pt x="7557" y="3090"/>
                  <a:pt x="7805" y="3143"/>
                  <a:pt x="8040" y="3270"/>
                </a:cubicBezTo>
                <a:cubicBezTo>
                  <a:pt x="8607" y="3570"/>
                  <a:pt x="8440" y="3970"/>
                  <a:pt x="7840" y="4304"/>
                </a:cubicBezTo>
                <a:cubicBezTo>
                  <a:pt x="7740" y="4371"/>
                  <a:pt x="7673" y="4437"/>
                  <a:pt x="7573" y="4471"/>
                </a:cubicBezTo>
                <a:cubicBezTo>
                  <a:pt x="7239" y="4604"/>
                  <a:pt x="6881" y="4671"/>
                  <a:pt x="6522" y="4671"/>
                </a:cubicBezTo>
                <a:cubicBezTo>
                  <a:pt x="6164" y="4671"/>
                  <a:pt x="5805" y="4604"/>
                  <a:pt x="5471" y="4471"/>
                </a:cubicBezTo>
                <a:lnTo>
                  <a:pt x="4371" y="5572"/>
                </a:lnTo>
                <a:cubicBezTo>
                  <a:pt x="4967" y="5795"/>
                  <a:pt x="5584" y="5906"/>
                  <a:pt x="6196" y="5906"/>
                </a:cubicBezTo>
                <a:cubicBezTo>
                  <a:pt x="6954" y="5906"/>
                  <a:pt x="7706" y="5737"/>
                  <a:pt x="8407" y="5405"/>
                </a:cubicBezTo>
                <a:lnTo>
                  <a:pt x="9441" y="5972"/>
                </a:lnTo>
                <a:lnTo>
                  <a:pt x="10675" y="5271"/>
                </a:lnTo>
                <a:lnTo>
                  <a:pt x="9641" y="4671"/>
                </a:lnTo>
                <a:cubicBezTo>
                  <a:pt x="10675" y="3870"/>
                  <a:pt x="10809" y="3003"/>
                  <a:pt x="9608" y="2303"/>
                </a:cubicBezTo>
                <a:cubicBezTo>
                  <a:pt x="8992" y="1974"/>
                  <a:pt x="8300" y="1810"/>
                  <a:pt x="7611" y="1810"/>
                </a:cubicBezTo>
                <a:cubicBezTo>
                  <a:pt x="7180" y="1810"/>
                  <a:pt x="6749" y="1874"/>
                  <a:pt x="6339" y="2002"/>
                </a:cubicBezTo>
                <a:cubicBezTo>
                  <a:pt x="5938" y="2136"/>
                  <a:pt x="5505" y="2269"/>
                  <a:pt x="5138" y="2403"/>
                </a:cubicBezTo>
                <a:cubicBezTo>
                  <a:pt x="4704" y="2569"/>
                  <a:pt x="4271" y="2703"/>
                  <a:pt x="3837" y="2803"/>
                </a:cubicBezTo>
                <a:cubicBezTo>
                  <a:pt x="3637" y="2870"/>
                  <a:pt x="3437" y="2870"/>
                  <a:pt x="3237" y="2870"/>
                </a:cubicBezTo>
                <a:cubicBezTo>
                  <a:pt x="3036" y="2870"/>
                  <a:pt x="2803" y="2803"/>
                  <a:pt x="2636" y="2703"/>
                </a:cubicBezTo>
                <a:cubicBezTo>
                  <a:pt x="2236" y="2469"/>
                  <a:pt x="2169" y="2136"/>
                  <a:pt x="2770" y="1735"/>
                </a:cubicBezTo>
                <a:lnTo>
                  <a:pt x="2903" y="1669"/>
                </a:lnTo>
                <a:cubicBezTo>
                  <a:pt x="3003" y="1602"/>
                  <a:pt x="3103" y="1535"/>
                  <a:pt x="3237" y="1502"/>
                </a:cubicBezTo>
                <a:cubicBezTo>
                  <a:pt x="3540" y="1359"/>
                  <a:pt x="3863" y="1293"/>
                  <a:pt x="4190" y="1293"/>
                </a:cubicBezTo>
                <a:cubicBezTo>
                  <a:pt x="4473" y="1293"/>
                  <a:pt x="4759" y="1342"/>
                  <a:pt x="5038" y="1435"/>
                </a:cubicBezTo>
                <a:lnTo>
                  <a:pt x="6072" y="401"/>
                </a:lnTo>
                <a:cubicBezTo>
                  <a:pt x="5572" y="216"/>
                  <a:pt x="5040" y="123"/>
                  <a:pt x="4507" y="123"/>
                </a:cubicBezTo>
                <a:cubicBezTo>
                  <a:pt x="4080" y="123"/>
                  <a:pt x="3652" y="183"/>
                  <a:pt x="3237" y="301"/>
                </a:cubicBezTo>
                <a:cubicBezTo>
                  <a:pt x="2903" y="368"/>
                  <a:pt x="2603" y="468"/>
                  <a:pt x="2336" y="601"/>
                </a:cubicBezTo>
                <a:lnTo>
                  <a:pt x="12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5506518" y="3165444"/>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5563136" y="3167682"/>
            <a:ext cx="56021" cy="24550"/>
          </a:xfrm>
          <a:custGeom>
            <a:avLst/>
            <a:gdLst/>
            <a:ahLst/>
            <a:cxnLst/>
            <a:rect l="l" t="t" r="r" b="b"/>
            <a:pathLst>
              <a:path w="3003" h="1316" extrusionOk="0">
                <a:moveTo>
                  <a:pt x="1381" y="0"/>
                </a:moveTo>
                <a:cubicBezTo>
                  <a:pt x="920" y="0"/>
                  <a:pt x="457" y="59"/>
                  <a:pt x="1" y="181"/>
                </a:cubicBezTo>
                <a:cubicBezTo>
                  <a:pt x="376" y="112"/>
                  <a:pt x="751" y="77"/>
                  <a:pt x="1127" y="77"/>
                </a:cubicBezTo>
                <a:cubicBezTo>
                  <a:pt x="1652" y="77"/>
                  <a:pt x="2177" y="145"/>
                  <a:pt x="2703" y="281"/>
                </a:cubicBezTo>
                <a:lnTo>
                  <a:pt x="1969" y="1315"/>
                </a:lnTo>
                <a:lnTo>
                  <a:pt x="1969" y="1315"/>
                </a:lnTo>
                <a:lnTo>
                  <a:pt x="3003" y="248"/>
                </a:lnTo>
                <a:cubicBezTo>
                  <a:pt x="2477" y="85"/>
                  <a:pt x="1931" y="0"/>
                  <a:pt x="1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5624120" y="3199191"/>
            <a:ext cx="82791" cy="54025"/>
          </a:xfrm>
          <a:custGeom>
            <a:avLst/>
            <a:gdLst/>
            <a:ahLst/>
            <a:cxnLst/>
            <a:rect l="l" t="t" r="r" b="b"/>
            <a:pathLst>
              <a:path w="4438" h="2896" extrusionOk="0">
                <a:moveTo>
                  <a:pt x="1262" y="1"/>
                </a:moveTo>
                <a:cubicBezTo>
                  <a:pt x="837" y="1"/>
                  <a:pt x="411" y="65"/>
                  <a:pt x="1" y="193"/>
                </a:cubicBezTo>
                <a:cubicBezTo>
                  <a:pt x="306" y="134"/>
                  <a:pt x="615" y="104"/>
                  <a:pt x="922" y="104"/>
                </a:cubicBezTo>
                <a:cubicBezTo>
                  <a:pt x="1654" y="104"/>
                  <a:pt x="2378" y="275"/>
                  <a:pt x="3036" y="627"/>
                </a:cubicBezTo>
                <a:cubicBezTo>
                  <a:pt x="4037" y="1194"/>
                  <a:pt x="4204" y="1895"/>
                  <a:pt x="3303" y="2895"/>
                </a:cubicBezTo>
                <a:cubicBezTo>
                  <a:pt x="4337" y="2095"/>
                  <a:pt x="4437" y="1227"/>
                  <a:pt x="3236" y="494"/>
                </a:cubicBezTo>
                <a:cubicBezTo>
                  <a:pt x="2621" y="165"/>
                  <a:pt x="1942" y="1"/>
                  <a:pt x="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5681987" y="3253197"/>
            <a:ext cx="23058" cy="24289"/>
          </a:xfrm>
          <a:custGeom>
            <a:avLst/>
            <a:gdLst/>
            <a:ahLst/>
            <a:cxnLst/>
            <a:rect l="l" t="t" r="r" b="b"/>
            <a:pathLst>
              <a:path w="1236" h="1302" extrusionOk="0">
                <a:moveTo>
                  <a:pt x="201" y="0"/>
                </a:moveTo>
                <a:lnTo>
                  <a:pt x="1002" y="601"/>
                </a:lnTo>
                <a:lnTo>
                  <a:pt x="1" y="1301"/>
                </a:lnTo>
                <a:lnTo>
                  <a:pt x="1235" y="601"/>
                </a:lnTo>
                <a:lnTo>
                  <a:pt x="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5587407" y="3249466"/>
            <a:ext cx="59136" cy="20539"/>
          </a:xfrm>
          <a:custGeom>
            <a:avLst/>
            <a:gdLst/>
            <a:ahLst/>
            <a:cxnLst/>
            <a:rect l="l" t="t" r="r" b="b"/>
            <a:pathLst>
              <a:path w="3170" h="1101" extrusionOk="0">
                <a:moveTo>
                  <a:pt x="1101" y="0"/>
                </a:moveTo>
                <a:lnTo>
                  <a:pt x="1" y="1101"/>
                </a:lnTo>
                <a:lnTo>
                  <a:pt x="1" y="1101"/>
                </a:lnTo>
                <a:lnTo>
                  <a:pt x="1202" y="167"/>
                </a:lnTo>
                <a:cubicBezTo>
                  <a:pt x="1445" y="244"/>
                  <a:pt x="1703" y="281"/>
                  <a:pt x="1963" y="281"/>
                </a:cubicBezTo>
                <a:cubicBezTo>
                  <a:pt x="2380" y="281"/>
                  <a:pt x="2800" y="185"/>
                  <a:pt x="3170" y="0"/>
                </a:cubicBezTo>
                <a:lnTo>
                  <a:pt x="3170" y="0"/>
                </a:lnTo>
                <a:cubicBezTo>
                  <a:pt x="2836" y="134"/>
                  <a:pt x="2486" y="200"/>
                  <a:pt x="2136" y="200"/>
                </a:cubicBezTo>
                <a:cubicBezTo>
                  <a:pt x="1785" y="200"/>
                  <a:pt x="1435" y="134"/>
                  <a:pt x="1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5543231" y="3197810"/>
            <a:ext cx="34232" cy="22069"/>
          </a:xfrm>
          <a:custGeom>
            <a:avLst/>
            <a:gdLst/>
            <a:ahLst/>
            <a:cxnLst/>
            <a:rect l="l" t="t" r="r" b="b"/>
            <a:pathLst>
              <a:path w="1835" h="1183" extrusionOk="0">
                <a:moveTo>
                  <a:pt x="768" y="0"/>
                </a:moveTo>
                <a:lnTo>
                  <a:pt x="768" y="0"/>
                </a:lnTo>
                <a:cubicBezTo>
                  <a:pt x="200" y="267"/>
                  <a:pt x="0" y="601"/>
                  <a:pt x="334" y="901"/>
                </a:cubicBezTo>
                <a:cubicBezTo>
                  <a:pt x="621" y="1086"/>
                  <a:pt x="934" y="1182"/>
                  <a:pt x="1249" y="1182"/>
                </a:cubicBezTo>
                <a:cubicBezTo>
                  <a:pt x="1446" y="1182"/>
                  <a:pt x="1643" y="1145"/>
                  <a:pt x="1835" y="1068"/>
                </a:cubicBezTo>
                <a:lnTo>
                  <a:pt x="1835" y="1068"/>
                </a:lnTo>
                <a:cubicBezTo>
                  <a:pt x="1693" y="1092"/>
                  <a:pt x="1552" y="1115"/>
                  <a:pt x="1410" y="1115"/>
                </a:cubicBezTo>
                <a:cubicBezTo>
                  <a:pt x="1352" y="1115"/>
                  <a:pt x="1293" y="1111"/>
                  <a:pt x="1235" y="1101"/>
                </a:cubicBezTo>
                <a:cubicBezTo>
                  <a:pt x="1034" y="1101"/>
                  <a:pt x="801" y="1035"/>
                  <a:pt x="634" y="934"/>
                </a:cubicBezTo>
                <a:cubicBezTo>
                  <a:pt x="234" y="701"/>
                  <a:pt x="167" y="367"/>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5505269" y="3189714"/>
            <a:ext cx="54155" cy="52290"/>
          </a:xfrm>
          <a:custGeom>
            <a:avLst/>
            <a:gdLst/>
            <a:ahLst/>
            <a:cxnLst/>
            <a:rect l="l" t="t" r="r" b="b"/>
            <a:pathLst>
              <a:path w="2903" h="2803" extrusionOk="0">
                <a:moveTo>
                  <a:pt x="1068" y="1"/>
                </a:moveTo>
                <a:cubicBezTo>
                  <a:pt x="34" y="801"/>
                  <a:pt x="1" y="1635"/>
                  <a:pt x="1201" y="2302"/>
                </a:cubicBezTo>
                <a:cubicBezTo>
                  <a:pt x="1702" y="2603"/>
                  <a:pt x="2302" y="2770"/>
                  <a:pt x="2903" y="2803"/>
                </a:cubicBezTo>
                <a:cubicBezTo>
                  <a:pt x="2035" y="2703"/>
                  <a:pt x="901" y="2202"/>
                  <a:pt x="568" y="1502"/>
                </a:cubicBezTo>
                <a:cubicBezTo>
                  <a:pt x="234" y="801"/>
                  <a:pt x="1001" y="10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5349705" y="3062617"/>
            <a:ext cx="458018" cy="264173"/>
          </a:xfrm>
          <a:custGeom>
            <a:avLst/>
            <a:gdLst/>
            <a:ahLst/>
            <a:cxnLst/>
            <a:rect l="l" t="t" r="r" b="b"/>
            <a:pathLst>
              <a:path w="24552" h="14161" extrusionOk="0">
                <a:moveTo>
                  <a:pt x="12292" y="1"/>
                </a:moveTo>
                <a:cubicBezTo>
                  <a:pt x="9148" y="1"/>
                  <a:pt x="6005" y="693"/>
                  <a:pt x="3603" y="2077"/>
                </a:cubicBezTo>
                <a:cubicBezTo>
                  <a:pt x="2435" y="2711"/>
                  <a:pt x="1401" y="3645"/>
                  <a:pt x="701" y="4779"/>
                </a:cubicBezTo>
                <a:lnTo>
                  <a:pt x="0" y="4779"/>
                </a:lnTo>
                <a:lnTo>
                  <a:pt x="0" y="7281"/>
                </a:lnTo>
                <a:cubicBezTo>
                  <a:pt x="67" y="9015"/>
                  <a:pt x="1268" y="10750"/>
                  <a:pt x="3603" y="12084"/>
                </a:cubicBezTo>
                <a:cubicBezTo>
                  <a:pt x="5988" y="13469"/>
                  <a:pt x="9132" y="14161"/>
                  <a:pt x="12280" y="14161"/>
                </a:cubicBezTo>
                <a:cubicBezTo>
                  <a:pt x="15428" y="14161"/>
                  <a:pt x="18580" y="13469"/>
                  <a:pt x="20982" y="12084"/>
                </a:cubicBezTo>
                <a:cubicBezTo>
                  <a:pt x="23284" y="10750"/>
                  <a:pt x="24484" y="9015"/>
                  <a:pt x="24551" y="7281"/>
                </a:cubicBezTo>
                <a:lnTo>
                  <a:pt x="24551" y="4779"/>
                </a:lnTo>
                <a:lnTo>
                  <a:pt x="23917" y="4779"/>
                </a:lnTo>
                <a:cubicBezTo>
                  <a:pt x="23183" y="3645"/>
                  <a:pt x="22183" y="2711"/>
                  <a:pt x="20982" y="2077"/>
                </a:cubicBezTo>
                <a:cubicBezTo>
                  <a:pt x="18580" y="693"/>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5327300" y="3019674"/>
            <a:ext cx="500943" cy="264416"/>
          </a:xfrm>
          <a:custGeom>
            <a:avLst/>
            <a:gdLst/>
            <a:ahLst/>
            <a:cxnLst/>
            <a:rect l="l" t="t" r="r" b="b"/>
            <a:pathLst>
              <a:path w="26853" h="14174" extrusionOk="0">
                <a:moveTo>
                  <a:pt x="13493" y="1"/>
                </a:moveTo>
                <a:cubicBezTo>
                  <a:pt x="10349" y="1"/>
                  <a:pt x="7206" y="693"/>
                  <a:pt x="4804" y="2077"/>
                </a:cubicBezTo>
                <a:cubicBezTo>
                  <a:pt x="0" y="4846"/>
                  <a:pt x="0" y="9316"/>
                  <a:pt x="4804" y="12085"/>
                </a:cubicBezTo>
                <a:cubicBezTo>
                  <a:pt x="7212" y="13480"/>
                  <a:pt x="10364" y="14174"/>
                  <a:pt x="13514" y="14174"/>
                </a:cubicBezTo>
                <a:cubicBezTo>
                  <a:pt x="15863" y="14174"/>
                  <a:pt x="18211" y="13788"/>
                  <a:pt x="20248" y="13019"/>
                </a:cubicBezTo>
                <a:lnTo>
                  <a:pt x="20448" y="12952"/>
                </a:lnTo>
                <a:cubicBezTo>
                  <a:pt x="21049" y="12685"/>
                  <a:pt x="21616" y="12418"/>
                  <a:pt x="22183" y="12118"/>
                </a:cubicBezTo>
                <a:cubicBezTo>
                  <a:pt x="26186" y="9783"/>
                  <a:pt x="26853" y="6280"/>
                  <a:pt x="24151" y="3579"/>
                </a:cubicBezTo>
                <a:cubicBezTo>
                  <a:pt x="23584" y="2978"/>
                  <a:pt x="22917" y="2478"/>
                  <a:pt x="22183" y="2077"/>
                </a:cubicBezTo>
                <a:cubicBezTo>
                  <a:pt x="19781" y="693"/>
                  <a:pt x="16637" y="1"/>
                  <a:pt x="13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5576829" y="3059670"/>
            <a:ext cx="222797" cy="132562"/>
          </a:xfrm>
          <a:custGeom>
            <a:avLst/>
            <a:gdLst/>
            <a:ahLst/>
            <a:cxnLst/>
            <a:rect l="l" t="t" r="r" b="b"/>
            <a:pathLst>
              <a:path w="11943" h="7106" extrusionOk="0">
                <a:moveTo>
                  <a:pt x="7673" y="0"/>
                </a:moveTo>
                <a:lnTo>
                  <a:pt x="7673" y="0"/>
                </a:lnTo>
                <a:cubicBezTo>
                  <a:pt x="8140" y="767"/>
                  <a:pt x="7973" y="1601"/>
                  <a:pt x="5271" y="1768"/>
                </a:cubicBezTo>
                <a:cubicBezTo>
                  <a:pt x="1" y="2068"/>
                  <a:pt x="6672" y="7105"/>
                  <a:pt x="6672" y="7105"/>
                </a:cubicBezTo>
                <a:cubicBezTo>
                  <a:pt x="6672" y="7105"/>
                  <a:pt x="8316" y="6316"/>
                  <a:pt x="9632" y="6316"/>
                </a:cubicBezTo>
                <a:cubicBezTo>
                  <a:pt x="10209" y="6316"/>
                  <a:pt x="10724" y="6468"/>
                  <a:pt x="11008" y="6905"/>
                </a:cubicBezTo>
                <a:cubicBezTo>
                  <a:pt x="11942" y="5204"/>
                  <a:pt x="11642" y="3336"/>
                  <a:pt x="10108" y="1735"/>
                </a:cubicBezTo>
                <a:cubicBezTo>
                  <a:pt x="9808" y="1435"/>
                  <a:pt x="9507" y="1168"/>
                  <a:pt x="9140" y="901"/>
                </a:cubicBezTo>
                <a:cubicBezTo>
                  <a:pt x="8840" y="701"/>
                  <a:pt x="8540" y="501"/>
                  <a:pt x="8240" y="300"/>
                </a:cubicBezTo>
                <a:cubicBezTo>
                  <a:pt x="8040" y="200"/>
                  <a:pt x="7873" y="100"/>
                  <a:pt x="7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5729296" y="3100543"/>
            <a:ext cx="65348" cy="62009"/>
          </a:xfrm>
          <a:custGeom>
            <a:avLst/>
            <a:gdLst/>
            <a:ahLst/>
            <a:cxnLst/>
            <a:rect l="l" t="t" r="r" b="b"/>
            <a:pathLst>
              <a:path w="3503" h="3324" extrusionOk="0">
                <a:moveTo>
                  <a:pt x="1356" y="1"/>
                </a:moveTo>
                <a:cubicBezTo>
                  <a:pt x="1304" y="1"/>
                  <a:pt x="1252" y="4"/>
                  <a:pt x="1201" y="11"/>
                </a:cubicBezTo>
                <a:cubicBezTo>
                  <a:pt x="400" y="111"/>
                  <a:pt x="0" y="911"/>
                  <a:pt x="300" y="1812"/>
                </a:cubicBezTo>
                <a:cubicBezTo>
                  <a:pt x="612" y="2684"/>
                  <a:pt x="1388" y="3323"/>
                  <a:pt x="2141" y="3323"/>
                </a:cubicBezTo>
                <a:cubicBezTo>
                  <a:pt x="2195" y="3323"/>
                  <a:pt x="2248" y="3320"/>
                  <a:pt x="2302" y="3313"/>
                </a:cubicBezTo>
                <a:cubicBezTo>
                  <a:pt x="3102" y="3213"/>
                  <a:pt x="3503" y="2412"/>
                  <a:pt x="3169" y="1512"/>
                </a:cubicBezTo>
                <a:cubicBezTo>
                  <a:pt x="2889" y="640"/>
                  <a:pt x="2086" y="1"/>
                  <a:pt x="1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5404457" y="3059856"/>
            <a:ext cx="349128" cy="183248"/>
          </a:xfrm>
          <a:custGeom>
            <a:avLst/>
            <a:gdLst/>
            <a:ahLst/>
            <a:cxnLst/>
            <a:rect l="l" t="t" r="r" b="b"/>
            <a:pathLst>
              <a:path w="18715" h="9823" extrusionOk="0">
                <a:moveTo>
                  <a:pt x="9342" y="0"/>
                </a:moveTo>
                <a:cubicBezTo>
                  <a:pt x="7164" y="0"/>
                  <a:pt x="4987" y="485"/>
                  <a:pt x="3336" y="1458"/>
                </a:cubicBezTo>
                <a:cubicBezTo>
                  <a:pt x="134" y="3293"/>
                  <a:pt x="1" y="6228"/>
                  <a:pt x="2936" y="8163"/>
                </a:cubicBezTo>
                <a:cubicBezTo>
                  <a:pt x="3070" y="8229"/>
                  <a:pt x="3203" y="8296"/>
                  <a:pt x="3336" y="8396"/>
                </a:cubicBezTo>
                <a:cubicBezTo>
                  <a:pt x="5004" y="9347"/>
                  <a:pt x="7181" y="9822"/>
                  <a:pt x="9357" y="9822"/>
                </a:cubicBezTo>
                <a:cubicBezTo>
                  <a:pt x="11534" y="9822"/>
                  <a:pt x="13710" y="9347"/>
                  <a:pt x="15378" y="8396"/>
                </a:cubicBezTo>
                <a:cubicBezTo>
                  <a:pt x="18681" y="6461"/>
                  <a:pt x="18714" y="3359"/>
                  <a:pt x="15378" y="1425"/>
                </a:cubicBezTo>
                <a:cubicBezTo>
                  <a:pt x="15245" y="1358"/>
                  <a:pt x="15078" y="1291"/>
                  <a:pt x="14945" y="1224"/>
                </a:cubicBezTo>
                <a:cubicBezTo>
                  <a:pt x="13347" y="410"/>
                  <a:pt x="11344" y="0"/>
                  <a:pt x="9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5426862" y="3064017"/>
            <a:ext cx="303685" cy="175506"/>
          </a:xfrm>
          <a:custGeom>
            <a:avLst/>
            <a:gdLst/>
            <a:ahLst/>
            <a:cxnLst/>
            <a:rect l="l" t="t" r="r" b="b"/>
            <a:pathLst>
              <a:path w="16279" h="9408" extrusionOk="0">
                <a:moveTo>
                  <a:pt x="8140" y="1"/>
                </a:moveTo>
                <a:cubicBezTo>
                  <a:pt x="3670" y="1"/>
                  <a:pt x="1" y="2102"/>
                  <a:pt x="1" y="4704"/>
                </a:cubicBezTo>
                <a:cubicBezTo>
                  <a:pt x="1" y="7306"/>
                  <a:pt x="3670" y="9407"/>
                  <a:pt x="8140" y="9407"/>
                </a:cubicBezTo>
                <a:cubicBezTo>
                  <a:pt x="12643" y="9407"/>
                  <a:pt x="16279" y="7306"/>
                  <a:pt x="16279" y="4704"/>
                </a:cubicBezTo>
                <a:cubicBezTo>
                  <a:pt x="16279" y="2102"/>
                  <a:pt x="12643" y="1"/>
                  <a:pt x="8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5428727" y="3088137"/>
            <a:ext cx="300588" cy="150919"/>
          </a:xfrm>
          <a:custGeom>
            <a:avLst/>
            <a:gdLst/>
            <a:ahLst/>
            <a:cxnLst/>
            <a:rect l="l" t="t" r="r" b="b"/>
            <a:pathLst>
              <a:path w="16113" h="8090" extrusionOk="0">
                <a:moveTo>
                  <a:pt x="8056" y="0"/>
                </a:moveTo>
                <a:cubicBezTo>
                  <a:pt x="5972" y="0"/>
                  <a:pt x="3887" y="459"/>
                  <a:pt x="2302" y="1376"/>
                </a:cubicBezTo>
                <a:cubicBezTo>
                  <a:pt x="1001" y="2143"/>
                  <a:pt x="234" y="3077"/>
                  <a:pt x="1" y="4045"/>
                </a:cubicBezTo>
                <a:cubicBezTo>
                  <a:pt x="201" y="5012"/>
                  <a:pt x="1001" y="5946"/>
                  <a:pt x="2302" y="6713"/>
                </a:cubicBezTo>
                <a:cubicBezTo>
                  <a:pt x="3887" y="7631"/>
                  <a:pt x="5972" y="8089"/>
                  <a:pt x="8056" y="8089"/>
                </a:cubicBezTo>
                <a:cubicBezTo>
                  <a:pt x="10141" y="8089"/>
                  <a:pt x="12226" y="7631"/>
                  <a:pt x="13810" y="6713"/>
                </a:cubicBezTo>
                <a:cubicBezTo>
                  <a:pt x="15111" y="5946"/>
                  <a:pt x="15879" y="5012"/>
                  <a:pt x="16112" y="4045"/>
                </a:cubicBezTo>
                <a:cubicBezTo>
                  <a:pt x="15879" y="3077"/>
                  <a:pt x="15111" y="2143"/>
                  <a:pt x="13810" y="1376"/>
                </a:cubicBezTo>
                <a:cubicBezTo>
                  <a:pt x="12226" y="459"/>
                  <a:pt x="10141" y="0"/>
                  <a:pt x="80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5480383" y="3095749"/>
            <a:ext cx="198527" cy="130081"/>
          </a:xfrm>
          <a:custGeom>
            <a:avLst/>
            <a:gdLst/>
            <a:ahLst/>
            <a:cxnLst/>
            <a:rect l="l" t="t" r="r" b="b"/>
            <a:pathLst>
              <a:path w="10642" h="6973" extrusionOk="0">
                <a:moveTo>
                  <a:pt x="7222" y="4069"/>
                </a:moveTo>
                <a:cubicBezTo>
                  <a:pt x="7473" y="4069"/>
                  <a:pt x="7711" y="4118"/>
                  <a:pt x="7939" y="4237"/>
                </a:cubicBezTo>
                <a:lnTo>
                  <a:pt x="7772" y="4337"/>
                </a:lnTo>
                <a:cubicBezTo>
                  <a:pt x="7672" y="4371"/>
                  <a:pt x="7606" y="4437"/>
                  <a:pt x="7506" y="4471"/>
                </a:cubicBezTo>
                <a:cubicBezTo>
                  <a:pt x="7151" y="4613"/>
                  <a:pt x="6778" y="4688"/>
                  <a:pt x="6411" y="4688"/>
                </a:cubicBezTo>
                <a:cubicBezTo>
                  <a:pt x="6087" y="4688"/>
                  <a:pt x="5768" y="4629"/>
                  <a:pt x="5471" y="4504"/>
                </a:cubicBezTo>
                <a:cubicBezTo>
                  <a:pt x="6124" y="4279"/>
                  <a:pt x="6700" y="4069"/>
                  <a:pt x="7222" y="4069"/>
                </a:cubicBezTo>
                <a:close/>
                <a:moveTo>
                  <a:pt x="1268" y="1"/>
                </a:moveTo>
                <a:lnTo>
                  <a:pt x="0" y="735"/>
                </a:lnTo>
                <a:lnTo>
                  <a:pt x="0" y="1702"/>
                </a:lnTo>
                <a:lnTo>
                  <a:pt x="434" y="1936"/>
                </a:lnTo>
                <a:cubicBezTo>
                  <a:pt x="300" y="2102"/>
                  <a:pt x="234" y="2303"/>
                  <a:pt x="234" y="2503"/>
                </a:cubicBezTo>
                <a:lnTo>
                  <a:pt x="234" y="3470"/>
                </a:lnTo>
                <a:cubicBezTo>
                  <a:pt x="234" y="3870"/>
                  <a:pt x="534" y="4237"/>
                  <a:pt x="1134" y="4604"/>
                </a:cubicBezTo>
                <a:cubicBezTo>
                  <a:pt x="1635" y="4904"/>
                  <a:pt x="2235" y="5071"/>
                  <a:pt x="2836" y="5071"/>
                </a:cubicBezTo>
                <a:lnTo>
                  <a:pt x="3169" y="5071"/>
                </a:lnTo>
                <a:cubicBezTo>
                  <a:pt x="3803" y="5038"/>
                  <a:pt x="4437" y="4904"/>
                  <a:pt x="5037" y="4671"/>
                </a:cubicBezTo>
                <a:lnTo>
                  <a:pt x="5371" y="4537"/>
                </a:lnTo>
                <a:lnTo>
                  <a:pt x="4337" y="5605"/>
                </a:lnTo>
                <a:lnTo>
                  <a:pt x="4337" y="6572"/>
                </a:lnTo>
                <a:cubicBezTo>
                  <a:pt x="4918" y="6781"/>
                  <a:pt x="5532" y="6890"/>
                  <a:pt x="6147" y="6890"/>
                </a:cubicBezTo>
                <a:cubicBezTo>
                  <a:pt x="6909" y="6890"/>
                  <a:pt x="7672" y="6723"/>
                  <a:pt x="8373" y="6372"/>
                </a:cubicBezTo>
                <a:lnTo>
                  <a:pt x="9407" y="6973"/>
                </a:lnTo>
                <a:lnTo>
                  <a:pt x="10641" y="6272"/>
                </a:lnTo>
                <a:lnTo>
                  <a:pt x="10641" y="5305"/>
                </a:lnTo>
                <a:lnTo>
                  <a:pt x="10241" y="5038"/>
                </a:lnTo>
                <a:cubicBezTo>
                  <a:pt x="10341" y="4871"/>
                  <a:pt x="10408" y="4638"/>
                  <a:pt x="10408" y="4404"/>
                </a:cubicBezTo>
                <a:lnTo>
                  <a:pt x="10408" y="3437"/>
                </a:lnTo>
                <a:cubicBezTo>
                  <a:pt x="10408" y="3036"/>
                  <a:pt x="10141" y="2669"/>
                  <a:pt x="9540" y="2303"/>
                </a:cubicBezTo>
                <a:cubicBezTo>
                  <a:pt x="8925" y="1974"/>
                  <a:pt x="8246" y="1810"/>
                  <a:pt x="7566" y="1810"/>
                </a:cubicBezTo>
                <a:cubicBezTo>
                  <a:pt x="7141" y="1810"/>
                  <a:pt x="6715" y="1874"/>
                  <a:pt x="6305" y="2002"/>
                </a:cubicBezTo>
                <a:cubicBezTo>
                  <a:pt x="5904" y="2136"/>
                  <a:pt x="5471" y="2269"/>
                  <a:pt x="5104" y="2403"/>
                </a:cubicBezTo>
                <a:cubicBezTo>
                  <a:pt x="4670" y="2536"/>
                  <a:pt x="4237" y="2703"/>
                  <a:pt x="3803" y="2803"/>
                </a:cubicBezTo>
                <a:cubicBezTo>
                  <a:pt x="3603" y="2836"/>
                  <a:pt x="3403" y="2870"/>
                  <a:pt x="3203" y="2870"/>
                </a:cubicBezTo>
                <a:cubicBezTo>
                  <a:pt x="3036" y="2836"/>
                  <a:pt x="2869" y="2803"/>
                  <a:pt x="2702" y="2736"/>
                </a:cubicBezTo>
                <a:lnTo>
                  <a:pt x="2736" y="2703"/>
                </a:lnTo>
                <a:cubicBezTo>
                  <a:pt x="2769" y="2669"/>
                  <a:pt x="2802" y="2636"/>
                  <a:pt x="2869" y="2636"/>
                </a:cubicBezTo>
                <a:cubicBezTo>
                  <a:pt x="2969" y="2569"/>
                  <a:pt x="3069" y="2503"/>
                  <a:pt x="3203" y="2436"/>
                </a:cubicBezTo>
                <a:cubicBezTo>
                  <a:pt x="3506" y="2311"/>
                  <a:pt x="3839" y="2243"/>
                  <a:pt x="4169" y="2243"/>
                </a:cubicBezTo>
                <a:cubicBezTo>
                  <a:pt x="4455" y="2243"/>
                  <a:pt x="4740" y="2294"/>
                  <a:pt x="5004" y="2403"/>
                </a:cubicBezTo>
                <a:lnTo>
                  <a:pt x="6071" y="1369"/>
                </a:lnTo>
                <a:lnTo>
                  <a:pt x="6071" y="401"/>
                </a:lnTo>
                <a:cubicBezTo>
                  <a:pt x="5552" y="216"/>
                  <a:pt x="5013" y="123"/>
                  <a:pt x="4476" y="123"/>
                </a:cubicBezTo>
                <a:cubicBezTo>
                  <a:pt x="4046" y="123"/>
                  <a:pt x="3618" y="183"/>
                  <a:pt x="3203" y="301"/>
                </a:cubicBezTo>
                <a:cubicBezTo>
                  <a:pt x="2902" y="368"/>
                  <a:pt x="2602" y="468"/>
                  <a:pt x="2302" y="601"/>
                </a:cubicBezTo>
                <a:lnTo>
                  <a:pt x="12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5479133" y="3095749"/>
            <a:ext cx="201642" cy="111408"/>
          </a:xfrm>
          <a:custGeom>
            <a:avLst/>
            <a:gdLst/>
            <a:ahLst/>
            <a:cxnLst/>
            <a:rect l="l" t="t" r="r" b="b"/>
            <a:pathLst>
              <a:path w="10809" h="5972" extrusionOk="0">
                <a:moveTo>
                  <a:pt x="1301" y="1"/>
                </a:moveTo>
                <a:lnTo>
                  <a:pt x="34" y="701"/>
                </a:lnTo>
                <a:lnTo>
                  <a:pt x="1068" y="1302"/>
                </a:lnTo>
                <a:cubicBezTo>
                  <a:pt x="34" y="2102"/>
                  <a:pt x="1" y="2936"/>
                  <a:pt x="1201" y="3603"/>
                </a:cubicBezTo>
                <a:cubicBezTo>
                  <a:pt x="1702" y="3904"/>
                  <a:pt x="2302" y="4070"/>
                  <a:pt x="2903" y="4104"/>
                </a:cubicBezTo>
                <a:lnTo>
                  <a:pt x="3236" y="4104"/>
                </a:lnTo>
                <a:cubicBezTo>
                  <a:pt x="3870" y="4037"/>
                  <a:pt x="4504" y="3904"/>
                  <a:pt x="5104" y="3670"/>
                </a:cubicBezTo>
                <a:cubicBezTo>
                  <a:pt x="5924" y="3389"/>
                  <a:pt x="6662" y="3075"/>
                  <a:pt x="7307" y="3075"/>
                </a:cubicBezTo>
                <a:cubicBezTo>
                  <a:pt x="7579" y="3075"/>
                  <a:pt x="7835" y="3131"/>
                  <a:pt x="8073" y="3270"/>
                </a:cubicBezTo>
                <a:cubicBezTo>
                  <a:pt x="8607" y="3570"/>
                  <a:pt x="8440" y="3970"/>
                  <a:pt x="7873" y="4304"/>
                </a:cubicBezTo>
                <a:cubicBezTo>
                  <a:pt x="7773" y="4371"/>
                  <a:pt x="7673" y="4404"/>
                  <a:pt x="7573" y="4437"/>
                </a:cubicBezTo>
                <a:cubicBezTo>
                  <a:pt x="7239" y="4588"/>
                  <a:pt x="6880" y="4663"/>
                  <a:pt x="6522" y="4663"/>
                </a:cubicBezTo>
                <a:cubicBezTo>
                  <a:pt x="6163" y="4663"/>
                  <a:pt x="5805" y="4588"/>
                  <a:pt x="5471" y="4437"/>
                </a:cubicBezTo>
                <a:lnTo>
                  <a:pt x="4404" y="5538"/>
                </a:lnTo>
                <a:cubicBezTo>
                  <a:pt x="4985" y="5762"/>
                  <a:pt x="5594" y="5872"/>
                  <a:pt x="6202" y="5872"/>
                </a:cubicBezTo>
                <a:cubicBezTo>
                  <a:pt x="6954" y="5872"/>
                  <a:pt x="7706" y="5703"/>
                  <a:pt x="8407" y="5371"/>
                </a:cubicBezTo>
                <a:lnTo>
                  <a:pt x="9441" y="5972"/>
                </a:lnTo>
                <a:lnTo>
                  <a:pt x="10708" y="5238"/>
                </a:lnTo>
                <a:lnTo>
                  <a:pt x="9674" y="4671"/>
                </a:lnTo>
                <a:cubicBezTo>
                  <a:pt x="10708" y="3837"/>
                  <a:pt x="10808" y="3003"/>
                  <a:pt x="9607" y="2269"/>
                </a:cubicBezTo>
                <a:cubicBezTo>
                  <a:pt x="9005" y="1948"/>
                  <a:pt x="8343" y="1784"/>
                  <a:pt x="7679" y="1784"/>
                </a:cubicBezTo>
                <a:cubicBezTo>
                  <a:pt x="7238" y="1784"/>
                  <a:pt x="6797" y="1856"/>
                  <a:pt x="6372" y="2002"/>
                </a:cubicBezTo>
                <a:cubicBezTo>
                  <a:pt x="5938" y="2102"/>
                  <a:pt x="5538" y="2236"/>
                  <a:pt x="5138" y="2369"/>
                </a:cubicBezTo>
                <a:cubicBezTo>
                  <a:pt x="4737" y="2536"/>
                  <a:pt x="4304" y="2669"/>
                  <a:pt x="3870" y="2803"/>
                </a:cubicBezTo>
                <a:cubicBezTo>
                  <a:pt x="3728" y="2827"/>
                  <a:pt x="3570" y="2850"/>
                  <a:pt x="3419" y="2850"/>
                </a:cubicBezTo>
                <a:cubicBezTo>
                  <a:pt x="3356" y="2850"/>
                  <a:pt x="3295" y="2846"/>
                  <a:pt x="3236" y="2836"/>
                </a:cubicBezTo>
                <a:cubicBezTo>
                  <a:pt x="3036" y="2836"/>
                  <a:pt x="2836" y="2770"/>
                  <a:pt x="2669" y="2669"/>
                </a:cubicBezTo>
                <a:cubicBezTo>
                  <a:pt x="2235" y="2436"/>
                  <a:pt x="2202" y="2102"/>
                  <a:pt x="2769" y="1702"/>
                </a:cubicBezTo>
                <a:lnTo>
                  <a:pt x="2903" y="1635"/>
                </a:lnTo>
                <a:cubicBezTo>
                  <a:pt x="3003" y="1569"/>
                  <a:pt x="3136" y="1535"/>
                  <a:pt x="3236" y="1469"/>
                </a:cubicBezTo>
                <a:cubicBezTo>
                  <a:pt x="3540" y="1344"/>
                  <a:pt x="3872" y="1276"/>
                  <a:pt x="4208" y="1276"/>
                </a:cubicBezTo>
                <a:cubicBezTo>
                  <a:pt x="4499" y="1276"/>
                  <a:pt x="4792" y="1327"/>
                  <a:pt x="5071" y="1435"/>
                </a:cubicBezTo>
                <a:lnTo>
                  <a:pt x="6105" y="368"/>
                </a:lnTo>
                <a:cubicBezTo>
                  <a:pt x="5580" y="199"/>
                  <a:pt x="5033" y="115"/>
                  <a:pt x="4489" y="115"/>
                </a:cubicBezTo>
                <a:cubicBezTo>
                  <a:pt x="4066" y="115"/>
                  <a:pt x="3645" y="166"/>
                  <a:pt x="3236" y="268"/>
                </a:cubicBezTo>
                <a:cubicBezTo>
                  <a:pt x="2936" y="368"/>
                  <a:pt x="2636" y="468"/>
                  <a:pt x="2336" y="601"/>
                </a:cubicBezTo>
                <a:lnTo>
                  <a:pt x="13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5479749" y="3095133"/>
            <a:ext cx="42962" cy="13711"/>
          </a:xfrm>
          <a:custGeom>
            <a:avLst/>
            <a:gdLst/>
            <a:ahLst/>
            <a:cxnLst/>
            <a:rect l="l" t="t" r="r" b="b"/>
            <a:pathLst>
              <a:path w="2303" h="735" extrusionOk="0">
                <a:moveTo>
                  <a:pt x="1268" y="1"/>
                </a:moveTo>
                <a:lnTo>
                  <a:pt x="1" y="734"/>
                </a:lnTo>
                <a:lnTo>
                  <a:pt x="1" y="734"/>
                </a:lnTo>
                <a:lnTo>
                  <a:pt x="1268" y="167"/>
                </a:lnTo>
                <a:lnTo>
                  <a:pt x="2303" y="601"/>
                </a:lnTo>
                <a:lnTo>
                  <a:pt x="2303" y="601"/>
                </a:lnTo>
                <a:lnTo>
                  <a:pt x="12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5537001" y="3097521"/>
            <a:ext cx="56021" cy="24382"/>
          </a:xfrm>
          <a:custGeom>
            <a:avLst/>
            <a:gdLst/>
            <a:ahLst/>
            <a:cxnLst/>
            <a:rect l="l" t="t" r="r" b="b"/>
            <a:pathLst>
              <a:path w="3003" h="1307" extrusionOk="0">
                <a:moveTo>
                  <a:pt x="1370" y="0"/>
                </a:moveTo>
                <a:cubicBezTo>
                  <a:pt x="906" y="0"/>
                  <a:pt x="446" y="68"/>
                  <a:pt x="1" y="206"/>
                </a:cubicBezTo>
                <a:cubicBezTo>
                  <a:pt x="384" y="132"/>
                  <a:pt x="780" y="91"/>
                  <a:pt x="1177" y="91"/>
                </a:cubicBezTo>
                <a:cubicBezTo>
                  <a:pt x="1680" y="91"/>
                  <a:pt x="2185" y="157"/>
                  <a:pt x="2669" y="306"/>
                </a:cubicBezTo>
                <a:lnTo>
                  <a:pt x="1935" y="1307"/>
                </a:lnTo>
                <a:lnTo>
                  <a:pt x="3003" y="273"/>
                </a:lnTo>
                <a:cubicBezTo>
                  <a:pt x="2463" y="93"/>
                  <a:pt x="1914"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5597368" y="3129234"/>
            <a:ext cx="83407" cy="53652"/>
          </a:xfrm>
          <a:custGeom>
            <a:avLst/>
            <a:gdLst/>
            <a:ahLst/>
            <a:cxnLst/>
            <a:rect l="l" t="t" r="r" b="b"/>
            <a:pathLst>
              <a:path w="4471" h="2876" extrusionOk="0">
                <a:moveTo>
                  <a:pt x="1259" y="0"/>
                </a:moveTo>
                <a:cubicBezTo>
                  <a:pt x="834" y="0"/>
                  <a:pt x="407" y="67"/>
                  <a:pt x="0" y="207"/>
                </a:cubicBezTo>
                <a:cubicBezTo>
                  <a:pt x="314" y="137"/>
                  <a:pt x="630" y="103"/>
                  <a:pt x="946" y="103"/>
                </a:cubicBezTo>
                <a:cubicBezTo>
                  <a:pt x="1672" y="103"/>
                  <a:pt x="2395" y="282"/>
                  <a:pt x="3069" y="608"/>
                </a:cubicBezTo>
                <a:cubicBezTo>
                  <a:pt x="4070" y="1175"/>
                  <a:pt x="4237" y="1875"/>
                  <a:pt x="3303" y="2876"/>
                </a:cubicBezTo>
                <a:cubicBezTo>
                  <a:pt x="4337" y="2075"/>
                  <a:pt x="4470" y="1208"/>
                  <a:pt x="3236" y="508"/>
                </a:cubicBezTo>
                <a:cubicBezTo>
                  <a:pt x="2637" y="177"/>
                  <a:pt x="1949" y="0"/>
                  <a:pt x="1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5655236" y="3183502"/>
            <a:ext cx="23673" cy="24289"/>
          </a:xfrm>
          <a:custGeom>
            <a:avLst/>
            <a:gdLst/>
            <a:ahLst/>
            <a:cxnLst/>
            <a:rect l="l" t="t" r="r" b="b"/>
            <a:pathLst>
              <a:path w="1269" h="1302" extrusionOk="0">
                <a:moveTo>
                  <a:pt x="234" y="0"/>
                </a:moveTo>
                <a:lnTo>
                  <a:pt x="1001" y="601"/>
                </a:lnTo>
                <a:lnTo>
                  <a:pt x="1" y="1301"/>
                </a:lnTo>
                <a:lnTo>
                  <a:pt x="1268" y="567"/>
                </a:lnTo>
                <a:lnTo>
                  <a:pt x="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561271" y="3179137"/>
            <a:ext cx="59136" cy="20558"/>
          </a:xfrm>
          <a:custGeom>
            <a:avLst/>
            <a:gdLst/>
            <a:ahLst/>
            <a:cxnLst/>
            <a:rect l="l" t="t" r="r" b="b"/>
            <a:pathLst>
              <a:path w="3170" h="1102" extrusionOk="0">
                <a:moveTo>
                  <a:pt x="1068" y="1"/>
                </a:moveTo>
                <a:lnTo>
                  <a:pt x="1" y="1102"/>
                </a:lnTo>
                <a:lnTo>
                  <a:pt x="1168" y="168"/>
                </a:lnTo>
                <a:cubicBezTo>
                  <a:pt x="1424" y="244"/>
                  <a:pt x="1686" y="282"/>
                  <a:pt x="1946" y="282"/>
                </a:cubicBezTo>
                <a:cubicBezTo>
                  <a:pt x="2364" y="282"/>
                  <a:pt x="2779" y="186"/>
                  <a:pt x="3170" y="1"/>
                </a:cubicBezTo>
                <a:lnTo>
                  <a:pt x="3170" y="1"/>
                </a:lnTo>
                <a:cubicBezTo>
                  <a:pt x="2826" y="138"/>
                  <a:pt x="2456" y="214"/>
                  <a:pt x="2087" y="214"/>
                </a:cubicBezTo>
                <a:cubicBezTo>
                  <a:pt x="1739" y="214"/>
                  <a:pt x="1392" y="146"/>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5516462" y="3127499"/>
            <a:ext cx="34866" cy="22274"/>
          </a:xfrm>
          <a:custGeom>
            <a:avLst/>
            <a:gdLst/>
            <a:ahLst/>
            <a:cxnLst/>
            <a:rect l="l" t="t" r="r" b="b"/>
            <a:pathLst>
              <a:path w="1869" h="1194" extrusionOk="0">
                <a:moveTo>
                  <a:pt x="768" y="0"/>
                </a:moveTo>
                <a:lnTo>
                  <a:pt x="768" y="0"/>
                </a:lnTo>
                <a:cubicBezTo>
                  <a:pt x="234" y="300"/>
                  <a:pt x="1" y="634"/>
                  <a:pt x="368" y="934"/>
                </a:cubicBezTo>
                <a:cubicBezTo>
                  <a:pt x="621" y="1109"/>
                  <a:pt x="920" y="1194"/>
                  <a:pt x="1224" y="1194"/>
                </a:cubicBezTo>
                <a:cubicBezTo>
                  <a:pt x="1441" y="1194"/>
                  <a:pt x="1661" y="1151"/>
                  <a:pt x="1869" y="1068"/>
                </a:cubicBezTo>
                <a:lnTo>
                  <a:pt x="1869" y="1068"/>
                </a:lnTo>
                <a:cubicBezTo>
                  <a:pt x="1669" y="1134"/>
                  <a:pt x="1435" y="1134"/>
                  <a:pt x="1235" y="1134"/>
                </a:cubicBezTo>
                <a:cubicBezTo>
                  <a:pt x="1035" y="1134"/>
                  <a:pt x="835" y="1068"/>
                  <a:pt x="668" y="967"/>
                </a:cubicBezTo>
                <a:cubicBezTo>
                  <a:pt x="268" y="734"/>
                  <a:pt x="201" y="40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5479357" y="3120019"/>
            <a:ext cx="53932" cy="51674"/>
          </a:xfrm>
          <a:custGeom>
            <a:avLst/>
            <a:gdLst/>
            <a:ahLst/>
            <a:cxnLst/>
            <a:rect l="l" t="t" r="r" b="b"/>
            <a:pathLst>
              <a:path w="2891" h="2770" extrusionOk="0">
                <a:moveTo>
                  <a:pt x="1056" y="1"/>
                </a:moveTo>
                <a:cubicBezTo>
                  <a:pt x="1049" y="6"/>
                  <a:pt x="1038" y="14"/>
                  <a:pt x="1024" y="26"/>
                </a:cubicBezTo>
                <a:lnTo>
                  <a:pt x="1024" y="26"/>
                </a:lnTo>
                <a:cubicBezTo>
                  <a:pt x="1034" y="18"/>
                  <a:pt x="1045" y="9"/>
                  <a:pt x="1056" y="1"/>
                </a:cubicBezTo>
                <a:close/>
                <a:moveTo>
                  <a:pt x="1024" y="26"/>
                </a:moveTo>
                <a:lnTo>
                  <a:pt x="1024" y="26"/>
                </a:lnTo>
                <a:cubicBezTo>
                  <a:pt x="21" y="818"/>
                  <a:pt x="1" y="1609"/>
                  <a:pt x="1156" y="2302"/>
                </a:cubicBezTo>
                <a:cubicBezTo>
                  <a:pt x="1690" y="2603"/>
                  <a:pt x="2290" y="2769"/>
                  <a:pt x="2891" y="2769"/>
                </a:cubicBezTo>
                <a:cubicBezTo>
                  <a:pt x="1990" y="2703"/>
                  <a:pt x="856" y="2169"/>
                  <a:pt x="556" y="1469"/>
                </a:cubicBezTo>
                <a:cubicBezTo>
                  <a:pt x="247" y="820"/>
                  <a:pt x="853" y="172"/>
                  <a:pt x="1024" y="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5367128" y="2989341"/>
            <a:ext cx="458633" cy="264640"/>
          </a:xfrm>
          <a:custGeom>
            <a:avLst/>
            <a:gdLst/>
            <a:ahLst/>
            <a:cxnLst/>
            <a:rect l="l" t="t" r="r" b="b"/>
            <a:pathLst>
              <a:path w="24585" h="14186" extrusionOk="0">
                <a:moveTo>
                  <a:pt x="12292" y="1"/>
                </a:moveTo>
                <a:cubicBezTo>
                  <a:pt x="9148" y="1"/>
                  <a:pt x="6005" y="701"/>
                  <a:pt x="3603" y="2102"/>
                </a:cubicBezTo>
                <a:cubicBezTo>
                  <a:pt x="2402" y="2736"/>
                  <a:pt x="1401" y="3637"/>
                  <a:pt x="701" y="4804"/>
                </a:cubicBezTo>
                <a:lnTo>
                  <a:pt x="0" y="4804"/>
                </a:lnTo>
                <a:lnTo>
                  <a:pt x="0" y="7306"/>
                </a:lnTo>
                <a:cubicBezTo>
                  <a:pt x="100" y="9041"/>
                  <a:pt x="1301" y="10775"/>
                  <a:pt x="3603" y="12109"/>
                </a:cubicBezTo>
                <a:cubicBezTo>
                  <a:pt x="6005" y="13494"/>
                  <a:pt x="9148" y="14186"/>
                  <a:pt x="12292" y="14186"/>
                </a:cubicBezTo>
                <a:cubicBezTo>
                  <a:pt x="15436" y="14186"/>
                  <a:pt x="18580" y="13494"/>
                  <a:pt x="20982" y="12109"/>
                </a:cubicBezTo>
                <a:cubicBezTo>
                  <a:pt x="23284" y="10775"/>
                  <a:pt x="24484" y="9041"/>
                  <a:pt x="24584" y="7306"/>
                </a:cubicBezTo>
                <a:lnTo>
                  <a:pt x="24584" y="4804"/>
                </a:lnTo>
                <a:lnTo>
                  <a:pt x="23917" y="4804"/>
                </a:lnTo>
                <a:cubicBezTo>
                  <a:pt x="23183" y="3670"/>
                  <a:pt x="22183" y="2736"/>
                  <a:pt x="20982" y="2102"/>
                </a:cubicBezTo>
                <a:cubicBezTo>
                  <a:pt x="18580" y="701"/>
                  <a:pt x="15436" y="1"/>
                  <a:pt x="12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5347839" y="2946247"/>
            <a:ext cx="500961" cy="264920"/>
          </a:xfrm>
          <a:custGeom>
            <a:avLst/>
            <a:gdLst/>
            <a:ahLst/>
            <a:cxnLst/>
            <a:rect l="l" t="t" r="r" b="b"/>
            <a:pathLst>
              <a:path w="26854" h="14201" extrusionOk="0">
                <a:moveTo>
                  <a:pt x="13373" y="1"/>
                </a:moveTo>
                <a:cubicBezTo>
                  <a:pt x="10225" y="1"/>
                  <a:pt x="7073" y="693"/>
                  <a:pt x="4671" y="2077"/>
                </a:cubicBezTo>
                <a:cubicBezTo>
                  <a:pt x="3937" y="2511"/>
                  <a:pt x="3270" y="3011"/>
                  <a:pt x="2703" y="3612"/>
                </a:cubicBezTo>
                <a:cubicBezTo>
                  <a:pt x="1" y="6314"/>
                  <a:pt x="668" y="9816"/>
                  <a:pt x="4671" y="12118"/>
                </a:cubicBezTo>
                <a:cubicBezTo>
                  <a:pt x="5238" y="12451"/>
                  <a:pt x="5805" y="12718"/>
                  <a:pt x="6405" y="12952"/>
                </a:cubicBezTo>
                <a:lnTo>
                  <a:pt x="6606" y="13018"/>
                </a:lnTo>
                <a:cubicBezTo>
                  <a:pt x="8655" y="13807"/>
                  <a:pt x="11025" y="14201"/>
                  <a:pt x="13392" y="14201"/>
                </a:cubicBezTo>
                <a:cubicBezTo>
                  <a:pt x="16534" y="14201"/>
                  <a:pt x="19672" y="13507"/>
                  <a:pt x="22050" y="12118"/>
                </a:cubicBezTo>
                <a:cubicBezTo>
                  <a:pt x="26853" y="9349"/>
                  <a:pt x="26853" y="4846"/>
                  <a:pt x="22050" y="2077"/>
                </a:cubicBezTo>
                <a:cubicBezTo>
                  <a:pt x="19665" y="693"/>
                  <a:pt x="16521" y="1"/>
                  <a:pt x="13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5363397" y="2955277"/>
            <a:ext cx="467979" cy="246134"/>
          </a:xfrm>
          <a:custGeom>
            <a:avLst/>
            <a:gdLst/>
            <a:ahLst/>
            <a:cxnLst/>
            <a:rect l="l" t="t" r="r" b="b"/>
            <a:pathLst>
              <a:path w="25086" h="13194" extrusionOk="0">
                <a:moveTo>
                  <a:pt x="12543" y="1"/>
                </a:moveTo>
                <a:cubicBezTo>
                  <a:pt x="9624" y="1"/>
                  <a:pt x="6706" y="643"/>
                  <a:pt x="4471" y="1927"/>
                </a:cubicBezTo>
                <a:cubicBezTo>
                  <a:pt x="1" y="4529"/>
                  <a:pt x="1" y="8698"/>
                  <a:pt x="4471" y="11267"/>
                </a:cubicBezTo>
                <a:cubicBezTo>
                  <a:pt x="6706" y="12551"/>
                  <a:pt x="9624" y="13193"/>
                  <a:pt x="12543" y="13193"/>
                </a:cubicBezTo>
                <a:cubicBezTo>
                  <a:pt x="15462" y="13193"/>
                  <a:pt x="18381" y="12551"/>
                  <a:pt x="20615" y="11267"/>
                </a:cubicBezTo>
                <a:cubicBezTo>
                  <a:pt x="25085" y="8698"/>
                  <a:pt x="25085" y="4529"/>
                  <a:pt x="20615" y="1927"/>
                </a:cubicBezTo>
                <a:cubicBezTo>
                  <a:pt x="18381" y="643"/>
                  <a:pt x="15462" y="1"/>
                  <a:pt x="12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5537635" y="2991206"/>
            <a:ext cx="283761" cy="210111"/>
          </a:xfrm>
          <a:custGeom>
            <a:avLst/>
            <a:gdLst/>
            <a:ahLst/>
            <a:cxnLst/>
            <a:rect l="l" t="t" r="r" b="b"/>
            <a:pathLst>
              <a:path w="15211" h="11263" extrusionOk="0">
                <a:moveTo>
                  <a:pt x="11208" y="1"/>
                </a:moveTo>
                <a:lnTo>
                  <a:pt x="11208" y="1"/>
                </a:lnTo>
                <a:cubicBezTo>
                  <a:pt x="11842" y="1335"/>
                  <a:pt x="9941" y="2069"/>
                  <a:pt x="9941" y="2069"/>
                </a:cubicBezTo>
                <a:cubicBezTo>
                  <a:pt x="9941" y="2069"/>
                  <a:pt x="1401" y="7506"/>
                  <a:pt x="1134" y="9441"/>
                </a:cubicBezTo>
                <a:cubicBezTo>
                  <a:pt x="1368" y="10742"/>
                  <a:pt x="0" y="11009"/>
                  <a:pt x="0" y="11009"/>
                </a:cubicBezTo>
                <a:cubicBezTo>
                  <a:pt x="1051" y="11178"/>
                  <a:pt x="2112" y="11262"/>
                  <a:pt x="3178" y="11262"/>
                </a:cubicBezTo>
                <a:cubicBezTo>
                  <a:pt x="4007" y="11262"/>
                  <a:pt x="4839" y="11211"/>
                  <a:pt x="5671" y="11109"/>
                </a:cubicBezTo>
                <a:lnTo>
                  <a:pt x="6238" y="11009"/>
                </a:lnTo>
                <a:cubicBezTo>
                  <a:pt x="7105" y="10875"/>
                  <a:pt x="7972" y="10675"/>
                  <a:pt x="8806" y="10408"/>
                </a:cubicBezTo>
                <a:cubicBezTo>
                  <a:pt x="9073" y="10308"/>
                  <a:pt x="9340" y="10208"/>
                  <a:pt x="9607" y="10108"/>
                </a:cubicBezTo>
                <a:cubicBezTo>
                  <a:pt x="9874" y="10008"/>
                  <a:pt x="10107" y="9875"/>
                  <a:pt x="10374" y="9775"/>
                </a:cubicBezTo>
                <a:cubicBezTo>
                  <a:pt x="10674" y="9641"/>
                  <a:pt x="10975" y="9474"/>
                  <a:pt x="11275" y="9308"/>
                </a:cubicBezTo>
                <a:cubicBezTo>
                  <a:pt x="11542" y="9141"/>
                  <a:pt x="11842" y="8941"/>
                  <a:pt x="12109" y="8740"/>
                </a:cubicBezTo>
                <a:cubicBezTo>
                  <a:pt x="12309" y="8640"/>
                  <a:pt x="12476" y="8474"/>
                  <a:pt x="12676" y="8340"/>
                </a:cubicBezTo>
                <a:cubicBezTo>
                  <a:pt x="15211" y="6139"/>
                  <a:pt x="15211" y="3237"/>
                  <a:pt x="12676" y="1035"/>
                </a:cubicBezTo>
                <a:cubicBezTo>
                  <a:pt x="12476" y="868"/>
                  <a:pt x="12309" y="735"/>
                  <a:pt x="12109" y="601"/>
                </a:cubicBezTo>
                <a:cubicBezTo>
                  <a:pt x="11809" y="368"/>
                  <a:pt x="11508" y="168"/>
                  <a:pt x="11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5422515" y="2986897"/>
            <a:ext cx="349110" cy="183248"/>
          </a:xfrm>
          <a:custGeom>
            <a:avLst/>
            <a:gdLst/>
            <a:ahLst/>
            <a:cxnLst/>
            <a:rect l="l" t="t" r="r" b="b"/>
            <a:pathLst>
              <a:path w="18714" h="9823" extrusionOk="0">
                <a:moveTo>
                  <a:pt x="9338" y="0"/>
                </a:moveTo>
                <a:cubicBezTo>
                  <a:pt x="7334" y="0"/>
                  <a:pt x="5332" y="401"/>
                  <a:pt x="3736" y="1199"/>
                </a:cubicBezTo>
                <a:lnTo>
                  <a:pt x="3336" y="1433"/>
                </a:lnTo>
                <a:cubicBezTo>
                  <a:pt x="0" y="3367"/>
                  <a:pt x="0" y="6470"/>
                  <a:pt x="3336" y="8371"/>
                </a:cubicBezTo>
                <a:cubicBezTo>
                  <a:pt x="4987" y="9338"/>
                  <a:pt x="7163" y="9822"/>
                  <a:pt x="9344" y="9822"/>
                </a:cubicBezTo>
                <a:cubicBezTo>
                  <a:pt x="11525" y="9822"/>
                  <a:pt x="13710" y="9338"/>
                  <a:pt x="15378" y="8371"/>
                </a:cubicBezTo>
                <a:cubicBezTo>
                  <a:pt x="15511" y="8304"/>
                  <a:pt x="15611" y="8238"/>
                  <a:pt x="15745" y="8138"/>
                </a:cubicBezTo>
                <a:cubicBezTo>
                  <a:pt x="18713" y="6203"/>
                  <a:pt x="18547" y="3267"/>
                  <a:pt x="15378" y="1433"/>
                </a:cubicBezTo>
                <a:cubicBezTo>
                  <a:pt x="13708" y="476"/>
                  <a:pt x="11521" y="0"/>
                  <a:pt x="9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5429977" y="2991057"/>
            <a:ext cx="333551" cy="175189"/>
          </a:xfrm>
          <a:custGeom>
            <a:avLst/>
            <a:gdLst/>
            <a:ahLst/>
            <a:cxnLst/>
            <a:rect l="l" t="t" r="r" b="b"/>
            <a:pathLst>
              <a:path w="17880" h="9391" extrusionOk="0">
                <a:moveTo>
                  <a:pt x="8940" y="1"/>
                </a:moveTo>
                <a:cubicBezTo>
                  <a:pt x="6864" y="1"/>
                  <a:pt x="4787" y="459"/>
                  <a:pt x="3203" y="1377"/>
                </a:cubicBezTo>
                <a:cubicBezTo>
                  <a:pt x="0" y="3211"/>
                  <a:pt x="34" y="6180"/>
                  <a:pt x="3203" y="8015"/>
                </a:cubicBezTo>
                <a:cubicBezTo>
                  <a:pt x="4770" y="8932"/>
                  <a:pt x="6847" y="9391"/>
                  <a:pt x="8928" y="9391"/>
                </a:cubicBezTo>
                <a:cubicBezTo>
                  <a:pt x="11008" y="9391"/>
                  <a:pt x="13093" y="8932"/>
                  <a:pt x="14677" y="8015"/>
                </a:cubicBezTo>
                <a:cubicBezTo>
                  <a:pt x="17880" y="6180"/>
                  <a:pt x="17880" y="3211"/>
                  <a:pt x="14677" y="1377"/>
                </a:cubicBezTo>
                <a:cubicBezTo>
                  <a:pt x="13093" y="459"/>
                  <a:pt x="11017" y="1"/>
                  <a:pt x="8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5446151" y="3015327"/>
            <a:ext cx="300588" cy="150919"/>
          </a:xfrm>
          <a:custGeom>
            <a:avLst/>
            <a:gdLst/>
            <a:ahLst/>
            <a:cxnLst/>
            <a:rect l="l" t="t" r="r" b="b"/>
            <a:pathLst>
              <a:path w="16113" h="8090" extrusionOk="0">
                <a:moveTo>
                  <a:pt x="8061" y="0"/>
                </a:moveTo>
                <a:cubicBezTo>
                  <a:pt x="5980" y="0"/>
                  <a:pt x="3903" y="459"/>
                  <a:pt x="2336" y="1376"/>
                </a:cubicBezTo>
                <a:cubicBezTo>
                  <a:pt x="1035" y="2110"/>
                  <a:pt x="234" y="3078"/>
                  <a:pt x="1" y="4045"/>
                </a:cubicBezTo>
                <a:cubicBezTo>
                  <a:pt x="234" y="5012"/>
                  <a:pt x="1035" y="5946"/>
                  <a:pt x="2336" y="6714"/>
                </a:cubicBezTo>
                <a:cubicBezTo>
                  <a:pt x="3920" y="7631"/>
                  <a:pt x="6005" y="8090"/>
                  <a:pt x="8086" y="8090"/>
                </a:cubicBezTo>
                <a:cubicBezTo>
                  <a:pt x="10166" y="8090"/>
                  <a:pt x="12243" y="7631"/>
                  <a:pt x="13810" y="6714"/>
                </a:cubicBezTo>
                <a:cubicBezTo>
                  <a:pt x="15111" y="5946"/>
                  <a:pt x="15912" y="5012"/>
                  <a:pt x="16112" y="4045"/>
                </a:cubicBezTo>
                <a:cubicBezTo>
                  <a:pt x="15879" y="3078"/>
                  <a:pt x="15111" y="2110"/>
                  <a:pt x="13810" y="1376"/>
                </a:cubicBezTo>
                <a:cubicBezTo>
                  <a:pt x="12226" y="459"/>
                  <a:pt x="10141" y="0"/>
                  <a:pt x="8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5498422" y="3022957"/>
            <a:ext cx="197911" cy="130063"/>
          </a:xfrm>
          <a:custGeom>
            <a:avLst/>
            <a:gdLst/>
            <a:ahLst/>
            <a:cxnLst/>
            <a:rect l="l" t="t" r="r" b="b"/>
            <a:pathLst>
              <a:path w="10609" h="6972" extrusionOk="0">
                <a:moveTo>
                  <a:pt x="7214" y="4035"/>
                </a:moveTo>
                <a:cubicBezTo>
                  <a:pt x="7470" y="4035"/>
                  <a:pt x="7712" y="4084"/>
                  <a:pt x="7940" y="4203"/>
                </a:cubicBezTo>
                <a:lnTo>
                  <a:pt x="7773" y="4303"/>
                </a:lnTo>
                <a:cubicBezTo>
                  <a:pt x="7673" y="4370"/>
                  <a:pt x="7573" y="4403"/>
                  <a:pt x="7473" y="4470"/>
                </a:cubicBezTo>
                <a:cubicBezTo>
                  <a:pt x="7156" y="4603"/>
                  <a:pt x="6814" y="4670"/>
                  <a:pt x="6468" y="4670"/>
                </a:cubicBezTo>
                <a:cubicBezTo>
                  <a:pt x="6122" y="4670"/>
                  <a:pt x="5771" y="4603"/>
                  <a:pt x="5438" y="4470"/>
                </a:cubicBezTo>
                <a:cubicBezTo>
                  <a:pt x="6091" y="4245"/>
                  <a:pt x="6683" y="4035"/>
                  <a:pt x="7214" y="4035"/>
                </a:cubicBezTo>
                <a:close/>
                <a:moveTo>
                  <a:pt x="1235" y="0"/>
                </a:moveTo>
                <a:lnTo>
                  <a:pt x="1" y="701"/>
                </a:lnTo>
                <a:lnTo>
                  <a:pt x="1" y="1668"/>
                </a:lnTo>
                <a:lnTo>
                  <a:pt x="401" y="1901"/>
                </a:lnTo>
                <a:cubicBezTo>
                  <a:pt x="301" y="2068"/>
                  <a:pt x="234" y="2268"/>
                  <a:pt x="234" y="2469"/>
                </a:cubicBezTo>
                <a:lnTo>
                  <a:pt x="234" y="3436"/>
                </a:lnTo>
                <a:cubicBezTo>
                  <a:pt x="234" y="3836"/>
                  <a:pt x="501" y="4236"/>
                  <a:pt x="1101" y="4570"/>
                </a:cubicBezTo>
                <a:cubicBezTo>
                  <a:pt x="1635" y="4870"/>
                  <a:pt x="2236" y="5037"/>
                  <a:pt x="2836" y="5037"/>
                </a:cubicBezTo>
                <a:lnTo>
                  <a:pt x="3170" y="5037"/>
                </a:lnTo>
                <a:cubicBezTo>
                  <a:pt x="3803" y="4970"/>
                  <a:pt x="4404" y="4837"/>
                  <a:pt x="5004" y="4637"/>
                </a:cubicBezTo>
                <a:lnTo>
                  <a:pt x="5371" y="4503"/>
                </a:lnTo>
                <a:lnTo>
                  <a:pt x="5371" y="4503"/>
                </a:lnTo>
                <a:lnTo>
                  <a:pt x="4337" y="5537"/>
                </a:lnTo>
                <a:lnTo>
                  <a:pt x="4337" y="6538"/>
                </a:lnTo>
                <a:cubicBezTo>
                  <a:pt x="4919" y="6762"/>
                  <a:pt x="5527" y="6872"/>
                  <a:pt x="6135" y="6872"/>
                </a:cubicBezTo>
                <a:cubicBezTo>
                  <a:pt x="6887" y="6872"/>
                  <a:pt x="7639" y="6703"/>
                  <a:pt x="8340" y="6371"/>
                </a:cubicBezTo>
                <a:lnTo>
                  <a:pt x="9374" y="6972"/>
                </a:lnTo>
                <a:lnTo>
                  <a:pt x="10608" y="6238"/>
                </a:lnTo>
                <a:lnTo>
                  <a:pt x="10608" y="5304"/>
                </a:lnTo>
                <a:lnTo>
                  <a:pt x="10208" y="5037"/>
                </a:lnTo>
                <a:cubicBezTo>
                  <a:pt x="10341" y="4837"/>
                  <a:pt x="10408" y="4637"/>
                  <a:pt x="10408" y="4403"/>
                </a:cubicBezTo>
                <a:lnTo>
                  <a:pt x="10408" y="3436"/>
                </a:lnTo>
                <a:cubicBezTo>
                  <a:pt x="10408" y="3036"/>
                  <a:pt x="10108" y="2635"/>
                  <a:pt x="9541" y="2302"/>
                </a:cubicBezTo>
                <a:cubicBezTo>
                  <a:pt x="8925" y="1973"/>
                  <a:pt x="8246" y="1809"/>
                  <a:pt x="7566" y="1809"/>
                </a:cubicBezTo>
                <a:cubicBezTo>
                  <a:pt x="7141" y="1809"/>
                  <a:pt x="6716" y="1873"/>
                  <a:pt x="6305" y="2002"/>
                </a:cubicBezTo>
                <a:cubicBezTo>
                  <a:pt x="5871" y="2102"/>
                  <a:pt x="5471" y="2235"/>
                  <a:pt x="5104" y="2368"/>
                </a:cubicBezTo>
                <a:cubicBezTo>
                  <a:pt x="4671" y="2535"/>
                  <a:pt x="4237" y="2669"/>
                  <a:pt x="3803" y="2802"/>
                </a:cubicBezTo>
                <a:cubicBezTo>
                  <a:pt x="3662" y="2826"/>
                  <a:pt x="3520" y="2849"/>
                  <a:pt x="3379" y="2849"/>
                </a:cubicBezTo>
                <a:cubicBezTo>
                  <a:pt x="3320" y="2849"/>
                  <a:pt x="3261" y="2845"/>
                  <a:pt x="3203" y="2835"/>
                </a:cubicBezTo>
                <a:cubicBezTo>
                  <a:pt x="3003" y="2835"/>
                  <a:pt x="2836" y="2802"/>
                  <a:pt x="2669" y="2702"/>
                </a:cubicBezTo>
                <a:lnTo>
                  <a:pt x="2736" y="2669"/>
                </a:lnTo>
                <a:lnTo>
                  <a:pt x="2836" y="2602"/>
                </a:lnTo>
                <a:cubicBezTo>
                  <a:pt x="2969" y="2535"/>
                  <a:pt x="3069" y="2469"/>
                  <a:pt x="3203" y="2435"/>
                </a:cubicBezTo>
                <a:cubicBezTo>
                  <a:pt x="3496" y="2297"/>
                  <a:pt x="3807" y="2231"/>
                  <a:pt x="4121" y="2231"/>
                </a:cubicBezTo>
                <a:cubicBezTo>
                  <a:pt x="4416" y="2231"/>
                  <a:pt x="4714" y="2289"/>
                  <a:pt x="5004" y="2402"/>
                </a:cubicBezTo>
                <a:lnTo>
                  <a:pt x="6038" y="1334"/>
                </a:lnTo>
                <a:lnTo>
                  <a:pt x="6038" y="367"/>
                </a:lnTo>
                <a:cubicBezTo>
                  <a:pt x="5532" y="198"/>
                  <a:pt x="4993" y="114"/>
                  <a:pt x="4453" y="114"/>
                </a:cubicBezTo>
                <a:cubicBezTo>
                  <a:pt x="4033" y="114"/>
                  <a:pt x="3612" y="165"/>
                  <a:pt x="3203" y="267"/>
                </a:cubicBezTo>
                <a:cubicBezTo>
                  <a:pt x="2869" y="334"/>
                  <a:pt x="2569" y="467"/>
                  <a:pt x="2269" y="601"/>
                </a:cubicBezTo>
                <a:lnTo>
                  <a:pt x="1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5497172" y="3022323"/>
            <a:ext cx="201642" cy="112042"/>
          </a:xfrm>
          <a:custGeom>
            <a:avLst/>
            <a:gdLst/>
            <a:ahLst/>
            <a:cxnLst/>
            <a:rect l="l" t="t" r="r" b="b"/>
            <a:pathLst>
              <a:path w="10809" h="6006" extrusionOk="0">
                <a:moveTo>
                  <a:pt x="1302" y="1"/>
                </a:moveTo>
                <a:lnTo>
                  <a:pt x="34" y="735"/>
                </a:lnTo>
                <a:lnTo>
                  <a:pt x="1068" y="1335"/>
                </a:lnTo>
                <a:cubicBezTo>
                  <a:pt x="1" y="2102"/>
                  <a:pt x="1" y="2936"/>
                  <a:pt x="1168" y="3603"/>
                </a:cubicBezTo>
                <a:cubicBezTo>
                  <a:pt x="1702" y="3937"/>
                  <a:pt x="2269" y="4104"/>
                  <a:pt x="2903" y="4104"/>
                </a:cubicBezTo>
                <a:lnTo>
                  <a:pt x="3237" y="4104"/>
                </a:lnTo>
                <a:cubicBezTo>
                  <a:pt x="3870" y="4070"/>
                  <a:pt x="4504" y="3937"/>
                  <a:pt x="5071" y="3703"/>
                </a:cubicBezTo>
                <a:cubicBezTo>
                  <a:pt x="5915" y="3422"/>
                  <a:pt x="6643" y="3108"/>
                  <a:pt x="7280" y="3108"/>
                </a:cubicBezTo>
                <a:cubicBezTo>
                  <a:pt x="7549" y="3108"/>
                  <a:pt x="7802" y="3164"/>
                  <a:pt x="8040" y="3303"/>
                </a:cubicBezTo>
                <a:cubicBezTo>
                  <a:pt x="8574" y="3603"/>
                  <a:pt x="8440" y="4004"/>
                  <a:pt x="7840" y="4337"/>
                </a:cubicBezTo>
                <a:cubicBezTo>
                  <a:pt x="7740" y="4404"/>
                  <a:pt x="7640" y="4437"/>
                  <a:pt x="7573" y="4504"/>
                </a:cubicBezTo>
                <a:cubicBezTo>
                  <a:pt x="7239" y="4637"/>
                  <a:pt x="6881" y="4704"/>
                  <a:pt x="6522" y="4704"/>
                </a:cubicBezTo>
                <a:cubicBezTo>
                  <a:pt x="6164" y="4704"/>
                  <a:pt x="5805" y="4637"/>
                  <a:pt x="5471" y="4504"/>
                </a:cubicBezTo>
                <a:lnTo>
                  <a:pt x="4371" y="5571"/>
                </a:lnTo>
                <a:cubicBezTo>
                  <a:pt x="4952" y="5795"/>
                  <a:pt x="5567" y="5905"/>
                  <a:pt x="6183" y="5905"/>
                </a:cubicBezTo>
                <a:cubicBezTo>
                  <a:pt x="6944" y="5905"/>
                  <a:pt x="7706" y="5737"/>
                  <a:pt x="8407" y="5405"/>
                </a:cubicBezTo>
                <a:lnTo>
                  <a:pt x="9441" y="6005"/>
                </a:lnTo>
                <a:lnTo>
                  <a:pt x="10675" y="5271"/>
                </a:lnTo>
                <a:lnTo>
                  <a:pt x="9641" y="4704"/>
                </a:lnTo>
                <a:cubicBezTo>
                  <a:pt x="10709" y="3904"/>
                  <a:pt x="10809" y="3036"/>
                  <a:pt x="9608" y="2302"/>
                </a:cubicBezTo>
                <a:cubicBezTo>
                  <a:pt x="8992" y="1974"/>
                  <a:pt x="8313" y="1810"/>
                  <a:pt x="7625" y="1810"/>
                </a:cubicBezTo>
                <a:cubicBezTo>
                  <a:pt x="7195" y="1810"/>
                  <a:pt x="6762" y="1874"/>
                  <a:pt x="6339" y="2002"/>
                </a:cubicBezTo>
                <a:cubicBezTo>
                  <a:pt x="5938" y="2136"/>
                  <a:pt x="5505" y="2269"/>
                  <a:pt x="5138" y="2402"/>
                </a:cubicBezTo>
                <a:cubicBezTo>
                  <a:pt x="4704" y="2569"/>
                  <a:pt x="4271" y="2703"/>
                  <a:pt x="3837" y="2803"/>
                </a:cubicBezTo>
                <a:cubicBezTo>
                  <a:pt x="3637" y="2869"/>
                  <a:pt x="3437" y="2869"/>
                  <a:pt x="3237" y="2869"/>
                </a:cubicBezTo>
                <a:cubicBezTo>
                  <a:pt x="3036" y="2869"/>
                  <a:pt x="2836" y="2803"/>
                  <a:pt x="2636" y="2703"/>
                </a:cubicBezTo>
                <a:cubicBezTo>
                  <a:pt x="2236" y="2469"/>
                  <a:pt x="2202" y="2102"/>
                  <a:pt x="2770" y="1735"/>
                </a:cubicBezTo>
                <a:lnTo>
                  <a:pt x="2903" y="1669"/>
                </a:lnTo>
                <a:cubicBezTo>
                  <a:pt x="3003" y="1602"/>
                  <a:pt x="3103" y="1535"/>
                  <a:pt x="3237" y="1502"/>
                </a:cubicBezTo>
                <a:cubicBezTo>
                  <a:pt x="3540" y="1359"/>
                  <a:pt x="3873" y="1292"/>
                  <a:pt x="4204" y="1292"/>
                </a:cubicBezTo>
                <a:cubicBezTo>
                  <a:pt x="4490" y="1292"/>
                  <a:pt x="4775" y="1342"/>
                  <a:pt x="5038" y="1435"/>
                </a:cubicBezTo>
                <a:lnTo>
                  <a:pt x="6105" y="401"/>
                </a:lnTo>
                <a:cubicBezTo>
                  <a:pt x="5586" y="216"/>
                  <a:pt x="5047" y="123"/>
                  <a:pt x="4510" y="123"/>
                </a:cubicBezTo>
                <a:cubicBezTo>
                  <a:pt x="4080" y="123"/>
                  <a:pt x="3652" y="182"/>
                  <a:pt x="3237" y="301"/>
                </a:cubicBezTo>
                <a:cubicBezTo>
                  <a:pt x="2936" y="368"/>
                  <a:pt x="2636" y="468"/>
                  <a:pt x="2336" y="601"/>
                </a:cubicBezTo>
                <a:lnTo>
                  <a:pt x="1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5497807" y="3022323"/>
            <a:ext cx="42328" cy="13096"/>
          </a:xfrm>
          <a:custGeom>
            <a:avLst/>
            <a:gdLst/>
            <a:ahLst/>
            <a:cxnLst/>
            <a:rect l="l" t="t" r="r" b="b"/>
            <a:pathLst>
              <a:path w="2269" h="702" extrusionOk="0">
                <a:moveTo>
                  <a:pt x="1234" y="1"/>
                </a:moveTo>
                <a:lnTo>
                  <a:pt x="0" y="701"/>
                </a:lnTo>
                <a:lnTo>
                  <a:pt x="1268" y="134"/>
                </a:lnTo>
                <a:lnTo>
                  <a:pt x="2269" y="601"/>
                </a:lnTo>
                <a:lnTo>
                  <a:pt x="12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5554424" y="3024710"/>
            <a:ext cx="56021" cy="24401"/>
          </a:xfrm>
          <a:custGeom>
            <a:avLst/>
            <a:gdLst/>
            <a:ahLst/>
            <a:cxnLst/>
            <a:rect l="l" t="t" r="r" b="b"/>
            <a:pathLst>
              <a:path w="3003" h="1308" extrusionOk="0">
                <a:moveTo>
                  <a:pt x="1395" y="1"/>
                </a:moveTo>
                <a:cubicBezTo>
                  <a:pt x="930" y="1"/>
                  <a:pt x="462" y="68"/>
                  <a:pt x="1" y="206"/>
                </a:cubicBezTo>
                <a:cubicBezTo>
                  <a:pt x="399" y="118"/>
                  <a:pt x="798" y="75"/>
                  <a:pt x="1197" y="75"/>
                </a:cubicBezTo>
                <a:cubicBezTo>
                  <a:pt x="1699" y="75"/>
                  <a:pt x="2201" y="143"/>
                  <a:pt x="2703" y="273"/>
                </a:cubicBezTo>
                <a:lnTo>
                  <a:pt x="1969" y="1307"/>
                </a:lnTo>
                <a:lnTo>
                  <a:pt x="3003" y="273"/>
                </a:lnTo>
                <a:cubicBezTo>
                  <a:pt x="2481" y="93"/>
                  <a:pt x="1940" y="1"/>
                  <a:pt x="13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5614792" y="3056069"/>
            <a:ext cx="83407" cy="54025"/>
          </a:xfrm>
          <a:custGeom>
            <a:avLst/>
            <a:gdLst/>
            <a:ahLst/>
            <a:cxnLst/>
            <a:rect l="l" t="t" r="r" b="b"/>
            <a:pathLst>
              <a:path w="4471" h="2896" extrusionOk="0">
                <a:moveTo>
                  <a:pt x="1272" y="1"/>
                </a:moveTo>
                <a:cubicBezTo>
                  <a:pt x="841" y="1"/>
                  <a:pt x="411" y="65"/>
                  <a:pt x="0" y="193"/>
                </a:cubicBezTo>
                <a:cubicBezTo>
                  <a:pt x="306" y="134"/>
                  <a:pt x="615" y="104"/>
                  <a:pt x="923" y="104"/>
                </a:cubicBezTo>
                <a:cubicBezTo>
                  <a:pt x="1657" y="104"/>
                  <a:pt x="2388" y="274"/>
                  <a:pt x="3069" y="627"/>
                </a:cubicBezTo>
                <a:cubicBezTo>
                  <a:pt x="4070" y="1194"/>
                  <a:pt x="4237" y="1894"/>
                  <a:pt x="3303" y="2895"/>
                </a:cubicBezTo>
                <a:cubicBezTo>
                  <a:pt x="4337" y="2095"/>
                  <a:pt x="4470" y="1194"/>
                  <a:pt x="3269" y="493"/>
                </a:cubicBezTo>
                <a:cubicBezTo>
                  <a:pt x="2654" y="165"/>
                  <a:pt x="1962" y="1"/>
                  <a:pt x="1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5673275" y="3110076"/>
            <a:ext cx="23058" cy="24289"/>
          </a:xfrm>
          <a:custGeom>
            <a:avLst/>
            <a:gdLst/>
            <a:ahLst/>
            <a:cxnLst/>
            <a:rect l="l" t="t" r="r" b="b"/>
            <a:pathLst>
              <a:path w="1236" h="1302" extrusionOk="0">
                <a:moveTo>
                  <a:pt x="201" y="0"/>
                </a:moveTo>
                <a:lnTo>
                  <a:pt x="1002" y="601"/>
                </a:lnTo>
                <a:lnTo>
                  <a:pt x="1" y="1301"/>
                </a:lnTo>
                <a:lnTo>
                  <a:pt x="1" y="1301"/>
                </a:lnTo>
                <a:lnTo>
                  <a:pt x="1235" y="601"/>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5578695" y="3106326"/>
            <a:ext cx="59136" cy="20558"/>
          </a:xfrm>
          <a:custGeom>
            <a:avLst/>
            <a:gdLst/>
            <a:ahLst/>
            <a:cxnLst/>
            <a:rect l="l" t="t" r="r" b="b"/>
            <a:pathLst>
              <a:path w="3170" h="1102" extrusionOk="0">
                <a:moveTo>
                  <a:pt x="1101" y="1"/>
                </a:moveTo>
                <a:lnTo>
                  <a:pt x="1" y="1102"/>
                </a:lnTo>
                <a:lnTo>
                  <a:pt x="1" y="1102"/>
                </a:lnTo>
                <a:lnTo>
                  <a:pt x="1202" y="168"/>
                </a:lnTo>
                <a:cubicBezTo>
                  <a:pt x="1445" y="245"/>
                  <a:pt x="1703" y="282"/>
                  <a:pt x="1963" y="282"/>
                </a:cubicBezTo>
                <a:cubicBezTo>
                  <a:pt x="2380" y="282"/>
                  <a:pt x="2800" y="186"/>
                  <a:pt x="3170" y="1"/>
                </a:cubicBezTo>
                <a:lnTo>
                  <a:pt x="3170" y="1"/>
                </a:lnTo>
                <a:cubicBezTo>
                  <a:pt x="2836" y="134"/>
                  <a:pt x="2486" y="201"/>
                  <a:pt x="2136" y="201"/>
                </a:cubicBezTo>
                <a:cubicBezTo>
                  <a:pt x="1785" y="201"/>
                  <a:pt x="1435" y="134"/>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5534520" y="3054689"/>
            <a:ext cx="34232" cy="22069"/>
          </a:xfrm>
          <a:custGeom>
            <a:avLst/>
            <a:gdLst/>
            <a:ahLst/>
            <a:cxnLst/>
            <a:rect l="l" t="t" r="r" b="b"/>
            <a:pathLst>
              <a:path w="1835" h="1183" extrusionOk="0">
                <a:moveTo>
                  <a:pt x="768" y="0"/>
                </a:moveTo>
                <a:cubicBezTo>
                  <a:pt x="234" y="267"/>
                  <a:pt x="0" y="601"/>
                  <a:pt x="334" y="901"/>
                </a:cubicBezTo>
                <a:cubicBezTo>
                  <a:pt x="621" y="1086"/>
                  <a:pt x="934" y="1182"/>
                  <a:pt x="1249" y="1182"/>
                </a:cubicBezTo>
                <a:cubicBezTo>
                  <a:pt x="1446" y="1182"/>
                  <a:pt x="1643" y="1145"/>
                  <a:pt x="1835" y="1068"/>
                </a:cubicBezTo>
                <a:lnTo>
                  <a:pt x="1835" y="1068"/>
                </a:lnTo>
                <a:cubicBezTo>
                  <a:pt x="1693" y="1091"/>
                  <a:pt x="1552" y="1115"/>
                  <a:pt x="1410" y="1115"/>
                </a:cubicBezTo>
                <a:cubicBezTo>
                  <a:pt x="1352" y="1115"/>
                  <a:pt x="1293" y="1111"/>
                  <a:pt x="1235" y="1101"/>
                </a:cubicBezTo>
                <a:cubicBezTo>
                  <a:pt x="1034" y="1101"/>
                  <a:pt x="834" y="1034"/>
                  <a:pt x="634" y="934"/>
                </a:cubicBezTo>
                <a:cubicBezTo>
                  <a:pt x="234" y="701"/>
                  <a:pt x="167" y="367"/>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5496557" y="3046593"/>
            <a:ext cx="54155" cy="52290"/>
          </a:xfrm>
          <a:custGeom>
            <a:avLst/>
            <a:gdLst/>
            <a:ahLst/>
            <a:cxnLst/>
            <a:rect l="l" t="t" r="r" b="b"/>
            <a:pathLst>
              <a:path w="2903" h="2803" extrusionOk="0">
                <a:moveTo>
                  <a:pt x="1101" y="1"/>
                </a:moveTo>
                <a:cubicBezTo>
                  <a:pt x="34" y="801"/>
                  <a:pt x="1" y="1635"/>
                  <a:pt x="1201" y="2302"/>
                </a:cubicBezTo>
                <a:cubicBezTo>
                  <a:pt x="1702" y="2603"/>
                  <a:pt x="2302" y="2769"/>
                  <a:pt x="2903" y="2803"/>
                </a:cubicBezTo>
                <a:cubicBezTo>
                  <a:pt x="2035" y="2703"/>
                  <a:pt x="901" y="2169"/>
                  <a:pt x="568" y="1468"/>
                </a:cubicBezTo>
                <a:cubicBezTo>
                  <a:pt x="267" y="801"/>
                  <a:pt x="1001" y="10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7146834" y="2870639"/>
            <a:ext cx="688258" cy="491317"/>
          </a:xfrm>
          <a:custGeom>
            <a:avLst/>
            <a:gdLst/>
            <a:ahLst/>
            <a:cxnLst/>
            <a:rect l="l" t="t" r="r" b="b"/>
            <a:pathLst>
              <a:path w="36894" h="26337" extrusionOk="0">
                <a:moveTo>
                  <a:pt x="18447" y="1827"/>
                </a:moveTo>
                <a:cubicBezTo>
                  <a:pt x="23084" y="1827"/>
                  <a:pt x="27387" y="2828"/>
                  <a:pt x="30589" y="4696"/>
                </a:cubicBezTo>
                <a:cubicBezTo>
                  <a:pt x="33525" y="6364"/>
                  <a:pt x="35126" y="8499"/>
                  <a:pt x="35126" y="10700"/>
                </a:cubicBezTo>
                <a:cubicBezTo>
                  <a:pt x="35126" y="12868"/>
                  <a:pt x="33525" y="15003"/>
                  <a:pt x="30589" y="16671"/>
                </a:cubicBezTo>
                <a:cubicBezTo>
                  <a:pt x="27387" y="18539"/>
                  <a:pt x="23084" y="19540"/>
                  <a:pt x="18447" y="19540"/>
                </a:cubicBezTo>
                <a:cubicBezTo>
                  <a:pt x="13844" y="19540"/>
                  <a:pt x="9507" y="18539"/>
                  <a:pt x="6305" y="16671"/>
                </a:cubicBezTo>
                <a:cubicBezTo>
                  <a:pt x="3370" y="15003"/>
                  <a:pt x="1802" y="12868"/>
                  <a:pt x="1802" y="10700"/>
                </a:cubicBezTo>
                <a:cubicBezTo>
                  <a:pt x="1802" y="8499"/>
                  <a:pt x="3403" y="6364"/>
                  <a:pt x="6305" y="4696"/>
                </a:cubicBezTo>
                <a:cubicBezTo>
                  <a:pt x="9507" y="2828"/>
                  <a:pt x="13844" y="1827"/>
                  <a:pt x="18447" y="1827"/>
                </a:cubicBezTo>
                <a:close/>
                <a:moveTo>
                  <a:pt x="18447" y="1"/>
                </a:moveTo>
                <a:cubicBezTo>
                  <a:pt x="13727" y="1"/>
                  <a:pt x="9007" y="1043"/>
                  <a:pt x="5405" y="3128"/>
                </a:cubicBezTo>
                <a:cubicBezTo>
                  <a:pt x="1802" y="5230"/>
                  <a:pt x="1" y="7932"/>
                  <a:pt x="1" y="10667"/>
                </a:cubicBezTo>
                <a:lnTo>
                  <a:pt x="1" y="15670"/>
                </a:lnTo>
                <a:cubicBezTo>
                  <a:pt x="1" y="18406"/>
                  <a:pt x="1802" y="21141"/>
                  <a:pt x="5405" y="23209"/>
                </a:cubicBezTo>
                <a:cubicBezTo>
                  <a:pt x="9007" y="25294"/>
                  <a:pt x="13727" y="26336"/>
                  <a:pt x="18447" y="26336"/>
                </a:cubicBezTo>
                <a:cubicBezTo>
                  <a:pt x="23167" y="26336"/>
                  <a:pt x="27887" y="25294"/>
                  <a:pt x="31490" y="23209"/>
                </a:cubicBezTo>
                <a:cubicBezTo>
                  <a:pt x="35092" y="21108"/>
                  <a:pt x="36894" y="18406"/>
                  <a:pt x="36894" y="15670"/>
                </a:cubicBezTo>
                <a:lnTo>
                  <a:pt x="36894" y="10667"/>
                </a:lnTo>
                <a:cubicBezTo>
                  <a:pt x="36894" y="7932"/>
                  <a:pt x="35092" y="5230"/>
                  <a:pt x="31490" y="3128"/>
                </a:cubicBezTo>
                <a:cubicBezTo>
                  <a:pt x="27887" y="1043"/>
                  <a:pt x="23167" y="1"/>
                  <a:pt x="18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7113236" y="2870881"/>
            <a:ext cx="755453" cy="397725"/>
          </a:xfrm>
          <a:custGeom>
            <a:avLst/>
            <a:gdLst/>
            <a:ahLst/>
            <a:cxnLst/>
            <a:rect l="l" t="t" r="r" b="b"/>
            <a:pathLst>
              <a:path w="40496" h="21320" extrusionOk="0">
                <a:moveTo>
                  <a:pt x="20248" y="1781"/>
                </a:moveTo>
                <a:cubicBezTo>
                  <a:pt x="24851" y="1781"/>
                  <a:pt x="29188" y="2815"/>
                  <a:pt x="32390" y="4683"/>
                </a:cubicBezTo>
                <a:cubicBezTo>
                  <a:pt x="35326" y="6351"/>
                  <a:pt x="36893" y="8486"/>
                  <a:pt x="36893" y="10654"/>
                </a:cubicBezTo>
                <a:cubicBezTo>
                  <a:pt x="36893" y="12822"/>
                  <a:pt x="35326" y="14957"/>
                  <a:pt x="32390" y="16625"/>
                </a:cubicBezTo>
                <a:cubicBezTo>
                  <a:pt x="29188" y="18493"/>
                  <a:pt x="24885" y="19527"/>
                  <a:pt x="20248" y="19527"/>
                </a:cubicBezTo>
                <a:cubicBezTo>
                  <a:pt x="15645" y="19527"/>
                  <a:pt x="11308" y="18493"/>
                  <a:pt x="8106" y="16625"/>
                </a:cubicBezTo>
                <a:cubicBezTo>
                  <a:pt x="5204" y="14957"/>
                  <a:pt x="3603" y="12822"/>
                  <a:pt x="3603" y="10654"/>
                </a:cubicBezTo>
                <a:cubicBezTo>
                  <a:pt x="3603" y="8486"/>
                  <a:pt x="5204" y="6351"/>
                  <a:pt x="8106" y="4683"/>
                </a:cubicBezTo>
                <a:cubicBezTo>
                  <a:pt x="11308" y="2815"/>
                  <a:pt x="15645" y="1781"/>
                  <a:pt x="20248" y="1781"/>
                </a:cubicBezTo>
                <a:close/>
                <a:moveTo>
                  <a:pt x="20220" y="0"/>
                </a:moveTo>
                <a:cubicBezTo>
                  <a:pt x="15509" y="0"/>
                  <a:pt x="10801" y="1035"/>
                  <a:pt x="7206" y="3115"/>
                </a:cubicBezTo>
                <a:cubicBezTo>
                  <a:pt x="0" y="7285"/>
                  <a:pt x="0" y="14023"/>
                  <a:pt x="7206" y="18193"/>
                </a:cubicBezTo>
                <a:cubicBezTo>
                  <a:pt x="10808" y="20277"/>
                  <a:pt x="15528" y="21320"/>
                  <a:pt x="20248" y="21320"/>
                </a:cubicBezTo>
                <a:cubicBezTo>
                  <a:pt x="24968" y="21320"/>
                  <a:pt x="29688" y="20277"/>
                  <a:pt x="33291" y="18193"/>
                </a:cubicBezTo>
                <a:cubicBezTo>
                  <a:pt x="40496" y="14023"/>
                  <a:pt x="40496" y="7285"/>
                  <a:pt x="33291" y="3115"/>
                </a:cubicBezTo>
                <a:cubicBezTo>
                  <a:pt x="29681" y="1043"/>
                  <a:pt x="24949" y="0"/>
                  <a:pt x="20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7180432" y="2904087"/>
            <a:ext cx="621678" cy="212219"/>
          </a:xfrm>
          <a:custGeom>
            <a:avLst/>
            <a:gdLst/>
            <a:ahLst/>
            <a:cxnLst/>
            <a:rect l="l" t="t" r="r" b="b"/>
            <a:pathLst>
              <a:path w="33325" h="11376" extrusionOk="0">
                <a:moveTo>
                  <a:pt x="16646" y="1"/>
                </a:moveTo>
                <a:cubicBezTo>
                  <a:pt x="12043" y="1"/>
                  <a:pt x="7740" y="1035"/>
                  <a:pt x="4504" y="2903"/>
                </a:cubicBezTo>
                <a:cubicBezTo>
                  <a:pt x="1602" y="4571"/>
                  <a:pt x="1" y="6706"/>
                  <a:pt x="1" y="8874"/>
                </a:cubicBezTo>
                <a:cubicBezTo>
                  <a:pt x="1" y="9741"/>
                  <a:pt x="268" y="10608"/>
                  <a:pt x="701" y="11376"/>
                </a:cubicBezTo>
                <a:cubicBezTo>
                  <a:pt x="1435" y="10141"/>
                  <a:pt x="2736" y="8907"/>
                  <a:pt x="4504" y="7907"/>
                </a:cubicBezTo>
                <a:cubicBezTo>
                  <a:pt x="7706" y="6039"/>
                  <a:pt x="12043" y="5004"/>
                  <a:pt x="16646" y="5004"/>
                </a:cubicBezTo>
                <a:cubicBezTo>
                  <a:pt x="21283" y="5004"/>
                  <a:pt x="25586" y="6039"/>
                  <a:pt x="28788" y="7907"/>
                </a:cubicBezTo>
                <a:cubicBezTo>
                  <a:pt x="30556" y="8907"/>
                  <a:pt x="31857" y="10108"/>
                  <a:pt x="32591" y="11376"/>
                </a:cubicBezTo>
                <a:cubicBezTo>
                  <a:pt x="33058" y="10608"/>
                  <a:pt x="33291" y="9741"/>
                  <a:pt x="33325" y="8874"/>
                </a:cubicBezTo>
                <a:cubicBezTo>
                  <a:pt x="33325" y="6706"/>
                  <a:pt x="31724" y="4571"/>
                  <a:pt x="28788" y="2903"/>
                </a:cubicBezTo>
                <a:cubicBezTo>
                  <a:pt x="25586" y="1035"/>
                  <a:pt x="21283" y="1"/>
                  <a:pt x="16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7182931" y="2946415"/>
            <a:ext cx="616063" cy="288742"/>
          </a:xfrm>
          <a:custGeom>
            <a:avLst/>
            <a:gdLst/>
            <a:ahLst/>
            <a:cxnLst/>
            <a:rect l="l" t="t" r="r" b="b"/>
            <a:pathLst>
              <a:path w="33024" h="15478" extrusionOk="0">
                <a:moveTo>
                  <a:pt x="16512" y="0"/>
                </a:moveTo>
                <a:cubicBezTo>
                  <a:pt x="11909" y="0"/>
                  <a:pt x="7572" y="1034"/>
                  <a:pt x="4370" y="2902"/>
                </a:cubicBezTo>
                <a:cubicBezTo>
                  <a:pt x="1968" y="4270"/>
                  <a:pt x="467" y="5971"/>
                  <a:pt x="0" y="7739"/>
                </a:cubicBezTo>
                <a:cubicBezTo>
                  <a:pt x="467" y="9507"/>
                  <a:pt x="1968" y="11208"/>
                  <a:pt x="4370" y="12576"/>
                </a:cubicBezTo>
                <a:cubicBezTo>
                  <a:pt x="7572" y="14444"/>
                  <a:pt x="11909" y="15478"/>
                  <a:pt x="16512" y="15478"/>
                </a:cubicBezTo>
                <a:cubicBezTo>
                  <a:pt x="21149" y="15478"/>
                  <a:pt x="25452" y="14444"/>
                  <a:pt x="28654" y="12576"/>
                </a:cubicBezTo>
                <a:cubicBezTo>
                  <a:pt x="31056" y="11208"/>
                  <a:pt x="32557" y="9507"/>
                  <a:pt x="33024" y="7739"/>
                </a:cubicBezTo>
                <a:cubicBezTo>
                  <a:pt x="32557" y="5971"/>
                  <a:pt x="31056" y="4270"/>
                  <a:pt x="28654" y="2902"/>
                </a:cubicBezTo>
                <a:cubicBezTo>
                  <a:pt x="25452" y="1034"/>
                  <a:pt x="21115" y="0"/>
                  <a:pt x="165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7093313" y="3224319"/>
            <a:ext cx="165544" cy="128085"/>
          </a:xfrm>
          <a:custGeom>
            <a:avLst/>
            <a:gdLst/>
            <a:ahLst/>
            <a:cxnLst/>
            <a:rect l="l" t="t" r="r" b="b"/>
            <a:pathLst>
              <a:path w="8874" h="6866" extrusionOk="0">
                <a:moveTo>
                  <a:pt x="7009" y="1"/>
                </a:moveTo>
                <a:cubicBezTo>
                  <a:pt x="6885" y="1"/>
                  <a:pt x="6759" y="27"/>
                  <a:pt x="6639" y="81"/>
                </a:cubicBezTo>
                <a:lnTo>
                  <a:pt x="435" y="3616"/>
                </a:lnTo>
                <a:cubicBezTo>
                  <a:pt x="168" y="3817"/>
                  <a:pt x="1" y="4117"/>
                  <a:pt x="34" y="4450"/>
                </a:cubicBezTo>
                <a:cubicBezTo>
                  <a:pt x="101" y="5351"/>
                  <a:pt x="568" y="6185"/>
                  <a:pt x="1335" y="6685"/>
                </a:cubicBezTo>
                <a:cubicBezTo>
                  <a:pt x="1495" y="6805"/>
                  <a:pt x="1680" y="6865"/>
                  <a:pt x="1866" y="6865"/>
                </a:cubicBezTo>
                <a:cubicBezTo>
                  <a:pt x="1990" y="6865"/>
                  <a:pt x="2116" y="6839"/>
                  <a:pt x="2236" y="6785"/>
                </a:cubicBezTo>
                <a:lnTo>
                  <a:pt x="8440" y="3250"/>
                </a:lnTo>
                <a:cubicBezTo>
                  <a:pt x="8707" y="3049"/>
                  <a:pt x="8874" y="2749"/>
                  <a:pt x="8841" y="2416"/>
                </a:cubicBezTo>
                <a:cubicBezTo>
                  <a:pt x="8774" y="1515"/>
                  <a:pt x="8307" y="681"/>
                  <a:pt x="7540" y="181"/>
                </a:cubicBezTo>
                <a:cubicBezTo>
                  <a:pt x="7380" y="61"/>
                  <a:pt x="7195" y="1"/>
                  <a:pt x="7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7104524" y="3251331"/>
            <a:ext cx="154333" cy="101521"/>
          </a:xfrm>
          <a:custGeom>
            <a:avLst/>
            <a:gdLst/>
            <a:ahLst/>
            <a:cxnLst/>
            <a:rect l="l" t="t" r="r" b="b"/>
            <a:pathLst>
              <a:path w="8273" h="5442" extrusionOk="0">
                <a:moveTo>
                  <a:pt x="8006" y="0"/>
                </a:moveTo>
                <a:lnTo>
                  <a:pt x="0" y="4604"/>
                </a:lnTo>
                <a:cubicBezTo>
                  <a:pt x="201" y="4870"/>
                  <a:pt x="434" y="5071"/>
                  <a:pt x="734" y="5271"/>
                </a:cubicBezTo>
                <a:cubicBezTo>
                  <a:pt x="903" y="5376"/>
                  <a:pt x="1099" y="5442"/>
                  <a:pt x="1296" y="5442"/>
                </a:cubicBezTo>
                <a:cubicBezTo>
                  <a:pt x="1410" y="5442"/>
                  <a:pt x="1525" y="5420"/>
                  <a:pt x="1635" y="5371"/>
                </a:cubicBezTo>
                <a:lnTo>
                  <a:pt x="7839" y="1802"/>
                </a:lnTo>
                <a:cubicBezTo>
                  <a:pt x="8106" y="1601"/>
                  <a:pt x="8273" y="1301"/>
                  <a:pt x="8240" y="968"/>
                </a:cubicBezTo>
                <a:cubicBezTo>
                  <a:pt x="8206" y="634"/>
                  <a:pt x="8140" y="300"/>
                  <a:pt x="8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784050" y="3290488"/>
            <a:ext cx="354725" cy="260797"/>
          </a:xfrm>
          <a:custGeom>
            <a:avLst/>
            <a:gdLst/>
            <a:ahLst/>
            <a:cxnLst/>
            <a:rect l="l" t="t" r="r" b="b"/>
            <a:pathLst>
              <a:path w="19015" h="13980" extrusionOk="0">
                <a:moveTo>
                  <a:pt x="16613" y="1"/>
                </a:moveTo>
                <a:cubicBezTo>
                  <a:pt x="16452" y="1"/>
                  <a:pt x="16293" y="36"/>
                  <a:pt x="16145" y="103"/>
                </a:cubicBezTo>
                <a:lnTo>
                  <a:pt x="0" y="8542"/>
                </a:lnTo>
                <a:lnTo>
                  <a:pt x="3069" y="13979"/>
                </a:lnTo>
                <a:lnTo>
                  <a:pt x="18514" y="4239"/>
                </a:lnTo>
                <a:cubicBezTo>
                  <a:pt x="18814" y="3972"/>
                  <a:pt x="19014" y="3572"/>
                  <a:pt x="18981" y="3138"/>
                </a:cubicBezTo>
                <a:cubicBezTo>
                  <a:pt x="18914" y="1971"/>
                  <a:pt x="18280" y="870"/>
                  <a:pt x="17313" y="236"/>
                </a:cubicBezTo>
                <a:cubicBezTo>
                  <a:pt x="17094" y="77"/>
                  <a:pt x="16851" y="1"/>
                  <a:pt x="16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811436" y="3316046"/>
            <a:ext cx="327339" cy="235240"/>
          </a:xfrm>
          <a:custGeom>
            <a:avLst/>
            <a:gdLst/>
            <a:ahLst/>
            <a:cxnLst/>
            <a:rect l="l" t="t" r="r" b="b"/>
            <a:pathLst>
              <a:path w="17547" h="12610" extrusionOk="0">
                <a:moveTo>
                  <a:pt x="16946" y="0"/>
                </a:moveTo>
                <a:lnTo>
                  <a:pt x="0" y="9807"/>
                </a:lnTo>
                <a:lnTo>
                  <a:pt x="1568" y="12609"/>
                </a:lnTo>
                <a:lnTo>
                  <a:pt x="16979" y="2869"/>
                </a:lnTo>
                <a:cubicBezTo>
                  <a:pt x="17346" y="2636"/>
                  <a:pt x="17546" y="2202"/>
                  <a:pt x="17479" y="1768"/>
                </a:cubicBezTo>
                <a:cubicBezTo>
                  <a:pt x="17479" y="1135"/>
                  <a:pt x="17279" y="534"/>
                  <a:pt x="16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6770973" y="3447974"/>
            <a:ext cx="82175" cy="106427"/>
          </a:xfrm>
          <a:custGeom>
            <a:avLst/>
            <a:gdLst/>
            <a:ahLst/>
            <a:cxnLst/>
            <a:rect l="l" t="t" r="r" b="b"/>
            <a:pathLst>
              <a:path w="4405" h="5705" extrusionOk="0">
                <a:moveTo>
                  <a:pt x="1225" y="0"/>
                </a:moveTo>
                <a:cubicBezTo>
                  <a:pt x="504" y="0"/>
                  <a:pt x="1" y="574"/>
                  <a:pt x="1" y="1568"/>
                </a:cubicBezTo>
                <a:cubicBezTo>
                  <a:pt x="68" y="3102"/>
                  <a:pt x="868" y="4537"/>
                  <a:pt x="2169" y="5404"/>
                </a:cubicBezTo>
                <a:cubicBezTo>
                  <a:pt x="2528" y="5608"/>
                  <a:pt x="2867" y="5704"/>
                  <a:pt x="3168" y="5704"/>
                </a:cubicBezTo>
                <a:cubicBezTo>
                  <a:pt x="3901" y="5704"/>
                  <a:pt x="4404" y="5130"/>
                  <a:pt x="4404" y="4136"/>
                </a:cubicBezTo>
                <a:cubicBezTo>
                  <a:pt x="4304" y="2569"/>
                  <a:pt x="3503" y="1168"/>
                  <a:pt x="2203" y="300"/>
                </a:cubicBezTo>
                <a:cubicBezTo>
                  <a:pt x="1853" y="97"/>
                  <a:pt x="1521"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8061209" y="1766561"/>
            <a:ext cx="156590" cy="361441"/>
          </a:xfrm>
          <a:custGeom>
            <a:avLst/>
            <a:gdLst/>
            <a:ahLst/>
            <a:cxnLst/>
            <a:rect l="l" t="t" r="r" b="b"/>
            <a:pathLst>
              <a:path w="8394" h="19375" extrusionOk="0">
                <a:moveTo>
                  <a:pt x="7026" y="1"/>
                </a:moveTo>
                <a:lnTo>
                  <a:pt x="254" y="18614"/>
                </a:lnTo>
                <a:cubicBezTo>
                  <a:pt x="0" y="19072"/>
                  <a:pt x="540" y="19374"/>
                  <a:pt x="1003" y="19374"/>
                </a:cubicBezTo>
                <a:cubicBezTo>
                  <a:pt x="1148" y="19374"/>
                  <a:pt x="1285" y="19345"/>
                  <a:pt x="1388" y="19281"/>
                </a:cubicBezTo>
                <a:cubicBezTo>
                  <a:pt x="1522" y="19181"/>
                  <a:pt x="1622" y="19081"/>
                  <a:pt x="1722" y="18948"/>
                </a:cubicBezTo>
                <a:lnTo>
                  <a:pt x="8393" y="735"/>
                </a:lnTo>
                <a:lnTo>
                  <a:pt x="7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7829476" y="2102594"/>
            <a:ext cx="197911" cy="138178"/>
          </a:xfrm>
          <a:custGeom>
            <a:avLst/>
            <a:gdLst/>
            <a:ahLst/>
            <a:cxnLst/>
            <a:rect l="l" t="t" r="r" b="b"/>
            <a:pathLst>
              <a:path w="10609" h="7407" extrusionOk="0">
                <a:moveTo>
                  <a:pt x="301" y="1"/>
                </a:moveTo>
                <a:lnTo>
                  <a:pt x="0" y="1435"/>
                </a:lnTo>
                <a:lnTo>
                  <a:pt x="10274" y="7406"/>
                </a:lnTo>
                <a:lnTo>
                  <a:pt x="10608" y="5972"/>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7764221" y="1961972"/>
            <a:ext cx="144931" cy="334036"/>
          </a:xfrm>
          <a:custGeom>
            <a:avLst/>
            <a:gdLst/>
            <a:ahLst/>
            <a:cxnLst/>
            <a:rect l="l" t="t" r="r" b="b"/>
            <a:pathLst>
              <a:path w="7769" h="17906" extrusionOk="0">
                <a:moveTo>
                  <a:pt x="6467" y="0"/>
                </a:moveTo>
                <a:lnTo>
                  <a:pt x="229" y="17146"/>
                </a:lnTo>
                <a:cubicBezTo>
                  <a:pt x="1" y="17603"/>
                  <a:pt x="527" y="17906"/>
                  <a:pt x="983" y="17906"/>
                </a:cubicBezTo>
                <a:cubicBezTo>
                  <a:pt x="1125" y="17906"/>
                  <a:pt x="1260" y="17876"/>
                  <a:pt x="1364" y="17813"/>
                </a:cubicBezTo>
                <a:cubicBezTo>
                  <a:pt x="1530" y="17746"/>
                  <a:pt x="1630" y="17613"/>
                  <a:pt x="1697" y="17479"/>
                </a:cubicBezTo>
                <a:lnTo>
                  <a:pt x="7768" y="834"/>
                </a:lnTo>
                <a:lnTo>
                  <a:pt x="6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8141239" y="1935837"/>
            <a:ext cx="187315" cy="130063"/>
          </a:xfrm>
          <a:custGeom>
            <a:avLst/>
            <a:gdLst/>
            <a:ahLst/>
            <a:cxnLst/>
            <a:rect l="l" t="t" r="r" b="b"/>
            <a:pathLst>
              <a:path w="10041" h="6972" extrusionOk="0">
                <a:moveTo>
                  <a:pt x="467" y="0"/>
                </a:moveTo>
                <a:lnTo>
                  <a:pt x="0" y="1334"/>
                </a:lnTo>
                <a:lnTo>
                  <a:pt x="9741" y="6972"/>
                </a:lnTo>
                <a:lnTo>
                  <a:pt x="10041" y="5537"/>
                </a:lnTo>
                <a:lnTo>
                  <a:pt x="4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8242666" y="1785851"/>
            <a:ext cx="137543" cy="494898"/>
          </a:xfrm>
          <a:custGeom>
            <a:avLst/>
            <a:gdLst/>
            <a:ahLst/>
            <a:cxnLst/>
            <a:rect l="l" t="t" r="r" b="b"/>
            <a:pathLst>
              <a:path w="7373" h="26529" extrusionOk="0">
                <a:moveTo>
                  <a:pt x="1" y="1"/>
                </a:moveTo>
                <a:lnTo>
                  <a:pt x="5571" y="26120"/>
                </a:lnTo>
                <a:cubicBezTo>
                  <a:pt x="5605" y="26220"/>
                  <a:pt x="5671" y="26320"/>
                  <a:pt x="5805" y="26353"/>
                </a:cubicBezTo>
                <a:cubicBezTo>
                  <a:pt x="6022" y="26470"/>
                  <a:pt x="6255" y="26528"/>
                  <a:pt x="6489" y="26528"/>
                </a:cubicBezTo>
                <a:cubicBezTo>
                  <a:pt x="6722" y="26528"/>
                  <a:pt x="6956" y="26470"/>
                  <a:pt x="7172" y="26353"/>
                </a:cubicBezTo>
                <a:cubicBezTo>
                  <a:pt x="7273" y="26320"/>
                  <a:pt x="7339" y="26220"/>
                  <a:pt x="7373" y="26120"/>
                </a:cubicBezTo>
                <a:cubicBezTo>
                  <a:pt x="7373" y="26120"/>
                  <a:pt x="7373" y="26086"/>
                  <a:pt x="7339" y="26053"/>
                </a:cubicBezTo>
                <a:cubicBezTo>
                  <a:pt x="7339" y="26020"/>
                  <a:pt x="7339" y="25953"/>
                  <a:pt x="7339" y="25920"/>
                </a:cubicBezTo>
                <a:lnTo>
                  <a:pt x="2069" y="1202"/>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7945846" y="1950761"/>
            <a:ext cx="453037" cy="275217"/>
          </a:xfrm>
          <a:custGeom>
            <a:avLst/>
            <a:gdLst/>
            <a:ahLst/>
            <a:cxnLst/>
            <a:rect l="l" t="t" r="r" b="b"/>
            <a:pathLst>
              <a:path w="24285" h="14753" extrusionOk="0">
                <a:moveTo>
                  <a:pt x="17784" y="1"/>
                </a:moveTo>
                <a:cubicBezTo>
                  <a:pt x="17663" y="1"/>
                  <a:pt x="17546" y="34"/>
                  <a:pt x="17446" y="101"/>
                </a:cubicBezTo>
                <a:lnTo>
                  <a:pt x="334" y="10008"/>
                </a:lnTo>
                <a:cubicBezTo>
                  <a:pt x="134" y="10141"/>
                  <a:pt x="0" y="10341"/>
                  <a:pt x="0" y="10608"/>
                </a:cubicBezTo>
                <a:lnTo>
                  <a:pt x="0" y="10742"/>
                </a:lnTo>
                <a:cubicBezTo>
                  <a:pt x="0" y="10975"/>
                  <a:pt x="134" y="11209"/>
                  <a:pt x="334" y="11342"/>
                </a:cubicBezTo>
                <a:lnTo>
                  <a:pt x="6138" y="14678"/>
                </a:lnTo>
                <a:cubicBezTo>
                  <a:pt x="6255" y="14728"/>
                  <a:pt x="6371" y="14753"/>
                  <a:pt x="6488" y="14753"/>
                </a:cubicBezTo>
                <a:cubicBezTo>
                  <a:pt x="6605" y="14753"/>
                  <a:pt x="6722" y="14728"/>
                  <a:pt x="6838" y="14678"/>
                </a:cubicBezTo>
                <a:lnTo>
                  <a:pt x="23917" y="4771"/>
                </a:lnTo>
                <a:cubicBezTo>
                  <a:pt x="24151" y="4637"/>
                  <a:pt x="24251" y="4404"/>
                  <a:pt x="24284" y="4170"/>
                </a:cubicBezTo>
                <a:lnTo>
                  <a:pt x="24284" y="4004"/>
                </a:lnTo>
                <a:cubicBezTo>
                  <a:pt x="24251" y="3770"/>
                  <a:pt x="24151" y="3537"/>
                  <a:pt x="23917" y="3436"/>
                </a:cubicBezTo>
                <a:lnTo>
                  <a:pt x="18147" y="101"/>
                </a:lnTo>
                <a:cubicBezTo>
                  <a:pt x="18030" y="34"/>
                  <a:pt x="17905" y="1"/>
                  <a:pt x="17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7947712" y="1950145"/>
            <a:ext cx="449306" cy="260741"/>
          </a:xfrm>
          <a:custGeom>
            <a:avLst/>
            <a:gdLst/>
            <a:ahLst/>
            <a:cxnLst/>
            <a:rect l="l" t="t" r="r" b="b"/>
            <a:pathLst>
              <a:path w="24085" h="13977" extrusionOk="0">
                <a:moveTo>
                  <a:pt x="17684" y="0"/>
                </a:moveTo>
                <a:cubicBezTo>
                  <a:pt x="17563" y="0"/>
                  <a:pt x="17446" y="34"/>
                  <a:pt x="17346" y="100"/>
                </a:cubicBezTo>
                <a:lnTo>
                  <a:pt x="234" y="10007"/>
                </a:lnTo>
                <a:cubicBezTo>
                  <a:pt x="134" y="10074"/>
                  <a:pt x="67" y="10141"/>
                  <a:pt x="0" y="10274"/>
                </a:cubicBezTo>
                <a:lnTo>
                  <a:pt x="6405" y="13977"/>
                </a:lnTo>
                <a:lnTo>
                  <a:pt x="24084" y="3703"/>
                </a:lnTo>
                <a:cubicBezTo>
                  <a:pt x="24018" y="3603"/>
                  <a:pt x="23951" y="3503"/>
                  <a:pt x="23817" y="3436"/>
                </a:cubicBezTo>
                <a:lnTo>
                  <a:pt x="18047" y="100"/>
                </a:lnTo>
                <a:cubicBezTo>
                  <a:pt x="17930" y="34"/>
                  <a:pt x="17805" y="0"/>
                  <a:pt x="17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7945846" y="2141807"/>
            <a:ext cx="121351" cy="83407"/>
          </a:xfrm>
          <a:custGeom>
            <a:avLst/>
            <a:gdLst/>
            <a:ahLst/>
            <a:cxnLst/>
            <a:rect l="l" t="t" r="r" b="b"/>
            <a:pathLst>
              <a:path w="6505" h="4471" extrusionOk="0">
                <a:moveTo>
                  <a:pt x="100" y="0"/>
                </a:moveTo>
                <a:cubicBezTo>
                  <a:pt x="34" y="100"/>
                  <a:pt x="0" y="200"/>
                  <a:pt x="0" y="334"/>
                </a:cubicBezTo>
                <a:lnTo>
                  <a:pt x="0" y="467"/>
                </a:lnTo>
                <a:cubicBezTo>
                  <a:pt x="0" y="701"/>
                  <a:pt x="134" y="934"/>
                  <a:pt x="334" y="1068"/>
                </a:cubicBezTo>
                <a:lnTo>
                  <a:pt x="6138" y="4403"/>
                </a:lnTo>
                <a:cubicBezTo>
                  <a:pt x="6238" y="4470"/>
                  <a:pt x="6371" y="4470"/>
                  <a:pt x="6505" y="4470"/>
                </a:cubicBezTo>
                <a:lnTo>
                  <a:pt x="6505" y="3636"/>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8067178" y="2019206"/>
            <a:ext cx="331705" cy="207238"/>
          </a:xfrm>
          <a:custGeom>
            <a:avLst/>
            <a:gdLst/>
            <a:ahLst/>
            <a:cxnLst/>
            <a:rect l="l" t="t" r="r" b="b"/>
            <a:pathLst>
              <a:path w="17781" h="11109" extrusionOk="0">
                <a:moveTo>
                  <a:pt x="17680" y="1"/>
                </a:moveTo>
                <a:lnTo>
                  <a:pt x="1" y="10275"/>
                </a:lnTo>
                <a:lnTo>
                  <a:pt x="1" y="11109"/>
                </a:lnTo>
                <a:cubicBezTo>
                  <a:pt x="101" y="11109"/>
                  <a:pt x="234" y="11076"/>
                  <a:pt x="334" y="11009"/>
                </a:cubicBezTo>
                <a:lnTo>
                  <a:pt x="7306" y="6973"/>
                </a:lnTo>
                <a:lnTo>
                  <a:pt x="17447" y="1068"/>
                </a:lnTo>
                <a:cubicBezTo>
                  <a:pt x="17647" y="935"/>
                  <a:pt x="17780" y="735"/>
                  <a:pt x="17780" y="468"/>
                </a:cubicBezTo>
                <a:lnTo>
                  <a:pt x="17780" y="335"/>
                </a:lnTo>
                <a:cubicBezTo>
                  <a:pt x="17780" y="234"/>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7983175" y="2111772"/>
            <a:ext cx="453037" cy="275236"/>
          </a:xfrm>
          <a:custGeom>
            <a:avLst/>
            <a:gdLst/>
            <a:ahLst/>
            <a:cxnLst/>
            <a:rect l="l" t="t" r="r" b="b"/>
            <a:pathLst>
              <a:path w="24285" h="14754" extrusionOk="0">
                <a:moveTo>
                  <a:pt x="17784" y="1"/>
                </a:moveTo>
                <a:cubicBezTo>
                  <a:pt x="17663" y="1"/>
                  <a:pt x="17547" y="26"/>
                  <a:pt x="17447" y="76"/>
                </a:cubicBezTo>
                <a:lnTo>
                  <a:pt x="368" y="9983"/>
                </a:lnTo>
                <a:cubicBezTo>
                  <a:pt x="134" y="10116"/>
                  <a:pt x="34" y="10350"/>
                  <a:pt x="1" y="10583"/>
                </a:cubicBezTo>
                <a:lnTo>
                  <a:pt x="1" y="10750"/>
                </a:lnTo>
                <a:cubicBezTo>
                  <a:pt x="34" y="10984"/>
                  <a:pt x="134" y="11184"/>
                  <a:pt x="368" y="11317"/>
                </a:cubicBezTo>
                <a:lnTo>
                  <a:pt x="6138" y="14653"/>
                </a:lnTo>
                <a:cubicBezTo>
                  <a:pt x="6255" y="14720"/>
                  <a:pt x="6380" y="14753"/>
                  <a:pt x="6501" y="14753"/>
                </a:cubicBezTo>
                <a:cubicBezTo>
                  <a:pt x="6622" y="14753"/>
                  <a:pt x="6739" y="14720"/>
                  <a:pt x="6839" y="14653"/>
                </a:cubicBezTo>
                <a:lnTo>
                  <a:pt x="23951" y="4746"/>
                </a:lnTo>
                <a:cubicBezTo>
                  <a:pt x="24151" y="4612"/>
                  <a:pt x="24251" y="4412"/>
                  <a:pt x="24285" y="4145"/>
                </a:cubicBezTo>
                <a:lnTo>
                  <a:pt x="24285" y="4012"/>
                </a:lnTo>
                <a:cubicBezTo>
                  <a:pt x="24251" y="3779"/>
                  <a:pt x="24151" y="3545"/>
                  <a:pt x="23951" y="3412"/>
                </a:cubicBezTo>
                <a:lnTo>
                  <a:pt x="18147" y="76"/>
                </a:lnTo>
                <a:cubicBezTo>
                  <a:pt x="18030" y="26"/>
                  <a:pt x="17905" y="1"/>
                  <a:pt x="17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7985040" y="2111306"/>
            <a:ext cx="449306" cy="260144"/>
          </a:xfrm>
          <a:custGeom>
            <a:avLst/>
            <a:gdLst/>
            <a:ahLst/>
            <a:cxnLst/>
            <a:rect l="l" t="t" r="r" b="b"/>
            <a:pathLst>
              <a:path w="24085" h="13945" extrusionOk="0">
                <a:moveTo>
                  <a:pt x="17697" y="1"/>
                </a:moveTo>
                <a:cubicBezTo>
                  <a:pt x="17580" y="1"/>
                  <a:pt x="17463" y="34"/>
                  <a:pt x="17347" y="101"/>
                </a:cubicBezTo>
                <a:lnTo>
                  <a:pt x="268" y="10008"/>
                </a:lnTo>
                <a:cubicBezTo>
                  <a:pt x="134" y="10075"/>
                  <a:pt x="67" y="10175"/>
                  <a:pt x="1" y="10275"/>
                </a:cubicBezTo>
                <a:lnTo>
                  <a:pt x="6405" y="13944"/>
                </a:lnTo>
                <a:lnTo>
                  <a:pt x="24085" y="3703"/>
                </a:lnTo>
                <a:cubicBezTo>
                  <a:pt x="24018" y="3603"/>
                  <a:pt x="23951" y="3503"/>
                  <a:pt x="23851" y="3437"/>
                </a:cubicBezTo>
                <a:lnTo>
                  <a:pt x="18047" y="101"/>
                </a:lnTo>
                <a:cubicBezTo>
                  <a:pt x="17930" y="34"/>
                  <a:pt x="17814" y="1"/>
                  <a:pt x="17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7983175" y="2302967"/>
            <a:ext cx="121369" cy="84041"/>
          </a:xfrm>
          <a:custGeom>
            <a:avLst/>
            <a:gdLst/>
            <a:ahLst/>
            <a:cxnLst/>
            <a:rect l="l" t="t" r="r" b="b"/>
            <a:pathLst>
              <a:path w="6506" h="4505" extrusionOk="0">
                <a:moveTo>
                  <a:pt x="101" y="1"/>
                </a:moveTo>
                <a:cubicBezTo>
                  <a:pt x="34" y="101"/>
                  <a:pt x="1" y="201"/>
                  <a:pt x="1" y="334"/>
                </a:cubicBezTo>
                <a:lnTo>
                  <a:pt x="1" y="468"/>
                </a:lnTo>
                <a:cubicBezTo>
                  <a:pt x="34" y="701"/>
                  <a:pt x="134" y="935"/>
                  <a:pt x="368" y="1068"/>
                </a:cubicBezTo>
                <a:lnTo>
                  <a:pt x="6138" y="4404"/>
                </a:lnTo>
                <a:cubicBezTo>
                  <a:pt x="6272" y="4471"/>
                  <a:pt x="6372" y="4504"/>
                  <a:pt x="6505" y="4504"/>
                </a:cubicBezTo>
                <a:lnTo>
                  <a:pt x="6505" y="3670"/>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8104526" y="2180385"/>
            <a:ext cx="331686" cy="206623"/>
          </a:xfrm>
          <a:custGeom>
            <a:avLst/>
            <a:gdLst/>
            <a:ahLst/>
            <a:cxnLst/>
            <a:rect l="l" t="t" r="r" b="b"/>
            <a:pathLst>
              <a:path w="17780" h="11076" extrusionOk="0">
                <a:moveTo>
                  <a:pt x="17680" y="0"/>
                </a:moveTo>
                <a:lnTo>
                  <a:pt x="0" y="10241"/>
                </a:lnTo>
                <a:lnTo>
                  <a:pt x="0" y="11075"/>
                </a:lnTo>
                <a:cubicBezTo>
                  <a:pt x="100" y="11075"/>
                  <a:pt x="234" y="11042"/>
                  <a:pt x="334" y="11008"/>
                </a:cubicBezTo>
                <a:lnTo>
                  <a:pt x="7306" y="6972"/>
                </a:lnTo>
                <a:lnTo>
                  <a:pt x="17446" y="1101"/>
                </a:lnTo>
                <a:cubicBezTo>
                  <a:pt x="17646" y="968"/>
                  <a:pt x="17746" y="734"/>
                  <a:pt x="17780" y="501"/>
                </a:cubicBezTo>
                <a:lnTo>
                  <a:pt x="17780" y="367"/>
                </a:lnTo>
                <a:cubicBezTo>
                  <a:pt x="17780" y="234"/>
                  <a:pt x="17746" y="101"/>
                  <a:pt x="17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7829476" y="1741526"/>
            <a:ext cx="523982" cy="316445"/>
          </a:xfrm>
          <a:custGeom>
            <a:avLst/>
            <a:gdLst/>
            <a:ahLst/>
            <a:cxnLst/>
            <a:rect l="l" t="t" r="r" b="b"/>
            <a:pathLst>
              <a:path w="28088" h="16963" extrusionOk="0">
                <a:moveTo>
                  <a:pt x="17776" y="0"/>
                </a:moveTo>
                <a:cubicBezTo>
                  <a:pt x="17655" y="0"/>
                  <a:pt x="17530" y="25"/>
                  <a:pt x="17413" y="75"/>
                </a:cubicBezTo>
                <a:lnTo>
                  <a:pt x="334" y="10016"/>
                </a:lnTo>
                <a:cubicBezTo>
                  <a:pt x="134" y="10116"/>
                  <a:pt x="0" y="10349"/>
                  <a:pt x="0" y="10616"/>
                </a:cubicBezTo>
                <a:lnTo>
                  <a:pt x="0" y="10716"/>
                </a:lnTo>
                <a:cubicBezTo>
                  <a:pt x="0" y="10950"/>
                  <a:pt x="134" y="11183"/>
                  <a:pt x="334" y="11317"/>
                </a:cubicBezTo>
                <a:lnTo>
                  <a:pt x="9974" y="16887"/>
                </a:lnTo>
                <a:cubicBezTo>
                  <a:pt x="10074" y="16937"/>
                  <a:pt x="10191" y="16962"/>
                  <a:pt x="10312" y="16962"/>
                </a:cubicBezTo>
                <a:cubicBezTo>
                  <a:pt x="10433" y="16962"/>
                  <a:pt x="10558" y="16937"/>
                  <a:pt x="10675" y="16887"/>
                </a:cubicBezTo>
                <a:lnTo>
                  <a:pt x="27754" y="6980"/>
                </a:lnTo>
                <a:cubicBezTo>
                  <a:pt x="27954" y="6847"/>
                  <a:pt x="28087" y="6613"/>
                  <a:pt x="28087" y="6380"/>
                </a:cubicBezTo>
                <a:lnTo>
                  <a:pt x="28087" y="6246"/>
                </a:lnTo>
                <a:cubicBezTo>
                  <a:pt x="28087" y="6013"/>
                  <a:pt x="27954" y="5779"/>
                  <a:pt x="27754" y="5646"/>
                </a:cubicBezTo>
                <a:lnTo>
                  <a:pt x="18113" y="75"/>
                </a:lnTo>
                <a:cubicBezTo>
                  <a:pt x="18013" y="25"/>
                  <a:pt x="17897" y="0"/>
                  <a:pt x="17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8021753" y="1851815"/>
            <a:ext cx="331705" cy="206623"/>
          </a:xfrm>
          <a:custGeom>
            <a:avLst/>
            <a:gdLst/>
            <a:ahLst/>
            <a:cxnLst/>
            <a:rect l="l" t="t" r="r" b="b"/>
            <a:pathLst>
              <a:path w="17781" h="11076" extrusionOk="0">
                <a:moveTo>
                  <a:pt x="17680" y="1"/>
                </a:moveTo>
                <a:lnTo>
                  <a:pt x="1" y="10242"/>
                </a:lnTo>
                <a:lnTo>
                  <a:pt x="1" y="11075"/>
                </a:lnTo>
                <a:cubicBezTo>
                  <a:pt x="134" y="11075"/>
                  <a:pt x="234" y="11042"/>
                  <a:pt x="334" y="10975"/>
                </a:cubicBezTo>
                <a:lnTo>
                  <a:pt x="7306" y="6973"/>
                </a:lnTo>
                <a:lnTo>
                  <a:pt x="17447" y="1068"/>
                </a:lnTo>
                <a:cubicBezTo>
                  <a:pt x="17647" y="935"/>
                  <a:pt x="17780" y="701"/>
                  <a:pt x="17780" y="468"/>
                </a:cubicBezTo>
                <a:lnTo>
                  <a:pt x="17780" y="334"/>
                </a:lnTo>
                <a:cubicBezTo>
                  <a:pt x="17780" y="201"/>
                  <a:pt x="17747" y="10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7829476" y="1932721"/>
            <a:ext cx="192296" cy="125100"/>
          </a:xfrm>
          <a:custGeom>
            <a:avLst/>
            <a:gdLst/>
            <a:ahLst/>
            <a:cxnLst/>
            <a:rect l="l" t="t" r="r" b="b"/>
            <a:pathLst>
              <a:path w="10308" h="6706" extrusionOk="0">
                <a:moveTo>
                  <a:pt x="101" y="0"/>
                </a:moveTo>
                <a:cubicBezTo>
                  <a:pt x="34" y="100"/>
                  <a:pt x="0" y="200"/>
                  <a:pt x="0" y="334"/>
                </a:cubicBezTo>
                <a:lnTo>
                  <a:pt x="0" y="467"/>
                </a:lnTo>
                <a:cubicBezTo>
                  <a:pt x="0" y="701"/>
                  <a:pt x="134" y="934"/>
                  <a:pt x="334" y="1068"/>
                </a:cubicBezTo>
                <a:lnTo>
                  <a:pt x="9974" y="6638"/>
                </a:lnTo>
                <a:cubicBezTo>
                  <a:pt x="10074" y="6672"/>
                  <a:pt x="10208" y="6705"/>
                  <a:pt x="10308" y="6705"/>
                </a:cubicBezTo>
                <a:lnTo>
                  <a:pt x="10308" y="5871"/>
                </a:lnTo>
                <a:lnTo>
                  <a:pt x="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7952693" y="2020456"/>
            <a:ext cx="125082" cy="434997"/>
          </a:xfrm>
          <a:custGeom>
            <a:avLst/>
            <a:gdLst/>
            <a:ahLst/>
            <a:cxnLst/>
            <a:rect l="l" t="t" r="r" b="b"/>
            <a:pathLst>
              <a:path w="6705" h="23318" extrusionOk="0">
                <a:moveTo>
                  <a:pt x="0" y="1"/>
                </a:moveTo>
                <a:lnTo>
                  <a:pt x="4904" y="22884"/>
                </a:lnTo>
                <a:lnTo>
                  <a:pt x="4904" y="22917"/>
                </a:lnTo>
                <a:lnTo>
                  <a:pt x="4904" y="22984"/>
                </a:lnTo>
                <a:cubicBezTo>
                  <a:pt x="4970" y="23050"/>
                  <a:pt x="5037" y="23117"/>
                  <a:pt x="5104" y="23151"/>
                </a:cubicBezTo>
                <a:cubicBezTo>
                  <a:pt x="5337" y="23284"/>
                  <a:pt x="5571" y="23317"/>
                  <a:pt x="5804" y="23317"/>
                </a:cubicBezTo>
                <a:cubicBezTo>
                  <a:pt x="6038" y="23317"/>
                  <a:pt x="6271" y="23284"/>
                  <a:pt x="6505" y="23151"/>
                </a:cubicBezTo>
                <a:cubicBezTo>
                  <a:pt x="6605" y="23117"/>
                  <a:pt x="6672" y="23017"/>
                  <a:pt x="6705" y="22917"/>
                </a:cubicBezTo>
                <a:cubicBezTo>
                  <a:pt x="6705" y="22917"/>
                  <a:pt x="6705" y="22884"/>
                  <a:pt x="6705" y="22850"/>
                </a:cubicBezTo>
                <a:cubicBezTo>
                  <a:pt x="6705" y="22817"/>
                  <a:pt x="6705" y="22784"/>
                  <a:pt x="6705" y="22717"/>
                </a:cubicBezTo>
                <a:lnTo>
                  <a:pt x="2135" y="12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7904152" y="1860750"/>
            <a:ext cx="441825" cy="240314"/>
          </a:xfrm>
          <a:custGeom>
            <a:avLst/>
            <a:gdLst/>
            <a:ahLst/>
            <a:cxnLst/>
            <a:rect l="l" t="t" r="r" b="b"/>
            <a:pathLst>
              <a:path w="23684" h="12882" extrusionOk="0">
                <a:moveTo>
                  <a:pt x="9528" y="1"/>
                </a:moveTo>
                <a:cubicBezTo>
                  <a:pt x="9086" y="1"/>
                  <a:pt x="8645" y="38"/>
                  <a:pt x="8206" y="122"/>
                </a:cubicBezTo>
                <a:cubicBezTo>
                  <a:pt x="7205" y="322"/>
                  <a:pt x="6238" y="656"/>
                  <a:pt x="5337" y="1156"/>
                </a:cubicBezTo>
                <a:cubicBezTo>
                  <a:pt x="4103" y="1757"/>
                  <a:pt x="2869" y="2424"/>
                  <a:pt x="1702" y="3191"/>
                </a:cubicBezTo>
                <a:cubicBezTo>
                  <a:pt x="1001" y="3625"/>
                  <a:pt x="0" y="4459"/>
                  <a:pt x="434" y="5426"/>
                </a:cubicBezTo>
                <a:cubicBezTo>
                  <a:pt x="1168" y="7061"/>
                  <a:pt x="3570" y="7361"/>
                  <a:pt x="5137" y="7461"/>
                </a:cubicBezTo>
                <a:cubicBezTo>
                  <a:pt x="5336" y="7465"/>
                  <a:pt x="5534" y="7467"/>
                  <a:pt x="5732" y="7467"/>
                </a:cubicBezTo>
                <a:cubicBezTo>
                  <a:pt x="7068" y="7467"/>
                  <a:pt x="8400" y="7373"/>
                  <a:pt x="9707" y="7227"/>
                </a:cubicBezTo>
                <a:cubicBezTo>
                  <a:pt x="9832" y="7214"/>
                  <a:pt x="9956" y="7205"/>
                  <a:pt x="10083" y="7205"/>
                </a:cubicBezTo>
                <a:cubicBezTo>
                  <a:pt x="10262" y="7205"/>
                  <a:pt x="10446" y="7222"/>
                  <a:pt x="10641" y="7261"/>
                </a:cubicBezTo>
                <a:lnTo>
                  <a:pt x="16979" y="3558"/>
                </a:lnTo>
                <a:lnTo>
                  <a:pt x="17013" y="3391"/>
                </a:lnTo>
                <a:cubicBezTo>
                  <a:pt x="17046" y="3224"/>
                  <a:pt x="17079" y="3058"/>
                  <a:pt x="17046" y="2891"/>
                </a:cubicBezTo>
                <a:cubicBezTo>
                  <a:pt x="17013" y="2724"/>
                  <a:pt x="16912" y="2591"/>
                  <a:pt x="16812" y="2457"/>
                </a:cubicBezTo>
                <a:cubicBezTo>
                  <a:pt x="16279" y="1957"/>
                  <a:pt x="15678" y="1590"/>
                  <a:pt x="14978" y="1356"/>
                </a:cubicBezTo>
                <a:cubicBezTo>
                  <a:pt x="13229" y="657"/>
                  <a:pt x="11371" y="1"/>
                  <a:pt x="9528" y="1"/>
                </a:cubicBezTo>
                <a:close/>
                <a:moveTo>
                  <a:pt x="19714" y="4892"/>
                </a:moveTo>
                <a:lnTo>
                  <a:pt x="10841" y="10063"/>
                </a:lnTo>
                <a:cubicBezTo>
                  <a:pt x="10875" y="10063"/>
                  <a:pt x="10908" y="10096"/>
                  <a:pt x="10941" y="10096"/>
                </a:cubicBezTo>
                <a:cubicBezTo>
                  <a:pt x="12643" y="10997"/>
                  <a:pt x="13243" y="11697"/>
                  <a:pt x="14744" y="12431"/>
                </a:cubicBezTo>
                <a:cubicBezTo>
                  <a:pt x="15420" y="12731"/>
                  <a:pt x="16151" y="12881"/>
                  <a:pt x="16883" y="12881"/>
                </a:cubicBezTo>
                <a:cubicBezTo>
                  <a:pt x="17127" y="12881"/>
                  <a:pt x="17371" y="12865"/>
                  <a:pt x="17613" y="12831"/>
                </a:cubicBezTo>
                <a:cubicBezTo>
                  <a:pt x="19881" y="12631"/>
                  <a:pt x="21482" y="11264"/>
                  <a:pt x="22750" y="9996"/>
                </a:cubicBezTo>
                <a:cubicBezTo>
                  <a:pt x="23284" y="9462"/>
                  <a:pt x="23617" y="8728"/>
                  <a:pt x="23684" y="7928"/>
                </a:cubicBezTo>
                <a:cubicBezTo>
                  <a:pt x="23684" y="6927"/>
                  <a:pt x="22750" y="6193"/>
                  <a:pt x="21849" y="5760"/>
                </a:cubicBezTo>
                <a:cubicBezTo>
                  <a:pt x="21149" y="5393"/>
                  <a:pt x="20448" y="5092"/>
                  <a:pt x="19714" y="48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7937134" y="1730482"/>
            <a:ext cx="191680" cy="234064"/>
          </a:xfrm>
          <a:custGeom>
            <a:avLst/>
            <a:gdLst/>
            <a:ahLst/>
            <a:cxnLst/>
            <a:rect l="l" t="t" r="r" b="b"/>
            <a:pathLst>
              <a:path w="10275" h="12547" extrusionOk="0">
                <a:moveTo>
                  <a:pt x="8773" y="0"/>
                </a:moveTo>
                <a:lnTo>
                  <a:pt x="3770" y="901"/>
                </a:lnTo>
                <a:cubicBezTo>
                  <a:pt x="3770" y="901"/>
                  <a:pt x="4203" y="2369"/>
                  <a:pt x="4370" y="3002"/>
                </a:cubicBezTo>
                <a:cubicBezTo>
                  <a:pt x="4503" y="3903"/>
                  <a:pt x="4537" y="4770"/>
                  <a:pt x="4403" y="5671"/>
                </a:cubicBezTo>
                <a:cubicBezTo>
                  <a:pt x="4103" y="6705"/>
                  <a:pt x="3603" y="7706"/>
                  <a:pt x="2902" y="8573"/>
                </a:cubicBezTo>
                <a:cubicBezTo>
                  <a:pt x="2335" y="9240"/>
                  <a:pt x="1201" y="9874"/>
                  <a:pt x="601" y="10374"/>
                </a:cubicBezTo>
                <a:cubicBezTo>
                  <a:pt x="0" y="10875"/>
                  <a:pt x="0" y="11709"/>
                  <a:pt x="834" y="12209"/>
                </a:cubicBezTo>
                <a:cubicBezTo>
                  <a:pt x="1227" y="12438"/>
                  <a:pt x="1973" y="12547"/>
                  <a:pt x="2750" y="12547"/>
                </a:cubicBezTo>
                <a:cubicBezTo>
                  <a:pt x="3556" y="12547"/>
                  <a:pt x="4394" y="12430"/>
                  <a:pt x="4904" y="12209"/>
                </a:cubicBezTo>
                <a:cubicBezTo>
                  <a:pt x="6071" y="11575"/>
                  <a:pt x="7039" y="10641"/>
                  <a:pt x="7706" y="9507"/>
                </a:cubicBezTo>
                <a:cubicBezTo>
                  <a:pt x="8173" y="8706"/>
                  <a:pt x="8807" y="8073"/>
                  <a:pt x="9607" y="7606"/>
                </a:cubicBezTo>
                <a:cubicBezTo>
                  <a:pt x="10007" y="7372"/>
                  <a:pt x="10274" y="6938"/>
                  <a:pt x="10208" y="6471"/>
                </a:cubicBezTo>
                <a:cubicBezTo>
                  <a:pt x="10141" y="5371"/>
                  <a:pt x="9274" y="3669"/>
                  <a:pt x="9107" y="3069"/>
                </a:cubicBezTo>
                <a:lnTo>
                  <a:pt x="8773"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7932769" y="1859911"/>
            <a:ext cx="201026" cy="118907"/>
          </a:xfrm>
          <a:custGeom>
            <a:avLst/>
            <a:gdLst/>
            <a:ahLst/>
            <a:cxnLst/>
            <a:rect l="l" t="t" r="r" b="b"/>
            <a:pathLst>
              <a:path w="10776" h="6374" extrusionOk="0">
                <a:moveTo>
                  <a:pt x="10708" y="0"/>
                </a:moveTo>
                <a:lnTo>
                  <a:pt x="34" y="4737"/>
                </a:lnTo>
                <a:cubicBezTo>
                  <a:pt x="1" y="4971"/>
                  <a:pt x="1" y="5204"/>
                  <a:pt x="101" y="5438"/>
                </a:cubicBezTo>
                <a:cubicBezTo>
                  <a:pt x="328" y="5827"/>
                  <a:pt x="1405" y="6373"/>
                  <a:pt x="2996" y="6373"/>
                </a:cubicBezTo>
                <a:cubicBezTo>
                  <a:pt x="3042" y="6373"/>
                  <a:pt x="3089" y="6373"/>
                  <a:pt x="3136" y="6372"/>
                </a:cubicBezTo>
                <a:cubicBezTo>
                  <a:pt x="3179" y="6373"/>
                  <a:pt x="3221" y="6373"/>
                  <a:pt x="3263" y="6373"/>
                </a:cubicBezTo>
                <a:cubicBezTo>
                  <a:pt x="4653" y="6373"/>
                  <a:pt x="6003" y="5843"/>
                  <a:pt x="7039" y="4904"/>
                </a:cubicBezTo>
                <a:cubicBezTo>
                  <a:pt x="7506" y="4437"/>
                  <a:pt x="7906" y="3903"/>
                  <a:pt x="8207" y="3303"/>
                </a:cubicBezTo>
                <a:cubicBezTo>
                  <a:pt x="8540" y="2669"/>
                  <a:pt x="8740" y="2102"/>
                  <a:pt x="9474" y="1602"/>
                </a:cubicBezTo>
                <a:cubicBezTo>
                  <a:pt x="10208" y="1101"/>
                  <a:pt x="10542" y="901"/>
                  <a:pt x="10708" y="601"/>
                </a:cubicBezTo>
                <a:cubicBezTo>
                  <a:pt x="10775" y="401"/>
                  <a:pt x="10742" y="201"/>
                  <a:pt x="10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7924057" y="1787343"/>
            <a:ext cx="208488" cy="180730"/>
          </a:xfrm>
          <a:custGeom>
            <a:avLst/>
            <a:gdLst/>
            <a:ahLst/>
            <a:cxnLst/>
            <a:rect l="l" t="t" r="r" b="b"/>
            <a:pathLst>
              <a:path w="11176" h="9688" extrusionOk="0">
                <a:moveTo>
                  <a:pt x="9929" y="1"/>
                </a:moveTo>
                <a:cubicBezTo>
                  <a:pt x="9890" y="1"/>
                  <a:pt x="9849" y="7"/>
                  <a:pt x="9808" y="21"/>
                </a:cubicBezTo>
                <a:cubicBezTo>
                  <a:pt x="9808" y="21"/>
                  <a:pt x="9874" y="455"/>
                  <a:pt x="9874" y="588"/>
                </a:cubicBezTo>
                <a:cubicBezTo>
                  <a:pt x="9874" y="722"/>
                  <a:pt x="9574" y="1122"/>
                  <a:pt x="8807" y="1489"/>
                </a:cubicBezTo>
                <a:cubicBezTo>
                  <a:pt x="8107" y="1793"/>
                  <a:pt x="7907" y="2097"/>
                  <a:pt x="7801" y="2376"/>
                </a:cubicBezTo>
                <a:lnTo>
                  <a:pt x="7801" y="2376"/>
                </a:lnTo>
                <a:cubicBezTo>
                  <a:pt x="7852" y="2205"/>
                  <a:pt x="7920" y="1803"/>
                  <a:pt x="7506" y="1622"/>
                </a:cubicBezTo>
                <a:cubicBezTo>
                  <a:pt x="6847" y="1413"/>
                  <a:pt x="6134" y="1284"/>
                  <a:pt x="5416" y="1284"/>
                </a:cubicBezTo>
                <a:cubicBezTo>
                  <a:pt x="5335" y="1284"/>
                  <a:pt x="5253" y="1285"/>
                  <a:pt x="5171" y="1289"/>
                </a:cubicBezTo>
                <a:cubicBezTo>
                  <a:pt x="4704" y="1422"/>
                  <a:pt x="4971" y="1856"/>
                  <a:pt x="4737" y="2690"/>
                </a:cubicBezTo>
                <a:cubicBezTo>
                  <a:pt x="4504" y="3657"/>
                  <a:pt x="4037" y="4524"/>
                  <a:pt x="3403" y="5291"/>
                </a:cubicBezTo>
                <a:cubicBezTo>
                  <a:pt x="2869" y="5792"/>
                  <a:pt x="2269" y="6259"/>
                  <a:pt x="1669" y="6659"/>
                </a:cubicBezTo>
                <a:cubicBezTo>
                  <a:pt x="1669" y="6659"/>
                  <a:pt x="1" y="7793"/>
                  <a:pt x="901" y="8627"/>
                </a:cubicBezTo>
                <a:cubicBezTo>
                  <a:pt x="1755" y="9324"/>
                  <a:pt x="2806" y="9687"/>
                  <a:pt x="3870" y="9687"/>
                </a:cubicBezTo>
                <a:cubicBezTo>
                  <a:pt x="4385" y="9687"/>
                  <a:pt x="4904" y="9602"/>
                  <a:pt x="5405" y="9428"/>
                </a:cubicBezTo>
                <a:cubicBezTo>
                  <a:pt x="6806" y="8927"/>
                  <a:pt x="7940" y="7893"/>
                  <a:pt x="8574" y="6592"/>
                </a:cubicBezTo>
                <a:cubicBezTo>
                  <a:pt x="9041" y="5792"/>
                  <a:pt x="9674" y="5158"/>
                  <a:pt x="10475" y="4658"/>
                </a:cubicBezTo>
                <a:cubicBezTo>
                  <a:pt x="10775" y="4491"/>
                  <a:pt x="11009" y="4191"/>
                  <a:pt x="11175" y="3890"/>
                </a:cubicBezTo>
                <a:cubicBezTo>
                  <a:pt x="11142" y="3257"/>
                  <a:pt x="11075" y="2623"/>
                  <a:pt x="10909" y="1989"/>
                </a:cubicBezTo>
                <a:cubicBezTo>
                  <a:pt x="10642" y="1422"/>
                  <a:pt x="10408" y="855"/>
                  <a:pt x="10241" y="288"/>
                </a:cubicBezTo>
                <a:cubicBezTo>
                  <a:pt x="10215" y="102"/>
                  <a:pt x="10083" y="1"/>
                  <a:pt x="9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7923442" y="1904011"/>
            <a:ext cx="111408" cy="66113"/>
          </a:xfrm>
          <a:custGeom>
            <a:avLst/>
            <a:gdLst/>
            <a:ahLst/>
            <a:cxnLst/>
            <a:rect l="l" t="t" r="r" b="b"/>
            <a:pathLst>
              <a:path w="5972" h="3544" extrusionOk="0">
                <a:moveTo>
                  <a:pt x="2626" y="1"/>
                </a:moveTo>
                <a:cubicBezTo>
                  <a:pt x="2254" y="1"/>
                  <a:pt x="2006" y="103"/>
                  <a:pt x="1802" y="205"/>
                </a:cubicBezTo>
                <a:cubicBezTo>
                  <a:pt x="1368" y="405"/>
                  <a:pt x="0" y="1473"/>
                  <a:pt x="601" y="2507"/>
                </a:cubicBezTo>
                <a:cubicBezTo>
                  <a:pt x="947" y="3004"/>
                  <a:pt x="2050" y="3543"/>
                  <a:pt x="3464" y="3543"/>
                </a:cubicBezTo>
                <a:cubicBezTo>
                  <a:pt x="4232" y="3543"/>
                  <a:pt x="5091" y="3384"/>
                  <a:pt x="5971" y="2974"/>
                </a:cubicBezTo>
                <a:cubicBezTo>
                  <a:pt x="5938" y="1806"/>
                  <a:pt x="5204" y="772"/>
                  <a:pt x="4103" y="372"/>
                </a:cubicBezTo>
                <a:cubicBezTo>
                  <a:pt x="3451" y="94"/>
                  <a:pt x="2981" y="1"/>
                  <a:pt x="2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8178567" y="1757849"/>
            <a:ext cx="170525" cy="314132"/>
          </a:xfrm>
          <a:custGeom>
            <a:avLst/>
            <a:gdLst/>
            <a:ahLst/>
            <a:cxnLst/>
            <a:rect l="l" t="t" r="r" b="b"/>
            <a:pathLst>
              <a:path w="9141" h="16839" extrusionOk="0">
                <a:moveTo>
                  <a:pt x="7940" y="1"/>
                </a:moveTo>
                <a:lnTo>
                  <a:pt x="2002" y="368"/>
                </a:lnTo>
                <a:cubicBezTo>
                  <a:pt x="2002" y="368"/>
                  <a:pt x="3003" y="4871"/>
                  <a:pt x="3103" y="5838"/>
                </a:cubicBezTo>
                <a:cubicBezTo>
                  <a:pt x="3303" y="7173"/>
                  <a:pt x="3337" y="8540"/>
                  <a:pt x="3237" y="9908"/>
                </a:cubicBezTo>
                <a:cubicBezTo>
                  <a:pt x="3036" y="11342"/>
                  <a:pt x="2770" y="12610"/>
                  <a:pt x="2136" y="13411"/>
                </a:cubicBezTo>
                <a:cubicBezTo>
                  <a:pt x="1502" y="14178"/>
                  <a:pt x="1" y="15479"/>
                  <a:pt x="735" y="16313"/>
                </a:cubicBezTo>
                <a:cubicBezTo>
                  <a:pt x="1042" y="16678"/>
                  <a:pt x="1587" y="16839"/>
                  <a:pt x="2223" y="16839"/>
                </a:cubicBezTo>
                <a:cubicBezTo>
                  <a:pt x="3037" y="16839"/>
                  <a:pt x="3999" y="16576"/>
                  <a:pt x="4804" y="16146"/>
                </a:cubicBezTo>
                <a:cubicBezTo>
                  <a:pt x="6039" y="15479"/>
                  <a:pt x="6973" y="14411"/>
                  <a:pt x="7406" y="13077"/>
                </a:cubicBezTo>
                <a:cubicBezTo>
                  <a:pt x="7706" y="12176"/>
                  <a:pt x="8107" y="11309"/>
                  <a:pt x="8607" y="10508"/>
                </a:cubicBezTo>
                <a:cubicBezTo>
                  <a:pt x="9107" y="9708"/>
                  <a:pt x="9141" y="9274"/>
                  <a:pt x="8607" y="8240"/>
                </a:cubicBezTo>
                <a:cubicBezTo>
                  <a:pt x="8073" y="7239"/>
                  <a:pt x="7706" y="6973"/>
                  <a:pt x="7706" y="6572"/>
                </a:cubicBezTo>
                <a:lnTo>
                  <a:pt x="7706" y="6005"/>
                </a:lnTo>
                <a:lnTo>
                  <a:pt x="794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8184798" y="1934587"/>
            <a:ext cx="174872" cy="153381"/>
          </a:xfrm>
          <a:custGeom>
            <a:avLst/>
            <a:gdLst/>
            <a:ahLst/>
            <a:cxnLst/>
            <a:rect l="l" t="t" r="r" b="b"/>
            <a:pathLst>
              <a:path w="9374" h="8222" extrusionOk="0">
                <a:moveTo>
                  <a:pt x="9207" y="0"/>
                </a:moveTo>
                <a:lnTo>
                  <a:pt x="0" y="7172"/>
                </a:lnTo>
                <a:cubicBezTo>
                  <a:pt x="34" y="7372"/>
                  <a:pt x="100" y="7606"/>
                  <a:pt x="234" y="7806"/>
                </a:cubicBezTo>
                <a:cubicBezTo>
                  <a:pt x="470" y="8021"/>
                  <a:pt x="1053" y="8222"/>
                  <a:pt x="1874" y="8222"/>
                </a:cubicBezTo>
                <a:cubicBezTo>
                  <a:pt x="2328" y="8222"/>
                  <a:pt x="2854" y="8160"/>
                  <a:pt x="3436" y="8006"/>
                </a:cubicBezTo>
                <a:cubicBezTo>
                  <a:pt x="4837" y="7673"/>
                  <a:pt x="6038" y="6839"/>
                  <a:pt x="6839" y="5638"/>
                </a:cubicBezTo>
                <a:cubicBezTo>
                  <a:pt x="7206" y="5071"/>
                  <a:pt x="7472" y="4437"/>
                  <a:pt x="7606" y="3803"/>
                </a:cubicBezTo>
                <a:cubicBezTo>
                  <a:pt x="7773" y="3103"/>
                  <a:pt x="7806" y="2502"/>
                  <a:pt x="8406" y="1835"/>
                </a:cubicBezTo>
                <a:cubicBezTo>
                  <a:pt x="9007" y="1201"/>
                  <a:pt x="9274" y="934"/>
                  <a:pt x="9374" y="601"/>
                </a:cubicBezTo>
                <a:cubicBezTo>
                  <a:pt x="9374" y="401"/>
                  <a:pt x="9307" y="200"/>
                  <a:pt x="9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8171721" y="1868809"/>
            <a:ext cx="184834" cy="205671"/>
          </a:xfrm>
          <a:custGeom>
            <a:avLst/>
            <a:gdLst/>
            <a:ahLst/>
            <a:cxnLst/>
            <a:rect l="l" t="t" r="r" b="b"/>
            <a:pathLst>
              <a:path w="9908" h="11025" extrusionOk="0">
                <a:moveTo>
                  <a:pt x="8198" y="0"/>
                </a:moveTo>
                <a:cubicBezTo>
                  <a:pt x="8127" y="0"/>
                  <a:pt x="8073" y="24"/>
                  <a:pt x="8073" y="24"/>
                </a:cubicBezTo>
                <a:lnTo>
                  <a:pt x="8073" y="591"/>
                </a:lnTo>
                <a:cubicBezTo>
                  <a:pt x="7807" y="1025"/>
                  <a:pt x="7473" y="1425"/>
                  <a:pt x="7073" y="1725"/>
                </a:cubicBezTo>
                <a:cubicBezTo>
                  <a:pt x="6406" y="2259"/>
                  <a:pt x="6572" y="2726"/>
                  <a:pt x="6472" y="3059"/>
                </a:cubicBezTo>
                <a:cubicBezTo>
                  <a:pt x="6472" y="3059"/>
                  <a:pt x="6506" y="2225"/>
                  <a:pt x="5939" y="1992"/>
                </a:cubicBezTo>
                <a:cubicBezTo>
                  <a:pt x="5561" y="1850"/>
                  <a:pt x="4783" y="1709"/>
                  <a:pt x="4231" y="1709"/>
                </a:cubicBezTo>
                <a:cubicBezTo>
                  <a:pt x="4001" y="1709"/>
                  <a:pt x="3811" y="1733"/>
                  <a:pt x="3704" y="1792"/>
                </a:cubicBezTo>
                <a:cubicBezTo>
                  <a:pt x="3303" y="2025"/>
                  <a:pt x="3437" y="2492"/>
                  <a:pt x="3337" y="3360"/>
                </a:cubicBezTo>
                <a:cubicBezTo>
                  <a:pt x="3270" y="4327"/>
                  <a:pt x="3137" y="5895"/>
                  <a:pt x="2670" y="6695"/>
                </a:cubicBezTo>
                <a:cubicBezTo>
                  <a:pt x="2269" y="7329"/>
                  <a:pt x="1836" y="7930"/>
                  <a:pt x="1335" y="8497"/>
                </a:cubicBezTo>
                <a:cubicBezTo>
                  <a:pt x="1335" y="8497"/>
                  <a:pt x="1" y="9998"/>
                  <a:pt x="1068" y="10565"/>
                </a:cubicBezTo>
                <a:cubicBezTo>
                  <a:pt x="1710" y="10871"/>
                  <a:pt x="2404" y="11024"/>
                  <a:pt x="3098" y="11024"/>
                </a:cubicBezTo>
                <a:cubicBezTo>
                  <a:pt x="3990" y="11024"/>
                  <a:pt x="4884" y="10771"/>
                  <a:pt x="5672" y="10265"/>
                </a:cubicBezTo>
                <a:cubicBezTo>
                  <a:pt x="6873" y="9464"/>
                  <a:pt x="7740" y="8196"/>
                  <a:pt x="8040" y="6729"/>
                </a:cubicBezTo>
                <a:cubicBezTo>
                  <a:pt x="8307" y="5861"/>
                  <a:pt x="8774" y="5094"/>
                  <a:pt x="9408" y="4427"/>
                </a:cubicBezTo>
                <a:cubicBezTo>
                  <a:pt x="9675" y="4193"/>
                  <a:pt x="9841" y="3860"/>
                  <a:pt x="9908" y="3493"/>
                </a:cubicBezTo>
                <a:cubicBezTo>
                  <a:pt x="9808" y="2859"/>
                  <a:pt x="9574" y="2259"/>
                  <a:pt x="9208" y="1725"/>
                </a:cubicBezTo>
                <a:cubicBezTo>
                  <a:pt x="8907" y="1291"/>
                  <a:pt x="8674" y="791"/>
                  <a:pt x="8507" y="257"/>
                </a:cubicBezTo>
                <a:cubicBezTo>
                  <a:pt x="8430" y="45"/>
                  <a:pt x="8297"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8170490" y="2014635"/>
            <a:ext cx="115139" cy="64658"/>
          </a:xfrm>
          <a:custGeom>
            <a:avLst/>
            <a:gdLst/>
            <a:ahLst/>
            <a:cxnLst/>
            <a:rect l="l" t="t" r="r" b="b"/>
            <a:pathLst>
              <a:path w="6172" h="3466" extrusionOk="0">
                <a:moveTo>
                  <a:pt x="2874" y="1"/>
                </a:moveTo>
                <a:cubicBezTo>
                  <a:pt x="2088" y="1"/>
                  <a:pt x="1749" y="250"/>
                  <a:pt x="1468" y="479"/>
                </a:cubicBezTo>
                <a:cubicBezTo>
                  <a:pt x="1101" y="813"/>
                  <a:pt x="0" y="2114"/>
                  <a:pt x="867" y="2981"/>
                </a:cubicBezTo>
                <a:cubicBezTo>
                  <a:pt x="1174" y="3258"/>
                  <a:pt x="1819" y="3465"/>
                  <a:pt x="2626" y="3465"/>
                </a:cubicBezTo>
                <a:cubicBezTo>
                  <a:pt x="3664" y="3465"/>
                  <a:pt x="4970" y="3123"/>
                  <a:pt x="6171" y="2147"/>
                </a:cubicBezTo>
                <a:cubicBezTo>
                  <a:pt x="5871" y="1013"/>
                  <a:pt x="4904" y="213"/>
                  <a:pt x="3736" y="79"/>
                </a:cubicBezTo>
                <a:cubicBezTo>
                  <a:pt x="3399" y="24"/>
                  <a:pt x="3115" y="1"/>
                  <a:pt x="2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7893575" y="1046590"/>
            <a:ext cx="440594" cy="812948"/>
          </a:xfrm>
          <a:custGeom>
            <a:avLst/>
            <a:gdLst/>
            <a:ahLst/>
            <a:cxnLst/>
            <a:rect l="l" t="t" r="r" b="b"/>
            <a:pathLst>
              <a:path w="23618" h="43578" extrusionOk="0">
                <a:moveTo>
                  <a:pt x="6038" y="1"/>
                </a:moveTo>
                <a:lnTo>
                  <a:pt x="5871" y="2369"/>
                </a:lnTo>
                <a:cubicBezTo>
                  <a:pt x="5871" y="2369"/>
                  <a:pt x="2135" y="13477"/>
                  <a:pt x="1001" y="17913"/>
                </a:cubicBezTo>
                <a:cubicBezTo>
                  <a:pt x="0" y="21816"/>
                  <a:pt x="200" y="22483"/>
                  <a:pt x="1268" y="25552"/>
                </a:cubicBezTo>
                <a:cubicBezTo>
                  <a:pt x="2369" y="28588"/>
                  <a:pt x="6271" y="38461"/>
                  <a:pt x="6271" y="38461"/>
                </a:cubicBezTo>
                <a:cubicBezTo>
                  <a:pt x="6817" y="38623"/>
                  <a:pt x="7374" y="38711"/>
                  <a:pt x="7929" y="38711"/>
                </a:cubicBezTo>
                <a:cubicBezTo>
                  <a:pt x="8291" y="38711"/>
                  <a:pt x="8651" y="38674"/>
                  <a:pt x="9007" y="38595"/>
                </a:cubicBezTo>
                <a:cubicBezTo>
                  <a:pt x="10641" y="38328"/>
                  <a:pt x="11275" y="37594"/>
                  <a:pt x="11275" y="37594"/>
                </a:cubicBezTo>
                <a:cubicBezTo>
                  <a:pt x="11275" y="37594"/>
                  <a:pt x="10708" y="29188"/>
                  <a:pt x="9907" y="26586"/>
                </a:cubicBezTo>
                <a:cubicBezTo>
                  <a:pt x="9107" y="24018"/>
                  <a:pt x="8573" y="23351"/>
                  <a:pt x="8573" y="23351"/>
                </a:cubicBezTo>
                <a:lnTo>
                  <a:pt x="12409" y="15912"/>
                </a:lnTo>
                <a:cubicBezTo>
                  <a:pt x="12409" y="15912"/>
                  <a:pt x="13977" y="24818"/>
                  <a:pt x="14744" y="28554"/>
                </a:cubicBezTo>
                <a:cubicBezTo>
                  <a:pt x="15511" y="32257"/>
                  <a:pt x="18113" y="43131"/>
                  <a:pt x="18113" y="43131"/>
                </a:cubicBezTo>
                <a:cubicBezTo>
                  <a:pt x="18113" y="43131"/>
                  <a:pt x="18671" y="43578"/>
                  <a:pt x="20016" y="43578"/>
                </a:cubicBezTo>
                <a:cubicBezTo>
                  <a:pt x="20142" y="43578"/>
                  <a:pt x="20275" y="43574"/>
                  <a:pt x="20415" y="43565"/>
                </a:cubicBezTo>
                <a:cubicBezTo>
                  <a:pt x="21416" y="43498"/>
                  <a:pt x="22350" y="43131"/>
                  <a:pt x="23117" y="42531"/>
                </a:cubicBezTo>
                <a:cubicBezTo>
                  <a:pt x="23117" y="42531"/>
                  <a:pt x="23617" y="32958"/>
                  <a:pt x="23350" y="30189"/>
                </a:cubicBezTo>
                <a:cubicBezTo>
                  <a:pt x="23217" y="28588"/>
                  <a:pt x="22817" y="27020"/>
                  <a:pt x="22183" y="25552"/>
                </a:cubicBezTo>
                <a:cubicBezTo>
                  <a:pt x="22183" y="25552"/>
                  <a:pt x="23217" y="11842"/>
                  <a:pt x="23350" y="7639"/>
                </a:cubicBezTo>
                <a:cubicBezTo>
                  <a:pt x="23417" y="4470"/>
                  <a:pt x="23050" y="3069"/>
                  <a:pt x="22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7"/>
          <p:cNvSpPr/>
          <p:nvPr/>
        </p:nvSpPr>
        <p:spPr>
          <a:xfrm>
            <a:off x="8029850" y="1184115"/>
            <a:ext cx="95234" cy="298088"/>
          </a:xfrm>
          <a:custGeom>
            <a:avLst/>
            <a:gdLst/>
            <a:ahLst/>
            <a:cxnLst/>
            <a:rect l="l" t="t" r="r" b="b"/>
            <a:pathLst>
              <a:path w="5105" h="15979" extrusionOk="0">
                <a:moveTo>
                  <a:pt x="0" y="1"/>
                </a:moveTo>
                <a:lnTo>
                  <a:pt x="0" y="1"/>
                </a:lnTo>
                <a:cubicBezTo>
                  <a:pt x="568" y="1969"/>
                  <a:pt x="3003" y="3370"/>
                  <a:pt x="3003" y="3370"/>
                </a:cubicBezTo>
                <a:lnTo>
                  <a:pt x="3903" y="8140"/>
                </a:lnTo>
                <a:lnTo>
                  <a:pt x="1268" y="15979"/>
                </a:lnTo>
                <a:lnTo>
                  <a:pt x="5104" y="8540"/>
                </a:lnTo>
                <a:cubicBezTo>
                  <a:pt x="4637" y="5705"/>
                  <a:pt x="4270" y="2402"/>
                  <a:pt x="4270" y="2402"/>
                </a:cubicBezTo>
                <a:cubicBezTo>
                  <a:pt x="4270" y="2402"/>
                  <a:pt x="1635" y="15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7541369" y="448287"/>
            <a:ext cx="397016" cy="358698"/>
          </a:xfrm>
          <a:custGeom>
            <a:avLst/>
            <a:gdLst/>
            <a:ahLst/>
            <a:cxnLst/>
            <a:rect l="l" t="t" r="r" b="b"/>
            <a:pathLst>
              <a:path w="21282" h="19228" extrusionOk="0">
                <a:moveTo>
                  <a:pt x="4423" y="0"/>
                </a:moveTo>
                <a:cubicBezTo>
                  <a:pt x="4388" y="0"/>
                  <a:pt x="4350" y="15"/>
                  <a:pt x="4303" y="50"/>
                </a:cubicBezTo>
                <a:cubicBezTo>
                  <a:pt x="4203" y="116"/>
                  <a:pt x="4170" y="216"/>
                  <a:pt x="4136" y="350"/>
                </a:cubicBezTo>
                <a:cubicBezTo>
                  <a:pt x="4070" y="717"/>
                  <a:pt x="4203" y="1084"/>
                  <a:pt x="4437" y="1384"/>
                </a:cubicBezTo>
                <a:cubicBezTo>
                  <a:pt x="4670" y="1651"/>
                  <a:pt x="4937" y="1918"/>
                  <a:pt x="5204" y="2151"/>
                </a:cubicBezTo>
                <a:cubicBezTo>
                  <a:pt x="5404" y="2351"/>
                  <a:pt x="5104" y="2418"/>
                  <a:pt x="4937" y="2418"/>
                </a:cubicBezTo>
                <a:cubicBezTo>
                  <a:pt x="4170" y="2418"/>
                  <a:pt x="3169" y="1818"/>
                  <a:pt x="2502" y="1451"/>
                </a:cubicBezTo>
                <a:cubicBezTo>
                  <a:pt x="2102" y="1184"/>
                  <a:pt x="1701" y="950"/>
                  <a:pt x="1268" y="717"/>
                </a:cubicBezTo>
                <a:cubicBezTo>
                  <a:pt x="1074" y="652"/>
                  <a:pt x="880" y="615"/>
                  <a:pt x="686" y="615"/>
                </a:cubicBezTo>
                <a:cubicBezTo>
                  <a:pt x="580" y="615"/>
                  <a:pt x="473" y="626"/>
                  <a:pt x="367" y="650"/>
                </a:cubicBezTo>
                <a:cubicBezTo>
                  <a:pt x="167" y="717"/>
                  <a:pt x="0" y="817"/>
                  <a:pt x="100" y="1050"/>
                </a:cubicBezTo>
                <a:cubicBezTo>
                  <a:pt x="167" y="1184"/>
                  <a:pt x="267" y="1317"/>
                  <a:pt x="400" y="1417"/>
                </a:cubicBezTo>
                <a:cubicBezTo>
                  <a:pt x="667" y="1584"/>
                  <a:pt x="834" y="1884"/>
                  <a:pt x="867" y="2185"/>
                </a:cubicBezTo>
                <a:cubicBezTo>
                  <a:pt x="834" y="2418"/>
                  <a:pt x="867" y="2618"/>
                  <a:pt x="901" y="2852"/>
                </a:cubicBezTo>
                <a:cubicBezTo>
                  <a:pt x="1034" y="3085"/>
                  <a:pt x="1168" y="3352"/>
                  <a:pt x="1301" y="3586"/>
                </a:cubicBezTo>
                <a:cubicBezTo>
                  <a:pt x="1368" y="3786"/>
                  <a:pt x="1401" y="4019"/>
                  <a:pt x="1434" y="4253"/>
                </a:cubicBezTo>
                <a:cubicBezTo>
                  <a:pt x="1568" y="4520"/>
                  <a:pt x="1735" y="4753"/>
                  <a:pt x="1968" y="4953"/>
                </a:cubicBezTo>
                <a:cubicBezTo>
                  <a:pt x="2368" y="5353"/>
                  <a:pt x="2835" y="5720"/>
                  <a:pt x="3369" y="6021"/>
                </a:cubicBezTo>
                <a:cubicBezTo>
                  <a:pt x="3936" y="6354"/>
                  <a:pt x="4537" y="6654"/>
                  <a:pt x="5170" y="6855"/>
                </a:cubicBezTo>
                <a:cubicBezTo>
                  <a:pt x="5637" y="6988"/>
                  <a:pt x="6305" y="7055"/>
                  <a:pt x="6705" y="7755"/>
                </a:cubicBezTo>
                <a:cubicBezTo>
                  <a:pt x="7072" y="8489"/>
                  <a:pt x="7305" y="9490"/>
                  <a:pt x="7839" y="12092"/>
                </a:cubicBezTo>
                <a:cubicBezTo>
                  <a:pt x="8173" y="14126"/>
                  <a:pt x="8706" y="16095"/>
                  <a:pt x="9373" y="18029"/>
                </a:cubicBezTo>
                <a:cubicBezTo>
                  <a:pt x="9705" y="18981"/>
                  <a:pt x="10463" y="19228"/>
                  <a:pt x="12026" y="19228"/>
                </a:cubicBezTo>
                <a:cubicBezTo>
                  <a:pt x="12819" y="19228"/>
                  <a:pt x="13820" y="19164"/>
                  <a:pt x="15078" y="19097"/>
                </a:cubicBezTo>
                <a:cubicBezTo>
                  <a:pt x="17880" y="18963"/>
                  <a:pt x="21282" y="12959"/>
                  <a:pt x="21282" y="12959"/>
                </a:cubicBezTo>
                <a:lnTo>
                  <a:pt x="13443" y="12959"/>
                </a:lnTo>
                <a:cubicBezTo>
                  <a:pt x="13443" y="12959"/>
                  <a:pt x="10741" y="7488"/>
                  <a:pt x="10374" y="6654"/>
                </a:cubicBezTo>
                <a:cubicBezTo>
                  <a:pt x="9907" y="5754"/>
                  <a:pt x="9240" y="4119"/>
                  <a:pt x="9140" y="3919"/>
                </a:cubicBezTo>
                <a:cubicBezTo>
                  <a:pt x="8339" y="2518"/>
                  <a:pt x="7005" y="1551"/>
                  <a:pt x="5637" y="717"/>
                </a:cubicBezTo>
                <a:lnTo>
                  <a:pt x="4937" y="317"/>
                </a:lnTo>
                <a:cubicBezTo>
                  <a:pt x="4837" y="250"/>
                  <a:pt x="4703" y="183"/>
                  <a:pt x="4603" y="116"/>
                </a:cubicBezTo>
                <a:cubicBezTo>
                  <a:pt x="4538" y="51"/>
                  <a:pt x="4487" y="0"/>
                  <a:pt x="442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7"/>
          <p:cNvSpPr/>
          <p:nvPr/>
        </p:nvSpPr>
        <p:spPr>
          <a:xfrm>
            <a:off x="7647777" y="505838"/>
            <a:ext cx="32366" cy="39847"/>
          </a:xfrm>
          <a:custGeom>
            <a:avLst/>
            <a:gdLst/>
            <a:ahLst/>
            <a:cxnLst/>
            <a:rect l="l" t="t" r="r" b="b"/>
            <a:pathLst>
              <a:path w="1735" h="2136" extrusionOk="0">
                <a:moveTo>
                  <a:pt x="100" y="0"/>
                </a:moveTo>
                <a:lnTo>
                  <a:pt x="100" y="0"/>
                </a:lnTo>
                <a:cubicBezTo>
                  <a:pt x="0" y="501"/>
                  <a:pt x="134" y="1068"/>
                  <a:pt x="467" y="1468"/>
                </a:cubicBezTo>
                <a:cubicBezTo>
                  <a:pt x="801" y="1835"/>
                  <a:pt x="1234" y="2068"/>
                  <a:pt x="1735" y="2135"/>
                </a:cubicBezTo>
                <a:cubicBezTo>
                  <a:pt x="1001" y="1568"/>
                  <a:pt x="434" y="834"/>
                  <a:pt x="10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7"/>
          <p:cNvSpPr/>
          <p:nvPr/>
        </p:nvSpPr>
        <p:spPr>
          <a:xfrm>
            <a:off x="7796494" y="676344"/>
            <a:ext cx="266972" cy="129447"/>
          </a:xfrm>
          <a:custGeom>
            <a:avLst/>
            <a:gdLst/>
            <a:ahLst/>
            <a:cxnLst/>
            <a:rect l="l" t="t" r="r" b="b"/>
            <a:pathLst>
              <a:path w="14311" h="6939" extrusionOk="0">
                <a:moveTo>
                  <a:pt x="14311" y="0"/>
                </a:moveTo>
                <a:cubicBezTo>
                  <a:pt x="13077" y="0"/>
                  <a:pt x="9641" y="0"/>
                  <a:pt x="6972" y="200"/>
                </a:cubicBezTo>
                <a:cubicBezTo>
                  <a:pt x="4504" y="334"/>
                  <a:pt x="67" y="667"/>
                  <a:pt x="67" y="667"/>
                </a:cubicBezTo>
                <a:cubicBezTo>
                  <a:pt x="67" y="667"/>
                  <a:pt x="801" y="1501"/>
                  <a:pt x="901" y="3703"/>
                </a:cubicBezTo>
                <a:cubicBezTo>
                  <a:pt x="968" y="6038"/>
                  <a:pt x="1" y="6938"/>
                  <a:pt x="1" y="6938"/>
                </a:cubicBezTo>
                <a:lnTo>
                  <a:pt x="4037" y="6938"/>
                </a:lnTo>
                <a:cubicBezTo>
                  <a:pt x="6772" y="6938"/>
                  <a:pt x="9707" y="6872"/>
                  <a:pt x="9707" y="6872"/>
                </a:cubicBezTo>
                <a:lnTo>
                  <a:pt x="14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7785301" y="684049"/>
            <a:ext cx="67214" cy="127955"/>
          </a:xfrm>
          <a:custGeom>
            <a:avLst/>
            <a:gdLst/>
            <a:ahLst/>
            <a:cxnLst/>
            <a:rect l="l" t="t" r="r" b="b"/>
            <a:pathLst>
              <a:path w="3603" h="6859" extrusionOk="0">
                <a:moveTo>
                  <a:pt x="1249" y="1"/>
                </a:moveTo>
                <a:cubicBezTo>
                  <a:pt x="910" y="1"/>
                  <a:pt x="572" y="24"/>
                  <a:pt x="234" y="87"/>
                </a:cubicBezTo>
                <a:lnTo>
                  <a:pt x="400" y="354"/>
                </a:lnTo>
                <a:cubicBezTo>
                  <a:pt x="867" y="1188"/>
                  <a:pt x="1168" y="2122"/>
                  <a:pt x="1268" y="3090"/>
                </a:cubicBezTo>
                <a:cubicBezTo>
                  <a:pt x="1401" y="4591"/>
                  <a:pt x="867" y="6225"/>
                  <a:pt x="367" y="6559"/>
                </a:cubicBezTo>
                <a:lnTo>
                  <a:pt x="0" y="6559"/>
                </a:lnTo>
                <a:cubicBezTo>
                  <a:pt x="0" y="6559"/>
                  <a:pt x="0" y="6859"/>
                  <a:pt x="400" y="6859"/>
                </a:cubicBezTo>
                <a:cubicBezTo>
                  <a:pt x="1201" y="6826"/>
                  <a:pt x="2335" y="6792"/>
                  <a:pt x="2635" y="6559"/>
                </a:cubicBezTo>
                <a:cubicBezTo>
                  <a:pt x="2835" y="6359"/>
                  <a:pt x="3603" y="5558"/>
                  <a:pt x="3436" y="3623"/>
                </a:cubicBezTo>
                <a:cubicBezTo>
                  <a:pt x="3269" y="1288"/>
                  <a:pt x="2402" y="87"/>
                  <a:pt x="1835" y="21"/>
                </a:cubicBezTo>
                <a:cubicBezTo>
                  <a:pt x="1639" y="9"/>
                  <a:pt x="1444" y="1"/>
                  <a:pt x="1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7"/>
          <p:cNvSpPr/>
          <p:nvPr/>
        </p:nvSpPr>
        <p:spPr>
          <a:xfrm>
            <a:off x="7969482" y="673695"/>
            <a:ext cx="357206" cy="471039"/>
          </a:xfrm>
          <a:custGeom>
            <a:avLst/>
            <a:gdLst/>
            <a:ahLst/>
            <a:cxnLst/>
            <a:rect l="l" t="t" r="r" b="b"/>
            <a:pathLst>
              <a:path w="19148" h="25250" extrusionOk="0">
                <a:moveTo>
                  <a:pt x="7233" y="0"/>
                </a:moveTo>
                <a:cubicBezTo>
                  <a:pt x="6089" y="0"/>
                  <a:pt x="4946" y="137"/>
                  <a:pt x="3837" y="409"/>
                </a:cubicBezTo>
                <a:cubicBezTo>
                  <a:pt x="1" y="1576"/>
                  <a:pt x="268" y="6046"/>
                  <a:pt x="768" y="11183"/>
                </a:cubicBezTo>
                <a:cubicBezTo>
                  <a:pt x="1335" y="17254"/>
                  <a:pt x="1368" y="19423"/>
                  <a:pt x="1335" y="22625"/>
                </a:cubicBezTo>
                <a:cubicBezTo>
                  <a:pt x="2541" y="24520"/>
                  <a:pt x="6330" y="25250"/>
                  <a:pt x="10188" y="25250"/>
                </a:cubicBezTo>
                <a:cubicBezTo>
                  <a:pt x="13799" y="25250"/>
                  <a:pt x="17471" y="24611"/>
                  <a:pt x="19148" y="23692"/>
                </a:cubicBezTo>
                <a:cubicBezTo>
                  <a:pt x="18648" y="18355"/>
                  <a:pt x="18648" y="16320"/>
                  <a:pt x="18080" y="11183"/>
                </a:cubicBezTo>
                <a:cubicBezTo>
                  <a:pt x="17213" y="2811"/>
                  <a:pt x="15645" y="1877"/>
                  <a:pt x="15645" y="1877"/>
                </a:cubicBezTo>
                <a:cubicBezTo>
                  <a:pt x="13711" y="1076"/>
                  <a:pt x="11709" y="509"/>
                  <a:pt x="9674" y="209"/>
                </a:cubicBezTo>
                <a:cubicBezTo>
                  <a:pt x="8868" y="70"/>
                  <a:pt x="8051" y="0"/>
                  <a:pt x="7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7863074" y="714923"/>
            <a:ext cx="468595" cy="443336"/>
          </a:xfrm>
          <a:custGeom>
            <a:avLst/>
            <a:gdLst/>
            <a:ahLst/>
            <a:cxnLst/>
            <a:rect l="l" t="t" r="r" b="b"/>
            <a:pathLst>
              <a:path w="25119" h="23765" extrusionOk="0">
                <a:moveTo>
                  <a:pt x="21416" y="0"/>
                </a:moveTo>
                <a:cubicBezTo>
                  <a:pt x="20949" y="601"/>
                  <a:pt x="19848" y="2168"/>
                  <a:pt x="19215" y="5204"/>
                </a:cubicBezTo>
                <a:cubicBezTo>
                  <a:pt x="18381" y="9440"/>
                  <a:pt x="17413" y="13443"/>
                  <a:pt x="17413" y="13443"/>
                </a:cubicBezTo>
                <a:cubicBezTo>
                  <a:pt x="17013" y="13577"/>
                  <a:pt x="11175" y="17613"/>
                  <a:pt x="8707" y="17946"/>
                </a:cubicBezTo>
                <a:cubicBezTo>
                  <a:pt x="8634" y="17952"/>
                  <a:pt x="8562" y="17955"/>
                  <a:pt x="8490" y="17955"/>
                </a:cubicBezTo>
                <a:cubicBezTo>
                  <a:pt x="7737" y="17955"/>
                  <a:pt x="7004" y="17677"/>
                  <a:pt x="6223" y="17677"/>
                </a:cubicBezTo>
                <a:cubicBezTo>
                  <a:pt x="6184" y="17677"/>
                  <a:pt x="6144" y="17678"/>
                  <a:pt x="6105" y="17680"/>
                </a:cubicBezTo>
                <a:cubicBezTo>
                  <a:pt x="5705" y="17746"/>
                  <a:pt x="5305" y="17746"/>
                  <a:pt x="4904" y="17746"/>
                </a:cubicBezTo>
                <a:cubicBezTo>
                  <a:pt x="4704" y="17713"/>
                  <a:pt x="4204" y="17646"/>
                  <a:pt x="4037" y="17646"/>
                </a:cubicBezTo>
                <a:cubicBezTo>
                  <a:pt x="3270" y="17646"/>
                  <a:pt x="3637" y="18380"/>
                  <a:pt x="4037" y="18747"/>
                </a:cubicBezTo>
                <a:cubicBezTo>
                  <a:pt x="4471" y="19081"/>
                  <a:pt x="5571" y="19047"/>
                  <a:pt x="5905" y="19281"/>
                </a:cubicBezTo>
                <a:cubicBezTo>
                  <a:pt x="6239" y="19481"/>
                  <a:pt x="5505" y="19781"/>
                  <a:pt x="5204" y="19848"/>
                </a:cubicBezTo>
                <a:cubicBezTo>
                  <a:pt x="4351" y="20061"/>
                  <a:pt x="3454" y="20168"/>
                  <a:pt x="2549" y="20168"/>
                </a:cubicBezTo>
                <a:cubicBezTo>
                  <a:pt x="2322" y="20168"/>
                  <a:pt x="2096" y="20161"/>
                  <a:pt x="1869" y="20148"/>
                </a:cubicBezTo>
                <a:cubicBezTo>
                  <a:pt x="1743" y="20126"/>
                  <a:pt x="1616" y="20115"/>
                  <a:pt x="1489" y="20115"/>
                </a:cubicBezTo>
                <a:cubicBezTo>
                  <a:pt x="1041" y="20115"/>
                  <a:pt x="591" y="20248"/>
                  <a:pt x="201" y="20482"/>
                </a:cubicBezTo>
                <a:cubicBezTo>
                  <a:pt x="67" y="20548"/>
                  <a:pt x="1" y="20949"/>
                  <a:pt x="168" y="21049"/>
                </a:cubicBezTo>
                <a:cubicBezTo>
                  <a:pt x="534" y="21182"/>
                  <a:pt x="735" y="21282"/>
                  <a:pt x="735" y="21282"/>
                </a:cubicBezTo>
                <a:cubicBezTo>
                  <a:pt x="768" y="21682"/>
                  <a:pt x="1102" y="21983"/>
                  <a:pt x="1502" y="22016"/>
                </a:cubicBezTo>
                <a:cubicBezTo>
                  <a:pt x="1669" y="22049"/>
                  <a:pt x="1502" y="22450"/>
                  <a:pt x="2136" y="22750"/>
                </a:cubicBezTo>
                <a:cubicBezTo>
                  <a:pt x="2336" y="22883"/>
                  <a:pt x="2402" y="23117"/>
                  <a:pt x="2603" y="23284"/>
                </a:cubicBezTo>
                <a:cubicBezTo>
                  <a:pt x="3202" y="23598"/>
                  <a:pt x="3875" y="23765"/>
                  <a:pt x="4558" y="23765"/>
                </a:cubicBezTo>
                <a:cubicBezTo>
                  <a:pt x="4673" y="23765"/>
                  <a:pt x="4789" y="23760"/>
                  <a:pt x="4904" y="23751"/>
                </a:cubicBezTo>
                <a:cubicBezTo>
                  <a:pt x="6105" y="23751"/>
                  <a:pt x="7306" y="23484"/>
                  <a:pt x="8407" y="22983"/>
                </a:cubicBezTo>
                <a:cubicBezTo>
                  <a:pt x="9107" y="22716"/>
                  <a:pt x="9674" y="22116"/>
                  <a:pt x="10375" y="21816"/>
                </a:cubicBezTo>
                <a:cubicBezTo>
                  <a:pt x="13210" y="20482"/>
                  <a:pt x="17647" y="19081"/>
                  <a:pt x="19081" y="18447"/>
                </a:cubicBezTo>
                <a:cubicBezTo>
                  <a:pt x="21650" y="17346"/>
                  <a:pt x="22050" y="17246"/>
                  <a:pt x="22584" y="15611"/>
                </a:cubicBezTo>
                <a:cubicBezTo>
                  <a:pt x="22717" y="15311"/>
                  <a:pt x="23051" y="14210"/>
                  <a:pt x="23151" y="13810"/>
                </a:cubicBezTo>
                <a:cubicBezTo>
                  <a:pt x="23885" y="11342"/>
                  <a:pt x="24452" y="8840"/>
                  <a:pt x="24819" y="6305"/>
                </a:cubicBezTo>
                <a:cubicBezTo>
                  <a:pt x="25119" y="4103"/>
                  <a:pt x="24585" y="901"/>
                  <a:pt x="21416"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8191645" y="709326"/>
            <a:ext cx="147486" cy="282530"/>
          </a:xfrm>
          <a:custGeom>
            <a:avLst/>
            <a:gdLst/>
            <a:ahLst/>
            <a:cxnLst/>
            <a:rect l="l" t="t" r="r" b="b"/>
            <a:pathLst>
              <a:path w="7906" h="15145" extrusionOk="0">
                <a:moveTo>
                  <a:pt x="3636" y="0"/>
                </a:moveTo>
                <a:cubicBezTo>
                  <a:pt x="1935" y="1735"/>
                  <a:pt x="1335" y="5771"/>
                  <a:pt x="968" y="7706"/>
                </a:cubicBezTo>
                <a:cubicBezTo>
                  <a:pt x="667" y="9173"/>
                  <a:pt x="0" y="13009"/>
                  <a:pt x="0" y="13009"/>
                </a:cubicBezTo>
                <a:cubicBezTo>
                  <a:pt x="2335" y="13877"/>
                  <a:pt x="5404" y="15144"/>
                  <a:pt x="5404" y="15144"/>
                </a:cubicBezTo>
                <a:cubicBezTo>
                  <a:pt x="5404" y="15144"/>
                  <a:pt x="6939" y="9607"/>
                  <a:pt x="7439" y="6705"/>
                </a:cubicBezTo>
                <a:cubicBezTo>
                  <a:pt x="7906" y="3836"/>
                  <a:pt x="7239" y="2669"/>
                  <a:pt x="6538" y="1735"/>
                </a:cubicBezTo>
                <a:cubicBezTo>
                  <a:pt x="6005" y="1067"/>
                  <a:pt x="5371" y="50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8177952" y="914587"/>
            <a:ext cx="125716" cy="99823"/>
          </a:xfrm>
          <a:custGeom>
            <a:avLst/>
            <a:gdLst/>
            <a:ahLst/>
            <a:cxnLst/>
            <a:rect l="l" t="t" r="r" b="b"/>
            <a:pathLst>
              <a:path w="6739" h="5351" extrusionOk="0">
                <a:moveTo>
                  <a:pt x="2026" y="0"/>
                </a:moveTo>
                <a:cubicBezTo>
                  <a:pt x="1407" y="0"/>
                  <a:pt x="980" y="133"/>
                  <a:pt x="868" y="338"/>
                </a:cubicBezTo>
                <a:cubicBezTo>
                  <a:pt x="668" y="739"/>
                  <a:pt x="0" y="2640"/>
                  <a:pt x="334" y="2807"/>
                </a:cubicBezTo>
                <a:lnTo>
                  <a:pt x="534" y="2740"/>
                </a:lnTo>
                <a:cubicBezTo>
                  <a:pt x="720" y="2721"/>
                  <a:pt x="906" y="2712"/>
                  <a:pt x="1091" y="2712"/>
                </a:cubicBezTo>
                <a:cubicBezTo>
                  <a:pt x="1871" y="2712"/>
                  <a:pt x="2642" y="2877"/>
                  <a:pt x="3370" y="3174"/>
                </a:cubicBezTo>
                <a:cubicBezTo>
                  <a:pt x="4304" y="3507"/>
                  <a:pt x="5138" y="4108"/>
                  <a:pt x="5738" y="4908"/>
                </a:cubicBezTo>
                <a:lnTo>
                  <a:pt x="5605" y="5275"/>
                </a:lnTo>
                <a:cubicBezTo>
                  <a:pt x="5605" y="5275"/>
                  <a:pt x="5657" y="5351"/>
                  <a:pt x="5745" y="5351"/>
                </a:cubicBezTo>
                <a:cubicBezTo>
                  <a:pt x="5842" y="5351"/>
                  <a:pt x="5981" y="5259"/>
                  <a:pt x="6138" y="4875"/>
                </a:cubicBezTo>
                <a:cubicBezTo>
                  <a:pt x="6405" y="4108"/>
                  <a:pt x="6739" y="3007"/>
                  <a:pt x="6605" y="2407"/>
                </a:cubicBezTo>
                <a:cubicBezTo>
                  <a:pt x="6472" y="1840"/>
                  <a:pt x="5905" y="906"/>
                  <a:pt x="3770" y="272"/>
                </a:cubicBezTo>
                <a:cubicBezTo>
                  <a:pt x="3111" y="81"/>
                  <a:pt x="2510"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7937806" y="389692"/>
            <a:ext cx="266916" cy="253689"/>
          </a:xfrm>
          <a:custGeom>
            <a:avLst/>
            <a:gdLst/>
            <a:ahLst/>
            <a:cxnLst/>
            <a:rect l="l" t="t" r="r" b="b"/>
            <a:pathLst>
              <a:path w="14308" h="13599" extrusionOk="0">
                <a:moveTo>
                  <a:pt x="7021" y="1"/>
                </a:moveTo>
                <a:cubicBezTo>
                  <a:pt x="6476" y="1"/>
                  <a:pt x="5958" y="268"/>
                  <a:pt x="5735" y="856"/>
                </a:cubicBezTo>
                <a:cubicBezTo>
                  <a:pt x="5464" y="566"/>
                  <a:pt x="5153" y="453"/>
                  <a:pt x="4808" y="453"/>
                </a:cubicBezTo>
                <a:cubicBezTo>
                  <a:pt x="4518" y="453"/>
                  <a:pt x="4203" y="533"/>
                  <a:pt x="3867" y="656"/>
                </a:cubicBezTo>
                <a:cubicBezTo>
                  <a:pt x="3267" y="889"/>
                  <a:pt x="2933" y="1556"/>
                  <a:pt x="3100" y="2190"/>
                </a:cubicBezTo>
                <a:cubicBezTo>
                  <a:pt x="2901" y="2090"/>
                  <a:pt x="2694" y="2045"/>
                  <a:pt x="2492" y="2045"/>
                </a:cubicBezTo>
                <a:cubicBezTo>
                  <a:pt x="1884" y="2045"/>
                  <a:pt x="1332" y="2464"/>
                  <a:pt x="1232" y="3091"/>
                </a:cubicBezTo>
                <a:cubicBezTo>
                  <a:pt x="1198" y="3524"/>
                  <a:pt x="1332" y="3891"/>
                  <a:pt x="1098" y="4291"/>
                </a:cubicBezTo>
                <a:cubicBezTo>
                  <a:pt x="979" y="4550"/>
                  <a:pt x="729" y="4690"/>
                  <a:pt x="483" y="4690"/>
                </a:cubicBezTo>
                <a:cubicBezTo>
                  <a:pt x="317" y="4690"/>
                  <a:pt x="152" y="4626"/>
                  <a:pt x="31" y="4492"/>
                </a:cubicBezTo>
                <a:lnTo>
                  <a:pt x="31" y="4492"/>
                </a:lnTo>
                <a:cubicBezTo>
                  <a:pt x="1" y="5034"/>
                  <a:pt x="216" y="5440"/>
                  <a:pt x="749" y="5440"/>
                </a:cubicBezTo>
                <a:cubicBezTo>
                  <a:pt x="806" y="5440"/>
                  <a:pt x="867" y="5435"/>
                  <a:pt x="932" y="5426"/>
                </a:cubicBezTo>
                <a:lnTo>
                  <a:pt x="932" y="5426"/>
                </a:lnTo>
                <a:cubicBezTo>
                  <a:pt x="731" y="5793"/>
                  <a:pt x="698" y="6226"/>
                  <a:pt x="865" y="6593"/>
                </a:cubicBezTo>
                <a:cubicBezTo>
                  <a:pt x="1087" y="7036"/>
                  <a:pt x="1519" y="7330"/>
                  <a:pt x="2019" y="7330"/>
                </a:cubicBezTo>
                <a:cubicBezTo>
                  <a:pt x="2045" y="7330"/>
                  <a:pt x="2072" y="7329"/>
                  <a:pt x="2099" y="7327"/>
                </a:cubicBezTo>
                <a:cubicBezTo>
                  <a:pt x="2199" y="7994"/>
                  <a:pt x="2700" y="8561"/>
                  <a:pt x="3333" y="8795"/>
                </a:cubicBezTo>
                <a:cubicBezTo>
                  <a:pt x="4401" y="9095"/>
                  <a:pt x="5468" y="9262"/>
                  <a:pt x="6569" y="9295"/>
                </a:cubicBezTo>
                <a:lnTo>
                  <a:pt x="7870" y="9428"/>
                </a:lnTo>
                <a:cubicBezTo>
                  <a:pt x="7937" y="9428"/>
                  <a:pt x="8304" y="9428"/>
                  <a:pt x="8370" y="9495"/>
                </a:cubicBezTo>
                <a:lnTo>
                  <a:pt x="11873" y="13598"/>
                </a:lnTo>
                <a:cubicBezTo>
                  <a:pt x="11939" y="12230"/>
                  <a:pt x="13107" y="10663"/>
                  <a:pt x="13607" y="9462"/>
                </a:cubicBezTo>
                <a:cubicBezTo>
                  <a:pt x="14074" y="8228"/>
                  <a:pt x="14308" y="7360"/>
                  <a:pt x="14108" y="6326"/>
                </a:cubicBezTo>
                <a:cubicBezTo>
                  <a:pt x="14008" y="5692"/>
                  <a:pt x="13507" y="4892"/>
                  <a:pt x="13040" y="4758"/>
                </a:cubicBezTo>
                <a:cubicBezTo>
                  <a:pt x="13307" y="3091"/>
                  <a:pt x="12140" y="1556"/>
                  <a:pt x="10505" y="1356"/>
                </a:cubicBezTo>
                <a:cubicBezTo>
                  <a:pt x="10038" y="1323"/>
                  <a:pt x="9604" y="1256"/>
                  <a:pt x="9171" y="1156"/>
                </a:cubicBezTo>
                <a:cubicBezTo>
                  <a:pt x="8637" y="989"/>
                  <a:pt x="8470" y="589"/>
                  <a:pt x="8037" y="322"/>
                </a:cubicBezTo>
                <a:cubicBezTo>
                  <a:pt x="7735" y="112"/>
                  <a:pt x="7373" y="1"/>
                  <a:pt x="7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7"/>
          <p:cNvSpPr/>
          <p:nvPr/>
        </p:nvSpPr>
        <p:spPr>
          <a:xfrm>
            <a:off x="7975097" y="461887"/>
            <a:ext cx="235855" cy="294749"/>
          </a:xfrm>
          <a:custGeom>
            <a:avLst/>
            <a:gdLst/>
            <a:ahLst/>
            <a:cxnLst/>
            <a:rect l="l" t="t" r="r" b="b"/>
            <a:pathLst>
              <a:path w="12643" h="15800" extrusionOk="0">
                <a:moveTo>
                  <a:pt x="3519" y="0"/>
                </a:moveTo>
                <a:cubicBezTo>
                  <a:pt x="2074" y="0"/>
                  <a:pt x="860" y="475"/>
                  <a:pt x="234" y="1122"/>
                </a:cubicBezTo>
                <a:cubicBezTo>
                  <a:pt x="0" y="1889"/>
                  <a:pt x="0" y="2723"/>
                  <a:pt x="167" y="3524"/>
                </a:cubicBezTo>
                <a:cubicBezTo>
                  <a:pt x="234" y="3891"/>
                  <a:pt x="234" y="4258"/>
                  <a:pt x="234" y="4624"/>
                </a:cubicBezTo>
                <a:cubicBezTo>
                  <a:pt x="133" y="6126"/>
                  <a:pt x="367" y="7660"/>
                  <a:pt x="834" y="9094"/>
                </a:cubicBezTo>
                <a:cubicBezTo>
                  <a:pt x="1268" y="10195"/>
                  <a:pt x="2135" y="10962"/>
                  <a:pt x="3202" y="10996"/>
                </a:cubicBezTo>
                <a:cubicBezTo>
                  <a:pt x="3736" y="10996"/>
                  <a:pt x="4236" y="10962"/>
                  <a:pt x="4737" y="10896"/>
                </a:cubicBezTo>
                <a:lnTo>
                  <a:pt x="4870" y="11930"/>
                </a:lnTo>
                <a:cubicBezTo>
                  <a:pt x="4703" y="13231"/>
                  <a:pt x="4770" y="14532"/>
                  <a:pt x="5004" y="15799"/>
                </a:cubicBezTo>
                <a:cubicBezTo>
                  <a:pt x="6738" y="14231"/>
                  <a:pt x="10341" y="12830"/>
                  <a:pt x="10407" y="11763"/>
                </a:cubicBezTo>
                <a:lnTo>
                  <a:pt x="9907" y="7193"/>
                </a:lnTo>
                <a:lnTo>
                  <a:pt x="9907" y="7193"/>
                </a:lnTo>
                <a:cubicBezTo>
                  <a:pt x="10119" y="7345"/>
                  <a:pt x="10366" y="7420"/>
                  <a:pt x="10613" y="7420"/>
                </a:cubicBezTo>
                <a:cubicBezTo>
                  <a:pt x="10909" y="7420"/>
                  <a:pt x="11205" y="7311"/>
                  <a:pt x="11442" y="7093"/>
                </a:cubicBezTo>
                <a:cubicBezTo>
                  <a:pt x="12442" y="6259"/>
                  <a:pt x="12642" y="4825"/>
                  <a:pt x="11942" y="3724"/>
                </a:cubicBezTo>
                <a:cubicBezTo>
                  <a:pt x="11697" y="3422"/>
                  <a:pt x="11353" y="3293"/>
                  <a:pt x="11006" y="3293"/>
                </a:cubicBezTo>
                <a:cubicBezTo>
                  <a:pt x="10549" y="3293"/>
                  <a:pt x="10087" y="3516"/>
                  <a:pt x="9840" y="3857"/>
                </a:cubicBezTo>
                <a:cubicBezTo>
                  <a:pt x="9407" y="4424"/>
                  <a:pt x="9440" y="5025"/>
                  <a:pt x="8973" y="5091"/>
                </a:cubicBezTo>
                <a:cubicBezTo>
                  <a:pt x="8942" y="5096"/>
                  <a:pt x="8912" y="5098"/>
                  <a:pt x="8883" y="5098"/>
                </a:cubicBezTo>
                <a:cubicBezTo>
                  <a:pt x="8303" y="5098"/>
                  <a:pt x="8273" y="4170"/>
                  <a:pt x="8273" y="3757"/>
                </a:cubicBezTo>
                <a:cubicBezTo>
                  <a:pt x="7138" y="3324"/>
                  <a:pt x="6438" y="2223"/>
                  <a:pt x="6538" y="688"/>
                </a:cubicBezTo>
                <a:cubicBezTo>
                  <a:pt x="5499" y="202"/>
                  <a:pt x="4460" y="0"/>
                  <a:pt x="3519"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7"/>
          <p:cNvSpPr/>
          <p:nvPr/>
        </p:nvSpPr>
        <p:spPr>
          <a:xfrm>
            <a:off x="8063447" y="588591"/>
            <a:ext cx="83407" cy="89003"/>
          </a:xfrm>
          <a:custGeom>
            <a:avLst/>
            <a:gdLst/>
            <a:ahLst/>
            <a:cxnLst/>
            <a:rect l="l" t="t" r="r" b="b"/>
            <a:pathLst>
              <a:path w="4471" h="4771" extrusionOk="0">
                <a:moveTo>
                  <a:pt x="4471" y="1"/>
                </a:moveTo>
                <a:lnTo>
                  <a:pt x="4471" y="1"/>
                </a:lnTo>
                <a:cubicBezTo>
                  <a:pt x="4270" y="735"/>
                  <a:pt x="4004" y="1435"/>
                  <a:pt x="3670" y="2102"/>
                </a:cubicBezTo>
                <a:cubicBezTo>
                  <a:pt x="2970" y="3403"/>
                  <a:pt x="1635" y="3737"/>
                  <a:pt x="1" y="4104"/>
                </a:cubicBezTo>
                <a:lnTo>
                  <a:pt x="101" y="4771"/>
                </a:lnTo>
                <a:cubicBezTo>
                  <a:pt x="2669" y="4237"/>
                  <a:pt x="3703" y="3403"/>
                  <a:pt x="4037" y="2569"/>
                </a:cubicBezTo>
                <a:cubicBezTo>
                  <a:pt x="4304" y="1735"/>
                  <a:pt x="4471" y="901"/>
                  <a:pt x="4471"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8063447" y="533802"/>
            <a:ext cx="20409" cy="17890"/>
          </a:xfrm>
          <a:custGeom>
            <a:avLst/>
            <a:gdLst/>
            <a:ahLst/>
            <a:cxnLst/>
            <a:rect l="l" t="t" r="r" b="b"/>
            <a:pathLst>
              <a:path w="1094" h="959" extrusionOk="0">
                <a:moveTo>
                  <a:pt x="475" y="1"/>
                </a:moveTo>
                <a:cubicBezTo>
                  <a:pt x="462" y="1"/>
                  <a:pt x="448" y="1"/>
                  <a:pt x="434" y="2"/>
                </a:cubicBezTo>
                <a:cubicBezTo>
                  <a:pt x="168" y="36"/>
                  <a:pt x="1" y="302"/>
                  <a:pt x="34" y="569"/>
                </a:cubicBezTo>
                <a:cubicBezTo>
                  <a:pt x="75" y="814"/>
                  <a:pt x="277" y="959"/>
                  <a:pt x="489" y="959"/>
                </a:cubicBezTo>
                <a:cubicBezTo>
                  <a:pt x="625" y="959"/>
                  <a:pt x="764" y="899"/>
                  <a:pt x="868" y="769"/>
                </a:cubicBezTo>
                <a:cubicBezTo>
                  <a:pt x="1094" y="447"/>
                  <a:pt x="852" y="1"/>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8063447" y="507218"/>
            <a:ext cx="22423" cy="14196"/>
          </a:xfrm>
          <a:custGeom>
            <a:avLst/>
            <a:gdLst/>
            <a:ahLst/>
            <a:cxnLst/>
            <a:rect l="l" t="t" r="r" b="b"/>
            <a:pathLst>
              <a:path w="1202" h="761" extrusionOk="0">
                <a:moveTo>
                  <a:pt x="528" y="0"/>
                </a:moveTo>
                <a:cubicBezTo>
                  <a:pt x="269" y="0"/>
                  <a:pt x="56" y="180"/>
                  <a:pt x="1" y="427"/>
                </a:cubicBezTo>
                <a:lnTo>
                  <a:pt x="1102" y="760"/>
                </a:lnTo>
                <a:cubicBezTo>
                  <a:pt x="1202" y="427"/>
                  <a:pt x="1001" y="93"/>
                  <a:pt x="701" y="26"/>
                </a:cubicBezTo>
                <a:cubicBezTo>
                  <a:pt x="642" y="9"/>
                  <a:pt x="584" y="0"/>
                  <a:pt x="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986906" y="511807"/>
            <a:ext cx="21808" cy="14570"/>
          </a:xfrm>
          <a:custGeom>
            <a:avLst/>
            <a:gdLst/>
            <a:ahLst/>
            <a:cxnLst/>
            <a:rect l="l" t="t" r="r" b="b"/>
            <a:pathLst>
              <a:path w="1169" h="781" extrusionOk="0">
                <a:moveTo>
                  <a:pt x="651" y="1"/>
                </a:moveTo>
                <a:cubicBezTo>
                  <a:pt x="579" y="1"/>
                  <a:pt x="506" y="15"/>
                  <a:pt x="434" y="47"/>
                </a:cubicBezTo>
                <a:cubicBezTo>
                  <a:pt x="134" y="147"/>
                  <a:pt x="1" y="481"/>
                  <a:pt x="101" y="781"/>
                </a:cubicBezTo>
                <a:lnTo>
                  <a:pt x="1168" y="381"/>
                </a:lnTo>
                <a:cubicBezTo>
                  <a:pt x="1092" y="152"/>
                  <a:pt x="880" y="1"/>
                  <a:pt x="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993752" y="536824"/>
            <a:ext cx="20278" cy="17349"/>
          </a:xfrm>
          <a:custGeom>
            <a:avLst/>
            <a:gdLst/>
            <a:ahLst/>
            <a:cxnLst/>
            <a:rect l="l" t="t" r="r" b="b"/>
            <a:pathLst>
              <a:path w="1087" h="930" extrusionOk="0">
                <a:moveTo>
                  <a:pt x="517" y="1"/>
                </a:moveTo>
                <a:cubicBezTo>
                  <a:pt x="490" y="1"/>
                  <a:pt x="463" y="3"/>
                  <a:pt x="434" y="7"/>
                </a:cubicBezTo>
                <a:cubicBezTo>
                  <a:pt x="168" y="40"/>
                  <a:pt x="1" y="274"/>
                  <a:pt x="34" y="541"/>
                </a:cubicBezTo>
                <a:cubicBezTo>
                  <a:pt x="75" y="785"/>
                  <a:pt x="277" y="930"/>
                  <a:pt x="489" y="930"/>
                </a:cubicBezTo>
                <a:cubicBezTo>
                  <a:pt x="625" y="930"/>
                  <a:pt x="764" y="871"/>
                  <a:pt x="868" y="741"/>
                </a:cubicBezTo>
                <a:cubicBezTo>
                  <a:pt x="1086" y="429"/>
                  <a:pt x="89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8007445" y="529474"/>
            <a:ext cx="34251" cy="62867"/>
          </a:xfrm>
          <a:custGeom>
            <a:avLst/>
            <a:gdLst/>
            <a:ahLst/>
            <a:cxnLst/>
            <a:rect l="l" t="t" r="r" b="b"/>
            <a:pathLst>
              <a:path w="1836" h="3370" extrusionOk="0">
                <a:moveTo>
                  <a:pt x="1668" y="1"/>
                </a:moveTo>
                <a:lnTo>
                  <a:pt x="1" y="2769"/>
                </a:lnTo>
                <a:lnTo>
                  <a:pt x="1835" y="3370"/>
                </a:lnTo>
                <a:lnTo>
                  <a:pt x="166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8040427" y="597937"/>
            <a:ext cx="38597" cy="25819"/>
          </a:xfrm>
          <a:custGeom>
            <a:avLst/>
            <a:gdLst/>
            <a:ahLst/>
            <a:cxnLst/>
            <a:rect l="l" t="t" r="r" b="b"/>
            <a:pathLst>
              <a:path w="2069" h="1384" extrusionOk="0">
                <a:moveTo>
                  <a:pt x="1869" y="0"/>
                </a:moveTo>
                <a:lnTo>
                  <a:pt x="1" y="701"/>
                </a:lnTo>
                <a:cubicBezTo>
                  <a:pt x="134" y="1128"/>
                  <a:pt x="524" y="1384"/>
                  <a:pt x="947" y="1384"/>
                </a:cubicBezTo>
                <a:cubicBezTo>
                  <a:pt x="1053" y="1384"/>
                  <a:pt x="1161" y="1368"/>
                  <a:pt x="1268" y="1334"/>
                </a:cubicBezTo>
                <a:cubicBezTo>
                  <a:pt x="1802" y="1101"/>
                  <a:pt x="2069" y="500"/>
                  <a:pt x="1869"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8056601" y="603534"/>
            <a:ext cx="19942" cy="19924"/>
          </a:xfrm>
          <a:custGeom>
            <a:avLst/>
            <a:gdLst/>
            <a:ahLst/>
            <a:cxnLst/>
            <a:rect l="l" t="t" r="r" b="b"/>
            <a:pathLst>
              <a:path w="1069" h="1068" extrusionOk="0">
                <a:moveTo>
                  <a:pt x="1068" y="0"/>
                </a:moveTo>
                <a:cubicBezTo>
                  <a:pt x="968" y="0"/>
                  <a:pt x="901" y="0"/>
                  <a:pt x="801" y="34"/>
                </a:cubicBezTo>
                <a:cubicBezTo>
                  <a:pt x="334" y="134"/>
                  <a:pt x="1" y="601"/>
                  <a:pt x="101" y="1068"/>
                </a:cubicBezTo>
                <a:cubicBezTo>
                  <a:pt x="201" y="1068"/>
                  <a:pt x="301" y="1068"/>
                  <a:pt x="401" y="1034"/>
                </a:cubicBezTo>
                <a:cubicBezTo>
                  <a:pt x="801" y="868"/>
                  <a:pt x="1068" y="434"/>
                  <a:pt x="10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8068428" y="652429"/>
            <a:ext cx="146255" cy="134073"/>
          </a:xfrm>
          <a:custGeom>
            <a:avLst/>
            <a:gdLst/>
            <a:ahLst/>
            <a:cxnLst/>
            <a:rect l="l" t="t" r="r" b="b"/>
            <a:pathLst>
              <a:path w="7840" h="7187" extrusionOk="0">
                <a:moveTo>
                  <a:pt x="5341" y="1"/>
                </a:moveTo>
                <a:cubicBezTo>
                  <a:pt x="5275" y="1"/>
                  <a:pt x="5238" y="14"/>
                  <a:pt x="5238" y="14"/>
                </a:cubicBezTo>
                <a:lnTo>
                  <a:pt x="5304" y="782"/>
                </a:lnTo>
                <a:cubicBezTo>
                  <a:pt x="5238" y="1115"/>
                  <a:pt x="5071" y="1449"/>
                  <a:pt x="4837" y="1682"/>
                </a:cubicBezTo>
                <a:cubicBezTo>
                  <a:pt x="4370" y="2116"/>
                  <a:pt x="2936" y="2883"/>
                  <a:pt x="1969" y="3517"/>
                </a:cubicBezTo>
                <a:cubicBezTo>
                  <a:pt x="1135" y="4051"/>
                  <a:pt x="468" y="4751"/>
                  <a:pt x="1" y="5619"/>
                </a:cubicBezTo>
                <a:cubicBezTo>
                  <a:pt x="1" y="5619"/>
                  <a:pt x="1243" y="4757"/>
                  <a:pt x="1782" y="4757"/>
                </a:cubicBezTo>
                <a:cubicBezTo>
                  <a:pt x="1862" y="4757"/>
                  <a:pt x="1926" y="4775"/>
                  <a:pt x="1969" y="4818"/>
                </a:cubicBezTo>
                <a:cubicBezTo>
                  <a:pt x="2269" y="5185"/>
                  <a:pt x="2636" y="7186"/>
                  <a:pt x="2636" y="7186"/>
                </a:cubicBezTo>
                <a:cubicBezTo>
                  <a:pt x="3837" y="6586"/>
                  <a:pt x="5004" y="5885"/>
                  <a:pt x="6072" y="5018"/>
                </a:cubicBezTo>
                <a:cubicBezTo>
                  <a:pt x="6906" y="4251"/>
                  <a:pt x="7539" y="3250"/>
                  <a:pt x="7840" y="2116"/>
                </a:cubicBezTo>
                <a:cubicBezTo>
                  <a:pt x="7206" y="1582"/>
                  <a:pt x="6605" y="1049"/>
                  <a:pt x="6038" y="448"/>
                </a:cubicBezTo>
                <a:cubicBezTo>
                  <a:pt x="5743" y="63"/>
                  <a:pt x="5479" y="1"/>
                  <a:pt x="5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7"/>
          <p:cNvSpPr/>
          <p:nvPr/>
        </p:nvSpPr>
        <p:spPr>
          <a:xfrm>
            <a:off x="8016157" y="665133"/>
            <a:ext cx="52290" cy="95849"/>
          </a:xfrm>
          <a:custGeom>
            <a:avLst/>
            <a:gdLst/>
            <a:ahLst/>
            <a:cxnLst/>
            <a:rect l="l" t="t" r="r" b="b"/>
            <a:pathLst>
              <a:path w="2803" h="5138" extrusionOk="0">
                <a:moveTo>
                  <a:pt x="2536" y="1"/>
                </a:moveTo>
                <a:lnTo>
                  <a:pt x="2102" y="34"/>
                </a:lnTo>
                <a:cubicBezTo>
                  <a:pt x="1568" y="334"/>
                  <a:pt x="1135" y="668"/>
                  <a:pt x="734" y="1101"/>
                </a:cubicBezTo>
                <a:cubicBezTo>
                  <a:pt x="434" y="1535"/>
                  <a:pt x="1" y="3837"/>
                  <a:pt x="167" y="5138"/>
                </a:cubicBezTo>
                <a:cubicBezTo>
                  <a:pt x="466" y="4142"/>
                  <a:pt x="1117" y="3444"/>
                  <a:pt x="1595" y="3444"/>
                </a:cubicBezTo>
                <a:cubicBezTo>
                  <a:pt x="1758" y="3444"/>
                  <a:pt x="1900" y="3525"/>
                  <a:pt x="2002" y="3703"/>
                </a:cubicBezTo>
                <a:cubicBezTo>
                  <a:pt x="2236" y="4137"/>
                  <a:pt x="2502" y="4537"/>
                  <a:pt x="2803" y="4938"/>
                </a:cubicBezTo>
                <a:cubicBezTo>
                  <a:pt x="2636" y="3637"/>
                  <a:pt x="2569" y="2336"/>
                  <a:pt x="2669" y="1035"/>
                </a:cubicBezTo>
                <a:lnTo>
                  <a:pt x="2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5552382" y="4055068"/>
            <a:ext cx="261646" cy="351190"/>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7"/>
          <p:cNvSpPr/>
          <p:nvPr/>
        </p:nvSpPr>
        <p:spPr>
          <a:xfrm>
            <a:off x="2016721" y="754061"/>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10</a:t>
            </a:fld>
            <a:endParaRPr b="1">
              <a:latin typeface="Open Sans"/>
              <a:ea typeface="Open Sans"/>
              <a:cs typeface="Open Sans"/>
              <a:sym typeface="Open Sans"/>
            </a:endParaRPr>
          </a:p>
        </p:txBody>
      </p:sp>
      <p:pic>
        <p:nvPicPr>
          <p:cNvPr id="3" name="Picture 2">
            <a:extLst>
              <a:ext uri="{FF2B5EF4-FFF2-40B4-BE49-F238E27FC236}">
                <a16:creationId xmlns:a16="http://schemas.microsoft.com/office/drawing/2014/main" id="{B44EED9C-3EC2-5126-399F-BA7E19798D04}"/>
              </a:ext>
            </a:extLst>
          </p:cNvPr>
          <p:cNvPicPr>
            <a:picLocks noChangeAspect="1"/>
          </p:cNvPicPr>
          <p:nvPr/>
        </p:nvPicPr>
        <p:blipFill>
          <a:blip r:embed="rId3"/>
          <a:stretch>
            <a:fillRect/>
          </a:stretch>
        </p:blipFill>
        <p:spPr>
          <a:xfrm>
            <a:off x="638224" y="784176"/>
            <a:ext cx="3498509" cy="211074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F49CFBC9-F914-E0E8-AE70-CC09BF9D61DE}"/>
              </a:ext>
            </a:extLst>
          </p:cNvPr>
          <p:cNvSpPr txBox="1"/>
          <p:nvPr/>
        </p:nvSpPr>
        <p:spPr>
          <a:xfrm>
            <a:off x="4430573" y="742408"/>
            <a:ext cx="4246188"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INSIGHT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churn rate is highest among customers in the </a:t>
            </a:r>
            <a:r>
              <a:rPr lang="en-US" dirty="0" err="1">
                <a:latin typeface="Times New Roman" panose="02020603050405020304" pitchFamily="18" charset="0"/>
                <a:cs typeface="Times New Roman" panose="02020603050405020304" pitchFamily="18" charset="0"/>
              </a:rPr>
              <a:t>Middle_Age</a:t>
            </a:r>
            <a:r>
              <a:rPr lang="en-US" dirty="0">
                <a:latin typeface="Times New Roman" panose="02020603050405020304" pitchFamily="18" charset="0"/>
                <a:cs typeface="Times New Roman" panose="02020603050405020304" pitchFamily="18" charset="0"/>
              </a:rPr>
              <a:t> group at 45.45%, followed by the Old Age group (50+) at 10%, and lowest among </a:t>
            </a:r>
            <a:r>
              <a:rPr lang="en-US" dirty="0" err="1">
                <a:latin typeface="Times New Roman" panose="02020603050405020304" pitchFamily="18" charset="0"/>
                <a:cs typeface="Times New Roman" panose="02020603050405020304" pitchFamily="18" charset="0"/>
              </a:rPr>
              <a:t>Adult_Age</a:t>
            </a:r>
            <a:r>
              <a:rPr lang="en-US" dirty="0">
                <a:latin typeface="Times New Roman" panose="02020603050405020304" pitchFamily="18" charset="0"/>
                <a:cs typeface="Times New Roman" panose="02020603050405020304" pitchFamily="18" charset="0"/>
              </a:rPr>
              <a:t> (35-49) customers at 7.56%. However, without knowing the total number of customers in each age group, it's challenging to determine which group has the highest churn rate in absolute numbers</a:t>
            </a:r>
            <a:r>
              <a:rPr lang="en-US" sz="11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65742A44-87D2-2D08-971D-1F22B17BD011}"/>
              </a:ext>
            </a:extLst>
          </p:cNvPr>
          <p:cNvSpPr txBox="1"/>
          <p:nvPr/>
        </p:nvSpPr>
        <p:spPr>
          <a:xfrm>
            <a:off x="638224" y="3083439"/>
            <a:ext cx="7337637" cy="160043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RECOMMENDATION: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Investigate Churn Reasons: Focus on understanding why </a:t>
            </a:r>
            <a:r>
              <a:rPr lang="en-US" dirty="0" err="1">
                <a:latin typeface="Times New Roman" panose="02020603050405020304" pitchFamily="18" charset="0"/>
                <a:cs typeface="Times New Roman" panose="02020603050405020304" pitchFamily="18" charset="0"/>
              </a:rPr>
              <a:t>Middle_Age</a:t>
            </a:r>
            <a:r>
              <a:rPr lang="en-US" dirty="0">
                <a:latin typeface="Times New Roman" panose="02020603050405020304" pitchFamily="18" charset="0"/>
                <a:cs typeface="Times New Roman" panose="02020603050405020304" pitchFamily="18" charset="0"/>
              </a:rPr>
              <a:t> customers are leaving by conducting surveys or focus groups to identify and address their specific pain points.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Improve Retention: Implement targeted loyalty programs, offer discounts, and enhance customer service to retain </a:t>
            </a:r>
            <a:r>
              <a:rPr lang="en-US" dirty="0" err="1">
                <a:latin typeface="Times New Roman" panose="02020603050405020304" pitchFamily="18" charset="0"/>
                <a:cs typeface="Times New Roman" panose="02020603050405020304" pitchFamily="18" charset="0"/>
              </a:rPr>
              <a:t>Middle_Age</a:t>
            </a:r>
            <a:r>
              <a:rPr lang="en-US" dirty="0">
                <a:latin typeface="Times New Roman" panose="02020603050405020304" pitchFamily="18" charset="0"/>
                <a:cs typeface="Times New Roman" panose="02020603050405020304" pitchFamily="18" charset="0"/>
              </a:rPr>
              <a:t> customers and reduce their churn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184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11</a:t>
            </a:fld>
            <a:endParaRPr b="1">
              <a:latin typeface="Open Sans"/>
              <a:ea typeface="Open Sans"/>
              <a:cs typeface="Open Sans"/>
              <a:sym typeface="Open Sans"/>
            </a:endParaRPr>
          </a:p>
        </p:txBody>
      </p:sp>
      <p:sp>
        <p:nvSpPr>
          <p:cNvPr id="7" name="TextBox 6">
            <a:extLst>
              <a:ext uri="{FF2B5EF4-FFF2-40B4-BE49-F238E27FC236}">
                <a16:creationId xmlns:a16="http://schemas.microsoft.com/office/drawing/2014/main" id="{F49CFBC9-F914-E0E8-AE70-CC09BF9D61DE}"/>
              </a:ext>
            </a:extLst>
          </p:cNvPr>
          <p:cNvSpPr txBox="1"/>
          <p:nvPr/>
        </p:nvSpPr>
        <p:spPr>
          <a:xfrm>
            <a:off x="4430573" y="742408"/>
            <a:ext cx="4246188" cy="160043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INSIGHT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2016 to 2019, the average churn rate was 20%, which is not ideal since a lower churn rate is preferable. A high churn rate can suggest that customers are dissatisfied with the services or do not find them valuable.</a:t>
            </a:r>
            <a:endParaRPr lang="en-US" sz="1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5742A44-87D2-2D08-971D-1F22B17BD011}"/>
              </a:ext>
            </a:extLst>
          </p:cNvPr>
          <p:cNvSpPr txBox="1"/>
          <p:nvPr/>
        </p:nvSpPr>
        <p:spPr>
          <a:xfrm>
            <a:off x="638223" y="3013358"/>
            <a:ext cx="7337637" cy="181588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RECOMMENDATION:</a:t>
            </a:r>
          </a:p>
          <a:p>
            <a:endParaRPr lang="en-US"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Customer Service: Enhance the quality and responsiveness of customer support to increase satisfaction.</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Launch Loyalty Programs: Offer rewards and incentives to encourage long-term customer retention.</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Customer Feedback: Regularly conduct surveys to understand customer needs and address issues promptly.</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5E92D6A-43B8-4B52-75D5-986284E9654F}"/>
              </a:ext>
            </a:extLst>
          </p:cNvPr>
          <p:cNvPicPr>
            <a:picLocks noChangeAspect="1"/>
          </p:cNvPicPr>
          <p:nvPr/>
        </p:nvPicPr>
        <p:blipFill>
          <a:blip r:embed="rId3"/>
          <a:stretch>
            <a:fillRect/>
          </a:stretch>
        </p:blipFill>
        <p:spPr>
          <a:xfrm>
            <a:off x="664682" y="742408"/>
            <a:ext cx="3642360"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3364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12</a:t>
            </a:fld>
            <a:endParaRPr b="1">
              <a:latin typeface="Open Sans"/>
              <a:ea typeface="Open Sans"/>
              <a:cs typeface="Open Sans"/>
              <a:sym typeface="Open Sans"/>
            </a:endParaRPr>
          </a:p>
        </p:txBody>
      </p:sp>
      <p:sp>
        <p:nvSpPr>
          <p:cNvPr id="7" name="TextBox 6">
            <a:extLst>
              <a:ext uri="{FF2B5EF4-FFF2-40B4-BE49-F238E27FC236}">
                <a16:creationId xmlns:a16="http://schemas.microsoft.com/office/drawing/2014/main" id="{F49CFBC9-F914-E0E8-AE70-CC09BF9D61DE}"/>
              </a:ext>
            </a:extLst>
          </p:cNvPr>
          <p:cNvSpPr txBox="1"/>
          <p:nvPr/>
        </p:nvSpPr>
        <p:spPr>
          <a:xfrm>
            <a:off x="4430573" y="742408"/>
            <a:ext cx="4246188" cy="224676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INSIGHT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Customers who purchase no products have the highest churn rate at 100%, which steadily decreases as the number of products purchased increases. This indicates that customers who see value in the bank's products are more likely to remain loyal. Additionally, the majority of customers have purchased only one product, with the number of customers decreasing as they buy more products.</a:t>
            </a:r>
            <a:r>
              <a:rPr lang="en-US" sz="11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65742A44-87D2-2D08-971D-1F22B17BD011}"/>
              </a:ext>
            </a:extLst>
          </p:cNvPr>
          <p:cNvSpPr txBox="1"/>
          <p:nvPr/>
        </p:nvSpPr>
        <p:spPr>
          <a:xfrm>
            <a:off x="638224" y="3083439"/>
            <a:ext cx="7337637" cy="160043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RECOMMENDATION: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Target New Customers: Focus on acquiring customers who haven't purchased any products by offering discounts or promotions to encourage their first purchase.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Upsell and Cross-Sell: Leverage the lower churn rates among customers with multiple products by recommending complementary products or services to those who have already made a purchase.</a:t>
            </a:r>
          </a:p>
        </p:txBody>
      </p:sp>
      <p:pic>
        <p:nvPicPr>
          <p:cNvPr id="6" name="Picture 5">
            <a:extLst>
              <a:ext uri="{FF2B5EF4-FFF2-40B4-BE49-F238E27FC236}">
                <a16:creationId xmlns:a16="http://schemas.microsoft.com/office/drawing/2014/main" id="{46FD5FF9-15C6-6F9F-D0AE-AAE3A49EA4C0}"/>
              </a:ext>
            </a:extLst>
          </p:cNvPr>
          <p:cNvPicPr>
            <a:picLocks noChangeAspect="1"/>
          </p:cNvPicPr>
          <p:nvPr/>
        </p:nvPicPr>
        <p:blipFill>
          <a:blip r:embed="rId3"/>
          <a:stretch>
            <a:fillRect/>
          </a:stretch>
        </p:blipFill>
        <p:spPr>
          <a:xfrm>
            <a:off x="922629" y="392862"/>
            <a:ext cx="3223539" cy="26291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0168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13</a:t>
            </a:fld>
            <a:endParaRPr b="1">
              <a:latin typeface="Open Sans"/>
              <a:ea typeface="Open Sans"/>
              <a:cs typeface="Open Sans"/>
              <a:sym typeface="Open Sans"/>
            </a:endParaRPr>
          </a:p>
        </p:txBody>
      </p:sp>
      <p:sp>
        <p:nvSpPr>
          <p:cNvPr id="4" name="Rectangle 2">
            <a:extLst>
              <a:ext uri="{FF2B5EF4-FFF2-40B4-BE49-F238E27FC236}">
                <a16:creationId xmlns:a16="http://schemas.microsoft.com/office/drawing/2014/main" id="{EEB4B07C-1E44-F1C2-68D5-4ECD42696887}"/>
              </a:ext>
            </a:extLst>
          </p:cNvPr>
          <p:cNvSpPr>
            <a:spLocks noChangeArrowheads="1"/>
          </p:cNvSpPr>
          <p:nvPr/>
        </p:nvSpPr>
        <p:spPr bwMode="auto">
          <a:xfrm>
            <a:off x="588817" y="1196730"/>
            <a:ext cx="6612083" cy="30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Germany poses the highest financial risk to the bank due to the highest churn rate (814) and the fewest active members (1248).</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France boasts the largest number of active members (2591).</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Spain has the lowest number of customers who have churned (413).</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no significant correlation between the number of active members and the average estimated salary.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Females have a higher churn rate (0.25) compared to males (0.16).</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02B6094-CCE8-083C-2393-29348435ABE6}"/>
              </a:ext>
            </a:extLst>
          </p:cNvPr>
          <p:cNvSpPr txBox="1"/>
          <p:nvPr/>
        </p:nvSpPr>
        <p:spPr>
          <a:xfrm>
            <a:off x="680257" y="647700"/>
            <a:ext cx="49758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ANALYSIS AND KEY INSIGHTS</a:t>
            </a:r>
          </a:p>
        </p:txBody>
      </p:sp>
    </p:spTree>
    <p:extLst>
      <p:ext uri="{BB962C8B-B14F-4D97-AF65-F5344CB8AC3E}">
        <p14:creationId xmlns:p14="http://schemas.microsoft.com/office/powerpoint/2010/main" val="2169413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14</a:t>
            </a:fld>
            <a:endParaRPr b="1">
              <a:latin typeface="Open Sans"/>
              <a:ea typeface="Open Sans"/>
              <a:cs typeface="Open Sans"/>
              <a:sym typeface="Open Sans"/>
            </a:endParaRPr>
          </a:p>
        </p:txBody>
      </p:sp>
      <p:sp>
        <p:nvSpPr>
          <p:cNvPr id="4" name="Rectangle 2">
            <a:extLst>
              <a:ext uri="{FF2B5EF4-FFF2-40B4-BE49-F238E27FC236}">
                <a16:creationId xmlns:a16="http://schemas.microsoft.com/office/drawing/2014/main" id="{EEB4B07C-1E44-F1C2-68D5-4ECD42696887}"/>
              </a:ext>
            </a:extLst>
          </p:cNvPr>
          <p:cNvSpPr>
            <a:spLocks noChangeArrowheads="1"/>
          </p:cNvSpPr>
          <p:nvPr/>
        </p:nvSpPr>
        <p:spPr bwMode="auto">
          <a:xfrm>
            <a:off x="588817" y="1169437"/>
            <a:ext cx="7762333" cy="30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poorest credit score segment (300-579) experiences the highest exit rate.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Possessing a credit card does not significantly affect churn rates.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most common number of products among customers who have exited the bank is one.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large number of customers join the bank during the months of august to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december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aged 30-50 hold the most credit cards.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highest churn rate and the lowest number of active members indicate that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germany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significant financial risk for the bank</a:t>
            </a:r>
          </a:p>
        </p:txBody>
      </p:sp>
      <p:sp>
        <p:nvSpPr>
          <p:cNvPr id="5" name="TextBox 4">
            <a:extLst>
              <a:ext uri="{FF2B5EF4-FFF2-40B4-BE49-F238E27FC236}">
                <a16:creationId xmlns:a16="http://schemas.microsoft.com/office/drawing/2014/main" id="{202B6094-CCE8-083C-2393-29348435ABE6}"/>
              </a:ext>
            </a:extLst>
          </p:cNvPr>
          <p:cNvSpPr txBox="1"/>
          <p:nvPr/>
        </p:nvSpPr>
        <p:spPr>
          <a:xfrm>
            <a:off x="703117" y="574693"/>
            <a:ext cx="49758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ANALYSIS AND KEY INSIGHTS</a:t>
            </a:r>
          </a:p>
        </p:txBody>
      </p:sp>
    </p:spTree>
    <p:extLst>
      <p:ext uri="{BB962C8B-B14F-4D97-AF65-F5344CB8AC3E}">
        <p14:creationId xmlns:p14="http://schemas.microsoft.com/office/powerpoint/2010/main" val="3934539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15</a:t>
            </a:fld>
            <a:endParaRPr b="1">
              <a:latin typeface="Open Sans"/>
              <a:ea typeface="Open Sans"/>
              <a:cs typeface="Open Sans"/>
              <a:sym typeface="Open Sans"/>
            </a:endParaRPr>
          </a:p>
        </p:txBody>
      </p:sp>
      <p:sp>
        <p:nvSpPr>
          <p:cNvPr id="4" name="Rectangle 2">
            <a:extLst>
              <a:ext uri="{FF2B5EF4-FFF2-40B4-BE49-F238E27FC236}">
                <a16:creationId xmlns:a16="http://schemas.microsoft.com/office/drawing/2014/main" id="{EEB4B07C-1E44-F1C2-68D5-4ECD42696887}"/>
              </a:ext>
            </a:extLst>
          </p:cNvPr>
          <p:cNvSpPr>
            <a:spLocks noChangeArrowheads="1"/>
          </p:cNvSpPr>
          <p:nvPr/>
        </p:nvSpPr>
        <p:spPr bwMode="auto">
          <a:xfrm>
            <a:off x="588817" y="592356"/>
            <a:ext cx="7762333" cy="415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Factors Contributing to Bank Churn: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Satisfaction: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customer satisfaction often leads to churn. Common reasons include poor customer service, long wait times, and unresolved issues.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Fees and Charges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fees and charges can drive customers away. If a bank's fees are higher than its competitors or customers perceive them as unfair, they might switch banks.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Competition: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 competition in the banking industry can result in churn. Customers may switch banks if a competitor offers better rates, attractive incentives, or a more user-friendly experience.</a:t>
            </a:r>
          </a:p>
        </p:txBody>
      </p:sp>
    </p:spTree>
    <p:extLst>
      <p:ext uri="{BB962C8B-B14F-4D97-AF65-F5344CB8AC3E}">
        <p14:creationId xmlns:p14="http://schemas.microsoft.com/office/powerpoint/2010/main" val="4193453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16</a:t>
            </a:fld>
            <a:endParaRPr b="1">
              <a:latin typeface="Open Sans"/>
              <a:ea typeface="Open Sans"/>
              <a:cs typeface="Open Sans"/>
              <a:sym typeface="Open Sans"/>
            </a:endParaRPr>
          </a:p>
        </p:txBody>
      </p:sp>
      <p:sp>
        <p:nvSpPr>
          <p:cNvPr id="4" name="Rectangle 2">
            <a:extLst>
              <a:ext uri="{FF2B5EF4-FFF2-40B4-BE49-F238E27FC236}">
                <a16:creationId xmlns:a16="http://schemas.microsoft.com/office/drawing/2014/main" id="{EEB4B07C-1E44-F1C2-68D5-4ECD42696887}"/>
              </a:ext>
            </a:extLst>
          </p:cNvPr>
          <p:cNvSpPr>
            <a:spLocks noChangeArrowheads="1"/>
          </p:cNvSpPr>
          <p:nvPr/>
        </p:nvSpPr>
        <p:spPr bwMode="auto">
          <a:xfrm>
            <a:off x="588817" y="592356"/>
            <a:ext cx="7762333" cy="415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Strategies to Reduce Bank Churn: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Tailored Offers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data to personalize discounts and promotions, such as offering cashback on new credit cards to frequent travelers, to match customer preferences.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Loyalty Programs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 reward programs that provide points or discounts for continued usage, which can be redeemed for various benefits like cash back or travel rewards.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Customer Service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customer support by training staff to be more helpful and making it easier to contact support. Address issues quickly and use feedback to continuously improve services.</a:t>
            </a:r>
          </a:p>
        </p:txBody>
      </p:sp>
    </p:spTree>
    <p:extLst>
      <p:ext uri="{BB962C8B-B14F-4D97-AF65-F5344CB8AC3E}">
        <p14:creationId xmlns:p14="http://schemas.microsoft.com/office/powerpoint/2010/main" val="1300114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9"/>
        <p:cNvGrpSpPr/>
        <p:nvPr/>
      </p:nvGrpSpPr>
      <p:grpSpPr>
        <a:xfrm>
          <a:off x="0" y="0"/>
          <a:ext cx="0" cy="0"/>
          <a:chOff x="0" y="0"/>
          <a:chExt cx="0" cy="0"/>
        </a:xfrm>
      </p:grpSpPr>
      <p:sp>
        <p:nvSpPr>
          <p:cNvPr id="3510" name="Google Shape;3510;p72"/>
          <p:cNvSpPr txBox="1">
            <a:spLocks noGrp="1"/>
          </p:cNvSpPr>
          <p:nvPr>
            <p:ph type="title"/>
          </p:nvPr>
        </p:nvSpPr>
        <p:spPr>
          <a:xfrm>
            <a:off x="255219" y="1658256"/>
            <a:ext cx="5295600" cy="156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6600" dirty="0"/>
              <a:t>DASHBOARD</a:t>
            </a:r>
            <a:endParaRPr sz="6600" dirty="0"/>
          </a:p>
        </p:txBody>
      </p:sp>
      <p:grpSp>
        <p:nvGrpSpPr>
          <p:cNvPr id="3513" name="Google Shape;3513;p72"/>
          <p:cNvGrpSpPr/>
          <p:nvPr/>
        </p:nvGrpSpPr>
        <p:grpSpPr>
          <a:xfrm>
            <a:off x="5179649" y="2061326"/>
            <a:ext cx="3491421" cy="3018000"/>
            <a:chOff x="1259150" y="184000"/>
            <a:chExt cx="5577350" cy="4728925"/>
          </a:xfrm>
        </p:grpSpPr>
        <p:sp>
          <p:nvSpPr>
            <p:cNvPr id="3514" name="Google Shape;3514;p72"/>
            <p:cNvSpPr/>
            <p:nvPr/>
          </p:nvSpPr>
          <p:spPr>
            <a:xfrm>
              <a:off x="1259150" y="1978925"/>
              <a:ext cx="5577350" cy="2934000"/>
            </a:xfrm>
            <a:custGeom>
              <a:avLst/>
              <a:gdLst/>
              <a:ahLst/>
              <a:cxnLst/>
              <a:rect l="l" t="t" r="r" b="b"/>
              <a:pathLst>
                <a:path w="223094" h="117360" extrusionOk="0">
                  <a:moveTo>
                    <a:pt x="111588" y="1"/>
                  </a:moveTo>
                  <a:cubicBezTo>
                    <a:pt x="85572" y="1"/>
                    <a:pt x="59551" y="5738"/>
                    <a:pt x="39696" y="17201"/>
                  </a:cubicBezTo>
                  <a:cubicBezTo>
                    <a:pt x="1" y="40117"/>
                    <a:pt x="1" y="77244"/>
                    <a:pt x="39696" y="100160"/>
                  </a:cubicBezTo>
                  <a:cubicBezTo>
                    <a:pt x="59519" y="111631"/>
                    <a:pt x="85510" y="117360"/>
                    <a:pt x="111506" y="117360"/>
                  </a:cubicBezTo>
                  <a:cubicBezTo>
                    <a:pt x="137522" y="117360"/>
                    <a:pt x="163544" y="111622"/>
                    <a:pt x="183398" y="100160"/>
                  </a:cubicBezTo>
                  <a:cubicBezTo>
                    <a:pt x="223093" y="77244"/>
                    <a:pt x="223093" y="40117"/>
                    <a:pt x="183398" y="17201"/>
                  </a:cubicBezTo>
                  <a:cubicBezTo>
                    <a:pt x="163575" y="5730"/>
                    <a:pt x="137585" y="1"/>
                    <a:pt x="1115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72"/>
            <p:cNvSpPr/>
            <p:nvPr/>
          </p:nvSpPr>
          <p:spPr>
            <a:xfrm>
              <a:off x="1767850" y="3887475"/>
              <a:ext cx="1158350" cy="669675"/>
            </a:xfrm>
            <a:custGeom>
              <a:avLst/>
              <a:gdLst/>
              <a:ahLst/>
              <a:cxnLst/>
              <a:rect l="l" t="t" r="r" b="b"/>
              <a:pathLst>
                <a:path w="46334" h="26787" extrusionOk="0">
                  <a:moveTo>
                    <a:pt x="23184" y="1"/>
                  </a:moveTo>
                  <a:cubicBezTo>
                    <a:pt x="10375" y="1"/>
                    <a:pt x="1" y="6005"/>
                    <a:pt x="1" y="13411"/>
                  </a:cubicBezTo>
                  <a:cubicBezTo>
                    <a:pt x="1" y="20782"/>
                    <a:pt x="10375" y="26787"/>
                    <a:pt x="23184" y="26787"/>
                  </a:cubicBezTo>
                  <a:cubicBezTo>
                    <a:pt x="35960" y="26787"/>
                    <a:pt x="46334" y="20782"/>
                    <a:pt x="46334" y="13411"/>
                  </a:cubicBezTo>
                  <a:cubicBezTo>
                    <a:pt x="46334" y="6005"/>
                    <a:pt x="35960" y="1"/>
                    <a:pt x="23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72"/>
            <p:cNvSpPr/>
            <p:nvPr/>
          </p:nvSpPr>
          <p:spPr>
            <a:xfrm>
              <a:off x="4147875" y="3231800"/>
              <a:ext cx="1992300" cy="1150225"/>
            </a:xfrm>
            <a:custGeom>
              <a:avLst/>
              <a:gdLst/>
              <a:ahLst/>
              <a:cxnLst/>
              <a:rect l="l" t="t" r="r" b="b"/>
              <a:pathLst>
                <a:path w="79692" h="46009" extrusionOk="0">
                  <a:moveTo>
                    <a:pt x="30906" y="1"/>
                  </a:moveTo>
                  <a:cubicBezTo>
                    <a:pt x="30798" y="1"/>
                    <a:pt x="30690" y="26"/>
                    <a:pt x="30589" y="76"/>
                  </a:cubicBezTo>
                  <a:lnTo>
                    <a:pt x="168" y="17655"/>
                  </a:lnTo>
                  <a:cubicBezTo>
                    <a:pt x="1" y="17755"/>
                    <a:pt x="1" y="17922"/>
                    <a:pt x="168" y="18022"/>
                  </a:cubicBezTo>
                  <a:lnTo>
                    <a:pt x="48469" y="45909"/>
                  </a:lnTo>
                  <a:cubicBezTo>
                    <a:pt x="48552" y="45975"/>
                    <a:pt x="48661" y="46009"/>
                    <a:pt x="48773" y="46009"/>
                  </a:cubicBezTo>
                  <a:cubicBezTo>
                    <a:pt x="48886" y="46009"/>
                    <a:pt x="49003" y="45975"/>
                    <a:pt x="49103" y="45909"/>
                  </a:cubicBezTo>
                  <a:lnTo>
                    <a:pt x="79524" y="28363"/>
                  </a:lnTo>
                  <a:cubicBezTo>
                    <a:pt x="79691" y="28263"/>
                    <a:pt x="79691" y="28096"/>
                    <a:pt x="79524" y="27996"/>
                  </a:cubicBezTo>
                  <a:lnTo>
                    <a:pt x="31223" y="76"/>
                  </a:lnTo>
                  <a:cubicBezTo>
                    <a:pt x="31123" y="26"/>
                    <a:pt x="31015" y="1"/>
                    <a:pt x="30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72"/>
            <p:cNvSpPr/>
            <p:nvPr/>
          </p:nvSpPr>
          <p:spPr>
            <a:xfrm>
              <a:off x="2719375" y="2495025"/>
              <a:ext cx="2626050" cy="1509025"/>
            </a:xfrm>
            <a:custGeom>
              <a:avLst/>
              <a:gdLst/>
              <a:ahLst/>
              <a:cxnLst/>
              <a:rect l="l" t="t" r="r" b="b"/>
              <a:pathLst>
                <a:path w="105042" h="60361" extrusionOk="0">
                  <a:moveTo>
                    <a:pt x="79624" y="1"/>
                  </a:moveTo>
                  <a:cubicBezTo>
                    <a:pt x="79007" y="1"/>
                    <a:pt x="78389" y="142"/>
                    <a:pt x="77822" y="426"/>
                  </a:cubicBezTo>
                  <a:lnTo>
                    <a:pt x="968" y="44791"/>
                  </a:lnTo>
                  <a:cubicBezTo>
                    <a:pt x="0" y="45392"/>
                    <a:pt x="0" y="46326"/>
                    <a:pt x="968" y="46893"/>
                  </a:cubicBezTo>
                  <a:lnTo>
                    <a:pt x="23584" y="59935"/>
                  </a:lnTo>
                  <a:cubicBezTo>
                    <a:pt x="24151" y="60219"/>
                    <a:pt x="24768" y="60361"/>
                    <a:pt x="25385" y="60361"/>
                  </a:cubicBezTo>
                  <a:cubicBezTo>
                    <a:pt x="26002" y="60361"/>
                    <a:pt x="26619" y="60219"/>
                    <a:pt x="27186" y="59935"/>
                  </a:cubicBezTo>
                  <a:lnTo>
                    <a:pt x="104041" y="15570"/>
                  </a:lnTo>
                  <a:cubicBezTo>
                    <a:pt x="105042" y="15003"/>
                    <a:pt x="105042" y="14069"/>
                    <a:pt x="104041" y="13469"/>
                  </a:cubicBezTo>
                  <a:lnTo>
                    <a:pt x="81425" y="426"/>
                  </a:lnTo>
                  <a:cubicBezTo>
                    <a:pt x="80858" y="142"/>
                    <a:pt x="80241" y="1"/>
                    <a:pt x="79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72"/>
            <p:cNvSpPr/>
            <p:nvPr/>
          </p:nvSpPr>
          <p:spPr>
            <a:xfrm>
              <a:off x="4887575" y="3046675"/>
              <a:ext cx="1629525" cy="934650"/>
            </a:xfrm>
            <a:custGeom>
              <a:avLst/>
              <a:gdLst/>
              <a:ahLst/>
              <a:cxnLst/>
              <a:rect l="l" t="t" r="r" b="b"/>
              <a:pathLst>
                <a:path w="65181" h="37386" extrusionOk="0">
                  <a:moveTo>
                    <a:pt x="33041" y="0"/>
                  </a:moveTo>
                  <a:cubicBezTo>
                    <a:pt x="32657" y="0"/>
                    <a:pt x="32274" y="92"/>
                    <a:pt x="31924" y="276"/>
                  </a:cubicBezTo>
                  <a:lnTo>
                    <a:pt x="635" y="18022"/>
                  </a:lnTo>
                  <a:cubicBezTo>
                    <a:pt x="34" y="18355"/>
                    <a:pt x="1" y="18956"/>
                    <a:pt x="635" y="19323"/>
                  </a:cubicBezTo>
                  <a:lnTo>
                    <a:pt x="31023" y="37135"/>
                  </a:lnTo>
                  <a:cubicBezTo>
                    <a:pt x="31373" y="37302"/>
                    <a:pt x="31757" y="37386"/>
                    <a:pt x="32145" y="37386"/>
                  </a:cubicBezTo>
                  <a:cubicBezTo>
                    <a:pt x="32532" y="37386"/>
                    <a:pt x="32924" y="37302"/>
                    <a:pt x="33291" y="37135"/>
                  </a:cubicBezTo>
                  <a:lnTo>
                    <a:pt x="64547" y="19389"/>
                  </a:lnTo>
                  <a:cubicBezTo>
                    <a:pt x="65181" y="19022"/>
                    <a:pt x="65181" y="18422"/>
                    <a:pt x="64547" y="18055"/>
                  </a:cubicBezTo>
                  <a:lnTo>
                    <a:pt x="34158" y="276"/>
                  </a:lnTo>
                  <a:cubicBezTo>
                    <a:pt x="33808" y="92"/>
                    <a:pt x="33425" y="0"/>
                    <a:pt x="33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72"/>
            <p:cNvSpPr/>
            <p:nvPr/>
          </p:nvSpPr>
          <p:spPr>
            <a:xfrm>
              <a:off x="2820275" y="1784900"/>
              <a:ext cx="2360875" cy="2103450"/>
            </a:xfrm>
            <a:custGeom>
              <a:avLst/>
              <a:gdLst/>
              <a:ahLst/>
              <a:cxnLst/>
              <a:rect l="l" t="t" r="r" b="b"/>
              <a:pathLst>
                <a:path w="94435" h="84138" extrusionOk="0">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72"/>
            <p:cNvSpPr/>
            <p:nvPr/>
          </p:nvSpPr>
          <p:spPr>
            <a:xfrm>
              <a:off x="2820275" y="1784900"/>
              <a:ext cx="2360875" cy="2103450"/>
            </a:xfrm>
            <a:custGeom>
              <a:avLst/>
              <a:gdLst/>
              <a:ahLst/>
              <a:cxnLst/>
              <a:rect l="l" t="t" r="r" b="b"/>
              <a:pathLst>
                <a:path w="94435" h="84138" extrusionOk="0">
                  <a:moveTo>
                    <a:pt x="86256" y="0"/>
                  </a:moveTo>
                  <a:cubicBezTo>
                    <a:pt x="85915" y="0"/>
                    <a:pt x="85524" y="108"/>
                    <a:pt x="85128" y="344"/>
                  </a:cubicBezTo>
                  <a:lnTo>
                    <a:pt x="11542" y="42741"/>
                  </a:lnTo>
                  <a:cubicBezTo>
                    <a:pt x="10141" y="43575"/>
                    <a:pt x="9674" y="44676"/>
                    <a:pt x="8440" y="47111"/>
                  </a:cubicBezTo>
                  <a:cubicBezTo>
                    <a:pt x="7172" y="49546"/>
                    <a:pt x="100" y="73029"/>
                    <a:pt x="100" y="73029"/>
                  </a:cubicBezTo>
                  <a:cubicBezTo>
                    <a:pt x="0" y="73596"/>
                    <a:pt x="234" y="74130"/>
                    <a:pt x="734" y="74430"/>
                  </a:cubicBezTo>
                  <a:lnTo>
                    <a:pt x="17480" y="84137"/>
                  </a:lnTo>
                  <a:lnTo>
                    <a:pt x="94434" y="39705"/>
                  </a:lnTo>
                  <a:lnTo>
                    <a:pt x="77089" y="29632"/>
                  </a:lnTo>
                  <a:lnTo>
                    <a:pt x="78556" y="28798"/>
                  </a:lnTo>
                  <a:cubicBezTo>
                    <a:pt x="78556" y="28798"/>
                    <a:pt x="86395" y="3246"/>
                    <a:pt x="87129" y="1745"/>
                  </a:cubicBezTo>
                  <a:cubicBezTo>
                    <a:pt x="87655" y="692"/>
                    <a:pt x="87118" y="0"/>
                    <a:pt x="86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72"/>
            <p:cNvSpPr/>
            <p:nvPr/>
          </p:nvSpPr>
          <p:spPr>
            <a:xfrm>
              <a:off x="2846125" y="1798925"/>
              <a:ext cx="2189425" cy="1825075"/>
            </a:xfrm>
            <a:custGeom>
              <a:avLst/>
              <a:gdLst/>
              <a:ahLst/>
              <a:cxnLst/>
              <a:rect l="l" t="t" r="r" b="b"/>
              <a:pathLst>
                <a:path w="87577" h="73003" extrusionOk="0">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72"/>
            <p:cNvSpPr/>
            <p:nvPr/>
          </p:nvSpPr>
          <p:spPr>
            <a:xfrm>
              <a:off x="2846125" y="1798925"/>
              <a:ext cx="2189425" cy="1825075"/>
            </a:xfrm>
            <a:custGeom>
              <a:avLst/>
              <a:gdLst/>
              <a:ahLst/>
              <a:cxnLst/>
              <a:rect l="l" t="t" r="r" b="b"/>
              <a:pathLst>
                <a:path w="87577" h="73003" extrusionOk="0">
                  <a:moveTo>
                    <a:pt x="86176" y="0"/>
                  </a:moveTo>
                  <a:cubicBezTo>
                    <a:pt x="85829" y="0"/>
                    <a:pt x="85430" y="111"/>
                    <a:pt x="85028" y="350"/>
                  </a:cubicBezTo>
                  <a:lnTo>
                    <a:pt x="11442" y="42780"/>
                  </a:lnTo>
                  <a:cubicBezTo>
                    <a:pt x="10008" y="43581"/>
                    <a:pt x="9307" y="45282"/>
                    <a:pt x="8340" y="47150"/>
                  </a:cubicBezTo>
                  <a:cubicBezTo>
                    <a:pt x="7372" y="48985"/>
                    <a:pt x="0" y="73002"/>
                    <a:pt x="0" y="73002"/>
                  </a:cubicBezTo>
                  <a:lnTo>
                    <a:pt x="78456" y="27670"/>
                  </a:lnTo>
                  <a:cubicBezTo>
                    <a:pt x="78456" y="27670"/>
                    <a:pt x="86229" y="3285"/>
                    <a:pt x="87029" y="1751"/>
                  </a:cubicBezTo>
                  <a:cubicBezTo>
                    <a:pt x="87576" y="681"/>
                    <a:pt x="87038" y="0"/>
                    <a:pt x="86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72"/>
            <p:cNvSpPr/>
            <p:nvPr/>
          </p:nvSpPr>
          <p:spPr>
            <a:xfrm>
              <a:off x="2846125" y="2512325"/>
              <a:ext cx="2350025" cy="1356850"/>
            </a:xfrm>
            <a:custGeom>
              <a:avLst/>
              <a:gdLst/>
              <a:ahLst/>
              <a:cxnLst/>
              <a:rect l="l" t="t" r="r" b="b"/>
              <a:pathLst>
                <a:path w="94001" h="54274" extrusionOk="0">
                  <a:moveTo>
                    <a:pt x="76955" y="1"/>
                  </a:moveTo>
                  <a:lnTo>
                    <a:pt x="0" y="44433"/>
                  </a:lnTo>
                  <a:lnTo>
                    <a:pt x="17046" y="54273"/>
                  </a:lnTo>
                  <a:lnTo>
                    <a:pt x="94001" y="9841"/>
                  </a:lnTo>
                  <a:lnTo>
                    <a:pt x="769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72"/>
            <p:cNvSpPr/>
            <p:nvPr/>
          </p:nvSpPr>
          <p:spPr>
            <a:xfrm>
              <a:off x="2997075" y="1102625"/>
              <a:ext cx="2219100" cy="2792225"/>
            </a:xfrm>
            <a:custGeom>
              <a:avLst/>
              <a:gdLst/>
              <a:ahLst/>
              <a:cxnLst/>
              <a:rect l="l" t="t" r="r" b="b"/>
              <a:pathLst>
                <a:path w="88764" h="111689" extrusionOk="0">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72"/>
            <p:cNvSpPr/>
            <p:nvPr/>
          </p:nvSpPr>
          <p:spPr>
            <a:xfrm>
              <a:off x="2997075" y="1102625"/>
              <a:ext cx="2219100" cy="2792225"/>
            </a:xfrm>
            <a:custGeom>
              <a:avLst/>
              <a:gdLst/>
              <a:ahLst/>
              <a:cxnLst/>
              <a:rect l="l" t="t" r="r" b="b"/>
              <a:pathLst>
                <a:path w="88764" h="111689" extrusionOk="0">
                  <a:moveTo>
                    <a:pt x="77585" y="0"/>
                  </a:moveTo>
                  <a:cubicBezTo>
                    <a:pt x="77173" y="0"/>
                    <a:pt x="76732" y="123"/>
                    <a:pt x="76288" y="382"/>
                  </a:cubicBezTo>
                  <a:lnTo>
                    <a:pt x="2135" y="43113"/>
                  </a:lnTo>
                  <a:cubicBezTo>
                    <a:pt x="500" y="44047"/>
                    <a:pt x="0" y="45548"/>
                    <a:pt x="300" y="47549"/>
                  </a:cubicBezTo>
                  <a:lnTo>
                    <a:pt x="9073" y="109127"/>
                  </a:lnTo>
                  <a:cubicBezTo>
                    <a:pt x="9276" y="110649"/>
                    <a:pt x="10251" y="111688"/>
                    <a:pt x="11425" y="111688"/>
                  </a:cubicBezTo>
                  <a:cubicBezTo>
                    <a:pt x="11795" y="111688"/>
                    <a:pt x="12184" y="111585"/>
                    <a:pt x="12576" y="111362"/>
                  </a:cubicBezTo>
                  <a:lnTo>
                    <a:pt x="86062" y="68965"/>
                  </a:lnTo>
                  <a:cubicBezTo>
                    <a:pt x="87696" y="68031"/>
                    <a:pt x="88763" y="65629"/>
                    <a:pt x="88497" y="63627"/>
                  </a:cubicBezTo>
                  <a:lnTo>
                    <a:pt x="79724" y="2283"/>
                  </a:lnTo>
                  <a:cubicBezTo>
                    <a:pt x="79531" y="837"/>
                    <a:pt x="78658" y="0"/>
                    <a:pt x="77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72"/>
            <p:cNvSpPr/>
            <p:nvPr/>
          </p:nvSpPr>
          <p:spPr>
            <a:xfrm>
              <a:off x="3035425" y="1119825"/>
              <a:ext cx="1993950" cy="1144850"/>
            </a:xfrm>
            <a:custGeom>
              <a:avLst/>
              <a:gdLst/>
              <a:ahLst/>
              <a:cxnLst/>
              <a:rect l="l" t="t" r="r" b="b"/>
              <a:pathLst>
                <a:path w="79758" h="45794" extrusionOk="0">
                  <a:moveTo>
                    <a:pt x="76930" y="1"/>
                  </a:moveTo>
                  <a:cubicBezTo>
                    <a:pt x="76496" y="1"/>
                    <a:pt x="76068" y="121"/>
                    <a:pt x="75688" y="361"/>
                  </a:cubicBezTo>
                  <a:lnTo>
                    <a:pt x="2202" y="42792"/>
                  </a:lnTo>
                  <a:cubicBezTo>
                    <a:pt x="1435" y="43225"/>
                    <a:pt x="534" y="43659"/>
                    <a:pt x="1" y="44793"/>
                  </a:cubicBezTo>
                  <a:lnTo>
                    <a:pt x="2369" y="45794"/>
                  </a:lnTo>
                  <a:cubicBezTo>
                    <a:pt x="2769" y="44926"/>
                    <a:pt x="3436" y="44159"/>
                    <a:pt x="4237" y="43659"/>
                  </a:cubicBezTo>
                  <a:lnTo>
                    <a:pt x="77756" y="1229"/>
                  </a:lnTo>
                  <a:cubicBezTo>
                    <a:pt x="78117" y="995"/>
                    <a:pt x="78546" y="869"/>
                    <a:pt x="78991" y="869"/>
                  </a:cubicBezTo>
                  <a:cubicBezTo>
                    <a:pt x="79244" y="869"/>
                    <a:pt x="79503" y="910"/>
                    <a:pt x="79757" y="995"/>
                  </a:cubicBezTo>
                  <a:lnTo>
                    <a:pt x="77789" y="161"/>
                  </a:lnTo>
                  <a:cubicBezTo>
                    <a:pt x="77509" y="54"/>
                    <a:pt x="77218" y="1"/>
                    <a:pt x="76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72"/>
            <p:cNvSpPr/>
            <p:nvPr/>
          </p:nvSpPr>
          <p:spPr>
            <a:xfrm>
              <a:off x="3024575" y="2239650"/>
              <a:ext cx="311925" cy="1692900"/>
            </a:xfrm>
            <a:custGeom>
              <a:avLst/>
              <a:gdLst/>
              <a:ahLst/>
              <a:cxnLst/>
              <a:rect l="l" t="t" r="r" b="b"/>
              <a:pathLst>
                <a:path w="12477" h="67716" extrusionOk="0">
                  <a:moveTo>
                    <a:pt x="435" y="0"/>
                  </a:moveTo>
                  <a:cubicBezTo>
                    <a:pt x="1" y="934"/>
                    <a:pt x="34" y="2068"/>
                    <a:pt x="234" y="3302"/>
                  </a:cubicBezTo>
                  <a:lnTo>
                    <a:pt x="8907" y="64346"/>
                  </a:lnTo>
                  <a:cubicBezTo>
                    <a:pt x="9107" y="65447"/>
                    <a:pt x="9608" y="66214"/>
                    <a:pt x="10342" y="66514"/>
                  </a:cubicBezTo>
                  <a:lnTo>
                    <a:pt x="12053" y="67477"/>
                  </a:lnTo>
                  <a:lnTo>
                    <a:pt x="12053" y="67477"/>
                  </a:lnTo>
                  <a:cubicBezTo>
                    <a:pt x="11540" y="67098"/>
                    <a:pt x="11175" y="66449"/>
                    <a:pt x="11042" y="65547"/>
                  </a:cubicBezTo>
                  <a:lnTo>
                    <a:pt x="2269" y="4203"/>
                  </a:lnTo>
                  <a:cubicBezTo>
                    <a:pt x="2202" y="3769"/>
                    <a:pt x="2202" y="3336"/>
                    <a:pt x="2269" y="2902"/>
                  </a:cubicBezTo>
                  <a:cubicBezTo>
                    <a:pt x="2269" y="2802"/>
                    <a:pt x="2303" y="2702"/>
                    <a:pt x="2303" y="2602"/>
                  </a:cubicBezTo>
                  <a:cubicBezTo>
                    <a:pt x="2336" y="2468"/>
                    <a:pt x="2369" y="2335"/>
                    <a:pt x="2403" y="2202"/>
                  </a:cubicBezTo>
                  <a:cubicBezTo>
                    <a:pt x="2436" y="2068"/>
                    <a:pt x="2469" y="1935"/>
                    <a:pt x="2536" y="1801"/>
                  </a:cubicBezTo>
                  <a:cubicBezTo>
                    <a:pt x="2503" y="1801"/>
                    <a:pt x="2503" y="1768"/>
                    <a:pt x="2536" y="1768"/>
                  </a:cubicBezTo>
                  <a:cubicBezTo>
                    <a:pt x="2569" y="1635"/>
                    <a:pt x="2569" y="1568"/>
                    <a:pt x="2636" y="1434"/>
                  </a:cubicBezTo>
                  <a:cubicBezTo>
                    <a:pt x="2703" y="1268"/>
                    <a:pt x="2736" y="1134"/>
                    <a:pt x="2803" y="1001"/>
                  </a:cubicBezTo>
                  <a:lnTo>
                    <a:pt x="435" y="0"/>
                  </a:lnTo>
                  <a:close/>
                  <a:moveTo>
                    <a:pt x="12053" y="67477"/>
                  </a:moveTo>
                  <a:cubicBezTo>
                    <a:pt x="12185" y="67574"/>
                    <a:pt x="12326" y="67654"/>
                    <a:pt x="12476" y="67715"/>
                  </a:cubicBezTo>
                  <a:lnTo>
                    <a:pt x="12053" y="6747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72"/>
            <p:cNvSpPr/>
            <p:nvPr/>
          </p:nvSpPr>
          <p:spPr>
            <a:xfrm>
              <a:off x="3072125" y="1141125"/>
              <a:ext cx="2219100" cy="2794150"/>
            </a:xfrm>
            <a:custGeom>
              <a:avLst/>
              <a:gdLst/>
              <a:ahLst/>
              <a:cxnLst/>
              <a:rect l="l" t="t" r="r" b="b"/>
              <a:pathLst>
                <a:path w="88764" h="111766" extrusionOk="0">
                  <a:moveTo>
                    <a:pt x="77566" y="1"/>
                  </a:moveTo>
                  <a:cubicBezTo>
                    <a:pt x="77160" y="1"/>
                    <a:pt x="76725" y="121"/>
                    <a:pt x="76288" y="377"/>
                  </a:cubicBezTo>
                  <a:lnTo>
                    <a:pt x="2135" y="43107"/>
                  </a:lnTo>
                  <a:cubicBezTo>
                    <a:pt x="501" y="44041"/>
                    <a:pt x="0" y="45576"/>
                    <a:pt x="267" y="47577"/>
                  </a:cubicBezTo>
                  <a:lnTo>
                    <a:pt x="9107" y="109455"/>
                  </a:lnTo>
                  <a:cubicBezTo>
                    <a:pt x="9301" y="110910"/>
                    <a:pt x="10182" y="111765"/>
                    <a:pt x="11277" y="111765"/>
                  </a:cubicBezTo>
                  <a:cubicBezTo>
                    <a:pt x="11688" y="111765"/>
                    <a:pt x="12130" y="111644"/>
                    <a:pt x="12576" y="111389"/>
                  </a:cubicBezTo>
                  <a:lnTo>
                    <a:pt x="86062" y="68992"/>
                  </a:lnTo>
                  <a:cubicBezTo>
                    <a:pt x="87663" y="68025"/>
                    <a:pt x="88764" y="65657"/>
                    <a:pt x="88463" y="63655"/>
                  </a:cubicBezTo>
                  <a:lnTo>
                    <a:pt x="79724" y="2311"/>
                  </a:lnTo>
                  <a:cubicBezTo>
                    <a:pt x="79530" y="856"/>
                    <a:pt x="78648" y="1"/>
                    <a:pt x="77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72"/>
            <p:cNvSpPr/>
            <p:nvPr/>
          </p:nvSpPr>
          <p:spPr>
            <a:xfrm>
              <a:off x="3206375" y="1241750"/>
              <a:ext cx="1938925" cy="2568250"/>
            </a:xfrm>
            <a:custGeom>
              <a:avLst/>
              <a:gdLst/>
              <a:ahLst/>
              <a:cxnLst/>
              <a:rect l="l" t="t" r="r" b="b"/>
              <a:pathLst>
                <a:path w="77557" h="102730" extrusionOk="0">
                  <a:moveTo>
                    <a:pt x="67642" y="0"/>
                  </a:moveTo>
                  <a:cubicBezTo>
                    <a:pt x="67432" y="0"/>
                    <a:pt x="67208" y="61"/>
                    <a:pt x="66982" y="188"/>
                  </a:cubicBezTo>
                  <a:lnTo>
                    <a:pt x="1368" y="38048"/>
                  </a:lnTo>
                  <a:cubicBezTo>
                    <a:pt x="468" y="38682"/>
                    <a:pt x="1" y="39749"/>
                    <a:pt x="134" y="40817"/>
                  </a:cubicBezTo>
                  <a:lnTo>
                    <a:pt x="8774" y="101527"/>
                  </a:lnTo>
                  <a:cubicBezTo>
                    <a:pt x="8895" y="102277"/>
                    <a:pt x="9350" y="102729"/>
                    <a:pt x="9909" y="102729"/>
                  </a:cubicBezTo>
                  <a:cubicBezTo>
                    <a:pt x="10120" y="102729"/>
                    <a:pt x="10346" y="102665"/>
                    <a:pt x="10575" y="102528"/>
                  </a:cubicBezTo>
                  <a:lnTo>
                    <a:pt x="76188" y="64667"/>
                  </a:lnTo>
                  <a:cubicBezTo>
                    <a:pt x="77089" y="64067"/>
                    <a:pt x="77556" y="62999"/>
                    <a:pt x="77456" y="61898"/>
                  </a:cubicBezTo>
                  <a:lnTo>
                    <a:pt x="68783" y="1188"/>
                  </a:lnTo>
                  <a:cubicBezTo>
                    <a:pt x="68662" y="435"/>
                    <a:pt x="68204" y="0"/>
                    <a:pt x="67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72"/>
            <p:cNvSpPr/>
            <p:nvPr/>
          </p:nvSpPr>
          <p:spPr>
            <a:xfrm>
              <a:off x="3206375" y="1247250"/>
              <a:ext cx="1894725" cy="2536025"/>
            </a:xfrm>
            <a:custGeom>
              <a:avLst/>
              <a:gdLst/>
              <a:ahLst/>
              <a:cxnLst/>
              <a:rect l="l" t="t" r="r" b="b"/>
              <a:pathLst>
                <a:path w="75789" h="101441" extrusionOk="0">
                  <a:moveTo>
                    <a:pt x="66982" y="1"/>
                  </a:moveTo>
                  <a:lnTo>
                    <a:pt x="1368" y="37861"/>
                  </a:lnTo>
                  <a:cubicBezTo>
                    <a:pt x="501" y="38462"/>
                    <a:pt x="1" y="39529"/>
                    <a:pt x="134" y="40597"/>
                  </a:cubicBezTo>
                  <a:lnTo>
                    <a:pt x="8774" y="101307"/>
                  </a:lnTo>
                  <a:cubicBezTo>
                    <a:pt x="8774" y="101340"/>
                    <a:pt x="8774" y="101374"/>
                    <a:pt x="8774" y="101440"/>
                  </a:cubicBezTo>
                  <a:lnTo>
                    <a:pt x="74387" y="63580"/>
                  </a:lnTo>
                  <a:cubicBezTo>
                    <a:pt x="75288" y="62946"/>
                    <a:pt x="75788" y="61879"/>
                    <a:pt x="75655" y="60811"/>
                  </a:cubicBezTo>
                  <a:lnTo>
                    <a:pt x="669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72"/>
            <p:cNvSpPr/>
            <p:nvPr/>
          </p:nvSpPr>
          <p:spPr>
            <a:xfrm>
              <a:off x="3253075" y="3187075"/>
              <a:ext cx="41725" cy="52250"/>
            </a:xfrm>
            <a:custGeom>
              <a:avLst/>
              <a:gdLst/>
              <a:ahLst/>
              <a:cxnLst/>
              <a:rect l="l" t="t" r="r" b="b"/>
              <a:pathLst>
                <a:path w="1669" h="2090" extrusionOk="0">
                  <a:moveTo>
                    <a:pt x="1049" y="1"/>
                  </a:moveTo>
                  <a:cubicBezTo>
                    <a:pt x="940" y="1"/>
                    <a:pt x="822" y="32"/>
                    <a:pt x="701" y="97"/>
                  </a:cubicBezTo>
                  <a:cubicBezTo>
                    <a:pt x="234" y="397"/>
                    <a:pt x="1" y="931"/>
                    <a:pt x="67" y="1498"/>
                  </a:cubicBezTo>
                  <a:cubicBezTo>
                    <a:pt x="116" y="1866"/>
                    <a:pt x="364" y="2089"/>
                    <a:pt x="650" y="2089"/>
                  </a:cubicBezTo>
                  <a:cubicBezTo>
                    <a:pt x="754" y="2089"/>
                    <a:pt x="862" y="2060"/>
                    <a:pt x="968" y="1998"/>
                  </a:cubicBezTo>
                  <a:cubicBezTo>
                    <a:pt x="1435" y="1665"/>
                    <a:pt x="1669" y="1131"/>
                    <a:pt x="1602" y="597"/>
                  </a:cubicBezTo>
                  <a:cubicBezTo>
                    <a:pt x="1554" y="212"/>
                    <a:pt x="1332" y="1"/>
                    <a:pt x="1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72"/>
            <p:cNvSpPr/>
            <p:nvPr/>
          </p:nvSpPr>
          <p:spPr>
            <a:xfrm>
              <a:off x="3208050" y="2844650"/>
              <a:ext cx="68400" cy="291075"/>
            </a:xfrm>
            <a:custGeom>
              <a:avLst/>
              <a:gdLst/>
              <a:ahLst/>
              <a:cxnLst/>
              <a:rect l="l" t="t" r="r" b="b"/>
              <a:pathLst>
                <a:path w="2736" h="11643" extrusionOk="0">
                  <a:moveTo>
                    <a:pt x="805" y="0"/>
                  </a:moveTo>
                  <a:cubicBezTo>
                    <a:pt x="721" y="0"/>
                    <a:pt x="629" y="27"/>
                    <a:pt x="534" y="84"/>
                  </a:cubicBezTo>
                  <a:cubicBezTo>
                    <a:pt x="167" y="318"/>
                    <a:pt x="0" y="751"/>
                    <a:pt x="34" y="1152"/>
                  </a:cubicBezTo>
                  <a:lnTo>
                    <a:pt x="1468" y="11159"/>
                  </a:lnTo>
                  <a:cubicBezTo>
                    <a:pt x="1516" y="11469"/>
                    <a:pt x="1684" y="11643"/>
                    <a:pt x="1897" y="11643"/>
                  </a:cubicBezTo>
                  <a:cubicBezTo>
                    <a:pt x="1982" y="11643"/>
                    <a:pt x="2074" y="11616"/>
                    <a:pt x="2169" y="11559"/>
                  </a:cubicBezTo>
                  <a:cubicBezTo>
                    <a:pt x="2536" y="11325"/>
                    <a:pt x="2736" y="10892"/>
                    <a:pt x="2669" y="10492"/>
                  </a:cubicBezTo>
                  <a:lnTo>
                    <a:pt x="1235" y="484"/>
                  </a:lnTo>
                  <a:cubicBezTo>
                    <a:pt x="1187" y="174"/>
                    <a:pt x="1019" y="0"/>
                    <a:pt x="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72"/>
            <p:cNvSpPr/>
            <p:nvPr/>
          </p:nvSpPr>
          <p:spPr>
            <a:xfrm>
              <a:off x="3279775" y="1856750"/>
              <a:ext cx="824775" cy="1111875"/>
            </a:xfrm>
            <a:custGeom>
              <a:avLst/>
              <a:gdLst/>
              <a:ahLst/>
              <a:cxnLst/>
              <a:rect l="l" t="t" r="r" b="b"/>
              <a:pathLst>
                <a:path w="32991" h="44475" extrusionOk="0">
                  <a:moveTo>
                    <a:pt x="27667" y="0"/>
                  </a:moveTo>
                  <a:cubicBezTo>
                    <a:pt x="27515" y="0"/>
                    <a:pt x="27363" y="34"/>
                    <a:pt x="27220" y="105"/>
                  </a:cubicBezTo>
                  <a:lnTo>
                    <a:pt x="367" y="15616"/>
                  </a:lnTo>
                  <a:cubicBezTo>
                    <a:pt x="134" y="15750"/>
                    <a:pt x="0" y="15983"/>
                    <a:pt x="34" y="16250"/>
                  </a:cubicBezTo>
                  <a:lnTo>
                    <a:pt x="3936" y="43570"/>
                  </a:lnTo>
                  <a:cubicBezTo>
                    <a:pt x="4003" y="43836"/>
                    <a:pt x="4203" y="44070"/>
                    <a:pt x="4470" y="44203"/>
                  </a:cubicBezTo>
                  <a:lnTo>
                    <a:pt x="4970" y="44404"/>
                  </a:lnTo>
                  <a:cubicBezTo>
                    <a:pt x="5094" y="44450"/>
                    <a:pt x="5225" y="44475"/>
                    <a:pt x="5357" y="44475"/>
                  </a:cubicBezTo>
                  <a:cubicBezTo>
                    <a:pt x="5509" y="44475"/>
                    <a:pt x="5661" y="44442"/>
                    <a:pt x="5804" y="44370"/>
                  </a:cubicBezTo>
                  <a:lnTo>
                    <a:pt x="32657" y="28859"/>
                  </a:lnTo>
                  <a:cubicBezTo>
                    <a:pt x="32890" y="28726"/>
                    <a:pt x="32990" y="28492"/>
                    <a:pt x="32990" y="28225"/>
                  </a:cubicBezTo>
                  <a:lnTo>
                    <a:pt x="29088" y="906"/>
                  </a:lnTo>
                  <a:cubicBezTo>
                    <a:pt x="29021" y="606"/>
                    <a:pt x="28821" y="405"/>
                    <a:pt x="28554" y="272"/>
                  </a:cubicBezTo>
                  <a:lnTo>
                    <a:pt x="28054" y="72"/>
                  </a:lnTo>
                  <a:cubicBezTo>
                    <a:pt x="27930" y="25"/>
                    <a:pt x="27799" y="0"/>
                    <a:pt x="27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72"/>
            <p:cNvSpPr/>
            <p:nvPr/>
          </p:nvSpPr>
          <p:spPr>
            <a:xfrm>
              <a:off x="3315625" y="1872525"/>
              <a:ext cx="789750" cy="1094975"/>
            </a:xfrm>
            <a:custGeom>
              <a:avLst/>
              <a:gdLst/>
              <a:ahLst/>
              <a:cxnLst/>
              <a:rect l="l" t="t" r="r" b="b"/>
              <a:pathLst>
                <a:path w="31590" h="43799" extrusionOk="0">
                  <a:moveTo>
                    <a:pt x="27393" y="0"/>
                  </a:moveTo>
                  <a:cubicBezTo>
                    <a:pt x="27333" y="0"/>
                    <a:pt x="27272" y="23"/>
                    <a:pt x="27220" y="75"/>
                  </a:cubicBezTo>
                  <a:lnTo>
                    <a:pt x="367" y="15586"/>
                  </a:lnTo>
                  <a:cubicBezTo>
                    <a:pt x="134" y="15719"/>
                    <a:pt x="1" y="15953"/>
                    <a:pt x="34" y="16219"/>
                  </a:cubicBezTo>
                  <a:lnTo>
                    <a:pt x="3937" y="43539"/>
                  </a:lnTo>
                  <a:cubicBezTo>
                    <a:pt x="3960" y="43701"/>
                    <a:pt x="4063" y="43799"/>
                    <a:pt x="4203" y="43799"/>
                  </a:cubicBezTo>
                  <a:cubicBezTo>
                    <a:pt x="4264" y="43799"/>
                    <a:pt x="4332" y="43780"/>
                    <a:pt x="4404" y="43739"/>
                  </a:cubicBezTo>
                  <a:lnTo>
                    <a:pt x="31256" y="28228"/>
                  </a:lnTo>
                  <a:cubicBezTo>
                    <a:pt x="31456" y="28095"/>
                    <a:pt x="31590" y="27861"/>
                    <a:pt x="31590" y="27594"/>
                  </a:cubicBezTo>
                  <a:lnTo>
                    <a:pt x="27654" y="275"/>
                  </a:lnTo>
                  <a:cubicBezTo>
                    <a:pt x="27654" y="114"/>
                    <a:pt x="27526" y="0"/>
                    <a:pt x="27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72"/>
            <p:cNvSpPr/>
            <p:nvPr/>
          </p:nvSpPr>
          <p:spPr>
            <a:xfrm>
              <a:off x="3313950" y="1870975"/>
              <a:ext cx="793925" cy="1098375"/>
            </a:xfrm>
            <a:custGeom>
              <a:avLst/>
              <a:gdLst/>
              <a:ahLst/>
              <a:cxnLst/>
              <a:rect l="l" t="t" r="r" b="b"/>
              <a:pathLst>
                <a:path w="31757" h="43935" extrusionOk="0">
                  <a:moveTo>
                    <a:pt x="27554" y="137"/>
                  </a:moveTo>
                  <a:cubicBezTo>
                    <a:pt x="27621" y="170"/>
                    <a:pt x="27654" y="237"/>
                    <a:pt x="27654" y="303"/>
                  </a:cubicBezTo>
                  <a:lnTo>
                    <a:pt x="31590" y="27656"/>
                  </a:lnTo>
                  <a:cubicBezTo>
                    <a:pt x="31590" y="27890"/>
                    <a:pt x="31457" y="28090"/>
                    <a:pt x="31290" y="28223"/>
                  </a:cubicBezTo>
                  <a:lnTo>
                    <a:pt x="4437" y="43734"/>
                  </a:lnTo>
                  <a:cubicBezTo>
                    <a:pt x="4337" y="43768"/>
                    <a:pt x="4271" y="43768"/>
                    <a:pt x="4204" y="43768"/>
                  </a:cubicBezTo>
                  <a:cubicBezTo>
                    <a:pt x="4137" y="43701"/>
                    <a:pt x="4070" y="43668"/>
                    <a:pt x="4070" y="43568"/>
                  </a:cubicBezTo>
                  <a:lnTo>
                    <a:pt x="168" y="16248"/>
                  </a:lnTo>
                  <a:cubicBezTo>
                    <a:pt x="168" y="16015"/>
                    <a:pt x="268" y="15814"/>
                    <a:pt x="468" y="15714"/>
                  </a:cubicBezTo>
                  <a:lnTo>
                    <a:pt x="27320" y="203"/>
                  </a:lnTo>
                  <a:cubicBezTo>
                    <a:pt x="27354" y="170"/>
                    <a:pt x="27420" y="170"/>
                    <a:pt x="27487" y="137"/>
                  </a:cubicBezTo>
                  <a:close/>
                  <a:moveTo>
                    <a:pt x="27470" y="0"/>
                  </a:moveTo>
                  <a:cubicBezTo>
                    <a:pt x="27390" y="0"/>
                    <a:pt x="27315" y="29"/>
                    <a:pt x="27254" y="70"/>
                  </a:cubicBezTo>
                  <a:lnTo>
                    <a:pt x="401" y="15548"/>
                  </a:lnTo>
                  <a:cubicBezTo>
                    <a:pt x="134" y="15714"/>
                    <a:pt x="1" y="15981"/>
                    <a:pt x="34" y="16281"/>
                  </a:cubicBezTo>
                  <a:lnTo>
                    <a:pt x="3937" y="43634"/>
                  </a:lnTo>
                  <a:cubicBezTo>
                    <a:pt x="3937" y="43734"/>
                    <a:pt x="4004" y="43835"/>
                    <a:pt x="4137" y="43901"/>
                  </a:cubicBezTo>
                  <a:cubicBezTo>
                    <a:pt x="4170" y="43935"/>
                    <a:pt x="4204" y="43935"/>
                    <a:pt x="4271" y="43935"/>
                  </a:cubicBezTo>
                  <a:cubicBezTo>
                    <a:pt x="4337" y="43935"/>
                    <a:pt x="4437" y="43901"/>
                    <a:pt x="4504" y="43868"/>
                  </a:cubicBezTo>
                  <a:lnTo>
                    <a:pt x="31357" y="28357"/>
                  </a:lnTo>
                  <a:cubicBezTo>
                    <a:pt x="31590" y="28223"/>
                    <a:pt x="31757" y="27923"/>
                    <a:pt x="31723" y="27623"/>
                  </a:cubicBezTo>
                  <a:lnTo>
                    <a:pt x="27821" y="303"/>
                  </a:lnTo>
                  <a:cubicBezTo>
                    <a:pt x="27787" y="203"/>
                    <a:pt x="27721" y="70"/>
                    <a:pt x="27621" y="37"/>
                  </a:cubicBezTo>
                  <a:cubicBezTo>
                    <a:pt x="27570" y="11"/>
                    <a:pt x="27519" y="0"/>
                    <a:pt x="27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2"/>
            <p:cNvSpPr/>
            <p:nvPr/>
          </p:nvSpPr>
          <p:spPr>
            <a:xfrm>
              <a:off x="3280600" y="2253825"/>
              <a:ext cx="143450" cy="714900"/>
            </a:xfrm>
            <a:custGeom>
              <a:avLst/>
              <a:gdLst/>
              <a:ahLst/>
              <a:cxnLst/>
              <a:rect l="l" t="t" r="r" b="b"/>
              <a:pathLst>
                <a:path w="5738" h="28596" extrusionOk="0">
                  <a:moveTo>
                    <a:pt x="5738" y="28521"/>
                  </a:moveTo>
                  <a:lnTo>
                    <a:pt x="5738" y="28521"/>
                  </a:lnTo>
                  <a:cubicBezTo>
                    <a:pt x="5733" y="28522"/>
                    <a:pt x="5728" y="28524"/>
                    <a:pt x="5723" y="28526"/>
                  </a:cubicBezTo>
                  <a:lnTo>
                    <a:pt x="5723" y="28526"/>
                  </a:lnTo>
                  <a:cubicBezTo>
                    <a:pt x="5728" y="28524"/>
                    <a:pt x="5733" y="28523"/>
                    <a:pt x="5738" y="28521"/>
                  </a:cubicBezTo>
                  <a:close/>
                  <a:moveTo>
                    <a:pt x="101" y="0"/>
                  </a:moveTo>
                  <a:cubicBezTo>
                    <a:pt x="34" y="100"/>
                    <a:pt x="1" y="234"/>
                    <a:pt x="1" y="367"/>
                  </a:cubicBezTo>
                  <a:lnTo>
                    <a:pt x="3937" y="27687"/>
                  </a:lnTo>
                  <a:cubicBezTo>
                    <a:pt x="4003" y="27953"/>
                    <a:pt x="4170" y="28187"/>
                    <a:pt x="4437" y="28287"/>
                  </a:cubicBezTo>
                  <a:lnTo>
                    <a:pt x="4937" y="28521"/>
                  </a:lnTo>
                  <a:cubicBezTo>
                    <a:pt x="5071" y="28571"/>
                    <a:pt x="5204" y="28596"/>
                    <a:pt x="5338" y="28596"/>
                  </a:cubicBezTo>
                  <a:cubicBezTo>
                    <a:pt x="5466" y="28596"/>
                    <a:pt x="5594" y="28572"/>
                    <a:pt x="5723" y="28526"/>
                  </a:cubicBezTo>
                  <a:lnTo>
                    <a:pt x="5723" y="28526"/>
                  </a:lnTo>
                  <a:cubicBezTo>
                    <a:pt x="5693" y="28536"/>
                    <a:pt x="5662" y="28541"/>
                    <a:pt x="5631" y="28541"/>
                  </a:cubicBezTo>
                  <a:cubicBezTo>
                    <a:pt x="5495" y="28541"/>
                    <a:pt x="5364" y="28445"/>
                    <a:pt x="5338" y="28287"/>
                  </a:cubicBezTo>
                  <a:lnTo>
                    <a:pt x="1435" y="967"/>
                  </a:lnTo>
                  <a:cubicBezTo>
                    <a:pt x="1402" y="834"/>
                    <a:pt x="1435" y="701"/>
                    <a:pt x="1502" y="601"/>
                  </a:cubicBez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72"/>
            <p:cNvSpPr/>
            <p:nvPr/>
          </p:nvSpPr>
          <p:spPr>
            <a:xfrm>
              <a:off x="3820975" y="2217950"/>
              <a:ext cx="94275" cy="390300"/>
            </a:xfrm>
            <a:custGeom>
              <a:avLst/>
              <a:gdLst/>
              <a:ahLst/>
              <a:cxnLst/>
              <a:rect l="l" t="t" r="r" b="b"/>
              <a:pathLst>
                <a:path w="3771" h="15612" extrusionOk="0">
                  <a:moveTo>
                    <a:pt x="1" y="1"/>
                  </a:moveTo>
                  <a:lnTo>
                    <a:pt x="2136" y="14911"/>
                  </a:lnTo>
                  <a:lnTo>
                    <a:pt x="3770" y="15612"/>
                  </a:lnTo>
                  <a:lnTo>
                    <a:pt x="1635" y="7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72"/>
            <p:cNvSpPr/>
            <p:nvPr/>
          </p:nvSpPr>
          <p:spPr>
            <a:xfrm>
              <a:off x="3861850" y="2175425"/>
              <a:ext cx="158475" cy="432825"/>
            </a:xfrm>
            <a:custGeom>
              <a:avLst/>
              <a:gdLst/>
              <a:ahLst/>
              <a:cxnLst/>
              <a:rect l="l" t="t" r="r" b="b"/>
              <a:pathLst>
                <a:path w="6339" h="17313" extrusionOk="0">
                  <a:moveTo>
                    <a:pt x="4203" y="1"/>
                  </a:moveTo>
                  <a:lnTo>
                    <a:pt x="0" y="2402"/>
                  </a:lnTo>
                  <a:lnTo>
                    <a:pt x="2135" y="17313"/>
                  </a:lnTo>
                  <a:lnTo>
                    <a:pt x="6338" y="14911"/>
                  </a:lnTo>
                  <a:lnTo>
                    <a:pt x="42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72"/>
            <p:cNvSpPr/>
            <p:nvPr/>
          </p:nvSpPr>
          <p:spPr>
            <a:xfrm>
              <a:off x="3820975" y="2157925"/>
              <a:ext cx="145975" cy="77575"/>
            </a:xfrm>
            <a:custGeom>
              <a:avLst/>
              <a:gdLst/>
              <a:ahLst/>
              <a:cxnLst/>
              <a:rect l="l" t="t" r="r" b="b"/>
              <a:pathLst>
                <a:path w="5839" h="3103" extrusionOk="0">
                  <a:moveTo>
                    <a:pt x="4171" y="0"/>
                  </a:moveTo>
                  <a:lnTo>
                    <a:pt x="1" y="2402"/>
                  </a:lnTo>
                  <a:lnTo>
                    <a:pt x="1635" y="3102"/>
                  </a:lnTo>
                  <a:lnTo>
                    <a:pt x="5838" y="701"/>
                  </a:lnTo>
                  <a:lnTo>
                    <a:pt x="4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2"/>
            <p:cNvSpPr/>
            <p:nvPr/>
          </p:nvSpPr>
          <p:spPr>
            <a:xfrm>
              <a:off x="3820975" y="2175425"/>
              <a:ext cx="145975" cy="432825"/>
            </a:xfrm>
            <a:custGeom>
              <a:avLst/>
              <a:gdLst/>
              <a:ahLst/>
              <a:cxnLst/>
              <a:rect l="l" t="t" r="r" b="b"/>
              <a:pathLst>
                <a:path w="5839" h="17313" extrusionOk="0">
                  <a:moveTo>
                    <a:pt x="5838" y="1"/>
                  </a:moveTo>
                  <a:lnTo>
                    <a:pt x="1669" y="2369"/>
                  </a:lnTo>
                  <a:lnTo>
                    <a:pt x="1" y="1702"/>
                  </a:lnTo>
                  <a:lnTo>
                    <a:pt x="1602" y="2502"/>
                  </a:lnTo>
                  <a:cubicBezTo>
                    <a:pt x="1635" y="2936"/>
                    <a:pt x="3637" y="16879"/>
                    <a:pt x="3770" y="17313"/>
                  </a:cubicBezTo>
                  <a:cubicBezTo>
                    <a:pt x="3770" y="16879"/>
                    <a:pt x="1802" y="2903"/>
                    <a:pt x="1736" y="2469"/>
                  </a:cubicBezTo>
                  <a:lnTo>
                    <a:pt x="58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72"/>
            <p:cNvSpPr/>
            <p:nvPr/>
          </p:nvSpPr>
          <p:spPr>
            <a:xfrm>
              <a:off x="3635025" y="2404750"/>
              <a:ext cx="85075" cy="316925"/>
            </a:xfrm>
            <a:custGeom>
              <a:avLst/>
              <a:gdLst/>
              <a:ahLst/>
              <a:cxnLst/>
              <a:rect l="l" t="t" r="r" b="b"/>
              <a:pathLst>
                <a:path w="3403" h="12677" extrusionOk="0">
                  <a:moveTo>
                    <a:pt x="0" y="1"/>
                  </a:moveTo>
                  <a:lnTo>
                    <a:pt x="1735" y="11976"/>
                  </a:lnTo>
                  <a:lnTo>
                    <a:pt x="3403" y="12677"/>
                  </a:lnTo>
                  <a:lnTo>
                    <a:pt x="1668" y="70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72"/>
            <p:cNvSpPr/>
            <p:nvPr/>
          </p:nvSpPr>
          <p:spPr>
            <a:xfrm>
              <a:off x="3676725" y="2362225"/>
              <a:ext cx="147625" cy="359450"/>
            </a:xfrm>
            <a:custGeom>
              <a:avLst/>
              <a:gdLst/>
              <a:ahLst/>
              <a:cxnLst/>
              <a:rect l="l" t="t" r="r" b="b"/>
              <a:pathLst>
                <a:path w="5905" h="14378" extrusionOk="0">
                  <a:moveTo>
                    <a:pt x="4170" y="1"/>
                  </a:moveTo>
                  <a:lnTo>
                    <a:pt x="0" y="2402"/>
                  </a:lnTo>
                  <a:lnTo>
                    <a:pt x="1735" y="14378"/>
                  </a:lnTo>
                  <a:lnTo>
                    <a:pt x="5904" y="11942"/>
                  </a:lnTo>
                  <a:lnTo>
                    <a:pt x="4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72"/>
            <p:cNvSpPr/>
            <p:nvPr/>
          </p:nvSpPr>
          <p:spPr>
            <a:xfrm>
              <a:off x="3635025" y="2343875"/>
              <a:ext cx="145950" cy="78425"/>
            </a:xfrm>
            <a:custGeom>
              <a:avLst/>
              <a:gdLst/>
              <a:ahLst/>
              <a:cxnLst/>
              <a:rect l="l" t="t" r="r" b="b"/>
              <a:pathLst>
                <a:path w="5838" h="3137" extrusionOk="0">
                  <a:moveTo>
                    <a:pt x="4203" y="1"/>
                  </a:moveTo>
                  <a:lnTo>
                    <a:pt x="0" y="2436"/>
                  </a:lnTo>
                  <a:lnTo>
                    <a:pt x="1668" y="3136"/>
                  </a:lnTo>
                  <a:lnTo>
                    <a:pt x="5838" y="735"/>
                  </a:lnTo>
                  <a:lnTo>
                    <a:pt x="4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72"/>
            <p:cNvSpPr/>
            <p:nvPr/>
          </p:nvSpPr>
          <p:spPr>
            <a:xfrm>
              <a:off x="3635025" y="2362225"/>
              <a:ext cx="145950" cy="359450"/>
            </a:xfrm>
            <a:custGeom>
              <a:avLst/>
              <a:gdLst/>
              <a:ahLst/>
              <a:cxnLst/>
              <a:rect l="l" t="t" r="r" b="b"/>
              <a:pathLst>
                <a:path w="5838" h="14378" extrusionOk="0">
                  <a:moveTo>
                    <a:pt x="5838" y="1"/>
                  </a:moveTo>
                  <a:lnTo>
                    <a:pt x="1668" y="2369"/>
                  </a:lnTo>
                  <a:cubicBezTo>
                    <a:pt x="1168" y="2135"/>
                    <a:pt x="1" y="1702"/>
                    <a:pt x="0" y="1702"/>
                  </a:cubicBezTo>
                  <a:lnTo>
                    <a:pt x="0" y="1702"/>
                  </a:lnTo>
                  <a:cubicBezTo>
                    <a:pt x="1" y="1702"/>
                    <a:pt x="1068" y="2202"/>
                    <a:pt x="1635" y="2436"/>
                  </a:cubicBezTo>
                  <a:cubicBezTo>
                    <a:pt x="1668" y="2903"/>
                    <a:pt x="3303" y="13911"/>
                    <a:pt x="3403" y="14378"/>
                  </a:cubicBezTo>
                  <a:cubicBezTo>
                    <a:pt x="3369" y="13911"/>
                    <a:pt x="1802" y="2869"/>
                    <a:pt x="1735" y="2436"/>
                  </a:cubicBezTo>
                  <a:lnTo>
                    <a:pt x="58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72"/>
            <p:cNvSpPr/>
            <p:nvPr/>
          </p:nvSpPr>
          <p:spPr>
            <a:xfrm>
              <a:off x="3446550" y="2565700"/>
              <a:ext cx="77575" cy="268550"/>
            </a:xfrm>
            <a:custGeom>
              <a:avLst/>
              <a:gdLst/>
              <a:ahLst/>
              <a:cxnLst/>
              <a:rect l="l" t="t" r="r" b="b"/>
              <a:pathLst>
                <a:path w="3103" h="10742" extrusionOk="0">
                  <a:moveTo>
                    <a:pt x="1" y="1"/>
                  </a:moveTo>
                  <a:lnTo>
                    <a:pt x="1435" y="10041"/>
                  </a:lnTo>
                  <a:lnTo>
                    <a:pt x="3103" y="10742"/>
                  </a:lnTo>
                  <a:lnTo>
                    <a:pt x="1668" y="7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2"/>
            <p:cNvSpPr/>
            <p:nvPr/>
          </p:nvSpPr>
          <p:spPr>
            <a:xfrm>
              <a:off x="3488250" y="2523175"/>
              <a:ext cx="140125" cy="311075"/>
            </a:xfrm>
            <a:custGeom>
              <a:avLst/>
              <a:gdLst/>
              <a:ahLst/>
              <a:cxnLst/>
              <a:rect l="l" t="t" r="r" b="b"/>
              <a:pathLst>
                <a:path w="5605" h="12443" extrusionOk="0">
                  <a:moveTo>
                    <a:pt x="4170" y="1"/>
                  </a:moveTo>
                  <a:lnTo>
                    <a:pt x="0" y="2402"/>
                  </a:lnTo>
                  <a:lnTo>
                    <a:pt x="1435" y="12443"/>
                  </a:lnTo>
                  <a:lnTo>
                    <a:pt x="5604" y="10041"/>
                  </a:lnTo>
                  <a:lnTo>
                    <a:pt x="41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2"/>
            <p:cNvSpPr/>
            <p:nvPr/>
          </p:nvSpPr>
          <p:spPr>
            <a:xfrm>
              <a:off x="3446550" y="2505675"/>
              <a:ext cx="145975" cy="77575"/>
            </a:xfrm>
            <a:custGeom>
              <a:avLst/>
              <a:gdLst/>
              <a:ahLst/>
              <a:cxnLst/>
              <a:rect l="l" t="t" r="r" b="b"/>
              <a:pathLst>
                <a:path w="5839" h="3103" extrusionOk="0">
                  <a:moveTo>
                    <a:pt x="4170" y="0"/>
                  </a:moveTo>
                  <a:lnTo>
                    <a:pt x="1" y="2402"/>
                  </a:lnTo>
                  <a:lnTo>
                    <a:pt x="1668" y="3102"/>
                  </a:lnTo>
                  <a:lnTo>
                    <a:pt x="5838" y="701"/>
                  </a:lnTo>
                  <a:lnTo>
                    <a:pt x="4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72"/>
            <p:cNvSpPr/>
            <p:nvPr/>
          </p:nvSpPr>
          <p:spPr>
            <a:xfrm>
              <a:off x="3446550" y="2523175"/>
              <a:ext cx="145975" cy="311075"/>
            </a:xfrm>
            <a:custGeom>
              <a:avLst/>
              <a:gdLst/>
              <a:ahLst/>
              <a:cxnLst/>
              <a:rect l="l" t="t" r="r" b="b"/>
              <a:pathLst>
                <a:path w="5839" h="12443" extrusionOk="0">
                  <a:moveTo>
                    <a:pt x="5838" y="1"/>
                  </a:moveTo>
                  <a:lnTo>
                    <a:pt x="1668" y="2336"/>
                  </a:lnTo>
                  <a:lnTo>
                    <a:pt x="1" y="1702"/>
                  </a:lnTo>
                  <a:lnTo>
                    <a:pt x="1" y="1702"/>
                  </a:lnTo>
                  <a:lnTo>
                    <a:pt x="1602" y="2469"/>
                  </a:lnTo>
                  <a:cubicBezTo>
                    <a:pt x="1602" y="2469"/>
                    <a:pt x="2969" y="12176"/>
                    <a:pt x="3103" y="12443"/>
                  </a:cubicBezTo>
                  <a:cubicBezTo>
                    <a:pt x="3136" y="12176"/>
                    <a:pt x="1735" y="2469"/>
                    <a:pt x="1735" y="2469"/>
                  </a:cubicBezTo>
                  <a:lnTo>
                    <a:pt x="58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72"/>
            <p:cNvSpPr/>
            <p:nvPr/>
          </p:nvSpPr>
          <p:spPr>
            <a:xfrm>
              <a:off x="3416525" y="2008650"/>
              <a:ext cx="517075" cy="438650"/>
            </a:xfrm>
            <a:custGeom>
              <a:avLst/>
              <a:gdLst/>
              <a:ahLst/>
              <a:cxnLst/>
              <a:rect l="l" t="t" r="r" b="b"/>
              <a:pathLst>
                <a:path w="20683" h="17546" extrusionOk="0">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72"/>
            <p:cNvSpPr/>
            <p:nvPr/>
          </p:nvSpPr>
          <p:spPr>
            <a:xfrm>
              <a:off x="3416525" y="2008650"/>
              <a:ext cx="517075" cy="438650"/>
            </a:xfrm>
            <a:custGeom>
              <a:avLst/>
              <a:gdLst/>
              <a:ahLst/>
              <a:cxnLst/>
              <a:rect l="l" t="t" r="r" b="b"/>
              <a:pathLst>
                <a:path w="20683" h="17546" extrusionOk="0">
                  <a:moveTo>
                    <a:pt x="20249" y="0"/>
                  </a:moveTo>
                  <a:lnTo>
                    <a:pt x="16980" y="1201"/>
                  </a:lnTo>
                  <a:lnTo>
                    <a:pt x="17813" y="1768"/>
                  </a:lnTo>
                  <a:lnTo>
                    <a:pt x="9341" y="11108"/>
                  </a:lnTo>
                  <a:lnTo>
                    <a:pt x="7072" y="9574"/>
                  </a:lnTo>
                  <a:lnTo>
                    <a:pt x="6639" y="9373"/>
                  </a:lnTo>
                  <a:lnTo>
                    <a:pt x="1" y="16679"/>
                  </a:lnTo>
                  <a:lnTo>
                    <a:pt x="1035" y="17379"/>
                  </a:lnTo>
                  <a:lnTo>
                    <a:pt x="1468" y="17546"/>
                  </a:lnTo>
                  <a:lnTo>
                    <a:pt x="7206" y="11208"/>
                  </a:lnTo>
                  <a:lnTo>
                    <a:pt x="9341" y="12609"/>
                  </a:lnTo>
                  <a:lnTo>
                    <a:pt x="9975" y="12876"/>
                  </a:lnTo>
                  <a:lnTo>
                    <a:pt x="19181" y="2735"/>
                  </a:lnTo>
                  <a:lnTo>
                    <a:pt x="19681" y="3036"/>
                  </a:lnTo>
                  <a:lnTo>
                    <a:pt x="20115" y="3236"/>
                  </a:lnTo>
                  <a:lnTo>
                    <a:pt x="20682" y="167"/>
                  </a:lnTo>
                  <a:lnTo>
                    <a:pt x="20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2"/>
            <p:cNvSpPr/>
            <p:nvPr/>
          </p:nvSpPr>
          <p:spPr>
            <a:xfrm>
              <a:off x="3427375" y="2012800"/>
              <a:ext cx="506225" cy="434500"/>
            </a:xfrm>
            <a:custGeom>
              <a:avLst/>
              <a:gdLst/>
              <a:ahLst/>
              <a:cxnLst/>
              <a:rect l="l" t="t" r="r" b="b"/>
              <a:pathLst>
                <a:path w="20249" h="17380" extrusionOk="0">
                  <a:moveTo>
                    <a:pt x="20248" y="1"/>
                  </a:moveTo>
                  <a:lnTo>
                    <a:pt x="16946" y="1202"/>
                  </a:lnTo>
                  <a:lnTo>
                    <a:pt x="17813" y="1802"/>
                  </a:lnTo>
                  <a:lnTo>
                    <a:pt x="9274" y="11209"/>
                  </a:lnTo>
                  <a:lnTo>
                    <a:pt x="6638" y="9408"/>
                  </a:lnTo>
                  <a:lnTo>
                    <a:pt x="0" y="16679"/>
                  </a:lnTo>
                  <a:lnTo>
                    <a:pt x="1034" y="17380"/>
                  </a:lnTo>
                  <a:lnTo>
                    <a:pt x="6905" y="10909"/>
                  </a:lnTo>
                  <a:lnTo>
                    <a:pt x="9541" y="12710"/>
                  </a:lnTo>
                  <a:lnTo>
                    <a:pt x="18814" y="2503"/>
                  </a:lnTo>
                  <a:lnTo>
                    <a:pt x="19681" y="3070"/>
                  </a:lnTo>
                  <a:lnTo>
                    <a:pt x="20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72"/>
            <p:cNvSpPr/>
            <p:nvPr/>
          </p:nvSpPr>
          <p:spPr>
            <a:xfrm>
              <a:off x="3596650" y="2285500"/>
              <a:ext cx="69250" cy="45050"/>
            </a:xfrm>
            <a:custGeom>
              <a:avLst/>
              <a:gdLst/>
              <a:ahLst/>
              <a:cxnLst/>
              <a:rect l="l" t="t" r="r" b="b"/>
              <a:pathLst>
                <a:path w="2770" h="1802" extrusionOk="0">
                  <a:moveTo>
                    <a:pt x="134" y="1"/>
                  </a:moveTo>
                  <a:lnTo>
                    <a:pt x="1" y="134"/>
                  </a:lnTo>
                  <a:lnTo>
                    <a:pt x="2136" y="1535"/>
                  </a:lnTo>
                  <a:lnTo>
                    <a:pt x="2770" y="1802"/>
                  </a:lnTo>
                  <a:lnTo>
                    <a:pt x="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72"/>
            <p:cNvSpPr/>
            <p:nvPr/>
          </p:nvSpPr>
          <p:spPr>
            <a:xfrm>
              <a:off x="3596650" y="2285500"/>
              <a:ext cx="69250" cy="45050"/>
            </a:xfrm>
            <a:custGeom>
              <a:avLst/>
              <a:gdLst/>
              <a:ahLst/>
              <a:cxnLst/>
              <a:rect l="l" t="t" r="r" b="b"/>
              <a:pathLst>
                <a:path w="2770" h="1802" extrusionOk="0">
                  <a:moveTo>
                    <a:pt x="134" y="1"/>
                  </a:moveTo>
                  <a:lnTo>
                    <a:pt x="1" y="134"/>
                  </a:lnTo>
                  <a:lnTo>
                    <a:pt x="2136" y="1535"/>
                  </a:lnTo>
                  <a:lnTo>
                    <a:pt x="2770" y="1802"/>
                  </a:lnTo>
                  <a:lnTo>
                    <a:pt x="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72"/>
            <p:cNvSpPr/>
            <p:nvPr/>
          </p:nvSpPr>
          <p:spPr>
            <a:xfrm>
              <a:off x="3841000" y="2038650"/>
              <a:ext cx="31725" cy="19225"/>
            </a:xfrm>
            <a:custGeom>
              <a:avLst/>
              <a:gdLst/>
              <a:ahLst/>
              <a:cxnLst/>
              <a:rect l="l" t="t" r="r" b="b"/>
              <a:pathLst>
                <a:path w="1269" h="769" extrusionOk="0">
                  <a:moveTo>
                    <a:pt x="1" y="1"/>
                  </a:moveTo>
                  <a:lnTo>
                    <a:pt x="834" y="568"/>
                  </a:lnTo>
                  <a:lnTo>
                    <a:pt x="1268" y="768"/>
                  </a:lnTo>
                  <a:lnTo>
                    <a:pt x="401" y="1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72"/>
            <p:cNvSpPr/>
            <p:nvPr/>
          </p:nvSpPr>
          <p:spPr>
            <a:xfrm>
              <a:off x="3841000" y="2038650"/>
              <a:ext cx="31725" cy="19225"/>
            </a:xfrm>
            <a:custGeom>
              <a:avLst/>
              <a:gdLst/>
              <a:ahLst/>
              <a:cxnLst/>
              <a:rect l="l" t="t" r="r" b="b"/>
              <a:pathLst>
                <a:path w="1269" h="769" extrusionOk="0">
                  <a:moveTo>
                    <a:pt x="1" y="1"/>
                  </a:moveTo>
                  <a:lnTo>
                    <a:pt x="834" y="568"/>
                  </a:lnTo>
                  <a:lnTo>
                    <a:pt x="1268" y="768"/>
                  </a:lnTo>
                  <a:lnTo>
                    <a:pt x="401" y="1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2"/>
            <p:cNvSpPr/>
            <p:nvPr/>
          </p:nvSpPr>
          <p:spPr>
            <a:xfrm>
              <a:off x="3896050" y="2075350"/>
              <a:ext cx="23375" cy="14200"/>
            </a:xfrm>
            <a:custGeom>
              <a:avLst/>
              <a:gdLst/>
              <a:ahLst/>
              <a:cxnLst/>
              <a:rect l="l" t="t" r="r" b="b"/>
              <a:pathLst>
                <a:path w="935" h="568" extrusionOk="0">
                  <a:moveTo>
                    <a:pt x="67" y="1"/>
                  </a:moveTo>
                  <a:lnTo>
                    <a:pt x="0" y="67"/>
                  </a:lnTo>
                  <a:lnTo>
                    <a:pt x="500" y="368"/>
                  </a:lnTo>
                  <a:lnTo>
                    <a:pt x="934" y="568"/>
                  </a:lnTo>
                  <a:lnTo>
                    <a:pt x="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2"/>
            <p:cNvSpPr/>
            <p:nvPr/>
          </p:nvSpPr>
          <p:spPr>
            <a:xfrm>
              <a:off x="3896050" y="2075350"/>
              <a:ext cx="23375" cy="14200"/>
            </a:xfrm>
            <a:custGeom>
              <a:avLst/>
              <a:gdLst/>
              <a:ahLst/>
              <a:cxnLst/>
              <a:rect l="l" t="t" r="r" b="b"/>
              <a:pathLst>
                <a:path w="935" h="568" extrusionOk="0">
                  <a:moveTo>
                    <a:pt x="67" y="1"/>
                  </a:moveTo>
                  <a:lnTo>
                    <a:pt x="0" y="67"/>
                  </a:lnTo>
                  <a:lnTo>
                    <a:pt x="500" y="368"/>
                  </a:lnTo>
                  <a:lnTo>
                    <a:pt x="934" y="568"/>
                  </a:lnTo>
                  <a:lnTo>
                    <a:pt x="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2"/>
            <p:cNvSpPr/>
            <p:nvPr/>
          </p:nvSpPr>
          <p:spPr>
            <a:xfrm>
              <a:off x="3416525" y="2425600"/>
              <a:ext cx="36725" cy="21700"/>
            </a:xfrm>
            <a:custGeom>
              <a:avLst/>
              <a:gdLst/>
              <a:ahLst/>
              <a:cxnLst/>
              <a:rect l="l" t="t" r="r" b="b"/>
              <a:pathLst>
                <a:path w="1469" h="868" extrusionOk="0">
                  <a:moveTo>
                    <a:pt x="1" y="1"/>
                  </a:moveTo>
                  <a:lnTo>
                    <a:pt x="1035" y="701"/>
                  </a:lnTo>
                  <a:lnTo>
                    <a:pt x="1468" y="868"/>
                  </a:lnTo>
                  <a:lnTo>
                    <a:pt x="434" y="16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2"/>
            <p:cNvSpPr/>
            <p:nvPr/>
          </p:nvSpPr>
          <p:spPr>
            <a:xfrm>
              <a:off x="3416525" y="2425600"/>
              <a:ext cx="36725" cy="21700"/>
            </a:xfrm>
            <a:custGeom>
              <a:avLst/>
              <a:gdLst/>
              <a:ahLst/>
              <a:cxnLst/>
              <a:rect l="l" t="t" r="r" b="b"/>
              <a:pathLst>
                <a:path w="1469" h="868" extrusionOk="0">
                  <a:moveTo>
                    <a:pt x="1" y="1"/>
                  </a:moveTo>
                  <a:lnTo>
                    <a:pt x="1035" y="701"/>
                  </a:lnTo>
                  <a:lnTo>
                    <a:pt x="1468" y="868"/>
                  </a:lnTo>
                  <a:lnTo>
                    <a:pt x="434" y="1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2"/>
            <p:cNvSpPr/>
            <p:nvPr/>
          </p:nvSpPr>
          <p:spPr>
            <a:xfrm>
              <a:off x="3481575" y="2247975"/>
              <a:ext cx="177650" cy="121775"/>
            </a:xfrm>
            <a:custGeom>
              <a:avLst/>
              <a:gdLst/>
              <a:ahLst/>
              <a:cxnLst/>
              <a:rect l="l" t="t" r="r" b="b"/>
              <a:pathLst>
                <a:path w="7106" h="4871" extrusionOk="0">
                  <a:moveTo>
                    <a:pt x="4470" y="1"/>
                  </a:moveTo>
                  <a:lnTo>
                    <a:pt x="1" y="4871"/>
                  </a:lnTo>
                  <a:lnTo>
                    <a:pt x="1" y="4871"/>
                  </a:lnTo>
                  <a:lnTo>
                    <a:pt x="4470" y="134"/>
                  </a:lnTo>
                  <a:lnTo>
                    <a:pt x="7106" y="1802"/>
                  </a:lnTo>
                  <a:lnTo>
                    <a:pt x="44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2"/>
            <p:cNvSpPr/>
            <p:nvPr/>
          </p:nvSpPr>
          <p:spPr>
            <a:xfrm>
              <a:off x="3756775" y="2012800"/>
              <a:ext cx="176825" cy="172650"/>
            </a:xfrm>
            <a:custGeom>
              <a:avLst/>
              <a:gdLst/>
              <a:ahLst/>
              <a:cxnLst/>
              <a:rect l="l" t="t" r="r" b="b"/>
              <a:pathLst>
                <a:path w="7073" h="6906" extrusionOk="0">
                  <a:moveTo>
                    <a:pt x="7072" y="1"/>
                  </a:moveTo>
                  <a:lnTo>
                    <a:pt x="3770" y="1202"/>
                  </a:lnTo>
                  <a:lnTo>
                    <a:pt x="4637" y="1802"/>
                  </a:lnTo>
                  <a:lnTo>
                    <a:pt x="0" y="6906"/>
                  </a:lnTo>
                  <a:lnTo>
                    <a:pt x="4737" y="1769"/>
                  </a:lnTo>
                  <a:lnTo>
                    <a:pt x="3937" y="1235"/>
                  </a:lnTo>
                  <a:lnTo>
                    <a:pt x="70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2"/>
            <p:cNvSpPr/>
            <p:nvPr/>
          </p:nvSpPr>
          <p:spPr>
            <a:xfrm>
              <a:off x="3396525" y="2639025"/>
              <a:ext cx="731375" cy="999150"/>
            </a:xfrm>
            <a:custGeom>
              <a:avLst/>
              <a:gdLst/>
              <a:ahLst/>
              <a:cxnLst/>
              <a:rect l="l" t="t" r="r" b="b"/>
              <a:pathLst>
                <a:path w="29255" h="39966" extrusionOk="0">
                  <a:moveTo>
                    <a:pt x="27731" y="0"/>
                  </a:moveTo>
                  <a:cubicBezTo>
                    <a:pt x="27631" y="0"/>
                    <a:pt x="27536" y="29"/>
                    <a:pt x="27453" y="70"/>
                  </a:cubicBezTo>
                  <a:lnTo>
                    <a:pt x="567" y="15614"/>
                  </a:lnTo>
                  <a:cubicBezTo>
                    <a:pt x="234" y="15814"/>
                    <a:pt x="0" y="16215"/>
                    <a:pt x="34" y="16615"/>
                  </a:cubicBezTo>
                  <a:lnTo>
                    <a:pt x="3236" y="39031"/>
                  </a:lnTo>
                  <a:cubicBezTo>
                    <a:pt x="3269" y="39198"/>
                    <a:pt x="3369" y="39331"/>
                    <a:pt x="3503" y="39398"/>
                  </a:cubicBezTo>
                  <a:cubicBezTo>
                    <a:pt x="3636" y="39465"/>
                    <a:pt x="4704" y="39932"/>
                    <a:pt x="4837" y="39965"/>
                  </a:cubicBezTo>
                  <a:cubicBezTo>
                    <a:pt x="4704" y="39898"/>
                    <a:pt x="4603" y="39765"/>
                    <a:pt x="4603" y="39632"/>
                  </a:cubicBezTo>
                  <a:lnTo>
                    <a:pt x="1401" y="17215"/>
                  </a:lnTo>
                  <a:cubicBezTo>
                    <a:pt x="1368" y="16782"/>
                    <a:pt x="1568" y="16382"/>
                    <a:pt x="1935" y="16181"/>
                  </a:cubicBezTo>
                  <a:lnTo>
                    <a:pt x="28787" y="670"/>
                  </a:lnTo>
                  <a:cubicBezTo>
                    <a:pt x="28874" y="606"/>
                    <a:pt x="28974" y="569"/>
                    <a:pt x="29079" y="569"/>
                  </a:cubicBezTo>
                  <a:cubicBezTo>
                    <a:pt x="29136" y="569"/>
                    <a:pt x="29195" y="580"/>
                    <a:pt x="29254" y="604"/>
                  </a:cubicBezTo>
                  <a:cubicBezTo>
                    <a:pt x="28988" y="470"/>
                    <a:pt x="28054" y="70"/>
                    <a:pt x="27920" y="37"/>
                  </a:cubicBezTo>
                  <a:cubicBezTo>
                    <a:pt x="27856" y="11"/>
                    <a:pt x="27793" y="0"/>
                    <a:pt x="27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2"/>
            <p:cNvSpPr/>
            <p:nvPr/>
          </p:nvSpPr>
          <p:spPr>
            <a:xfrm>
              <a:off x="3430700" y="2653450"/>
              <a:ext cx="784750" cy="986200"/>
            </a:xfrm>
            <a:custGeom>
              <a:avLst/>
              <a:gdLst/>
              <a:ahLst/>
              <a:cxnLst/>
              <a:rect l="l" t="t" r="r" b="b"/>
              <a:pathLst>
                <a:path w="31390" h="39448" extrusionOk="0">
                  <a:moveTo>
                    <a:pt x="27742" y="0"/>
                  </a:moveTo>
                  <a:cubicBezTo>
                    <a:pt x="27645" y="0"/>
                    <a:pt x="27536" y="30"/>
                    <a:pt x="27420" y="93"/>
                  </a:cubicBezTo>
                  <a:lnTo>
                    <a:pt x="568" y="15604"/>
                  </a:lnTo>
                  <a:cubicBezTo>
                    <a:pt x="201" y="15805"/>
                    <a:pt x="1" y="16205"/>
                    <a:pt x="34" y="16638"/>
                  </a:cubicBezTo>
                  <a:lnTo>
                    <a:pt x="3236" y="39055"/>
                  </a:lnTo>
                  <a:cubicBezTo>
                    <a:pt x="3282" y="39306"/>
                    <a:pt x="3437" y="39448"/>
                    <a:pt x="3649" y="39448"/>
                  </a:cubicBezTo>
                  <a:cubicBezTo>
                    <a:pt x="3746" y="39448"/>
                    <a:pt x="3855" y="39418"/>
                    <a:pt x="3970" y="39355"/>
                  </a:cubicBezTo>
                  <a:lnTo>
                    <a:pt x="30823" y="23844"/>
                  </a:lnTo>
                  <a:cubicBezTo>
                    <a:pt x="31190" y="23610"/>
                    <a:pt x="31390" y="23210"/>
                    <a:pt x="31357" y="22810"/>
                  </a:cubicBezTo>
                  <a:lnTo>
                    <a:pt x="28154" y="394"/>
                  </a:lnTo>
                  <a:cubicBezTo>
                    <a:pt x="28109" y="142"/>
                    <a:pt x="27953" y="0"/>
                    <a:pt x="27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2"/>
            <p:cNvSpPr/>
            <p:nvPr/>
          </p:nvSpPr>
          <p:spPr>
            <a:xfrm>
              <a:off x="3492425" y="3036875"/>
              <a:ext cx="723025" cy="601950"/>
            </a:xfrm>
            <a:custGeom>
              <a:avLst/>
              <a:gdLst/>
              <a:ahLst/>
              <a:cxnLst/>
              <a:rect l="l" t="t" r="r" b="b"/>
              <a:pathLst>
                <a:path w="28921" h="24078" extrusionOk="0">
                  <a:moveTo>
                    <a:pt x="20081" y="1"/>
                  </a:moveTo>
                  <a:lnTo>
                    <a:pt x="17413" y="6939"/>
                  </a:lnTo>
                  <a:lnTo>
                    <a:pt x="20115" y="9607"/>
                  </a:lnTo>
                  <a:lnTo>
                    <a:pt x="8606" y="1969"/>
                  </a:lnTo>
                  <a:lnTo>
                    <a:pt x="0" y="18214"/>
                  </a:lnTo>
                  <a:lnTo>
                    <a:pt x="767" y="23684"/>
                  </a:lnTo>
                  <a:cubicBezTo>
                    <a:pt x="813" y="23936"/>
                    <a:pt x="968" y="24077"/>
                    <a:pt x="1180" y="24077"/>
                  </a:cubicBezTo>
                  <a:cubicBezTo>
                    <a:pt x="1277" y="24077"/>
                    <a:pt x="1386" y="24047"/>
                    <a:pt x="1501" y="23984"/>
                  </a:cubicBezTo>
                  <a:lnTo>
                    <a:pt x="28354" y="8473"/>
                  </a:lnTo>
                  <a:cubicBezTo>
                    <a:pt x="28721" y="8240"/>
                    <a:pt x="28921" y="7873"/>
                    <a:pt x="28888" y="7439"/>
                  </a:cubicBezTo>
                  <a:lnTo>
                    <a:pt x="28487" y="4437"/>
                  </a:lnTo>
                  <a:lnTo>
                    <a:pt x="200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2"/>
            <p:cNvSpPr/>
            <p:nvPr/>
          </p:nvSpPr>
          <p:spPr>
            <a:xfrm>
              <a:off x="3858525" y="2869125"/>
              <a:ext cx="123425" cy="137875"/>
            </a:xfrm>
            <a:custGeom>
              <a:avLst/>
              <a:gdLst/>
              <a:ahLst/>
              <a:cxnLst/>
              <a:rect l="l" t="t" r="r" b="b"/>
              <a:pathLst>
                <a:path w="4937" h="5515" extrusionOk="0">
                  <a:moveTo>
                    <a:pt x="3247" y="1"/>
                  </a:moveTo>
                  <a:cubicBezTo>
                    <a:pt x="2901" y="1"/>
                    <a:pt x="2521" y="109"/>
                    <a:pt x="2135" y="339"/>
                  </a:cubicBezTo>
                  <a:cubicBezTo>
                    <a:pt x="867" y="1073"/>
                    <a:pt x="0" y="2741"/>
                    <a:pt x="200" y="4075"/>
                  </a:cubicBezTo>
                  <a:cubicBezTo>
                    <a:pt x="338" y="4992"/>
                    <a:pt x="931" y="5515"/>
                    <a:pt x="1690" y="5515"/>
                  </a:cubicBezTo>
                  <a:cubicBezTo>
                    <a:pt x="2035" y="5515"/>
                    <a:pt x="2415" y="5406"/>
                    <a:pt x="2802" y="5176"/>
                  </a:cubicBezTo>
                  <a:cubicBezTo>
                    <a:pt x="4070" y="4442"/>
                    <a:pt x="4937" y="2774"/>
                    <a:pt x="4737" y="1440"/>
                  </a:cubicBezTo>
                  <a:cubicBezTo>
                    <a:pt x="4599" y="524"/>
                    <a:pt x="4006" y="1"/>
                    <a:pt x="3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2"/>
            <p:cNvSpPr/>
            <p:nvPr/>
          </p:nvSpPr>
          <p:spPr>
            <a:xfrm>
              <a:off x="4085350" y="1407775"/>
              <a:ext cx="753175" cy="440775"/>
            </a:xfrm>
            <a:custGeom>
              <a:avLst/>
              <a:gdLst/>
              <a:ahLst/>
              <a:cxnLst/>
              <a:rect l="l" t="t" r="r" b="b"/>
              <a:pathLst>
                <a:path w="30127" h="17631" extrusionOk="0">
                  <a:moveTo>
                    <a:pt x="29376" y="1"/>
                  </a:moveTo>
                  <a:cubicBezTo>
                    <a:pt x="29286" y="1"/>
                    <a:pt x="29189" y="26"/>
                    <a:pt x="29088" y="85"/>
                  </a:cubicBezTo>
                  <a:lnTo>
                    <a:pt x="334" y="16663"/>
                  </a:lnTo>
                  <a:cubicBezTo>
                    <a:pt x="67" y="16797"/>
                    <a:pt x="0" y="17130"/>
                    <a:pt x="134" y="17364"/>
                  </a:cubicBezTo>
                  <a:cubicBezTo>
                    <a:pt x="234" y="17530"/>
                    <a:pt x="400" y="17631"/>
                    <a:pt x="601" y="17631"/>
                  </a:cubicBezTo>
                  <a:cubicBezTo>
                    <a:pt x="667" y="17631"/>
                    <a:pt x="767" y="17631"/>
                    <a:pt x="834" y="17564"/>
                  </a:cubicBezTo>
                  <a:lnTo>
                    <a:pt x="29621" y="1019"/>
                  </a:lnTo>
                  <a:cubicBezTo>
                    <a:pt x="30126" y="710"/>
                    <a:pt x="29853" y="1"/>
                    <a:pt x="29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72"/>
            <p:cNvSpPr/>
            <p:nvPr/>
          </p:nvSpPr>
          <p:spPr>
            <a:xfrm>
              <a:off x="4095350" y="1501450"/>
              <a:ext cx="757325" cy="441325"/>
            </a:xfrm>
            <a:custGeom>
              <a:avLst/>
              <a:gdLst/>
              <a:ahLst/>
              <a:cxnLst/>
              <a:rect l="l" t="t" r="r" b="b"/>
              <a:pathLst>
                <a:path w="30293" h="17653" extrusionOk="0">
                  <a:moveTo>
                    <a:pt x="29519" y="1"/>
                  </a:moveTo>
                  <a:cubicBezTo>
                    <a:pt x="29435" y="1"/>
                    <a:pt x="29346" y="23"/>
                    <a:pt x="29255" y="74"/>
                  </a:cubicBezTo>
                  <a:lnTo>
                    <a:pt x="467" y="16652"/>
                  </a:lnTo>
                  <a:cubicBezTo>
                    <a:pt x="0" y="16919"/>
                    <a:pt x="201" y="17653"/>
                    <a:pt x="734" y="17653"/>
                  </a:cubicBezTo>
                  <a:cubicBezTo>
                    <a:pt x="834" y="17653"/>
                    <a:pt x="901" y="17620"/>
                    <a:pt x="1001" y="17586"/>
                  </a:cubicBezTo>
                  <a:lnTo>
                    <a:pt x="29755" y="1008"/>
                  </a:lnTo>
                  <a:cubicBezTo>
                    <a:pt x="30293" y="696"/>
                    <a:pt x="29990" y="1"/>
                    <a:pt x="29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72"/>
            <p:cNvSpPr/>
            <p:nvPr/>
          </p:nvSpPr>
          <p:spPr>
            <a:xfrm>
              <a:off x="4112025" y="1596025"/>
              <a:ext cx="749725" cy="441000"/>
            </a:xfrm>
            <a:custGeom>
              <a:avLst/>
              <a:gdLst/>
              <a:ahLst/>
              <a:cxnLst/>
              <a:rect l="l" t="t" r="r" b="b"/>
              <a:pathLst>
                <a:path w="29989" h="17640" extrusionOk="0">
                  <a:moveTo>
                    <a:pt x="29371" y="0"/>
                  </a:moveTo>
                  <a:cubicBezTo>
                    <a:pt x="29288" y="0"/>
                    <a:pt x="29203" y="19"/>
                    <a:pt x="29121" y="60"/>
                  </a:cubicBezTo>
                  <a:lnTo>
                    <a:pt x="368" y="16639"/>
                  </a:lnTo>
                  <a:cubicBezTo>
                    <a:pt x="101" y="16805"/>
                    <a:pt x="1" y="17106"/>
                    <a:pt x="167" y="17372"/>
                  </a:cubicBezTo>
                  <a:cubicBezTo>
                    <a:pt x="267" y="17539"/>
                    <a:pt x="434" y="17639"/>
                    <a:pt x="634" y="17639"/>
                  </a:cubicBezTo>
                  <a:cubicBezTo>
                    <a:pt x="701" y="17639"/>
                    <a:pt x="801" y="17606"/>
                    <a:pt x="901" y="17573"/>
                  </a:cubicBezTo>
                  <a:lnTo>
                    <a:pt x="29655" y="994"/>
                  </a:lnTo>
                  <a:cubicBezTo>
                    <a:pt x="29922" y="827"/>
                    <a:pt x="29989" y="527"/>
                    <a:pt x="29855" y="260"/>
                  </a:cubicBezTo>
                  <a:cubicBezTo>
                    <a:pt x="29739" y="98"/>
                    <a:pt x="29559" y="0"/>
                    <a:pt x="29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2"/>
            <p:cNvSpPr/>
            <p:nvPr/>
          </p:nvSpPr>
          <p:spPr>
            <a:xfrm>
              <a:off x="4123700" y="1690975"/>
              <a:ext cx="755275" cy="440275"/>
            </a:xfrm>
            <a:custGeom>
              <a:avLst/>
              <a:gdLst/>
              <a:ahLst/>
              <a:cxnLst/>
              <a:rect l="l" t="t" r="r" b="b"/>
              <a:pathLst>
                <a:path w="30211" h="17611" extrusionOk="0">
                  <a:moveTo>
                    <a:pt x="29476" y="1"/>
                  </a:moveTo>
                  <a:cubicBezTo>
                    <a:pt x="29396" y="1"/>
                    <a:pt x="29310" y="20"/>
                    <a:pt x="29221" y="65"/>
                  </a:cubicBezTo>
                  <a:lnTo>
                    <a:pt x="468" y="16610"/>
                  </a:lnTo>
                  <a:cubicBezTo>
                    <a:pt x="1" y="16877"/>
                    <a:pt x="167" y="17611"/>
                    <a:pt x="734" y="17611"/>
                  </a:cubicBezTo>
                  <a:cubicBezTo>
                    <a:pt x="801" y="17611"/>
                    <a:pt x="901" y="17577"/>
                    <a:pt x="1001" y="17544"/>
                  </a:cubicBezTo>
                  <a:lnTo>
                    <a:pt x="29755" y="965"/>
                  </a:lnTo>
                  <a:cubicBezTo>
                    <a:pt x="30210" y="653"/>
                    <a:pt x="29938" y="1"/>
                    <a:pt x="29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2"/>
            <p:cNvSpPr/>
            <p:nvPr/>
          </p:nvSpPr>
          <p:spPr>
            <a:xfrm>
              <a:off x="4140375" y="1783375"/>
              <a:ext cx="755125" cy="442100"/>
            </a:xfrm>
            <a:custGeom>
              <a:avLst/>
              <a:gdLst/>
              <a:ahLst/>
              <a:cxnLst/>
              <a:rect l="l" t="t" r="r" b="b"/>
              <a:pathLst>
                <a:path w="30205" h="17684" extrusionOk="0">
                  <a:moveTo>
                    <a:pt x="29419" y="0"/>
                  </a:moveTo>
                  <a:cubicBezTo>
                    <a:pt x="29324" y="0"/>
                    <a:pt x="29223" y="32"/>
                    <a:pt x="29122" y="105"/>
                  </a:cubicBezTo>
                  <a:lnTo>
                    <a:pt x="334" y="16683"/>
                  </a:lnTo>
                  <a:cubicBezTo>
                    <a:pt x="67" y="16817"/>
                    <a:pt x="1" y="17150"/>
                    <a:pt x="134" y="17417"/>
                  </a:cubicBezTo>
                  <a:cubicBezTo>
                    <a:pt x="234" y="17584"/>
                    <a:pt x="401" y="17684"/>
                    <a:pt x="601" y="17684"/>
                  </a:cubicBezTo>
                  <a:cubicBezTo>
                    <a:pt x="701" y="17684"/>
                    <a:pt x="768" y="17651"/>
                    <a:pt x="868" y="17584"/>
                  </a:cubicBezTo>
                  <a:lnTo>
                    <a:pt x="29622" y="1039"/>
                  </a:lnTo>
                  <a:cubicBezTo>
                    <a:pt x="30204" y="761"/>
                    <a:pt x="29888" y="0"/>
                    <a:pt x="29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2"/>
            <p:cNvSpPr/>
            <p:nvPr/>
          </p:nvSpPr>
          <p:spPr>
            <a:xfrm>
              <a:off x="4151225" y="2039900"/>
              <a:ext cx="474625" cy="278975"/>
            </a:xfrm>
            <a:custGeom>
              <a:avLst/>
              <a:gdLst/>
              <a:ahLst/>
              <a:cxnLst/>
              <a:rect l="l" t="t" r="r" b="b"/>
              <a:pathLst>
                <a:path w="18985" h="11159" extrusionOk="0">
                  <a:moveTo>
                    <a:pt x="18256" y="0"/>
                  </a:moveTo>
                  <a:cubicBezTo>
                    <a:pt x="18169" y="0"/>
                    <a:pt x="18076" y="26"/>
                    <a:pt x="17980" y="84"/>
                  </a:cubicBezTo>
                  <a:lnTo>
                    <a:pt x="467" y="10192"/>
                  </a:lnTo>
                  <a:cubicBezTo>
                    <a:pt x="0" y="10458"/>
                    <a:pt x="167" y="11159"/>
                    <a:pt x="734" y="11159"/>
                  </a:cubicBezTo>
                  <a:cubicBezTo>
                    <a:pt x="801" y="11159"/>
                    <a:pt x="901" y="11126"/>
                    <a:pt x="968" y="11092"/>
                  </a:cubicBezTo>
                  <a:lnTo>
                    <a:pt x="18480" y="985"/>
                  </a:lnTo>
                  <a:cubicBezTo>
                    <a:pt x="18985" y="705"/>
                    <a:pt x="18712" y="0"/>
                    <a:pt x="18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2"/>
            <p:cNvSpPr/>
            <p:nvPr/>
          </p:nvSpPr>
          <p:spPr>
            <a:xfrm>
              <a:off x="4182075" y="2066625"/>
              <a:ext cx="748900" cy="440725"/>
            </a:xfrm>
            <a:custGeom>
              <a:avLst/>
              <a:gdLst/>
              <a:ahLst/>
              <a:cxnLst/>
              <a:rect l="l" t="t" r="r" b="b"/>
              <a:pathLst>
                <a:path w="29956" h="17629" extrusionOk="0">
                  <a:moveTo>
                    <a:pt x="29374" y="0"/>
                  </a:moveTo>
                  <a:cubicBezTo>
                    <a:pt x="29278" y="0"/>
                    <a:pt x="29179" y="26"/>
                    <a:pt x="29088" y="83"/>
                  </a:cubicBezTo>
                  <a:lnTo>
                    <a:pt x="334" y="16628"/>
                  </a:lnTo>
                  <a:cubicBezTo>
                    <a:pt x="67" y="16795"/>
                    <a:pt x="1" y="17095"/>
                    <a:pt x="134" y="17362"/>
                  </a:cubicBezTo>
                  <a:cubicBezTo>
                    <a:pt x="234" y="17529"/>
                    <a:pt x="401" y="17629"/>
                    <a:pt x="601" y="17629"/>
                  </a:cubicBezTo>
                  <a:cubicBezTo>
                    <a:pt x="668" y="17629"/>
                    <a:pt x="768" y="17595"/>
                    <a:pt x="868" y="17562"/>
                  </a:cubicBezTo>
                  <a:lnTo>
                    <a:pt x="29622" y="983"/>
                  </a:lnTo>
                  <a:cubicBezTo>
                    <a:pt x="29889" y="850"/>
                    <a:pt x="29955" y="516"/>
                    <a:pt x="29822" y="250"/>
                  </a:cubicBezTo>
                  <a:cubicBezTo>
                    <a:pt x="29734" y="96"/>
                    <a:pt x="29560" y="0"/>
                    <a:pt x="29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2"/>
            <p:cNvSpPr/>
            <p:nvPr/>
          </p:nvSpPr>
          <p:spPr>
            <a:xfrm>
              <a:off x="4192075" y="2160750"/>
              <a:ext cx="757275" cy="440850"/>
            </a:xfrm>
            <a:custGeom>
              <a:avLst/>
              <a:gdLst/>
              <a:ahLst/>
              <a:cxnLst/>
              <a:rect l="l" t="t" r="r" b="b"/>
              <a:pathLst>
                <a:path w="30291" h="17634" extrusionOk="0">
                  <a:moveTo>
                    <a:pt x="29540" y="1"/>
                  </a:moveTo>
                  <a:cubicBezTo>
                    <a:pt x="29450" y="1"/>
                    <a:pt x="29353" y="27"/>
                    <a:pt x="29255" y="87"/>
                  </a:cubicBezTo>
                  <a:lnTo>
                    <a:pt x="468" y="16632"/>
                  </a:lnTo>
                  <a:cubicBezTo>
                    <a:pt x="1" y="16899"/>
                    <a:pt x="201" y="17633"/>
                    <a:pt x="735" y="17633"/>
                  </a:cubicBezTo>
                  <a:cubicBezTo>
                    <a:pt x="835" y="17633"/>
                    <a:pt x="935" y="17600"/>
                    <a:pt x="1002" y="17566"/>
                  </a:cubicBezTo>
                  <a:lnTo>
                    <a:pt x="29789" y="988"/>
                  </a:lnTo>
                  <a:cubicBezTo>
                    <a:pt x="30291" y="681"/>
                    <a:pt x="30000" y="1"/>
                    <a:pt x="29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2"/>
            <p:cNvSpPr/>
            <p:nvPr/>
          </p:nvSpPr>
          <p:spPr>
            <a:xfrm>
              <a:off x="4206250" y="2254500"/>
              <a:ext cx="757475" cy="441325"/>
            </a:xfrm>
            <a:custGeom>
              <a:avLst/>
              <a:gdLst/>
              <a:ahLst/>
              <a:cxnLst/>
              <a:rect l="l" t="t" r="r" b="b"/>
              <a:pathLst>
                <a:path w="30299" h="17653" extrusionOk="0">
                  <a:moveTo>
                    <a:pt x="29520" y="0"/>
                  </a:moveTo>
                  <a:cubicBezTo>
                    <a:pt x="29436" y="0"/>
                    <a:pt x="29346" y="23"/>
                    <a:pt x="29255" y="73"/>
                  </a:cubicBezTo>
                  <a:lnTo>
                    <a:pt x="501" y="16652"/>
                  </a:lnTo>
                  <a:cubicBezTo>
                    <a:pt x="1" y="16919"/>
                    <a:pt x="201" y="17652"/>
                    <a:pt x="768" y="17652"/>
                  </a:cubicBezTo>
                  <a:cubicBezTo>
                    <a:pt x="835" y="17652"/>
                    <a:pt x="935" y="17619"/>
                    <a:pt x="1002" y="17552"/>
                  </a:cubicBezTo>
                  <a:lnTo>
                    <a:pt x="29789" y="1007"/>
                  </a:lnTo>
                  <a:cubicBezTo>
                    <a:pt x="30298" y="696"/>
                    <a:pt x="29991" y="0"/>
                    <a:pt x="295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72"/>
            <p:cNvSpPr/>
            <p:nvPr/>
          </p:nvSpPr>
          <p:spPr>
            <a:xfrm>
              <a:off x="4222950" y="2348450"/>
              <a:ext cx="754000" cy="441600"/>
            </a:xfrm>
            <a:custGeom>
              <a:avLst/>
              <a:gdLst/>
              <a:ahLst/>
              <a:cxnLst/>
              <a:rect l="l" t="t" r="r" b="b"/>
              <a:pathLst>
                <a:path w="30160" h="17664" extrusionOk="0">
                  <a:moveTo>
                    <a:pt x="29398" y="1"/>
                  </a:moveTo>
                  <a:cubicBezTo>
                    <a:pt x="29310" y="1"/>
                    <a:pt x="29217" y="26"/>
                    <a:pt x="29121" y="85"/>
                  </a:cubicBezTo>
                  <a:lnTo>
                    <a:pt x="367" y="16663"/>
                  </a:lnTo>
                  <a:cubicBezTo>
                    <a:pt x="100" y="16797"/>
                    <a:pt x="0" y="17130"/>
                    <a:pt x="167" y="17397"/>
                  </a:cubicBezTo>
                  <a:cubicBezTo>
                    <a:pt x="267" y="17530"/>
                    <a:pt x="434" y="17630"/>
                    <a:pt x="601" y="17664"/>
                  </a:cubicBezTo>
                  <a:cubicBezTo>
                    <a:pt x="701" y="17630"/>
                    <a:pt x="801" y="17630"/>
                    <a:pt x="867" y="17564"/>
                  </a:cubicBezTo>
                  <a:lnTo>
                    <a:pt x="29655" y="1019"/>
                  </a:lnTo>
                  <a:cubicBezTo>
                    <a:pt x="30159" y="710"/>
                    <a:pt x="29863" y="1"/>
                    <a:pt x="29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72"/>
            <p:cNvSpPr/>
            <p:nvPr/>
          </p:nvSpPr>
          <p:spPr>
            <a:xfrm>
              <a:off x="4233775" y="2443175"/>
              <a:ext cx="756100" cy="440275"/>
            </a:xfrm>
            <a:custGeom>
              <a:avLst/>
              <a:gdLst/>
              <a:ahLst/>
              <a:cxnLst/>
              <a:rect l="l" t="t" r="r" b="b"/>
              <a:pathLst>
                <a:path w="30244" h="17611" extrusionOk="0">
                  <a:moveTo>
                    <a:pt x="29499" y="1"/>
                  </a:moveTo>
                  <a:cubicBezTo>
                    <a:pt x="29421" y="1"/>
                    <a:pt x="29339" y="21"/>
                    <a:pt x="29255" y="65"/>
                  </a:cubicBezTo>
                  <a:lnTo>
                    <a:pt x="468" y="16643"/>
                  </a:lnTo>
                  <a:cubicBezTo>
                    <a:pt x="1" y="16910"/>
                    <a:pt x="201" y="17611"/>
                    <a:pt x="735" y="17611"/>
                  </a:cubicBezTo>
                  <a:cubicBezTo>
                    <a:pt x="835" y="17611"/>
                    <a:pt x="935" y="17611"/>
                    <a:pt x="1001" y="17544"/>
                  </a:cubicBezTo>
                  <a:lnTo>
                    <a:pt x="29789" y="966"/>
                  </a:lnTo>
                  <a:cubicBezTo>
                    <a:pt x="30244" y="653"/>
                    <a:pt x="29947" y="1"/>
                    <a:pt x="294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2"/>
            <p:cNvSpPr/>
            <p:nvPr/>
          </p:nvSpPr>
          <p:spPr>
            <a:xfrm>
              <a:off x="4247950" y="2536350"/>
              <a:ext cx="758375" cy="441350"/>
            </a:xfrm>
            <a:custGeom>
              <a:avLst/>
              <a:gdLst/>
              <a:ahLst/>
              <a:cxnLst/>
              <a:rect l="l" t="t" r="r" b="b"/>
              <a:pathLst>
                <a:path w="30335" h="17654" extrusionOk="0">
                  <a:moveTo>
                    <a:pt x="29541" y="0"/>
                  </a:moveTo>
                  <a:cubicBezTo>
                    <a:pt x="29440" y="0"/>
                    <a:pt x="29331" y="32"/>
                    <a:pt x="29222" y="107"/>
                  </a:cubicBezTo>
                  <a:lnTo>
                    <a:pt x="468" y="16686"/>
                  </a:lnTo>
                  <a:cubicBezTo>
                    <a:pt x="1" y="16953"/>
                    <a:pt x="168" y="17653"/>
                    <a:pt x="735" y="17653"/>
                  </a:cubicBezTo>
                  <a:cubicBezTo>
                    <a:pt x="835" y="17653"/>
                    <a:pt x="901" y="17620"/>
                    <a:pt x="1002" y="17586"/>
                  </a:cubicBezTo>
                  <a:lnTo>
                    <a:pt x="29755" y="1008"/>
                  </a:lnTo>
                  <a:cubicBezTo>
                    <a:pt x="30335" y="732"/>
                    <a:pt x="30024" y="0"/>
                    <a:pt x="29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2"/>
            <p:cNvSpPr/>
            <p:nvPr/>
          </p:nvSpPr>
          <p:spPr>
            <a:xfrm>
              <a:off x="4262125" y="2631150"/>
              <a:ext cx="756525" cy="440775"/>
            </a:xfrm>
            <a:custGeom>
              <a:avLst/>
              <a:gdLst/>
              <a:ahLst/>
              <a:cxnLst/>
              <a:rect l="l" t="t" r="r" b="b"/>
              <a:pathLst>
                <a:path w="30261" h="17631" extrusionOk="0">
                  <a:moveTo>
                    <a:pt x="29500" y="1"/>
                  </a:moveTo>
                  <a:cubicBezTo>
                    <a:pt x="29412" y="1"/>
                    <a:pt x="29318" y="26"/>
                    <a:pt x="29222" y="85"/>
                  </a:cubicBezTo>
                  <a:lnTo>
                    <a:pt x="435" y="16663"/>
                  </a:lnTo>
                  <a:cubicBezTo>
                    <a:pt x="1" y="16930"/>
                    <a:pt x="168" y="17631"/>
                    <a:pt x="701" y="17631"/>
                  </a:cubicBezTo>
                  <a:cubicBezTo>
                    <a:pt x="801" y="17631"/>
                    <a:pt x="902" y="17597"/>
                    <a:pt x="968" y="17564"/>
                  </a:cubicBezTo>
                  <a:lnTo>
                    <a:pt x="29755" y="985"/>
                  </a:lnTo>
                  <a:cubicBezTo>
                    <a:pt x="30260" y="705"/>
                    <a:pt x="29964" y="1"/>
                    <a:pt x="29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2"/>
            <p:cNvSpPr/>
            <p:nvPr/>
          </p:nvSpPr>
          <p:spPr>
            <a:xfrm>
              <a:off x="4275475" y="2980275"/>
              <a:ext cx="313225" cy="185875"/>
            </a:xfrm>
            <a:custGeom>
              <a:avLst/>
              <a:gdLst/>
              <a:ahLst/>
              <a:cxnLst/>
              <a:rect l="l" t="t" r="r" b="b"/>
              <a:pathLst>
                <a:path w="12529" h="7435" extrusionOk="0">
                  <a:moveTo>
                    <a:pt x="11779" y="1"/>
                  </a:moveTo>
                  <a:cubicBezTo>
                    <a:pt x="11703" y="1"/>
                    <a:pt x="11623" y="20"/>
                    <a:pt x="11542" y="63"/>
                  </a:cubicBezTo>
                  <a:lnTo>
                    <a:pt x="468" y="6434"/>
                  </a:lnTo>
                  <a:cubicBezTo>
                    <a:pt x="1" y="6701"/>
                    <a:pt x="201" y="7435"/>
                    <a:pt x="734" y="7435"/>
                  </a:cubicBezTo>
                  <a:cubicBezTo>
                    <a:pt x="835" y="7435"/>
                    <a:pt x="901" y="7402"/>
                    <a:pt x="1001" y="7368"/>
                  </a:cubicBezTo>
                  <a:lnTo>
                    <a:pt x="12043" y="997"/>
                  </a:lnTo>
                  <a:cubicBezTo>
                    <a:pt x="12528" y="683"/>
                    <a:pt x="12231"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72"/>
            <p:cNvSpPr/>
            <p:nvPr/>
          </p:nvSpPr>
          <p:spPr>
            <a:xfrm>
              <a:off x="4237125" y="4299650"/>
              <a:ext cx="123450" cy="52400"/>
            </a:xfrm>
            <a:custGeom>
              <a:avLst/>
              <a:gdLst/>
              <a:ahLst/>
              <a:cxnLst/>
              <a:rect l="l" t="t" r="r" b="b"/>
              <a:pathLst>
                <a:path w="4938" h="2096" extrusionOk="0">
                  <a:moveTo>
                    <a:pt x="2079" y="0"/>
                  </a:moveTo>
                  <a:cubicBezTo>
                    <a:pt x="1263" y="0"/>
                    <a:pt x="466" y="394"/>
                    <a:pt x="0" y="1093"/>
                  </a:cubicBezTo>
                  <a:cubicBezTo>
                    <a:pt x="544" y="1732"/>
                    <a:pt x="1362" y="2096"/>
                    <a:pt x="2222" y="2096"/>
                  </a:cubicBezTo>
                  <a:cubicBezTo>
                    <a:pt x="2260" y="2096"/>
                    <a:pt x="2297" y="2095"/>
                    <a:pt x="2335" y="2094"/>
                  </a:cubicBezTo>
                  <a:cubicBezTo>
                    <a:pt x="3836" y="2094"/>
                    <a:pt x="4937" y="1260"/>
                    <a:pt x="4904" y="1093"/>
                  </a:cubicBezTo>
                  <a:cubicBezTo>
                    <a:pt x="4904" y="926"/>
                    <a:pt x="3736" y="193"/>
                    <a:pt x="2435" y="26"/>
                  </a:cubicBezTo>
                  <a:cubicBezTo>
                    <a:pt x="2317" y="9"/>
                    <a:pt x="2197" y="0"/>
                    <a:pt x="20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72"/>
            <p:cNvSpPr/>
            <p:nvPr/>
          </p:nvSpPr>
          <p:spPr>
            <a:xfrm>
              <a:off x="4169575" y="4362600"/>
              <a:ext cx="110100" cy="68525"/>
            </a:xfrm>
            <a:custGeom>
              <a:avLst/>
              <a:gdLst/>
              <a:ahLst/>
              <a:cxnLst/>
              <a:rect l="l" t="t" r="r" b="b"/>
              <a:pathLst>
                <a:path w="4404" h="2741" extrusionOk="0">
                  <a:moveTo>
                    <a:pt x="1188" y="0"/>
                  </a:moveTo>
                  <a:cubicBezTo>
                    <a:pt x="780" y="0"/>
                    <a:pt x="370" y="103"/>
                    <a:pt x="0" y="310"/>
                  </a:cubicBezTo>
                  <a:cubicBezTo>
                    <a:pt x="200" y="1177"/>
                    <a:pt x="801" y="1911"/>
                    <a:pt x="1635" y="2278"/>
                  </a:cubicBezTo>
                  <a:cubicBezTo>
                    <a:pt x="2315" y="2635"/>
                    <a:pt x="3005" y="2741"/>
                    <a:pt x="3521" y="2741"/>
                  </a:cubicBezTo>
                  <a:cubicBezTo>
                    <a:pt x="4017" y="2741"/>
                    <a:pt x="4354" y="2643"/>
                    <a:pt x="4370" y="2578"/>
                  </a:cubicBezTo>
                  <a:cubicBezTo>
                    <a:pt x="4403" y="2411"/>
                    <a:pt x="3703" y="1210"/>
                    <a:pt x="2635" y="477"/>
                  </a:cubicBezTo>
                  <a:cubicBezTo>
                    <a:pt x="2209" y="161"/>
                    <a:pt x="1699" y="0"/>
                    <a:pt x="1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2"/>
            <p:cNvSpPr/>
            <p:nvPr/>
          </p:nvSpPr>
          <p:spPr>
            <a:xfrm>
              <a:off x="4112025" y="4235075"/>
              <a:ext cx="82575" cy="99425"/>
            </a:xfrm>
            <a:custGeom>
              <a:avLst/>
              <a:gdLst/>
              <a:ahLst/>
              <a:cxnLst/>
              <a:rect l="l" t="t" r="r" b="b"/>
              <a:pathLst>
                <a:path w="3303" h="3977" extrusionOk="0">
                  <a:moveTo>
                    <a:pt x="3097" y="1"/>
                  </a:moveTo>
                  <a:cubicBezTo>
                    <a:pt x="2836" y="1"/>
                    <a:pt x="1782" y="496"/>
                    <a:pt x="935" y="1375"/>
                  </a:cubicBezTo>
                  <a:cubicBezTo>
                    <a:pt x="234" y="2042"/>
                    <a:pt x="1" y="3042"/>
                    <a:pt x="301" y="3976"/>
                  </a:cubicBezTo>
                  <a:cubicBezTo>
                    <a:pt x="1201" y="3976"/>
                    <a:pt x="2069" y="3543"/>
                    <a:pt x="2569" y="2742"/>
                  </a:cubicBezTo>
                  <a:cubicBezTo>
                    <a:pt x="3303" y="1608"/>
                    <a:pt x="3270" y="74"/>
                    <a:pt x="3136" y="7"/>
                  </a:cubicBezTo>
                  <a:cubicBezTo>
                    <a:pt x="3126" y="3"/>
                    <a:pt x="3113" y="1"/>
                    <a:pt x="3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2"/>
            <p:cNvSpPr/>
            <p:nvPr/>
          </p:nvSpPr>
          <p:spPr>
            <a:xfrm>
              <a:off x="3893000" y="4321250"/>
              <a:ext cx="402525" cy="183125"/>
            </a:xfrm>
            <a:custGeom>
              <a:avLst/>
              <a:gdLst/>
              <a:ahLst/>
              <a:cxnLst/>
              <a:rect l="l" t="t" r="r" b="b"/>
              <a:pathLst>
                <a:path w="16101" h="7325" extrusionOk="0">
                  <a:moveTo>
                    <a:pt x="15204" y="0"/>
                  </a:moveTo>
                  <a:cubicBezTo>
                    <a:pt x="14036" y="0"/>
                    <a:pt x="12856" y="166"/>
                    <a:pt x="11697" y="463"/>
                  </a:cubicBezTo>
                  <a:cubicBezTo>
                    <a:pt x="9495" y="930"/>
                    <a:pt x="7361" y="1730"/>
                    <a:pt x="5359" y="2764"/>
                  </a:cubicBezTo>
                  <a:cubicBezTo>
                    <a:pt x="4425" y="3265"/>
                    <a:pt x="3491" y="3865"/>
                    <a:pt x="2624" y="4532"/>
                  </a:cubicBezTo>
                  <a:cubicBezTo>
                    <a:pt x="1657" y="5166"/>
                    <a:pt x="823" y="6000"/>
                    <a:pt x="122" y="6967"/>
                  </a:cubicBezTo>
                  <a:cubicBezTo>
                    <a:pt x="1" y="7137"/>
                    <a:pt x="144" y="7324"/>
                    <a:pt x="295" y="7324"/>
                  </a:cubicBezTo>
                  <a:cubicBezTo>
                    <a:pt x="352" y="7324"/>
                    <a:pt x="410" y="7298"/>
                    <a:pt x="456" y="7234"/>
                  </a:cubicBezTo>
                  <a:cubicBezTo>
                    <a:pt x="1423" y="6334"/>
                    <a:pt x="2424" y="5466"/>
                    <a:pt x="3491" y="4666"/>
                  </a:cubicBezTo>
                  <a:cubicBezTo>
                    <a:pt x="6093" y="2798"/>
                    <a:pt x="9028" y="1463"/>
                    <a:pt x="12164" y="796"/>
                  </a:cubicBezTo>
                  <a:cubicBezTo>
                    <a:pt x="13432" y="429"/>
                    <a:pt x="14733" y="196"/>
                    <a:pt x="16033" y="129"/>
                  </a:cubicBezTo>
                  <a:cubicBezTo>
                    <a:pt x="16100" y="129"/>
                    <a:pt x="16067" y="29"/>
                    <a:pt x="16033" y="29"/>
                  </a:cubicBezTo>
                  <a:cubicBezTo>
                    <a:pt x="15758" y="10"/>
                    <a:pt x="15481" y="0"/>
                    <a:pt x="15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2"/>
            <p:cNvSpPr/>
            <p:nvPr/>
          </p:nvSpPr>
          <p:spPr>
            <a:xfrm>
              <a:off x="4103700" y="4285100"/>
              <a:ext cx="49825" cy="77750"/>
            </a:xfrm>
            <a:custGeom>
              <a:avLst/>
              <a:gdLst/>
              <a:ahLst/>
              <a:cxnLst/>
              <a:rect l="l" t="t" r="r" b="b"/>
              <a:pathLst>
                <a:path w="1993" h="3110" extrusionOk="0">
                  <a:moveTo>
                    <a:pt x="1957" y="1"/>
                  </a:moveTo>
                  <a:cubicBezTo>
                    <a:pt x="1951" y="1"/>
                    <a:pt x="1944" y="3"/>
                    <a:pt x="1935" y="7"/>
                  </a:cubicBezTo>
                  <a:cubicBezTo>
                    <a:pt x="1501" y="374"/>
                    <a:pt x="1101" y="775"/>
                    <a:pt x="834" y="1275"/>
                  </a:cubicBezTo>
                  <a:cubicBezTo>
                    <a:pt x="500" y="1775"/>
                    <a:pt x="267" y="2276"/>
                    <a:pt x="67" y="2843"/>
                  </a:cubicBezTo>
                  <a:cubicBezTo>
                    <a:pt x="0" y="2976"/>
                    <a:pt x="67" y="3110"/>
                    <a:pt x="200" y="3110"/>
                  </a:cubicBezTo>
                  <a:cubicBezTo>
                    <a:pt x="367" y="3110"/>
                    <a:pt x="467" y="3009"/>
                    <a:pt x="500" y="2843"/>
                  </a:cubicBezTo>
                  <a:cubicBezTo>
                    <a:pt x="634" y="2342"/>
                    <a:pt x="834" y="1842"/>
                    <a:pt x="1101" y="1375"/>
                  </a:cubicBezTo>
                  <a:cubicBezTo>
                    <a:pt x="1334" y="941"/>
                    <a:pt x="1635" y="541"/>
                    <a:pt x="1935" y="141"/>
                  </a:cubicBezTo>
                  <a:cubicBezTo>
                    <a:pt x="1964" y="83"/>
                    <a:pt x="1992" y="1"/>
                    <a:pt x="1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2"/>
            <p:cNvSpPr/>
            <p:nvPr/>
          </p:nvSpPr>
          <p:spPr>
            <a:xfrm>
              <a:off x="4105350" y="4355200"/>
              <a:ext cx="120950" cy="41850"/>
            </a:xfrm>
            <a:custGeom>
              <a:avLst/>
              <a:gdLst/>
              <a:ahLst/>
              <a:cxnLst/>
              <a:rect l="l" t="t" r="r" b="b"/>
              <a:pathLst>
                <a:path w="4838" h="1674" extrusionOk="0">
                  <a:moveTo>
                    <a:pt x="450" y="0"/>
                  </a:moveTo>
                  <a:cubicBezTo>
                    <a:pt x="367" y="0"/>
                    <a:pt x="284" y="2"/>
                    <a:pt x="201" y="5"/>
                  </a:cubicBezTo>
                  <a:cubicBezTo>
                    <a:pt x="67" y="39"/>
                    <a:pt x="1" y="339"/>
                    <a:pt x="168" y="339"/>
                  </a:cubicBezTo>
                  <a:cubicBezTo>
                    <a:pt x="968" y="372"/>
                    <a:pt x="1735" y="506"/>
                    <a:pt x="2503" y="706"/>
                  </a:cubicBezTo>
                  <a:cubicBezTo>
                    <a:pt x="2903" y="806"/>
                    <a:pt x="3270" y="939"/>
                    <a:pt x="3637" y="1073"/>
                  </a:cubicBezTo>
                  <a:cubicBezTo>
                    <a:pt x="4037" y="1240"/>
                    <a:pt x="4404" y="1440"/>
                    <a:pt x="4804" y="1673"/>
                  </a:cubicBezTo>
                  <a:cubicBezTo>
                    <a:pt x="4838" y="1673"/>
                    <a:pt x="4771" y="1573"/>
                    <a:pt x="4771" y="1573"/>
                  </a:cubicBezTo>
                  <a:cubicBezTo>
                    <a:pt x="4437" y="1273"/>
                    <a:pt x="4070" y="1006"/>
                    <a:pt x="3670" y="839"/>
                  </a:cubicBezTo>
                  <a:cubicBezTo>
                    <a:pt x="3336" y="672"/>
                    <a:pt x="2970" y="506"/>
                    <a:pt x="2603" y="406"/>
                  </a:cubicBezTo>
                  <a:cubicBezTo>
                    <a:pt x="1912" y="135"/>
                    <a:pt x="1195"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72"/>
            <p:cNvSpPr/>
            <p:nvPr/>
          </p:nvSpPr>
          <p:spPr>
            <a:xfrm>
              <a:off x="4058650" y="4399475"/>
              <a:ext cx="118450" cy="57925"/>
            </a:xfrm>
            <a:custGeom>
              <a:avLst/>
              <a:gdLst/>
              <a:ahLst/>
              <a:cxnLst/>
              <a:rect l="l" t="t" r="r" b="b"/>
              <a:pathLst>
                <a:path w="4738" h="2317" extrusionOk="0">
                  <a:moveTo>
                    <a:pt x="1606" y="1"/>
                  </a:moveTo>
                  <a:cubicBezTo>
                    <a:pt x="1022" y="1"/>
                    <a:pt x="444" y="201"/>
                    <a:pt x="1" y="603"/>
                  </a:cubicBezTo>
                  <a:cubicBezTo>
                    <a:pt x="368" y="1403"/>
                    <a:pt x="1102" y="1970"/>
                    <a:pt x="1969" y="2170"/>
                  </a:cubicBezTo>
                  <a:cubicBezTo>
                    <a:pt x="2354" y="2275"/>
                    <a:pt x="2725" y="2316"/>
                    <a:pt x="3063" y="2316"/>
                  </a:cubicBezTo>
                  <a:cubicBezTo>
                    <a:pt x="4016" y="2316"/>
                    <a:pt x="4713" y="1993"/>
                    <a:pt x="4737" y="1870"/>
                  </a:cubicBezTo>
                  <a:cubicBezTo>
                    <a:pt x="4737" y="1737"/>
                    <a:pt x="3803" y="703"/>
                    <a:pt x="2603" y="202"/>
                  </a:cubicBezTo>
                  <a:cubicBezTo>
                    <a:pt x="2285" y="68"/>
                    <a:pt x="1944" y="1"/>
                    <a:pt x="1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72"/>
            <p:cNvSpPr/>
            <p:nvPr/>
          </p:nvSpPr>
          <p:spPr>
            <a:xfrm>
              <a:off x="3993625" y="4407325"/>
              <a:ext cx="125100" cy="20575"/>
            </a:xfrm>
            <a:custGeom>
              <a:avLst/>
              <a:gdLst/>
              <a:ahLst/>
              <a:cxnLst/>
              <a:rect l="l" t="t" r="r" b="b"/>
              <a:pathLst>
                <a:path w="5004" h="823" extrusionOk="0">
                  <a:moveTo>
                    <a:pt x="1697" y="1"/>
                  </a:moveTo>
                  <a:cubicBezTo>
                    <a:pt x="1174" y="1"/>
                    <a:pt x="647" y="60"/>
                    <a:pt x="133" y="189"/>
                  </a:cubicBezTo>
                  <a:cubicBezTo>
                    <a:pt x="7" y="220"/>
                    <a:pt x="0" y="491"/>
                    <a:pt x="170" y="491"/>
                  </a:cubicBezTo>
                  <a:cubicBezTo>
                    <a:pt x="180" y="491"/>
                    <a:pt x="190" y="491"/>
                    <a:pt x="200" y="489"/>
                  </a:cubicBezTo>
                  <a:cubicBezTo>
                    <a:pt x="786" y="387"/>
                    <a:pt x="1392" y="343"/>
                    <a:pt x="2002" y="343"/>
                  </a:cubicBezTo>
                  <a:cubicBezTo>
                    <a:pt x="2190" y="343"/>
                    <a:pt x="2379" y="348"/>
                    <a:pt x="2568" y="355"/>
                  </a:cubicBezTo>
                  <a:cubicBezTo>
                    <a:pt x="2935" y="355"/>
                    <a:pt x="3336" y="422"/>
                    <a:pt x="3736" y="489"/>
                  </a:cubicBezTo>
                  <a:cubicBezTo>
                    <a:pt x="4170" y="589"/>
                    <a:pt x="4570" y="689"/>
                    <a:pt x="4970" y="822"/>
                  </a:cubicBezTo>
                  <a:cubicBezTo>
                    <a:pt x="5003" y="822"/>
                    <a:pt x="4937" y="722"/>
                    <a:pt x="4937" y="722"/>
                  </a:cubicBezTo>
                  <a:cubicBezTo>
                    <a:pt x="4536" y="489"/>
                    <a:pt x="4136" y="322"/>
                    <a:pt x="3703" y="222"/>
                  </a:cubicBezTo>
                  <a:cubicBezTo>
                    <a:pt x="3336" y="155"/>
                    <a:pt x="2969" y="89"/>
                    <a:pt x="2568" y="55"/>
                  </a:cubicBezTo>
                  <a:cubicBezTo>
                    <a:pt x="2281" y="19"/>
                    <a:pt x="1989"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72"/>
            <p:cNvSpPr/>
            <p:nvPr/>
          </p:nvSpPr>
          <p:spPr>
            <a:xfrm>
              <a:off x="4112850" y="3930825"/>
              <a:ext cx="61750" cy="134300"/>
            </a:xfrm>
            <a:custGeom>
              <a:avLst/>
              <a:gdLst/>
              <a:ahLst/>
              <a:cxnLst/>
              <a:rect l="l" t="t" r="r" b="b"/>
              <a:pathLst>
                <a:path w="2470" h="5372" extrusionOk="0">
                  <a:moveTo>
                    <a:pt x="1061" y="1"/>
                  </a:moveTo>
                  <a:cubicBezTo>
                    <a:pt x="877" y="1"/>
                    <a:pt x="1" y="1192"/>
                    <a:pt x="34" y="2837"/>
                  </a:cubicBezTo>
                  <a:cubicBezTo>
                    <a:pt x="1" y="3838"/>
                    <a:pt x="435" y="4772"/>
                    <a:pt x="1202" y="5372"/>
                  </a:cubicBezTo>
                  <a:cubicBezTo>
                    <a:pt x="2069" y="4772"/>
                    <a:pt x="2469" y="3704"/>
                    <a:pt x="2303" y="2670"/>
                  </a:cubicBezTo>
                  <a:cubicBezTo>
                    <a:pt x="2102" y="1269"/>
                    <a:pt x="1235" y="35"/>
                    <a:pt x="1068" y="1"/>
                  </a:cubicBezTo>
                  <a:cubicBezTo>
                    <a:pt x="1066" y="1"/>
                    <a:pt x="1064" y="1"/>
                    <a:pt x="1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2"/>
            <p:cNvSpPr/>
            <p:nvPr/>
          </p:nvSpPr>
          <p:spPr>
            <a:xfrm>
              <a:off x="4021975" y="4022475"/>
              <a:ext cx="86750" cy="118550"/>
            </a:xfrm>
            <a:custGeom>
              <a:avLst/>
              <a:gdLst/>
              <a:ahLst/>
              <a:cxnLst/>
              <a:rect l="l" t="t" r="r" b="b"/>
              <a:pathLst>
                <a:path w="3470" h="4742" extrusionOk="0">
                  <a:moveTo>
                    <a:pt x="461" y="1"/>
                  </a:moveTo>
                  <a:cubicBezTo>
                    <a:pt x="450" y="1"/>
                    <a:pt x="441" y="2"/>
                    <a:pt x="434" y="5"/>
                  </a:cubicBezTo>
                  <a:cubicBezTo>
                    <a:pt x="267" y="38"/>
                    <a:pt x="0" y="1539"/>
                    <a:pt x="801" y="3007"/>
                  </a:cubicBezTo>
                  <a:cubicBezTo>
                    <a:pt x="1234" y="3874"/>
                    <a:pt x="2035" y="4508"/>
                    <a:pt x="3002" y="4741"/>
                  </a:cubicBezTo>
                  <a:cubicBezTo>
                    <a:pt x="3469" y="3807"/>
                    <a:pt x="3369" y="2673"/>
                    <a:pt x="2735" y="1839"/>
                  </a:cubicBezTo>
                  <a:cubicBezTo>
                    <a:pt x="1936" y="721"/>
                    <a:pt x="709" y="1"/>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2"/>
            <p:cNvSpPr/>
            <p:nvPr/>
          </p:nvSpPr>
          <p:spPr>
            <a:xfrm>
              <a:off x="4136200" y="4113000"/>
              <a:ext cx="110125" cy="85100"/>
            </a:xfrm>
            <a:custGeom>
              <a:avLst/>
              <a:gdLst/>
              <a:ahLst/>
              <a:cxnLst/>
              <a:rect l="l" t="t" r="r" b="b"/>
              <a:pathLst>
                <a:path w="4405" h="3404" extrusionOk="0">
                  <a:moveTo>
                    <a:pt x="3865" y="0"/>
                  </a:moveTo>
                  <a:cubicBezTo>
                    <a:pt x="3261" y="0"/>
                    <a:pt x="2193" y="184"/>
                    <a:pt x="1335" y="787"/>
                  </a:cubicBezTo>
                  <a:cubicBezTo>
                    <a:pt x="1" y="1688"/>
                    <a:pt x="134" y="2888"/>
                    <a:pt x="68" y="3289"/>
                  </a:cubicBezTo>
                  <a:cubicBezTo>
                    <a:pt x="325" y="3366"/>
                    <a:pt x="589" y="3403"/>
                    <a:pt x="852" y="3403"/>
                  </a:cubicBezTo>
                  <a:cubicBezTo>
                    <a:pt x="1608" y="3403"/>
                    <a:pt x="2349" y="3091"/>
                    <a:pt x="2870" y="2521"/>
                  </a:cubicBezTo>
                  <a:cubicBezTo>
                    <a:pt x="3870" y="1521"/>
                    <a:pt x="4404" y="220"/>
                    <a:pt x="4337" y="86"/>
                  </a:cubicBezTo>
                  <a:cubicBezTo>
                    <a:pt x="4307" y="36"/>
                    <a:pt x="4131" y="0"/>
                    <a:pt x="3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72"/>
            <p:cNvSpPr/>
            <p:nvPr/>
          </p:nvSpPr>
          <p:spPr>
            <a:xfrm>
              <a:off x="3955325" y="4002450"/>
              <a:ext cx="195100" cy="442825"/>
            </a:xfrm>
            <a:custGeom>
              <a:avLst/>
              <a:gdLst/>
              <a:ahLst/>
              <a:cxnLst/>
              <a:rect l="l" t="t" r="r" b="b"/>
              <a:pathLst>
                <a:path w="7804" h="17713" extrusionOk="0">
                  <a:moveTo>
                    <a:pt x="7595" y="0"/>
                  </a:moveTo>
                  <a:cubicBezTo>
                    <a:pt x="7581" y="0"/>
                    <a:pt x="7570" y="10"/>
                    <a:pt x="7570" y="39"/>
                  </a:cubicBezTo>
                  <a:cubicBezTo>
                    <a:pt x="7503" y="1473"/>
                    <a:pt x="7269" y="2907"/>
                    <a:pt x="6936" y="4308"/>
                  </a:cubicBezTo>
                  <a:cubicBezTo>
                    <a:pt x="6669" y="5609"/>
                    <a:pt x="6335" y="6843"/>
                    <a:pt x="5902" y="8078"/>
                  </a:cubicBezTo>
                  <a:cubicBezTo>
                    <a:pt x="5134" y="10146"/>
                    <a:pt x="4134" y="12114"/>
                    <a:pt x="2900" y="13949"/>
                  </a:cubicBezTo>
                  <a:cubicBezTo>
                    <a:pt x="2032" y="15116"/>
                    <a:pt x="1132" y="16250"/>
                    <a:pt x="131" y="17318"/>
                  </a:cubicBezTo>
                  <a:cubicBezTo>
                    <a:pt x="0" y="17474"/>
                    <a:pt x="115" y="17713"/>
                    <a:pt x="299" y="17713"/>
                  </a:cubicBezTo>
                  <a:cubicBezTo>
                    <a:pt x="350" y="17713"/>
                    <a:pt x="407" y="17695"/>
                    <a:pt x="464" y="17651"/>
                  </a:cubicBezTo>
                  <a:cubicBezTo>
                    <a:pt x="1499" y="16884"/>
                    <a:pt x="2366" y="15917"/>
                    <a:pt x="3066" y="14849"/>
                  </a:cubicBezTo>
                  <a:cubicBezTo>
                    <a:pt x="3767" y="13882"/>
                    <a:pt x="4401" y="12881"/>
                    <a:pt x="4901" y="11814"/>
                  </a:cubicBezTo>
                  <a:cubicBezTo>
                    <a:pt x="6002" y="9579"/>
                    <a:pt x="6836" y="7210"/>
                    <a:pt x="7303" y="4809"/>
                  </a:cubicBezTo>
                  <a:cubicBezTo>
                    <a:pt x="7670" y="3241"/>
                    <a:pt x="7803" y="1640"/>
                    <a:pt x="7636" y="39"/>
                  </a:cubicBezTo>
                  <a:cubicBezTo>
                    <a:pt x="7636" y="19"/>
                    <a:pt x="7614" y="0"/>
                    <a:pt x="7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72"/>
            <p:cNvSpPr/>
            <p:nvPr/>
          </p:nvSpPr>
          <p:spPr>
            <a:xfrm>
              <a:off x="4107025" y="4156725"/>
              <a:ext cx="84125" cy="54875"/>
            </a:xfrm>
            <a:custGeom>
              <a:avLst/>
              <a:gdLst/>
              <a:ahLst/>
              <a:cxnLst/>
              <a:rect l="l" t="t" r="r" b="b"/>
              <a:pathLst>
                <a:path w="3365" h="2195" extrusionOk="0">
                  <a:moveTo>
                    <a:pt x="3336" y="0"/>
                  </a:moveTo>
                  <a:cubicBezTo>
                    <a:pt x="3308" y="0"/>
                    <a:pt x="3255" y="19"/>
                    <a:pt x="3236" y="39"/>
                  </a:cubicBezTo>
                  <a:cubicBezTo>
                    <a:pt x="2802" y="372"/>
                    <a:pt x="2335" y="672"/>
                    <a:pt x="1868" y="973"/>
                  </a:cubicBezTo>
                  <a:cubicBezTo>
                    <a:pt x="1368" y="1273"/>
                    <a:pt x="834" y="1506"/>
                    <a:pt x="267" y="1640"/>
                  </a:cubicBezTo>
                  <a:cubicBezTo>
                    <a:pt x="101" y="1707"/>
                    <a:pt x="0" y="1840"/>
                    <a:pt x="0" y="2007"/>
                  </a:cubicBezTo>
                  <a:cubicBezTo>
                    <a:pt x="0" y="2111"/>
                    <a:pt x="82" y="2195"/>
                    <a:pt x="181" y="2195"/>
                  </a:cubicBezTo>
                  <a:cubicBezTo>
                    <a:pt x="209" y="2195"/>
                    <a:pt x="238" y="2188"/>
                    <a:pt x="267" y="2174"/>
                  </a:cubicBezTo>
                  <a:cubicBezTo>
                    <a:pt x="868" y="1940"/>
                    <a:pt x="1468" y="1640"/>
                    <a:pt x="2002" y="1273"/>
                  </a:cubicBezTo>
                  <a:cubicBezTo>
                    <a:pt x="2502" y="939"/>
                    <a:pt x="2969" y="539"/>
                    <a:pt x="3336" y="39"/>
                  </a:cubicBezTo>
                  <a:cubicBezTo>
                    <a:pt x="3364" y="10"/>
                    <a:pt x="3357" y="0"/>
                    <a:pt x="3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2"/>
            <p:cNvSpPr/>
            <p:nvPr/>
          </p:nvSpPr>
          <p:spPr>
            <a:xfrm>
              <a:off x="4066825" y="4079900"/>
              <a:ext cx="47725" cy="129000"/>
            </a:xfrm>
            <a:custGeom>
              <a:avLst/>
              <a:gdLst/>
              <a:ahLst/>
              <a:cxnLst/>
              <a:rect l="l" t="t" r="r" b="b"/>
              <a:pathLst>
                <a:path w="1909" h="5160" extrusionOk="0">
                  <a:moveTo>
                    <a:pt x="5" y="0"/>
                  </a:moveTo>
                  <a:cubicBezTo>
                    <a:pt x="1" y="0"/>
                    <a:pt x="1" y="3"/>
                    <a:pt x="7" y="9"/>
                  </a:cubicBezTo>
                  <a:cubicBezTo>
                    <a:pt x="241" y="410"/>
                    <a:pt x="474" y="843"/>
                    <a:pt x="674" y="1277"/>
                  </a:cubicBezTo>
                  <a:cubicBezTo>
                    <a:pt x="841" y="1644"/>
                    <a:pt x="1008" y="2078"/>
                    <a:pt x="1108" y="2478"/>
                  </a:cubicBezTo>
                  <a:cubicBezTo>
                    <a:pt x="1342" y="3312"/>
                    <a:pt x="1508" y="4179"/>
                    <a:pt x="1575" y="5046"/>
                  </a:cubicBezTo>
                  <a:cubicBezTo>
                    <a:pt x="1575" y="5128"/>
                    <a:pt x="1630" y="5160"/>
                    <a:pt x="1696" y="5160"/>
                  </a:cubicBezTo>
                  <a:cubicBezTo>
                    <a:pt x="1791" y="5160"/>
                    <a:pt x="1909" y="5092"/>
                    <a:pt x="1909" y="5013"/>
                  </a:cubicBezTo>
                  <a:cubicBezTo>
                    <a:pt x="1909" y="4112"/>
                    <a:pt x="1742" y="3212"/>
                    <a:pt x="1408" y="2378"/>
                  </a:cubicBezTo>
                  <a:cubicBezTo>
                    <a:pt x="1275" y="1977"/>
                    <a:pt x="1141" y="1611"/>
                    <a:pt x="941" y="1244"/>
                  </a:cubicBezTo>
                  <a:cubicBezTo>
                    <a:pt x="741" y="777"/>
                    <a:pt x="441" y="376"/>
                    <a:pt x="107" y="43"/>
                  </a:cubicBezTo>
                  <a:cubicBezTo>
                    <a:pt x="107" y="43"/>
                    <a:pt x="22" y="0"/>
                    <a:pt x="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2"/>
            <p:cNvSpPr/>
            <p:nvPr/>
          </p:nvSpPr>
          <p:spPr>
            <a:xfrm>
              <a:off x="3996100" y="4135150"/>
              <a:ext cx="75925" cy="129300"/>
            </a:xfrm>
            <a:custGeom>
              <a:avLst/>
              <a:gdLst/>
              <a:ahLst/>
              <a:cxnLst/>
              <a:rect l="l" t="t" r="r" b="b"/>
              <a:pathLst>
                <a:path w="3037" h="5172" extrusionOk="0">
                  <a:moveTo>
                    <a:pt x="710" y="0"/>
                  </a:moveTo>
                  <a:cubicBezTo>
                    <a:pt x="707" y="0"/>
                    <a:pt x="704" y="0"/>
                    <a:pt x="701" y="1"/>
                  </a:cubicBezTo>
                  <a:cubicBezTo>
                    <a:pt x="535" y="1"/>
                    <a:pt x="1" y="1435"/>
                    <a:pt x="468" y="3003"/>
                  </a:cubicBezTo>
                  <a:cubicBezTo>
                    <a:pt x="701" y="3971"/>
                    <a:pt x="1335" y="4771"/>
                    <a:pt x="2236" y="5171"/>
                  </a:cubicBezTo>
                  <a:cubicBezTo>
                    <a:pt x="2903" y="4371"/>
                    <a:pt x="3036" y="3237"/>
                    <a:pt x="2603" y="2269"/>
                  </a:cubicBezTo>
                  <a:cubicBezTo>
                    <a:pt x="2045" y="989"/>
                    <a:pt x="906" y="0"/>
                    <a:pt x="7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2"/>
            <p:cNvSpPr/>
            <p:nvPr/>
          </p:nvSpPr>
          <p:spPr>
            <a:xfrm>
              <a:off x="4035150" y="4198375"/>
              <a:ext cx="26025" cy="135200"/>
            </a:xfrm>
            <a:custGeom>
              <a:avLst/>
              <a:gdLst/>
              <a:ahLst/>
              <a:cxnLst/>
              <a:rect l="l" t="t" r="r" b="b"/>
              <a:pathLst>
                <a:path w="1041" h="5408" extrusionOk="0">
                  <a:moveTo>
                    <a:pt x="2" y="0"/>
                  </a:moveTo>
                  <a:cubicBezTo>
                    <a:pt x="1" y="0"/>
                    <a:pt x="2" y="2"/>
                    <a:pt x="7" y="7"/>
                  </a:cubicBezTo>
                  <a:cubicBezTo>
                    <a:pt x="140" y="474"/>
                    <a:pt x="274" y="908"/>
                    <a:pt x="374" y="1375"/>
                  </a:cubicBezTo>
                  <a:cubicBezTo>
                    <a:pt x="474" y="1808"/>
                    <a:pt x="540" y="2242"/>
                    <a:pt x="574" y="2676"/>
                  </a:cubicBezTo>
                  <a:cubicBezTo>
                    <a:pt x="641" y="3543"/>
                    <a:pt x="607" y="4410"/>
                    <a:pt x="474" y="5278"/>
                  </a:cubicBezTo>
                  <a:cubicBezTo>
                    <a:pt x="456" y="5366"/>
                    <a:pt x="550" y="5407"/>
                    <a:pt x="648" y="5407"/>
                  </a:cubicBezTo>
                  <a:cubicBezTo>
                    <a:pt x="735" y="5407"/>
                    <a:pt x="825" y="5374"/>
                    <a:pt x="841" y="5311"/>
                  </a:cubicBezTo>
                  <a:cubicBezTo>
                    <a:pt x="1041" y="4410"/>
                    <a:pt x="1041" y="3510"/>
                    <a:pt x="907" y="2609"/>
                  </a:cubicBezTo>
                  <a:cubicBezTo>
                    <a:pt x="841" y="2209"/>
                    <a:pt x="774" y="1808"/>
                    <a:pt x="674" y="1408"/>
                  </a:cubicBezTo>
                  <a:cubicBezTo>
                    <a:pt x="540" y="941"/>
                    <a:pt x="340" y="474"/>
                    <a:pt x="107" y="74"/>
                  </a:cubicBezTo>
                  <a:cubicBezTo>
                    <a:pt x="107" y="74"/>
                    <a:pt x="9" y="0"/>
                    <a:pt x="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2"/>
            <p:cNvSpPr/>
            <p:nvPr/>
          </p:nvSpPr>
          <p:spPr>
            <a:xfrm>
              <a:off x="3182200" y="4155375"/>
              <a:ext cx="802250" cy="463500"/>
            </a:xfrm>
            <a:custGeom>
              <a:avLst/>
              <a:gdLst/>
              <a:ahLst/>
              <a:cxnLst/>
              <a:rect l="l" t="t" r="r" b="b"/>
              <a:pathLst>
                <a:path w="32090" h="18540" extrusionOk="0">
                  <a:moveTo>
                    <a:pt x="16029" y="1"/>
                  </a:moveTo>
                  <a:cubicBezTo>
                    <a:pt x="11917" y="1"/>
                    <a:pt x="7806" y="910"/>
                    <a:pt x="4670" y="2728"/>
                  </a:cubicBezTo>
                  <a:cubicBezTo>
                    <a:pt x="3136" y="3562"/>
                    <a:pt x="1802" y="4796"/>
                    <a:pt x="868" y="6264"/>
                  </a:cubicBezTo>
                  <a:lnTo>
                    <a:pt x="0" y="6264"/>
                  </a:lnTo>
                  <a:lnTo>
                    <a:pt x="0" y="9566"/>
                  </a:lnTo>
                  <a:cubicBezTo>
                    <a:pt x="100" y="11834"/>
                    <a:pt x="1668" y="14103"/>
                    <a:pt x="4704" y="15837"/>
                  </a:cubicBezTo>
                  <a:cubicBezTo>
                    <a:pt x="7839" y="17639"/>
                    <a:pt x="11951" y="18539"/>
                    <a:pt x="16058" y="18539"/>
                  </a:cubicBezTo>
                  <a:cubicBezTo>
                    <a:pt x="20165" y="18539"/>
                    <a:pt x="24268" y="17639"/>
                    <a:pt x="27387" y="15837"/>
                  </a:cubicBezTo>
                  <a:cubicBezTo>
                    <a:pt x="30422" y="14103"/>
                    <a:pt x="31990" y="11834"/>
                    <a:pt x="32090" y="9566"/>
                  </a:cubicBezTo>
                  <a:lnTo>
                    <a:pt x="32090" y="6264"/>
                  </a:lnTo>
                  <a:lnTo>
                    <a:pt x="31223" y="6264"/>
                  </a:lnTo>
                  <a:cubicBezTo>
                    <a:pt x="30255" y="4796"/>
                    <a:pt x="28954" y="3562"/>
                    <a:pt x="27387" y="2728"/>
                  </a:cubicBezTo>
                  <a:cubicBezTo>
                    <a:pt x="24251" y="910"/>
                    <a:pt x="20140" y="1"/>
                    <a:pt x="16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2"/>
            <p:cNvSpPr/>
            <p:nvPr/>
          </p:nvSpPr>
          <p:spPr>
            <a:xfrm>
              <a:off x="3146350" y="4080325"/>
              <a:ext cx="876475" cy="463800"/>
            </a:xfrm>
            <a:custGeom>
              <a:avLst/>
              <a:gdLst/>
              <a:ahLst/>
              <a:cxnLst/>
              <a:rect l="l" t="t" r="r" b="b"/>
              <a:pathLst>
                <a:path w="35059" h="18552" extrusionOk="0">
                  <a:moveTo>
                    <a:pt x="17463" y="1"/>
                  </a:moveTo>
                  <a:cubicBezTo>
                    <a:pt x="13351" y="1"/>
                    <a:pt x="9240" y="910"/>
                    <a:pt x="6104" y="2728"/>
                  </a:cubicBezTo>
                  <a:cubicBezTo>
                    <a:pt x="5137" y="3261"/>
                    <a:pt x="4270" y="3929"/>
                    <a:pt x="3503" y="4696"/>
                  </a:cubicBezTo>
                  <a:cubicBezTo>
                    <a:pt x="0" y="8232"/>
                    <a:pt x="867" y="12802"/>
                    <a:pt x="6104" y="15837"/>
                  </a:cubicBezTo>
                  <a:cubicBezTo>
                    <a:pt x="6838" y="16237"/>
                    <a:pt x="7572" y="16604"/>
                    <a:pt x="8373" y="16905"/>
                  </a:cubicBezTo>
                  <a:lnTo>
                    <a:pt x="8606" y="17005"/>
                  </a:lnTo>
                  <a:cubicBezTo>
                    <a:pt x="11286" y="18037"/>
                    <a:pt x="14379" y="18551"/>
                    <a:pt x="17472" y="18551"/>
                  </a:cubicBezTo>
                  <a:cubicBezTo>
                    <a:pt x="21577" y="18551"/>
                    <a:pt x="25682" y="17644"/>
                    <a:pt x="28821" y="15837"/>
                  </a:cubicBezTo>
                  <a:cubicBezTo>
                    <a:pt x="35058" y="12201"/>
                    <a:pt x="35058" y="6330"/>
                    <a:pt x="28821" y="2728"/>
                  </a:cubicBezTo>
                  <a:cubicBezTo>
                    <a:pt x="25685" y="910"/>
                    <a:pt x="21574" y="1"/>
                    <a:pt x="17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72"/>
            <p:cNvSpPr/>
            <p:nvPr/>
          </p:nvSpPr>
          <p:spPr>
            <a:xfrm>
              <a:off x="3146350" y="4197700"/>
              <a:ext cx="209325" cy="305250"/>
            </a:xfrm>
            <a:custGeom>
              <a:avLst/>
              <a:gdLst/>
              <a:ahLst/>
              <a:cxnLst/>
              <a:rect l="l" t="t" r="r" b="b"/>
              <a:pathLst>
                <a:path w="8373" h="12210" extrusionOk="0">
                  <a:moveTo>
                    <a:pt x="3503" y="1"/>
                  </a:moveTo>
                  <a:cubicBezTo>
                    <a:pt x="0" y="3537"/>
                    <a:pt x="867" y="8107"/>
                    <a:pt x="6104" y="11142"/>
                  </a:cubicBezTo>
                  <a:cubicBezTo>
                    <a:pt x="6838" y="11542"/>
                    <a:pt x="7605" y="11909"/>
                    <a:pt x="8373" y="12210"/>
                  </a:cubicBezTo>
                  <a:cubicBezTo>
                    <a:pt x="6838" y="11576"/>
                    <a:pt x="2402" y="8907"/>
                    <a:pt x="1835" y="5705"/>
                  </a:cubicBezTo>
                  <a:cubicBezTo>
                    <a:pt x="1501" y="3637"/>
                    <a:pt x="2135" y="1569"/>
                    <a:pt x="3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72"/>
            <p:cNvSpPr/>
            <p:nvPr/>
          </p:nvSpPr>
          <p:spPr>
            <a:xfrm>
              <a:off x="3809300" y="4120975"/>
              <a:ext cx="209350" cy="306100"/>
            </a:xfrm>
            <a:custGeom>
              <a:avLst/>
              <a:gdLst/>
              <a:ahLst/>
              <a:cxnLst/>
              <a:rect l="l" t="t" r="r" b="b"/>
              <a:pathLst>
                <a:path w="8374" h="12244" extrusionOk="0">
                  <a:moveTo>
                    <a:pt x="1" y="1"/>
                  </a:moveTo>
                  <a:cubicBezTo>
                    <a:pt x="1569" y="635"/>
                    <a:pt x="6005" y="3337"/>
                    <a:pt x="6572" y="6506"/>
                  </a:cubicBezTo>
                  <a:cubicBezTo>
                    <a:pt x="6873" y="8574"/>
                    <a:pt x="6272" y="10675"/>
                    <a:pt x="4904" y="12243"/>
                  </a:cubicBezTo>
                  <a:cubicBezTo>
                    <a:pt x="8374" y="8707"/>
                    <a:pt x="7506" y="4104"/>
                    <a:pt x="2269" y="1102"/>
                  </a:cubicBezTo>
                  <a:cubicBezTo>
                    <a:pt x="1535" y="668"/>
                    <a:pt x="768" y="3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2"/>
            <p:cNvSpPr/>
            <p:nvPr/>
          </p:nvSpPr>
          <p:spPr>
            <a:xfrm>
              <a:off x="3278100" y="4151550"/>
              <a:ext cx="609625" cy="320750"/>
            </a:xfrm>
            <a:custGeom>
              <a:avLst/>
              <a:gdLst/>
              <a:ahLst/>
              <a:cxnLst/>
              <a:rect l="l" t="t" r="r" b="b"/>
              <a:pathLst>
                <a:path w="24385" h="12830" extrusionOk="0">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2"/>
            <p:cNvSpPr/>
            <p:nvPr/>
          </p:nvSpPr>
          <p:spPr>
            <a:xfrm>
              <a:off x="3278100" y="4151550"/>
              <a:ext cx="609625" cy="320750"/>
            </a:xfrm>
            <a:custGeom>
              <a:avLst/>
              <a:gdLst/>
              <a:ahLst/>
              <a:cxnLst/>
              <a:rect l="l" t="t" r="r" b="b"/>
              <a:pathLst>
                <a:path w="24385" h="12830" extrusionOk="0">
                  <a:moveTo>
                    <a:pt x="12194" y="1"/>
                  </a:moveTo>
                  <a:cubicBezTo>
                    <a:pt x="9343" y="1"/>
                    <a:pt x="6495" y="627"/>
                    <a:pt x="4337" y="1880"/>
                  </a:cubicBezTo>
                  <a:cubicBezTo>
                    <a:pt x="167" y="4282"/>
                    <a:pt x="0" y="8118"/>
                    <a:pt x="3803" y="10620"/>
                  </a:cubicBezTo>
                  <a:cubicBezTo>
                    <a:pt x="3970" y="10720"/>
                    <a:pt x="4137" y="10853"/>
                    <a:pt x="4337" y="10953"/>
                  </a:cubicBezTo>
                  <a:cubicBezTo>
                    <a:pt x="6505" y="12204"/>
                    <a:pt x="9349" y="12830"/>
                    <a:pt x="12193" y="12830"/>
                  </a:cubicBezTo>
                  <a:cubicBezTo>
                    <a:pt x="15036" y="12830"/>
                    <a:pt x="17880" y="12204"/>
                    <a:pt x="20048" y="10953"/>
                  </a:cubicBezTo>
                  <a:cubicBezTo>
                    <a:pt x="24385" y="8452"/>
                    <a:pt x="24385" y="4382"/>
                    <a:pt x="20048" y="1880"/>
                  </a:cubicBezTo>
                  <a:cubicBezTo>
                    <a:pt x="19881" y="1780"/>
                    <a:pt x="19681" y="1680"/>
                    <a:pt x="19514" y="1580"/>
                  </a:cubicBezTo>
                  <a:cubicBezTo>
                    <a:pt x="17424" y="527"/>
                    <a:pt x="14808" y="1"/>
                    <a:pt x="121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2"/>
            <p:cNvSpPr/>
            <p:nvPr/>
          </p:nvSpPr>
          <p:spPr>
            <a:xfrm>
              <a:off x="3317300" y="4158500"/>
              <a:ext cx="531225" cy="306925"/>
            </a:xfrm>
            <a:custGeom>
              <a:avLst/>
              <a:gdLst/>
              <a:ahLst/>
              <a:cxnLst/>
              <a:rect l="l" t="t" r="r" b="b"/>
              <a:pathLst>
                <a:path w="21249" h="12277" extrusionOk="0">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2"/>
            <p:cNvSpPr/>
            <p:nvPr/>
          </p:nvSpPr>
          <p:spPr>
            <a:xfrm>
              <a:off x="3317300" y="4158500"/>
              <a:ext cx="531225" cy="306925"/>
            </a:xfrm>
            <a:custGeom>
              <a:avLst/>
              <a:gdLst/>
              <a:ahLst/>
              <a:cxnLst/>
              <a:rect l="l" t="t" r="r" b="b"/>
              <a:pathLst>
                <a:path w="21249" h="12277" extrusionOk="0">
                  <a:moveTo>
                    <a:pt x="10608" y="1"/>
                  </a:moveTo>
                  <a:cubicBezTo>
                    <a:pt x="4737" y="1"/>
                    <a:pt x="0" y="2736"/>
                    <a:pt x="0" y="6139"/>
                  </a:cubicBezTo>
                  <a:cubicBezTo>
                    <a:pt x="0" y="9508"/>
                    <a:pt x="4737" y="12276"/>
                    <a:pt x="10608" y="12276"/>
                  </a:cubicBezTo>
                  <a:cubicBezTo>
                    <a:pt x="16479" y="12276"/>
                    <a:pt x="21249" y="9508"/>
                    <a:pt x="21249" y="6139"/>
                  </a:cubicBezTo>
                  <a:cubicBezTo>
                    <a:pt x="21249" y="2736"/>
                    <a:pt x="16479" y="1"/>
                    <a:pt x="106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72"/>
            <p:cNvSpPr/>
            <p:nvPr/>
          </p:nvSpPr>
          <p:spPr>
            <a:xfrm>
              <a:off x="3319800" y="4201050"/>
              <a:ext cx="525400" cy="264375"/>
            </a:xfrm>
            <a:custGeom>
              <a:avLst/>
              <a:gdLst/>
              <a:ahLst/>
              <a:cxnLst/>
              <a:rect l="l" t="t" r="r" b="b"/>
              <a:pathLst>
                <a:path w="21016" h="10575" extrusionOk="0">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72"/>
            <p:cNvSpPr/>
            <p:nvPr/>
          </p:nvSpPr>
          <p:spPr>
            <a:xfrm>
              <a:off x="3319800" y="4201050"/>
              <a:ext cx="525400" cy="264375"/>
            </a:xfrm>
            <a:custGeom>
              <a:avLst/>
              <a:gdLst/>
              <a:ahLst/>
              <a:cxnLst/>
              <a:rect l="l" t="t" r="r" b="b"/>
              <a:pathLst>
                <a:path w="21016" h="10575" extrusionOk="0">
                  <a:moveTo>
                    <a:pt x="10520" y="0"/>
                  </a:moveTo>
                  <a:cubicBezTo>
                    <a:pt x="7806" y="0"/>
                    <a:pt x="5087" y="601"/>
                    <a:pt x="3002" y="1802"/>
                  </a:cubicBezTo>
                  <a:cubicBezTo>
                    <a:pt x="1301" y="2802"/>
                    <a:pt x="301" y="4003"/>
                    <a:pt x="0" y="5304"/>
                  </a:cubicBezTo>
                  <a:cubicBezTo>
                    <a:pt x="301" y="6572"/>
                    <a:pt x="1301" y="7806"/>
                    <a:pt x="3002" y="8773"/>
                  </a:cubicBezTo>
                  <a:cubicBezTo>
                    <a:pt x="5071" y="9974"/>
                    <a:pt x="7789" y="10574"/>
                    <a:pt x="10508" y="10574"/>
                  </a:cubicBezTo>
                  <a:cubicBezTo>
                    <a:pt x="13226" y="10574"/>
                    <a:pt x="15945" y="9974"/>
                    <a:pt x="18013" y="8773"/>
                  </a:cubicBezTo>
                  <a:cubicBezTo>
                    <a:pt x="19714" y="7806"/>
                    <a:pt x="20715" y="6572"/>
                    <a:pt x="21015" y="5304"/>
                  </a:cubicBezTo>
                  <a:cubicBezTo>
                    <a:pt x="20715" y="4003"/>
                    <a:pt x="19714" y="2802"/>
                    <a:pt x="18013" y="1802"/>
                  </a:cubicBezTo>
                  <a:cubicBezTo>
                    <a:pt x="15945" y="601"/>
                    <a:pt x="13235" y="0"/>
                    <a:pt x="105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2"/>
            <p:cNvSpPr/>
            <p:nvPr/>
          </p:nvSpPr>
          <p:spPr>
            <a:xfrm>
              <a:off x="3409850" y="4214375"/>
              <a:ext cx="347775" cy="227700"/>
            </a:xfrm>
            <a:custGeom>
              <a:avLst/>
              <a:gdLst/>
              <a:ahLst/>
              <a:cxnLst/>
              <a:rect l="l" t="t" r="r" b="b"/>
              <a:pathLst>
                <a:path w="13911" h="9108" extrusionOk="0">
                  <a:moveTo>
                    <a:pt x="9437" y="5289"/>
                  </a:moveTo>
                  <a:cubicBezTo>
                    <a:pt x="9768" y="5289"/>
                    <a:pt x="10080" y="5352"/>
                    <a:pt x="10375" y="5505"/>
                  </a:cubicBezTo>
                  <a:lnTo>
                    <a:pt x="10175" y="5638"/>
                  </a:lnTo>
                  <a:cubicBezTo>
                    <a:pt x="10041" y="5705"/>
                    <a:pt x="9941" y="5772"/>
                    <a:pt x="9808" y="5838"/>
                  </a:cubicBezTo>
                  <a:cubicBezTo>
                    <a:pt x="9353" y="6014"/>
                    <a:pt x="8879" y="6106"/>
                    <a:pt x="8406" y="6106"/>
                  </a:cubicBezTo>
                  <a:cubicBezTo>
                    <a:pt x="7978" y="6106"/>
                    <a:pt x="7551" y="6030"/>
                    <a:pt x="7139" y="5872"/>
                  </a:cubicBezTo>
                  <a:cubicBezTo>
                    <a:pt x="7992" y="5558"/>
                    <a:pt x="8755" y="5289"/>
                    <a:pt x="9437" y="5289"/>
                  </a:cubicBezTo>
                  <a:close/>
                  <a:moveTo>
                    <a:pt x="1635" y="1"/>
                  </a:moveTo>
                  <a:lnTo>
                    <a:pt x="1" y="935"/>
                  </a:lnTo>
                  <a:lnTo>
                    <a:pt x="1" y="2203"/>
                  </a:lnTo>
                  <a:lnTo>
                    <a:pt x="568" y="2503"/>
                  </a:lnTo>
                  <a:cubicBezTo>
                    <a:pt x="401" y="2736"/>
                    <a:pt x="334" y="2970"/>
                    <a:pt x="301" y="3237"/>
                  </a:cubicBezTo>
                  <a:lnTo>
                    <a:pt x="301" y="4504"/>
                  </a:lnTo>
                  <a:cubicBezTo>
                    <a:pt x="301" y="5005"/>
                    <a:pt x="701" y="5505"/>
                    <a:pt x="1469" y="5972"/>
                  </a:cubicBezTo>
                  <a:cubicBezTo>
                    <a:pt x="2169" y="6372"/>
                    <a:pt x="2936" y="6606"/>
                    <a:pt x="3704" y="6639"/>
                  </a:cubicBezTo>
                  <a:lnTo>
                    <a:pt x="4171" y="6639"/>
                  </a:lnTo>
                  <a:cubicBezTo>
                    <a:pt x="5004" y="6572"/>
                    <a:pt x="5805" y="6372"/>
                    <a:pt x="6572" y="6105"/>
                  </a:cubicBezTo>
                  <a:lnTo>
                    <a:pt x="7039" y="5939"/>
                  </a:lnTo>
                  <a:lnTo>
                    <a:pt x="7039" y="5939"/>
                  </a:lnTo>
                  <a:lnTo>
                    <a:pt x="5672" y="7306"/>
                  </a:lnTo>
                  <a:lnTo>
                    <a:pt x="5672" y="8574"/>
                  </a:lnTo>
                  <a:cubicBezTo>
                    <a:pt x="6433" y="8857"/>
                    <a:pt x="7235" y="9001"/>
                    <a:pt x="8037" y="9001"/>
                  </a:cubicBezTo>
                  <a:cubicBezTo>
                    <a:pt x="9028" y="9001"/>
                    <a:pt x="10021" y="8782"/>
                    <a:pt x="10942" y="8340"/>
                  </a:cubicBezTo>
                  <a:lnTo>
                    <a:pt x="12276" y="9107"/>
                  </a:lnTo>
                  <a:lnTo>
                    <a:pt x="13911" y="8173"/>
                  </a:lnTo>
                  <a:lnTo>
                    <a:pt x="13911" y="6939"/>
                  </a:lnTo>
                  <a:lnTo>
                    <a:pt x="13344" y="6606"/>
                  </a:lnTo>
                  <a:cubicBezTo>
                    <a:pt x="13511" y="6339"/>
                    <a:pt x="13611" y="6039"/>
                    <a:pt x="13611" y="5738"/>
                  </a:cubicBezTo>
                  <a:lnTo>
                    <a:pt x="13611" y="4504"/>
                  </a:lnTo>
                  <a:cubicBezTo>
                    <a:pt x="13611" y="3970"/>
                    <a:pt x="13244" y="3470"/>
                    <a:pt x="12476" y="3003"/>
                  </a:cubicBezTo>
                  <a:lnTo>
                    <a:pt x="12443" y="3003"/>
                  </a:lnTo>
                  <a:cubicBezTo>
                    <a:pt x="11652" y="2543"/>
                    <a:pt x="10850" y="2377"/>
                    <a:pt x="10072" y="2377"/>
                  </a:cubicBezTo>
                  <a:cubicBezTo>
                    <a:pt x="9440" y="2377"/>
                    <a:pt x="8823" y="2487"/>
                    <a:pt x="8240" y="2636"/>
                  </a:cubicBezTo>
                  <a:cubicBezTo>
                    <a:pt x="7673" y="2770"/>
                    <a:pt x="7139" y="2936"/>
                    <a:pt x="6672" y="3137"/>
                  </a:cubicBezTo>
                  <a:cubicBezTo>
                    <a:pt x="6105" y="3337"/>
                    <a:pt x="5538" y="3503"/>
                    <a:pt x="4971" y="3637"/>
                  </a:cubicBezTo>
                  <a:cubicBezTo>
                    <a:pt x="4704" y="3704"/>
                    <a:pt x="4437" y="3737"/>
                    <a:pt x="4171" y="3737"/>
                  </a:cubicBezTo>
                  <a:cubicBezTo>
                    <a:pt x="3937" y="3704"/>
                    <a:pt x="3704" y="3637"/>
                    <a:pt x="3503" y="3537"/>
                  </a:cubicBezTo>
                  <a:lnTo>
                    <a:pt x="3570" y="3503"/>
                  </a:lnTo>
                  <a:lnTo>
                    <a:pt x="3737" y="3403"/>
                  </a:lnTo>
                  <a:cubicBezTo>
                    <a:pt x="3870" y="3337"/>
                    <a:pt x="4037" y="3237"/>
                    <a:pt x="4171" y="3170"/>
                  </a:cubicBezTo>
                  <a:cubicBezTo>
                    <a:pt x="4564" y="2999"/>
                    <a:pt x="4976" y="2915"/>
                    <a:pt x="5386" y="2915"/>
                  </a:cubicBezTo>
                  <a:cubicBezTo>
                    <a:pt x="5776" y="2915"/>
                    <a:pt x="6165" y="2990"/>
                    <a:pt x="6539" y="3137"/>
                  </a:cubicBezTo>
                  <a:lnTo>
                    <a:pt x="7907" y="1769"/>
                  </a:lnTo>
                  <a:lnTo>
                    <a:pt x="7907" y="501"/>
                  </a:lnTo>
                  <a:cubicBezTo>
                    <a:pt x="7225" y="274"/>
                    <a:pt x="6511" y="154"/>
                    <a:pt x="5795" y="154"/>
                  </a:cubicBezTo>
                  <a:cubicBezTo>
                    <a:pt x="5250" y="154"/>
                    <a:pt x="4704" y="224"/>
                    <a:pt x="4171" y="368"/>
                  </a:cubicBezTo>
                  <a:cubicBezTo>
                    <a:pt x="3770" y="468"/>
                    <a:pt x="3370" y="601"/>
                    <a:pt x="3003" y="802"/>
                  </a:cubicBezTo>
                  <a:lnTo>
                    <a:pt x="1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2"/>
            <p:cNvSpPr/>
            <p:nvPr/>
          </p:nvSpPr>
          <p:spPr>
            <a:xfrm>
              <a:off x="3408200" y="4213550"/>
              <a:ext cx="353600" cy="196825"/>
            </a:xfrm>
            <a:custGeom>
              <a:avLst/>
              <a:gdLst/>
              <a:ahLst/>
              <a:cxnLst/>
              <a:rect l="l" t="t" r="r" b="b"/>
              <a:pathLst>
                <a:path w="14144" h="7873" extrusionOk="0">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2"/>
            <p:cNvSpPr/>
            <p:nvPr/>
          </p:nvSpPr>
          <p:spPr>
            <a:xfrm>
              <a:off x="3408200" y="4213550"/>
              <a:ext cx="353600" cy="196825"/>
            </a:xfrm>
            <a:custGeom>
              <a:avLst/>
              <a:gdLst/>
              <a:ahLst/>
              <a:cxnLst/>
              <a:rect l="l" t="t" r="r" b="b"/>
              <a:pathLst>
                <a:path w="14144" h="7873" extrusionOk="0">
                  <a:moveTo>
                    <a:pt x="1668" y="1"/>
                  </a:moveTo>
                  <a:lnTo>
                    <a:pt x="34" y="968"/>
                  </a:lnTo>
                  <a:lnTo>
                    <a:pt x="1401" y="1735"/>
                  </a:lnTo>
                  <a:cubicBezTo>
                    <a:pt x="34" y="2769"/>
                    <a:pt x="0" y="3837"/>
                    <a:pt x="1535" y="4737"/>
                  </a:cubicBezTo>
                  <a:cubicBezTo>
                    <a:pt x="2235" y="5138"/>
                    <a:pt x="3002" y="5338"/>
                    <a:pt x="3770" y="5371"/>
                  </a:cubicBezTo>
                  <a:lnTo>
                    <a:pt x="4237" y="5371"/>
                  </a:lnTo>
                  <a:cubicBezTo>
                    <a:pt x="5070" y="5304"/>
                    <a:pt x="5871" y="5138"/>
                    <a:pt x="6638" y="4871"/>
                  </a:cubicBezTo>
                  <a:cubicBezTo>
                    <a:pt x="7739" y="4496"/>
                    <a:pt x="8692" y="4072"/>
                    <a:pt x="9520" y="4072"/>
                  </a:cubicBezTo>
                  <a:cubicBezTo>
                    <a:pt x="9871" y="4072"/>
                    <a:pt x="10200" y="4148"/>
                    <a:pt x="10508" y="4337"/>
                  </a:cubicBezTo>
                  <a:cubicBezTo>
                    <a:pt x="11208" y="4737"/>
                    <a:pt x="11041" y="5238"/>
                    <a:pt x="10241" y="5705"/>
                  </a:cubicBezTo>
                  <a:cubicBezTo>
                    <a:pt x="10141" y="5771"/>
                    <a:pt x="10007" y="5805"/>
                    <a:pt x="9874" y="5871"/>
                  </a:cubicBezTo>
                  <a:cubicBezTo>
                    <a:pt x="9430" y="6059"/>
                    <a:pt x="8960" y="6151"/>
                    <a:pt x="8490" y="6151"/>
                  </a:cubicBezTo>
                  <a:cubicBezTo>
                    <a:pt x="8042" y="6151"/>
                    <a:pt x="7595" y="6068"/>
                    <a:pt x="7172" y="5905"/>
                  </a:cubicBezTo>
                  <a:lnTo>
                    <a:pt x="5738" y="7339"/>
                  </a:lnTo>
                  <a:cubicBezTo>
                    <a:pt x="6499" y="7623"/>
                    <a:pt x="7301" y="7766"/>
                    <a:pt x="8103" y="7766"/>
                  </a:cubicBezTo>
                  <a:cubicBezTo>
                    <a:pt x="9094" y="7766"/>
                    <a:pt x="10087" y="7548"/>
                    <a:pt x="11008" y="7106"/>
                  </a:cubicBezTo>
                  <a:lnTo>
                    <a:pt x="12342" y="7873"/>
                  </a:lnTo>
                  <a:lnTo>
                    <a:pt x="13977" y="6939"/>
                  </a:lnTo>
                  <a:lnTo>
                    <a:pt x="12643" y="6172"/>
                  </a:lnTo>
                  <a:cubicBezTo>
                    <a:pt x="13977" y="5104"/>
                    <a:pt x="14144" y="3970"/>
                    <a:pt x="12542" y="3036"/>
                  </a:cubicBezTo>
                  <a:cubicBezTo>
                    <a:pt x="11710" y="2563"/>
                    <a:pt x="10878" y="2391"/>
                    <a:pt x="10076" y="2391"/>
                  </a:cubicBezTo>
                  <a:cubicBezTo>
                    <a:pt x="9464" y="2391"/>
                    <a:pt x="8869" y="2491"/>
                    <a:pt x="8306" y="2636"/>
                  </a:cubicBezTo>
                  <a:cubicBezTo>
                    <a:pt x="7739" y="2769"/>
                    <a:pt x="7205" y="2969"/>
                    <a:pt x="6738" y="3136"/>
                  </a:cubicBezTo>
                  <a:cubicBezTo>
                    <a:pt x="6171" y="3336"/>
                    <a:pt x="5604" y="3503"/>
                    <a:pt x="5037" y="3637"/>
                  </a:cubicBezTo>
                  <a:cubicBezTo>
                    <a:pt x="4770" y="3703"/>
                    <a:pt x="4503" y="3737"/>
                    <a:pt x="4237" y="3737"/>
                  </a:cubicBezTo>
                  <a:cubicBezTo>
                    <a:pt x="3970" y="3703"/>
                    <a:pt x="3703" y="3637"/>
                    <a:pt x="3469" y="3503"/>
                  </a:cubicBezTo>
                  <a:cubicBezTo>
                    <a:pt x="2936" y="3203"/>
                    <a:pt x="2869" y="2736"/>
                    <a:pt x="3636" y="2236"/>
                  </a:cubicBezTo>
                  <a:lnTo>
                    <a:pt x="3803" y="2135"/>
                  </a:lnTo>
                  <a:cubicBezTo>
                    <a:pt x="3936" y="2035"/>
                    <a:pt x="4103" y="1969"/>
                    <a:pt x="4237" y="1902"/>
                  </a:cubicBezTo>
                  <a:cubicBezTo>
                    <a:pt x="4630" y="1731"/>
                    <a:pt x="5042" y="1647"/>
                    <a:pt x="5452" y="1647"/>
                  </a:cubicBezTo>
                  <a:cubicBezTo>
                    <a:pt x="5842" y="1647"/>
                    <a:pt x="6231" y="1722"/>
                    <a:pt x="6605" y="1869"/>
                  </a:cubicBezTo>
                  <a:lnTo>
                    <a:pt x="7939" y="534"/>
                  </a:lnTo>
                  <a:cubicBezTo>
                    <a:pt x="7256" y="288"/>
                    <a:pt x="6541" y="171"/>
                    <a:pt x="5830" y="171"/>
                  </a:cubicBezTo>
                  <a:cubicBezTo>
                    <a:pt x="5291" y="171"/>
                    <a:pt x="4755" y="238"/>
                    <a:pt x="4237" y="368"/>
                  </a:cubicBezTo>
                  <a:cubicBezTo>
                    <a:pt x="3803" y="501"/>
                    <a:pt x="3436" y="634"/>
                    <a:pt x="3036" y="801"/>
                  </a:cubicBezTo>
                  <a:lnTo>
                    <a:pt x="1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2"/>
            <p:cNvSpPr/>
            <p:nvPr/>
          </p:nvSpPr>
          <p:spPr>
            <a:xfrm>
              <a:off x="3409850" y="4213550"/>
              <a:ext cx="74250" cy="23375"/>
            </a:xfrm>
            <a:custGeom>
              <a:avLst/>
              <a:gdLst/>
              <a:ahLst/>
              <a:cxnLst/>
              <a:rect l="l" t="t" r="r" b="b"/>
              <a:pathLst>
                <a:path w="2970" h="935" extrusionOk="0">
                  <a:moveTo>
                    <a:pt x="1602" y="1"/>
                  </a:moveTo>
                  <a:lnTo>
                    <a:pt x="1" y="935"/>
                  </a:lnTo>
                  <a:lnTo>
                    <a:pt x="1635" y="167"/>
                  </a:lnTo>
                  <a:lnTo>
                    <a:pt x="2970" y="768"/>
                  </a:lnTo>
                  <a:lnTo>
                    <a:pt x="2970" y="768"/>
                  </a:lnTo>
                  <a:lnTo>
                    <a:pt x="16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2"/>
            <p:cNvSpPr/>
            <p:nvPr/>
          </p:nvSpPr>
          <p:spPr>
            <a:xfrm>
              <a:off x="3509100" y="4217325"/>
              <a:ext cx="97600" cy="42950"/>
            </a:xfrm>
            <a:custGeom>
              <a:avLst/>
              <a:gdLst/>
              <a:ahLst/>
              <a:cxnLst/>
              <a:rect l="l" t="t" r="r" b="b"/>
              <a:pathLst>
                <a:path w="3904" h="1718" extrusionOk="0">
                  <a:moveTo>
                    <a:pt x="1754" y="1"/>
                  </a:moveTo>
                  <a:cubicBezTo>
                    <a:pt x="1161" y="1"/>
                    <a:pt x="571" y="85"/>
                    <a:pt x="0" y="250"/>
                  </a:cubicBezTo>
                  <a:cubicBezTo>
                    <a:pt x="476" y="155"/>
                    <a:pt x="957" y="109"/>
                    <a:pt x="1437" y="109"/>
                  </a:cubicBezTo>
                  <a:cubicBezTo>
                    <a:pt x="2135" y="109"/>
                    <a:pt x="2831" y="205"/>
                    <a:pt x="3503" y="383"/>
                  </a:cubicBezTo>
                  <a:lnTo>
                    <a:pt x="2536" y="1718"/>
                  </a:lnTo>
                  <a:lnTo>
                    <a:pt x="2536" y="1718"/>
                  </a:lnTo>
                  <a:lnTo>
                    <a:pt x="3903" y="383"/>
                  </a:lnTo>
                  <a:cubicBezTo>
                    <a:pt x="3206" y="126"/>
                    <a:pt x="2478" y="1"/>
                    <a:pt x="1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72"/>
            <p:cNvSpPr/>
            <p:nvPr/>
          </p:nvSpPr>
          <p:spPr>
            <a:xfrm>
              <a:off x="3615850" y="4273300"/>
              <a:ext cx="145125" cy="93725"/>
            </a:xfrm>
            <a:custGeom>
              <a:avLst/>
              <a:gdLst/>
              <a:ahLst/>
              <a:cxnLst/>
              <a:rect l="l" t="t" r="r" b="b"/>
              <a:pathLst>
                <a:path w="5805" h="3749" extrusionOk="0">
                  <a:moveTo>
                    <a:pt x="1768" y="1"/>
                  </a:moveTo>
                  <a:cubicBezTo>
                    <a:pt x="1158" y="1"/>
                    <a:pt x="563" y="101"/>
                    <a:pt x="0" y="246"/>
                  </a:cubicBezTo>
                  <a:cubicBezTo>
                    <a:pt x="409" y="154"/>
                    <a:pt x="827" y="109"/>
                    <a:pt x="1245" y="109"/>
                  </a:cubicBezTo>
                  <a:cubicBezTo>
                    <a:pt x="2191" y="109"/>
                    <a:pt x="3137" y="340"/>
                    <a:pt x="3970" y="780"/>
                  </a:cubicBezTo>
                  <a:cubicBezTo>
                    <a:pt x="5271" y="1513"/>
                    <a:pt x="5504" y="2447"/>
                    <a:pt x="4303" y="3748"/>
                  </a:cubicBezTo>
                  <a:cubicBezTo>
                    <a:pt x="5671" y="2714"/>
                    <a:pt x="5804" y="1547"/>
                    <a:pt x="4236" y="646"/>
                  </a:cubicBezTo>
                  <a:lnTo>
                    <a:pt x="4203" y="646"/>
                  </a:lnTo>
                  <a:cubicBezTo>
                    <a:pt x="3390" y="173"/>
                    <a:pt x="2566" y="1"/>
                    <a:pt x="1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72"/>
            <p:cNvSpPr/>
            <p:nvPr/>
          </p:nvSpPr>
          <p:spPr>
            <a:xfrm>
              <a:off x="3716750" y="4367000"/>
              <a:ext cx="40875" cy="43375"/>
            </a:xfrm>
            <a:custGeom>
              <a:avLst/>
              <a:gdLst/>
              <a:ahLst/>
              <a:cxnLst/>
              <a:rect l="l" t="t" r="r" b="b"/>
              <a:pathLst>
                <a:path w="1635" h="1735" extrusionOk="0">
                  <a:moveTo>
                    <a:pt x="267" y="0"/>
                  </a:moveTo>
                  <a:lnTo>
                    <a:pt x="1301" y="801"/>
                  </a:lnTo>
                  <a:lnTo>
                    <a:pt x="0" y="1735"/>
                  </a:lnTo>
                  <a:lnTo>
                    <a:pt x="1635" y="801"/>
                  </a:lnTo>
                  <a:lnTo>
                    <a:pt x="2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2"/>
            <p:cNvSpPr/>
            <p:nvPr/>
          </p:nvSpPr>
          <p:spPr>
            <a:xfrm>
              <a:off x="3551625" y="4360325"/>
              <a:ext cx="103425" cy="35875"/>
            </a:xfrm>
            <a:custGeom>
              <a:avLst/>
              <a:gdLst/>
              <a:ahLst/>
              <a:cxnLst/>
              <a:rect l="l" t="t" r="r" b="b"/>
              <a:pathLst>
                <a:path w="4137" h="1435" extrusionOk="0">
                  <a:moveTo>
                    <a:pt x="1435" y="0"/>
                  </a:moveTo>
                  <a:lnTo>
                    <a:pt x="1" y="1435"/>
                  </a:lnTo>
                  <a:lnTo>
                    <a:pt x="1535" y="201"/>
                  </a:lnTo>
                  <a:cubicBezTo>
                    <a:pt x="1882" y="307"/>
                    <a:pt x="2240" y="361"/>
                    <a:pt x="2595" y="361"/>
                  </a:cubicBezTo>
                  <a:cubicBezTo>
                    <a:pt x="3128" y="361"/>
                    <a:pt x="3657" y="241"/>
                    <a:pt x="4137" y="0"/>
                  </a:cubicBezTo>
                  <a:lnTo>
                    <a:pt x="4137" y="0"/>
                  </a:lnTo>
                  <a:cubicBezTo>
                    <a:pt x="3703" y="184"/>
                    <a:pt x="3245" y="276"/>
                    <a:pt x="2786" y="276"/>
                  </a:cubicBezTo>
                  <a:cubicBezTo>
                    <a:pt x="2327" y="276"/>
                    <a:pt x="1869" y="184"/>
                    <a:pt x="1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72"/>
            <p:cNvSpPr/>
            <p:nvPr/>
          </p:nvSpPr>
          <p:spPr>
            <a:xfrm>
              <a:off x="3473250" y="4269425"/>
              <a:ext cx="60900" cy="39100"/>
            </a:xfrm>
            <a:custGeom>
              <a:avLst/>
              <a:gdLst/>
              <a:ahLst/>
              <a:cxnLst/>
              <a:rect l="l" t="t" r="r" b="b"/>
              <a:pathLst>
                <a:path w="2436" h="1564" extrusionOk="0">
                  <a:moveTo>
                    <a:pt x="1001" y="1"/>
                  </a:moveTo>
                  <a:lnTo>
                    <a:pt x="1001" y="1"/>
                  </a:lnTo>
                  <a:cubicBezTo>
                    <a:pt x="300" y="401"/>
                    <a:pt x="0" y="801"/>
                    <a:pt x="467" y="1235"/>
                  </a:cubicBezTo>
                  <a:cubicBezTo>
                    <a:pt x="822" y="1452"/>
                    <a:pt x="1213" y="1564"/>
                    <a:pt x="1610" y="1564"/>
                  </a:cubicBezTo>
                  <a:cubicBezTo>
                    <a:pt x="1885" y="1564"/>
                    <a:pt x="2163" y="1510"/>
                    <a:pt x="2435" y="1402"/>
                  </a:cubicBezTo>
                  <a:lnTo>
                    <a:pt x="2435" y="1402"/>
                  </a:lnTo>
                  <a:cubicBezTo>
                    <a:pt x="2168" y="1468"/>
                    <a:pt x="1901" y="1502"/>
                    <a:pt x="1635" y="1502"/>
                  </a:cubicBezTo>
                  <a:cubicBezTo>
                    <a:pt x="1334" y="1468"/>
                    <a:pt x="1067" y="1402"/>
                    <a:pt x="834" y="1268"/>
                  </a:cubicBezTo>
                  <a:cubicBezTo>
                    <a:pt x="334" y="968"/>
                    <a:pt x="267" y="501"/>
                    <a:pt x="1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72"/>
            <p:cNvSpPr/>
            <p:nvPr/>
          </p:nvSpPr>
          <p:spPr>
            <a:xfrm>
              <a:off x="3408200" y="4256075"/>
              <a:ext cx="95075" cy="91775"/>
            </a:xfrm>
            <a:custGeom>
              <a:avLst/>
              <a:gdLst/>
              <a:ahLst/>
              <a:cxnLst/>
              <a:rect l="l" t="t" r="r" b="b"/>
              <a:pathLst>
                <a:path w="3803" h="3671" extrusionOk="0">
                  <a:moveTo>
                    <a:pt x="1401" y="1"/>
                  </a:moveTo>
                  <a:lnTo>
                    <a:pt x="1401" y="1"/>
                  </a:lnTo>
                  <a:cubicBezTo>
                    <a:pt x="34" y="1035"/>
                    <a:pt x="0" y="2136"/>
                    <a:pt x="1535" y="3003"/>
                  </a:cubicBezTo>
                  <a:cubicBezTo>
                    <a:pt x="2235" y="3403"/>
                    <a:pt x="3002" y="3637"/>
                    <a:pt x="3803" y="3670"/>
                  </a:cubicBezTo>
                  <a:cubicBezTo>
                    <a:pt x="2635" y="3537"/>
                    <a:pt x="1168" y="2836"/>
                    <a:pt x="734" y="1936"/>
                  </a:cubicBezTo>
                  <a:cubicBezTo>
                    <a:pt x="300" y="1035"/>
                    <a:pt x="1301" y="101"/>
                    <a:pt x="1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2"/>
            <p:cNvSpPr/>
            <p:nvPr/>
          </p:nvSpPr>
          <p:spPr>
            <a:xfrm>
              <a:off x="3135500" y="4032800"/>
              <a:ext cx="802250" cy="463475"/>
            </a:xfrm>
            <a:custGeom>
              <a:avLst/>
              <a:gdLst/>
              <a:ahLst/>
              <a:cxnLst/>
              <a:rect l="l" t="t" r="r" b="b"/>
              <a:pathLst>
                <a:path w="32090" h="18539" extrusionOk="0">
                  <a:moveTo>
                    <a:pt x="16029" y="0"/>
                  </a:moveTo>
                  <a:cubicBezTo>
                    <a:pt x="11917" y="0"/>
                    <a:pt x="7806" y="909"/>
                    <a:pt x="4670" y="2727"/>
                  </a:cubicBezTo>
                  <a:cubicBezTo>
                    <a:pt x="3136" y="3561"/>
                    <a:pt x="1802" y="4795"/>
                    <a:pt x="834" y="6263"/>
                  </a:cubicBezTo>
                  <a:lnTo>
                    <a:pt x="0" y="6263"/>
                  </a:lnTo>
                  <a:lnTo>
                    <a:pt x="0" y="9566"/>
                  </a:lnTo>
                  <a:cubicBezTo>
                    <a:pt x="100" y="11834"/>
                    <a:pt x="1668" y="14102"/>
                    <a:pt x="4704" y="15837"/>
                  </a:cubicBezTo>
                  <a:cubicBezTo>
                    <a:pt x="7823" y="17638"/>
                    <a:pt x="11934" y="18539"/>
                    <a:pt x="16045" y="18539"/>
                  </a:cubicBezTo>
                  <a:cubicBezTo>
                    <a:pt x="20156" y="18539"/>
                    <a:pt x="24268" y="17638"/>
                    <a:pt x="27387" y="15837"/>
                  </a:cubicBezTo>
                  <a:cubicBezTo>
                    <a:pt x="30422" y="14102"/>
                    <a:pt x="31957" y="11834"/>
                    <a:pt x="32090" y="9566"/>
                  </a:cubicBezTo>
                  <a:lnTo>
                    <a:pt x="32090" y="6263"/>
                  </a:lnTo>
                  <a:lnTo>
                    <a:pt x="31223" y="6263"/>
                  </a:lnTo>
                  <a:cubicBezTo>
                    <a:pt x="30255" y="4795"/>
                    <a:pt x="28954" y="3561"/>
                    <a:pt x="27387" y="2727"/>
                  </a:cubicBezTo>
                  <a:cubicBezTo>
                    <a:pt x="24251" y="909"/>
                    <a:pt x="20140" y="0"/>
                    <a:pt x="16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2"/>
            <p:cNvSpPr/>
            <p:nvPr/>
          </p:nvSpPr>
          <p:spPr>
            <a:xfrm>
              <a:off x="3100475" y="3957750"/>
              <a:ext cx="875650" cy="463775"/>
            </a:xfrm>
            <a:custGeom>
              <a:avLst/>
              <a:gdLst/>
              <a:ahLst/>
              <a:cxnLst/>
              <a:rect l="l" t="t" r="r" b="b"/>
              <a:pathLst>
                <a:path w="35026" h="18551" extrusionOk="0">
                  <a:moveTo>
                    <a:pt x="17430" y="0"/>
                  </a:moveTo>
                  <a:cubicBezTo>
                    <a:pt x="13318" y="0"/>
                    <a:pt x="9207" y="909"/>
                    <a:pt x="6071" y="2727"/>
                  </a:cubicBezTo>
                  <a:cubicBezTo>
                    <a:pt x="5137" y="3261"/>
                    <a:pt x="4237" y="3928"/>
                    <a:pt x="3470" y="4695"/>
                  </a:cubicBezTo>
                  <a:cubicBezTo>
                    <a:pt x="0" y="8231"/>
                    <a:pt x="868" y="12801"/>
                    <a:pt x="6071" y="15837"/>
                  </a:cubicBezTo>
                  <a:cubicBezTo>
                    <a:pt x="6805" y="16237"/>
                    <a:pt x="7572" y="16604"/>
                    <a:pt x="8340" y="16904"/>
                  </a:cubicBezTo>
                  <a:lnTo>
                    <a:pt x="8607" y="17004"/>
                  </a:lnTo>
                  <a:cubicBezTo>
                    <a:pt x="11287" y="18036"/>
                    <a:pt x="14380" y="18551"/>
                    <a:pt x="17469" y="18551"/>
                  </a:cubicBezTo>
                  <a:cubicBezTo>
                    <a:pt x="21571" y="18551"/>
                    <a:pt x="25668" y="17644"/>
                    <a:pt x="28788" y="15837"/>
                  </a:cubicBezTo>
                  <a:cubicBezTo>
                    <a:pt x="35025" y="12201"/>
                    <a:pt x="35025" y="6330"/>
                    <a:pt x="28788" y="2727"/>
                  </a:cubicBezTo>
                  <a:cubicBezTo>
                    <a:pt x="25652" y="909"/>
                    <a:pt x="21541" y="0"/>
                    <a:pt x="17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72"/>
            <p:cNvSpPr/>
            <p:nvPr/>
          </p:nvSpPr>
          <p:spPr>
            <a:xfrm>
              <a:off x="3100475" y="4075125"/>
              <a:ext cx="209350" cy="305225"/>
            </a:xfrm>
            <a:custGeom>
              <a:avLst/>
              <a:gdLst/>
              <a:ahLst/>
              <a:cxnLst/>
              <a:rect l="l" t="t" r="r" b="b"/>
              <a:pathLst>
                <a:path w="8374" h="12209" extrusionOk="0">
                  <a:moveTo>
                    <a:pt x="3470" y="0"/>
                  </a:moveTo>
                  <a:cubicBezTo>
                    <a:pt x="0" y="3569"/>
                    <a:pt x="868" y="8106"/>
                    <a:pt x="6105" y="11142"/>
                  </a:cubicBezTo>
                  <a:cubicBezTo>
                    <a:pt x="6839" y="11542"/>
                    <a:pt x="7572" y="11909"/>
                    <a:pt x="8373" y="12209"/>
                  </a:cubicBezTo>
                  <a:cubicBezTo>
                    <a:pt x="6805" y="11575"/>
                    <a:pt x="2369" y="8907"/>
                    <a:pt x="1802" y="5704"/>
                  </a:cubicBezTo>
                  <a:cubicBezTo>
                    <a:pt x="1501" y="3670"/>
                    <a:pt x="2102" y="1568"/>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72"/>
            <p:cNvSpPr/>
            <p:nvPr/>
          </p:nvSpPr>
          <p:spPr>
            <a:xfrm>
              <a:off x="3762600" y="3998400"/>
              <a:ext cx="210175" cy="306075"/>
            </a:xfrm>
            <a:custGeom>
              <a:avLst/>
              <a:gdLst/>
              <a:ahLst/>
              <a:cxnLst/>
              <a:rect l="l" t="t" r="r" b="b"/>
              <a:pathLst>
                <a:path w="8407" h="12243" extrusionOk="0">
                  <a:moveTo>
                    <a:pt x="1" y="0"/>
                  </a:moveTo>
                  <a:cubicBezTo>
                    <a:pt x="1569" y="634"/>
                    <a:pt x="6005" y="3336"/>
                    <a:pt x="6572" y="6505"/>
                  </a:cubicBezTo>
                  <a:cubicBezTo>
                    <a:pt x="6906" y="8573"/>
                    <a:pt x="6272" y="10675"/>
                    <a:pt x="4904" y="12243"/>
                  </a:cubicBezTo>
                  <a:cubicBezTo>
                    <a:pt x="8407" y="8707"/>
                    <a:pt x="7540" y="4137"/>
                    <a:pt x="2269" y="1101"/>
                  </a:cubicBezTo>
                  <a:cubicBezTo>
                    <a:pt x="1569" y="668"/>
                    <a:pt x="802" y="30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72"/>
            <p:cNvSpPr/>
            <p:nvPr/>
          </p:nvSpPr>
          <p:spPr>
            <a:xfrm>
              <a:off x="3533275" y="4027575"/>
              <a:ext cx="389475" cy="231875"/>
            </a:xfrm>
            <a:custGeom>
              <a:avLst/>
              <a:gdLst/>
              <a:ahLst/>
              <a:cxnLst/>
              <a:rect l="l" t="t" r="r" b="b"/>
              <a:pathLst>
                <a:path w="15579" h="9275" extrusionOk="0">
                  <a:moveTo>
                    <a:pt x="10008" y="1"/>
                  </a:moveTo>
                  <a:lnTo>
                    <a:pt x="10008" y="1"/>
                  </a:lnTo>
                  <a:cubicBezTo>
                    <a:pt x="10642" y="1002"/>
                    <a:pt x="10408" y="2102"/>
                    <a:pt x="6872" y="2303"/>
                  </a:cubicBezTo>
                  <a:cubicBezTo>
                    <a:pt x="1" y="2736"/>
                    <a:pt x="8707" y="9274"/>
                    <a:pt x="8707" y="9274"/>
                  </a:cubicBezTo>
                  <a:cubicBezTo>
                    <a:pt x="8707" y="9274"/>
                    <a:pt x="10833" y="8267"/>
                    <a:pt x="12551" y="8267"/>
                  </a:cubicBezTo>
                  <a:cubicBezTo>
                    <a:pt x="13315" y="8267"/>
                    <a:pt x="13998" y="8466"/>
                    <a:pt x="14378" y="9041"/>
                  </a:cubicBezTo>
                  <a:cubicBezTo>
                    <a:pt x="15579" y="6839"/>
                    <a:pt x="15178" y="4371"/>
                    <a:pt x="13210" y="2303"/>
                  </a:cubicBezTo>
                  <a:cubicBezTo>
                    <a:pt x="12810" y="1902"/>
                    <a:pt x="12410" y="1535"/>
                    <a:pt x="11943" y="1202"/>
                  </a:cubicBezTo>
                  <a:cubicBezTo>
                    <a:pt x="11576" y="902"/>
                    <a:pt x="11142" y="635"/>
                    <a:pt x="10742" y="401"/>
                  </a:cubicBezTo>
                  <a:cubicBezTo>
                    <a:pt x="10508" y="268"/>
                    <a:pt x="10241" y="134"/>
                    <a:pt x="10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2"/>
            <p:cNvSpPr/>
            <p:nvPr/>
          </p:nvSpPr>
          <p:spPr>
            <a:xfrm>
              <a:off x="3800150" y="4099800"/>
              <a:ext cx="113425" cy="108975"/>
            </a:xfrm>
            <a:custGeom>
              <a:avLst/>
              <a:gdLst/>
              <a:ahLst/>
              <a:cxnLst/>
              <a:rect l="l" t="t" r="r" b="b"/>
              <a:pathLst>
                <a:path w="4537" h="4359" extrusionOk="0">
                  <a:moveTo>
                    <a:pt x="1741" y="1"/>
                  </a:moveTo>
                  <a:cubicBezTo>
                    <a:pt x="1672" y="1"/>
                    <a:pt x="1603" y="5"/>
                    <a:pt x="1534" y="14"/>
                  </a:cubicBezTo>
                  <a:cubicBezTo>
                    <a:pt x="500" y="147"/>
                    <a:pt x="0" y="1181"/>
                    <a:pt x="400" y="2382"/>
                  </a:cubicBezTo>
                  <a:cubicBezTo>
                    <a:pt x="780" y="3520"/>
                    <a:pt x="1847" y="4358"/>
                    <a:pt x="2838" y="4358"/>
                  </a:cubicBezTo>
                  <a:cubicBezTo>
                    <a:pt x="2893" y="4358"/>
                    <a:pt x="2948" y="4356"/>
                    <a:pt x="3002" y="4350"/>
                  </a:cubicBezTo>
                  <a:cubicBezTo>
                    <a:pt x="4036" y="4217"/>
                    <a:pt x="4537" y="3150"/>
                    <a:pt x="4136" y="1982"/>
                  </a:cubicBezTo>
                  <a:cubicBezTo>
                    <a:pt x="3762" y="861"/>
                    <a:pt x="2719" y="1"/>
                    <a:pt x="17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2"/>
            <p:cNvSpPr/>
            <p:nvPr/>
          </p:nvSpPr>
          <p:spPr>
            <a:xfrm>
              <a:off x="3231400" y="4028975"/>
              <a:ext cx="610450" cy="320750"/>
            </a:xfrm>
            <a:custGeom>
              <a:avLst/>
              <a:gdLst/>
              <a:ahLst/>
              <a:cxnLst/>
              <a:rect l="l" t="t" r="r" b="b"/>
              <a:pathLst>
                <a:path w="24418" h="12830" extrusionOk="0">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72"/>
            <p:cNvSpPr/>
            <p:nvPr/>
          </p:nvSpPr>
          <p:spPr>
            <a:xfrm>
              <a:off x="3231400" y="4028975"/>
              <a:ext cx="610450" cy="320750"/>
            </a:xfrm>
            <a:custGeom>
              <a:avLst/>
              <a:gdLst/>
              <a:ahLst/>
              <a:cxnLst/>
              <a:rect l="l" t="t" r="r" b="b"/>
              <a:pathLst>
                <a:path w="24418" h="12830" extrusionOk="0">
                  <a:moveTo>
                    <a:pt x="12206" y="0"/>
                  </a:moveTo>
                  <a:cubicBezTo>
                    <a:pt x="9360" y="0"/>
                    <a:pt x="6512" y="627"/>
                    <a:pt x="4337" y="1880"/>
                  </a:cubicBezTo>
                  <a:cubicBezTo>
                    <a:pt x="167" y="4281"/>
                    <a:pt x="0" y="8117"/>
                    <a:pt x="3837" y="10619"/>
                  </a:cubicBezTo>
                  <a:cubicBezTo>
                    <a:pt x="4003" y="10753"/>
                    <a:pt x="4170" y="10853"/>
                    <a:pt x="4337" y="10953"/>
                  </a:cubicBezTo>
                  <a:cubicBezTo>
                    <a:pt x="6505" y="12204"/>
                    <a:pt x="9349" y="12829"/>
                    <a:pt x="12193" y="12829"/>
                  </a:cubicBezTo>
                  <a:cubicBezTo>
                    <a:pt x="15036" y="12829"/>
                    <a:pt x="17880" y="12204"/>
                    <a:pt x="20048" y="10953"/>
                  </a:cubicBezTo>
                  <a:cubicBezTo>
                    <a:pt x="24385" y="8451"/>
                    <a:pt x="24418" y="4381"/>
                    <a:pt x="20048" y="1880"/>
                  </a:cubicBezTo>
                  <a:cubicBezTo>
                    <a:pt x="19881" y="1780"/>
                    <a:pt x="19715" y="1679"/>
                    <a:pt x="19514" y="1579"/>
                  </a:cubicBezTo>
                  <a:cubicBezTo>
                    <a:pt x="17424" y="526"/>
                    <a:pt x="14816" y="0"/>
                    <a:pt x="122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72"/>
            <p:cNvSpPr/>
            <p:nvPr/>
          </p:nvSpPr>
          <p:spPr>
            <a:xfrm>
              <a:off x="3244750" y="4035925"/>
              <a:ext cx="583775" cy="306275"/>
            </a:xfrm>
            <a:custGeom>
              <a:avLst/>
              <a:gdLst/>
              <a:ahLst/>
              <a:cxnLst/>
              <a:rect l="l" t="t" r="r" b="b"/>
              <a:pathLst>
                <a:path w="23351" h="12251" extrusionOk="0">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72"/>
            <p:cNvSpPr/>
            <p:nvPr/>
          </p:nvSpPr>
          <p:spPr>
            <a:xfrm>
              <a:off x="3244750" y="4035925"/>
              <a:ext cx="583775" cy="306275"/>
            </a:xfrm>
            <a:custGeom>
              <a:avLst/>
              <a:gdLst/>
              <a:ahLst/>
              <a:cxnLst/>
              <a:rect l="l" t="t" r="r" b="b"/>
              <a:pathLst>
                <a:path w="23351" h="12251" extrusionOk="0">
                  <a:moveTo>
                    <a:pt x="11663" y="0"/>
                  </a:moveTo>
                  <a:cubicBezTo>
                    <a:pt x="8948" y="0"/>
                    <a:pt x="6238" y="601"/>
                    <a:pt x="4170" y="1802"/>
                  </a:cubicBezTo>
                  <a:cubicBezTo>
                    <a:pt x="0" y="4170"/>
                    <a:pt x="0" y="8073"/>
                    <a:pt x="4170" y="10475"/>
                  </a:cubicBezTo>
                  <a:cubicBezTo>
                    <a:pt x="6238" y="11659"/>
                    <a:pt x="8957" y="12251"/>
                    <a:pt x="11675" y="12251"/>
                  </a:cubicBezTo>
                  <a:cubicBezTo>
                    <a:pt x="14394" y="12251"/>
                    <a:pt x="17112" y="11659"/>
                    <a:pt x="19181" y="10475"/>
                  </a:cubicBezTo>
                  <a:cubicBezTo>
                    <a:pt x="23283" y="8073"/>
                    <a:pt x="23350" y="4170"/>
                    <a:pt x="19181" y="1802"/>
                  </a:cubicBezTo>
                  <a:cubicBezTo>
                    <a:pt x="17096" y="601"/>
                    <a:pt x="14377" y="0"/>
                    <a:pt x="116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72"/>
            <p:cNvSpPr/>
            <p:nvPr/>
          </p:nvSpPr>
          <p:spPr>
            <a:xfrm>
              <a:off x="3273100" y="4078450"/>
              <a:ext cx="526225" cy="264375"/>
            </a:xfrm>
            <a:custGeom>
              <a:avLst/>
              <a:gdLst/>
              <a:ahLst/>
              <a:cxnLst/>
              <a:rect l="l" t="t" r="r" b="b"/>
              <a:pathLst>
                <a:path w="21049" h="10575" extrusionOk="0">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72"/>
            <p:cNvSpPr/>
            <p:nvPr/>
          </p:nvSpPr>
          <p:spPr>
            <a:xfrm>
              <a:off x="3273100" y="4078450"/>
              <a:ext cx="526225" cy="264375"/>
            </a:xfrm>
            <a:custGeom>
              <a:avLst/>
              <a:gdLst/>
              <a:ahLst/>
              <a:cxnLst/>
              <a:rect l="l" t="t" r="r" b="b"/>
              <a:pathLst>
                <a:path w="21049" h="10575" extrusionOk="0">
                  <a:moveTo>
                    <a:pt x="10554" y="1"/>
                  </a:moveTo>
                  <a:cubicBezTo>
                    <a:pt x="7839" y="1"/>
                    <a:pt x="5121" y="601"/>
                    <a:pt x="3036" y="1802"/>
                  </a:cubicBezTo>
                  <a:cubicBezTo>
                    <a:pt x="1335" y="2803"/>
                    <a:pt x="334" y="4004"/>
                    <a:pt x="0" y="5305"/>
                  </a:cubicBezTo>
                  <a:cubicBezTo>
                    <a:pt x="334" y="6572"/>
                    <a:pt x="1335" y="7806"/>
                    <a:pt x="3036" y="8774"/>
                  </a:cubicBezTo>
                  <a:cubicBezTo>
                    <a:pt x="5087" y="9975"/>
                    <a:pt x="7798" y="10575"/>
                    <a:pt x="10516" y="10575"/>
                  </a:cubicBezTo>
                  <a:cubicBezTo>
                    <a:pt x="13235" y="10575"/>
                    <a:pt x="15962" y="9975"/>
                    <a:pt x="18047" y="8774"/>
                  </a:cubicBezTo>
                  <a:cubicBezTo>
                    <a:pt x="19714" y="7806"/>
                    <a:pt x="20715" y="6572"/>
                    <a:pt x="21049" y="5305"/>
                  </a:cubicBezTo>
                  <a:cubicBezTo>
                    <a:pt x="20715" y="4004"/>
                    <a:pt x="19714" y="2803"/>
                    <a:pt x="18047" y="1802"/>
                  </a:cubicBezTo>
                  <a:cubicBezTo>
                    <a:pt x="15978" y="601"/>
                    <a:pt x="13268" y="1"/>
                    <a:pt x="105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2"/>
            <p:cNvSpPr/>
            <p:nvPr/>
          </p:nvSpPr>
          <p:spPr>
            <a:xfrm>
              <a:off x="3363150" y="4090975"/>
              <a:ext cx="347775" cy="227675"/>
            </a:xfrm>
            <a:custGeom>
              <a:avLst/>
              <a:gdLst/>
              <a:ahLst/>
              <a:cxnLst/>
              <a:rect l="l" t="t" r="r" b="b"/>
              <a:pathLst>
                <a:path w="13911" h="9107" extrusionOk="0">
                  <a:moveTo>
                    <a:pt x="9463" y="5321"/>
                  </a:moveTo>
                  <a:cubicBezTo>
                    <a:pt x="9798" y="5321"/>
                    <a:pt x="10114" y="5385"/>
                    <a:pt x="10408" y="5537"/>
                  </a:cubicBezTo>
                  <a:cubicBezTo>
                    <a:pt x="10342" y="5571"/>
                    <a:pt x="10308" y="5637"/>
                    <a:pt x="10208" y="5671"/>
                  </a:cubicBezTo>
                  <a:cubicBezTo>
                    <a:pt x="10075" y="5738"/>
                    <a:pt x="9941" y="5804"/>
                    <a:pt x="9808" y="5871"/>
                  </a:cubicBezTo>
                  <a:cubicBezTo>
                    <a:pt x="9381" y="6059"/>
                    <a:pt x="8919" y="6150"/>
                    <a:pt x="8458" y="6150"/>
                  </a:cubicBezTo>
                  <a:cubicBezTo>
                    <a:pt x="8019" y="6150"/>
                    <a:pt x="7580" y="6067"/>
                    <a:pt x="7173" y="5904"/>
                  </a:cubicBezTo>
                  <a:cubicBezTo>
                    <a:pt x="8003" y="5590"/>
                    <a:pt x="8773" y="5321"/>
                    <a:pt x="9463" y="5321"/>
                  </a:cubicBezTo>
                  <a:close/>
                  <a:moveTo>
                    <a:pt x="1635" y="0"/>
                  </a:moveTo>
                  <a:lnTo>
                    <a:pt x="1" y="934"/>
                  </a:lnTo>
                  <a:lnTo>
                    <a:pt x="1" y="2202"/>
                  </a:lnTo>
                  <a:lnTo>
                    <a:pt x="568" y="2502"/>
                  </a:lnTo>
                  <a:cubicBezTo>
                    <a:pt x="401" y="2735"/>
                    <a:pt x="334" y="2969"/>
                    <a:pt x="334" y="3236"/>
                  </a:cubicBezTo>
                  <a:lnTo>
                    <a:pt x="334" y="4503"/>
                  </a:lnTo>
                  <a:cubicBezTo>
                    <a:pt x="334" y="5004"/>
                    <a:pt x="701" y="5504"/>
                    <a:pt x="1469" y="5971"/>
                  </a:cubicBezTo>
                  <a:cubicBezTo>
                    <a:pt x="2169" y="6371"/>
                    <a:pt x="2936" y="6605"/>
                    <a:pt x="3737" y="6605"/>
                  </a:cubicBezTo>
                  <a:lnTo>
                    <a:pt x="4171" y="6605"/>
                  </a:lnTo>
                  <a:cubicBezTo>
                    <a:pt x="5004" y="6571"/>
                    <a:pt x="5805" y="6371"/>
                    <a:pt x="6572" y="6104"/>
                  </a:cubicBezTo>
                  <a:lnTo>
                    <a:pt x="7039" y="5938"/>
                  </a:lnTo>
                  <a:lnTo>
                    <a:pt x="5672" y="7305"/>
                  </a:lnTo>
                  <a:lnTo>
                    <a:pt x="5672" y="8573"/>
                  </a:lnTo>
                  <a:cubicBezTo>
                    <a:pt x="6433" y="8857"/>
                    <a:pt x="7235" y="9000"/>
                    <a:pt x="8037" y="9000"/>
                  </a:cubicBezTo>
                  <a:cubicBezTo>
                    <a:pt x="9028" y="9000"/>
                    <a:pt x="10021" y="8782"/>
                    <a:pt x="10942" y="8339"/>
                  </a:cubicBezTo>
                  <a:lnTo>
                    <a:pt x="12276" y="9107"/>
                  </a:lnTo>
                  <a:lnTo>
                    <a:pt x="13911" y="8173"/>
                  </a:lnTo>
                  <a:lnTo>
                    <a:pt x="13911" y="6938"/>
                  </a:lnTo>
                  <a:lnTo>
                    <a:pt x="13344" y="6605"/>
                  </a:lnTo>
                  <a:cubicBezTo>
                    <a:pt x="13511" y="6371"/>
                    <a:pt x="13611" y="6071"/>
                    <a:pt x="13644" y="5771"/>
                  </a:cubicBezTo>
                  <a:lnTo>
                    <a:pt x="13644" y="4537"/>
                  </a:lnTo>
                  <a:cubicBezTo>
                    <a:pt x="13644" y="4003"/>
                    <a:pt x="13277" y="3503"/>
                    <a:pt x="12510" y="3069"/>
                  </a:cubicBezTo>
                  <a:lnTo>
                    <a:pt x="12476" y="3069"/>
                  </a:lnTo>
                  <a:cubicBezTo>
                    <a:pt x="11663" y="2596"/>
                    <a:pt x="10829" y="2424"/>
                    <a:pt x="10021" y="2424"/>
                  </a:cubicBezTo>
                  <a:cubicBezTo>
                    <a:pt x="9404" y="2424"/>
                    <a:pt x="8803" y="2524"/>
                    <a:pt x="8240" y="2669"/>
                  </a:cubicBezTo>
                  <a:cubicBezTo>
                    <a:pt x="7706" y="2802"/>
                    <a:pt x="7173" y="3002"/>
                    <a:pt x="6672" y="3169"/>
                  </a:cubicBezTo>
                  <a:cubicBezTo>
                    <a:pt x="6139" y="3369"/>
                    <a:pt x="5572" y="3536"/>
                    <a:pt x="5004" y="3669"/>
                  </a:cubicBezTo>
                  <a:cubicBezTo>
                    <a:pt x="4738" y="3736"/>
                    <a:pt x="4471" y="3769"/>
                    <a:pt x="4204" y="3769"/>
                  </a:cubicBezTo>
                  <a:cubicBezTo>
                    <a:pt x="3970" y="3736"/>
                    <a:pt x="3737" y="3669"/>
                    <a:pt x="3537" y="3569"/>
                  </a:cubicBezTo>
                  <a:lnTo>
                    <a:pt x="3570" y="3536"/>
                  </a:lnTo>
                  <a:lnTo>
                    <a:pt x="3737" y="3436"/>
                  </a:lnTo>
                  <a:cubicBezTo>
                    <a:pt x="3904" y="3336"/>
                    <a:pt x="4037" y="3269"/>
                    <a:pt x="4204" y="3202"/>
                  </a:cubicBezTo>
                  <a:cubicBezTo>
                    <a:pt x="4580" y="3031"/>
                    <a:pt x="4983" y="2948"/>
                    <a:pt x="5390" y="2948"/>
                  </a:cubicBezTo>
                  <a:cubicBezTo>
                    <a:pt x="5776" y="2948"/>
                    <a:pt x="6165" y="3023"/>
                    <a:pt x="6539" y="3169"/>
                  </a:cubicBezTo>
                  <a:lnTo>
                    <a:pt x="7907" y="1801"/>
                  </a:lnTo>
                  <a:lnTo>
                    <a:pt x="7907" y="534"/>
                  </a:lnTo>
                  <a:cubicBezTo>
                    <a:pt x="7225" y="307"/>
                    <a:pt x="6511" y="187"/>
                    <a:pt x="5801" y="187"/>
                  </a:cubicBezTo>
                  <a:cubicBezTo>
                    <a:pt x="5261" y="187"/>
                    <a:pt x="4723" y="256"/>
                    <a:pt x="4204" y="400"/>
                  </a:cubicBezTo>
                  <a:cubicBezTo>
                    <a:pt x="3770" y="500"/>
                    <a:pt x="3370" y="634"/>
                    <a:pt x="3003" y="801"/>
                  </a:cubicBezTo>
                  <a:lnTo>
                    <a:pt x="1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2"/>
            <p:cNvSpPr/>
            <p:nvPr/>
          </p:nvSpPr>
          <p:spPr>
            <a:xfrm>
              <a:off x="3362325" y="4090975"/>
              <a:ext cx="352775" cy="196825"/>
            </a:xfrm>
            <a:custGeom>
              <a:avLst/>
              <a:gdLst/>
              <a:ahLst/>
              <a:cxnLst/>
              <a:rect l="l" t="t" r="r" b="b"/>
              <a:pathLst>
                <a:path w="14111" h="7873" extrusionOk="0">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2"/>
            <p:cNvSpPr/>
            <p:nvPr/>
          </p:nvSpPr>
          <p:spPr>
            <a:xfrm>
              <a:off x="3362325" y="4090975"/>
              <a:ext cx="352775" cy="196825"/>
            </a:xfrm>
            <a:custGeom>
              <a:avLst/>
              <a:gdLst/>
              <a:ahLst/>
              <a:cxnLst/>
              <a:rect l="l" t="t" r="r" b="b"/>
              <a:pathLst>
                <a:path w="14111" h="7873" extrusionOk="0">
                  <a:moveTo>
                    <a:pt x="1668" y="0"/>
                  </a:moveTo>
                  <a:lnTo>
                    <a:pt x="34" y="934"/>
                  </a:lnTo>
                  <a:lnTo>
                    <a:pt x="1368" y="1735"/>
                  </a:lnTo>
                  <a:cubicBezTo>
                    <a:pt x="1" y="2769"/>
                    <a:pt x="1" y="3836"/>
                    <a:pt x="1535" y="4737"/>
                  </a:cubicBezTo>
                  <a:cubicBezTo>
                    <a:pt x="2202" y="5104"/>
                    <a:pt x="2969" y="5337"/>
                    <a:pt x="3770" y="5371"/>
                  </a:cubicBezTo>
                  <a:lnTo>
                    <a:pt x="4204" y="5371"/>
                  </a:lnTo>
                  <a:cubicBezTo>
                    <a:pt x="5037" y="5304"/>
                    <a:pt x="5838" y="5137"/>
                    <a:pt x="6639" y="4837"/>
                  </a:cubicBezTo>
                  <a:cubicBezTo>
                    <a:pt x="7713" y="4486"/>
                    <a:pt x="8657" y="4071"/>
                    <a:pt x="9493" y="4071"/>
                  </a:cubicBezTo>
                  <a:cubicBezTo>
                    <a:pt x="9850" y="4071"/>
                    <a:pt x="10188" y="4147"/>
                    <a:pt x="10508" y="4337"/>
                  </a:cubicBezTo>
                  <a:cubicBezTo>
                    <a:pt x="11209" y="4737"/>
                    <a:pt x="11008" y="5237"/>
                    <a:pt x="10241" y="5671"/>
                  </a:cubicBezTo>
                  <a:cubicBezTo>
                    <a:pt x="10108" y="5738"/>
                    <a:pt x="9974" y="5804"/>
                    <a:pt x="9841" y="5871"/>
                  </a:cubicBezTo>
                  <a:cubicBezTo>
                    <a:pt x="9414" y="6059"/>
                    <a:pt x="8943" y="6150"/>
                    <a:pt x="8469" y="6150"/>
                  </a:cubicBezTo>
                  <a:cubicBezTo>
                    <a:pt x="8017" y="6150"/>
                    <a:pt x="7562" y="6067"/>
                    <a:pt x="7139" y="5904"/>
                  </a:cubicBezTo>
                  <a:lnTo>
                    <a:pt x="5705" y="7339"/>
                  </a:lnTo>
                  <a:cubicBezTo>
                    <a:pt x="6481" y="7622"/>
                    <a:pt x="7291" y="7766"/>
                    <a:pt x="8095" y="7766"/>
                  </a:cubicBezTo>
                  <a:cubicBezTo>
                    <a:pt x="9088" y="7766"/>
                    <a:pt x="10072" y="7547"/>
                    <a:pt x="10975" y="7105"/>
                  </a:cubicBezTo>
                  <a:lnTo>
                    <a:pt x="12309" y="7872"/>
                  </a:lnTo>
                  <a:lnTo>
                    <a:pt x="13944" y="6938"/>
                  </a:lnTo>
                  <a:lnTo>
                    <a:pt x="12610" y="6171"/>
                  </a:lnTo>
                  <a:cubicBezTo>
                    <a:pt x="13944" y="5104"/>
                    <a:pt x="14111" y="3970"/>
                    <a:pt x="12543" y="3036"/>
                  </a:cubicBezTo>
                  <a:lnTo>
                    <a:pt x="12509" y="3036"/>
                  </a:lnTo>
                  <a:cubicBezTo>
                    <a:pt x="11696" y="2563"/>
                    <a:pt x="10872" y="2390"/>
                    <a:pt x="10068" y="2390"/>
                  </a:cubicBezTo>
                  <a:cubicBezTo>
                    <a:pt x="9454" y="2390"/>
                    <a:pt x="8851" y="2491"/>
                    <a:pt x="8273" y="2635"/>
                  </a:cubicBezTo>
                  <a:cubicBezTo>
                    <a:pt x="7739" y="2769"/>
                    <a:pt x="7206" y="2969"/>
                    <a:pt x="6705" y="3136"/>
                  </a:cubicBezTo>
                  <a:cubicBezTo>
                    <a:pt x="6172" y="3336"/>
                    <a:pt x="5605" y="3503"/>
                    <a:pt x="5004" y="3636"/>
                  </a:cubicBezTo>
                  <a:cubicBezTo>
                    <a:pt x="4771" y="3703"/>
                    <a:pt x="4470" y="3736"/>
                    <a:pt x="4204" y="3736"/>
                  </a:cubicBezTo>
                  <a:cubicBezTo>
                    <a:pt x="3937" y="3703"/>
                    <a:pt x="3670" y="3636"/>
                    <a:pt x="3436" y="3503"/>
                  </a:cubicBezTo>
                  <a:cubicBezTo>
                    <a:pt x="2903" y="3202"/>
                    <a:pt x="2836" y="2735"/>
                    <a:pt x="3603" y="2235"/>
                  </a:cubicBezTo>
                  <a:lnTo>
                    <a:pt x="3770" y="2135"/>
                  </a:lnTo>
                  <a:cubicBezTo>
                    <a:pt x="3903" y="2035"/>
                    <a:pt x="4070" y="1968"/>
                    <a:pt x="4204" y="1901"/>
                  </a:cubicBezTo>
                  <a:cubicBezTo>
                    <a:pt x="4597" y="1730"/>
                    <a:pt x="5009" y="1647"/>
                    <a:pt x="5419" y="1647"/>
                  </a:cubicBezTo>
                  <a:cubicBezTo>
                    <a:pt x="5809" y="1647"/>
                    <a:pt x="6198" y="1722"/>
                    <a:pt x="6572" y="1868"/>
                  </a:cubicBezTo>
                  <a:lnTo>
                    <a:pt x="7940" y="500"/>
                  </a:lnTo>
                  <a:cubicBezTo>
                    <a:pt x="7257" y="254"/>
                    <a:pt x="6542" y="137"/>
                    <a:pt x="5825" y="137"/>
                  </a:cubicBezTo>
                  <a:cubicBezTo>
                    <a:pt x="5281" y="137"/>
                    <a:pt x="4736" y="204"/>
                    <a:pt x="4204" y="334"/>
                  </a:cubicBezTo>
                  <a:cubicBezTo>
                    <a:pt x="3803" y="467"/>
                    <a:pt x="3403" y="600"/>
                    <a:pt x="3036" y="767"/>
                  </a:cubicBezTo>
                  <a:lnTo>
                    <a:pt x="16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2"/>
            <p:cNvSpPr/>
            <p:nvPr/>
          </p:nvSpPr>
          <p:spPr>
            <a:xfrm>
              <a:off x="3363150" y="4090975"/>
              <a:ext cx="75100" cy="23375"/>
            </a:xfrm>
            <a:custGeom>
              <a:avLst/>
              <a:gdLst/>
              <a:ahLst/>
              <a:cxnLst/>
              <a:rect l="l" t="t" r="r" b="b"/>
              <a:pathLst>
                <a:path w="3004" h="935" extrusionOk="0">
                  <a:moveTo>
                    <a:pt x="1635" y="0"/>
                  </a:moveTo>
                  <a:lnTo>
                    <a:pt x="1" y="934"/>
                  </a:lnTo>
                  <a:lnTo>
                    <a:pt x="1635" y="167"/>
                  </a:lnTo>
                  <a:lnTo>
                    <a:pt x="3003" y="767"/>
                  </a:lnTo>
                  <a:lnTo>
                    <a:pt x="1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72"/>
            <p:cNvSpPr/>
            <p:nvPr/>
          </p:nvSpPr>
          <p:spPr>
            <a:xfrm>
              <a:off x="3462400" y="4094800"/>
              <a:ext cx="98425" cy="42900"/>
            </a:xfrm>
            <a:custGeom>
              <a:avLst/>
              <a:gdLst/>
              <a:ahLst/>
              <a:cxnLst/>
              <a:rect l="l" t="t" r="r" b="b"/>
              <a:pathLst>
                <a:path w="3937" h="1716" extrusionOk="0">
                  <a:moveTo>
                    <a:pt x="1862" y="0"/>
                  </a:moveTo>
                  <a:cubicBezTo>
                    <a:pt x="1238" y="0"/>
                    <a:pt x="612" y="93"/>
                    <a:pt x="0" y="281"/>
                  </a:cubicBezTo>
                  <a:cubicBezTo>
                    <a:pt x="499" y="167"/>
                    <a:pt x="1004" y="114"/>
                    <a:pt x="1508" y="114"/>
                  </a:cubicBezTo>
                  <a:cubicBezTo>
                    <a:pt x="2182" y="114"/>
                    <a:pt x="2853" y="209"/>
                    <a:pt x="3503" y="381"/>
                  </a:cubicBezTo>
                  <a:lnTo>
                    <a:pt x="2569" y="1715"/>
                  </a:lnTo>
                  <a:lnTo>
                    <a:pt x="2569" y="1715"/>
                  </a:lnTo>
                  <a:lnTo>
                    <a:pt x="3937" y="347"/>
                  </a:lnTo>
                  <a:cubicBezTo>
                    <a:pt x="3265" y="118"/>
                    <a:pt x="2565" y="0"/>
                    <a:pt x="1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72"/>
            <p:cNvSpPr/>
            <p:nvPr/>
          </p:nvSpPr>
          <p:spPr>
            <a:xfrm>
              <a:off x="3569150" y="4150550"/>
              <a:ext cx="145950" cy="93875"/>
            </a:xfrm>
            <a:custGeom>
              <a:avLst/>
              <a:gdLst/>
              <a:ahLst/>
              <a:cxnLst/>
              <a:rect l="l" t="t" r="r" b="b"/>
              <a:pathLst>
                <a:path w="5838" h="3755" extrusionOk="0">
                  <a:moveTo>
                    <a:pt x="1751" y="1"/>
                  </a:moveTo>
                  <a:cubicBezTo>
                    <a:pt x="1152" y="1"/>
                    <a:pt x="564" y="92"/>
                    <a:pt x="0" y="219"/>
                  </a:cubicBezTo>
                  <a:cubicBezTo>
                    <a:pt x="395" y="142"/>
                    <a:pt x="793" y="104"/>
                    <a:pt x="1188" y="104"/>
                  </a:cubicBezTo>
                  <a:cubicBezTo>
                    <a:pt x="2163" y="104"/>
                    <a:pt x="3125" y="335"/>
                    <a:pt x="4003" y="786"/>
                  </a:cubicBezTo>
                  <a:cubicBezTo>
                    <a:pt x="5304" y="1520"/>
                    <a:pt x="5537" y="2454"/>
                    <a:pt x="4337" y="3755"/>
                  </a:cubicBezTo>
                  <a:cubicBezTo>
                    <a:pt x="5671" y="2721"/>
                    <a:pt x="5838" y="1553"/>
                    <a:pt x="4236" y="653"/>
                  </a:cubicBezTo>
                  <a:cubicBezTo>
                    <a:pt x="3408" y="171"/>
                    <a:pt x="2569" y="1"/>
                    <a:pt x="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2"/>
            <p:cNvSpPr/>
            <p:nvPr/>
          </p:nvSpPr>
          <p:spPr>
            <a:xfrm>
              <a:off x="3670050" y="4244400"/>
              <a:ext cx="40875" cy="43400"/>
            </a:xfrm>
            <a:custGeom>
              <a:avLst/>
              <a:gdLst/>
              <a:ahLst/>
              <a:cxnLst/>
              <a:rect l="l" t="t" r="r" b="b"/>
              <a:pathLst>
                <a:path w="1635" h="1736" extrusionOk="0">
                  <a:moveTo>
                    <a:pt x="301" y="1"/>
                  </a:moveTo>
                  <a:lnTo>
                    <a:pt x="1335" y="801"/>
                  </a:lnTo>
                  <a:lnTo>
                    <a:pt x="0" y="1735"/>
                  </a:lnTo>
                  <a:lnTo>
                    <a:pt x="0" y="1735"/>
                  </a:lnTo>
                  <a:lnTo>
                    <a:pt x="1635" y="801"/>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2"/>
            <p:cNvSpPr/>
            <p:nvPr/>
          </p:nvSpPr>
          <p:spPr>
            <a:xfrm>
              <a:off x="3504925" y="4237725"/>
              <a:ext cx="103425" cy="35900"/>
            </a:xfrm>
            <a:custGeom>
              <a:avLst/>
              <a:gdLst/>
              <a:ahLst/>
              <a:cxnLst/>
              <a:rect l="l" t="t" r="r" b="b"/>
              <a:pathLst>
                <a:path w="4137" h="1436" extrusionOk="0">
                  <a:moveTo>
                    <a:pt x="1435" y="1"/>
                  </a:moveTo>
                  <a:lnTo>
                    <a:pt x="1" y="1435"/>
                  </a:lnTo>
                  <a:lnTo>
                    <a:pt x="1" y="1435"/>
                  </a:lnTo>
                  <a:lnTo>
                    <a:pt x="1568" y="234"/>
                  </a:lnTo>
                  <a:cubicBezTo>
                    <a:pt x="1886" y="323"/>
                    <a:pt x="2218" y="369"/>
                    <a:pt x="2552" y="369"/>
                  </a:cubicBezTo>
                  <a:cubicBezTo>
                    <a:pt x="3094" y="369"/>
                    <a:pt x="3641" y="249"/>
                    <a:pt x="4137" y="1"/>
                  </a:cubicBezTo>
                  <a:lnTo>
                    <a:pt x="4137" y="1"/>
                  </a:lnTo>
                  <a:cubicBezTo>
                    <a:pt x="3703" y="184"/>
                    <a:pt x="3245" y="276"/>
                    <a:pt x="2786" y="276"/>
                  </a:cubicBezTo>
                  <a:cubicBezTo>
                    <a:pt x="2327" y="276"/>
                    <a:pt x="1869" y="184"/>
                    <a:pt x="1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2"/>
            <p:cNvSpPr/>
            <p:nvPr/>
          </p:nvSpPr>
          <p:spPr>
            <a:xfrm>
              <a:off x="3427375" y="4146825"/>
              <a:ext cx="60075" cy="39125"/>
            </a:xfrm>
            <a:custGeom>
              <a:avLst/>
              <a:gdLst/>
              <a:ahLst/>
              <a:cxnLst/>
              <a:rect l="l" t="t" r="r" b="b"/>
              <a:pathLst>
                <a:path w="2403" h="1565" extrusionOk="0">
                  <a:moveTo>
                    <a:pt x="1001" y="1"/>
                  </a:moveTo>
                  <a:lnTo>
                    <a:pt x="1001" y="1"/>
                  </a:lnTo>
                  <a:cubicBezTo>
                    <a:pt x="301" y="401"/>
                    <a:pt x="0" y="802"/>
                    <a:pt x="467" y="1235"/>
                  </a:cubicBezTo>
                  <a:cubicBezTo>
                    <a:pt x="803" y="1452"/>
                    <a:pt x="1197" y="1564"/>
                    <a:pt x="1594" y="1564"/>
                  </a:cubicBezTo>
                  <a:cubicBezTo>
                    <a:pt x="1868" y="1564"/>
                    <a:pt x="2143" y="1511"/>
                    <a:pt x="2402" y="1402"/>
                  </a:cubicBezTo>
                  <a:lnTo>
                    <a:pt x="2402" y="1402"/>
                  </a:lnTo>
                  <a:cubicBezTo>
                    <a:pt x="2135" y="1469"/>
                    <a:pt x="1868" y="1502"/>
                    <a:pt x="1602" y="1502"/>
                  </a:cubicBezTo>
                  <a:cubicBezTo>
                    <a:pt x="1335" y="1469"/>
                    <a:pt x="1068" y="1402"/>
                    <a:pt x="834" y="1269"/>
                  </a:cubicBezTo>
                  <a:cubicBezTo>
                    <a:pt x="301" y="968"/>
                    <a:pt x="234" y="501"/>
                    <a:pt x="1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2"/>
            <p:cNvSpPr/>
            <p:nvPr/>
          </p:nvSpPr>
          <p:spPr>
            <a:xfrm>
              <a:off x="3361500" y="4133500"/>
              <a:ext cx="95075" cy="91750"/>
            </a:xfrm>
            <a:custGeom>
              <a:avLst/>
              <a:gdLst/>
              <a:ahLst/>
              <a:cxnLst/>
              <a:rect l="l" t="t" r="r" b="b"/>
              <a:pathLst>
                <a:path w="3803" h="3670" extrusionOk="0">
                  <a:moveTo>
                    <a:pt x="1401" y="0"/>
                  </a:moveTo>
                  <a:lnTo>
                    <a:pt x="1401" y="0"/>
                  </a:lnTo>
                  <a:cubicBezTo>
                    <a:pt x="34" y="1034"/>
                    <a:pt x="0" y="2135"/>
                    <a:pt x="1535" y="3002"/>
                  </a:cubicBezTo>
                  <a:cubicBezTo>
                    <a:pt x="2235" y="3403"/>
                    <a:pt x="3002" y="3636"/>
                    <a:pt x="3803" y="3670"/>
                  </a:cubicBezTo>
                  <a:cubicBezTo>
                    <a:pt x="2635" y="3536"/>
                    <a:pt x="1168" y="2836"/>
                    <a:pt x="734" y="1935"/>
                  </a:cubicBezTo>
                  <a:cubicBezTo>
                    <a:pt x="300" y="1034"/>
                    <a:pt x="1301" y="100"/>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2"/>
            <p:cNvSpPr/>
            <p:nvPr/>
          </p:nvSpPr>
          <p:spPr>
            <a:xfrm>
              <a:off x="3166350" y="3905200"/>
              <a:ext cx="802275" cy="463275"/>
            </a:xfrm>
            <a:custGeom>
              <a:avLst/>
              <a:gdLst/>
              <a:ahLst/>
              <a:cxnLst/>
              <a:rect l="l" t="t" r="r" b="b"/>
              <a:pathLst>
                <a:path w="32091" h="18531" extrusionOk="0">
                  <a:moveTo>
                    <a:pt x="16033" y="1"/>
                  </a:moveTo>
                  <a:cubicBezTo>
                    <a:pt x="11926" y="1"/>
                    <a:pt x="7823" y="910"/>
                    <a:pt x="4704" y="2728"/>
                  </a:cubicBezTo>
                  <a:cubicBezTo>
                    <a:pt x="3136" y="3562"/>
                    <a:pt x="1802" y="4762"/>
                    <a:pt x="868" y="6264"/>
                  </a:cubicBezTo>
                  <a:lnTo>
                    <a:pt x="1" y="6264"/>
                  </a:lnTo>
                  <a:lnTo>
                    <a:pt x="1" y="9533"/>
                  </a:lnTo>
                  <a:cubicBezTo>
                    <a:pt x="134" y="11834"/>
                    <a:pt x="1702" y="14069"/>
                    <a:pt x="4704" y="15804"/>
                  </a:cubicBezTo>
                  <a:cubicBezTo>
                    <a:pt x="7840" y="17622"/>
                    <a:pt x="11951" y="18531"/>
                    <a:pt x="16062" y="18531"/>
                  </a:cubicBezTo>
                  <a:cubicBezTo>
                    <a:pt x="20173" y="18531"/>
                    <a:pt x="24285" y="17622"/>
                    <a:pt x="27420" y="15804"/>
                  </a:cubicBezTo>
                  <a:cubicBezTo>
                    <a:pt x="30422" y="14069"/>
                    <a:pt x="31990" y="11834"/>
                    <a:pt x="32090" y="9533"/>
                  </a:cubicBezTo>
                  <a:lnTo>
                    <a:pt x="32090" y="6264"/>
                  </a:lnTo>
                  <a:lnTo>
                    <a:pt x="31223" y="6264"/>
                  </a:lnTo>
                  <a:cubicBezTo>
                    <a:pt x="30289" y="4762"/>
                    <a:pt x="28955" y="3528"/>
                    <a:pt x="27387" y="2728"/>
                  </a:cubicBezTo>
                  <a:cubicBezTo>
                    <a:pt x="24251" y="910"/>
                    <a:pt x="20140" y="1"/>
                    <a:pt x="1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2"/>
            <p:cNvSpPr/>
            <p:nvPr/>
          </p:nvSpPr>
          <p:spPr>
            <a:xfrm>
              <a:off x="3131325" y="3829950"/>
              <a:ext cx="876475" cy="463300"/>
            </a:xfrm>
            <a:custGeom>
              <a:avLst/>
              <a:gdLst/>
              <a:ahLst/>
              <a:cxnLst/>
              <a:rect l="l" t="t" r="r" b="b"/>
              <a:pathLst>
                <a:path w="35059" h="18532" extrusionOk="0">
                  <a:moveTo>
                    <a:pt x="17446" y="0"/>
                  </a:moveTo>
                  <a:cubicBezTo>
                    <a:pt x="13343" y="0"/>
                    <a:pt x="9241" y="901"/>
                    <a:pt x="6105" y="2702"/>
                  </a:cubicBezTo>
                  <a:cubicBezTo>
                    <a:pt x="5138" y="3236"/>
                    <a:pt x="4270" y="3903"/>
                    <a:pt x="3503" y="4670"/>
                  </a:cubicBezTo>
                  <a:cubicBezTo>
                    <a:pt x="1" y="8239"/>
                    <a:pt x="868" y="12809"/>
                    <a:pt x="6105" y="15812"/>
                  </a:cubicBezTo>
                  <a:cubicBezTo>
                    <a:pt x="6805" y="16245"/>
                    <a:pt x="7573" y="16612"/>
                    <a:pt x="8373" y="16912"/>
                  </a:cubicBezTo>
                  <a:lnTo>
                    <a:pt x="8607" y="17012"/>
                  </a:lnTo>
                  <a:cubicBezTo>
                    <a:pt x="11275" y="18025"/>
                    <a:pt x="14352" y="18532"/>
                    <a:pt x="17427" y="18532"/>
                  </a:cubicBezTo>
                  <a:cubicBezTo>
                    <a:pt x="21543" y="18532"/>
                    <a:pt x="25657" y="17625"/>
                    <a:pt x="28788" y="15812"/>
                  </a:cubicBezTo>
                  <a:cubicBezTo>
                    <a:pt x="35059" y="12209"/>
                    <a:pt x="35059" y="6338"/>
                    <a:pt x="28788" y="2702"/>
                  </a:cubicBezTo>
                  <a:cubicBezTo>
                    <a:pt x="25652" y="901"/>
                    <a:pt x="21549" y="0"/>
                    <a:pt x="17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2"/>
            <p:cNvSpPr/>
            <p:nvPr/>
          </p:nvSpPr>
          <p:spPr>
            <a:xfrm>
              <a:off x="3131325" y="3946700"/>
              <a:ext cx="209350" cy="306075"/>
            </a:xfrm>
            <a:custGeom>
              <a:avLst/>
              <a:gdLst/>
              <a:ahLst/>
              <a:cxnLst/>
              <a:rect l="l" t="t" r="r" b="b"/>
              <a:pathLst>
                <a:path w="8374" h="12243" extrusionOk="0">
                  <a:moveTo>
                    <a:pt x="3503" y="0"/>
                  </a:moveTo>
                  <a:lnTo>
                    <a:pt x="3503" y="0"/>
                  </a:lnTo>
                  <a:cubicBezTo>
                    <a:pt x="1" y="3569"/>
                    <a:pt x="868" y="8139"/>
                    <a:pt x="6105" y="11142"/>
                  </a:cubicBezTo>
                  <a:cubicBezTo>
                    <a:pt x="6839" y="11575"/>
                    <a:pt x="7606" y="11942"/>
                    <a:pt x="8373" y="12242"/>
                  </a:cubicBezTo>
                  <a:cubicBezTo>
                    <a:pt x="6839" y="11609"/>
                    <a:pt x="2369" y="8907"/>
                    <a:pt x="1835" y="5738"/>
                  </a:cubicBezTo>
                  <a:cubicBezTo>
                    <a:pt x="1502" y="3670"/>
                    <a:pt x="2102" y="1568"/>
                    <a:pt x="3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2"/>
            <p:cNvSpPr/>
            <p:nvPr/>
          </p:nvSpPr>
          <p:spPr>
            <a:xfrm>
              <a:off x="3794300" y="3870800"/>
              <a:ext cx="209350" cy="305250"/>
            </a:xfrm>
            <a:custGeom>
              <a:avLst/>
              <a:gdLst/>
              <a:ahLst/>
              <a:cxnLst/>
              <a:rect l="l" t="t" r="r" b="b"/>
              <a:pathLst>
                <a:path w="8374" h="12210" extrusionOk="0">
                  <a:moveTo>
                    <a:pt x="1" y="1"/>
                  </a:moveTo>
                  <a:cubicBezTo>
                    <a:pt x="1535" y="635"/>
                    <a:pt x="6005" y="3303"/>
                    <a:pt x="6539" y="6505"/>
                  </a:cubicBezTo>
                  <a:cubicBezTo>
                    <a:pt x="6872" y="8574"/>
                    <a:pt x="6272" y="10642"/>
                    <a:pt x="4871" y="12209"/>
                  </a:cubicBezTo>
                  <a:cubicBezTo>
                    <a:pt x="8373" y="8674"/>
                    <a:pt x="7506" y="4104"/>
                    <a:pt x="2269" y="1068"/>
                  </a:cubicBezTo>
                  <a:cubicBezTo>
                    <a:pt x="1535" y="668"/>
                    <a:pt x="768" y="3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2"/>
            <p:cNvSpPr/>
            <p:nvPr/>
          </p:nvSpPr>
          <p:spPr>
            <a:xfrm>
              <a:off x="3262250" y="3900550"/>
              <a:ext cx="610475" cy="320750"/>
            </a:xfrm>
            <a:custGeom>
              <a:avLst/>
              <a:gdLst/>
              <a:ahLst/>
              <a:cxnLst/>
              <a:rect l="l" t="t" r="r" b="b"/>
              <a:pathLst>
                <a:path w="24419" h="12830" extrusionOk="0">
                  <a:moveTo>
                    <a:pt x="12212" y="0"/>
                  </a:moveTo>
                  <a:cubicBezTo>
                    <a:pt x="9603" y="0"/>
                    <a:pt x="6994" y="526"/>
                    <a:pt x="4904" y="1579"/>
                  </a:cubicBezTo>
                  <a:cubicBezTo>
                    <a:pt x="4704" y="1679"/>
                    <a:pt x="4537" y="1780"/>
                    <a:pt x="4370" y="1880"/>
                  </a:cubicBezTo>
                  <a:cubicBezTo>
                    <a:pt x="1" y="4381"/>
                    <a:pt x="1" y="8451"/>
                    <a:pt x="4370" y="10953"/>
                  </a:cubicBezTo>
                  <a:cubicBezTo>
                    <a:pt x="6539" y="12204"/>
                    <a:pt x="9382" y="12829"/>
                    <a:pt x="12226" y="12829"/>
                  </a:cubicBezTo>
                  <a:cubicBezTo>
                    <a:pt x="15070" y="12829"/>
                    <a:pt x="17913" y="12204"/>
                    <a:pt x="20082" y="10953"/>
                  </a:cubicBezTo>
                  <a:cubicBezTo>
                    <a:pt x="20248" y="10853"/>
                    <a:pt x="20415" y="10753"/>
                    <a:pt x="20582" y="10653"/>
                  </a:cubicBezTo>
                  <a:cubicBezTo>
                    <a:pt x="24418" y="8151"/>
                    <a:pt x="24251" y="4315"/>
                    <a:pt x="20082" y="1880"/>
                  </a:cubicBezTo>
                  <a:cubicBezTo>
                    <a:pt x="17906" y="627"/>
                    <a:pt x="15059" y="0"/>
                    <a:pt x="12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2"/>
            <p:cNvSpPr/>
            <p:nvPr/>
          </p:nvSpPr>
          <p:spPr>
            <a:xfrm>
              <a:off x="3302275" y="3907500"/>
              <a:ext cx="531250" cy="306900"/>
            </a:xfrm>
            <a:custGeom>
              <a:avLst/>
              <a:gdLst/>
              <a:ahLst/>
              <a:cxnLst/>
              <a:rect l="l" t="t" r="r" b="b"/>
              <a:pathLst>
                <a:path w="21250" h="12276" extrusionOk="0">
                  <a:moveTo>
                    <a:pt x="10608" y="0"/>
                  </a:moveTo>
                  <a:cubicBezTo>
                    <a:pt x="4738" y="0"/>
                    <a:pt x="1" y="2769"/>
                    <a:pt x="1" y="6138"/>
                  </a:cubicBezTo>
                  <a:cubicBezTo>
                    <a:pt x="1" y="9541"/>
                    <a:pt x="4738" y="12276"/>
                    <a:pt x="10608" y="12276"/>
                  </a:cubicBezTo>
                  <a:cubicBezTo>
                    <a:pt x="16479" y="12276"/>
                    <a:pt x="21249" y="9541"/>
                    <a:pt x="21249" y="6138"/>
                  </a:cubicBezTo>
                  <a:cubicBezTo>
                    <a:pt x="21249" y="2769"/>
                    <a:pt x="16479" y="0"/>
                    <a:pt x="10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2"/>
            <p:cNvSpPr/>
            <p:nvPr/>
          </p:nvSpPr>
          <p:spPr>
            <a:xfrm>
              <a:off x="3305625" y="3950875"/>
              <a:ext cx="525400" cy="263750"/>
            </a:xfrm>
            <a:custGeom>
              <a:avLst/>
              <a:gdLst/>
              <a:ahLst/>
              <a:cxnLst/>
              <a:rect l="l" t="t" r="r" b="b"/>
              <a:pathLst>
                <a:path w="21016" h="10550" extrusionOk="0">
                  <a:moveTo>
                    <a:pt x="10495" y="0"/>
                  </a:moveTo>
                  <a:cubicBezTo>
                    <a:pt x="7781" y="0"/>
                    <a:pt x="5071" y="600"/>
                    <a:pt x="3002" y="1801"/>
                  </a:cubicBezTo>
                  <a:cubicBezTo>
                    <a:pt x="1301" y="2769"/>
                    <a:pt x="300" y="4003"/>
                    <a:pt x="0" y="5270"/>
                  </a:cubicBezTo>
                  <a:cubicBezTo>
                    <a:pt x="300" y="6538"/>
                    <a:pt x="1301" y="7772"/>
                    <a:pt x="3002" y="8773"/>
                  </a:cubicBezTo>
                  <a:cubicBezTo>
                    <a:pt x="5087" y="9957"/>
                    <a:pt x="7806" y="10549"/>
                    <a:pt x="10520" y="10549"/>
                  </a:cubicBezTo>
                  <a:cubicBezTo>
                    <a:pt x="13235" y="10549"/>
                    <a:pt x="15945" y="9957"/>
                    <a:pt x="18013" y="8773"/>
                  </a:cubicBezTo>
                  <a:cubicBezTo>
                    <a:pt x="19714" y="7772"/>
                    <a:pt x="20715" y="6538"/>
                    <a:pt x="21015" y="5270"/>
                  </a:cubicBezTo>
                  <a:cubicBezTo>
                    <a:pt x="20682" y="4003"/>
                    <a:pt x="19681" y="2769"/>
                    <a:pt x="18013" y="1801"/>
                  </a:cubicBezTo>
                  <a:cubicBezTo>
                    <a:pt x="15928" y="600"/>
                    <a:pt x="13210" y="0"/>
                    <a:pt x="104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2"/>
            <p:cNvSpPr/>
            <p:nvPr/>
          </p:nvSpPr>
          <p:spPr>
            <a:xfrm>
              <a:off x="3395675" y="3964200"/>
              <a:ext cx="346950" cy="227700"/>
            </a:xfrm>
            <a:custGeom>
              <a:avLst/>
              <a:gdLst/>
              <a:ahLst/>
              <a:cxnLst/>
              <a:rect l="l" t="t" r="r" b="b"/>
              <a:pathLst>
                <a:path w="13878" h="9108" extrusionOk="0">
                  <a:moveTo>
                    <a:pt x="9403" y="5272"/>
                  </a:moveTo>
                  <a:cubicBezTo>
                    <a:pt x="9743" y="5272"/>
                    <a:pt x="10066" y="5339"/>
                    <a:pt x="10375" y="5505"/>
                  </a:cubicBezTo>
                  <a:lnTo>
                    <a:pt x="10141" y="5638"/>
                  </a:lnTo>
                  <a:cubicBezTo>
                    <a:pt x="10041" y="5705"/>
                    <a:pt x="9908" y="5772"/>
                    <a:pt x="9774" y="5805"/>
                  </a:cubicBezTo>
                  <a:cubicBezTo>
                    <a:pt x="9339" y="5997"/>
                    <a:pt x="8866" y="6097"/>
                    <a:pt x="8391" y="6097"/>
                  </a:cubicBezTo>
                  <a:cubicBezTo>
                    <a:pt x="7957" y="6097"/>
                    <a:pt x="7520" y="6013"/>
                    <a:pt x="7106" y="5838"/>
                  </a:cubicBezTo>
                  <a:cubicBezTo>
                    <a:pt x="7955" y="5548"/>
                    <a:pt x="8714" y="5272"/>
                    <a:pt x="9403" y="5272"/>
                  </a:cubicBezTo>
                  <a:close/>
                  <a:moveTo>
                    <a:pt x="1602" y="1"/>
                  </a:moveTo>
                  <a:lnTo>
                    <a:pt x="1" y="935"/>
                  </a:lnTo>
                  <a:lnTo>
                    <a:pt x="1" y="2169"/>
                  </a:lnTo>
                  <a:lnTo>
                    <a:pt x="535" y="2503"/>
                  </a:lnTo>
                  <a:cubicBezTo>
                    <a:pt x="401" y="2703"/>
                    <a:pt x="301" y="2970"/>
                    <a:pt x="301" y="3236"/>
                  </a:cubicBezTo>
                  <a:lnTo>
                    <a:pt x="301" y="4504"/>
                  </a:lnTo>
                  <a:cubicBezTo>
                    <a:pt x="301" y="5004"/>
                    <a:pt x="668" y="5505"/>
                    <a:pt x="1469" y="5972"/>
                  </a:cubicBezTo>
                  <a:cubicBezTo>
                    <a:pt x="2136" y="6372"/>
                    <a:pt x="2903" y="6572"/>
                    <a:pt x="3703" y="6605"/>
                  </a:cubicBezTo>
                  <a:lnTo>
                    <a:pt x="4170" y="6605"/>
                  </a:lnTo>
                  <a:cubicBezTo>
                    <a:pt x="4971" y="6539"/>
                    <a:pt x="5805" y="6372"/>
                    <a:pt x="6572" y="6105"/>
                  </a:cubicBezTo>
                  <a:lnTo>
                    <a:pt x="7039" y="5938"/>
                  </a:lnTo>
                  <a:lnTo>
                    <a:pt x="7039" y="5938"/>
                  </a:lnTo>
                  <a:lnTo>
                    <a:pt x="5672" y="7306"/>
                  </a:lnTo>
                  <a:lnTo>
                    <a:pt x="5672" y="8540"/>
                  </a:lnTo>
                  <a:cubicBezTo>
                    <a:pt x="6433" y="8839"/>
                    <a:pt x="7236" y="8984"/>
                    <a:pt x="8036" y="8984"/>
                  </a:cubicBezTo>
                  <a:cubicBezTo>
                    <a:pt x="9022" y="8984"/>
                    <a:pt x="10006" y="8764"/>
                    <a:pt x="10909" y="8340"/>
                  </a:cubicBezTo>
                  <a:lnTo>
                    <a:pt x="12276" y="9107"/>
                  </a:lnTo>
                  <a:lnTo>
                    <a:pt x="13877" y="8173"/>
                  </a:lnTo>
                  <a:lnTo>
                    <a:pt x="13877" y="6906"/>
                  </a:lnTo>
                  <a:lnTo>
                    <a:pt x="13344" y="6605"/>
                  </a:lnTo>
                  <a:cubicBezTo>
                    <a:pt x="13510" y="6339"/>
                    <a:pt x="13577" y="6038"/>
                    <a:pt x="13577" y="5738"/>
                  </a:cubicBezTo>
                  <a:lnTo>
                    <a:pt x="13577" y="4471"/>
                  </a:lnTo>
                  <a:cubicBezTo>
                    <a:pt x="13577" y="3970"/>
                    <a:pt x="13210" y="3470"/>
                    <a:pt x="12443" y="3003"/>
                  </a:cubicBezTo>
                  <a:lnTo>
                    <a:pt x="12410" y="3003"/>
                  </a:lnTo>
                  <a:cubicBezTo>
                    <a:pt x="11604" y="2535"/>
                    <a:pt x="10788" y="2371"/>
                    <a:pt x="9997" y="2371"/>
                  </a:cubicBezTo>
                  <a:cubicBezTo>
                    <a:pt x="9380" y="2371"/>
                    <a:pt x="8777" y="2471"/>
                    <a:pt x="8207" y="2603"/>
                  </a:cubicBezTo>
                  <a:cubicBezTo>
                    <a:pt x="7640" y="2769"/>
                    <a:pt x="7106" y="2936"/>
                    <a:pt x="6639" y="3103"/>
                  </a:cubicBezTo>
                  <a:cubicBezTo>
                    <a:pt x="6072" y="3303"/>
                    <a:pt x="5538" y="3503"/>
                    <a:pt x="4971" y="3637"/>
                  </a:cubicBezTo>
                  <a:cubicBezTo>
                    <a:pt x="4704" y="3703"/>
                    <a:pt x="4437" y="3703"/>
                    <a:pt x="4170" y="3703"/>
                  </a:cubicBezTo>
                  <a:cubicBezTo>
                    <a:pt x="3937" y="3703"/>
                    <a:pt x="3703" y="3637"/>
                    <a:pt x="3503" y="3537"/>
                  </a:cubicBezTo>
                  <a:lnTo>
                    <a:pt x="3537" y="3503"/>
                  </a:lnTo>
                  <a:lnTo>
                    <a:pt x="3703" y="3403"/>
                  </a:lnTo>
                  <a:cubicBezTo>
                    <a:pt x="3870" y="3303"/>
                    <a:pt x="4004" y="3236"/>
                    <a:pt x="4170" y="3170"/>
                  </a:cubicBezTo>
                  <a:cubicBezTo>
                    <a:pt x="4566" y="2990"/>
                    <a:pt x="5001" y="2897"/>
                    <a:pt x="5438" y="2897"/>
                  </a:cubicBezTo>
                  <a:cubicBezTo>
                    <a:pt x="5811" y="2897"/>
                    <a:pt x="6185" y="2965"/>
                    <a:pt x="6539" y="3103"/>
                  </a:cubicBezTo>
                  <a:lnTo>
                    <a:pt x="7873" y="1735"/>
                  </a:lnTo>
                  <a:lnTo>
                    <a:pt x="7873" y="501"/>
                  </a:lnTo>
                  <a:cubicBezTo>
                    <a:pt x="7207" y="261"/>
                    <a:pt x="6521" y="143"/>
                    <a:pt x="5831" y="143"/>
                  </a:cubicBezTo>
                  <a:cubicBezTo>
                    <a:pt x="5277" y="143"/>
                    <a:pt x="4720" y="219"/>
                    <a:pt x="4170" y="368"/>
                  </a:cubicBezTo>
                  <a:cubicBezTo>
                    <a:pt x="3770" y="468"/>
                    <a:pt x="3370" y="601"/>
                    <a:pt x="2970" y="768"/>
                  </a:cubicBezTo>
                  <a:lnTo>
                    <a:pt x="1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2"/>
            <p:cNvSpPr/>
            <p:nvPr/>
          </p:nvSpPr>
          <p:spPr>
            <a:xfrm>
              <a:off x="3394025" y="3962550"/>
              <a:ext cx="353600" cy="195975"/>
            </a:xfrm>
            <a:custGeom>
              <a:avLst/>
              <a:gdLst/>
              <a:ahLst/>
              <a:cxnLst/>
              <a:rect l="l" t="t" r="r" b="b"/>
              <a:pathLst>
                <a:path w="14144" h="7839" extrusionOk="0">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2"/>
            <p:cNvSpPr/>
            <p:nvPr/>
          </p:nvSpPr>
          <p:spPr>
            <a:xfrm>
              <a:off x="3394025" y="3962550"/>
              <a:ext cx="353600" cy="195975"/>
            </a:xfrm>
            <a:custGeom>
              <a:avLst/>
              <a:gdLst/>
              <a:ahLst/>
              <a:cxnLst/>
              <a:rect l="l" t="t" r="r" b="b"/>
              <a:pathLst>
                <a:path w="14144" h="7839" extrusionOk="0">
                  <a:moveTo>
                    <a:pt x="1668" y="0"/>
                  </a:moveTo>
                  <a:lnTo>
                    <a:pt x="33" y="934"/>
                  </a:lnTo>
                  <a:lnTo>
                    <a:pt x="1401" y="1701"/>
                  </a:lnTo>
                  <a:cubicBezTo>
                    <a:pt x="33" y="2735"/>
                    <a:pt x="0" y="3803"/>
                    <a:pt x="1535" y="4703"/>
                  </a:cubicBezTo>
                  <a:cubicBezTo>
                    <a:pt x="2202" y="5104"/>
                    <a:pt x="3002" y="5337"/>
                    <a:pt x="3769" y="5337"/>
                  </a:cubicBezTo>
                  <a:lnTo>
                    <a:pt x="4236" y="5337"/>
                  </a:lnTo>
                  <a:cubicBezTo>
                    <a:pt x="5070" y="5304"/>
                    <a:pt x="5871" y="5104"/>
                    <a:pt x="6638" y="4837"/>
                  </a:cubicBezTo>
                  <a:cubicBezTo>
                    <a:pt x="7741" y="4461"/>
                    <a:pt x="8696" y="4053"/>
                    <a:pt x="9525" y="4053"/>
                  </a:cubicBezTo>
                  <a:cubicBezTo>
                    <a:pt x="9874" y="4053"/>
                    <a:pt x="10201" y="4125"/>
                    <a:pt x="10508" y="4303"/>
                  </a:cubicBezTo>
                  <a:cubicBezTo>
                    <a:pt x="11208" y="4703"/>
                    <a:pt x="11041" y="5204"/>
                    <a:pt x="10241" y="5671"/>
                  </a:cubicBezTo>
                  <a:cubicBezTo>
                    <a:pt x="10141" y="5737"/>
                    <a:pt x="10007" y="5804"/>
                    <a:pt x="9874" y="5871"/>
                  </a:cubicBezTo>
                  <a:cubicBezTo>
                    <a:pt x="9440" y="6038"/>
                    <a:pt x="8982" y="6121"/>
                    <a:pt x="8523" y="6121"/>
                  </a:cubicBezTo>
                  <a:cubicBezTo>
                    <a:pt x="8064" y="6121"/>
                    <a:pt x="7606" y="6038"/>
                    <a:pt x="7172" y="5871"/>
                  </a:cubicBezTo>
                  <a:lnTo>
                    <a:pt x="5738" y="7305"/>
                  </a:lnTo>
                  <a:cubicBezTo>
                    <a:pt x="6487" y="7585"/>
                    <a:pt x="7276" y="7721"/>
                    <a:pt x="8066" y="7721"/>
                  </a:cubicBezTo>
                  <a:cubicBezTo>
                    <a:pt x="9069" y="7721"/>
                    <a:pt x="10075" y="7501"/>
                    <a:pt x="11008" y="7072"/>
                  </a:cubicBezTo>
                  <a:lnTo>
                    <a:pt x="12342" y="7839"/>
                  </a:lnTo>
                  <a:lnTo>
                    <a:pt x="13977" y="6905"/>
                  </a:lnTo>
                  <a:lnTo>
                    <a:pt x="12609" y="6138"/>
                  </a:lnTo>
                  <a:cubicBezTo>
                    <a:pt x="13977" y="5070"/>
                    <a:pt x="14144" y="3936"/>
                    <a:pt x="12542" y="3002"/>
                  </a:cubicBezTo>
                  <a:lnTo>
                    <a:pt x="12509" y="3002"/>
                  </a:lnTo>
                  <a:cubicBezTo>
                    <a:pt x="11680" y="2569"/>
                    <a:pt x="10850" y="2412"/>
                    <a:pt x="10051" y="2412"/>
                  </a:cubicBezTo>
                  <a:cubicBezTo>
                    <a:pt x="9436" y="2412"/>
                    <a:pt x="8838" y="2505"/>
                    <a:pt x="8273" y="2635"/>
                  </a:cubicBezTo>
                  <a:cubicBezTo>
                    <a:pt x="7706" y="2769"/>
                    <a:pt x="7172" y="2969"/>
                    <a:pt x="6705" y="3136"/>
                  </a:cubicBezTo>
                  <a:cubicBezTo>
                    <a:pt x="6138" y="3336"/>
                    <a:pt x="5571" y="3503"/>
                    <a:pt x="5037" y="3636"/>
                  </a:cubicBezTo>
                  <a:cubicBezTo>
                    <a:pt x="4770" y="3703"/>
                    <a:pt x="4503" y="3736"/>
                    <a:pt x="4236" y="3736"/>
                  </a:cubicBezTo>
                  <a:cubicBezTo>
                    <a:pt x="3936" y="3703"/>
                    <a:pt x="3669" y="3636"/>
                    <a:pt x="3436" y="3503"/>
                  </a:cubicBezTo>
                  <a:cubicBezTo>
                    <a:pt x="2936" y="3202"/>
                    <a:pt x="2835" y="2735"/>
                    <a:pt x="3603" y="2235"/>
                  </a:cubicBezTo>
                  <a:lnTo>
                    <a:pt x="3769" y="2135"/>
                  </a:lnTo>
                  <a:cubicBezTo>
                    <a:pt x="3903" y="2068"/>
                    <a:pt x="4070" y="1968"/>
                    <a:pt x="4203" y="1935"/>
                  </a:cubicBezTo>
                  <a:cubicBezTo>
                    <a:pt x="4617" y="1755"/>
                    <a:pt x="5050" y="1662"/>
                    <a:pt x="5482" y="1662"/>
                  </a:cubicBezTo>
                  <a:cubicBezTo>
                    <a:pt x="5851" y="1662"/>
                    <a:pt x="6218" y="1730"/>
                    <a:pt x="6571" y="1868"/>
                  </a:cubicBezTo>
                  <a:lnTo>
                    <a:pt x="7939" y="500"/>
                  </a:lnTo>
                  <a:cubicBezTo>
                    <a:pt x="7273" y="260"/>
                    <a:pt x="6577" y="143"/>
                    <a:pt x="5878" y="143"/>
                  </a:cubicBezTo>
                  <a:cubicBezTo>
                    <a:pt x="5316" y="143"/>
                    <a:pt x="4753" y="218"/>
                    <a:pt x="4203" y="367"/>
                  </a:cubicBezTo>
                  <a:cubicBezTo>
                    <a:pt x="3803" y="467"/>
                    <a:pt x="3403" y="600"/>
                    <a:pt x="3036" y="767"/>
                  </a:cubicBezTo>
                  <a:lnTo>
                    <a:pt x="1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72"/>
            <p:cNvSpPr/>
            <p:nvPr/>
          </p:nvSpPr>
          <p:spPr>
            <a:xfrm>
              <a:off x="3394025" y="3962550"/>
              <a:ext cx="75075" cy="23375"/>
            </a:xfrm>
            <a:custGeom>
              <a:avLst/>
              <a:gdLst/>
              <a:ahLst/>
              <a:cxnLst/>
              <a:rect l="l" t="t" r="r" b="b"/>
              <a:pathLst>
                <a:path w="3003" h="935" extrusionOk="0">
                  <a:moveTo>
                    <a:pt x="1635" y="0"/>
                  </a:moveTo>
                  <a:lnTo>
                    <a:pt x="0" y="934"/>
                  </a:lnTo>
                  <a:lnTo>
                    <a:pt x="1668" y="200"/>
                  </a:lnTo>
                  <a:lnTo>
                    <a:pt x="3002" y="801"/>
                  </a:lnTo>
                  <a:lnTo>
                    <a:pt x="3002" y="801"/>
                  </a:lnTo>
                  <a:lnTo>
                    <a:pt x="1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72"/>
            <p:cNvSpPr/>
            <p:nvPr/>
          </p:nvSpPr>
          <p:spPr>
            <a:xfrm>
              <a:off x="3494075" y="3966700"/>
              <a:ext cx="97600" cy="43400"/>
            </a:xfrm>
            <a:custGeom>
              <a:avLst/>
              <a:gdLst/>
              <a:ahLst/>
              <a:cxnLst/>
              <a:rect l="l" t="t" r="r" b="b"/>
              <a:pathLst>
                <a:path w="3904" h="1736" extrusionOk="0">
                  <a:moveTo>
                    <a:pt x="1870" y="0"/>
                  </a:moveTo>
                  <a:cubicBezTo>
                    <a:pt x="1239" y="0"/>
                    <a:pt x="608" y="92"/>
                    <a:pt x="1" y="268"/>
                  </a:cubicBezTo>
                  <a:cubicBezTo>
                    <a:pt x="497" y="166"/>
                    <a:pt x="1006" y="114"/>
                    <a:pt x="1519" y="114"/>
                  </a:cubicBezTo>
                  <a:cubicBezTo>
                    <a:pt x="2179" y="114"/>
                    <a:pt x="2847" y="199"/>
                    <a:pt x="3503" y="368"/>
                  </a:cubicBezTo>
                  <a:lnTo>
                    <a:pt x="2569" y="1735"/>
                  </a:lnTo>
                  <a:lnTo>
                    <a:pt x="3904" y="334"/>
                  </a:lnTo>
                  <a:cubicBezTo>
                    <a:pt x="3244" y="109"/>
                    <a:pt x="2556" y="0"/>
                    <a:pt x="1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2"/>
            <p:cNvSpPr/>
            <p:nvPr/>
          </p:nvSpPr>
          <p:spPr>
            <a:xfrm>
              <a:off x="3600825" y="4022975"/>
              <a:ext cx="145125" cy="93875"/>
            </a:xfrm>
            <a:custGeom>
              <a:avLst/>
              <a:gdLst/>
              <a:ahLst/>
              <a:cxnLst/>
              <a:rect l="l" t="t" r="r" b="b"/>
              <a:pathLst>
                <a:path w="5805" h="3755" extrusionOk="0">
                  <a:moveTo>
                    <a:pt x="1724" y="0"/>
                  </a:moveTo>
                  <a:cubicBezTo>
                    <a:pt x="1130" y="0"/>
                    <a:pt x="550" y="91"/>
                    <a:pt x="1" y="218"/>
                  </a:cubicBezTo>
                  <a:cubicBezTo>
                    <a:pt x="386" y="141"/>
                    <a:pt x="777" y="103"/>
                    <a:pt x="1167" y="103"/>
                  </a:cubicBezTo>
                  <a:cubicBezTo>
                    <a:pt x="2130" y="103"/>
                    <a:pt x="3092" y="335"/>
                    <a:pt x="3970" y="785"/>
                  </a:cubicBezTo>
                  <a:cubicBezTo>
                    <a:pt x="5271" y="1519"/>
                    <a:pt x="5505" y="2453"/>
                    <a:pt x="4304" y="3754"/>
                  </a:cubicBezTo>
                  <a:cubicBezTo>
                    <a:pt x="5638" y="2687"/>
                    <a:pt x="5805" y="1553"/>
                    <a:pt x="4237" y="652"/>
                  </a:cubicBezTo>
                  <a:lnTo>
                    <a:pt x="4204" y="652"/>
                  </a:lnTo>
                  <a:cubicBezTo>
                    <a:pt x="3375" y="170"/>
                    <a:pt x="2536" y="0"/>
                    <a:pt x="1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2"/>
            <p:cNvSpPr/>
            <p:nvPr/>
          </p:nvSpPr>
          <p:spPr>
            <a:xfrm>
              <a:off x="3701725" y="4116825"/>
              <a:ext cx="40075" cy="42550"/>
            </a:xfrm>
            <a:custGeom>
              <a:avLst/>
              <a:gdLst/>
              <a:ahLst/>
              <a:cxnLst/>
              <a:rect l="l" t="t" r="r" b="b"/>
              <a:pathLst>
                <a:path w="1603" h="1702" extrusionOk="0">
                  <a:moveTo>
                    <a:pt x="268" y="0"/>
                  </a:moveTo>
                  <a:lnTo>
                    <a:pt x="1302" y="801"/>
                  </a:lnTo>
                  <a:lnTo>
                    <a:pt x="1" y="1701"/>
                  </a:lnTo>
                  <a:lnTo>
                    <a:pt x="1" y="1701"/>
                  </a:lnTo>
                  <a:lnTo>
                    <a:pt x="1602" y="767"/>
                  </a:lnTo>
                  <a:lnTo>
                    <a:pt x="2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2"/>
            <p:cNvSpPr/>
            <p:nvPr/>
          </p:nvSpPr>
          <p:spPr>
            <a:xfrm>
              <a:off x="3536625" y="4109300"/>
              <a:ext cx="103425" cy="36725"/>
            </a:xfrm>
            <a:custGeom>
              <a:avLst/>
              <a:gdLst/>
              <a:ahLst/>
              <a:cxnLst/>
              <a:rect l="l" t="t" r="r" b="b"/>
              <a:pathLst>
                <a:path w="4137" h="1469" extrusionOk="0">
                  <a:moveTo>
                    <a:pt x="4136" y="1"/>
                  </a:moveTo>
                  <a:cubicBezTo>
                    <a:pt x="3683" y="193"/>
                    <a:pt x="3193" y="293"/>
                    <a:pt x="2705" y="293"/>
                  </a:cubicBezTo>
                  <a:cubicBezTo>
                    <a:pt x="2260" y="293"/>
                    <a:pt x="1815" y="209"/>
                    <a:pt x="1401" y="34"/>
                  </a:cubicBezTo>
                  <a:lnTo>
                    <a:pt x="0" y="1469"/>
                  </a:lnTo>
                  <a:lnTo>
                    <a:pt x="1535" y="234"/>
                  </a:lnTo>
                  <a:cubicBezTo>
                    <a:pt x="1861" y="335"/>
                    <a:pt x="2197" y="383"/>
                    <a:pt x="2532" y="383"/>
                  </a:cubicBezTo>
                  <a:cubicBezTo>
                    <a:pt x="3086" y="383"/>
                    <a:pt x="3637" y="250"/>
                    <a:pt x="4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2"/>
            <p:cNvSpPr/>
            <p:nvPr/>
          </p:nvSpPr>
          <p:spPr>
            <a:xfrm>
              <a:off x="3458225" y="4019250"/>
              <a:ext cx="60075" cy="39050"/>
            </a:xfrm>
            <a:custGeom>
              <a:avLst/>
              <a:gdLst/>
              <a:ahLst/>
              <a:cxnLst/>
              <a:rect l="l" t="t" r="r" b="b"/>
              <a:pathLst>
                <a:path w="2403" h="1562" extrusionOk="0">
                  <a:moveTo>
                    <a:pt x="1001" y="0"/>
                  </a:moveTo>
                  <a:cubicBezTo>
                    <a:pt x="301" y="367"/>
                    <a:pt x="1" y="801"/>
                    <a:pt x="468" y="1201"/>
                  </a:cubicBezTo>
                  <a:cubicBezTo>
                    <a:pt x="808" y="1441"/>
                    <a:pt x="1208" y="1561"/>
                    <a:pt x="1611" y="1561"/>
                  </a:cubicBezTo>
                  <a:cubicBezTo>
                    <a:pt x="1879" y="1561"/>
                    <a:pt x="2149" y="1508"/>
                    <a:pt x="2402" y="1401"/>
                  </a:cubicBezTo>
                  <a:lnTo>
                    <a:pt x="2402" y="1401"/>
                  </a:lnTo>
                  <a:cubicBezTo>
                    <a:pt x="2231" y="1450"/>
                    <a:pt x="2025" y="1481"/>
                    <a:pt x="1822" y="1481"/>
                  </a:cubicBezTo>
                  <a:cubicBezTo>
                    <a:pt x="1747" y="1481"/>
                    <a:pt x="1673" y="1477"/>
                    <a:pt x="1602" y="1468"/>
                  </a:cubicBezTo>
                  <a:cubicBezTo>
                    <a:pt x="1335" y="1468"/>
                    <a:pt x="1068" y="1368"/>
                    <a:pt x="835" y="1235"/>
                  </a:cubicBezTo>
                  <a:cubicBezTo>
                    <a:pt x="334" y="934"/>
                    <a:pt x="234" y="501"/>
                    <a:pt x="1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2"/>
            <p:cNvSpPr/>
            <p:nvPr/>
          </p:nvSpPr>
          <p:spPr>
            <a:xfrm>
              <a:off x="3393175" y="4005900"/>
              <a:ext cx="94275" cy="90925"/>
            </a:xfrm>
            <a:custGeom>
              <a:avLst/>
              <a:gdLst/>
              <a:ahLst/>
              <a:cxnLst/>
              <a:rect l="l" t="t" r="r" b="b"/>
              <a:pathLst>
                <a:path w="3771" h="3637" extrusionOk="0">
                  <a:moveTo>
                    <a:pt x="1368" y="1"/>
                  </a:moveTo>
                  <a:cubicBezTo>
                    <a:pt x="1" y="1035"/>
                    <a:pt x="1" y="2102"/>
                    <a:pt x="1535" y="3003"/>
                  </a:cubicBezTo>
                  <a:cubicBezTo>
                    <a:pt x="2202" y="3403"/>
                    <a:pt x="2970" y="3637"/>
                    <a:pt x="3770" y="3637"/>
                  </a:cubicBezTo>
                  <a:cubicBezTo>
                    <a:pt x="2603" y="3536"/>
                    <a:pt x="1135" y="2836"/>
                    <a:pt x="701" y="1935"/>
                  </a:cubicBezTo>
                  <a:cubicBezTo>
                    <a:pt x="301" y="1001"/>
                    <a:pt x="1268" y="101"/>
                    <a:pt x="1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2"/>
            <p:cNvSpPr/>
            <p:nvPr/>
          </p:nvSpPr>
          <p:spPr>
            <a:xfrm>
              <a:off x="2996225" y="928250"/>
              <a:ext cx="563775" cy="1027050"/>
            </a:xfrm>
            <a:custGeom>
              <a:avLst/>
              <a:gdLst/>
              <a:ahLst/>
              <a:cxnLst/>
              <a:rect l="l" t="t" r="r" b="b"/>
              <a:pathLst>
                <a:path w="22551" h="41082" extrusionOk="0">
                  <a:moveTo>
                    <a:pt x="20974" y="0"/>
                  </a:moveTo>
                  <a:cubicBezTo>
                    <a:pt x="20809" y="0"/>
                    <a:pt x="20647" y="44"/>
                    <a:pt x="20515" y="119"/>
                  </a:cubicBezTo>
                  <a:lnTo>
                    <a:pt x="401" y="11694"/>
                  </a:lnTo>
                  <a:cubicBezTo>
                    <a:pt x="168" y="11860"/>
                    <a:pt x="1" y="12127"/>
                    <a:pt x="1" y="12427"/>
                  </a:cubicBezTo>
                  <a:lnTo>
                    <a:pt x="1" y="39814"/>
                  </a:lnTo>
                  <a:cubicBezTo>
                    <a:pt x="1" y="40081"/>
                    <a:pt x="168" y="40347"/>
                    <a:pt x="401" y="40514"/>
                  </a:cubicBezTo>
                  <a:lnTo>
                    <a:pt x="1202" y="40981"/>
                  </a:lnTo>
                  <a:cubicBezTo>
                    <a:pt x="1335" y="41048"/>
                    <a:pt x="1477" y="41081"/>
                    <a:pt x="1619" y="41081"/>
                  </a:cubicBezTo>
                  <a:cubicBezTo>
                    <a:pt x="1760" y="41081"/>
                    <a:pt x="1902" y="41048"/>
                    <a:pt x="2036" y="40981"/>
                  </a:cubicBezTo>
                  <a:lnTo>
                    <a:pt x="22150" y="29406"/>
                  </a:lnTo>
                  <a:cubicBezTo>
                    <a:pt x="22383" y="29239"/>
                    <a:pt x="22550" y="28973"/>
                    <a:pt x="22550" y="28672"/>
                  </a:cubicBezTo>
                  <a:lnTo>
                    <a:pt x="22550" y="1286"/>
                  </a:lnTo>
                  <a:cubicBezTo>
                    <a:pt x="22550" y="986"/>
                    <a:pt x="22383" y="719"/>
                    <a:pt x="22150" y="552"/>
                  </a:cubicBezTo>
                  <a:lnTo>
                    <a:pt x="21349" y="85"/>
                  </a:lnTo>
                  <a:cubicBezTo>
                    <a:pt x="21232" y="27"/>
                    <a:pt x="21102" y="0"/>
                    <a:pt x="20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2"/>
            <p:cNvSpPr/>
            <p:nvPr/>
          </p:nvSpPr>
          <p:spPr>
            <a:xfrm>
              <a:off x="3037100" y="952400"/>
              <a:ext cx="522900" cy="1001875"/>
            </a:xfrm>
            <a:custGeom>
              <a:avLst/>
              <a:gdLst/>
              <a:ahLst/>
              <a:cxnLst/>
              <a:rect l="l" t="t" r="r" b="b"/>
              <a:pathLst>
                <a:path w="20916" h="40075" extrusionOk="0">
                  <a:moveTo>
                    <a:pt x="20686" y="1"/>
                  </a:moveTo>
                  <a:cubicBezTo>
                    <a:pt x="20635" y="1"/>
                    <a:pt x="20577" y="17"/>
                    <a:pt x="20515" y="53"/>
                  </a:cubicBezTo>
                  <a:lnTo>
                    <a:pt x="401" y="11662"/>
                  </a:lnTo>
                  <a:cubicBezTo>
                    <a:pt x="167" y="11795"/>
                    <a:pt x="0" y="12062"/>
                    <a:pt x="0" y="12362"/>
                  </a:cubicBezTo>
                  <a:lnTo>
                    <a:pt x="0" y="39782"/>
                  </a:lnTo>
                  <a:cubicBezTo>
                    <a:pt x="0" y="39969"/>
                    <a:pt x="82" y="40074"/>
                    <a:pt x="212" y="40074"/>
                  </a:cubicBezTo>
                  <a:cubicBezTo>
                    <a:pt x="267" y="40074"/>
                    <a:pt x="331" y="40055"/>
                    <a:pt x="401" y="40015"/>
                  </a:cubicBezTo>
                  <a:lnTo>
                    <a:pt x="20482" y="28440"/>
                  </a:lnTo>
                  <a:cubicBezTo>
                    <a:pt x="20748" y="28273"/>
                    <a:pt x="20882" y="28007"/>
                    <a:pt x="20915" y="27706"/>
                  </a:cubicBezTo>
                  <a:lnTo>
                    <a:pt x="20915" y="320"/>
                  </a:lnTo>
                  <a:cubicBezTo>
                    <a:pt x="20915" y="125"/>
                    <a:pt x="20826" y="1"/>
                    <a:pt x="20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2"/>
            <p:cNvSpPr/>
            <p:nvPr/>
          </p:nvSpPr>
          <p:spPr>
            <a:xfrm>
              <a:off x="3097125" y="1460750"/>
              <a:ext cx="70925" cy="115950"/>
            </a:xfrm>
            <a:custGeom>
              <a:avLst/>
              <a:gdLst/>
              <a:ahLst/>
              <a:cxnLst/>
              <a:rect l="l" t="t" r="r" b="b"/>
              <a:pathLst>
                <a:path w="2837" h="4638" extrusionOk="0">
                  <a:moveTo>
                    <a:pt x="2169" y="0"/>
                  </a:moveTo>
                  <a:lnTo>
                    <a:pt x="1" y="1268"/>
                  </a:lnTo>
                  <a:cubicBezTo>
                    <a:pt x="1" y="2802"/>
                    <a:pt x="435" y="3970"/>
                    <a:pt x="1269" y="4637"/>
                  </a:cubicBezTo>
                  <a:lnTo>
                    <a:pt x="2836" y="1735"/>
                  </a:lnTo>
                  <a:cubicBezTo>
                    <a:pt x="2369" y="1268"/>
                    <a:pt x="2136" y="634"/>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2"/>
            <p:cNvSpPr/>
            <p:nvPr/>
          </p:nvSpPr>
          <p:spPr>
            <a:xfrm>
              <a:off x="3128825" y="1267375"/>
              <a:ext cx="190150" cy="322350"/>
            </a:xfrm>
            <a:custGeom>
              <a:avLst/>
              <a:gdLst/>
              <a:ahLst/>
              <a:cxnLst/>
              <a:rect l="l" t="t" r="r" b="b"/>
              <a:pathLst>
                <a:path w="7606" h="12894" extrusionOk="0">
                  <a:moveTo>
                    <a:pt x="4945" y="0"/>
                  </a:moveTo>
                  <a:cubicBezTo>
                    <a:pt x="4402" y="0"/>
                    <a:pt x="3802" y="171"/>
                    <a:pt x="3169" y="530"/>
                  </a:cubicBezTo>
                  <a:lnTo>
                    <a:pt x="3169" y="3399"/>
                  </a:lnTo>
                  <a:cubicBezTo>
                    <a:pt x="3487" y="3223"/>
                    <a:pt x="3788" y="3140"/>
                    <a:pt x="4061" y="3140"/>
                  </a:cubicBezTo>
                  <a:cubicBezTo>
                    <a:pt x="4876" y="3140"/>
                    <a:pt x="5438" y="3884"/>
                    <a:pt x="5438" y="5134"/>
                  </a:cubicBezTo>
                  <a:cubicBezTo>
                    <a:pt x="5438" y="6801"/>
                    <a:pt x="4437" y="8736"/>
                    <a:pt x="3169" y="9437"/>
                  </a:cubicBezTo>
                  <a:cubicBezTo>
                    <a:pt x="2860" y="9616"/>
                    <a:pt x="2567" y="9699"/>
                    <a:pt x="2301" y="9699"/>
                  </a:cubicBezTo>
                  <a:cubicBezTo>
                    <a:pt x="2022" y="9699"/>
                    <a:pt x="1773" y="9607"/>
                    <a:pt x="1568" y="9437"/>
                  </a:cubicBezTo>
                  <a:lnTo>
                    <a:pt x="1" y="12372"/>
                  </a:lnTo>
                  <a:cubicBezTo>
                    <a:pt x="429" y="12718"/>
                    <a:pt x="898" y="12893"/>
                    <a:pt x="1417" y="12893"/>
                  </a:cubicBezTo>
                  <a:cubicBezTo>
                    <a:pt x="1947" y="12893"/>
                    <a:pt x="2528" y="12710"/>
                    <a:pt x="3169" y="12339"/>
                  </a:cubicBezTo>
                  <a:cubicBezTo>
                    <a:pt x="5638" y="10904"/>
                    <a:pt x="7606" y="7135"/>
                    <a:pt x="7606" y="3866"/>
                  </a:cubicBezTo>
                  <a:cubicBezTo>
                    <a:pt x="7606" y="1435"/>
                    <a:pt x="6518" y="0"/>
                    <a:pt x="4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2"/>
            <p:cNvSpPr/>
            <p:nvPr/>
          </p:nvSpPr>
          <p:spPr>
            <a:xfrm>
              <a:off x="3097975" y="1266950"/>
              <a:ext cx="191000" cy="224675"/>
            </a:xfrm>
            <a:custGeom>
              <a:avLst/>
              <a:gdLst/>
              <a:ahLst/>
              <a:cxnLst/>
              <a:rect l="l" t="t" r="r" b="b"/>
              <a:pathLst>
                <a:path w="7640" h="8987" extrusionOk="0">
                  <a:moveTo>
                    <a:pt x="6164" y="1"/>
                  </a:moveTo>
                  <a:cubicBezTo>
                    <a:pt x="5623" y="1"/>
                    <a:pt x="5030" y="168"/>
                    <a:pt x="4403" y="514"/>
                  </a:cubicBezTo>
                  <a:cubicBezTo>
                    <a:pt x="1968" y="1948"/>
                    <a:pt x="0" y="5718"/>
                    <a:pt x="0" y="8987"/>
                  </a:cubicBezTo>
                  <a:lnTo>
                    <a:pt x="2169" y="7752"/>
                  </a:lnTo>
                  <a:cubicBezTo>
                    <a:pt x="2169" y="6085"/>
                    <a:pt x="3169" y="4150"/>
                    <a:pt x="4403" y="3416"/>
                  </a:cubicBezTo>
                  <a:cubicBezTo>
                    <a:pt x="4729" y="3237"/>
                    <a:pt x="5039" y="3153"/>
                    <a:pt x="5317" y="3153"/>
                  </a:cubicBezTo>
                  <a:cubicBezTo>
                    <a:pt x="5609" y="3153"/>
                    <a:pt x="5866" y="3245"/>
                    <a:pt x="6071" y="3416"/>
                  </a:cubicBezTo>
                  <a:lnTo>
                    <a:pt x="7639" y="514"/>
                  </a:lnTo>
                  <a:cubicBezTo>
                    <a:pt x="7217" y="176"/>
                    <a:pt x="6718" y="1"/>
                    <a:pt x="6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2"/>
            <p:cNvSpPr/>
            <p:nvPr/>
          </p:nvSpPr>
          <p:spPr>
            <a:xfrm>
              <a:off x="3353975" y="1235225"/>
              <a:ext cx="34225" cy="57100"/>
            </a:xfrm>
            <a:custGeom>
              <a:avLst/>
              <a:gdLst/>
              <a:ahLst/>
              <a:cxnLst/>
              <a:rect l="l" t="t" r="r" b="b"/>
              <a:pathLst>
                <a:path w="1369" h="2284" extrusionOk="0">
                  <a:moveTo>
                    <a:pt x="1344" y="0"/>
                  </a:moveTo>
                  <a:cubicBezTo>
                    <a:pt x="1339" y="0"/>
                    <a:pt x="1335" y="4"/>
                    <a:pt x="1335" y="15"/>
                  </a:cubicBezTo>
                  <a:lnTo>
                    <a:pt x="34" y="749"/>
                  </a:lnTo>
                  <a:cubicBezTo>
                    <a:pt x="34" y="749"/>
                    <a:pt x="1" y="782"/>
                    <a:pt x="1" y="782"/>
                  </a:cubicBezTo>
                  <a:lnTo>
                    <a:pt x="1" y="2283"/>
                  </a:lnTo>
                  <a:lnTo>
                    <a:pt x="34" y="2283"/>
                  </a:lnTo>
                  <a:lnTo>
                    <a:pt x="1335" y="1549"/>
                  </a:lnTo>
                  <a:cubicBezTo>
                    <a:pt x="1335" y="1516"/>
                    <a:pt x="1369" y="1516"/>
                    <a:pt x="1369" y="1483"/>
                  </a:cubicBezTo>
                  <a:lnTo>
                    <a:pt x="1369" y="15"/>
                  </a:lnTo>
                  <a:cubicBezTo>
                    <a:pt x="1369" y="15"/>
                    <a:pt x="1354" y="0"/>
                    <a:pt x="13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72"/>
            <p:cNvSpPr/>
            <p:nvPr/>
          </p:nvSpPr>
          <p:spPr>
            <a:xfrm>
              <a:off x="3408200" y="1177700"/>
              <a:ext cx="95925" cy="57075"/>
            </a:xfrm>
            <a:custGeom>
              <a:avLst/>
              <a:gdLst/>
              <a:ahLst/>
              <a:cxnLst/>
              <a:rect l="l" t="t" r="r" b="b"/>
              <a:pathLst>
                <a:path w="3837" h="2283" extrusionOk="0">
                  <a:moveTo>
                    <a:pt x="3738" y="1"/>
                  </a:moveTo>
                  <a:cubicBezTo>
                    <a:pt x="3725" y="1"/>
                    <a:pt x="3713" y="5"/>
                    <a:pt x="3703" y="14"/>
                  </a:cubicBezTo>
                  <a:lnTo>
                    <a:pt x="67" y="2116"/>
                  </a:lnTo>
                  <a:cubicBezTo>
                    <a:pt x="34" y="2116"/>
                    <a:pt x="0" y="2183"/>
                    <a:pt x="34" y="2249"/>
                  </a:cubicBezTo>
                  <a:cubicBezTo>
                    <a:pt x="67" y="2249"/>
                    <a:pt x="67" y="2283"/>
                    <a:pt x="134" y="2283"/>
                  </a:cubicBezTo>
                  <a:lnTo>
                    <a:pt x="167" y="2283"/>
                  </a:lnTo>
                  <a:lnTo>
                    <a:pt x="3770" y="181"/>
                  </a:lnTo>
                  <a:cubicBezTo>
                    <a:pt x="3836" y="148"/>
                    <a:pt x="3836" y="114"/>
                    <a:pt x="3803" y="48"/>
                  </a:cubicBezTo>
                  <a:cubicBezTo>
                    <a:pt x="3803" y="24"/>
                    <a:pt x="3770" y="1"/>
                    <a:pt x="3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72"/>
            <p:cNvSpPr/>
            <p:nvPr/>
          </p:nvSpPr>
          <p:spPr>
            <a:xfrm>
              <a:off x="3408200" y="1198550"/>
              <a:ext cx="95925" cy="57075"/>
            </a:xfrm>
            <a:custGeom>
              <a:avLst/>
              <a:gdLst/>
              <a:ahLst/>
              <a:cxnLst/>
              <a:rect l="l" t="t" r="r" b="b"/>
              <a:pathLst>
                <a:path w="3837" h="2283" extrusionOk="0">
                  <a:moveTo>
                    <a:pt x="3738" y="0"/>
                  </a:moveTo>
                  <a:cubicBezTo>
                    <a:pt x="3725" y="0"/>
                    <a:pt x="3713" y="4"/>
                    <a:pt x="3703" y="14"/>
                  </a:cubicBezTo>
                  <a:lnTo>
                    <a:pt x="67" y="2116"/>
                  </a:lnTo>
                  <a:cubicBezTo>
                    <a:pt x="34" y="2116"/>
                    <a:pt x="0" y="2182"/>
                    <a:pt x="34" y="2249"/>
                  </a:cubicBezTo>
                  <a:cubicBezTo>
                    <a:pt x="67" y="2249"/>
                    <a:pt x="67" y="2283"/>
                    <a:pt x="134" y="2283"/>
                  </a:cubicBezTo>
                  <a:lnTo>
                    <a:pt x="167" y="2283"/>
                  </a:lnTo>
                  <a:lnTo>
                    <a:pt x="3770" y="181"/>
                  </a:lnTo>
                  <a:cubicBezTo>
                    <a:pt x="3836" y="148"/>
                    <a:pt x="3836" y="114"/>
                    <a:pt x="3803" y="48"/>
                  </a:cubicBezTo>
                  <a:cubicBezTo>
                    <a:pt x="3803" y="24"/>
                    <a:pt x="3770" y="0"/>
                    <a:pt x="3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72"/>
            <p:cNvSpPr/>
            <p:nvPr/>
          </p:nvSpPr>
          <p:spPr>
            <a:xfrm>
              <a:off x="3353975" y="1311475"/>
              <a:ext cx="34225" cy="57575"/>
            </a:xfrm>
            <a:custGeom>
              <a:avLst/>
              <a:gdLst/>
              <a:ahLst/>
              <a:cxnLst/>
              <a:rect l="l" t="t" r="r" b="b"/>
              <a:pathLst>
                <a:path w="1369" h="2303" extrusionOk="0">
                  <a:moveTo>
                    <a:pt x="1335" y="0"/>
                  </a:moveTo>
                  <a:lnTo>
                    <a:pt x="34" y="734"/>
                  </a:lnTo>
                  <a:cubicBezTo>
                    <a:pt x="34" y="768"/>
                    <a:pt x="1" y="768"/>
                    <a:pt x="1" y="801"/>
                  </a:cubicBezTo>
                  <a:lnTo>
                    <a:pt x="1" y="2302"/>
                  </a:lnTo>
                  <a:lnTo>
                    <a:pt x="34" y="2302"/>
                  </a:lnTo>
                  <a:lnTo>
                    <a:pt x="1335" y="1535"/>
                  </a:lnTo>
                  <a:cubicBezTo>
                    <a:pt x="1335" y="1535"/>
                    <a:pt x="1369" y="1502"/>
                    <a:pt x="1369" y="1502"/>
                  </a:cubicBezTo>
                  <a:lnTo>
                    <a:pt x="1369" y="34"/>
                  </a:lnTo>
                  <a:cubicBezTo>
                    <a:pt x="1369" y="34"/>
                    <a:pt x="1335" y="0"/>
                    <a:pt x="1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72"/>
            <p:cNvSpPr/>
            <p:nvPr/>
          </p:nvSpPr>
          <p:spPr>
            <a:xfrm>
              <a:off x="3408200" y="1254225"/>
              <a:ext cx="95925" cy="57275"/>
            </a:xfrm>
            <a:custGeom>
              <a:avLst/>
              <a:gdLst/>
              <a:ahLst/>
              <a:cxnLst/>
              <a:rect l="l" t="t" r="r" b="b"/>
              <a:pathLst>
                <a:path w="3837" h="2291" extrusionOk="0">
                  <a:moveTo>
                    <a:pt x="3754" y="0"/>
                  </a:moveTo>
                  <a:cubicBezTo>
                    <a:pt x="3736" y="0"/>
                    <a:pt x="3717" y="8"/>
                    <a:pt x="3703" y="22"/>
                  </a:cubicBezTo>
                  <a:lnTo>
                    <a:pt x="67" y="2090"/>
                  </a:lnTo>
                  <a:cubicBezTo>
                    <a:pt x="34" y="2124"/>
                    <a:pt x="0" y="2190"/>
                    <a:pt x="34" y="2224"/>
                  </a:cubicBezTo>
                  <a:cubicBezTo>
                    <a:pt x="34" y="2257"/>
                    <a:pt x="67" y="2290"/>
                    <a:pt x="134" y="2290"/>
                  </a:cubicBezTo>
                  <a:cubicBezTo>
                    <a:pt x="134" y="2290"/>
                    <a:pt x="134" y="2257"/>
                    <a:pt x="167" y="2257"/>
                  </a:cubicBezTo>
                  <a:lnTo>
                    <a:pt x="3770" y="189"/>
                  </a:lnTo>
                  <a:cubicBezTo>
                    <a:pt x="3836" y="156"/>
                    <a:pt x="3836" y="89"/>
                    <a:pt x="3803" y="56"/>
                  </a:cubicBezTo>
                  <a:cubicBezTo>
                    <a:pt x="3803" y="16"/>
                    <a:pt x="3780" y="0"/>
                    <a:pt x="3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72"/>
            <p:cNvSpPr/>
            <p:nvPr/>
          </p:nvSpPr>
          <p:spPr>
            <a:xfrm>
              <a:off x="3408200" y="1274775"/>
              <a:ext cx="95925" cy="56750"/>
            </a:xfrm>
            <a:custGeom>
              <a:avLst/>
              <a:gdLst/>
              <a:ahLst/>
              <a:cxnLst/>
              <a:rect l="l" t="t" r="r" b="b"/>
              <a:pathLst>
                <a:path w="3837" h="2270" extrusionOk="0">
                  <a:moveTo>
                    <a:pt x="3703" y="1"/>
                  </a:moveTo>
                  <a:lnTo>
                    <a:pt x="67" y="2102"/>
                  </a:lnTo>
                  <a:cubicBezTo>
                    <a:pt x="34" y="2136"/>
                    <a:pt x="0" y="2169"/>
                    <a:pt x="34" y="2236"/>
                  </a:cubicBezTo>
                  <a:cubicBezTo>
                    <a:pt x="67" y="2269"/>
                    <a:pt x="67" y="2269"/>
                    <a:pt x="134" y="2269"/>
                  </a:cubicBezTo>
                  <a:lnTo>
                    <a:pt x="167" y="2269"/>
                  </a:lnTo>
                  <a:lnTo>
                    <a:pt x="3770" y="168"/>
                  </a:lnTo>
                  <a:cubicBezTo>
                    <a:pt x="3836" y="134"/>
                    <a:pt x="3836" y="101"/>
                    <a:pt x="3803" y="34"/>
                  </a:cubicBezTo>
                  <a:cubicBezTo>
                    <a:pt x="3803" y="1"/>
                    <a:pt x="3736" y="1"/>
                    <a:pt x="3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72"/>
            <p:cNvSpPr/>
            <p:nvPr/>
          </p:nvSpPr>
          <p:spPr>
            <a:xfrm>
              <a:off x="3353975" y="1387825"/>
              <a:ext cx="34225" cy="57475"/>
            </a:xfrm>
            <a:custGeom>
              <a:avLst/>
              <a:gdLst/>
              <a:ahLst/>
              <a:cxnLst/>
              <a:rect l="l" t="t" r="r" b="b"/>
              <a:pathLst>
                <a:path w="1369" h="2299" extrusionOk="0">
                  <a:moveTo>
                    <a:pt x="1344" y="1"/>
                  </a:moveTo>
                  <a:cubicBezTo>
                    <a:pt x="1339" y="1"/>
                    <a:pt x="1335" y="4"/>
                    <a:pt x="1335" y="15"/>
                  </a:cubicBezTo>
                  <a:lnTo>
                    <a:pt x="34" y="749"/>
                  </a:lnTo>
                  <a:cubicBezTo>
                    <a:pt x="34" y="749"/>
                    <a:pt x="1" y="783"/>
                    <a:pt x="1" y="783"/>
                  </a:cubicBezTo>
                  <a:lnTo>
                    <a:pt x="1" y="2284"/>
                  </a:lnTo>
                  <a:cubicBezTo>
                    <a:pt x="1" y="2284"/>
                    <a:pt x="1" y="2298"/>
                    <a:pt x="11" y="2298"/>
                  </a:cubicBezTo>
                  <a:cubicBezTo>
                    <a:pt x="16" y="2298"/>
                    <a:pt x="23" y="2295"/>
                    <a:pt x="34" y="2284"/>
                  </a:cubicBezTo>
                  <a:lnTo>
                    <a:pt x="1335" y="1550"/>
                  </a:lnTo>
                  <a:cubicBezTo>
                    <a:pt x="1335" y="1516"/>
                    <a:pt x="1369" y="1516"/>
                    <a:pt x="1369" y="1483"/>
                  </a:cubicBezTo>
                  <a:lnTo>
                    <a:pt x="1369" y="15"/>
                  </a:lnTo>
                  <a:cubicBezTo>
                    <a:pt x="1369" y="15"/>
                    <a:pt x="1354" y="1"/>
                    <a:pt x="1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72"/>
            <p:cNvSpPr/>
            <p:nvPr/>
          </p:nvSpPr>
          <p:spPr>
            <a:xfrm>
              <a:off x="3407350" y="1330300"/>
              <a:ext cx="96775" cy="57075"/>
            </a:xfrm>
            <a:custGeom>
              <a:avLst/>
              <a:gdLst/>
              <a:ahLst/>
              <a:cxnLst/>
              <a:rect l="l" t="t" r="r" b="b"/>
              <a:pathLst>
                <a:path w="3871" h="2283" extrusionOk="0">
                  <a:moveTo>
                    <a:pt x="3760" y="1"/>
                  </a:moveTo>
                  <a:cubicBezTo>
                    <a:pt x="3743" y="1"/>
                    <a:pt x="3723" y="5"/>
                    <a:pt x="3703" y="15"/>
                  </a:cubicBezTo>
                  <a:lnTo>
                    <a:pt x="101" y="2116"/>
                  </a:lnTo>
                  <a:cubicBezTo>
                    <a:pt x="1" y="2150"/>
                    <a:pt x="34" y="2283"/>
                    <a:pt x="168" y="2283"/>
                  </a:cubicBezTo>
                  <a:lnTo>
                    <a:pt x="201" y="2283"/>
                  </a:lnTo>
                  <a:lnTo>
                    <a:pt x="3804" y="181"/>
                  </a:lnTo>
                  <a:cubicBezTo>
                    <a:pt x="3870" y="148"/>
                    <a:pt x="3870" y="115"/>
                    <a:pt x="3837" y="48"/>
                  </a:cubicBezTo>
                  <a:cubicBezTo>
                    <a:pt x="3837" y="24"/>
                    <a:pt x="3804" y="1"/>
                    <a:pt x="3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72"/>
            <p:cNvSpPr/>
            <p:nvPr/>
          </p:nvSpPr>
          <p:spPr>
            <a:xfrm>
              <a:off x="3408200" y="1350950"/>
              <a:ext cx="95925" cy="57275"/>
            </a:xfrm>
            <a:custGeom>
              <a:avLst/>
              <a:gdLst/>
              <a:ahLst/>
              <a:cxnLst/>
              <a:rect l="l" t="t" r="r" b="b"/>
              <a:pathLst>
                <a:path w="3837" h="2291" extrusionOk="0">
                  <a:moveTo>
                    <a:pt x="3754" y="1"/>
                  </a:moveTo>
                  <a:cubicBezTo>
                    <a:pt x="3736" y="1"/>
                    <a:pt x="3717" y="9"/>
                    <a:pt x="3703" y="23"/>
                  </a:cubicBezTo>
                  <a:lnTo>
                    <a:pt x="67" y="2091"/>
                  </a:lnTo>
                  <a:cubicBezTo>
                    <a:pt x="34" y="2124"/>
                    <a:pt x="0" y="2191"/>
                    <a:pt x="34" y="2224"/>
                  </a:cubicBezTo>
                  <a:cubicBezTo>
                    <a:pt x="34" y="2258"/>
                    <a:pt x="67" y="2291"/>
                    <a:pt x="134" y="2291"/>
                  </a:cubicBezTo>
                  <a:cubicBezTo>
                    <a:pt x="134" y="2291"/>
                    <a:pt x="134" y="2291"/>
                    <a:pt x="167" y="2258"/>
                  </a:cubicBezTo>
                  <a:lnTo>
                    <a:pt x="3770" y="189"/>
                  </a:lnTo>
                  <a:cubicBezTo>
                    <a:pt x="3836" y="156"/>
                    <a:pt x="3836" y="89"/>
                    <a:pt x="3803" y="56"/>
                  </a:cubicBezTo>
                  <a:cubicBezTo>
                    <a:pt x="3803" y="17"/>
                    <a:pt x="3780" y="1"/>
                    <a:pt x="3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72"/>
            <p:cNvSpPr/>
            <p:nvPr/>
          </p:nvSpPr>
          <p:spPr>
            <a:xfrm>
              <a:off x="3094625" y="1496050"/>
              <a:ext cx="409500" cy="237425"/>
            </a:xfrm>
            <a:custGeom>
              <a:avLst/>
              <a:gdLst/>
              <a:ahLst/>
              <a:cxnLst/>
              <a:rect l="l" t="t" r="r" b="b"/>
              <a:pathLst>
                <a:path w="16380" h="9497" extrusionOk="0">
                  <a:moveTo>
                    <a:pt x="16297" y="1"/>
                  </a:moveTo>
                  <a:cubicBezTo>
                    <a:pt x="16279" y="1"/>
                    <a:pt x="16260" y="9"/>
                    <a:pt x="16246" y="23"/>
                  </a:cubicBezTo>
                  <a:lnTo>
                    <a:pt x="68" y="9329"/>
                  </a:lnTo>
                  <a:cubicBezTo>
                    <a:pt x="34" y="9363"/>
                    <a:pt x="1" y="9430"/>
                    <a:pt x="34" y="9463"/>
                  </a:cubicBezTo>
                  <a:cubicBezTo>
                    <a:pt x="68" y="9496"/>
                    <a:pt x="68" y="9496"/>
                    <a:pt x="134" y="9496"/>
                  </a:cubicBezTo>
                  <a:lnTo>
                    <a:pt x="201" y="9496"/>
                  </a:lnTo>
                  <a:lnTo>
                    <a:pt x="16313" y="190"/>
                  </a:lnTo>
                  <a:cubicBezTo>
                    <a:pt x="16379" y="156"/>
                    <a:pt x="16379" y="89"/>
                    <a:pt x="16346" y="56"/>
                  </a:cubicBezTo>
                  <a:cubicBezTo>
                    <a:pt x="16346" y="17"/>
                    <a:pt x="16323" y="1"/>
                    <a:pt x="1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72"/>
            <p:cNvSpPr/>
            <p:nvPr/>
          </p:nvSpPr>
          <p:spPr>
            <a:xfrm>
              <a:off x="3094025" y="1537750"/>
              <a:ext cx="410100" cy="237525"/>
            </a:xfrm>
            <a:custGeom>
              <a:avLst/>
              <a:gdLst/>
              <a:ahLst/>
              <a:cxnLst/>
              <a:rect l="l" t="t" r="r" b="b"/>
              <a:pathLst>
                <a:path w="16404" h="9501" extrusionOk="0">
                  <a:moveTo>
                    <a:pt x="16321" y="1"/>
                  </a:moveTo>
                  <a:cubicBezTo>
                    <a:pt x="16303" y="1"/>
                    <a:pt x="16284" y="9"/>
                    <a:pt x="16270" y="23"/>
                  </a:cubicBezTo>
                  <a:lnTo>
                    <a:pt x="92" y="9329"/>
                  </a:lnTo>
                  <a:cubicBezTo>
                    <a:pt x="1" y="9360"/>
                    <a:pt x="20" y="9500"/>
                    <a:pt x="125" y="9500"/>
                  </a:cubicBezTo>
                  <a:cubicBezTo>
                    <a:pt x="135" y="9500"/>
                    <a:pt x="146" y="9499"/>
                    <a:pt x="158" y="9496"/>
                  </a:cubicBezTo>
                  <a:lnTo>
                    <a:pt x="225" y="9496"/>
                  </a:lnTo>
                  <a:lnTo>
                    <a:pt x="16337" y="189"/>
                  </a:lnTo>
                  <a:cubicBezTo>
                    <a:pt x="16403" y="156"/>
                    <a:pt x="16403" y="89"/>
                    <a:pt x="16370" y="56"/>
                  </a:cubicBezTo>
                  <a:cubicBezTo>
                    <a:pt x="16370" y="17"/>
                    <a:pt x="16347" y="1"/>
                    <a:pt x="16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72"/>
            <p:cNvSpPr/>
            <p:nvPr/>
          </p:nvSpPr>
          <p:spPr>
            <a:xfrm>
              <a:off x="3094625" y="1579650"/>
              <a:ext cx="409500" cy="238050"/>
            </a:xfrm>
            <a:custGeom>
              <a:avLst/>
              <a:gdLst/>
              <a:ahLst/>
              <a:cxnLst/>
              <a:rect l="l" t="t" r="r" b="b"/>
              <a:pathLst>
                <a:path w="16380" h="9522" extrusionOk="0">
                  <a:moveTo>
                    <a:pt x="16281" y="1"/>
                  </a:moveTo>
                  <a:cubicBezTo>
                    <a:pt x="16268" y="1"/>
                    <a:pt x="16256" y="5"/>
                    <a:pt x="16246" y="14"/>
                  </a:cubicBezTo>
                  <a:lnTo>
                    <a:pt x="68" y="9321"/>
                  </a:lnTo>
                  <a:cubicBezTo>
                    <a:pt x="34" y="9355"/>
                    <a:pt x="1" y="9421"/>
                    <a:pt x="34" y="9455"/>
                  </a:cubicBezTo>
                  <a:cubicBezTo>
                    <a:pt x="34" y="9488"/>
                    <a:pt x="68" y="9521"/>
                    <a:pt x="134" y="9521"/>
                  </a:cubicBezTo>
                  <a:lnTo>
                    <a:pt x="201" y="9488"/>
                  </a:lnTo>
                  <a:lnTo>
                    <a:pt x="16313" y="181"/>
                  </a:lnTo>
                  <a:cubicBezTo>
                    <a:pt x="16379" y="148"/>
                    <a:pt x="16379" y="81"/>
                    <a:pt x="16346" y="48"/>
                  </a:cubicBezTo>
                  <a:cubicBezTo>
                    <a:pt x="16346" y="24"/>
                    <a:pt x="16313" y="1"/>
                    <a:pt x="16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72"/>
            <p:cNvSpPr/>
            <p:nvPr/>
          </p:nvSpPr>
          <p:spPr>
            <a:xfrm>
              <a:off x="3641700" y="556775"/>
              <a:ext cx="563750" cy="1026575"/>
            </a:xfrm>
            <a:custGeom>
              <a:avLst/>
              <a:gdLst/>
              <a:ahLst/>
              <a:cxnLst/>
              <a:rect l="l" t="t" r="r" b="b"/>
              <a:pathLst>
                <a:path w="22550" h="41063" extrusionOk="0">
                  <a:moveTo>
                    <a:pt x="20898" y="0"/>
                  </a:moveTo>
                  <a:cubicBezTo>
                    <a:pt x="20757" y="0"/>
                    <a:pt x="20615" y="34"/>
                    <a:pt x="20481" y="100"/>
                  </a:cubicBezTo>
                  <a:lnTo>
                    <a:pt x="400" y="11675"/>
                  </a:lnTo>
                  <a:cubicBezTo>
                    <a:pt x="167" y="11809"/>
                    <a:pt x="0" y="12109"/>
                    <a:pt x="0" y="12376"/>
                  </a:cubicBezTo>
                  <a:lnTo>
                    <a:pt x="0" y="39795"/>
                  </a:lnTo>
                  <a:cubicBezTo>
                    <a:pt x="0" y="40062"/>
                    <a:pt x="167" y="40329"/>
                    <a:pt x="400" y="40496"/>
                  </a:cubicBezTo>
                  <a:lnTo>
                    <a:pt x="1201" y="40963"/>
                  </a:lnTo>
                  <a:cubicBezTo>
                    <a:pt x="1334" y="41030"/>
                    <a:pt x="1476" y="41063"/>
                    <a:pt x="1618" y="41063"/>
                  </a:cubicBezTo>
                  <a:cubicBezTo>
                    <a:pt x="1760" y="41063"/>
                    <a:pt x="1902" y="41030"/>
                    <a:pt x="2035" y="40963"/>
                  </a:cubicBezTo>
                  <a:lnTo>
                    <a:pt x="22116" y="29388"/>
                  </a:lnTo>
                  <a:cubicBezTo>
                    <a:pt x="22383" y="29221"/>
                    <a:pt x="22516" y="28954"/>
                    <a:pt x="22550" y="28654"/>
                  </a:cubicBezTo>
                  <a:lnTo>
                    <a:pt x="22550" y="1268"/>
                  </a:lnTo>
                  <a:cubicBezTo>
                    <a:pt x="22516" y="968"/>
                    <a:pt x="22383" y="701"/>
                    <a:pt x="22116" y="534"/>
                  </a:cubicBezTo>
                  <a:lnTo>
                    <a:pt x="21315" y="100"/>
                  </a:lnTo>
                  <a:cubicBezTo>
                    <a:pt x="21182" y="34"/>
                    <a:pt x="21040" y="0"/>
                    <a:pt x="208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72"/>
            <p:cNvSpPr/>
            <p:nvPr/>
          </p:nvSpPr>
          <p:spPr>
            <a:xfrm>
              <a:off x="3681725" y="580475"/>
              <a:ext cx="523725" cy="1001700"/>
            </a:xfrm>
            <a:custGeom>
              <a:avLst/>
              <a:gdLst/>
              <a:ahLst/>
              <a:cxnLst/>
              <a:rect l="l" t="t" r="r" b="b"/>
              <a:pathLst>
                <a:path w="20949" h="40068" extrusionOk="0">
                  <a:moveTo>
                    <a:pt x="20692" y="1"/>
                  </a:moveTo>
                  <a:cubicBezTo>
                    <a:pt x="20638" y="1"/>
                    <a:pt x="20578" y="17"/>
                    <a:pt x="20515" y="53"/>
                  </a:cubicBezTo>
                  <a:lnTo>
                    <a:pt x="434" y="11661"/>
                  </a:lnTo>
                  <a:cubicBezTo>
                    <a:pt x="167" y="11795"/>
                    <a:pt x="34" y="12062"/>
                    <a:pt x="0" y="12362"/>
                  </a:cubicBezTo>
                  <a:lnTo>
                    <a:pt x="0" y="39748"/>
                  </a:lnTo>
                  <a:cubicBezTo>
                    <a:pt x="0" y="39943"/>
                    <a:pt x="108" y="40067"/>
                    <a:pt x="257" y="40067"/>
                  </a:cubicBezTo>
                  <a:cubicBezTo>
                    <a:pt x="311" y="40067"/>
                    <a:pt x="371" y="40051"/>
                    <a:pt x="434" y="40015"/>
                  </a:cubicBezTo>
                  <a:lnTo>
                    <a:pt x="20515" y="28407"/>
                  </a:lnTo>
                  <a:cubicBezTo>
                    <a:pt x="20748" y="28273"/>
                    <a:pt x="20915" y="27973"/>
                    <a:pt x="20949" y="27706"/>
                  </a:cubicBezTo>
                  <a:lnTo>
                    <a:pt x="20949" y="320"/>
                  </a:lnTo>
                  <a:cubicBezTo>
                    <a:pt x="20949" y="124"/>
                    <a:pt x="20841" y="1"/>
                    <a:pt x="20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72"/>
            <p:cNvSpPr/>
            <p:nvPr/>
          </p:nvSpPr>
          <p:spPr>
            <a:xfrm>
              <a:off x="3742600" y="907850"/>
              <a:ext cx="110925" cy="211850"/>
            </a:xfrm>
            <a:custGeom>
              <a:avLst/>
              <a:gdLst/>
              <a:ahLst/>
              <a:cxnLst/>
              <a:rect l="l" t="t" r="r" b="b"/>
              <a:pathLst>
                <a:path w="4437" h="8474" extrusionOk="0">
                  <a:moveTo>
                    <a:pt x="4437" y="1"/>
                  </a:moveTo>
                  <a:cubicBezTo>
                    <a:pt x="1968" y="1435"/>
                    <a:pt x="0" y="5204"/>
                    <a:pt x="0" y="8473"/>
                  </a:cubicBezTo>
                  <a:lnTo>
                    <a:pt x="2169" y="7239"/>
                  </a:lnTo>
                  <a:cubicBezTo>
                    <a:pt x="2169" y="5571"/>
                    <a:pt x="3169" y="3637"/>
                    <a:pt x="4437" y="2903"/>
                  </a:cubicBezTo>
                  <a:lnTo>
                    <a:pt x="44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72"/>
            <p:cNvSpPr/>
            <p:nvPr/>
          </p:nvSpPr>
          <p:spPr>
            <a:xfrm>
              <a:off x="3742600" y="1088825"/>
              <a:ext cx="70075" cy="115925"/>
            </a:xfrm>
            <a:custGeom>
              <a:avLst/>
              <a:gdLst/>
              <a:ahLst/>
              <a:cxnLst/>
              <a:rect l="l" t="t" r="r" b="b"/>
              <a:pathLst>
                <a:path w="2803" h="4637" extrusionOk="0">
                  <a:moveTo>
                    <a:pt x="2169" y="0"/>
                  </a:moveTo>
                  <a:lnTo>
                    <a:pt x="0" y="1234"/>
                  </a:lnTo>
                  <a:cubicBezTo>
                    <a:pt x="0" y="2802"/>
                    <a:pt x="401" y="3970"/>
                    <a:pt x="1235" y="4637"/>
                  </a:cubicBezTo>
                  <a:lnTo>
                    <a:pt x="2802" y="1701"/>
                  </a:lnTo>
                  <a:cubicBezTo>
                    <a:pt x="2335" y="1268"/>
                    <a:pt x="2102" y="634"/>
                    <a:pt x="2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72"/>
            <p:cNvSpPr/>
            <p:nvPr/>
          </p:nvSpPr>
          <p:spPr>
            <a:xfrm>
              <a:off x="3774275" y="894750"/>
              <a:ext cx="190175" cy="323050"/>
            </a:xfrm>
            <a:custGeom>
              <a:avLst/>
              <a:gdLst/>
              <a:ahLst/>
              <a:cxnLst/>
              <a:rect l="l" t="t" r="r" b="b"/>
              <a:pathLst>
                <a:path w="7607" h="12922" extrusionOk="0">
                  <a:moveTo>
                    <a:pt x="4916" y="0"/>
                  </a:moveTo>
                  <a:cubicBezTo>
                    <a:pt x="4379" y="0"/>
                    <a:pt x="3788" y="169"/>
                    <a:pt x="3170" y="525"/>
                  </a:cubicBezTo>
                  <a:lnTo>
                    <a:pt x="3170" y="3427"/>
                  </a:lnTo>
                  <a:cubicBezTo>
                    <a:pt x="3488" y="3251"/>
                    <a:pt x="3789" y="3168"/>
                    <a:pt x="4062" y="3168"/>
                  </a:cubicBezTo>
                  <a:cubicBezTo>
                    <a:pt x="4876" y="3168"/>
                    <a:pt x="5438" y="3912"/>
                    <a:pt x="5438" y="5161"/>
                  </a:cubicBezTo>
                  <a:cubicBezTo>
                    <a:pt x="5438" y="6829"/>
                    <a:pt x="4437" y="8764"/>
                    <a:pt x="3170" y="9464"/>
                  </a:cubicBezTo>
                  <a:cubicBezTo>
                    <a:pt x="2861" y="9643"/>
                    <a:pt x="2567" y="9727"/>
                    <a:pt x="2297" y="9727"/>
                  </a:cubicBezTo>
                  <a:cubicBezTo>
                    <a:pt x="2014" y="9727"/>
                    <a:pt x="1757" y="9635"/>
                    <a:pt x="1535" y="9464"/>
                  </a:cubicBezTo>
                  <a:lnTo>
                    <a:pt x="1" y="12400"/>
                  </a:lnTo>
                  <a:cubicBezTo>
                    <a:pt x="430" y="12746"/>
                    <a:pt x="899" y="12921"/>
                    <a:pt x="1417" y="12921"/>
                  </a:cubicBezTo>
                  <a:cubicBezTo>
                    <a:pt x="1947" y="12921"/>
                    <a:pt x="2529" y="12738"/>
                    <a:pt x="3170" y="12366"/>
                  </a:cubicBezTo>
                  <a:cubicBezTo>
                    <a:pt x="5638" y="10932"/>
                    <a:pt x="7606" y="7163"/>
                    <a:pt x="7606" y="3894"/>
                  </a:cubicBezTo>
                  <a:cubicBezTo>
                    <a:pt x="7606" y="1455"/>
                    <a:pt x="6493" y="0"/>
                    <a:pt x="49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72"/>
            <p:cNvSpPr/>
            <p:nvPr/>
          </p:nvSpPr>
          <p:spPr>
            <a:xfrm>
              <a:off x="3742600" y="1087975"/>
              <a:ext cx="169300" cy="128975"/>
            </a:xfrm>
            <a:custGeom>
              <a:avLst/>
              <a:gdLst/>
              <a:ahLst/>
              <a:cxnLst/>
              <a:rect l="l" t="t" r="r" b="b"/>
              <a:pathLst>
                <a:path w="6772" h="5159" extrusionOk="0">
                  <a:moveTo>
                    <a:pt x="2169" y="1"/>
                  </a:moveTo>
                  <a:lnTo>
                    <a:pt x="0" y="1268"/>
                  </a:lnTo>
                  <a:cubicBezTo>
                    <a:pt x="0" y="2836"/>
                    <a:pt x="401" y="4004"/>
                    <a:pt x="1235" y="4637"/>
                  </a:cubicBezTo>
                  <a:cubicBezTo>
                    <a:pt x="1680" y="4984"/>
                    <a:pt x="2157" y="5159"/>
                    <a:pt x="2680" y="5159"/>
                  </a:cubicBezTo>
                  <a:cubicBezTo>
                    <a:pt x="3214" y="5159"/>
                    <a:pt x="3796" y="4975"/>
                    <a:pt x="4437" y="4604"/>
                  </a:cubicBezTo>
                  <a:cubicBezTo>
                    <a:pt x="5371" y="4037"/>
                    <a:pt x="6171" y="3270"/>
                    <a:pt x="6772" y="2369"/>
                  </a:cubicBezTo>
                  <a:lnTo>
                    <a:pt x="5604" y="601"/>
                  </a:lnTo>
                  <a:cubicBezTo>
                    <a:pt x="5304" y="1068"/>
                    <a:pt x="4904" y="1435"/>
                    <a:pt x="4437" y="1735"/>
                  </a:cubicBezTo>
                  <a:cubicBezTo>
                    <a:pt x="4128" y="1914"/>
                    <a:pt x="3826" y="1998"/>
                    <a:pt x="3552" y="1998"/>
                  </a:cubicBezTo>
                  <a:cubicBezTo>
                    <a:pt x="3265" y="1998"/>
                    <a:pt x="3007" y="1906"/>
                    <a:pt x="2802" y="1735"/>
                  </a:cubicBezTo>
                  <a:cubicBezTo>
                    <a:pt x="2335" y="1268"/>
                    <a:pt x="2102" y="635"/>
                    <a:pt x="2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72"/>
            <p:cNvSpPr/>
            <p:nvPr/>
          </p:nvSpPr>
          <p:spPr>
            <a:xfrm>
              <a:off x="3999450" y="863275"/>
              <a:ext cx="33375" cy="57475"/>
            </a:xfrm>
            <a:custGeom>
              <a:avLst/>
              <a:gdLst/>
              <a:ahLst/>
              <a:cxnLst/>
              <a:rect l="l" t="t" r="r" b="b"/>
              <a:pathLst>
                <a:path w="1335" h="2299" extrusionOk="0">
                  <a:moveTo>
                    <a:pt x="1325" y="1"/>
                  </a:moveTo>
                  <a:cubicBezTo>
                    <a:pt x="1320" y="1"/>
                    <a:pt x="1312" y="5"/>
                    <a:pt x="1301" y="16"/>
                  </a:cubicBezTo>
                  <a:lnTo>
                    <a:pt x="34" y="750"/>
                  </a:lnTo>
                  <a:cubicBezTo>
                    <a:pt x="0" y="750"/>
                    <a:pt x="0" y="783"/>
                    <a:pt x="0" y="783"/>
                  </a:cubicBezTo>
                  <a:lnTo>
                    <a:pt x="0" y="2284"/>
                  </a:lnTo>
                  <a:cubicBezTo>
                    <a:pt x="0" y="2284"/>
                    <a:pt x="0" y="2299"/>
                    <a:pt x="10" y="2299"/>
                  </a:cubicBezTo>
                  <a:cubicBezTo>
                    <a:pt x="15" y="2299"/>
                    <a:pt x="23" y="2295"/>
                    <a:pt x="34" y="2284"/>
                  </a:cubicBezTo>
                  <a:lnTo>
                    <a:pt x="1301" y="1550"/>
                  </a:lnTo>
                  <a:cubicBezTo>
                    <a:pt x="1335" y="1517"/>
                    <a:pt x="1335" y="1517"/>
                    <a:pt x="1335" y="1483"/>
                  </a:cubicBezTo>
                  <a:lnTo>
                    <a:pt x="1335" y="16"/>
                  </a:lnTo>
                  <a:cubicBezTo>
                    <a:pt x="1335" y="16"/>
                    <a:pt x="1335" y="1"/>
                    <a:pt x="1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72"/>
            <p:cNvSpPr/>
            <p:nvPr/>
          </p:nvSpPr>
          <p:spPr>
            <a:xfrm>
              <a:off x="4053650" y="805775"/>
              <a:ext cx="95925" cy="57075"/>
            </a:xfrm>
            <a:custGeom>
              <a:avLst/>
              <a:gdLst/>
              <a:ahLst/>
              <a:cxnLst/>
              <a:rect l="l" t="t" r="r" b="b"/>
              <a:pathLst>
                <a:path w="3837" h="2283" extrusionOk="0">
                  <a:moveTo>
                    <a:pt x="3706" y="0"/>
                  </a:moveTo>
                  <a:cubicBezTo>
                    <a:pt x="3692" y="0"/>
                    <a:pt x="3680" y="4"/>
                    <a:pt x="3670" y="14"/>
                  </a:cubicBezTo>
                  <a:lnTo>
                    <a:pt x="34" y="2116"/>
                  </a:lnTo>
                  <a:cubicBezTo>
                    <a:pt x="1" y="2116"/>
                    <a:pt x="1" y="2182"/>
                    <a:pt x="1" y="2249"/>
                  </a:cubicBezTo>
                  <a:cubicBezTo>
                    <a:pt x="34" y="2249"/>
                    <a:pt x="67" y="2282"/>
                    <a:pt x="101" y="2282"/>
                  </a:cubicBezTo>
                  <a:lnTo>
                    <a:pt x="134" y="2282"/>
                  </a:lnTo>
                  <a:lnTo>
                    <a:pt x="3770" y="181"/>
                  </a:lnTo>
                  <a:cubicBezTo>
                    <a:pt x="3803" y="147"/>
                    <a:pt x="3837" y="114"/>
                    <a:pt x="3803" y="47"/>
                  </a:cubicBezTo>
                  <a:cubicBezTo>
                    <a:pt x="3780" y="24"/>
                    <a:pt x="3739" y="0"/>
                    <a:pt x="3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72"/>
            <p:cNvSpPr/>
            <p:nvPr/>
          </p:nvSpPr>
          <p:spPr>
            <a:xfrm>
              <a:off x="4053650" y="826575"/>
              <a:ext cx="96350" cy="57125"/>
            </a:xfrm>
            <a:custGeom>
              <a:avLst/>
              <a:gdLst/>
              <a:ahLst/>
              <a:cxnLst/>
              <a:rect l="l" t="t" r="r" b="b"/>
              <a:pathLst>
                <a:path w="3854" h="2285" extrusionOk="0">
                  <a:moveTo>
                    <a:pt x="3706" y="0"/>
                  </a:moveTo>
                  <a:cubicBezTo>
                    <a:pt x="3693" y="0"/>
                    <a:pt x="3681" y="5"/>
                    <a:pt x="3670" y="16"/>
                  </a:cubicBezTo>
                  <a:lnTo>
                    <a:pt x="34" y="2084"/>
                  </a:lnTo>
                  <a:cubicBezTo>
                    <a:pt x="1" y="2117"/>
                    <a:pt x="1" y="2184"/>
                    <a:pt x="1" y="2218"/>
                  </a:cubicBezTo>
                  <a:cubicBezTo>
                    <a:pt x="34" y="2251"/>
                    <a:pt x="67" y="2284"/>
                    <a:pt x="101" y="2284"/>
                  </a:cubicBezTo>
                  <a:cubicBezTo>
                    <a:pt x="101" y="2284"/>
                    <a:pt x="134" y="2251"/>
                    <a:pt x="134" y="2251"/>
                  </a:cubicBezTo>
                  <a:lnTo>
                    <a:pt x="3770" y="183"/>
                  </a:lnTo>
                  <a:cubicBezTo>
                    <a:pt x="3854" y="127"/>
                    <a:pt x="3774" y="0"/>
                    <a:pt x="3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72"/>
            <p:cNvSpPr/>
            <p:nvPr/>
          </p:nvSpPr>
          <p:spPr>
            <a:xfrm>
              <a:off x="3999450" y="939550"/>
              <a:ext cx="33375" cy="56725"/>
            </a:xfrm>
            <a:custGeom>
              <a:avLst/>
              <a:gdLst/>
              <a:ahLst/>
              <a:cxnLst/>
              <a:rect l="l" t="t" r="r" b="b"/>
              <a:pathLst>
                <a:path w="1335" h="2269" extrusionOk="0">
                  <a:moveTo>
                    <a:pt x="1301" y="0"/>
                  </a:moveTo>
                  <a:lnTo>
                    <a:pt x="34" y="734"/>
                  </a:lnTo>
                  <a:cubicBezTo>
                    <a:pt x="0" y="767"/>
                    <a:pt x="0" y="767"/>
                    <a:pt x="0" y="801"/>
                  </a:cubicBezTo>
                  <a:lnTo>
                    <a:pt x="0" y="2268"/>
                  </a:lnTo>
                  <a:lnTo>
                    <a:pt x="34" y="2268"/>
                  </a:lnTo>
                  <a:lnTo>
                    <a:pt x="1301" y="1535"/>
                  </a:lnTo>
                  <a:cubicBezTo>
                    <a:pt x="1335" y="1535"/>
                    <a:pt x="1335" y="1501"/>
                    <a:pt x="1335" y="1501"/>
                  </a:cubicBezTo>
                  <a:lnTo>
                    <a:pt x="1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72"/>
            <p:cNvSpPr/>
            <p:nvPr/>
          </p:nvSpPr>
          <p:spPr>
            <a:xfrm>
              <a:off x="4053650" y="882275"/>
              <a:ext cx="95925" cy="56450"/>
            </a:xfrm>
            <a:custGeom>
              <a:avLst/>
              <a:gdLst/>
              <a:ahLst/>
              <a:cxnLst/>
              <a:rect l="l" t="t" r="r" b="b"/>
              <a:pathLst>
                <a:path w="3837" h="2258" extrusionOk="0">
                  <a:moveTo>
                    <a:pt x="3724" y="1"/>
                  </a:moveTo>
                  <a:cubicBezTo>
                    <a:pt x="3703" y="1"/>
                    <a:pt x="3684" y="9"/>
                    <a:pt x="3670" y="23"/>
                  </a:cubicBezTo>
                  <a:lnTo>
                    <a:pt x="34" y="2091"/>
                  </a:lnTo>
                  <a:cubicBezTo>
                    <a:pt x="1" y="2124"/>
                    <a:pt x="1" y="2191"/>
                    <a:pt x="1" y="2224"/>
                  </a:cubicBezTo>
                  <a:cubicBezTo>
                    <a:pt x="34" y="2258"/>
                    <a:pt x="67" y="2258"/>
                    <a:pt x="101" y="2258"/>
                  </a:cubicBezTo>
                  <a:lnTo>
                    <a:pt x="134" y="2258"/>
                  </a:lnTo>
                  <a:lnTo>
                    <a:pt x="3770" y="190"/>
                  </a:lnTo>
                  <a:cubicBezTo>
                    <a:pt x="3803" y="156"/>
                    <a:pt x="3837" y="90"/>
                    <a:pt x="3803" y="56"/>
                  </a:cubicBezTo>
                  <a:cubicBezTo>
                    <a:pt x="3784" y="17"/>
                    <a:pt x="3753" y="1"/>
                    <a:pt x="3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72"/>
            <p:cNvSpPr/>
            <p:nvPr/>
          </p:nvSpPr>
          <p:spPr>
            <a:xfrm>
              <a:off x="4053650" y="902850"/>
              <a:ext cx="95925" cy="56725"/>
            </a:xfrm>
            <a:custGeom>
              <a:avLst/>
              <a:gdLst/>
              <a:ahLst/>
              <a:cxnLst/>
              <a:rect l="l" t="t" r="r" b="b"/>
              <a:pathLst>
                <a:path w="3837" h="2269" extrusionOk="0">
                  <a:moveTo>
                    <a:pt x="3670" y="0"/>
                  </a:moveTo>
                  <a:lnTo>
                    <a:pt x="34" y="2102"/>
                  </a:lnTo>
                  <a:cubicBezTo>
                    <a:pt x="1" y="2135"/>
                    <a:pt x="1" y="2169"/>
                    <a:pt x="1" y="2235"/>
                  </a:cubicBezTo>
                  <a:cubicBezTo>
                    <a:pt x="34" y="2235"/>
                    <a:pt x="67" y="2269"/>
                    <a:pt x="101" y="2269"/>
                  </a:cubicBezTo>
                  <a:lnTo>
                    <a:pt x="134" y="2269"/>
                  </a:lnTo>
                  <a:lnTo>
                    <a:pt x="3770" y="167"/>
                  </a:lnTo>
                  <a:cubicBezTo>
                    <a:pt x="3803" y="134"/>
                    <a:pt x="3837" y="101"/>
                    <a:pt x="3803" y="34"/>
                  </a:cubicBezTo>
                  <a:cubicBezTo>
                    <a:pt x="3770" y="0"/>
                    <a:pt x="3703"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72"/>
            <p:cNvSpPr/>
            <p:nvPr/>
          </p:nvSpPr>
          <p:spPr>
            <a:xfrm>
              <a:off x="3999450" y="1016275"/>
              <a:ext cx="33375" cy="56725"/>
            </a:xfrm>
            <a:custGeom>
              <a:avLst/>
              <a:gdLst/>
              <a:ahLst/>
              <a:cxnLst/>
              <a:rect l="l" t="t" r="r" b="b"/>
              <a:pathLst>
                <a:path w="1335" h="2269" extrusionOk="0">
                  <a:moveTo>
                    <a:pt x="1301" y="0"/>
                  </a:moveTo>
                  <a:lnTo>
                    <a:pt x="34" y="734"/>
                  </a:lnTo>
                  <a:cubicBezTo>
                    <a:pt x="0" y="734"/>
                    <a:pt x="0" y="767"/>
                    <a:pt x="0" y="767"/>
                  </a:cubicBezTo>
                  <a:lnTo>
                    <a:pt x="0" y="2268"/>
                  </a:lnTo>
                  <a:lnTo>
                    <a:pt x="34" y="2268"/>
                  </a:lnTo>
                  <a:lnTo>
                    <a:pt x="1301" y="1534"/>
                  </a:lnTo>
                  <a:cubicBezTo>
                    <a:pt x="1335" y="1501"/>
                    <a:pt x="1335" y="1501"/>
                    <a:pt x="1335" y="1468"/>
                  </a:cubicBezTo>
                  <a:lnTo>
                    <a:pt x="1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72"/>
            <p:cNvSpPr/>
            <p:nvPr/>
          </p:nvSpPr>
          <p:spPr>
            <a:xfrm>
              <a:off x="4053650" y="958875"/>
              <a:ext cx="96275" cy="57425"/>
            </a:xfrm>
            <a:custGeom>
              <a:avLst/>
              <a:gdLst/>
              <a:ahLst/>
              <a:cxnLst/>
              <a:rect l="l" t="t" r="r" b="b"/>
              <a:pathLst>
                <a:path w="3851" h="2297" extrusionOk="0">
                  <a:moveTo>
                    <a:pt x="3714" y="0"/>
                  </a:moveTo>
                  <a:cubicBezTo>
                    <a:pt x="3698" y="0"/>
                    <a:pt x="3683" y="8"/>
                    <a:pt x="3670" y="28"/>
                  </a:cubicBezTo>
                  <a:lnTo>
                    <a:pt x="34" y="2096"/>
                  </a:lnTo>
                  <a:cubicBezTo>
                    <a:pt x="1" y="2129"/>
                    <a:pt x="1" y="2196"/>
                    <a:pt x="1" y="2229"/>
                  </a:cubicBezTo>
                  <a:cubicBezTo>
                    <a:pt x="34" y="2263"/>
                    <a:pt x="67" y="2296"/>
                    <a:pt x="101" y="2296"/>
                  </a:cubicBezTo>
                  <a:cubicBezTo>
                    <a:pt x="101" y="2263"/>
                    <a:pt x="134" y="2263"/>
                    <a:pt x="134" y="2263"/>
                  </a:cubicBezTo>
                  <a:lnTo>
                    <a:pt x="3770" y="195"/>
                  </a:lnTo>
                  <a:cubicBezTo>
                    <a:pt x="3851" y="141"/>
                    <a:pt x="3780"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72"/>
            <p:cNvSpPr/>
            <p:nvPr/>
          </p:nvSpPr>
          <p:spPr>
            <a:xfrm>
              <a:off x="4053650" y="979025"/>
              <a:ext cx="95925" cy="57275"/>
            </a:xfrm>
            <a:custGeom>
              <a:avLst/>
              <a:gdLst/>
              <a:ahLst/>
              <a:cxnLst/>
              <a:rect l="l" t="t" r="r" b="b"/>
              <a:pathLst>
                <a:path w="3837" h="2291" extrusionOk="0">
                  <a:moveTo>
                    <a:pt x="3724" y="0"/>
                  </a:moveTo>
                  <a:cubicBezTo>
                    <a:pt x="3703" y="0"/>
                    <a:pt x="3684" y="8"/>
                    <a:pt x="3670" y="22"/>
                  </a:cubicBezTo>
                  <a:lnTo>
                    <a:pt x="34" y="2090"/>
                  </a:lnTo>
                  <a:cubicBezTo>
                    <a:pt x="1" y="2124"/>
                    <a:pt x="1" y="2191"/>
                    <a:pt x="1" y="2224"/>
                  </a:cubicBezTo>
                  <a:cubicBezTo>
                    <a:pt x="34" y="2257"/>
                    <a:pt x="67" y="2291"/>
                    <a:pt x="101" y="2291"/>
                  </a:cubicBezTo>
                  <a:cubicBezTo>
                    <a:pt x="101" y="2291"/>
                    <a:pt x="134" y="2257"/>
                    <a:pt x="134" y="2257"/>
                  </a:cubicBezTo>
                  <a:lnTo>
                    <a:pt x="3770" y="189"/>
                  </a:lnTo>
                  <a:cubicBezTo>
                    <a:pt x="3803" y="156"/>
                    <a:pt x="3837" y="89"/>
                    <a:pt x="3803" y="56"/>
                  </a:cubicBezTo>
                  <a:cubicBezTo>
                    <a:pt x="3784" y="17"/>
                    <a:pt x="3753" y="0"/>
                    <a:pt x="3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72"/>
            <p:cNvSpPr/>
            <p:nvPr/>
          </p:nvSpPr>
          <p:spPr>
            <a:xfrm>
              <a:off x="3740100" y="1124125"/>
              <a:ext cx="409475" cy="237400"/>
            </a:xfrm>
            <a:custGeom>
              <a:avLst/>
              <a:gdLst/>
              <a:ahLst/>
              <a:cxnLst/>
              <a:rect l="l" t="t" r="r" b="b"/>
              <a:pathLst>
                <a:path w="16379" h="9496" extrusionOk="0">
                  <a:moveTo>
                    <a:pt x="16266" y="1"/>
                  </a:moveTo>
                  <a:cubicBezTo>
                    <a:pt x="16245" y="1"/>
                    <a:pt x="16226" y="9"/>
                    <a:pt x="16212" y="22"/>
                  </a:cubicBezTo>
                  <a:lnTo>
                    <a:pt x="67" y="9329"/>
                  </a:lnTo>
                  <a:cubicBezTo>
                    <a:pt x="0" y="9362"/>
                    <a:pt x="0" y="9396"/>
                    <a:pt x="0" y="9463"/>
                  </a:cubicBezTo>
                  <a:cubicBezTo>
                    <a:pt x="34" y="9496"/>
                    <a:pt x="67" y="9496"/>
                    <a:pt x="100" y="9496"/>
                  </a:cubicBezTo>
                  <a:lnTo>
                    <a:pt x="134" y="9496"/>
                  </a:lnTo>
                  <a:lnTo>
                    <a:pt x="16312" y="189"/>
                  </a:lnTo>
                  <a:cubicBezTo>
                    <a:pt x="16345" y="156"/>
                    <a:pt x="16379" y="89"/>
                    <a:pt x="16345" y="56"/>
                  </a:cubicBezTo>
                  <a:cubicBezTo>
                    <a:pt x="16326" y="17"/>
                    <a:pt x="16295" y="1"/>
                    <a:pt x="16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72"/>
            <p:cNvSpPr/>
            <p:nvPr/>
          </p:nvSpPr>
          <p:spPr>
            <a:xfrm>
              <a:off x="3740100" y="1165825"/>
              <a:ext cx="409475" cy="237400"/>
            </a:xfrm>
            <a:custGeom>
              <a:avLst/>
              <a:gdLst/>
              <a:ahLst/>
              <a:cxnLst/>
              <a:rect l="l" t="t" r="r" b="b"/>
              <a:pathLst>
                <a:path w="16379" h="9496" extrusionOk="0">
                  <a:moveTo>
                    <a:pt x="16266" y="0"/>
                  </a:moveTo>
                  <a:cubicBezTo>
                    <a:pt x="16245" y="0"/>
                    <a:pt x="16226" y="9"/>
                    <a:pt x="16212" y="22"/>
                  </a:cubicBezTo>
                  <a:lnTo>
                    <a:pt x="67" y="9329"/>
                  </a:lnTo>
                  <a:cubicBezTo>
                    <a:pt x="0" y="9362"/>
                    <a:pt x="0" y="9396"/>
                    <a:pt x="0" y="9462"/>
                  </a:cubicBezTo>
                  <a:cubicBezTo>
                    <a:pt x="34" y="9496"/>
                    <a:pt x="67" y="9496"/>
                    <a:pt x="100" y="9496"/>
                  </a:cubicBezTo>
                  <a:lnTo>
                    <a:pt x="134" y="9496"/>
                  </a:lnTo>
                  <a:lnTo>
                    <a:pt x="16312" y="189"/>
                  </a:lnTo>
                  <a:cubicBezTo>
                    <a:pt x="16345" y="156"/>
                    <a:pt x="16379" y="89"/>
                    <a:pt x="16345" y="56"/>
                  </a:cubicBezTo>
                  <a:cubicBezTo>
                    <a:pt x="16326" y="17"/>
                    <a:pt x="16295" y="0"/>
                    <a:pt x="16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72"/>
            <p:cNvSpPr/>
            <p:nvPr/>
          </p:nvSpPr>
          <p:spPr>
            <a:xfrm>
              <a:off x="3740100" y="1207675"/>
              <a:ext cx="409900" cy="237250"/>
            </a:xfrm>
            <a:custGeom>
              <a:avLst/>
              <a:gdLst/>
              <a:ahLst/>
              <a:cxnLst/>
              <a:rect l="l" t="t" r="r" b="b"/>
              <a:pathLst>
                <a:path w="16396" h="9490" extrusionOk="0">
                  <a:moveTo>
                    <a:pt x="16248" y="1"/>
                  </a:moveTo>
                  <a:cubicBezTo>
                    <a:pt x="16235" y="1"/>
                    <a:pt x="16223" y="5"/>
                    <a:pt x="16212" y="16"/>
                  </a:cubicBezTo>
                  <a:lnTo>
                    <a:pt x="67" y="9323"/>
                  </a:lnTo>
                  <a:cubicBezTo>
                    <a:pt x="0" y="9356"/>
                    <a:pt x="0" y="9423"/>
                    <a:pt x="0" y="9456"/>
                  </a:cubicBezTo>
                  <a:cubicBezTo>
                    <a:pt x="34" y="9490"/>
                    <a:pt x="67" y="9490"/>
                    <a:pt x="100" y="9490"/>
                  </a:cubicBezTo>
                  <a:lnTo>
                    <a:pt x="134" y="9490"/>
                  </a:lnTo>
                  <a:lnTo>
                    <a:pt x="16312" y="183"/>
                  </a:lnTo>
                  <a:cubicBezTo>
                    <a:pt x="16396" y="127"/>
                    <a:pt x="16316" y="1"/>
                    <a:pt x="16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72"/>
            <p:cNvSpPr/>
            <p:nvPr/>
          </p:nvSpPr>
          <p:spPr>
            <a:xfrm>
              <a:off x="4285475" y="184000"/>
              <a:ext cx="565450" cy="1027425"/>
            </a:xfrm>
            <a:custGeom>
              <a:avLst/>
              <a:gdLst/>
              <a:ahLst/>
              <a:cxnLst/>
              <a:rect l="l" t="t" r="r" b="b"/>
              <a:pathLst>
                <a:path w="22618" h="41097" extrusionOk="0">
                  <a:moveTo>
                    <a:pt x="20933" y="1"/>
                  </a:moveTo>
                  <a:cubicBezTo>
                    <a:pt x="20791" y="1"/>
                    <a:pt x="20649" y="34"/>
                    <a:pt x="20516" y="101"/>
                  </a:cubicBezTo>
                  <a:lnTo>
                    <a:pt x="435" y="11709"/>
                  </a:lnTo>
                  <a:cubicBezTo>
                    <a:pt x="201" y="11842"/>
                    <a:pt x="34" y="12143"/>
                    <a:pt x="1" y="12409"/>
                  </a:cubicBezTo>
                  <a:lnTo>
                    <a:pt x="1" y="39829"/>
                  </a:lnTo>
                  <a:cubicBezTo>
                    <a:pt x="34" y="40096"/>
                    <a:pt x="201" y="40363"/>
                    <a:pt x="435" y="40530"/>
                  </a:cubicBezTo>
                  <a:lnTo>
                    <a:pt x="1235" y="40997"/>
                  </a:lnTo>
                  <a:cubicBezTo>
                    <a:pt x="1369" y="41063"/>
                    <a:pt x="1510" y="41097"/>
                    <a:pt x="1652" y="41097"/>
                  </a:cubicBezTo>
                  <a:cubicBezTo>
                    <a:pt x="1794" y="41097"/>
                    <a:pt x="1936" y="41063"/>
                    <a:pt x="2069" y="40997"/>
                  </a:cubicBezTo>
                  <a:lnTo>
                    <a:pt x="22150" y="29422"/>
                  </a:lnTo>
                  <a:cubicBezTo>
                    <a:pt x="22417" y="29255"/>
                    <a:pt x="22584" y="28988"/>
                    <a:pt x="22617" y="28688"/>
                  </a:cubicBezTo>
                  <a:lnTo>
                    <a:pt x="22617" y="1301"/>
                  </a:lnTo>
                  <a:cubicBezTo>
                    <a:pt x="22584" y="1001"/>
                    <a:pt x="22417" y="734"/>
                    <a:pt x="22183" y="568"/>
                  </a:cubicBezTo>
                  <a:lnTo>
                    <a:pt x="21349" y="101"/>
                  </a:lnTo>
                  <a:cubicBezTo>
                    <a:pt x="21216" y="34"/>
                    <a:pt x="21074" y="1"/>
                    <a:pt x="20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72"/>
            <p:cNvSpPr/>
            <p:nvPr/>
          </p:nvSpPr>
          <p:spPr>
            <a:xfrm>
              <a:off x="4327175" y="208550"/>
              <a:ext cx="523750" cy="1001375"/>
            </a:xfrm>
            <a:custGeom>
              <a:avLst/>
              <a:gdLst/>
              <a:ahLst/>
              <a:cxnLst/>
              <a:rect l="l" t="t" r="r" b="b"/>
              <a:pathLst>
                <a:path w="20950" h="40055" extrusionOk="0">
                  <a:moveTo>
                    <a:pt x="20665" y="0"/>
                  </a:moveTo>
                  <a:cubicBezTo>
                    <a:pt x="20607" y="0"/>
                    <a:pt x="20545" y="17"/>
                    <a:pt x="20482" y="53"/>
                  </a:cubicBezTo>
                  <a:lnTo>
                    <a:pt x="401" y="11628"/>
                  </a:lnTo>
                  <a:cubicBezTo>
                    <a:pt x="168" y="11794"/>
                    <a:pt x="1" y="12061"/>
                    <a:pt x="1" y="12361"/>
                  </a:cubicBezTo>
                  <a:lnTo>
                    <a:pt x="1" y="39748"/>
                  </a:lnTo>
                  <a:cubicBezTo>
                    <a:pt x="1" y="39934"/>
                    <a:pt x="82" y="40055"/>
                    <a:pt x="210" y="40055"/>
                  </a:cubicBezTo>
                  <a:cubicBezTo>
                    <a:pt x="266" y="40055"/>
                    <a:pt x="330" y="40032"/>
                    <a:pt x="401" y="39981"/>
                  </a:cubicBezTo>
                  <a:lnTo>
                    <a:pt x="20482" y="28406"/>
                  </a:lnTo>
                  <a:cubicBezTo>
                    <a:pt x="20749" y="28273"/>
                    <a:pt x="20916" y="28006"/>
                    <a:pt x="20949" y="27706"/>
                  </a:cubicBezTo>
                  <a:lnTo>
                    <a:pt x="20949" y="319"/>
                  </a:lnTo>
                  <a:cubicBezTo>
                    <a:pt x="20949" y="124"/>
                    <a:pt x="20824" y="0"/>
                    <a:pt x="206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72"/>
            <p:cNvSpPr/>
            <p:nvPr/>
          </p:nvSpPr>
          <p:spPr>
            <a:xfrm>
              <a:off x="4387225" y="536750"/>
              <a:ext cx="110925" cy="211000"/>
            </a:xfrm>
            <a:custGeom>
              <a:avLst/>
              <a:gdLst/>
              <a:ahLst/>
              <a:cxnLst/>
              <a:rect l="l" t="t" r="r" b="b"/>
              <a:pathLst>
                <a:path w="4437" h="8440" extrusionOk="0">
                  <a:moveTo>
                    <a:pt x="4437" y="1"/>
                  </a:moveTo>
                  <a:cubicBezTo>
                    <a:pt x="2002" y="1402"/>
                    <a:pt x="0" y="5171"/>
                    <a:pt x="0" y="8440"/>
                  </a:cubicBezTo>
                  <a:lnTo>
                    <a:pt x="2169" y="7206"/>
                  </a:lnTo>
                  <a:cubicBezTo>
                    <a:pt x="2169" y="5538"/>
                    <a:pt x="3203" y="3603"/>
                    <a:pt x="4437" y="2869"/>
                  </a:cubicBezTo>
                  <a:lnTo>
                    <a:pt x="44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72"/>
            <p:cNvSpPr/>
            <p:nvPr/>
          </p:nvSpPr>
          <p:spPr>
            <a:xfrm>
              <a:off x="4387225" y="716875"/>
              <a:ext cx="70075" cy="115950"/>
            </a:xfrm>
            <a:custGeom>
              <a:avLst/>
              <a:gdLst/>
              <a:ahLst/>
              <a:cxnLst/>
              <a:rect l="l" t="t" r="r" b="b"/>
              <a:pathLst>
                <a:path w="2803" h="4638" extrusionOk="0">
                  <a:moveTo>
                    <a:pt x="2169" y="1"/>
                  </a:moveTo>
                  <a:lnTo>
                    <a:pt x="0" y="1235"/>
                  </a:lnTo>
                  <a:cubicBezTo>
                    <a:pt x="0" y="2803"/>
                    <a:pt x="434" y="3970"/>
                    <a:pt x="1268" y="4637"/>
                  </a:cubicBezTo>
                  <a:lnTo>
                    <a:pt x="2802" y="1702"/>
                  </a:lnTo>
                  <a:cubicBezTo>
                    <a:pt x="2335" y="1268"/>
                    <a:pt x="2102" y="635"/>
                    <a:pt x="2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72"/>
            <p:cNvSpPr/>
            <p:nvPr/>
          </p:nvSpPr>
          <p:spPr>
            <a:xfrm>
              <a:off x="4418925" y="523150"/>
              <a:ext cx="190150" cy="322300"/>
            </a:xfrm>
            <a:custGeom>
              <a:avLst/>
              <a:gdLst/>
              <a:ahLst/>
              <a:cxnLst/>
              <a:rect l="l" t="t" r="r" b="b"/>
              <a:pathLst>
                <a:path w="7606" h="12892" extrusionOk="0">
                  <a:moveTo>
                    <a:pt x="4937" y="1"/>
                  </a:moveTo>
                  <a:cubicBezTo>
                    <a:pt x="4394" y="1"/>
                    <a:pt x="3796" y="175"/>
                    <a:pt x="3169" y="545"/>
                  </a:cubicBezTo>
                  <a:lnTo>
                    <a:pt x="3169" y="3413"/>
                  </a:lnTo>
                  <a:cubicBezTo>
                    <a:pt x="3496" y="3224"/>
                    <a:pt x="3805" y="3135"/>
                    <a:pt x="4083" y="3135"/>
                  </a:cubicBezTo>
                  <a:cubicBezTo>
                    <a:pt x="4886" y="3135"/>
                    <a:pt x="5437" y="3877"/>
                    <a:pt x="5437" y="5115"/>
                  </a:cubicBezTo>
                  <a:cubicBezTo>
                    <a:pt x="5437" y="6782"/>
                    <a:pt x="4437" y="8717"/>
                    <a:pt x="3169" y="9451"/>
                  </a:cubicBezTo>
                  <a:cubicBezTo>
                    <a:pt x="2860" y="9630"/>
                    <a:pt x="2566" y="9714"/>
                    <a:pt x="2296" y="9714"/>
                  </a:cubicBezTo>
                  <a:cubicBezTo>
                    <a:pt x="2013" y="9714"/>
                    <a:pt x="1756" y="9622"/>
                    <a:pt x="1534" y="9451"/>
                  </a:cubicBezTo>
                  <a:lnTo>
                    <a:pt x="0" y="12386"/>
                  </a:lnTo>
                  <a:cubicBezTo>
                    <a:pt x="419" y="12724"/>
                    <a:pt x="876" y="12892"/>
                    <a:pt x="1380" y="12892"/>
                  </a:cubicBezTo>
                  <a:cubicBezTo>
                    <a:pt x="1920" y="12892"/>
                    <a:pt x="2513" y="12699"/>
                    <a:pt x="3169" y="12320"/>
                  </a:cubicBezTo>
                  <a:cubicBezTo>
                    <a:pt x="5604" y="10919"/>
                    <a:pt x="7605" y="7116"/>
                    <a:pt x="7605" y="3880"/>
                  </a:cubicBezTo>
                  <a:cubicBezTo>
                    <a:pt x="7605" y="1453"/>
                    <a:pt x="6502" y="1"/>
                    <a:pt x="4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72"/>
            <p:cNvSpPr/>
            <p:nvPr/>
          </p:nvSpPr>
          <p:spPr>
            <a:xfrm>
              <a:off x="4644075" y="491725"/>
              <a:ext cx="33375" cy="57100"/>
            </a:xfrm>
            <a:custGeom>
              <a:avLst/>
              <a:gdLst/>
              <a:ahLst/>
              <a:cxnLst/>
              <a:rect l="l" t="t" r="r" b="b"/>
              <a:pathLst>
                <a:path w="1335" h="2284" extrusionOk="0">
                  <a:moveTo>
                    <a:pt x="1335" y="0"/>
                  </a:moveTo>
                  <a:lnTo>
                    <a:pt x="34" y="734"/>
                  </a:lnTo>
                  <a:cubicBezTo>
                    <a:pt x="0" y="734"/>
                    <a:pt x="0" y="768"/>
                    <a:pt x="0" y="768"/>
                  </a:cubicBezTo>
                  <a:lnTo>
                    <a:pt x="0" y="2269"/>
                  </a:lnTo>
                  <a:cubicBezTo>
                    <a:pt x="0" y="2269"/>
                    <a:pt x="0" y="2283"/>
                    <a:pt x="10" y="2283"/>
                  </a:cubicBezTo>
                  <a:cubicBezTo>
                    <a:pt x="15" y="2283"/>
                    <a:pt x="23" y="2280"/>
                    <a:pt x="34" y="2269"/>
                  </a:cubicBezTo>
                  <a:lnTo>
                    <a:pt x="1335" y="1535"/>
                  </a:lnTo>
                  <a:cubicBezTo>
                    <a:pt x="1335" y="1501"/>
                    <a:pt x="1335" y="1501"/>
                    <a:pt x="1335" y="1468"/>
                  </a:cubicBezTo>
                  <a:lnTo>
                    <a:pt x="1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72"/>
            <p:cNvSpPr/>
            <p:nvPr/>
          </p:nvSpPr>
          <p:spPr>
            <a:xfrm>
              <a:off x="4698275" y="433825"/>
              <a:ext cx="95925" cy="57075"/>
            </a:xfrm>
            <a:custGeom>
              <a:avLst/>
              <a:gdLst/>
              <a:ahLst/>
              <a:cxnLst/>
              <a:rect l="l" t="t" r="r" b="b"/>
              <a:pathLst>
                <a:path w="3837" h="2283" extrusionOk="0">
                  <a:moveTo>
                    <a:pt x="3721" y="1"/>
                  </a:moveTo>
                  <a:cubicBezTo>
                    <a:pt x="3706" y="1"/>
                    <a:pt x="3690" y="5"/>
                    <a:pt x="3670" y="15"/>
                  </a:cubicBezTo>
                  <a:lnTo>
                    <a:pt x="67" y="2116"/>
                  </a:lnTo>
                  <a:cubicBezTo>
                    <a:pt x="1" y="2116"/>
                    <a:pt x="1" y="2183"/>
                    <a:pt x="34" y="2250"/>
                  </a:cubicBezTo>
                  <a:cubicBezTo>
                    <a:pt x="34" y="2250"/>
                    <a:pt x="67" y="2283"/>
                    <a:pt x="101" y="2283"/>
                  </a:cubicBezTo>
                  <a:lnTo>
                    <a:pt x="167" y="2283"/>
                  </a:lnTo>
                  <a:lnTo>
                    <a:pt x="3770" y="181"/>
                  </a:lnTo>
                  <a:cubicBezTo>
                    <a:pt x="3837" y="148"/>
                    <a:pt x="3837" y="81"/>
                    <a:pt x="3803" y="48"/>
                  </a:cubicBezTo>
                  <a:cubicBezTo>
                    <a:pt x="3780" y="24"/>
                    <a:pt x="3756" y="1"/>
                    <a:pt x="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72"/>
            <p:cNvSpPr/>
            <p:nvPr/>
          </p:nvSpPr>
          <p:spPr>
            <a:xfrm>
              <a:off x="4698275" y="454675"/>
              <a:ext cx="95925" cy="57075"/>
            </a:xfrm>
            <a:custGeom>
              <a:avLst/>
              <a:gdLst/>
              <a:ahLst/>
              <a:cxnLst/>
              <a:rect l="l" t="t" r="r" b="b"/>
              <a:pathLst>
                <a:path w="3837" h="2283" extrusionOk="0">
                  <a:moveTo>
                    <a:pt x="3721" y="1"/>
                  </a:moveTo>
                  <a:cubicBezTo>
                    <a:pt x="3706" y="1"/>
                    <a:pt x="3690" y="5"/>
                    <a:pt x="3670" y="15"/>
                  </a:cubicBezTo>
                  <a:lnTo>
                    <a:pt x="67" y="2083"/>
                  </a:lnTo>
                  <a:cubicBezTo>
                    <a:pt x="1" y="2116"/>
                    <a:pt x="1" y="2183"/>
                    <a:pt x="34" y="2216"/>
                  </a:cubicBezTo>
                  <a:cubicBezTo>
                    <a:pt x="34" y="2250"/>
                    <a:pt x="67" y="2283"/>
                    <a:pt x="101" y="2283"/>
                  </a:cubicBezTo>
                  <a:cubicBezTo>
                    <a:pt x="134" y="2283"/>
                    <a:pt x="134" y="2283"/>
                    <a:pt x="167" y="2250"/>
                  </a:cubicBezTo>
                  <a:lnTo>
                    <a:pt x="3770" y="181"/>
                  </a:lnTo>
                  <a:cubicBezTo>
                    <a:pt x="3837" y="148"/>
                    <a:pt x="3837" y="81"/>
                    <a:pt x="3803" y="48"/>
                  </a:cubicBezTo>
                  <a:cubicBezTo>
                    <a:pt x="3780" y="24"/>
                    <a:pt x="3756" y="1"/>
                    <a:pt x="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72"/>
            <p:cNvSpPr/>
            <p:nvPr/>
          </p:nvSpPr>
          <p:spPr>
            <a:xfrm>
              <a:off x="4644075" y="567600"/>
              <a:ext cx="33375" cy="57575"/>
            </a:xfrm>
            <a:custGeom>
              <a:avLst/>
              <a:gdLst/>
              <a:ahLst/>
              <a:cxnLst/>
              <a:rect l="l" t="t" r="r" b="b"/>
              <a:pathLst>
                <a:path w="1335" h="2303" extrusionOk="0">
                  <a:moveTo>
                    <a:pt x="1335" y="1"/>
                  </a:moveTo>
                  <a:lnTo>
                    <a:pt x="34" y="735"/>
                  </a:lnTo>
                  <a:cubicBezTo>
                    <a:pt x="0" y="768"/>
                    <a:pt x="0" y="768"/>
                    <a:pt x="0" y="801"/>
                  </a:cubicBezTo>
                  <a:lnTo>
                    <a:pt x="0" y="2302"/>
                  </a:lnTo>
                  <a:lnTo>
                    <a:pt x="34" y="2302"/>
                  </a:lnTo>
                  <a:lnTo>
                    <a:pt x="1335" y="1535"/>
                  </a:lnTo>
                  <a:cubicBezTo>
                    <a:pt x="1335" y="1535"/>
                    <a:pt x="1335" y="1502"/>
                    <a:pt x="1335" y="1502"/>
                  </a:cubicBezTo>
                  <a:lnTo>
                    <a:pt x="1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72"/>
            <p:cNvSpPr/>
            <p:nvPr/>
          </p:nvSpPr>
          <p:spPr>
            <a:xfrm>
              <a:off x="4698275" y="510575"/>
              <a:ext cx="96400" cy="57050"/>
            </a:xfrm>
            <a:custGeom>
              <a:avLst/>
              <a:gdLst/>
              <a:ahLst/>
              <a:cxnLst/>
              <a:rect l="l" t="t" r="r" b="b"/>
              <a:pathLst>
                <a:path w="3856" h="2282" extrusionOk="0">
                  <a:moveTo>
                    <a:pt x="3712" y="0"/>
                  </a:moveTo>
                  <a:cubicBezTo>
                    <a:pt x="3698" y="0"/>
                    <a:pt x="3684" y="4"/>
                    <a:pt x="3670" y="14"/>
                  </a:cubicBezTo>
                  <a:lnTo>
                    <a:pt x="67" y="2115"/>
                  </a:lnTo>
                  <a:cubicBezTo>
                    <a:pt x="1" y="2115"/>
                    <a:pt x="1" y="2182"/>
                    <a:pt x="34" y="2248"/>
                  </a:cubicBezTo>
                  <a:cubicBezTo>
                    <a:pt x="34" y="2248"/>
                    <a:pt x="67" y="2282"/>
                    <a:pt x="101" y="2282"/>
                  </a:cubicBezTo>
                  <a:lnTo>
                    <a:pt x="167" y="2282"/>
                  </a:lnTo>
                  <a:lnTo>
                    <a:pt x="3770" y="180"/>
                  </a:lnTo>
                  <a:cubicBezTo>
                    <a:pt x="3856" y="152"/>
                    <a:pt x="3794" y="0"/>
                    <a:pt x="3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72"/>
            <p:cNvSpPr/>
            <p:nvPr/>
          </p:nvSpPr>
          <p:spPr>
            <a:xfrm>
              <a:off x="4698275" y="530575"/>
              <a:ext cx="95925" cy="57075"/>
            </a:xfrm>
            <a:custGeom>
              <a:avLst/>
              <a:gdLst/>
              <a:ahLst/>
              <a:cxnLst/>
              <a:rect l="l" t="t" r="r" b="b"/>
              <a:pathLst>
                <a:path w="3837" h="2283" extrusionOk="0">
                  <a:moveTo>
                    <a:pt x="3721" y="0"/>
                  </a:moveTo>
                  <a:cubicBezTo>
                    <a:pt x="3706" y="0"/>
                    <a:pt x="3690" y="4"/>
                    <a:pt x="3670" y="14"/>
                  </a:cubicBezTo>
                  <a:lnTo>
                    <a:pt x="67" y="2116"/>
                  </a:lnTo>
                  <a:cubicBezTo>
                    <a:pt x="1" y="2116"/>
                    <a:pt x="1" y="2182"/>
                    <a:pt x="34" y="2249"/>
                  </a:cubicBezTo>
                  <a:cubicBezTo>
                    <a:pt x="34" y="2249"/>
                    <a:pt x="67" y="2282"/>
                    <a:pt x="101" y="2282"/>
                  </a:cubicBezTo>
                  <a:lnTo>
                    <a:pt x="167" y="2282"/>
                  </a:lnTo>
                  <a:lnTo>
                    <a:pt x="3770" y="181"/>
                  </a:lnTo>
                  <a:cubicBezTo>
                    <a:pt x="3837" y="148"/>
                    <a:pt x="3837" y="114"/>
                    <a:pt x="3803" y="47"/>
                  </a:cubicBezTo>
                  <a:cubicBezTo>
                    <a:pt x="3780" y="24"/>
                    <a:pt x="3756" y="0"/>
                    <a:pt x="3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2"/>
            <p:cNvSpPr/>
            <p:nvPr/>
          </p:nvSpPr>
          <p:spPr>
            <a:xfrm>
              <a:off x="4644075" y="643500"/>
              <a:ext cx="33375" cy="57925"/>
            </a:xfrm>
            <a:custGeom>
              <a:avLst/>
              <a:gdLst/>
              <a:ahLst/>
              <a:cxnLst/>
              <a:rect l="l" t="t" r="r" b="b"/>
              <a:pathLst>
                <a:path w="1335" h="2317" extrusionOk="0">
                  <a:moveTo>
                    <a:pt x="1335" y="0"/>
                  </a:moveTo>
                  <a:lnTo>
                    <a:pt x="34" y="768"/>
                  </a:lnTo>
                  <a:cubicBezTo>
                    <a:pt x="0" y="768"/>
                    <a:pt x="0" y="768"/>
                    <a:pt x="0" y="801"/>
                  </a:cubicBezTo>
                  <a:lnTo>
                    <a:pt x="0" y="2302"/>
                  </a:lnTo>
                  <a:cubicBezTo>
                    <a:pt x="0" y="2302"/>
                    <a:pt x="0" y="2317"/>
                    <a:pt x="10" y="2317"/>
                  </a:cubicBezTo>
                  <a:cubicBezTo>
                    <a:pt x="15" y="2317"/>
                    <a:pt x="23" y="2313"/>
                    <a:pt x="34" y="2302"/>
                  </a:cubicBezTo>
                  <a:lnTo>
                    <a:pt x="1335" y="1535"/>
                  </a:lnTo>
                  <a:cubicBezTo>
                    <a:pt x="1335" y="1535"/>
                    <a:pt x="1335" y="1535"/>
                    <a:pt x="1335" y="1501"/>
                  </a:cubicBezTo>
                  <a:lnTo>
                    <a:pt x="1335" y="34"/>
                  </a:lnTo>
                  <a:lnTo>
                    <a:pt x="1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72"/>
            <p:cNvSpPr/>
            <p:nvPr/>
          </p:nvSpPr>
          <p:spPr>
            <a:xfrm>
              <a:off x="4698275" y="586450"/>
              <a:ext cx="95925" cy="57075"/>
            </a:xfrm>
            <a:custGeom>
              <a:avLst/>
              <a:gdLst/>
              <a:ahLst/>
              <a:cxnLst/>
              <a:rect l="l" t="t" r="r" b="b"/>
              <a:pathLst>
                <a:path w="3837" h="2283" extrusionOk="0">
                  <a:moveTo>
                    <a:pt x="3721" y="0"/>
                  </a:moveTo>
                  <a:cubicBezTo>
                    <a:pt x="3706" y="0"/>
                    <a:pt x="3690" y="4"/>
                    <a:pt x="3670" y="14"/>
                  </a:cubicBezTo>
                  <a:lnTo>
                    <a:pt x="67" y="2116"/>
                  </a:lnTo>
                  <a:cubicBezTo>
                    <a:pt x="1" y="2116"/>
                    <a:pt x="1" y="2182"/>
                    <a:pt x="34" y="2216"/>
                  </a:cubicBezTo>
                  <a:cubicBezTo>
                    <a:pt x="34" y="2249"/>
                    <a:pt x="67" y="2282"/>
                    <a:pt x="101" y="2282"/>
                  </a:cubicBezTo>
                  <a:lnTo>
                    <a:pt x="167" y="2282"/>
                  </a:lnTo>
                  <a:lnTo>
                    <a:pt x="3770" y="181"/>
                  </a:lnTo>
                  <a:cubicBezTo>
                    <a:pt x="3837" y="147"/>
                    <a:pt x="3837" y="81"/>
                    <a:pt x="3803" y="47"/>
                  </a:cubicBezTo>
                  <a:cubicBezTo>
                    <a:pt x="3780" y="24"/>
                    <a:pt x="3756" y="0"/>
                    <a:pt x="3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2"/>
            <p:cNvSpPr/>
            <p:nvPr/>
          </p:nvSpPr>
          <p:spPr>
            <a:xfrm>
              <a:off x="4698275" y="606950"/>
              <a:ext cx="96275" cy="56925"/>
            </a:xfrm>
            <a:custGeom>
              <a:avLst/>
              <a:gdLst/>
              <a:ahLst/>
              <a:cxnLst/>
              <a:rect l="l" t="t" r="r" b="b"/>
              <a:pathLst>
                <a:path w="3851" h="2277" extrusionOk="0">
                  <a:moveTo>
                    <a:pt x="3728" y="0"/>
                  </a:moveTo>
                  <a:cubicBezTo>
                    <a:pt x="3709" y="0"/>
                    <a:pt x="3690" y="8"/>
                    <a:pt x="3670" y="28"/>
                  </a:cubicBezTo>
                  <a:lnTo>
                    <a:pt x="67" y="2096"/>
                  </a:lnTo>
                  <a:cubicBezTo>
                    <a:pt x="1" y="2129"/>
                    <a:pt x="1" y="2196"/>
                    <a:pt x="34" y="2230"/>
                  </a:cubicBezTo>
                  <a:cubicBezTo>
                    <a:pt x="34" y="2253"/>
                    <a:pt x="51" y="2277"/>
                    <a:pt x="72" y="2277"/>
                  </a:cubicBezTo>
                  <a:cubicBezTo>
                    <a:pt x="81" y="2277"/>
                    <a:pt x="91" y="2273"/>
                    <a:pt x="101" y="2263"/>
                  </a:cubicBezTo>
                  <a:lnTo>
                    <a:pt x="167" y="2263"/>
                  </a:lnTo>
                  <a:lnTo>
                    <a:pt x="3770" y="161"/>
                  </a:lnTo>
                  <a:cubicBezTo>
                    <a:pt x="3850" y="135"/>
                    <a:pt x="3802" y="0"/>
                    <a:pt x="3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2"/>
            <p:cNvSpPr/>
            <p:nvPr/>
          </p:nvSpPr>
          <p:spPr>
            <a:xfrm>
              <a:off x="4384725" y="752200"/>
              <a:ext cx="409475" cy="237400"/>
            </a:xfrm>
            <a:custGeom>
              <a:avLst/>
              <a:gdLst/>
              <a:ahLst/>
              <a:cxnLst/>
              <a:rect l="l" t="t" r="r" b="b"/>
              <a:pathLst>
                <a:path w="16379" h="9496" extrusionOk="0">
                  <a:moveTo>
                    <a:pt x="16280" y="0"/>
                  </a:moveTo>
                  <a:cubicBezTo>
                    <a:pt x="16262" y="0"/>
                    <a:pt x="16240" y="8"/>
                    <a:pt x="16212" y="22"/>
                  </a:cubicBezTo>
                  <a:lnTo>
                    <a:pt x="67" y="9329"/>
                  </a:lnTo>
                  <a:cubicBezTo>
                    <a:pt x="0" y="9362"/>
                    <a:pt x="0" y="9396"/>
                    <a:pt x="34" y="9462"/>
                  </a:cubicBezTo>
                  <a:cubicBezTo>
                    <a:pt x="34" y="9496"/>
                    <a:pt x="67" y="9496"/>
                    <a:pt x="100" y="9496"/>
                  </a:cubicBezTo>
                  <a:lnTo>
                    <a:pt x="167" y="9496"/>
                  </a:lnTo>
                  <a:lnTo>
                    <a:pt x="16312" y="189"/>
                  </a:lnTo>
                  <a:cubicBezTo>
                    <a:pt x="16379" y="156"/>
                    <a:pt x="16379" y="89"/>
                    <a:pt x="16345" y="55"/>
                  </a:cubicBezTo>
                  <a:cubicBezTo>
                    <a:pt x="16326" y="16"/>
                    <a:pt x="16306" y="0"/>
                    <a:pt x="16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2"/>
            <p:cNvSpPr/>
            <p:nvPr/>
          </p:nvSpPr>
          <p:spPr>
            <a:xfrm>
              <a:off x="4384725" y="793900"/>
              <a:ext cx="409475" cy="237400"/>
            </a:xfrm>
            <a:custGeom>
              <a:avLst/>
              <a:gdLst/>
              <a:ahLst/>
              <a:cxnLst/>
              <a:rect l="l" t="t" r="r" b="b"/>
              <a:pathLst>
                <a:path w="16379" h="9496" extrusionOk="0">
                  <a:moveTo>
                    <a:pt x="16280" y="0"/>
                  </a:moveTo>
                  <a:cubicBezTo>
                    <a:pt x="16262" y="0"/>
                    <a:pt x="16240" y="8"/>
                    <a:pt x="16212" y="22"/>
                  </a:cubicBezTo>
                  <a:lnTo>
                    <a:pt x="67" y="9329"/>
                  </a:lnTo>
                  <a:cubicBezTo>
                    <a:pt x="0" y="9362"/>
                    <a:pt x="0" y="9429"/>
                    <a:pt x="34" y="9462"/>
                  </a:cubicBezTo>
                  <a:cubicBezTo>
                    <a:pt x="34" y="9495"/>
                    <a:pt x="67" y="9495"/>
                    <a:pt x="100" y="9495"/>
                  </a:cubicBezTo>
                  <a:lnTo>
                    <a:pt x="167" y="9495"/>
                  </a:lnTo>
                  <a:lnTo>
                    <a:pt x="16312" y="189"/>
                  </a:lnTo>
                  <a:cubicBezTo>
                    <a:pt x="16379" y="155"/>
                    <a:pt x="16379" y="89"/>
                    <a:pt x="16345" y="55"/>
                  </a:cubicBezTo>
                  <a:cubicBezTo>
                    <a:pt x="16326" y="16"/>
                    <a:pt x="16306" y="0"/>
                    <a:pt x="16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2"/>
            <p:cNvSpPr/>
            <p:nvPr/>
          </p:nvSpPr>
          <p:spPr>
            <a:xfrm>
              <a:off x="4384725" y="835575"/>
              <a:ext cx="409475" cy="237425"/>
            </a:xfrm>
            <a:custGeom>
              <a:avLst/>
              <a:gdLst/>
              <a:ahLst/>
              <a:cxnLst/>
              <a:rect l="l" t="t" r="r" b="b"/>
              <a:pathLst>
                <a:path w="16379" h="9497" extrusionOk="0">
                  <a:moveTo>
                    <a:pt x="16280" y="1"/>
                  </a:moveTo>
                  <a:cubicBezTo>
                    <a:pt x="16262" y="1"/>
                    <a:pt x="16240" y="9"/>
                    <a:pt x="16212" y="23"/>
                  </a:cubicBezTo>
                  <a:lnTo>
                    <a:pt x="67" y="9330"/>
                  </a:lnTo>
                  <a:cubicBezTo>
                    <a:pt x="0" y="9363"/>
                    <a:pt x="0" y="9430"/>
                    <a:pt x="34" y="9463"/>
                  </a:cubicBezTo>
                  <a:cubicBezTo>
                    <a:pt x="34" y="9496"/>
                    <a:pt x="67" y="9496"/>
                    <a:pt x="100" y="9496"/>
                  </a:cubicBezTo>
                  <a:lnTo>
                    <a:pt x="167" y="9496"/>
                  </a:lnTo>
                  <a:lnTo>
                    <a:pt x="16312" y="190"/>
                  </a:lnTo>
                  <a:cubicBezTo>
                    <a:pt x="16379" y="156"/>
                    <a:pt x="16379" y="90"/>
                    <a:pt x="16345" y="56"/>
                  </a:cubicBezTo>
                  <a:cubicBezTo>
                    <a:pt x="16326" y="17"/>
                    <a:pt x="16306" y="1"/>
                    <a:pt x="1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2"/>
            <p:cNvSpPr/>
            <p:nvPr/>
          </p:nvSpPr>
          <p:spPr>
            <a:xfrm>
              <a:off x="1974028" y="612273"/>
              <a:ext cx="718506" cy="469589"/>
            </a:xfrm>
            <a:custGeom>
              <a:avLst/>
              <a:gdLst/>
              <a:ahLst/>
              <a:cxnLst/>
              <a:rect l="l" t="t" r="r" b="b"/>
              <a:pathLst>
                <a:path w="38896" h="25421" extrusionOk="0">
                  <a:moveTo>
                    <a:pt x="19423" y="0"/>
                  </a:moveTo>
                  <a:cubicBezTo>
                    <a:pt x="12413" y="0"/>
                    <a:pt x="3970" y="2140"/>
                    <a:pt x="1835" y="8842"/>
                  </a:cubicBezTo>
                  <a:cubicBezTo>
                    <a:pt x="1" y="14679"/>
                    <a:pt x="5671" y="20116"/>
                    <a:pt x="11542" y="21250"/>
                  </a:cubicBezTo>
                  <a:cubicBezTo>
                    <a:pt x="13911" y="21717"/>
                    <a:pt x="16279" y="21951"/>
                    <a:pt x="18681" y="21984"/>
                  </a:cubicBezTo>
                  <a:cubicBezTo>
                    <a:pt x="19781" y="24052"/>
                    <a:pt x="22317" y="25287"/>
                    <a:pt x="24251" y="25420"/>
                  </a:cubicBezTo>
                  <a:cubicBezTo>
                    <a:pt x="23417" y="24419"/>
                    <a:pt x="22984" y="23152"/>
                    <a:pt x="22984" y="21851"/>
                  </a:cubicBezTo>
                  <a:cubicBezTo>
                    <a:pt x="24818" y="21684"/>
                    <a:pt x="26653" y="21384"/>
                    <a:pt x="28454" y="20950"/>
                  </a:cubicBezTo>
                  <a:cubicBezTo>
                    <a:pt x="38662" y="18348"/>
                    <a:pt x="38895" y="10209"/>
                    <a:pt x="36260" y="6373"/>
                  </a:cubicBezTo>
                  <a:cubicBezTo>
                    <a:pt x="33891" y="2937"/>
                    <a:pt x="27587" y="102"/>
                    <a:pt x="19748" y="2"/>
                  </a:cubicBezTo>
                  <a:cubicBezTo>
                    <a:pt x="19640" y="1"/>
                    <a:pt x="19532" y="0"/>
                    <a:pt x="19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2"/>
            <p:cNvSpPr/>
            <p:nvPr/>
          </p:nvSpPr>
          <p:spPr>
            <a:xfrm>
              <a:off x="2099731" y="774988"/>
              <a:ext cx="459079" cy="78619"/>
            </a:xfrm>
            <a:custGeom>
              <a:avLst/>
              <a:gdLst/>
              <a:ahLst/>
              <a:cxnLst/>
              <a:rect l="l" t="t" r="r" b="b"/>
              <a:pathLst>
                <a:path w="24852" h="4256" extrusionOk="0">
                  <a:moveTo>
                    <a:pt x="2836" y="0"/>
                  </a:moveTo>
                  <a:cubicBezTo>
                    <a:pt x="934" y="0"/>
                    <a:pt x="0" y="2302"/>
                    <a:pt x="1335" y="3636"/>
                  </a:cubicBezTo>
                  <a:cubicBezTo>
                    <a:pt x="1763" y="4065"/>
                    <a:pt x="2292" y="4256"/>
                    <a:pt x="2812" y="4256"/>
                  </a:cubicBezTo>
                  <a:cubicBezTo>
                    <a:pt x="3910" y="4256"/>
                    <a:pt x="4971" y="3403"/>
                    <a:pt x="4971" y="2135"/>
                  </a:cubicBezTo>
                  <a:cubicBezTo>
                    <a:pt x="4937" y="968"/>
                    <a:pt x="4003" y="0"/>
                    <a:pt x="2836" y="0"/>
                  </a:cubicBezTo>
                  <a:close/>
                  <a:moveTo>
                    <a:pt x="12776" y="0"/>
                  </a:moveTo>
                  <a:cubicBezTo>
                    <a:pt x="10875" y="0"/>
                    <a:pt x="9941" y="2302"/>
                    <a:pt x="11275" y="3636"/>
                  </a:cubicBezTo>
                  <a:cubicBezTo>
                    <a:pt x="11704" y="4065"/>
                    <a:pt x="12232" y="4256"/>
                    <a:pt x="12752" y="4256"/>
                  </a:cubicBezTo>
                  <a:cubicBezTo>
                    <a:pt x="13851" y="4256"/>
                    <a:pt x="14911" y="3403"/>
                    <a:pt x="14911" y="2135"/>
                  </a:cubicBezTo>
                  <a:cubicBezTo>
                    <a:pt x="14878" y="968"/>
                    <a:pt x="13944" y="0"/>
                    <a:pt x="12776" y="0"/>
                  </a:cubicBezTo>
                  <a:close/>
                  <a:moveTo>
                    <a:pt x="22717" y="0"/>
                  </a:moveTo>
                  <a:cubicBezTo>
                    <a:pt x="20815" y="0"/>
                    <a:pt x="19881" y="2302"/>
                    <a:pt x="21216" y="3636"/>
                  </a:cubicBezTo>
                  <a:cubicBezTo>
                    <a:pt x="21644" y="4065"/>
                    <a:pt x="22173" y="4256"/>
                    <a:pt x="22693" y="4256"/>
                  </a:cubicBezTo>
                  <a:cubicBezTo>
                    <a:pt x="23791" y="4256"/>
                    <a:pt x="24852" y="3403"/>
                    <a:pt x="24852" y="2135"/>
                  </a:cubicBezTo>
                  <a:cubicBezTo>
                    <a:pt x="24818" y="968"/>
                    <a:pt x="23884" y="0"/>
                    <a:pt x="22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2"/>
            <p:cNvSpPr/>
            <p:nvPr/>
          </p:nvSpPr>
          <p:spPr>
            <a:xfrm>
              <a:off x="5417950" y="419175"/>
              <a:ext cx="705550" cy="717400"/>
            </a:xfrm>
            <a:custGeom>
              <a:avLst/>
              <a:gdLst/>
              <a:ahLst/>
              <a:cxnLst/>
              <a:rect l="l" t="t" r="r" b="b"/>
              <a:pathLst>
                <a:path w="28222" h="28696" extrusionOk="0">
                  <a:moveTo>
                    <a:pt x="15214" y="931"/>
                  </a:moveTo>
                  <a:cubicBezTo>
                    <a:pt x="21101" y="931"/>
                    <a:pt x="26753" y="5502"/>
                    <a:pt x="26753" y="12409"/>
                  </a:cubicBezTo>
                  <a:cubicBezTo>
                    <a:pt x="26753" y="18714"/>
                    <a:pt x="21616" y="23851"/>
                    <a:pt x="15312" y="23851"/>
                  </a:cubicBezTo>
                  <a:cubicBezTo>
                    <a:pt x="5105" y="23851"/>
                    <a:pt x="1" y="11508"/>
                    <a:pt x="7206" y="4303"/>
                  </a:cubicBezTo>
                  <a:cubicBezTo>
                    <a:pt x="9535" y="1974"/>
                    <a:pt x="12401" y="931"/>
                    <a:pt x="15214" y="931"/>
                  </a:cubicBezTo>
                  <a:close/>
                  <a:moveTo>
                    <a:pt x="15343" y="0"/>
                  </a:moveTo>
                  <a:cubicBezTo>
                    <a:pt x="15322" y="0"/>
                    <a:pt x="15300" y="0"/>
                    <a:pt x="15278" y="0"/>
                  </a:cubicBezTo>
                  <a:cubicBezTo>
                    <a:pt x="8807" y="0"/>
                    <a:pt x="3470" y="4970"/>
                    <a:pt x="2936" y="11408"/>
                  </a:cubicBezTo>
                  <a:cubicBezTo>
                    <a:pt x="2403" y="17813"/>
                    <a:pt x="6906" y="23584"/>
                    <a:pt x="13277" y="24651"/>
                  </a:cubicBezTo>
                  <a:lnTo>
                    <a:pt x="14645" y="28220"/>
                  </a:lnTo>
                  <a:cubicBezTo>
                    <a:pt x="14761" y="28537"/>
                    <a:pt x="15045" y="28696"/>
                    <a:pt x="15329" y="28696"/>
                  </a:cubicBezTo>
                  <a:cubicBezTo>
                    <a:pt x="15612" y="28696"/>
                    <a:pt x="15896" y="28537"/>
                    <a:pt x="16012" y="28220"/>
                  </a:cubicBezTo>
                  <a:lnTo>
                    <a:pt x="17380" y="24651"/>
                  </a:lnTo>
                  <a:cubicBezTo>
                    <a:pt x="23751" y="23550"/>
                    <a:pt x="28221" y="17780"/>
                    <a:pt x="27687" y="11342"/>
                  </a:cubicBezTo>
                  <a:cubicBezTo>
                    <a:pt x="27122" y="4925"/>
                    <a:pt x="21753" y="0"/>
                    <a:pt x="153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2"/>
            <p:cNvSpPr/>
            <p:nvPr/>
          </p:nvSpPr>
          <p:spPr>
            <a:xfrm>
              <a:off x="5493025" y="443025"/>
              <a:ext cx="615450" cy="572150"/>
            </a:xfrm>
            <a:custGeom>
              <a:avLst/>
              <a:gdLst/>
              <a:ahLst/>
              <a:cxnLst/>
              <a:rect l="l" t="t" r="r" b="b"/>
              <a:pathLst>
                <a:path w="24618" h="22886" extrusionOk="0">
                  <a:moveTo>
                    <a:pt x="12314" y="1"/>
                  </a:moveTo>
                  <a:cubicBezTo>
                    <a:pt x="6796" y="1"/>
                    <a:pt x="1933" y="3997"/>
                    <a:pt x="1001" y="9620"/>
                  </a:cubicBezTo>
                  <a:cubicBezTo>
                    <a:pt x="0" y="15858"/>
                    <a:pt x="4236" y="21729"/>
                    <a:pt x="10474" y="22730"/>
                  </a:cubicBezTo>
                  <a:cubicBezTo>
                    <a:pt x="11106" y="22835"/>
                    <a:pt x="11734" y="22885"/>
                    <a:pt x="12354" y="22885"/>
                  </a:cubicBezTo>
                  <a:cubicBezTo>
                    <a:pt x="17851" y="22885"/>
                    <a:pt x="22684" y="18896"/>
                    <a:pt x="23584" y="13290"/>
                  </a:cubicBezTo>
                  <a:cubicBezTo>
                    <a:pt x="24618" y="7052"/>
                    <a:pt x="20381" y="1181"/>
                    <a:pt x="14143" y="147"/>
                  </a:cubicBezTo>
                  <a:cubicBezTo>
                    <a:pt x="13529" y="48"/>
                    <a:pt x="12918" y="1"/>
                    <a:pt x="12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2"/>
            <p:cNvSpPr/>
            <p:nvPr/>
          </p:nvSpPr>
          <p:spPr>
            <a:xfrm>
              <a:off x="5684825" y="538425"/>
              <a:ext cx="230175" cy="408650"/>
            </a:xfrm>
            <a:custGeom>
              <a:avLst/>
              <a:gdLst/>
              <a:ahLst/>
              <a:cxnLst/>
              <a:rect l="l" t="t" r="r" b="b"/>
              <a:pathLst>
                <a:path w="9207" h="16346" extrusionOk="0">
                  <a:moveTo>
                    <a:pt x="4570" y="0"/>
                  </a:moveTo>
                  <a:cubicBezTo>
                    <a:pt x="4103" y="0"/>
                    <a:pt x="3603" y="67"/>
                    <a:pt x="3136" y="167"/>
                  </a:cubicBezTo>
                  <a:cubicBezTo>
                    <a:pt x="2735" y="234"/>
                    <a:pt x="2335" y="367"/>
                    <a:pt x="1935" y="534"/>
                  </a:cubicBezTo>
                  <a:cubicBezTo>
                    <a:pt x="1568" y="667"/>
                    <a:pt x="1201" y="868"/>
                    <a:pt x="867" y="1101"/>
                  </a:cubicBezTo>
                  <a:cubicBezTo>
                    <a:pt x="567" y="1301"/>
                    <a:pt x="267" y="1535"/>
                    <a:pt x="0" y="1768"/>
                  </a:cubicBezTo>
                  <a:lnTo>
                    <a:pt x="734" y="3002"/>
                  </a:lnTo>
                  <a:cubicBezTo>
                    <a:pt x="834" y="3236"/>
                    <a:pt x="1101" y="3369"/>
                    <a:pt x="1368" y="3369"/>
                  </a:cubicBezTo>
                  <a:cubicBezTo>
                    <a:pt x="1501" y="3369"/>
                    <a:pt x="1635" y="3303"/>
                    <a:pt x="1768" y="3203"/>
                  </a:cubicBezTo>
                  <a:cubicBezTo>
                    <a:pt x="1902" y="3103"/>
                    <a:pt x="2102" y="3002"/>
                    <a:pt x="2335" y="2869"/>
                  </a:cubicBezTo>
                  <a:cubicBezTo>
                    <a:pt x="2569" y="2736"/>
                    <a:pt x="2836" y="2636"/>
                    <a:pt x="3136" y="2535"/>
                  </a:cubicBezTo>
                  <a:cubicBezTo>
                    <a:pt x="3438" y="2453"/>
                    <a:pt x="3762" y="2393"/>
                    <a:pt x="4072" y="2393"/>
                  </a:cubicBezTo>
                  <a:cubicBezTo>
                    <a:pt x="4139" y="2393"/>
                    <a:pt x="4205" y="2396"/>
                    <a:pt x="4270" y="2402"/>
                  </a:cubicBezTo>
                  <a:cubicBezTo>
                    <a:pt x="4570" y="2402"/>
                    <a:pt x="4870" y="2435"/>
                    <a:pt x="5137" y="2535"/>
                  </a:cubicBezTo>
                  <a:cubicBezTo>
                    <a:pt x="5404" y="2602"/>
                    <a:pt x="5638" y="2736"/>
                    <a:pt x="5838" y="2902"/>
                  </a:cubicBezTo>
                  <a:cubicBezTo>
                    <a:pt x="6238" y="3236"/>
                    <a:pt x="6471" y="3736"/>
                    <a:pt x="6438" y="4270"/>
                  </a:cubicBezTo>
                  <a:cubicBezTo>
                    <a:pt x="6471" y="4670"/>
                    <a:pt x="6371" y="5071"/>
                    <a:pt x="6171" y="5404"/>
                  </a:cubicBezTo>
                  <a:cubicBezTo>
                    <a:pt x="5971" y="5738"/>
                    <a:pt x="5738" y="6038"/>
                    <a:pt x="5471" y="6305"/>
                  </a:cubicBezTo>
                  <a:cubicBezTo>
                    <a:pt x="5171" y="6538"/>
                    <a:pt x="4870" y="6772"/>
                    <a:pt x="4570" y="7005"/>
                  </a:cubicBezTo>
                  <a:cubicBezTo>
                    <a:pt x="4270" y="7205"/>
                    <a:pt x="3970" y="7439"/>
                    <a:pt x="3703" y="7672"/>
                  </a:cubicBezTo>
                  <a:cubicBezTo>
                    <a:pt x="3469" y="7906"/>
                    <a:pt x="3236" y="8173"/>
                    <a:pt x="3069" y="8440"/>
                  </a:cubicBezTo>
                  <a:cubicBezTo>
                    <a:pt x="2936" y="8740"/>
                    <a:pt x="2869" y="9107"/>
                    <a:pt x="2936" y="9440"/>
                  </a:cubicBezTo>
                  <a:lnTo>
                    <a:pt x="3136" y="11375"/>
                  </a:lnTo>
                  <a:lnTo>
                    <a:pt x="5137" y="11375"/>
                  </a:lnTo>
                  <a:lnTo>
                    <a:pt x="5437" y="9641"/>
                  </a:lnTo>
                  <a:cubicBezTo>
                    <a:pt x="5471" y="9374"/>
                    <a:pt x="5604" y="9140"/>
                    <a:pt x="5804" y="8940"/>
                  </a:cubicBezTo>
                  <a:cubicBezTo>
                    <a:pt x="6004" y="8740"/>
                    <a:pt x="6271" y="8506"/>
                    <a:pt x="6505" y="8340"/>
                  </a:cubicBezTo>
                  <a:lnTo>
                    <a:pt x="7405" y="7639"/>
                  </a:lnTo>
                  <a:cubicBezTo>
                    <a:pt x="7739" y="7406"/>
                    <a:pt x="8006" y="7139"/>
                    <a:pt x="8273" y="6805"/>
                  </a:cubicBezTo>
                  <a:cubicBezTo>
                    <a:pt x="8540" y="6472"/>
                    <a:pt x="8773" y="6071"/>
                    <a:pt x="8940" y="5671"/>
                  </a:cubicBezTo>
                  <a:cubicBezTo>
                    <a:pt x="9107" y="5171"/>
                    <a:pt x="9207" y="4637"/>
                    <a:pt x="9207" y="4103"/>
                  </a:cubicBezTo>
                  <a:cubicBezTo>
                    <a:pt x="9207" y="3503"/>
                    <a:pt x="9073" y="2936"/>
                    <a:pt x="8873" y="2435"/>
                  </a:cubicBezTo>
                  <a:cubicBezTo>
                    <a:pt x="8640" y="1935"/>
                    <a:pt x="8339" y="1501"/>
                    <a:pt x="7939" y="1134"/>
                  </a:cubicBezTo>
                  <a:cubicBezTo>
                    <a:pt x="7506" y="768"/>
                    <a:pt x="7005" y="467"/>
                    <a:pt x="6471" y="301"/>
                  </a:cubicBezTo>
                  <a:cubicBezTo>
                    <a:pt x="5871" y="100"/>
                    <a:pt x="5204" y="0"/>
                    <a:pt x="4570" y="0"/>
                  </a:cubicBezTo>
                  <a:close/>
                  <a:moveTo>
                    <a:pt x="3931" y="12767"/>
                  </a:moveTo>
                  <a:cubicBezTo>
                    <a:pt x="3720" y="12767"/>
                    <a:pt x="3528" y="12827"/>
                    <a:pt x="3336" y="12910"/>
                  </a:cubicBezTo>
                  <a:cubicBezTo>
                    <a:pt x="3136" y="12976"/>
                    <a:pt x="2936" y="13110"/>
                    <a:pt x="2769" y="13277"/>
                  </a:cubicBezTo>
                  <a:cubicBezTo>
                    <a:pt x="2602" y="13443"/>
                    <a:pt x="2469" y="13643"/>
                    <a:pt x="2402" y="13877"/>
                  </a:cubicBezTo>
                  <a:cubicBezTo>
                    <a:pt x="2302" y="14077"/>
                    <a:pt x="2235" y="14311"/>
                    <a:pt x="2235" y="14577"/>
                  </a:cubicBezTo>
                  <a:cubicBezTo>
                    <a:pt x="2235" y="14811"/>
                    <a:pt x="2302" y="15044"/>
                    <a:pt x="2402" y="15245"/>
                  </a:cubicBezTo>
                  <a:cubicBezTo>
                    <a:pt x="2469" y="15478"/>
                    <a:pt x="2602" y="15678"/>
                    <a:pt x="2769" y="15812"/>
                  </a:cubicBezTo>
                  <a:cubicBezTo>
                    <a:pt x="2936" y="15978"/>
                    <a:pt x="3136" y="16112"/>
                    <a:pt x="3336" y="16212"/>
                  </a:cubicBezTo>
                  <a:cubicBezTo>
                    <a:pt x="3569" y="16312"/>
                    <a:pt x="3803" y="16345"/>
                    <a:pt x="4070" y="16345"/>
                  </a:cubicBezTo>
                  <a:cubicBezTo>
                    <a:pt x="4303" y="16345"/>
                    <a:pt x="4537" y="16312"/>
                    <a:pt x="4770" y="16212"/>
                  </a:cubicBezTo>
                  <a:cubicBezTo>
                    <a:pt x="5938" y="15712"/>
                    <a:pt x="6238" y="14177"/>
                    <a:pt x="5337" y="13277"/>
                  </a:cubicBezTo>
                  <a:cubicBezTo>
                    <a:pt x="5171" y="13110"/>
                    <a:pt x="4970" y="12976"/>
                    <a:pt x="4770" y="12910"/>
                  </a:cubicBezTo>
                  <a:cubicBezTo>
                    <a:pt x="4578" y="12827"/>
                    <a:pt x="4386" y="12767"/>
                    <a:pt x="4194" y="12767"/>
                  </a:cubicBezTo>
                  <a:cubicBezTo>
                    <a:pt x="4152" y="12767"/>
                    <a:pt x="4111" y="12770"/>
                    <a:pt x="4070" y="12776"/>
                  </a:cubicBezTo>
                  <a:cubicBezTo>
                    <a:pt x="4023" y="12770"/>
                    <a:pt x="3976" y="12767"/>
                    <a:pt x="3931" y="127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2"/>
            <p:cNvSpPr/>
            <p:nvPr/>
          </p:nvSpPr>
          <p:spPr>
            <a:xfrm>
              <a:off x="4990150" y="2874250"/>
              <a:ext cx="187675" cy="675350"/>
            </a:xfrm>
            <a:custGeom>
              <a:avLst/>
              <a:gdLst/>
              <a:ahLst/>
              <a:cxnLst/>
              <a:rect l="l" t="t" r="r" b="b"/>
              <a:pathLst>
                <a:path w="7507" h="27014" extrusionOk="0">
                  <a:moveTo>
                    <a:pt x="7506" y="1"/>
                  </a:moveTo>
                  <a:lnTo>
                    <a:pt x="4571" y="134"/>
                  </a:lnTo>
                  <a:lnTo>
                    <a:pt x="1" y="26620"/>
                  </a:lnTo>
                  <a:cubicBezTo>
                    <a:pt x="1" y="26753"/>
                    <a:pt x="101" y="26887"/>
                    <a:pt x="234" y="26920"/>
                  </a:cubicBezTo>
                  <a:cubicBezTo>
                    <a:pt x="384" y="26980"/>
                    <a:pt x="548" y="27013"/>
                    <a:pt x="709" y="27013"/>
                  </a:cubicBezTo>
                  <a:cubicBezTo>
                    <a:pt x="907" y="27013"/>
                    <a:pt x="1103" y="26964"/>
                    <a:pt x="1268" y="26853"/>
                  </a:cubicBezTo>
                  <a:cubicBezTo>
                    <a:pt x="1368" y="26820"/>
                    <a:pt x="1435" y="26720"/>
                    <a:pt x="1468" y="26620"/>
                  </a:cubicBezTo>
                  <a:lnTo>
                    <a:pt x="75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2"/>
            <p:cNvSpPr/>
            <p:nvPr/>
          </p:nvSpPr>
          <p:spPr>
            <a:xfrm>
              <a:off x="6069250" y="2769175"/>
              <a:ext cx="243550" cy="698650"/>
            </a:xfrm>
            <a:custGeom>
              <a:avLst/>
              <a:gdLst/>
              <a:ahLst/>
              <a:cxnLst/>
              <a:rect l="l" t="t" r="r" b="b"/>
              <a:pathLst>
                <a:path w="9742" h="27946" extrusionOk="0">
                  <a:moveTo>
                    <a:pt x="1" y="1"/>
                  </a:moveTo>
                  <a:lnTo>
                    <a:pt x="8273" y="27554"/>
                  </a:lnTo>
                  <a:cubicBezTo>
                    <a:pt x="8307" y="27654"/>
                    <a:pt x="8407" y="27754"/>
                    <a:pt x="8507" y="27821"/>
                  </a:cubicBezTo>
                  <a:cubicBezTo>
                    <a:pt x="8657" y="27904"/>
                    <a:pt x="8832" y="27946"/>
                    <a:pt x="9011" y="27946"/>
                  </a:cubicBezTo>
                  <a:cubicBezTo>
                    <a:pt x="9191" y="27946"/>
                    <a:pt x="9374" y="27904"/>
                    <a:pt x="9541" y="27821"/>
                  </a:cubicBezTo>
                  <a:cubicBezTo>
                    <a:pt x="9641" y="27754"/>
                    <a:pt x="9741" y="27621"/>
                    <a:pt x="9741" y="27487"/>
                  </a:cubicBezTo>
                  <a:lnTo>
                    <a:pt x="2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2"/>
            <p:cNvSpPr/>
            <p:nvPr/>
          </p:nvSpPr>
          <p:spPr>
            <a:xfrm>
              <a:off x="5566400" y="3110250"/>
              <a:ext cx="75900" cy="754975"/>
            </a:xfrm>
            <a:custGeom>
              <a:avLst/>
              <a:gdLst/>
              <a:ahLst/>
              <a:cxnLst/>
              <a:rect l="l" t="t" r="r" b="b"/>
              <a:pathLst>
                <a:path w="3036" h="30199" extrusionOk="0">
                  <a:moveTo>
                    <a:pt x="3036" y="1"/>
                  </a:moveTo>
                  <a:lnTo>
                    <a:pt x="134" y="134"/>
                  </a:lnTo>
                  <a:lnTo>
                    <a:pt x="0" y="29789"/>
                  </a:lnTo>
                  <a:lnTo>
                    <a:pt x="34" y="29789"/>
                  </a:lnTo>
                  <a:cubicBezTo>
                    <a:pt x="34" y="29922"/>
                    <a:pt x="134" y="30056"/>
                    <a:pt x="267" y="30089"/>
                  </a:cubicBezTo>
                  <a:cubicBezTo>
                    <a:pt x="418" y="30164"/>
                    <a:pt x="575" y="30199"/>
                    <a:pt x="732" y="30199"/>
                  </a:cubicBezTo>
                  <a:cubicBezTo>
                    <a:pt x="925" y="30199"/>
                    <a:pt x="1118" y="30147"/>
                    <a:pt x="1301" y="30056"/>
                  </a:cubicBezTo>
                  <a:cubicBezTo>
                    <a:pt x="1368" y="29989"/>
                    <a:pt x="1468" y="29889"/>
                    <a:pt x="1468" y="29789"/>
                  </a:cubicBezTo>
                  <a:lnTo>
                    <a:pt x="30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2"/>
            <p:cNvSpPr/>
            <p:nvPr/>
          </p:nvSpPr>
          <p:spPr>
            <a:xfrm>
              <a:off x="5672300" y="2539025"/>
              <a:ext cx="189325" cy="740350"/>
            </a:xfrm>
            <a:custGeom>
              <a:avLst/>
              <a:gdLst/>
              <a:ahLst/>
              <a:cxnLst/>
              <a:rect l="l" t="t" r="r" b="b"/>
              <a:pathLst>
                <a:path w="7573" h="29614" extrusionOk="0">
                  <a:moveTo>
                    <a:pt x="1" y="0"/>
                  </a:moveTo>
                  <a:lnTo>
                    <a:pt x="6139" y="29255"/>
                  </a:lnTo>
                  <a:cubicBezTo>
                    <a:pt x="6139" y="29355"/>
                    <a:pt x="6239" y="29455"/>
                    <a:pt x="6339" y="29488"/>
                  </a:cubicBezTo>
                  <a:cubicBezTo>
                    <a:pt x="6505" y="29571"/>
                    <a:pt x="6681" y="29613"/>
                    <a:pt x="6856" y="29613"/>
                  </a:cubicBezTo>
                  <a:cubicBezTo>
                    <a:pt x="7031" y="29613"/>
                    <a:pt x="7206" y="29571"/>
                    <a:pt x="7373" y="29488"/>
                  </a:cubicBezTo>
                  <a:cubicBezTo>
                    <a:pt x="7506" y="29421"/>
                    <a:pt x="7573" y="29321"/>
                    <a:pt x="7573" y="29188"/>
                  </a:cubicBezTo>
                  <a:lnTo>
                    <a:pt x="29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2"/>
            <p:cNvSpPr/>
            <p:nvPr/>
          </p:nvSpPr>
          <p:spPr>
            <a:xfrm>
              <a:off x="5073550" y="1856025"/>
              <a:ext cx="1242575" cy="1324875"/>
            </a:xfrm>
            <a:custGeom>
              <a:avLst/>
              <a:gdLst/>
              <a:ahLst/>
              <a:cxnLst/>
              <a:rect l="l" t="t" r="r" b="b"/>
              <a:pathLst>
                <a:path w="49703" h="52995" extrusionOk="0">
                  <a:moveTo>
                    <a:pt x="29888" y="1"/>
                  </a:moveTo>
                  <a:cubicBezTo>
                    <a:pt x="29722" y="368"/>
                    <a:pt x="29588" y="735"/>
                    <a:pt x="29455" y="1135"/>
                  </a:cubicBezTo>
                  <a:cubicBezTo>
                    <a:pt x="29388" y="1235"/>
                    <a:pt x="29388" y="1335"/>
                    <a:pt x="29321" y="1468"/>
                  </a:cubicBezTo>
                  <a:cubicBezTo>
                    <a:pt x="29255" y="1635"/>
                    <a:pt x="29221" y="1769"/>
                    <a:pt x="29155" y="1935"/>
                  </a:cubicBezTo>
                  <a:cubicBezTo>
                    <a:pt x="26820" y="9341"/>
                    <a:pt x="24785" y="23284"/>
                    <a:pt x="21416" y="25352"/>
                  </a:cubicBezTo>
                  <a:cubicBezTo>
                    <a:pt x="21382" y="25352"/>
                    <a:pt x="21382" y="25352"/>
                    <a:pt x="21382" y="25386"/>
                  </a:cubicBezTo>
                  <a:cubicBezTo>
                    <a:pt x="16979" y="27821"/>
                    <a:pt x="5638" y="34425"/>
                    <a:pt x="2502" y="36460"/>
                  </a:cubicBezTo>
                  <a:cubicBezTo>
                    <a:pt x="801" y="37561"/>
                    <a:pt x="0" y="38528"/>
                    <a:pt x="0" y="39462"/>
                  </a:cubicBezTo>
                  <a:lnTo>
                    <a:pt x="0" y="41197"/>
                  </a:lnTo>
                  <a:cubicBezTo>
                    <a:pt x="0" y="41931"/>
                    <a:pt x="467" y="42598"/>
                    <a:pt x="1401" y="43298"/>
                  </a:cubicBezTo>
                  <a:cubicBezTo>
                    <a:pt x="4537" y="45433"/>
                    <a:pt x="7806" y="47368"/>
                    <a:pt x="11208" y="49103"/>
                  </a:cubicBezTo>
                  <a:cubicBezTo>
                    <a:pt x="14048" y="50509"/>
                    <a:pt x="17632" y="52995"/>
                    <a:pt x="21886" y="52995"/>
                  </a:cubicBezTo>
                  <a:cubicBezTo>
                    <a:pt x="23180" y="52995"/>
                    <a:pt x="24536" y="52765"/>
                    <a:pt x="25952" y="52205"/>
                  </a:cubicBezTo>
                  <a:cubicBezTo>
                    <a:pt x="29288" y="50904"/>
                    <a:pt x="39429" y="45567"/>
                    <a:pt x="42964" y="42831"/>
                  </a:cubicBezTo>
                  <a:cubicBezTo>
                    <a:pt x="45033" y="41264"/>
                    <a:pt x="46434" y="41230"/>
                    <a:pt x="47568" y="31757"/>
                  </a:cubicBezTo>
                  <a:cubicBezTo>
                    <a:pt x="48368" y="26119"/>
                    <a:pt x="49703" y="13444"/>
                    <a:pt x="49369" y="9541"/>
                  </a:cubicBezTo>
                  <a:cubicBezTo>
                    <a:pt x="49269" y="7773"/>
                    <a:pt x="48869" y="6038"/>
                    <a:pt x="48202" y="4437"/>
                  </a:cubicBezTo>
                  <a:lnTo>
                    <a:pt x="298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2"/>
            <p:cNvSpPr/>
            <p:nvPr/>
          </p:nvSpPr>
          <p:spPr>
            <a:xfrm>
              <a:off x="5072725" y="1754700"/>
              <a:ext cx="1242575" cy="1426200"/>
            </a:xfrm>
            <a:custGeom>
              <a:avLst/>
              <a:gdLst/>
              <a:ahLst/>
              <a:cxnLst/>
              <a:rect l="l" t="t" r="r" b="b"/>
              <a:pathLst>
                <a:path w="49703" h="57048" extrusionOk="0">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2"/>
            <p:cNvSpPr/>
            <p:nvPr/>
          </p:nvSpPr>
          <p:spPr>
            <a:xfrm>
              <a:off x="5072725" y="1754700"/>
              <a:ext cx="1242575" cy="1426200"/>
            </a:xfrm>
            <a:custGeom>
              <a:avLst/>
              <a:gdLst/>
              <a:ahLst/>
              <a:cxnLst/>
              <a:rect l="l" t="t" r="r" b="b"/>
              <a:pathLst>
                <a:path w="49703" h="57048" extrusionOk="0">
                  <a:moveTo>
                    <a:pt x="35538" y="0"/>
                  </a:moveTo>
                  <a:cubicBezTo>
                    <a:pt x="34853" y="0"/>
                    <a:pt x="34216" y="158"/>
                    <a:pt x="33624" y="518"/>
                  </a:cubicBezTo>
                  <a:cubicBezTo>
                    <a:pt x="33424" y="618"/>
                    <a:pt x="32623" y="1052"/>
                    <a:pt x="32223" y="1285"/>
                  </a:cubicBezTo>
                  <a:cubicBezTo>
                    <a:pt x="31956" y="1419"/>
                    <a:pt x="31689" y="1619"/>
                    <a:pt x="31456" y="1819"/>
                  </a:cubicBezTo>
                  <a:cubicBezTo>
                    <a:pt x="30822" y="2453"/>
                    <a:pt x="30288" y="3220"/>
                    <a:pt x="29921" y="4087"/>
                  </a:cubicBezTo>
                  <a:cubicBezTo>
                    <a:pt x="29888" y="4120"/>
                    <a:pt x="29855" y="4187"/>
                    <a:pt x="29855" y="4221"/>
                  </a:cubicBezTo>
                  <a:lnTo>
                    <a:pt x="29721" y="4521"/>
                  </a:lnTo>
                  <a:lnTo>
                    <a:pt x="29655" y="4621"/>
                  </a:lnTo>
                  <a:cubicBezTo>
                    <a:pt x="29354" y="5355"/>
                    <a:pt x="29188" y="5922"/>
                    <a:pt x="29188" y="5988"/>
                  </a:cubicBezTo>
                  <a:cubicBezTo>
                    <a:pt x="26853" y="13427"/>
                    <a:pt x="24818" y="27370"/>
                    <a:pt x="21415" y="29405"/>
                  </a:cubicBezTo>
                  <a:cubicBezTo>
                    <a:pt x="21415" y="29405"/>
                    <a:pt x="21382" y="29439"/>
                    <a:pt x="21382" y="29439"/>
                  </a:cubicBezTo>
                  <a:cubicBezTo>
                    <a:pt x="17012" y="31874"/>
                    <a:pt x="5671" y="38478"/>
                    <a:pt x="2535" y="40513"/>
                  </a:cubicBezTo>
                  <a:cubicBezTo>
                    <a:pt x="834" y="41614"/>
                    <a:pt x="33" y="42615"/>
                    <a:pt x="33" y="43515"/>
                  </a:cubicBezTo>
                  <a:cubicBezTo>
                    <a:pt x="33" y="43849"/>
                    <a:pt x="33" y="44983"/>
                    <a:pt x="33" y="45250"/>
                  </a:cubicBezTo>
                  <a:cubicBezTo>
                    <a:pt x="0" y="45984"/>
                    <a:pt x="500" y="46651"/>
                    <a:pt x="1401" y="47351"/>
                  </a:cubicBezTo>
                  <a:cubicBezTo>
                    <a:pt x="4537" y="49486"/>
                    <a:pt x="7806" y="51421"/>
                    <a:pt x="11208" y="53156"/>
                  </a:cubicBezTo>
                  <a:cubicBezTo>
                    <a:pt x="14047" y="54562"/>
                    <a:pt x="17632" y="57048"/>
                    <a:pt x="21886" y="57048"/>
                  </a:cubicBezTo>
                  <a:cubicBezTo>
                    <a:pt x="23180" y="57048"/>
                    <a:pt x="24536" y="56818"/>
                    <a:pt x="25952" y="56258"/>
                  </a:cubicBezTo>
                  <a:cubicBezTo>
                    <a:pt x="29288" y="54957"/>
                    <a:pt x="39462" y="49620"/>
                    <a:pt x="42964" y="46884"/>
                  </a:cubicBezTo>
                  <a:cubicBezTo>
                    <a:pt x="45032" y="45317"/>
                    <a:pt x="46433" y="45283"/>
                    <a:pt x="47601" y="35810"/>
                  </a:cubicBezTo>
                  <a:cubicBezTo>
                    <a:pt x="48368" y="30139"/>
                    <a:pt x="49702" y="17497"/>
                    <a:pt x="49369" y="13561"/>
                  </a:cubicBezTo>
                  <a:cubicBezTo>
                    <a:pt x="49269" y="11826"/>
                    <a:pt x="48868" y="10091"/>
                    <a:pt x="48201" y="8457"/>
                  </a:cubicBezTo>
                  <a:cubicBezTo>
                    <a:pt x="47000" y="5622"/>
                    <a:pt x="44999" y="4120"/>
                    <a:pt x="42664" y="2853"/>
                  </a:cubicBezTo>
                  <a:cubicBezTo>
                    <a:pt x="39888" y="1316"/>
                    <a:pt x="37517" y="0"/>
                    <a:pt x="35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2"/>
            <p:cNvSpPr/>
            <p:nvPr/>
          </p:nvSpPr>
          <p:spPr>
            <a:xfrm>
              <a:off x="5056025" y="2457300"/>
              <a:ext cx="1151700" cy="679400"/>
            </a:xfrm>
            <a:custGeom>
              <a:avLst/>
              <a:gdLst/>
              <a:ahLst/>
              <a:cxnLst/>
              <a:rect l="l" t="t" r="r" b="b"/>
              <a:pathLst>
                <a:path w="46068" h="27176" extrusionOk="0">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2"/>
            <p:cNvSpPr/>
            <p:nvPr/>
          </p:nvSpPr>
          <p:spPr>
            <a:xfrm>
              <a:off x="5056025" y="2457300"/>
              <a:ext cx="1151700" cy="679400"/>
            </a:xfrm>
            <a:custGeom>
              <a:avLst/>
              <a:gdLst/>
              <a:ahLst/>
              <a:cxnLst/>
              <a:rect l="l" t="t" r="r" b="b"/>
              <a:pathLst>
                <a:path w="46068" h="27176" extrusionOk="0">
                  <a:moveTo>
                    <a:pt x="24452" y="0"/>
                  </a:moveTo>
                  <a:cubicBezTo>
                    <a:pt x="24452" y="0"/>
                    <a:pt x="7373" y="9707"/>
                    <a:pt x="3203" y="12409"/>
                  </a:cubicBezTo>
                  <a:cubicBezTo>
                    <a:pt x="168" y="14377"/>
                    <a:pt x="1" y="15945"/>
                    <a:pt x="2102" y="17479"/>
                  </a:cubicBezTo>
                  <a:cubicBezTo>
                    <a:pt x="5238" y="19614"/>
                    <a:pt x="8507" y="21549"/>
                    <a:pt x="11909" y="23284"/>
                  </a:cubicBezTo>
                  <a:cubicBezTo>
                    <a:pt x="14723" y="24690"/>
                    <a:pt x="18301" y="27176"/>
                    <a:pt x="22555" y="27176"/>
                  </a:cubicBezTo>
                  <a:cubicBezTo>
                    <a:pt x="23848" y="27176"/>
                    <a:pt x="25204" y="26946"/>
                    <a:pt x="26620" y="26386"/>
                  </a:cubicBezTo>
                  <a:cubicBezTo>
                    <a:pt x="30823" y="24751"/>
                    <a:pt x="44199" y="17479"/>
                    <a:pt x="45133" y="15111"/>
                  </a:cubicBezTo>
                  <a:cubicBezTo>
                    <a:pt x="46067" y="12743"/>
                    <a:pt x="24452" y="0"/>
                    <a:pt x="24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2"/>
            <p:cNvSpPr/>
            <p:nvPr/>
          </p:nvSpPr>
          <p:spPr>
            <a:xfrm>
              <a:off x="5879125" y="1755175"/>
              <a:ext cx="399475" cy="234300"/>
            </a:xfrm>
            <a:custGeom>
              <a:avLst/>
              <a:gdLst/>
              <a:ahLst/>
              <a:cxnLst/>
              <a:rect l="l" t="t" r="r" b="b"/>
              <a:pathLst>
                <a:path w="15979" h="9372" extrusionOk="0">
                  <a:moveTo>
                    <a:pt x="3255" y="1"/>
                  </a:moveTo>
                  <a:cubicBezTo>
                    <a:pt x="2580" y="1"/>
                    <a:pt x="1952" y="152"/>
                    <a:pt x="1368" y="499"/>
                  </a:cubicBezTo>
                  <a:cubicBezTo>
                    <a:pt x="1168" y="599"/>
                    <a:pt x="367" y="1066"/>
                    <a:pt x="0" y="1299"/>
                  </a:cubicBezTo>
                  <a:cubicBezTo>
                    <a:pt x="542" y="1013"/>
                    <a:pt x="1121" y="886"/>
                    <a:pt x="1740" y="886"/>
                  </a:cubicBezTo>
                  <a:cubicBezTo>
                    <a:pt x="3712" y="886"/>
                    <a:pt x="6080" y="2177"/>
                    <a:pt x="8873" y="3701"/>
                  </a:cubicBezTo>
                  <a:cubicBezTo>
                    <a:pt x="11208" y="5002"/>
                    <a:pt x="13210" y="6503"/>
                    <a:pt x="14411" y="9372"/>
                  </a:cubicBezTo>
                  <a:lnTo>
                    <a:pt x="15979" y="8471"/>
                  </a:lnTo>
                  <a:cubicBezTo>
                    <a:pt x="14744" y="5636"/>
                    <a:pt x="12776" y="4135"/>
                    <a:pt x="10441" y="2834"/>
                  </a:cubicBezTo>
                  <a:cubicBezTo>
                    <a:pt x="7627" y="1315"/>
                    <a:pt x="5241" y="1"/>
                    <a:pt x="32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2"/>
            <p:cNvSpPr/>
            <p:nvPr/>
          </p:nvSpPr>
          <p:spPr>
            <a:xfrm>
              <a:off x="5608100" y="1775975"/>
              <a:ext cx="673825" cy="1077450"/>
            </a:xfrm>
            <a:custGeom>
              <a:avLst/>
              <a:gdLst/>
              <a:ahLst/>
              <a:cxnLst/>
              <a:rect l="l" t="t" r="r" b="b"/>
              <a:pathLst>
                <a:path w="26953" h="43098" extrusionOk="0">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2"/>
            <p:cNvSpPr/>
            <p:nvPr/>
          </p:nvSpPr>
          <p:spPr>
            <a:xfrm>
              <a:off x="5608100" y="1775975"/>
              <a:ext cx="673825" cy="1077450"/>
            </a:xfrm>
            <a:custGeom>
              <a:avLst/>
              <a:gdLst/>
              <a:ahLst/>
              <a:cxnLst/>
              <a:rect l="l" t="t" r="r" b="b"/>
              <a:pathLst>
                <a:path w="26953" h="43098" extrusionOk="0">
                  <a:moveTo>
                    <a:pt x="12543" y="0"/>
                  </a:moveTo>
                  <a:cubicBezTo>
                    <a:pt x="11642" y="0"/>
                    <a:pt x="10741" y="334"/>
                    <a:pt x="10041" y="934"/>
                  </a:cubicBezTo>
                  <a:cubicBezTo>
                    <a:pt x="8606" y="2235"/>
                    <a:pt x="7806" y="4971"/>
                    <a:pt x="7773" y="5104"/>
                  </a:cubicBezTo>
                  <a:cubicBezTo>
                    <a:pt x="5438" y="12576"/>
                    <a:pt x="3403" y="26519"/>
                    <a:pt x="0" y="28554"/>
                  </a:cubicBezTo>
                  <a:cubicBezTo>
                    <a:pt x="0" y="28554"/>
                    <a:pt x="2202" y="29288"/>
                    <a:pt x="10074" y="33158"/>
                  </a:cubicBezTo>
                  <a:cubicBezTo>
                    <a:pt x="13310" y="34725"/>
                    <a:pt x="15411" y="36326"/>
                    <a:pt x="18447" y="38228"/>
                  </a:cubicBezTo>
                  <a:cubicBezTo>
                    <a:pt x="22883" y="41030"/>
                    <a:pt x="22550" y="43098"/>
                    <a:pt x="22550" y="43098"/>
                  </a:cubicBezTo>
                  <a:cubicBezTo>
                    <a:pt x="24751" y="41263"/>
                    <a:pt x="26953" y="20015"/>
                    <a:pt x="26419" y="13610"/>
                  </a:cubicBezTo>
                  <a:cubicBezTo>
                    <a:pt x="26319" y="11776"/>
                    <a:pt x="25886" y="9941"/>
                    <a:pt x="25152" y="8240"/>
                  </a:cubicBezTo>
                  <a:cubicBezTo>
                    <a:pt x="25085" y="8140"/>
                    <a:pt x="25052" y="8006"/>
                    <a:pt x="24985" y="7873"/>
                  </a:cubicBezTo>
                  <a:cubicBezTo>
                    <a:pt x="24918" y="7739"/>
                    <a:pt x="24885" y="7706"/>
                    <a:pt x="24851" y="7639"/>
                  </a:cubicBezTo>
                  <a:lnTo>
                    <a:pt x="24785" y="7506"/>
                  </a:lnTo>
                  <a:cubicBezTo>
                    <a:pt x="24618" y="7206"/>
                    <a:pt x="24418" y="6905"/>
                    <a:pt x="24218" y="6605"/>
                  </a:cubicBezTo>
                  <a:lnTo>
                    <a:pt x="24084" y="6405"/>
                  </a:lnTo>
                  <a:lnTo>
                    <a:pt x="23917" y="6205"/>
                  </a:lnTo>
                  <a:cubicBezTo>
                    <a:pt x="23884" y="6138"/>
                    <a:pt x="23817" y="6071"/>
                    <a:pt x="23751" y="6005"/>
                  </a:cubicBezTo>
                  <a:lnTo>
                    <a:pt x="23617" y="5838"/>
                  </a:lnTo>
                  <a:cubicBezTo>
                    <a:pt x="23384" y="5571"/>
                    <a:pt x="23117" y="5271"/>
                    <a:pt x="22817" y="5004"/>
                  </a:cubicBezTo>
                  <a:cubicBezTo>
                    <a:pt x="22750" y="4937"/>
                    <a:pt x="22683" y="4871"/>
                    <a:pt x="22617" y="4837"/>
                  </a:cubicBezTo>
                  <a:cubicBezTo>
                    <a:pt x="22183" y="4437"/>
                    <a:pt x="21716" y="4070"/>
                    <a:pt x="21216" y="3770"/>
                  </a:cubicBezTo>
                  <a:cubicBezTo>
                    <a:pt x="21149" y="3703"/>
                    <a:pt x="21049" y="3670"/>
                    <a:pt x="20982" y="3603"/>
                  </a:cubicBezTo>
                  <a:cubicBezTo>
                    <a:pt x="20882" y="3536"/>
                    <a:pt x="20782" y="3470"/>
                    <a:pt x="20682" y="3403"/>
                  </a:cubicBezTo>
                  <a:cubicBezTo>
                    <a:pt x="20548" y="3336"/>
                    <a:pt x="20515" y="3303"/>
                    <a:pt x="20415" y="3269"/>
                  </a:cubicBezTo>
                  <a:cubicBezTo>
                    <a:pt x="20181" y="3136"/>
                    <a:pt x="19948" y="3003"/>
                    <a:pt x="19714" y="2836"/>
                  </a:cubicBezTo>
                  <a:cubicBezTo>
                    <a:pt x="16912" y="1301"/>
                    <a:pt x="14544" y="0"/>
                    <a:pt x="12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2"/>
            <p:cNvSpPr/>
            <p:nvPr/>
          </p:nvSpPr>
          <p:spPr>
            <a:xfrm>
              <a:off x="5236175" y="2935125"/>
              <a:ext cx="356100" cy="316100"/>
            </a:xfrm>
            <a:custGeom>
              <a:avLst/>
              <a:gdLst/>
              <a:ahLst/>
              <a:cxnLst/>
              <a:rect l="l" t="t" r="r" b="b"/>
              <a:pathLst>
                <a:path w="14244" h="12644" extrusionOk="0">
                  <a:moveTo>
                    <a:pt x="6438" y="1"/>
                  </a:moveTo>
                  <a:lnTo>
                    <a:pt x="0" y="4738"/>
                  </a:lnTo>
                  <a:cubicBezTo>
                    <a:pt x="4270" y="7606"/>
                    <a:pt x="8973" y="11242"/>
                    <a:pt x="10141" y="12643"/>
                  </a:cubicBezTo>
                  <a:cubicBezTo>
                    <a:pt x="10141" y="12643"/>
                    <a:pt x="13777" y="11109"/>
                    <a:pt x="14010" y="9041"/>
                  </a:cubicBezTo>
                  <a:cubicBezTo>
                    <a:pt x="14244" y="7006"/>
                    <a:pt x="11675" y="5838"/>
                    <a:pt x="10541" y="5371"/>
                  </a:cubicBezTo>
                  <a:lnTo>
                    <a:pt x="6438"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2"/>
            <p:cNvSpPr/>
            <p:nvPr/>
          </p:nvSpPr>
          <p:spPr>
            <a:xfrm>
              <a:off x="5583900" y="3107750"/>
              <a:ext cx="153475" cy="421175"/>
            </a:xfrm>
            <a:custGeom>
              <a:avLst/>
              <a:gdLst/>
              <a:ahLst/>
              <a:cxnLst/>
              <a:rect l="l" t="t" r="r" b="b"/>
              <a:pathLst>
                <a:path w="6139" h="16847" extrusionOk="0">
                  <a:moveTo>
                    <a:pt x="1335" y="1"/>
                  </a:moveTo>
                  <a:cubicBezTo>
                    <a:pt x="1335" y="1"/>
                    <a:pt x="168" y="14545"/>
                    <a:pt x="101" y="15545"/>
                  </a:cubicBezTo>
                  <a:cubicBezTo>
                    <a:pt x="1" y="16546"/>
                    <a:pt x="1736" y="16846"/>
                    <a:pt x="1736" y="16846"/>
                  </a:cubicBezTo>
                  <a:cubicBezTo>
                    <a:pt x="2236" y="16746"/>
                    <a:pt x="2736" y="16546"/>
                    <a:pt x="3137" y="16213"/>
                  </a:cubicBezTo>
                  <a:cubicBezTo>
                    <a:pt x="4237" y="15279"/>
                    <a:pt x="5405" y="13611"/>
                    <a:pt x="5772" y="10542"/>
                  </a:cubicBezTo>
                  <a:cubicBezTo>
                    <a:pt x="6139" y="7473"/>
                    <a:pt x="5138" y="6572"/>
                    <a:pt x="4504" y="5538"/>
                  </a:cubicBezTo>
                  <a:cubicBezTo>
                    <a:pt x="3904" y="4571"/>
                    <a:pt x="3670" y="4404"/>
                    <a:pt x="3303" y="3637"/>
                  </a:cubicBezTo>
                  <a:cubicBezTo>
                    <a:pt x="2936" y="2870"/>
                    <a:pt x="2670" y="1068"/>
                    <a:pt x="2369" y="768"/>
                  </a:cubicBezTo>
                  <a:cubicBezTo>
                    <a:pt x="2069" y="435"/>
                    <a:pt x="1736" y="201"/>
                    <a:pt x="1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72"/>
            <p:cNvSpPr/>
            <p:nvPr/>
          </p:nvSpPr>
          <p:spPr>
            <a:xfrm>
              <a:off x="5455475" y="3064525"/>
              <a:ext cx="266050" cy="458100"/>
            </a:xfrm>
            <a:custGeom>
              <a:avLst/>
              <a:gdLst/>
              <a:ahLst/>
              <a:cxnLst/>
              <a:rect l="l" t="t" r="r" b="b"/>
              <a:pathLst>
                <a:path w="10642" h="18324" extrusionOk="0">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2"/>
            <p:cNvSpPr/>
            <p:nvPr/>
          </p:nvSpPr>
          <p:spPr>
            <a:xfrm>
              <a:off x="5455475" y="3064525"/>
              <a:ext cx="266050" cy="458100"/>
            </a:xfrm>
            <a:custGeom>
              <a:avLst/>
              <a:gdLst/>
              <a:ahLst/>
              <a:cxnLst/>
              <a:rect l="l" t="t" r="r" b="b"/>
              <a:pathLst>
                <a:path w="10642" h="18324" extrusionOk="0">
                  <a:moveTo>
                    <a:pt x="2088" y="1"/>
                  </a:moveTo>
                  <a:cubicBezTo>
                    <a:pt x="1974" y="1"/>
                    <a:pt x="1880" y="52"/>
                    <a:pt x="1802" y="195"/>
                  </a:cubicBezTo>
                  <a:lnTo>
                    <a:pt x="2436" y="729"/>
                  </a:lnTo>
                  <a:cubicBezTo>
                    <a:pt x="3437" y="1697"/>
                    <a:pt x="3270" y="1930"/>
                    <a:pt x="3337" y="2530"/>
                  </a:cubicBezTo>
                  <a:cubicBezTo>
                    <a:pt x="3503" y="3164"/>
                    <a:pt x="3704" y="3765"/>
                    <a:pt x="4004" y="4365"/>
                  </a:cubicBezTo>
                  <a:cubicBezTo>
                    <a:pt x="3372" y="3820"/>
                    <a:pt x="3037" y="3324"/>
                    <a:pt x="2573" y="3324"/>
                  </a:cubicBezTo>
                  <a:cubicBezTo>
                    <a:pt x="2498" y="3324"/>
                    <a:pt x="2420" y="3337"/>
                    <a:pt x="2336" y="3364"/>
                  </a:cubicBezTo>
                  <a:cubicBezTo>
                    <a:pt x="1736" y="3598"/>
                    <a:pt x="1635" y="3598"/>
                    <a:pt x="902" y="4599"/>
                  </a:cubicBezTo>
                  <a:cubicBezTo>
                    <a:pt x="168" y="5633"/>
                    <a:pt x="1" y="5966"/>
                    <a:pt x="68" y="6233"/>
                  </a:cubicBezTo>
                  <a:cubicBezTo>
                    <a:pt x="168" y="6533"/>
                    <a:pt x="668" y="6900"/>
                    <a:pt x="902" y="7134"/>
                  </a:cubicBezTo>
                  <a:cubicBezTo>
                    <a:pt x="1602" y="7934"/>
                    <a:pt x="2136" y="8835"/>
                    <a:pt x="2469" y="9836"/>
                  </a:cubicBezTo>
                  <a:cubicBezTo>
                    <a:pt x="4271" y="14272"/>
                    <a:pt x="2903" y="16974"/>
                    <a:pt x="5672" y="18242"/>
                  </a:cubicBezTo>
                  <a:cubicBezTo>
                    <a:pt x="5807" y="18292"/>
                    <a:pt x="5961" y="18323"/>
                    <a:pt x="6132" y="18323"/>
                  </a:cubicBezTo>
                  <a:cubicBezTo>
                    <a:pt x="6975" y="18323"/>
                    <a:pt x="8233" y="17579"/>
                    <a:pt x="9675" y="14806"/>
                  </a:cubicBezTo>
                  <a:cubicBezTo>
                    <a:pt x="10575" y="13105"/>
                    <a:pt x="10642" y="9936"/>
                    <a:pt x="9941" y="8635"/>
                  </a:cubicBezTo>
                  <a:cubicBezTo>
                    <a:pt x="9241" y="7334"/>
                    <a:pt x="8440" y="6567"/>
                    <a:pt x="7973" y="5566"/>
                  </a:cubicBezTo>
                  <a:cubicBezTo>
                    <a:pt x="7473" y="4532"/>
                    <a:pt x="7239" y="2530"/>
                    <a:pt x="6506" y="1730"/>
                  </a:cubicBezTo>
                  <a:cubicBezTo>
                    <a:pt x="6005" y="1296"/>
                    <a:pt x="5438" y="963"/>
                    <a:pt x="4838" y="763"/>
                  </a:cubicBezTo>
                  <a:cubicBezTo>
                    <a:pt x="4337" y="562"/>
                    <a:pt x="3303" y="396"/>
                    <a:pt x="2803" y="229"/>
                  </a:cubicBezTo>
                  <a:cubicBezTo>
                    <a:pt x="2498" y="127"/>
                    <a:pt x="2267"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2"/>
            <p:cNvSpPr/>
            <p:nvPr/>
          </p:nvSpPr>
          <p:spPr>
            <a:xfrm>
              <a:off x="5506350" y="3285375"/>
              <a:ext cx="59175" cy="136900"/>
            </a:xfrm>
            <a:custGeom>
              <a:avLst/>
              <a:gdLst/>
              <a:ahLst/>
              <a:cxnLst/>
              <a:rect l="l" t="t" r="r" b="b"/>
              <a:pathLst>
                <a:path w="2367" h="5476" extrusionOk="0">
                  <a:moveTo>
                    <a:pt x="1" y="1"/>
                  </a:moveTo>
                  <a:cubicBezTo>
                    <a:pt x="168" y="368"/>
                    <a:pt x="301" y="701"/>
                    <a:pt x="434" y="1002"/>
                  </a:cubicBezTo>
                  <a:cubicBezTo>
                    <a:pt x="901" y="2169"/>
                    <a:pt x="1235" y="3403"/>
                    <a:pt x="1402" y="4638"/>
                  </a:cubicBezTo>
                  <a:cubicBezTo>
                    <a:pt x="1743" y="5231"/>
                    <a:pt x="2008" y="5475"/>
                    <a:pt x="2168" y="5475"/>
                  </a:cubicBezTo>
                  <a:cubicBezTo>
                    <a:pt x="2305" y="5475"/>
                    <a:pt x="2367" y="5297"/>
                    <a:pt x="2336" y="5005"/>
                  </a:cubicBezTo>
                  <a:cubicBezTo>
                    <a:pt x="2269" y="4404"/>
                    <a:pt x="1001" y="200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72"/>
            <p:cNvSpPr/>
            <p:nvPr/>
          </p:nvSpPr>
          <p:spPr>
            <a:xfrm>
              <a:off x="5499675" y="3064525"/>
              <a:ext cx="141600" cy="299325"/>
            </a:xfrm>
            <a:custGeom>
              <a:avLst/>
              <a:gdLst/>
              <a:ahLst/>
              <a:cxnLst/>
              <a:rect l="l" t="t" r="r" b="b"/>
              <a:pathLst>
                <a:path w="5664" h="11973" extrusionOk="0">
                  <a:moveTo>
                    <a:pt x="303" y="1"/>
                  </a:moveTo>
                  <a:cubicBezTo>
                    <a:pt x="188" y="1"/>
                    <a:pt x="92" y="52"/>
                    <a:pt x="1" y="195"/>
                  </a:cubicBezTo>
                  <a:lnTo>
                    <a:pt x="635" y="729"/>
                  </a:lnTo>
                  <a:cubicBezTo>
                    <a:pt x="1669" y="1697"/>
                    <a:pt x="1469" y="1930"/>
                    <a:pt x="1569" y="2530"/>
                  </a:cubicBezTo>
                  <a:cubicBezTo>
                    <a:pt x="1702" y="3164"/>
                    <a:pt x="1936" y="3765"/>
                    <a:pt x="2202" y="4365"/>
                  </a:cubicBezTo>
                  <a:cubicBezTo>
                    <a:pt x="3036" y="6266"/>
                    <a:pt x="3603" y="6867"/>
                    <a:pt x="4171" y="8702"/>
                  </a:cubicBezTo>
                  <a:cubicBezTo>
                    <a:pt x="4738" y="10570"/>
                    <a:pt x="4604" y="11904"/>
                    <a:pt x="4904" y="11971"/>
                  </a:cubicBezTo>
                  <a:cubicBezTo>
                    <a:pt x="4919" y="11972"/>
                    <a:pt x="4933" y="11973"/>
                    <a:pt x="4948" y="11973"/>
                  </a:cubicBezTo>
                  <a:cubicBezTo>
                    <a:pt x="5247" y="11973"/>
                    <a:pt x="5664" y="11632"/>
                    <a:pt x="5505" y="10169"/>
                  </a:cubicBezTo>
                  <a:cubicBezTo>
                    <a:pt x="5305" y="8635"/>
                    <a:pt x="4171" y="6200"/>
                    <a:pt x="3470" y="5099"/>
                  </a:cubicBezTo>
                  <a:cubicBezTo>
                    <a:pt x="2770" y="3965"/>
                    <a:pt x="2169" y="2764"/>
                    <a:pt x="2136" y="1930"/>
                  </a:cubicBezTo>
                  <a:cubicBezTo>
                    <a:pt x="2069" y="1330"/>
                    <a:pt x="1802" y="763"/>
                    <a:pt x="1369" y="329"/>
                  </a:cubicBezTo>
                  <a:cubicBezTo>
                    <a:pt x="1235" y="296"/>
                    <a:pt x="1135" y="262"/>
                    <a:pt x="1035" y="229"/>
                  </a:cubicBezTo>
                  <a:cubicBezTo>
                    <a:pt x="709" y="127"/>
                    <a:pt x="483" y="1"/>
                    <a:pt x="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72"/>
            <p:cNvSpPr/>
            <p:nvPr/>
          </p:nvSpPr>
          <p:spPr>
            <a:xfrm>
              <a:off x="5551400" y="3340125"/>
              <a:ext cx="80075" cy="70400"/>
            </a:xfrm>
            <a:custGeom>
              <a:avLst/>
              <a:gdLst/>
              <a:ahLst/>
              <a:cxnLst/>
              <a:rect l="l" t="t" r="r" b="b"/>
              <a:pathLst>
                <a:path w="3203" h="2816" extrusionOk="0">
                  <a:moveTo>
                    <a:pt x="3010" y="0"/>
                  </a:moveTo>
                  <a:cubicBezTo>
                    <a:pt x="2986" y="0"/>
                    <a:pt x="2961" y="4"/>
                    <a:pt x="2935" y="13"/>
                  </a:cubicBezTo>
                  <a:cubicBezTo>
                    <a:pt x="1701" y="446"/>
                    <a:pt x="667" y="1347"/>
                    <a:pt x="67" y="2514"/>
                  </a:cubicBezTo>
                  <a:cubicBezTo>
                    <a:pt x="0" y="2614"/>
                    <a:pt x="33" y="2715"/>
                    <a:pt x="133" y="2781"/>
                  </a:cubicBezTo>
                  <a:cubicBezTo>
                    <a:pt x="169" y="2805"/>
                    <a:pt x="204" y="2816"/>
                    <a:pt x="238" y="2816"/>
                  </a:cubicBezTo>
                  <a:cubicBezTo>
                    <a:pt x="300" y="2816"/>
                    <a:pt x="357" y="2779"/>
                    <a:pt x="400" y="2715"/>
                  </a:cubicBezTo>
                  <a:cubicBezTo>
                    <a:pt x="934" y="1614"/>
                    <a:pt x="1901" y="746"/>
                    <a:pt x="3102" y="380"/>
                  </a:cubicBezTo>
                  <a:cubicBezTo>
                    <a:pt x="3136" y="380"/>
                    <a:pt x="3136" y="346"/>
                    <a:pt x="3169" y="313"/>
                  </a:cubicBezTo>
                  <a:cubicBezTo>
                    <a:pt x="3202" y="246"/>
                    <a:pt x="3202" y="179"/>
                    <a:pt x="3202" y="113"/>
                  </a:cubicBezTo>
                  <a:cubicBezTo>
                    <a:pt x="3152" y="38"/>
                    <a:pt x="3084" y="0"/>
                    <a:pt x="30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2"/>
            <p:cNvSpPr/>
            <p:nvPr/>
          </p:nvSpPr>
          <p:spPr>
            <a:xfrm>
              <a:off x="5534700" y="3301400"/>
              <a:ext cx="83425" cy="75225"/>
            </a:xfrm>
            <a:custGeom>
              <a:avLst/>
              <a:gdLst/>
              <a:ahLst/>
              <a:cxnLst/>
              <a:rect l="l" t="t" r="r" b="b"/>
              <a:pathLst>
                <a:path w="3337" h="3009" extrusionOk="0">
                  <a:moveTo>
                    <a:pt x="3153" y="0"/>
                  </a:moveTo>
                  <a:cubicBezTo>
                    <a:pt x="3126" y="0"/>
                    <a:pt x="3098" y="9"/>
                    <a:pt x="3070" y="27"/>
                  </a:cubicBezTo>
                  <a:cubicBezTo>
                    <a:pt x="1769" y="494"/>
                    <a:pt x="701" y="1462"/>
                    <a:pt x="68" y="2729"/>
                  </a:cubicBezTo>
                  <a:cubicBezTo>
                    <a:pt x="1" y="2796"/>
                    <a:pt x="34" y="2929"/>
                    <a:pt x="134" y="2996"/>
                  </a:cubicBezTo>
                  <a:cubicBezTo>
                    <a:pt x="159" y="3004"/>
                    <a:pt x="184" y="3008"/>
                    <a:pt x="209" y="3008"/>
                  </a:cubicBezTo>
                  <a:cubicBezTo>
                    <a:pt x="282" y="3008"/>
                    <a:pt x="351" y="2971"/>
                    <a:pt x="401" y="2896"/>
                  </a:cubicBezTo>
                  <a:cubicBezTo>
                    <a:pt x="1002" y="1728"/>
                    <a:pt x="2002" y="828"/>
                    <a:pt x="3237" y="394"/>
                  </a:cubicBezTo>
                  <a:cubicBezTo>
                    <a:pt x="3270" y="361"/>
                    <a:pt x="3303" y="327"/>
                    <a:pt x="3303" y="327"/>
                  </a:cubicBezTo>
                  <a:cubicBezTo>
                    <a:pt x="3337" y="261"/>
                    <a:pt x="3337" y="194"/>
                    <a:pt x="3337" y="127"/>
                  </a:cubicBezTo>
                  <a:cubicBezTo>
                    <a:pt x="3289" y="55"/>
                    <a:pt x="3223" y="0"/>
                    <a:pt x="3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2"/>
            <p:cNvSpPr/>
            <p:nvPr/>
          </p:nvSpPr>
          <p:spPr>
            <a:xfrm>
              <a:off x="5516850" y="3257575"/>
              <a:ext cx="94600" cy="84175"/>
            </a:xfrm>
            <a:custGeom>
              <a:avLst/>
              <a:gdLst/>
              <a:ahLst/>
              <a:cxnLst/>
              <a:rect l="l" t="t" r="r" b="b"/>
              <a:pathLst>
                <a:path w="3784" h="3367" extrusionOk="0">
                  <a:moveTo>
                    <a:pt x="3558" y="0"/>
                  </a:moveTo>
                  <a:cubicBezTo>
                    <a:pt x="3533" y="0"/>
                    <a:pt x="3507" y="4"/>
                    <a:pt x="3484" y="12"/>
                  </a:cubicBezTo>
                  <a:cubicBezTo>
                    <a:pt x="2016" y="579"/>
                    <a:pt x="815" y="1647"/>
                    <a:pt x="114" y="3048"/>
                  </a:cubicBezTo>
                  <a:cubicBezTo>
                    <a:pt x="1" y="3207"/>
                    <a:pt x="151" y="3367"/>
                    <a:pt x="301" y="3367"/>
                  </a:cubicBezTo>
                  <a:cubicBezTo>
                    <a:pt x="370" y="3367"/>
                    <a:pt x="439" y="3332"/>
                    <a:pt x="481" y="3248"/>
                  </a:cubicBezTo>
                  <a:cubicBezTo>
                    <a:pt x="1149" y="1947"/>
                    <a:pt x="2283" y="946"/>
                    <a:pt x="3650" y="412"/>
                  </a:cubicBezTo>
                  <a:cubicBezTo>
                    <a:pt x="3684" y="379"/>
                    <a:pt x="3717" y="379"/>
                    <a:pt x="3750" y="346"/>
                  </a:cubicBezTo>
                  <a:cubicBezTo>
                    <a:pt x="3784" y="279"/>
                    <a:pt x="3784" y="212"/>
                    <a:pt x="3750" y="146"/>
                  </a:cubicBezTo>
                  <a:cubicBezTo>
                    <a:pt x="3725" y="44"/>
                    <a:pt x="3641" y="0"/>
                    <a:pt x="35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72"/>
            <p:cNvSpPr/>
            <p:nvPr/>
          </p:nvSpPr>
          <p:spPr>
            <a:xfrm>
              <a:off x="5505175" y="3221700"/>
              <a:ext cx="92950" cy="82525"/>
            </a:xfrm>
            <a:custGeom>
              <a:avLst/>
              <a:gdLst/>
              <a:ahLst/>
              <a:cxnLst/>
              <a:rect l="l" t="t" r="r" b="b"/>
              <a:pathLst>
                <a:path w="3718" h="3301" extrusionOk="0">
                  <a:moveTo>
                    <a:pt x="3492" y="1"/>
                  </a:moveTo>
                  <a:cubicBezTo>
                    <a:pt x="3466" y="1"/>
                    <a:pt x="3440" y="5"/>
                    <a:pt x="3417" y="13"/>
                  </a:cubicBezTo>
                  <a:cubicBezTo>
                    <a:pt x="1982" y="547"/>
                    <a:pt x="815" y="1614"/>
                    <a:pt x="114" y="2982"/>
                  </a:cubicBezTo>
                  <a:cubicBezTo>
                    <a:pt x="1" y="3141"/>
                    <a:pt x="151" y="3301"/>
                    <a:pt x="301" y="3301"/>
                  </a:cubicBezTo>
                  <a:cubicBezTo>
                    <a:pt x="370" y="3301"/>
                    <a:pt x="439" y="3266"/>
                    <a:pt x="481" y="3182"/>
                  </a:cubicBezTo>
                  <a:cubicBezTo>
                    <a:pt x="1149" y="1914"/>
                    <a:pt x="2249" y="913"/>
                    <a:pt x="3584" y="413"/>
                  </a:cubicBezTo>
                  <a:cubicBezTo>
                    <a:pt x="3617" y="380"/>
                    <a:pt x="3650" y="380"/>
                    <a:pt x="3684" y="346"/>
                  </a:cubicBezTo>
                  <a:cubicBezTo>
                    <a:pt x="3717" y="280"/>
                    <a:pt x="3717" y="180"/>
                    <a:pt x="3684" y="146"/>
                  </a:cubicBezTo>
                  <a:cubicBezTo>
                    <a:pt x="3658" y="44"/>
                    <a:pt x="3574"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72"/>
            <p:cNvSpPr/>
            <p:nvPr/>
          </p:nvSpPr>
          <p:spPr>
            <a:xfrm>
              <a:off x="5486350" y="3188350"/>
              <a:ext cx="91750" cy="82075"/>
            </a:xfrm>
            <a:custGeom>
              <a:avLst/>
              <a:gdLst/>
              <a:ahLst/>
              <a:cxnLst/>
              <a:rect l="l" t="t" r="r" b="b"/>
              <a:pathLst>
                <a:path w="3670" h="3283" extrusionOk="0">
                  <a:moveTo>
                    <a:pt x="3430" y="0"/>
                  </a:moveTo>
                  <a:cubicBezTo>
                    <a:pt x="3401" y="0"/>
                    <a:pt x="3369" y="4"/>
                    <a:pt x="3336" y="13"/>
                  </a:cubicBezTo>
                  <a:cubicBezTo>
                    <a:pt x="1935" y="546"/>
                    <a:pt x="767" y="1614"/>
                    <a:pt x="67" y="2948"/>
                  </a:cubicBezTo>
                  <a:cubicBezTo>
                    <a:pt x="0" y="3048"/>
                    <a:pt x="34" y="3181"/>
                    <a:pt x="134" y="3248"/>
                  </a:cubicBezTo>
                  <a:cubicBezTo>
                    <a:pt x="169" y="3272"/>
                    <a:pt x="209" y="3283"/>
                    <a:pt x="248" y="3283"/>
                  </a:cubicBezTo>
                  <a:cubicBezTo>
                    <a:pt x="320" y="3283"/>
                    <a:pt x="391" y="3246"/>
                    <a:pt x="434" y="3181"/>
                  </a:cubicBezTo>
                  <a:cubicBezTo>
                    <a:pt x="1068" y="1881"/>
                    <a:pt x="2168" y="913"/>
                    <a:pt x="3536" y="413"/>
                  </a:cubicBezTo>
                  <a:cubicBezTo>
                    <a:pt x="3569" y="379"/>
                    <a:pt x="3603" y="346"/>
                    <a:pt x="3603" y="313"/>
                  </a:cubicBezTo>
                  <a:cubicBezTo>
                    <a:pt x="3636" y="279"/>
                    <a:pt x="3669" y="179"/>
                    <a:pt x="3636" y="113"/>
                  </a:cubicBezTo>
                  <a:cubicBezTo>
                    <a:pt x="3586" y="38"/>
                    <a:pt x="3517" y="0"/>
                    <a:pt x="3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2"/>
            <p:cNvSpPr/>
            <p:nvPr/>
          </p:nvSpPr>
          <p:spPr>
            <a:xfrm>
              <a:off x="4868400" y="2462300"/>
              <a:ext cx="854800" cy="682175"/>
            </a:xfrm>
            <a:custGeom>
              <a:avLst/>
              <a:gdLst/>
              <a:ahLst/>
              <a:cxnLst/>
              <a:rect l="l" t="t" r="r" b="b"/>
              <a:pathLst>
                <a:path w="34192" h="27287" extrusionOk="0">
                  <a:moveTo>
                    <a:pt x="28688" y="0"/>
                  </a:moveTo>
                  <a:cubicBezTo>
                    <a:pt x="28688" y="0"/>
                    <a:pt x="12143" y="3670"/>
                    <a:pt x="6138" y="5304"/>
                  </a:cubicBezTo>
                  <a:cubicBezTo>
                    <a:pt x="1" y="6972"/>
                    <a:pt x="634" y="11709"/>
                    <a:pt x="2936" y="14144"/>
                  </a:cubicBezTo>
                  <a:cubicBezTo>
                    <a:pt x="7306" y="18781"/>
                    <a:pt x="19715" y="27287"/>
                    <a:pt x="19715" y="27287"/>
                  </a:cubicBezTo>
                  <a:cubicBezTo>
                    <a:pt x="19715" y="27287"/>
                    <a:pt x="23217" y="25152"/>
                    <a:pt x="23517" y="21883"/>
                  </a:cubicBezTo>
                  <a:lnTo>
                    <a:pt x="20082" y="17046"/>
                  </a:lnTo>
                  <a:lnTo>
                    <a:pt x="32424" y="15545"/>
                  </a:lnTo>
                  <a:lnTo>
                    <a:pt x="34192" y="13410"/>
                  </a:lnTo>
                  <a:lnTo>
                    <a:pt x="286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2"/>
            <p:cNvSpPr/>
            <p:nvPr/>
          </p:nvSpPr>
          <p:spPr>
            <a:xfrm>
              <a:off x="5273700" y="2917625"/>
              <a:ext cx="182650" cy="227675"/>
            </a:xfrm>
            <a:custGeom>
              <a:avLst/>
              <a:gdLst/>
              <a:ahLst/>
              <a:cxnLst/>
              <a:rect l="l" t="t" r="r" b="b"/>
              <a:pathLst>
                <a:path w="7306" h="9107" extrusionOk="0">
                  <a:moveTo>
                    <a:pt x="4703" y="0"/>
                  </a:moveTo>
                  <a:cubicBezTo>
                    <a:pt x="2569" y="1468"/>
                    <a:pt x="1768" y="2069"/>
                    <a:pt x="901" y="4103"/>
                  </a:cubicBezTo>
                  <a:cubicBezTo>
                    <a:pt x="567" y="4937"/>
                    <a:pt x="267" y="5771"/>
                    <a:pt x="0" y="6639"/>
                  </a:cubicBezTo>
                  <a:cubicBezTo>
                    <a:pt x="2068" y="8106"/>
                    <a:pt x="3503" y="9107"/>
                    <a:pt x="3503" y="9107"/>
                  </a:cubicBezTo>
                  <a:cubicBezTo>
                    <a:pt x="3503" y="9107"/>
                    <a:pt x="7038" y="6939"/>
                    <a:pt x="7305" y="3670"/>
                  </a:cubicBezTo>
                  <a:lnTo>
                    <a:pt x="470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2"/>
            <p:cNvSpPr/>
            <p:nvPr/>
          </p:nvSpPr>
          <p:spPr>
            <a:xfrm>
              <a:off x="5182800" y="2604900"/>
              <a:ext cx="516225" cy="284400"/>
            </a:xfrm>
            <a:custGeom>
              <a:avLst/>
              <a:gdLst/>
              <a:ahLst/>
              <a:cxnLst/>
              <a:rect l="l" t="t" r="r" b="b"/>
              <a:pathLst>
                <a:path w="20649" h="11376" extrusionOk="0">
                  <a:moveTo>
                    <a:pt x="17146" y="1"/>
                  </a:moveTo>
                  <a:lnTo>
                    <a:pt x="17146" y="1"/>
                  </a:lnTo>
                  <a:cubicBezTo>
                    <a:pt x="17146" y="1"/>
                    <a:pt x="16379" y="3170"/>
                    <a:pt x="18280" y="5304"/>
                  </a:cubicBezTo>
                  <a:cubicBezTo>
                    <a:pt x="16979" y="6305"/>
                    <a:pt x="14744" y="8106"/>
                    <a:pt x="12643" y="9140"/>
                  </a:cubicBezTo>
                  <a:cubicBezTo>
                    <a:pt x="11792" y="9557"/>
                    <a:pt x="10891" y="9766"/>
                    <a:pt x="10099" y="9766"/>
                  </a:cubicBezTo>
                  <a:cubicBezTo>
                    <a:pt x="9307" y="9766"/>
                    <a:pt x="8623" y="9557"/>
                    <a:pt x="8206" y="9140"/>
                  </a:cubicBezTo>
                  <a:cubicBezTo>
                    <a:pt x="7372" y="8306"/>
                    <a:pt x="6438" y="7473"/>
                    <a:pt x="5371" y="6539"/>
                  </a:cubicBezTo>
                  <a:cubicBezTo>
                    <a:pt x="3291" y="4700"/>
                    <a:pt x="1628" y="4384"/>
                    <a:pt x="731" y="4384"/>
                  </a:cubicBezTo>
                  <a:cubicBezTo>
                    <a:pt x="260" y="4384"/>
                    <a:pt x="0" y="4470"/>
                    <a:pt x="0" y="4470"/>
                  </a:cubicBezTo>
                  <a:cubicBezTo>
                    <a:pt x="2902" y="4837"/>
                    <a:pt x="4070" y="6872"/>
                    <a:pt x="7506" y="11375"/>
                  </a:cubicBezTo>
                  <a:lnTo>
                    <a:pt x="20081" y="9808"/>
                  </a:lnTo>
                  <a:lnTo>
                    <a:pt x="20648" y="8540"/>
                  </a:lnTo>
                  <a:lnTo>
                    <a:pt x="20281" y="5304"/>
                  </a:lnTo>
                  <a:lnTo>
                    <a:pt x="19247" y="4570"/>
                  </a:lnTo>
                  <a:cubicBezTo>
                    <a:pt x="18247" y="3770"/>
                    <a:pt x="17346" y="2035"/>
                    <a:pt x="1714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72"/>
            <p:cNvSpPr/>
            <p:nvPr/>
          </p:nvSpPr>
          <p:spPr>
            <a:xfrm>
              <a:off x="5201975" y="3310400"/>
              <a:ext cx="272725" cy="428575"/>
            </a:xfrm>
            <a:custGeom>
              <a:avLst/>
              <a:gdLst/>
              <a:ahLst/>
              <a:cxnLst/>
              <a:rect l="l" t="t" r="r" b="b"/>
              <a:pathLst>
                <a:path w="10909" h="17143" extrusionOk="0">
                  <a:moveTo>
                    <a:pt x="3336" y="1"/>
                  </a:moveTo>
                  <a:cubicBezTo>
                    <a:pt x="2335" y="5371"/>
                    <a:pt x="1135" y="12443"/>
                    <a:pt x="0" y="14278"/>
                  </a:cubicBezTo>
                  <a:cubicBezTo>
                    <a:pt x="0" y="14278"/>
                    <a:pt x="1821" y="17142"/>
                    <a:pt x="3740" y="17142"/>
                  </a:cubicBezTo>
                  <a:cubicBezTo>
                    <a:pt x="3849" y="17142"/>
                    <a:pt x="3960" y="17133"/>
                    <a:pt x="4070" y="17113"/>
                  </a:cubicBezTo>
                  <a:cubicBezTo>
                    <a:pt x="6105" y="16713"/>
                    <a:pt x="6605" y="15078"/>
                    <a:pt x="6705" y="13877"/>
                  </a:cubicBezTo>
                  <a:lnTo>
                    <a:pt x="6872" y="13277"/>
                  </a:lnTo>
                  <a:lnTo>
                    <a:pt x="10908" y="2869"/>
                  </a:lnTo>
                  <a:lnTo>
                    <a:pt x="33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72"/>
            <p:cNvSpPr/>
            <p:nvPr/>
          </p:nvSpPr>
          <p:spPr>
            <a:xfrm>
              <a:off x="4958475" y="3752400"/>
              <a:ext cx="404475" cy="187950"/>
            </a:xfrm>
            <a:custGeom>
              <a:avLst/>
              <a:gdLst/>
              <a:ahLst/>
              <a:cxnLst/>
              <a:rect l="l" t="t" r="r" b="b"/>
              <a:pathLst>
                <a:path w="16179" h="7518" extrusionOk="0">
                  <a:moveTo>
                    <a:pt x="16178" y="0"/>
                  </a:moveTo>
                  <a:cubicBezTo>
                    <a:pt x="16178" y="0"/>
                    <a:pt x="1935" y="3102"/>
                    <a:pt x="967" y="3336"/>
                  </a:cubicBezTo>
                  <a:cubicBezTo>
                    <a:pt x="0" y="3569"/>
                    <a:pt x="200" y="5270"/>
                    <a:pt x="200" y="5270"/>
                  </a:cubicBezTo>
                  <a:cubicBezTo>
                    <a:pt x="434" y="5737"/>
                    <a:pt x="767" y="6138"/>
                    <a:pt x="1201" y="6438"/>
                  </a:cubicBezTo>
                  <a:cubicBezTo>
                    <a:pt x="2113" y="7005"/>
                    <a:pt x="3408" y="7517"/>
                    <a:pt x="5246" y="7517"/>
                  </a:cubicBezTo>
                  <a:cubicBezTo>
                    <a:pt x="5896" y="7517"/>
                    <a:pt x="6613" y="7453"/>
                    <a:pt x="7405" y="7305"/>
                  </a:cubicBezTo>
                  <a:cubicBezTo>
                    <a:pt x="10474" y="6738"/>
                    <a:pt x="11008" y="5537"/>
                    <a:pt x="11842" y="4603"/>
                  </a:cubicBezTo>
                  <a:cubicBezTo>
                    <a:pt x="12576" y="3769"/>
                    <a:pt x="12676" y="3503"/>
                    <a:pt x="13310" y="2935"/>
                  </a:cubicBezTo>
                  <a:cubicBezTo>
                    <a:pt x="13943" y="2335"/>
                    <a:pt x="15578" y="1568"/>
                    <a:pt x="15778" y="1168"/>
                  </a:cubicBezTo>
                  <a:cubicBezTo>
                    <a:pt x="15978" y="801"/>
                    <a:pt x="16112" y="400"/>
                    <a:pt x="16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2"/>
            <p:cNvSpPr/>
            <p:nvPr/>
          </p:nvSpPr>
          <p:spPr>
            <a:xfrm>
              <a:off x="4960975" y="3629375"/>
              <a:ext cx="414475" cy="296700"/>
            </a:xfrm>
            <a:custGeom>
              <a:avLst/>
              <a:gdLst/>
              <a:ahLst/>
              <a:cxnLst/>
              <a:rect l="l" t="t" r="r" b="b"/>
              <a:pathLst>
                <a:path w="16579" h="11868" extrusionOk="0">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72"/>
            <p:cNvSpPr/>
            <p:nvPr/>
          </p:nvSpPr>
          <p:spPr>
            <a:xfrm>
              <a:off x="4960975" y="3629375"/>
              <a:ext cx="414475" cy="296700"/>
            </a:xfrm>
            <a:custGeom>
              <a:avLst/>
              <a:gdLst/>
              <a:ahLst/>
              <a:cxnLst/>
              <a:rect l="l" t="t" r="r" b="b"/>
              <a:pathLst>
                <a:path w="16579" h="11868" extrusionOk="0">
                  <a:moveTo>
                    <a:pt x="10210" y="0"/>
                  </a:moveTo>
                  <a:cubicBezTo>
                    <a:pt x="10078" y="0"/>
                    <a:pt x="9984" y="30"/>
                    <a:pt x="9907" y="84"/>
                  </a:cubicBezTo>
                  <a:cubicBezTo>
                    <a:pt x="9640" y="384"/>
                    <a:pt x="9440" y="751"/>
                    <a:pt x="9307" y="1118"/>
                  </a:cubicBezTo>
                  <a:cubicBezTo>
                    <a:pt x="8740" y="2019"/>
                    <a:pt x="8006" y="2820"/>
                    <a:pt x="7172" y="3453"/>
                  </a:cubicBezTo>
                  <a:cubicBezTo>
                    <a:pt x="3436" y="6455"/>
                    <a:pt x="501" y="5888"/>
                    <a:pt x="67" y="8957"/>
                  </a:cubicBezTo>
                  <a:cubicBezTo>
                    <a:pt x="0" y="9825"/>
                    <a:pt x="801" y="11092"/>
                    <a:pt x="4503" y="11793"/>
                  </a:cubicBezTo>
                  <a:cubicBezTo>
                    <a:pt x="4788" y="11843"/>
                    <a:pt x="5099" y="11867"/>
                    <a:pt x="5428" y="11867"/>
                  </a:cubicBezTo>
                  <a:cubicBezTo>
                    <a:pt x="7258" y="11867"/>
                    <a:pt x="9598" y="11130"/>
                    <a:pt x="10474" y="10225"/>
                  </a:cubicBezTo>
                  <a:cubicBezTo>
                    <a:pt x="11508" y="9157"/>
                    <a:pt x="12042" y="8190"/>
                    <a:pt x="12843" y="7423"/>
                  </a:cubicBezTo>
                  <a:cubicBezTo>
                    <a:pt x="13677" y="6656"/>
                    <a:pt x="15545" y="5855"/>
                    <a:pt x="16078" y="4921"/>
                  </a:cubicBezTo>
                  <a:cubicBezTo>
                    <a:pt x="16379" y="4354"/>
                    <a:pt x="16512" y="3687"/>
                    <a:pt x="16512" y="3053"/>
                  </a:cubicBezTo>
                  <a:cubicBezTo>
                    <a:pt x="16545" y="2519"/>
                    <a:pt x="16579" y="752"/>
                    <a:pt x="16579" y="751"/>
                  </a:cubicBezTo>
                  <a:lnTo>
                    <a:pt x="16579" y="751"/>
                  </a:lnTo>
                  <a:cubicBezTo>
                    <a:pt x="15945" y="2019"/>
                    <a:pt x="14944" y="1886"/>
                    <a:pt x="14410" y="2119"/>
                  </a:cubicBezTo>
                  <a:cubicBezTo>
                    <a:pt x="13843" y="2453"/>
                    <a:pt x="13310" y="2853"/>
                    <a:pt x="12843" y="3287"/>
                  </a:cubicBezTo>
                  <a:cubicBezTo>
                    <a:pt x="13210" y="2453"/>
                    <a:pt x="13677" y="1919"/>
                    <a:pt x="13276" y="1419"/>
                  </a:cubicBezTo>
                  <a:cubicBezTo>
                    <a:pt x="12909" y="885"/>
                    <a:pt x="12876" y="818"/>
                    <a:pt x="11709" y="418"/>
                  </a:cubicBezTo>
                  <a:cubicBezTo>
                    <a:pt x="10922" y="126"/>
                    <a:pt x="10484"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72"/>
            <p:cNvSpPr/>
            <p:nvPr/>
          </p:nvSpPr>
          <p:spPr>
            <a:xfrm>
              <a:off x="5042600" y="3698175"/>
              <a:ext cx="117700" cy="94500"/>
            </a:xfrm>
            <a:custGeom>
              <a:avLst/>
              <a:gdLst/>
              <a:ahLst/>
              <a:cxnLst/>
              <a:rect l="l" t="t" r="r" b="b"/>
              <a:pathLst>
                <a:path w="4708" h="3780" extrusionOk="0">
                  <a:moveTo>
                    <a:pt x="4708" y="1"/>
                  </a:moveTo>
                  <a:lnTo>
                    <a:pt x="4708" y="1"/>
                  </a:lnTo>
                  <a:cubicBezTo>
                    <a:pt x="4441" y="234"/>
                    <a:pt x="4174" y="468"/>
                    <a:pt x="3907" y="701"/>
                  </a:cubicBezTo>
                  <a:cubicBezTo>
                    <a:pt x="2906" y="1502"/>
                    <a:pt x="1839" y="2169"/>
                    <a:pt x="705" y="2703"/>
                  </a:cubicBezTo>
                  <a:cubicBezTo>
                    <a:pt x="23" y="3436"/>
                    <a:pt x="1" y="3779"/>
                    <a:pt x="314" y="3779"/>
                  </a:cubicBezTo>
                  <a:cubicBezTo>
                    <a:pt x="399" y="3779"/>
                    <a:pt x="509" y="3754"/>
                    <a:pt x="638" y="3703"/>
                  </a:cubicBezTo>
                  <a:cubicBezTo>
                    <a:pt x="1205" y="3470"/>
                    <a:pt x="3106" y="1535"/>
                    <a:pt x="47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2"/>
            <p:cNvSpPr/>
            <p:nvPr/>
          </p:nvSpPr>
          <p:spPr>
            <a:xfrm>
              <a:off x="5120250" y="3642300"/>
              <a:ext cx="261050" cy="199075"/>
            </a:xfrm>
            <a:custGeom>
              <a:avLst/>
              <a:gdLst/>
              <a:ahLst/>
              <a:cxnLst/>
              <a:rect l="l" t="t" r="r" b="b"/>
              <a:pathLst>
                <a:path w="10442" h="7963" extrusionOk="0">
                  <a:moveTo>
                    <a:pt x="10174" y="1"/>
                  </a:moveTo>
                  <a:lnTo>
                    <a:pt x="9974" y="635"/>
                  </a:lnTo>
                  <a:cubicBezTo>
                    <a:pt x="9240" y="1268"/>
                    <a:pt x="8607" y="1369"/>
                    <a:pt x="8073" y="1602"/>
                  </a:cubicBezTo>
                  <a:cubicBezTo>
                    <a:pt x="7506" y="1936"/>
                    <a:pt x="6972" y="2336"/>
                    <a:pt x="6505" y="2770"/>
                  </a:cubicBezTo>
                  <a:cubicBezTo>
                    <a:pt x="4904" y="4137"/>
                    <a:pt x="4504" y="4871"/>
                    <a:pt x="2902" y="5938"/>
                  </a:cubicBezTo>
                  <a:cubicBezTo>
                    <a:pt x="1301" y="7006"/>
                    <a:pt x="0" y="7273"/>
                    <a:pt x="34" y="7573"/>
                  </a:cubicBezTo>
                  <a:cubicBezTo>
                    <a:pt x="34" y="7755"/>
                    <a:pt x="206" y="7962"/>
                    <a:pt x="655" y="7962"/>
                  </a:cubicBezTo>
                  <a:cubicBezTo>
                    <a:pt x="945" y="7962"/>
                    <a:pt x="1351" y="7876"/>
                    <a:pt x="1902" y="7640"/>
                  </a:cubicBezTo>
                  <a:cubicBezTo>
                    <a:pt x="3336" y="7006"/>
                    <a:pt x="5304" y="5205"/>
                    <a:pt x="6171" y="4204"/>
                  </a:cubicBezTo>
                  <a:cubicBezTo>
                    <a:pt x="7039" y="3203"/>
                    <a:pt x="8006" y="2269"/>
                    <a:pt x="8773" y="1969"/>
                  </a:cubicBezTo>
                  <a:cubicBezTo>
                    <a:pt x="9274" y="1836"/>
                    <a:pt x="9774" y="1602"/>
                    <a:pt x="10174" y="1268"/>
                  </a:cubicBezTo>
                  <a:cubicBezTo>
                    <a:pt x="10441" y="1035"/>
                    <a:pt x="10274" y="301"/>
                    <a:pt x="10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2"/>
            <p:cNvSpPr/>
            <p:nvPr/>
          </p:nvSpPr>
          <p:spPr>
            <a:xfrm>
              <a:off x="5055200" y="3776350"/>
              <a:ext cx="89800" cy="58925"/>
            </a:xfrm>
            <a:custGeom>
              <a:avLst/>
              <a:gdLst/>
              <a:ahLst/>
              <a:cxnLst/>
              <a:rect l="l" t="t" r="r" b="b"/>
              <a:pathLst>
                <a:path w="3592" h="2357" extrusionOk="0">
                  <a:moveTo>
                    <a:pt x="215" y="1"/>
                  </a:moveTo>
                  <a:cubicBezTo>
                    <a:pt x="134" y="1"/>
                    <a:pt x="61" y="60"/>
                    <a:pt x="34" y="143"/>
                  </a:cubicBezTo>
                  <a:cubicBezTo>
                    <a:pt x="1" y="243"/>
                    <a:pt x="67" y="376"/>
                    <a:pt x="201" y="376"/>
                  </a:cubicBezTo>
                  <a:cubicBezTo>
                    <a:pt x="1402" y="576"/>
                    <a:pt x="2502" y="1277"/>
                    <a:pt x="3203" y="2278"/>
                  </a:cubicBezTo>
                  <a:cubicBezTo>
                    <a:pt x="3236" y="2311"/>
                    <a:pt x="3270" y="2344"/>
                    <a:pt x="3303" y="2344"/>
                  </a:cubicBezTo>
                  <a:lnTo>
                    <a:pt x="3270" y="2344"/>
                  </a:lnTo>
                  <a:cubicBezTo>
                    <a:pt x="3294" y="2352"/>
                    <a:pt x="3317" y="2356"/>
                    <a:pt x="3339" y="2356"/>
                  </a:cubicBezTo>
                  <a:cubicBezTo>
                    <a:pt x="3499" y="2356"/>
                    <a:pt x="3591" y="2161"/>
                    <a:pt x="3503" y="2044"/>
                  </a:cubicBezTo>
                  <a:cubicBezTo>
                    <a:pt x="2736" y="977"/>
                    <a:pt x="1568" y="243"/>
                    <a:pt x="267" y="9"/>
                  </a:cubicBezTo>
                  <a:cubicBezTo>
                    <a:pt x="250" y="3"/>
                    <a:pt x="232"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72"/>
            <p:cNvSpPr/>
            <p:nvPr/>
          </p:nvSpPr>
          <p:spPr>
            <a:xfrm>
              <a:off x="5082725" y="3750500"/>
              <a:ext cx="94250" cy="60625"/>
            </a:xfrm>
            <a:custGeom>
              <a:avLst/>
              <a:gdLst/>
              <a:ahLst/>
              <a:cxnLst/>
              <a:rect l="l" t="t" r="r" b="b"/>
              <a:pathLst>
                <a:path w="3770" h="2425" extrusionOk="0">
                  <a:moveTo>
                    <a:pt x="214" y="1"/>
                  </a:moveTo>
                  <a:cubicBezTo>
                    <a:pt x="125" y="1"/>
                    <a:pt x="34" y="66"/>
                    <a:pt x="34" y="176"/>
                  </a:cubicBezTo>
                  <a:cubicBezTo>
                    <a:pt x="0" y="276"/>
                    <a:pt x="67" y="376"/>
                    <a:pt x="167" y="410"/>
                  </a:cubicBezTo>
                  <a:cubicBezTo>
                    <a:pt x="1468" y="610"/>
                    <a:pt x="2636" y="1310"/>
                    <a:pt x="3403" y="2344"/>
                  </a:cubicBezTo>
                  <a:cubicBezTo>
                    <a:pt x="3436" y="2378"/>
                    <a:pt x="3469" y="2411"/>
                    <a:pt x="3503" y="2411"/>
                  </a:cubicBezTo>
                  <a:cubicBezTo>
                    <a:pt x="3522" y="2421"/>
                    <a:pt x="3542" y="2425"/>
                    <a:pt x="3561" y="2425"/>
                  </a:cubicBezTo>
                  <a:cubicBezTo>
                    <a:pt x="3606" y="2425"/>
                    <a:pt x="3646" y="2401"/>
                    <a:pt x="3670" y="2378"/>
                  </a:cubicBezTo>
                  <a:cubicBezTo>
                    <a:pt x="3770" y="2311"/>
                    <a:pt x="3770" y="2178"/>
                    <a:pt x="3703" y="2111"/>
                  </a:cubicBezTo>
                  <a:cubicBezTo>
                    <a:pt x="2869" y="977"/>
                    <a:pt x="1635" y="243"/>
                    <a:pt x="267" y="9"/>
                  </a:cubicBezTo>
                  <a:cubicBezTo>
                    <a:pt x="250" y="4"/>
                    <a:pt x="232" y="1"/>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72"/>
            <p:cNvSpPr/>
            <p:nvPr/>
          </p:nvSpPr>
          <p:spPr>
            <a:xfrm>
              <a:off x="5111350" y="3724800"/>
              <a:ext cx="106500" cy="66800"/>
            </a:xfrm>
            <a:custGeom>
              <a:avLst/>
              <a:gdLst/>
              <a:ahLst/>
              <a:cxnLst/>
              <a:rect l="l" t="t" r="r" b="b"/>
              <a:pathLst>
                <a:path w="4260" h="2672" extrusionOk="0">
                  <a:moveTo>
                    <a:pt x="287" y="1"/>
                  </a:moveTo>
                  <a:cubicBezTo>
                    <a:pt x="51" y="1"/>
                    <a:pt x="1" y="308"/>
                    <a:pt x="223" y="404"/>
                  </a:cubicBezTo>
                  <a:cubicBezTo>
                    <a:pt x="1657" y="670"/>
                    <a:pt x="2958" y="1438"/>
                    <a:pt x="3826" y="2605"/>
                  </a:cubicBezTo>
                  <a:cubicBezTo>
                    <a:pt x="3859" y="2638"/>
                    <a:pt x="3892" y="2638"/>
                    <a:pt x="3926" y="2672"/>
                  </a:cubicBezTo>
                  <a:cubicBezTo>
                    <a:pt x="3992" y="2672"/>
                    <a:pt x="4092" y="2672"/>
                    <a:pt x="4159" y="2638"/>
                  </a:cubicBezTo>
                  <a:cubicBezTo>
                    <a:pt x="4226" y="2538"/>
                    <a:pt x="4259" y="2405"/>
                    <a:pt x="4159" y="2305"/>
                  </a:cubicBezTo>
                  <a:cubicBezTo>
                    <a:pt x="3225" y="1104"/>
                    <a:pt x="1824" y="270"/>
                    <a:pt x="323" y="3"/>
                  </a:cubicBezTo>
                  <a:cubicBezTo>
                    <a:pt x="310" y="2"/>
                    <a:pt x="298"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2"/>
            <p:cNvSpPr/>
            <p:nvPr/>
          </p:nvSpPr>
          <p:spPr>
            <a:xfrm>
              <a:off x="5144425" y="3702150"/>
              <a:ext cx="103450" cy="66100"/>
            </a:xfrm>
            <a:custGeom>
              <a:avLst/>
              <a:gdLst/>
              <a:ahLst/>
              <a:cxnLst/>
              <a:rect l="l" t="t" r="r" b="b"/>
              <a:pathLst>
                <a:path w="4138" h="2644" extrusionOk="0">
                  <a:moveTo>
                    <a:pt x="235" y="0"/>
                  </a:moveTo>
                  <a:cubicBezTo>
                    <a:pt x="135" y="0"/>
                    <a:pt x="62" y="65"/>
                    <a:pt x="34" y="175"/>
                  </a:cubicBezTo>
                  <a:cubicBezTo>
                    <a:pt x="1" y="275"/>
                    <a:pt x="67" y="409"/>
                    <a:pt x="201" y="409"/>
                  </a:cubicBezTo>
                  <a:cubicBezTo>
                    <a:pt x="1602" y="676"/>
                    <a:pt x="2869" y="1443"/>
                    <a:pt x="3737" y="2577"/>
                  </a:cubicBezTo>
                  <a:cubicBezTo>
                    <a:pt x="3770" y="2610"/>
                    <a:pt x="3803" y="2610"/>
                    <a:pt x="3837" y="2644"/>
                  </a:cubicBezTo>
                  <a:cubicBezTo>
                    <a:pt x="3904" y="2644"/>
                    <a:pt x="3970" y="2644"/>
                    <a:pt x="4037" y="2577"/>
                  </a:cubicBezTo>
                  <a:cubicBezTo>
                    <a:pt x="4137" y="2510"/>
                    <a:pt x="4137" y="2377"/>
                    <a:pt x="4070" y="2277"/>
                  </a:cubicBezTo>
                  <a:cubicBezTo>
                    <a:pt x="3136" y="1076"/>
                    <a:pt x="1769" y="275"/>
                    <a:pt x="301" y="9"/>
                  </a:cubicBezTo>
                  <a:cubicBezTo>
                    <a:pt x="278" y="3"/>
                    <a:pt x="256" y="0"/>
                    <a:pt x="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2"/>
            <p:cNvSpPr/>
            <p:nvPr/>
          </p:nvSpPr>
          <p:spPr>
            <a:xfrm>
              <a:off x="5170275" y="3673175"/>
              <a:ext cx="103450" cy="66250"/>
            </a:xfrm>
            <a:custGeom>
              <a:avLst/>
              <a:gdLst/>
              <a:ahLst/>
              <a:cxnLst/>
              <a:rect l="l" t="t" r="r" b="b"/>
              <a:pathLst>
                <a:path w="4138" h="2650" extrusionOk="0">
                  <a:moveTo>
                    <a:pt x="301" y="0"/>
                  </a:moveTo>
                  <a:cubicBezTo>
                    <a:pt x="168" y="0"/>
                    <a:pt x="68" y="67"/>
                    <a:pt x="34" y="167"/>
                  </a:cubicBezTo>
                  <a:cubicBezTo>
                    <a:pt x="1" y="300"/>
                    <a:pt x="101" y="400"/>
                    <a:pt x="201" y="434"/>
                  </a:cubicBezTo>
                  <a:cubicBezTo>
                    <a:pt x="1602" y="667"/>
                    <a:pt x="2870" y="1434"/>
                    <a:pt x="3737" y="2569"/>
                  </a:cubicBezTo>
                  <a:cubicBezTo>
                    <a:pt x="3770" y="2602"/>
                    <a:pt x="3804" y="2635"/>
                    <a:pt x="3837" y="2635"/>
                  </a:cubicBezTo>
                  <a:cubicBezTo>
                    <a:pt x="3856" y="2645"/>
                    <a:pt x="3879" y="2649"/>
                    <a:pt x="3902" y="2649"/>
                  </a:cubicBezTo>
                  <a:cubicBezTo>
                    <a:pt x="3957" y="2649"/>
                    <a:pt x="4013" y="2626"/>
                    <a:pt x="4037" y="2602"/>
                  </a:cubicBezTo>
                  <a:cubicBezTo>
                    <a:pt x="4137" y="2502"/>
                    <a:pt x="4137" y="2368"/>
                    <a:pt x="4070" y="2302"/>
                  </a:cubicBezTo>
                  <a:cubicBezTo>
                    <a:pt x="3136" y="1101"/>
                    <a:pt x="1802" y="267"/>
                    <a:pt x="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72"/>
            <p:cNvSpPr/>
            <p:nvPr/>
          </p:nvSpPr>
          <p:spPr>
            <a:xfrm>
              <a:off x="5228650" y="2429050"/>
              <a:ext cx="951550" cy="1168300"/>
            </a:xfrm>
            <a:custGeom>
              <a:avLst/>
              <a:gdLst/>
              <a:ahLst/>
              <a:cxnLst/>
              <a:rect l="l" t="t" r="r" b="b"/>
              <a:pathLst>
                <a:path w="38062" h="46732" extrusionOk="0">
                  <a:moveTo>
                    <a:pt x="29694" y="1"/>
                  </a:moveTo>
                  <a:cubicBezTo>
                    <a:pt x="23049" y="1"/>
                    <a:pt x="14545" y="2364"/>
                    <a:pt x="14545" y="2364"/>
                  </a:cubicBezTo>
                  <a:cubicBezTo>
                    <a:pt x="16012" y="6434"/>
                    <a:pt x="15679" y="10470"/>
                    <a:pt x="18447" y="12305"/>
                  </a:cubicBezTo>
                  <a:cubicBezTo>
                    <a:pt x="18447" y="12305"/>
                    <a:pt x="9541" y="18676"/>
                    <a:pt x="6539" y="20944"/>
                  </a:cubicBezTo>
                  <a:cubicBezTo>
                    <a:pt x="5171" y="22012"/>
                    <a:pt x="4537" y="22345"/>
                    <a:pt x="3870" y="25514"/>
                  </a:cubicBezTo>
                  <a:cubicBezTo>
                    <a:pt x="1936" y="34821"/>
                    <a:pt x="1" y="44795"/>
                    <a:pt x="1" y="44795"/>
                  </a:cubicBezTo>
                  <a:cubicBezTo>
                    <a:pt x="1744" y="46627"/>
                    <a:pt x="5711" y="46731"/>
                    <a:pt x="6596" y="46731"/>
                  </a:cubicBezTo>
                  <a:cubicBezTo>
                    <a:pt x="6710" y="46731"/>
                    <a:pt x="6772" y="46730"/>
                    <a:pt x="6772" y="46730"/>
                  </a:cubicBezTo>
                  <a:cubicBezTo>
                    <a:pt x="6772" y="46730"/>
                    <a:pt x="8140" y="44094"/>
                    <a:pt x="10608" y="38324"/>
                  </a:cubicBezTo>
                  <a:cubicBezTo>
                    <a:pt x="12009" y="35121"/>
                    <a:pt x="12777" y="33654"/>
                    <a:pt x="13377" y="29150"/>
                  </a:cubicBezTo>
                  <a:cubicBezTo>
                    <a:pt x="17580" y="27082"/>
                    <a:pt x="25085" y="24147"/>
                    <a:pt x="32190" y="18810"/>
                  </a:cubicBezTo>
                  <a:cubicBezTo>
                    <a:pt x="37261" y="15007"/>
                    <a:pt x="38061" y="9870"/>
                    <a:pt x="37428" y="3732"/>
                  </a:cubicBezTo>
                  <a:cubicBezTo>
                    <a:pt x="37124" y="884"/>
                    <a:pt x="33756" y="1"/>
                    <a:pt x="29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72"/>
            <p:cNvSpPr/>
            <p:nvPr/>
          </p:nvSpPr>
          <p:spPr>
            <a:xfrm>
              <a:off x="5361250" y="2493150"/>
              <a:ext cx="752225" cy="1103325"/>
            </a:xfrm>
            <a:custGeom>
              <a:avLst/>
              <a:gdLst/>
              <a:ahLst/>
              <a:cxnLst/>
              <a:rect l="l" t="t" r="r" b="b"/>
              <a:pathLst>
                <a:path w="30089" h="44133" extrusionOk="0">
                  <a:moveTo>
                    <a:pt x="28421" y="1"/>
                  </a:moveTo>
                  <a:lnTo>
                    <a:pt x="28087" y="101"/>
                  </a:lnTo>
                  <a:cubicBezTo>
                    <a:pt x="29622" y="5304"/>
                    <a:pt x="28888" y="9708"/>
                    <a:pt x="25886" y="12910"/>
                  </a:cubicBezTo>
                  <a:cubicBezTo>
                    <a:pt x="24385" y="12109"/>
                    <a:pt x="23851" y="9774"/>
                    <a:pt x="24418" y="8106"/>
                  </a:cubicBezTo>
                  <a:cubicBezTo>
                    <a:pt x="24985" y="6339"/>
                    <a:pt x="25119" y="2736"/>
                    <a:pt x="23951" y="1101"/>
                  </a:cubicBezTo>
                  <a:lnTo>
                    <a:pt x="23684" y="1302"/>
                  </a:lnTo>
                  <a:cubicBezTo>
                    <a:pt x="24685" y="2703"/>
                    <a:pt x="24718" y="6105"/>
                    <a:pt x="24084" y="7973"/>
                  </a:cubicBezTo>
                  <a:cubicBezTo>
                    <a:pt x="23517" y="9741"/>
                    <a:pt x="24018" y="12209"/>
                    <a:pt x="25619" y="13143"/>
                  </a:cubicBezTo>
                  <a:cubicBezTo>
                    <a:pt x="25519" y="13243"/>
                    <a:pt x="25452" y="13344"/>
                    <a:pt x="25352" y="13444"/>
                  </a:cubicBezTo>
                  <a:cubicBezTo>
                    <a:pt x="22150" y="16446"/>
                    <a:pt x="12843" y="21182"/>
                    <a:pt x="8974" y="23084"/>
                  </a:cubicBezTo>
                  <a:cubicBezTo>
                    <a:pt x="8240" y="23451"/>
                    <a:pt x="7739" y="23751"/>
                    <a:pt x="7539" y="23818"/>
                  </a:cubicBezTo>
                  <a:cubicBezTo>
                    <a:pt x="6639" y="24118"/>
                    <a:pt x="6539" y="25285"/>
                    <a:pt x="5738" y="28454"/>
                  </a:cubicBezTo>
                  <a:cubicBezTo>
                    <a:pt x="5538" y="29121"/>
                    <a:pt x="4971" y="31557"/>
                    <a:pt x="4704" y="32424"/>
                  </a:cubicBezTo>
                  <a:cubicBezTo>
                    <a:pt x="3837" y="35059"/>
                    <a:pt x="1535" y="41230"/>
                    <a:pt x="1" y="44099"/>
                  </a:cubicBezTo>
                  <a:lnTo>
                    <a:pt x="434" y="44132"/>
                  </a:lnTo>
                  <a:cubicBezTo>
                    <a:pt x="1869" y="41330"/>
                    <a:pt x="4104" y="35259"/>
                    <a:pt x="5004" y="32557"/>
                  </a:cubicBezTo>
                  <a:cubicBezTo>
                    <a:pt x="5304" y="31690"/>
                    <a:pt x="5871" y="29288"/>
                    <a:pt x="6072" y="28621"/>
                  </a:cubicBezTo>
                  <a:cubicBezTo>
                    <a:pt x="6539" y="26786"/>
                    <a:pt x="6839" y="24585"/>
                    <a:pt x="7673" y="24151"/>
                  </a:cubicBezTo>
                  <a:cubicBezTo>
                    <a:pt x="7873" y="24018"/>
                    <a:pt x="8407" y="23784"/>
                    <a:pt x="9140" y="23417"/>
                  </a:cubicBezTo>
                  <a:cubicBezTo>
                    <a:pt x="12977" y="21483"/>
                    <a:pt x="22317" y="16746"/>
                    <a:pt x="25586" y="13677"/>
                  </a:cubicBezTo>
                  <a:cubicBezTo>
                    <a:pt x="29121" y="10375"/>
                    <a:pt x="30089" y="5638"/>
                    <a:pt x="28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72"/>
            <p:cNvSpPr/>
            <p:nvPr/>
          </p:nvSpPr>
          <p:spPr>
            <a:xfrm>
              <a:off x="5331225" y="3266200"/>
              <a:ext cx="108450" cy="1004075"/>
            </a:xfrm>
            <a:custGeom>
              <a:avLst/>
              <a:gdLst/>
              <a:ahLst/>
              <a:cxnLst/>
              <a:rect l="l" t="t" r="r" b="b"/>
              <a:pathLst>
                <a:path w="4338" h="40163" extrusionOk="0">
                  <a:moveTo>
                    <a:pt x="1202" y="1"/>
                  </a:moveTo>
                  <a:lnTo>
                    <a:pt x="1" y="701"/>
                  </a:lnTo>
                  <a:lnTo>
                    <a:pt x="3136" y="40163"/>
                  </a:lnTo>
                  <a:lnTo>
                    <a:pt x="4337" y="39462"/>
                  </a:lnTo>
                  <a:lnTo>
                    <a:pt x="12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2"/>
            <p:cNvSpPr/>
            <p:nvPr/>
          </p:nvSpPr>
          <p:spPr>
            <a:xfrm>
              <a:off x="5286200" y="3257875"/>
              <a:ext cx="123450" cy="1012400"/>
            </a:xfrm>
            <a:custGeom>
              <a:avLst/>
              <a:gdLst/>
              <a:ahLst/>
              <a:cxnLst/>
              <a:rect l="l" t="t" r="r" b="b"/>
              <a:pathLst>
                <a:path w="4938" h="40496" extrusionOk="0">
                  <a:moveTo>
                    <a:pt x="0" y="0"/>
                  </a:moveTo>
                  <a:lnTo>
                    <a:pt x="3736" y="39795"/>
                  </a:lnTo>
                  <a:lnTo>
                    <a:pt x="4937" y="40496"/>
                  </a:lnTo>
                  <a:lnTo>
                    <a:pt x="4937" y="40496"/>
                  </a:lnTo>
                  <a:lnTo>
                    <a:pt x="1802" y="103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2"/>
            <p:cNvSpPr/>
            <p:nvPr/>
          </p:nvSpPr>
          <p:spPr>
            <a:xfrm>
              <a:off x="4414750" y="2791700"/>
              <a:ext cx="123450" cy="904850"/>
            </a:xfrm>
            <a:custGeom>
              <a:avLst/>
              <a:gdLst/>
              <a:ahLst/>
              <a:cxnLst/>
              <a:rect l="l" t="t" r="r" b="b"/>
              <a:pathLst>
                <a:path w="4938" h="36194" extrusionOk="0">
                  <a:moveTo>
                    <a:pt x="4937" y="1"/>
                  </a:moveTo>
                  <a:lnTo>
                    <a:pt x="3736" y="701"/>
                  </a:lnTo>
                  <a:lnTo>
                    <a:pt x="0" y="36193"/>
                  </a:lnTo>
                  <a:lnTo>
                    <a:pt x="0" y="36193"/>
                  </a:lnTo>
                  <a:lnTo>
                    <a:pt x="1201" y="35493"/>
                  </a:lnTo>
                  <a:lnTo>
                    <a:pt x="4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72"/>
            <p:cNvSpPr/>
            <p:nvPr/>
          </p:nvSpPr>
          <p:spPr>
            <a:xfrm>
              <a:off x="4383900" y="2783350"/>
              <a:ext cx="124275" cy="913200"/>
            </a:xfrm>
            <a:custGeom>
              <a:avLst/>
              <a:gdLst/>
              <a:ahLst/>
              <a:cxnLst/>
              <a:rect l="l" t="t" r="r" b="b"/>
              <a:pathLst>
                <a:path w="4971" h="36528" extrusionOk="0">
                  <a:moveTo>
                    <a:pt x="3136" y="1"/>
                  </a:moveTo>
                  <a:lnTo>
                    <a:pt x="0" y="35827"/>
                  </a:lnTo>
                  <a:lnTo>
                    <a:pt x="1234" y="36527"/>
                  </a:lnTo>
                  <a:lnTo>
                    <a:pt x="4970" y="1035"/>
                  </a:lnTo>
                  <a:lnTo>
                    <a:pt x="3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2"/>
            <p:cNvSpPr/>
            <p:nvPr/>
          </p:nvSpPr>
          <p:spPr>
            <a:xfrm>
              <a:off x="5857450" y="2962650"/>
              <a:ext cx="109250" cy="1004075"/>
            </a:xfrm>
            <a:custGeom>
              <a:avLst/>
              <a:gdLst/>
              <a:ahLst/>
              <a:cxnLst/>
              <a:rect l="l" t="t" r="r" b="b"/>
              <a:pathLst>
                <a:path w="4370" h="40163" extrusionOk="0">
                  <a:moveTo>
                    <a:pt x="1234" y="1"/>
                  </a:moveTo>
                  <a:lnTo>
                    <a:pt x="0" y="701"/>
                  </a:lnTo>
                  <a:lnTo>
                    <a:pt x="3136" y="40163"/>
                  </a:lnTo>
                  <a:lnTo>
                    <a:pt x="4370" y="39462"/>
                  </a:lnTo>
                  <a:lnTo>
                    <a:pt x="1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2"/>
            <p:cNvSpPr/>
            <p:nvPr/>
          </p:nvSpPr>
          <p:spPr>
            <a:xfrm>
              <a:off x="5812400" y="2954325"/>
              <a:ext cx="123450" cy="1012400"/>
            </a:xfrm>
            <a:custGeom>
              <a:avLst/>
              <a:gdLst/>
              <a:ahLst/>
              <a:cxnLst/>
              <a:rect l="l" t="t" r="r" b="b"/>
              <a:pathLst>
                <a:path w="4938" h="40496" extrusionOk="0">
                  <a:moveTo>
                    <a:pt x="1" y="0"/>
                  </a:moveTo>
                  <a:lnTo>
                    <a:pt x="3737" y="39795"/>
                  </a:lnTo>
                  <a:lnTo>
                    <a:pt x="4938" y="40496"/>
                  </a:lnTo>
                  <a:lnTo>
                    <a:pt x="1802" y="103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2"/>
            <p:cNvSpPr/>
            <p:nvPr/>
          </p:nvSpPr>
          <p:spPr>
            <a:xfrm>
              <a:off x="4940950" y="2488150"/>
              <a:ext cx="123450" cy="904850"/>
            </a:xfrm>
            <a:custGeom>
              <a:avLst/>
              <a:gdLst/>
              <a:ahLst/>
              <a:cxnLst/>
              <a:rect l="l" t="t" r="r" b="b"/>
              <a:pathLst>
                <a:path w="4938" h="36194" extrusionOk="0">
                  <a:moveTo>
                    <a:pt x="4937" y="0"/>
                  </a:moveTo>
                  <a:lnTo>
                    <a:pt x="3737" y="701"/>
                  </a:lnTo>
                  <a:lnTo>
                    <a:pt x="1" y="36193"/>
                  </a:lnTo>
                  <a:lnTo>
                    <a:pt x="1201" y="35493"/>
                  </a:lnTo>
                  <a:lnTo>
                    <a:pt x="49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72"/>
            <p:cNvSpPr/>
            <p:nvPr/>
          </p:nvSpPr>
          <p:spPr>
            <a:xfrm>
              <a:off x="4910925" y="2479800"/>
              <a:ext cx="123450" cy="913200"/>
            </a:xfrm>
            <a:custGeom>
              <a:avLst/>
              <a:gdLst/>
              <a:ahLst/>
              <a:cxnLst/>
              <a:rect l="l" t="t" r="r" b="b"/>
              <a:pathLst>
                <a:path w="4938" h="36528" extrusionOk="0">
                  <a:moveTo>
                    <a:pt x="3136" y="1"/>
                  </a:moveTo>
                  <a:lnTo>
                    <a:pt x="1" y="35827"/>
                  </a:lnTo>
                  <a:lnTo>
                    <a:pt x="1202" y="36527"/>
                  </a:lnTo>
                  <a:lnTo>
                    <a:pt x="4938" y="1035"/>
                  </a:lnTo>
                  <a:lnTo>
                    <a:pt x="3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72"/>
            <p:cNvSpPr/>
            <p:nvPr/>
          </p:nvSpPr>
          <p:spPr>
            <a:xfrm>
              <a:off x="4206250" y="2251100"/>
              <a:ext cx="1933075" cy="1167750"/>
            </a:xfrm>
            <a:custGeom>
              <a:avLst/>
              <a:gdLst/>
              <a:ahLst/>
              <a:cxnLst/>
              <a:rect l="l" t="t" r="r" b="b"/>
              <a:pathLst>
                <a:path w="77323" h="46710" extrusionOk="0">
                  <a:moveTo>
                    <a:pt x="30890" y="1"/>
                  </a:moveTo>
                  <a:cubicBezTo>
                    <a:pt x="30765" y="1"/>
                    <a:pt x="30640" y="26"/>
                    <a:pt x="30523" y="76"/>
                  </a:cubicBezTo>
                  <a:lnTo>
                    <a:pt x="368" y="17522"/>
                  </a:lnTo>
                  <a:cubicBezTo>
                    <a:pt x="168" y="17655"/>
                    <a:pt x="34" y="17889"/>
                    <a:pt x="1" y="18155"/>
                  </a:cubicBezTo>
                  <a:lnTo>
                    <a:pt x="1" y="19590"/>
                  </a:lnTo>
                  <a:cubicBezTo>
                    <a:pt x="34" y="19857"/>
                    <a:pt x="168" y="20090"/>
                    <a:pt x="368" y="20224"/>
                  </a:cubicBezTo>
                  <a:lnTo>
                    <a:pt x="46067" y="46609"/>
                  </a:lnTo>
                  <a:cubicBezTo>
                    <a:pt x="46184" y="46676"/>
                    <a:pt x="46309" y="46709"/>
                    <a:pt x="46434" y="46709"/>
                  </a:cubicBezTo>
                  <a:cubicBezTo>
                    <a:pt x="46559" y="46709"/>
                    <a:pt x="46684" y="46676"/>
                    <a:pt x="46801" y="46609"/>
                  </a:cubicBezTo>
                  <a:lnTo>
                    <a:pt x="76956" y="29163"/>
                  </a:lnTo>
                  <a:cubicBezTo>
                    <a:pt x="77156" y="29030"/>
                    <a:pt x="77290" y="28830"/>
                    <a:pt x="77323" y="28563"/>
                  </a:cubicBezTo>
                  <a:lnTo>
                    <a:pt x="77323" y="27128"/>
                  </a:lnTo>
                  <a:cubicBezTo>
                    <a:pt x="77290" y="26895"/>
                    <a:pt x="77156" y="26628"/>
                    <a:pt x="76956" y="26495"/>
                  </a:cubicBezTo>
                  <a:lnTo>
                    <a:pt x="31257" y="76"/>
                  </a:lnTo>
                  <a:cubicBezTo>
                    <a:pt x="31140" y="26"/>
                    <a:pt x="31015" y="1"/>
                    <a:pt x="308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2"/>
            <p:cNvSpPr/>
            <p:nvPr/>
          </p:nvSpPr>
          <p:spPr>
            <a:xfrm>
              <a:off x="5367100" y="2914300"/>
              <a:ext cx="772225" cy="504550"/>
            </a:xfrm>
            <a:custGeom>
              <a:avLst/>
              <a:gdLst/>
              <a:ahLst/>
              <a:cxnLst/>
              <a:rect l="l" t="t" r="r" b="b"/>
              <a:pathLst>
                <a:path w="30889" h="20182" extrusionOk="0">
                  <a:moveTo>
                    <a:pt x="30589" y="0"/>
                  </a:moveTo>
                  <a:lnTo>
                    <a:pt x="30589" y="0"/>
                  </a:lnTo>
                  <a:cubicBezTo>
                    <a:pt x="30596" y="6"/>
                    <a:pt x="30604" y="12"/>
                    <a:pt x="30611" y="19"/>
                  </a:cubicBezTo>
                  <a:lnTo>
                    <a:pt x="30611" y="19"/>
                  </a:lnTo>
                  <a:cubicBezTo>
                    <a:pt x="30604" y="12"/>
                    <a:pt x="30597" y="6"/>
                    <a:pt x="30589" y="0"/>
                  </a:cubicBezTo>
                  <a:close/>
                  <a:moveTo>
                    <a:pt x="30611" y="19"/>
                  </a:moveTo>
                  <a:cubicBezTo>
                    <a:pt x="30718" y="120"/>
                    <a:pt x="30679" y="273"/>
                    <a:pt x="30522" y="367"/>
                  </a:cubicBezTo>
                  <a:lnTo>
                    <a:pt x="367" y="17813"/>
                  </a:lnTo>
                  <a:cubicBezTo>
                    <a:pt x="267" y="17880"/>
                    <a:pt x="134" y="17913"/>
                    <a:pt x="0" y="17913"/>
                  </a:cubicBezTo>
                  <a:lnTo>
                    <a:pt x="0" y="20181"/>
                  </a:lnTo>
                  <a:cubicBezTo>
                    <a:pt x="134" y="20181"/>
                    <a:pt x="234" y="20148"/>
                    <a:pt x="367" y="20081"/>
                  </a:cubicBezTo>
                  <a:lnTo>
                    <a:pt x="30522" y="2669"/>
                  </a:lnTo>
                  <a:cubicBezTo>
                    <a:pt x="30722" y="2502"/>
                    <a:pt x="30856" y="2268"/>
                    <a:pt x="30889" y="2035"/>
                  </a:cubicBezTo>
                  <a:lnTo>
                    <a:pt x="30889" y="600"/>
                  </a:lnTo>
                  <a:cubicBezTo>
                    <a:pt x="30857" y="378"/>
                    <a:pt x="30764" y="155"/>
                    <a:pt x="30611" y="1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2"/>
            <p:cNvSpPr/>
            <p:nvPr/>
          </p:nvSpPr>
          <p:spPr>
            <a:xfrm>
              <a:off x="4211275" y="2251325"/>
              <a:ext cx="1923050" cy="1110175"/>
            </a:xfrm>
            <a:custGeom>
              <a:avLst/>
              <a:gdLst/>
              <a:ahLst/>
              <a:cxnLst/>
              <a:rect l="l" t="t" r="r" b="b"/>
              <a:pathLst>
                <a:path w="76922" h="44407" extrusionOk="0">
                  <a:moveTo>
                    <a:pt x="30689" y="0"/>
                  </a:moveTo>
                  <a:cubicBezTo>
                    <a:pt x="30564" y="0"/>
                    <a:pt x="30439" y="33"/>
                    <a:pt x="30322" y="100"/>
                  </a:cubicBezTo>
                  <a:lnTo>
                    <a:pt x="167" y="17513"/>
                  </a:lnTo>
                  <a:cubicBezTo>
                    <a:pt x="0" y="17613"/>
                    <a:pt x="0" y="17846"/>
                    <a:pt x="167" y="17946"/>
                  </a:cubicBezTo>
                  <a:lnTo>
                    <a:pt x="45866" y="44332"/>
                  </a:lnTo>
                  <a:cubicBezTo>
                    <a:pt x="45983" y="44382"/>
                    <a:pt x="46108" y="44407"/>
                    <a:pt x="46233" y="44407"/>
                  </a:cubicBezTo>
                  <a:cubicBezTo>
                    <a:pt x="46358" y="44407"/>
                    <a:pt x="46483" y="44382"/>
                    <a:pt x="46600" y="44332"/>
                  </a:cubicBezTo>
                  <a:lnTo>
                    <a:pt x="76755" y="26886"/>
                  </a:lnTo>
                  <a:cubicBezTo>
                    <a:pt x="76922" y="26819"/>
                    <a:pt x="76922" y="26552"/>
                    <a:pt x="76755" y="26486"/>
                  </a:cubicBezTo>
                  <a:lnTo>
                    <a:pt x="31056" y="100"/>
                  </a:lnTo>
                  <a:cubicBezTo>
                    <a:pt x="30939" y="33"/>
                    <a:pt x="30814" y="0"/>
                    <a:pt x="306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72"/>
            <p:cNvSpPr/>
            <p:nvPr/>
          </p:nvSpPr>
          <p:spPr>
            <a:xfrm>
              <a:off x="4559025" y="2368275"/>
              <a:ext cx="1123325" cy="647775"/>
            </a:xfrm>
            <a:custGeom>
              <a:avLst/>
              <a:gdLst/>
              <a:ahLst/>
              <a:cxnLst/>
              <a:rect l="l" t="t" r="r" b="b"/>
              <a:pathLst>
                <a:path w="44933" h="25911" extrusionOk="0">
                  <a:moveTo>
                    <a:pt x="16478" y="0"/>
                  </a:moveTo>
                  <a:cubicBezTo>
                    <a:pt x="16320" y="0"/>
                    <a:pt x="16162" y="42"/>
                    <a:pt x="16011" y="125"/>
                  </a:cubicBezTo>
                  <a:lnTo>
                    <a:pt x="0" y="9365"/>
                  </a:lnTo>
                  <a:lnTo>
                    <a:pt x="28587" y="25911"/>
                  </a:lnTo>
                  <a:lnTo>
                    <a:pt x="44799" y="16537"/>
                  </a:lnTo>
                  <a:cubicBezTo>
                    <a:pt x="44932" y="16471"/>
                    <a:pt x="44932" y="16270"/>
                    <a:pt x="44799" y="16204"/>
                  </a:cubicBezTo>
                  <a:lnTo>
                    <a:pt x="16945" y="125"/>
                  </a:lnTo>
                  <a:cubicBezTo>
                    <a:pt x="16795" y="42"/>
                    <a:pt x="16637" y="0"/>
                    <a:pt x="16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2"/>
            <p:cNvSpPr/>
            <p:nvPr/>
          </p:nvSpPr>
          <p:spPr>
            <a:xfrm>
              <a:off x="4614875" y="2569050"/>
              <a:ext cx="1032450" cy="403650"/>
            </a:xfrm>
            <a:custGeom>
              <a:avLst/>
              <a:gdLst/>
              <a:ahLst/>
              <a:cxnLst/>
              <a:rect l="l" t="t" r="r" b="b"/>
              <a:pathLst>
                <a:path w="41298" h="16146" extrusionOk="0">
                  <a:moveTo>
                    <a:pt x="1" y="0"/>
                  </a:moveTo>
                  <a:lnTo>
                    <a:pt x="1" y="334"/>
                  </a:lnTo>
                  <a:cubicBezTo>
                    <a:pt x="1" y="867"/>
                    <a:pt x="268" y="1334"/>
                    <a:pt x="735" y="1601"/>
                  </a:cubicBezTo>
                  <a:lnTo>
                    <a:pt x="25586" y="15945"/>
                  </a:lnTo>
                  <a:cubicBezTo>
                    <a:pt x="25819" y="16078"/>
                    <a:pt x="26053" y="16145"/>
                    <a:pt x="26320" y="16145"/>
                  </a:cubicBezTo>
                  <a:cubicBezTo>
                    <a:pt x="26553" y="16145"/>
                    <a:pt x="26820" y="16078"/>
                    <a:pt x="27020" y="15945"/>
                  </a:cubicBezTo>
                  <a:lnTo>
                    <a:pt x="40597" y="8139"/>
                  </a:lnTo>
                  <a:cubicBezTo>
                    <a:pt x="41030" y="7906"/>
                    <a:pt x="41297" y="7405"/>
                    <a:pt x="41297" y="6905"/>
                  </a:cubicBezTo>
                  <a:lnTo>
                    <a:pt x="41297" y="6438"/>
                  </a:lnTo>
                  <a:cubicBezTo>
                    <a:pt x="41297" y="6471"/>
                    <a:pt x="41264" y="6538"/>
                    <a:pt x="41197" y="6572"/>
                  </a:cubicBezTo>
                  <a:lnTo>
                    <a:pt x="26320" y="1517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72"/>
            <p:cNvSpPr/>
            <p:nvPr/>
          </p:nvSpPr>
          <p:spPr>
            <a:xfrm>
              <a:off x="4614875" y="2353250"/>
              <a:ext cx="1033275" cy="595250"/>
            </a:xfrm>
            <a:custGeom>
              <a:avLst/>
              <a:gdLst/>
              <a:ahLst/>
              <a:cxnLst/>
              <a:rect l="l" t="t" r="r" b="b"/>
              <a:pathLst>
                <a:path w="41331" h="23810" extrusionOk="0">
                  <a:moveTo>
                    <a:pt x="15174" y="1"/>
                  </a:moveTo>
                  <a:cubicBezTo>
                    <a:pt x="15028" y="1"/>
                    <a:pt x="14878" y="43"/>
                    <a:pt x="14745" y="126"/>
                  </a:cubicBezTo>
                  <a:lnTo>
                    <a:pt x="1" y="8632"/>
                  </a:lnTo>
                  <a:lnTo>
                    <a:pt x="26320" y="23810"/>
                  </a:lnTo>
                  <a:lnTo>
                    <a:pt x="41197" y="15204"/>
                  </a:lnTo>
                  <a:cubicBezTo>
                    <a:pt x="41330" y="15137"/>
                    <a:pt x="41330" y="14970"/>
                    <a:pt x="41197" y="14903"/>
                  </a:cubicBezTo>
                  <a:lnTo>
                    <a:pt x="15579" y="126"/>
                  </a:lnTo>
                  <a:cubicBezTo>
                    <a:pt x="15462" y="43"/>
                    <a:pt x="15320" y="1"/>
                    <a:pt x="15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72"/>
            <p:cNvSpPr/>
            <p:nvPr/>
          </p:nvSpPr>
          <p:spPr>
            <a:xfrm>
              <a:off x="4693275" y="2466475"/>
              <a:ext cx="781425" cy="450350"/>
            </a:xfrm>
            <a:custGeom>
              <a:avLst/>
              <a:gdLst/>
              <a:ahLst/>
              <a:cxnLst/>
              <a:rect l="l" t="t" r="r" b="b"/>
              <a:pathLst>
                <a:path w="31257" h="18014" extrusionOk="0">
                  <a:moveTo>
                    <a:pt x="8006" y="0"/>
                  </a:moveTo>
                  <a:lnTo>
                    <a:pt x="1" y="4570"/>
                  </a:lnTo>
                  <a:lnTo>
                    <a:pt x="23317" y="18013"/>
                  </a:lnTo>
                  <a:lnTo>
                    <a:pt x="31256" y="13443"/>
                  </a:lnTo>
                  <a:lnTo>
                    <a:pt x="80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2"/>
            <p:cNvSpPr/>
            <p:nvPr/>
          </p:nvSpPr>
          <p:spPr>
            <a:xfrm>
              <a:off x="5095225" y="2495650"/>
              <a:ext cx="278550" cy="160975"/>
            </a:xfrm>
            <a:custGeom>
              <a:avLst/>
              <a:gdLst/>
              <a:ahLst/>
              <a:cxnLst/>
              <a:rect l="l" t="t" r="r" b="b"/>
              <a:pathLst>
                <a:path w="11142" h="6439" extrusionOk="0">
                  <a:moveTo>
                    <a:pt x="4070" y="1"/>
                  </a:moveTo>
                  <a:lnTo>
                    <a:pt x="1" y="2336"/>
                  </a:lnTo>
                  <a:lnTo>
                    <a:pt x="167" y="2436"/>
                  </a:lnTo>
                  <a:lnTo>
                    <a:pt x="7106" y="6439"/>
                  </a:lnTo>
                  <a:lnTo>
                    <a:pt x="11009" y="4170"/>
                  </a:lnTo>
                  <a:lnTo>
                    <a:pt x="11142" y="4104"/>
                  </a:lnTo>
                  <a:lnTo>
                    <a:pt x="4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72"/>
            <p:cNvSpPr/>
            <p:nvPr/>
          </p:nvSpPr>
          <p:spPr>
            <a:xfrm>
              <a:off x="4614875" y="2569050"/>
              <a:ext cx="658000" cy="402800"/>
            </a:xfrm>
            <a:custGeom>
              <a:avLst/>
              <a:gdLst/>
              <a:ahLst/>
              <a:cxnLst/>
              <a:rect l="l" t="t" r="r" b="b"/>
              <a:pathLst>
                <a:path w="26320" h="16112" extrusionOk="0">
                  <a:moveTo>
                    <a:pt x="1" y="0"/>
                  </a:moveTo>
                  <a:lnTo>
                    <a:pt x="1" y="334"/>
                  </a:lnTo>
                  <a:cubicBezTo>
                    <a:pt x="1" y="834"/>
                    <a:pt x="268" y="1301"/>
                    <a:pt x="735" y="1568"/>
                  </a:cubicBezTo>
                  <a:lnTo>
                    <a:pt x="25586" y="15945"/>
                  </a:lnTo>
                  <a:cubicBezTo>
                    <a:pt x="25819" y="16045"/>
                    <a:pt x="26053" y="16112"/>
                    <a:pt x="26320" y="16112"/>
                  </a:cubicBezTo>
                  <a:lnTo>
                    <a:pt x="26320" y="1517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2"/>
            <p:cNvSpPr/>
            <p:nvPr/>
          </p:nvSpPr>
          <p:spPr>
            <a:xfrm>
              <a:off x="4977650" y="1791150"/>
              <a:ext cx="804750" cy="771275"/>
            </a:xfrm>
            <a:custGeom>
              <a:avLst/>
              <a:gdLst/>
              <a:ahLst/>
              <a:cxnLst/>
              <a:rect l="l" t="t" r="r" b="b"/>
              <a:pathLst>
                <a:path w="32190" h="30851" extrusionOk="0">
                  <a:moveTo>
                    <a:pt x="31528" y="1"/>
                  </a:moveTo>
                  <a:cubicBezTo>
                    <a:pt x="28546" y="1"/>
                    <a:pt x="26656" y="1685"/>
                    <a:pt x="25318" y="3863"/>
                  </a:cubicBezTo>
                  <a:cubicBezTo>
                    <a:pt x="24084" y="5798"/>
                    <a:pt x="18547" y="15105"/>
                    <a:pt x="18547" y="15105"/>
                  </a:cubicBezTo>
                  <a:cubicBezTo>
                    <a:pt x="18547" y="15105"/>
                    <a:pt x="12376" y="17840"/>
                    <a:pt x="9941" y="18774"/>
                  </a:cubicBezTo>
                  <a:cubicBezTo>
                    <a:pt x="8340" y="19374"/>
                    <a:pt x="6805" y="20108"/>
                    <a:pt x="5337" y="20976"/>
                  </a:cubicBezTo>
                  <a:cubicBezTo>
                    <a:pt x="4837" y="21242"/>
                    <a:pt x="2969" y="22577"/>
                    <a:pt x="2002" y="23344"/>
                  </a:cubicBezTo>
                  <a:cubicBezTo>
                    <a:pt x="1068" y="24111"/>
                    <a:pt x="0" y="26413"/>
                    <a:pt x="0" y="27380"/>
                  </a:cubicBezTo>
                  <a:cubicBezTo>
                    <a:pt x="0" y="28314"/>
                    <a:pt x="601" y="29248"/>
                    <a:pt x="634" y="29849"/>
                  </a:cubicBezTo>
                  <a:cubicBezTo>
                    <a:pt x="686" y="30319"/>
                    <a:pt x="677" y="30851"/>
                    <a:pt x="991" y="30851"/>
                  </a:cubicBezTo>
                  <a:cubicBezTo>
                    <a:pt x="1078" y="30851"/>
                    <a:pt x="1190" y="30810"/>
                    <a:pt x="1335" y="30716"/>
                  </a:cubicBezTo>
                  <a:cubicBezTo>
                    <a:pt x="2002" y="30316"/>
                    <a:pt x="2602" y="29348"/>
                    <a:pt x="3369" y="28714"/>
                  </a:cubicBezTo>
                  <a:cubicBezTo>
                    <a:pt x="4103" y="28081"/>
                    <a:pt x="5771" y="26613"/>
                    <a:pt x="6538" y="26446"/>
                  </a:cubicBezTo>
                  <a:cubicBezTo>
                    <a:pt x="6664" y="26419"/>
                    <a:pt x="6770" y="26407"/>
                    <a:pt x="6858" y="26407"/>
                  </a:cubicBezTo>
                  <a:cubicBezTo>
                    <a:pt x="7312" y="26407"/>
                    <a:pt x="7317" y="26723"/>
                    <a:pt x="7205" y="26946"/>
                  </a:cubicBezTo>
                  <a:cubicBezTo>
                    <a:pt x="7105" y="27247"/>
                    <a:pt x="6438" y="27847"/>
                    <a:pt x="6238" y="28514"/>
                  </a:cubicBezTo>
                  <a:cubicBezTo>
                    <a:pt x="6005" y="29181"/>
                    <a:pt x="6138" y="29982"/>
                    <a:pt x="6472" y="30049"/>
                  </a:cubicBezTo>
                  <a:cubicBezTo>
                    <a:pt x="6491" y="30053"/>
                    <a:pt x="6510" y="30055"/>
                    <a:pt x="6529" y="30055"/>
                  </a:cubicBezTo>
                  <a:cubicBezTo>
                    <a:pt x="6807" y="30055"/>
                    <a:pt x="7081" y="29604"/>
                    <a:pt x="7706" y="28948"/>
                  </a:cubicBezTo>
                  <a:cubicBezTo>
                    <a:pt x="8373" y="28214"/>
                    <a:pt x="8573" y="28281"/>
                    <a:pt x="9040" y="27313"/>
                  </a:cubicBezTo>
                  <a:cubicBezTo>
                    <a:pt x="9474" y="26313"/>
                    <a:pt x="9440" y="26012"/>
                    <a:pt x="9874" y="25112"/>
                  </a:cubicBezTo>
                  <a:cubicBezTo>
                    <a:pt x="9974" y="24845"/>
                    <a:pt x="10141" y="24578"/>
                    <a:pt x="10308" y="24345"/>
                  </a:cubicBezTo>
                  <a:cubicBezTo>
                    <a:pt x="10508" y="24111"/>
                    <a:pt x="10741" y="23944"/>
                    <a:pt x="11008" y="23878"/>
                  </a:cubicBezTo>
                  <a:lnTo>
                    <a:pt x="11442" y="23744"/>
                  </a:lnTo>
                  <a:lnTo>
                    <a:pt x="21616" y="21609"/>
                  </a:lnTo>
                  <a:cubicBezTo>
                    <a:pt x="23784" y="21176"/>
                    <a:pt x="23751" y="20875"/>
                    <a:pt x="24551" y="19808"/>
                  </a:cubicBezTo>
                  <a:cubicBezTo>
                    <a:pt x="25619" y="18374"/>
                    <a:pt x="31623" y="9801"/>
                    <a:pt x="31623" y="9801"/>
                  </a:cubicBezTo>
                  <a:lnTo>
                    <a:pt x="32190" y="27"/>
                  </a:lnTo>
                  <a:cubicBezTo>
                    <a:pt x="31964" y="9"/>
                    <a:pt x="31743" y="1"/>
                    <a:pt x="3152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2"/>
            <p:cNvSpPr/>
            <p:nvPr/>
          </p:nvSpPr>
          <p:spPr>
            <a:xfrm>
              <a:off x="5473825" y="1788100"/>
              <a:ext cx="315250" cy="440725"/>
            </a:xfrm>
            <a:custGeom>
              <a:avLst/>
              <a:gdLst/>
              <a:ahLst/>
              <a:cxnLst/>
              <a:rect l="l" t="t" r="r" b="b"/>
              <a:pathLst>
                <a:path w="12610" h="17629" extrusionOk="0">
                  <a:moveTo>
                    <a:pt x="11612" y="0"/>
                  </a:moveTo>
                  <a:cubicBezTo>
                    <a:pt x="10384" y="0"/>
                    <a:pt x="9010" y="247"/>
                    <a:pt x="7840" y="1183"/>
                  </a:cubicBezTo>
                  <a:cubicBezTo>
                    <a:pt x="6339" y="2351"/>
                    <a:pt x="5571" y="3385"/>
                    <a:pt x="3337" y="7154"/>
                  </a:cubicBezTo>
                  <a:cubicBezTo>
                    <a:pt x="1102" y="10957"/>
                    <a:pt x="1" y="12892"/>
                    <a:pt x="1" y="12892"/>
                  </a:cubicBezTo>
                  <a:cubicBezTo>
                    <a:pt x="535" y="14193"/>
                    <a:pt x="1469" y="15327"/>
                    <a:pt x="2669" y="16127"/>
                  </a:cubicBezTo>
                  <a:cubicBezTo>
                    <a:pt x="3870" y="16828"/>
                    <a:pt x="5171" y="17328"/>
                    <a:pt x="6539" y="17628"/>
                  </a:cubicBezTo>
                  <a:lnTo>
                    <a:pt x="12176" y="9923"/>
                  </a:lnTo>
                  <a:lnTo>
                    <a:pt x="12610" y="49"/>
                  </a:lnTo>
                  <a:cubicBezTo>
                    <a:pt x="12294" y="20"/>
                    <a:pt x="11959" y="0"/>
                    <a:pt x="11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2"/>
            <p:cNvSpPr/>
            <p:nvPr/>
          </p:nvSpPr>
          <p:spPr>
            <a:xfrm>
              <a:off x="5575125" y="1789325"/>
              <a:ext cx="655100" cy="928150"/>
            </a:xfrm>
            <a:custGeom>
              <a:avLst/>
              <a:gdLst/>
              <a:ahLst/>
              <a:cxnLst/>
              <a:rect l="l" t="t" r="r" b="b"/>
              <a:pathLst>
                <a:path w="26204" h="37126" extrusionOk="0">
                  <a:moveTo>
                    <a:pt x="8558" y="0"/>
                  </a:moveTo>
                  <a:cubicBezTo>
                    <a:pt x="5189" y="234"/>
                    <a:pt x="2954" y="2469"/>
                    <a:pt x="2353" y="9040"/>
                  </a:cubicBezTo>
                  <a:cubicBezTo>
                    <a:pt x="2153" y="11108"/>
                    <a:pt x="2287" y="16445"/>
                    <a:pt x="1786" y="21249"/>
                  </a:cubicBezTo>
                  <a:cubicBezTo>
                    <a:pt x="1419" y="23984"/>
                    <a:pt x="585" y="25552"/>
                    <a:pt x="118" y="26886"/>
                  </a:cubicBezTo>
                  <a:cubicBezTo>
                    <a:pt x="0" y="32110"/>
                    <a:pt x="14402" y="37125"/>
                    <a:pt x="20934" y="37125"/>
                  </a:cubicBezTo>
                  <a:cubicBezTo>
                    <a:pt x="21784" y="37125"/>
                    <a:pt x="22501" y="37040"/>
                    <a:pt x="23035" y="36860"/>
                  </a:cubicBezTo>
                  <a:cubicBezTo>
                    <a:pt x="24136" y="33091"/>
                    <a:pt x="24903" y="29188"/>
                    <a:pt x="25337" y="25252"/>
                  </a:cubicBezTo>
                  <a:cubicBezTo>
                    <a:pt x="25937" y="20782"/>
                    <a:pt x="26204" y="16312"/>
                    <a:pt x="26204" y="11809"/>
                  </a:cubicBezTo>
                  <a:cubicBezTo>
                    <a:pt x="26170" y="7139"/>
                    <a:pt x="25637" y="4904"/>
                    <a:pt x="23969" y="3836"/>
                  </a:cubicBezTo>
                  <a:cubicBezTo>
                    <a:pt x="21467" y="2402"/>
                    <a:pt x="18732" y="1368"/>
                    <a:pt x="15930" y="734"/>
                  </a:cubicBezTo>
                  <a:cubicBezTo>
                    <a:pt x="13461" y="334"/>
                    <a:pt x="11026" y="100"/>
                    <a:pt x="8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2"/>
            <p:cNvSpPr/>
            <p:nvPr/>
          </p:nvSpPr>
          <p:spPr>
            <a:xfrm>
              <a:off x="5678150" y="1257175"/>
              <a:ext cx="469525" cy="489625"/>
            </a:xfrm>
            <a:custGeom>
              <a:avLst/>
              <a:gdLst/>
              <a:ahLst/>
              <a:cxnLst/>
              <a:rect l="l" t="t" r="r" b="b"/>
              <a:pathLst>
                <a:path w="18781" h="19585" extrusionOk="0">
                  <a:moveTo>
                    <a:pt x="10443" y="0"/>
                  </a:moveTo>
                  <a:cubicBezTo>
                    <a:pt x="9833" y="0"/>
                    <a:pt x="9243" y="266"/>
                    <a:pt x="8873" y="872"/>
                  </a:cubicBezTo>
                  <a:cubicBezTo>
                    <a:pt x="8467" y="226"/>
                    <a:pt x="7906" y="26"/>
                    <a:pt x="7240" y="26"/>
                  </a:cubicBezTo>
                  <a:cubicBezTo>
                    <a:pt x="6977" y="26"/>
                    <a:pt x="6698" y="57"/>
                    <a:pt x="6405" y="104"/>
                  </a:cubicBezTo>
                  <a:cubicBezTo>
                    <a:pt x="5504" y="238"/>
                    <a:pt x="4870" y="1038"/>
                    <a:pt x="4937" y="1939"/>
                  </a:cubicBezTo>
                  <a:cubicBezTo>
                    <a:pt x="4564" y="1694"/>
                    <a:pt x="4189" y="1593"/>
                    <a:pt x="3839" y="1593"/>
                  </a:cubicBezTo>
                  <a:cubicBezTo>
                    <a:pt x="3000" y="1593"/>
                    <a:pt x="2310" y="2174"/>
                    <a:pt x="2169" y="2740"/>
                  </a:cubicBezTo>
                  <a:cubicBezTo>
                    <a:pt x="2035" y="3307"/>
                    <a:pt x="2135" y="3807"/>
                    <a:pt x="1702" y="4307"/>
                  </a:cubicBezTo>
                  <a:cubicBezTo>
                    <a:pt x="1505" y="4553"/>
                    <a:pt x="1195" y="4670"/>
                    <a:pt x="904" y="4670"/>
                  </a:cubicBezTo>
                  <a:cubicBezTo>
                    <a:pt x="602" y="4670"/>
                    <a:pt x="319" y="4545"/>
                    <a:pt x="200" y="4307"/>
                  </a:cubicBezTo>
                  <a:lnTo>
                    <a:pt x="200" y="4307"/>
                  </a:lnTo>
                  <a:cubicBezTo>
                    <a:pt x="0" y="5141"/>
                    <a:pt x="301" y="5775"/>
                    <a:pt x="1168" y="5808"/>
                  </a:cubicBezTo>
                  <a:cubicBezTo>
                    <a:pt x="834" y="6242"/>
                    <a:pt x="701" y="6809"/>
                    <a:pt x="834" y="7376"/>
                  </a:cubicBezTo>
                  <a:cubicBezTo>
                    <a:pt x="1001" y="8043"/>
                    <a:pt x="1568" y="8577"/>
                    <a:pt x="2302" y="8677"/>
                  </a:cubicBezTo>
                  <a:cubicBezTo>
                    <a:pt x="2302" y="9111"/>
                    <a:pt x="2402" y="9544"/>
                    <a:pt x="2602" y="9945"/>
                  </a:cubicBezTo>
                  <a:cubicBezTo>
                    <a:pt x="2836" y="10378"/>
                    <a:pt x="3169" y="10745"/>
                    <a:pt x="3570" y="10979"/>
                  </a:cubicBezTo>
                  <a:cubicBezTo>
                    <a:pt x="4870" y="11746"/>
                    <a:pt x="6372" y="12080"/>
                    <a:pt x="7806" y="12480"/>
                  </a:cubicBezTo>
                  <a:lnTo>
                    <a:pt x="9540" y="12980"/>
                  </a:lnTo>
                  <a:cubicBezTo>
                    <a:pt x="9641" y="13014"/>
                    <a:pt x="10141" y="13080"/>
                    <a:pt x="10208" y="13180"/>
                  </a:cubicBezTo>
                  <a:lnTo>
                    <a:pt x="13910" y="19585"/>
                  </a:lnTo>
                  <a:cubicBezTo>
                    <a:pt x="14344" y="17784"/>
                    <a:pt x="16345" y="16016"/>
                    <a:pt x="17279" y="14448"/>
                  </a:cubicBezTo>
                  <a:cubicBezTo>
                    <a:pt x="18213" y="12913"/>
                    <a:pt x="18747" y="11813"/>
                    <a:pt x="18780" y="10345"/>
                  </a:cubicBezTo>
                  <a:cubicBezTo>
                    <a:pt x="18780" y="9478"/>
                    <a:pt x="18347" y="8243"/>
                    <a:pt x="17713" y="7977"/>
                  </a:cubicBezTo>
                  <a:cubicBezTo>
                    <a:pt x="18680" y="4808"/>
                    <a:pt x="16412" y="3373"/>
                    <a:pt x="15378" y="2906"/>
                  </a:cubicBezTo>
                  <a:cubicBezTo>
                    <a:pt x="14911" y="2706"/>
                    <a:pt x="13877" y="2373"/>
                    <a:pt x="13410" y="2139"/>
                  </a:cubicBezTo>
                  <a:cubicBezTo>
                    <a:pt x="12743" y="1806"/>
                    <a:pt x="12643" y="1205"/>
                    <a:pt x="12109" y="705"/>
                  </a:cubicBezTo>
                  <a:cubicBezTo>
                    <a:pt x="11662" y="258"/>
                    <a:pt x="11043" y="0"/>
                    <a:pt x="10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2"/>
            <p:cNvSpPr/>
            <p:nvPr/>
          </p:nvSpPr>
          <p:spPr>
            <a:xfrm>
              <a:off x="5707325" y="1398325"/>
              <a:ext cx="433675" cy="495700"/>
            </a:xfrm>
            <a:custGeom>
              <a:avLst/>
              <a:gdLst/>
              <a:ahLst/>
              <a:cxnLst/>
              <a:rect l="l" t="t" r="r" b="b"/>
              <a:pathLst>
                <a:path w="17347" h="19828" extrusionOk="0">
                  <a:moveTo>
                    <a:pt x="4659" y="0"/>
                  </a:moveTo>
                  <a:cubicBezTo>
                    <a:pt x="3354" y="0"/>
                    <a:pt x="2231" y="319"/>
                    <a:pt x="1502" y="830"/>
                  </a:cubicBezTo>
                  <a:cubicBezTo>
                    <a:pt x="1002" y="1830"/>
                    <a:pt x="768" y="2931"/>
                    <a:pt x="801" y="4032"/>
                  </a:cubicBezTo>
                  <a:cubicBezTo>
                    <a:pt x="801" y="4566"/>
                    <a:pt x="735" y="5066"/>
                    <a:pt x="601" y="5566"/>
                  </a:cubicBezTo>
                  <a:cubicBezTo>
                    <a:pt x="101" y="7568"/>
                    <a:pt x="1" y="9703"/>
                    <a:pt x="334" y="11771"/>
                  </a:cubicBezTo>
                  <a:cubicBezTo>
                    <a:pt x="601" y="13339"/>
                    <a:pt x="1602" y="14606"/>
                    <a:pt x="3036" y="14906"/>
                  </a:cubicBezTo>
                  <a:cubicBezTo>
                    <a:pt x="3770" y="15040"/>
                    <a:pt x="4471" y="15140"/>
                    <a:pt x="5205" y="15173"/>
                  </a:cubicBezTo>
                  <a:lnTo>
                    <a:pt x="5238" y="16174"/>
                  </a:lnTo>
                  <a:cubicBezTo>
                    <a:pt x="4104" y="17542"/>
                    <a:pt x="3804" y="18509"/>
                    <a:pt x="5371" y="19343"/>
                  </a:cubicBezTo>
                  <a:cubicBezTo>
                    <a:pt x="5920" y="19646"/>
                    <a:pt x="6823" y="19827"/>
                    <a:pt x="7817" y="19827"/>
                  </a:cubicBezTo>
                  <a:cubicBezTo>
                    <a:pt x="9666" y="19827"/>
                    <a:pt x="11829" y="19202"/>
                    <a:pt x="12610" y="17575"/>
                  </a:cubicBezTo>
                  <a:lnTo>
                    <a:pt x="12977" y="11504"/>
                  </a:lnTo>
                  <a:cubicBezTo>
                    <a:pt x="13327" y="11834"/>
                    <a:pt x="13767" y="12006"/>
                    <a:pt x="14213" y="12006"/>
                  </a:cubicBezTo>
                  <a:cubicBezTo>
                    <a:pt x="14532" y="12006"/>
                    <a:pt x="14853" y="11918"/>
                    <a:pt x="15145" y="11737"/>
                  </a:cubicBezTo>
                  <a:cubicBezTo>
                    <a:pt x="16646" y="11004"/>
                    <a:pt x="17347" y="8869"/>
                    <a:pt x="16613" y="7334"/>
                  </a:cubicBezTo>
                  <a:cubicBezTo>
                    <a:pt x="16344" y="6725"/>
                    <a:pt x="15757" y="6472"/>
                    <a:pt x="15162" y="6472"/>
                  </a:cubicBezTo>
                  <a:cubicBezTo>
                    <a:pt x="14651" y="6472"/>
                    <a:pt x="14135" y="6659"/>
                    <a:pt x="13811" y="6967"/>
                  </a:cubicBezTo>
                  <a:cubicBezTo>
                    <a:pt x="13092" y="7621"/>
                    <a:pt x="12981" y="8403"/>
                    <a:pt x="12349" y="8403"/>
                  </a:cubicBezTo>
                  <a:cubicBezTo>
                    <a:pt x="12336" y="8403"/>
                    <a:pt x="12323" y="8402"/>
                    <a:pt x="12310" y="8402"/>
                  </a:cubicBezTo>
                  <a:cubicBezTo>
                    <a:pt x="11409" y="8368"/>
                    <a:pt x="11576" y="7001"/>
                    <a:pt x="11709" y="6434"/>
                  </a:cubicBezTo>
                  <a:cubicBezTo>
                    <a:pt x="10275" y="5533"/>
                    <a:pt x="9608" y="3865"/>
                    <a:pt x="10141" y="1864"/>
                  </a:cubicBezTo>
                  <a:cubicBezTo>
                    <a:pt x="8320" y="530"/>
                    <a:pt x="6339" y="0"/>
                    <a:pt x="465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72"/>
            <p:cNvSpPr/>
            <p:nvPr/>
          </p:nvSpPr>
          <p:spPr>
            <a:xfrm>
              <a:off x="5950000" y="1528300"/>
              <a:ext cx="110100" cy="54225"/>
            </a:xfrm>
            <a:custGeom>
              <a:avLst/>
              <a:gdLst/>
              <a:ahLst/>
              <a:cxnLst/>
              <a:rect l="l" t="t" r="r" b="b"/>
              <a:pathLst>
                <a:path w="4404" h="2169" extrusionOk="0">
                  <a:moveTo>
                    <a:pt x="168" y="0"/>
                  </a:moveTo>
                  <a:lnTo>
                    <a:pt x="1" y="1001"/>
                  </a:lnTo>
                  <a:lnTo>
                    <a:pt x="3703" y="2169"/>
                  </a:lnTo>
                  <a:cubicBezTo>
                    <a:pt x="3870" y="1902"/>
                    <a:pt x="4104" y="1668"/>
                    <a:pt x="4404" y="1535"/>
                  </a:cubicBez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72"/>
            <p:cNvSpPr/>
            <p:nvPr/>
          </p:nvSpPr>
          <p:spPr>
            <a:xfrm>
              <a:off x="5699000" y="1480750"/>
              <a:ext cx="263550" cy="142425"/>
            </a:xfrm>
            <a:custGeom>
              <a:avLst/>
              <a:gdLst/>
              <a:ahLst/>
              <a:cxnLst/>
              <a:rect l="l" t="t" r="r" b="b"/>
              <a:pathLst>
                <a:path w="10542" h="5697" extrusionOk="0">
                  <a:moveTo>
                    <a:pt x="1596" y="624"/>
                  </a:moveTo>
                  <a:cubicBezTo>
                    <a:pt x="2437" y="624"/>
                    <a:pt x="3658" y="1180"/>
                    <a:pt x="3936" y="1736"/>
                  </a:cubicBezTo>
                  <a:cubicBezTo>
                    <a:pt x="4070" y="2102"/>
                    <a:pt x="3836" y="2870"/>
                    <a:pt x="3569" y="3403"/>
                  </a:cubicBezTo>
                  <a:cubicBezTo>
                    <a:pt x="3503" y="3503"/>
                    <a:pt x="3403" y="3637"/>
                    <a:pt x="3303" y="3737"/>
                  </a:cubicBezTo>
                  <a:cubicBezTo>
                    <a:pt x="3117" y="4034"/>
                    <a:pt x="2664" y="4196"/>
                    <a:pt x="2194" y="4196"/>
                  </a:cubicBezTo>
                  <a:cubicBezTo>
                    <a:pt x="1819" y="4196"/>
                    <a:pt x="1434" y="4093"/>
                    <a:pt x="1168" y="3870"/>
                  </a:cubicBezTo>
                  <a:cubicBezTo>
                    <a:pt x="534" y="3337"/>
                    <a:pt x="567" y="2636"/>
                    <a:pt x="567" y="2269"/>
                  </a:cubicBezTo>
                  <a:cubicBezTo>
                    <a:pt x="567" y="1802"/>
                    <a:pt x="634" y="902"/>
                    <a:pt x="868" y="768"/>
                  </a:cubicBezTo>
                  <a:cubicBezTo>
                    <a:pt x="934" y="701"/>
                    <a:pt x="1034" y="668"/>
                    <a:pt x="1134" y="668"/>
                  </a:cubicBezTo>
                  <a:cubicBezTo>
                    <a:pt x="1201" y="635"/>
                    <a:pt x="1268" y="635"/>
                    <a:pt x="1335" y="635"/>
                  </a:cubicBezTo>
                  <a:lnTo>
                    <a:pt x="1401" y="635"/>
                  </a:lnTo>
                  <a:cubicBezTo>
                    <a:pt x="1463" y="627"/>
                    <a:pt x="1528" y="624"/>
                    <a:pt x="1596" y="624"/>
                  </a:cubicBezTo>
                  <a:close/>
                  <a:moveTo>
                    <a:pt x="7454" y="1803"/>
                  </a:moveTo>
                  <a:cubicBezTo>
                    <a:pt x="7607" y="1803"/>
                    <a:pt x="7758" y="1815"/>
                    <a:pt x="7906" y="1836"/>
                  </a:cubicBezTo>
                  <a:cubicBezTo>
                    <a:pt x="8807" y="1902"/>
                    <a:pt x="9340" y="2236"/>
                    <a:pt x="9540" y="2436"/>
                  </a:cubicBezTo>
                  <a:cubicBezTo>
                    <a:pt x="9741" y="2803"/>
                    <a:pt x="9374" y="3804"/>
                    <a:pt x="9173" y="4304"/>
                  </a:cubicBezTo>
                  <a:cubicBezTo>
                    <a:pt x="9140" y="4337"/>
                    <a:pt x="9107" y="4404"/>
                    <a:pt x="9073" y="4471"/>
                  </a:cubicBezTo>
                  <a:lnTo>
                    <a:pt x="9040" y="4538"/>
                  </a:lnTo>
                  <a:cubicBezTo>
                    <a:pt x="8783" y="5022"/>
                    <a:pt x="8277" y="5232"/>
                    <a:pt x="7753" y="5232"/>
                  </a:cubicBezTo>
                  <a:cubicBezTo>
                    <a:pt x="7122" y="5232"/>
                    <a:pt x="6463" y="4929"/>
                    <a:pt x="6171" y="4437"/>
                  </a:cubicBezTo>
                  <a:cubicBezTo>
                    <a:pt x="5771" y="3770"/>
                    <a:pt x="5771" y="2636"/>
                    <a:pt x="6105" y="2136"/>
                  </a:cubicBezTo>
                  <a:cubicBezTo>
                    <a:pt x="6205" y="2036"/>
                    <a:pt x="6305" y="2002"/>
                    <a:pt x="6438" y="1969"/>
                  </a:cubicBezTo>
                  <a:lnTo>
                    <a:pt x="6472" y="1969"/>
                  </a:lnTo>
                  <a:cubicBezTo>
                    <a:pt x="6791" y="1855"/>
                    <a:pt x="7125" y="1803"/>
                    <a:pt x="7454" y="1803"/>
                  </a:cubicBezTo>
                  <a:close/>
                  <a:moveTo>
                    <a:pt x="434" y="1"/>
                  </a:moveTo>
                  <a:cubicBezTo>
                    <a:pt x="300" y="1"/>
                    <a:pt x="67" y="201"/>
                    <a:pt x="34" y="468"/>
                  </a:cubicBezTo>
                  <a:cubicBezTo>
                    <a:pt x="0" y="868"/>
                    <a:pt x="200" y="1035"/>
                    <a:pt x="234" y="1335"/>
                  </a:cubicBezTo>
                  <a:cubicBezTo>
                    <a:pt x="200" y="1936"/>
                    <a:pt x="200" y="2503"/>
                    <a:pt x="234" y="3070"/>
                  </a:cubicBezTo>
                  <a:cubicBezTo>
                    <a:pt x="334" y="3870"/>
                    <a:pt x="968" y="4471"/>
                    <a:pt x="1768" y="4571"/>
                  </a:cubicBezTo>
                  <a:cubicBezTo>
                    <a:pt x="1937" y="4618"/>
                    <a:pt x="2107" y="4641"/>
                    <a:pt x="2275" y="4641"/>
                  </a:cubicBezTo>
                  <a:cubicBezTo>
                    <a:pt x="2935" y="4641"/>
                    <a:pt x="3557" y="4289"/>
                    <a:pt x="3903" y="3704"/>
                  </a:cubicBezTo>
                  <a:cubicBezTo>
                    <a:pt x="4321" y="3157"/>
                    <a:pt x="4336" y="2299"/>
                    <a:pt x="4846" y="2299"/>
                  </a:cubicBezTo>
                  <a:cubicBezTo>
                    <a:pt x="4864" y="2299"/>
                    <a:pt x="4884" y="2300"/>
                    <a:pt x="4904" y="2303"/>
                  </a:cubicBezTo>
                  <a:cubicBezTo>
                    <a:pt x="5471" y="2403"/>
                    <a:pt x="5237" y="3303"/>
                    <a:pt x="5437" y="3970"/>
                  </a:cubicBezTo>
                  <a:cubicBezTo>
                    <a:pt x="5638" y="4871"/>
                    <a:pt x="6405" y="5538"/>
                    <a:pt x="7305" y="5638"/>
                  </a:cubicBezTo>
                  <a:cubicBezTo>
                    <a:pt x="7461" y="5677"/>
                    <a:pt x="7620" y="5696"/>
                    <a:pt x="7778" y="5696"/>
                  </a:cubicBezTo>
                  <a:cubicBezTo>
                    <a:pt x="8162" y="5696"/>
                    <a:pt x="8543" y="5584"/>
                    <a:pt x="8873" y="5371"/>
                  </a:cubicBezTo>
                  <a:cubicBezTo>
                    <a:pt x="9540" y="4871"/>
                    <a:pt x="9674" y="3904"/>
                    <a:pt x="9941" y="3237"/>
                  </a:cubicBezTo>
                  <a:cubicBezTo>
                    <a:pt x="10074" y="2870"/>
                    <a:pt x="10374" y="2870"/>
                    <a:pt x="10441" y="2436"/>
                  </a:cubicBezTo>
                  <a:cubicBezTo>
                    <a:pt x="10541" y="2036"/>
                    <a:pt x="10208" y="1869"/>
                    <a:pt x="9907" y="1802"/>
                  </a:cubicBezTo>
                  <a:cubicBezTo>
                    <a:pt x="8940" y="1469"/>
                    <a:pt x="7939" y="1302"/>
                    <a:pt x="6939" y="1302"/>
                  </a:cubicBezTo>
                  <a:cubicBezTo>
                    <a:pt x="6091" y="1387"/>
                    <a:pt x="5675" y="1591"/>
                    <a:pt x="5263" y="1591"/>
                  </a:cubicBezTo>
                  <a:cubicBezTo>
                    <a:pt x="5188" y="1591"/>
                    <a:pt x="5114" y="1584"/>
                    <a:pt x="5037" y="1569"/>
                  </a:cubicBezTo>
                  <a:cubicBezTo>
                    <a:pt x="4503" y="1469"/>
                    <a:pt x="4270" y="1102"/>
                    <a:pt x="3436" y="635"/>
                  </a:cubicBezTo>
                  <a:cubicBezTo>
                    <a:pt x="2502" y="234"/>
                    <a:pt x="1468" y="34"/>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2"/>
            <p:cNvSpPr/>
            <p:nvPr/>
          </p:nvSpPr>
          <p:spPr>
            <a:xfrm>
              <a:off x="5754875" y="1539125"/>
              <a:ext cx="77575" cy="103450"/>
            </a:xfrm>
            <a:custGeom>
              <a:avLst/>
              <a:gdLst/>
              <a:ahLst/>
              <a:cxnLst/>
              <a:rect l="l" t="t" r="r" b="b"/>
              <a:pathLst>
                <a:path w="3103" h="4138" extrusionOk="0">
                  <a:moveTo>
                    <a:pt x="2635" y="1"/>
                  </a:moveTo>
                  <a:cubicBezTo>
                    <a:pt x="2569" y="1"/>
                    <a:pt x="2535" y="34"/>
                    <a:pt x="2502" y="68"/>
                  </a:cubicBezTo>
                  <a:cubicBezTo>
                    <a:pt x="2435" y="134"/>
                    <a:pt x="2302" y="234"/>
                    <a:pt x="2202" y="335"/>
                  </a:cubicBezTo>
                  <a:cubicBezTo>
                    <a:pt x="1968" y="535"/>
                    <a:pt x="1768" y="735"/>
                    <a:pt x="1568" y="935"/>
                  </a:cubicBezTo>
                  <a:cubicBezTo>
                    <a:pt x="1334" y="1235"/>
                    <a:pt x="1034" y="1535"/>
                    <a:pt x="767" y="1902"/>
                  </a:cubicBezTo>
                  <a:lnTo>
                    <a:pt x="467" y="2269"/>
                  </a:lnTo>
                  <a:cubicBezTo>
                    <a:pt x="400" y="2336"/>
                    <a:pt x="367" y="2403"/>
                    <a:pt x="300" y="2469"/>
                  </a:cubicBezTo>
                  <a:cubicBezTo>
                    <a:pt x="200" y="2603"/>
                    <a:pt x="100" y="2703"/>
                    <a:pt x="0" y="2836"/>
                  </a:cubicBezTo>
                  <a:lnTo>
                    <a:pt x="2068" y="4137"/>
                  </a:lnTo>
                  <a:lnTo>
                    <a:pt x="3102" y="768"/>
                  </a:lnTo>
                  <a:cubicBezTo>
                    <a:pt x="3069" y="368"/>
                    <a:pt x="3036" y="34"/>
                    <a:pt x="27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2"/>
            <p:cNvSpPr/>
            <p:nvPr/>
          </p:nvSpPr>
          <p:spPr>
            <a:xfrm>
              <a:off x="5837425" y="1667575"/>
              <a:ext cx="174325" cy="130950"/>
            </a:xfrm>
            <a:custGeom>
              <a:avLst/>
              <a:gdLst/>
              <a:ahLst/>
              <a:cxnLst/>
              <a:rect l="l" t="t" r="r" b="b"/>
              <a:pathLst>
                <a:path w="6973" h="5238" extrusionOk="0">
                  <a:moveTo>
                    <a:pt x="6972" y="0"/>
                  </a:moveTo>
                  <a:lnTo>
                    <a:pt x="6972" y="0"/>
                  </a:lnTo>
                  <a:cubicBezTo>
                    <a:pt x="6539" y="934"/>
                    <a:pt x="6005" y="1801"/>
                    <a:pt x="5404" y="2635"/>
                  </a:cubicBezTo>
                  <a:cubicBezTo>
                    <a:pt x="4070" y="4203"/>
                    <a:pt x="2336" y="4303"/>
                    <a:pt x="1" y="4403"/>
                  </a:cubicBezTo>
                  <a:lnTo>
                    <a:pt x="34" y="5237"/>
                  </a:lnTo>
                  <a:cubicBezTo>
                    <a:pt x="3636" y="5204"/>
                    <a:pt x="5071" y="4370"/>
                    <a:pt x="5738" y="3336"/>
                  </a:cubicBezTo>
                  <a:cubicBezTo>
                    <a:pt x="6338" y="2302"/>
                    <a:pt x="6739" y="1168"/>
                    <a:pt x="697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2"/>
            <p:cNvSpPr/>
            <p:nvPr/>
          </p:nvSpPr>
          <p:spPr>
            <a:xfrm>
              <a:off x="5861600" y="1546500"/>
              <a:ext cx="34750" cy="32750"/>
            </a:xfrm>
            <a:custGeom>
              <a:avLst/>
              <a:gdLst/>
              <a:ahLst/>
              <a:cxnLst/>
              <a:rect l="l" t="t" r="r" b="b"/>
              <a:pathLst>
                <a:path w="1390" h="1310" extrusionOk="0">
                  <a:moveTo>
                    <a:pt x="666" y="0"/>
                  </a:moveTo>
                  <a:cubicBezTo>
                    <a:pt x="371" y="0"/>
                    <a:pt x="80" y="181"/>
                    <a:pt x="34" y="573"/>
                  </a:cubicBezTo>
                  <a:cubicBezTo>
                    <a:pt x="1" y="940"/>
                    <a:pt x="234" y="1274"/>
                    <a:pt x="601" y="1307"/>
                  </a:cubicBezTo>
                  <a:cubicBezTo>
                    <a:pt x="622" y="1309"/>
                    <a:pt x="643" y="1310"/>
                    <a:pt x="664" y="1310"/>
                  </a:cubicBezTo>
                  <a:cubicBezTo>
                    <a:pt x="1005" y="1310"/>
                    <a:pt x="1304" y="1055"/>
                    <a:pt x="1335" y="740"/>
                  </a:cubicBezTo>
                  <a:cubicBezTo>
                    <a:pt x="1390" y="265"/>
                    <a:pt x="1025" y="0"/>
                    <a:pt x="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2"/>
            <p:cNvSpPr/>
            <p:nvPr/>
          </p:nvSpPr>
          <p:spPr>
            <a:xfrm>
              <a:off x="5888300" y="1480950"/>
              <a:ext cx="40050" cy="28200"/>
            </a:xfrm>
            <a:custGeom>
              <a:avLst/>
              <a:gdLst/>
              <a:ahLst/>
              <a:cxnLst/>
              <a:rect l="l" t="t" r="r" b="b"/>
              <a:pathLst>
                <a:path w="1602" h="1128" extrusionOk="0">
                  <a:moveTo>
                    <a:pt x="739" y="1"/>
                  </a:moveTo>
                  <a:cubicBezTo>
                    <a:pt x="427" y="1"/>
                    <a:pt x="127" y="189"/>
                    <a:pt x="0" y="493"/>
                  </a:cubicBezTo>
                  <a:lnTo>
                    <a:pt x="1468" y="1127"/>
                  </a:lnTo>
                  <a:cubicBezTo>
                    <a:pt x="1601" y="727"/>
                    <a:pt x="1435" y="260"/>
                    <a:pt x="1034" y="60"/>
                  </a:cubicBezTo>
                  <a:cubicBezTo>
                    <a:pt x="938" y="20"/>
                    <a:pt x="838"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2"/>
            <p:cNvSpPr/>
            <p:nvPr/>
          </p:nvSpPr>
          <p:spPr>
            <a:xfrm>
              <a:off x="5819075" y="1660900"/>
              <a:ext cx="58400" cy="34025"/>
            </a:xfrm>
            <a:custGeom>
              <a:avLst/>
              <a:gdLst/>
              <a:ahLst/>
              <a:cxnLst/>
              <a:rect l="l" t="t" r="r" b="b"/>
              <a:pathLst>
                <a:path w="2336" h="1361" extrusionOk="0">
                  <a:moveTo>
                    <a:pt x="2169" y="0"/>
                  </a:moveTo>
                  <a:lnTo>
                    <a:pt x="1" y="467"/>
                  </a:lnTo>
                  <a:cubicBezTo>
                    <a:pt x="117" y="989"/>
                    <a:pt x="586" y="1360"/>
                    <a:pt x="1123" y="1360"/>
                  </a:cubicBezTo>
                  <a:cubicBezTo>
                    <a:pt x="1204" y="1360"/>
                    <a:pt x="1286" y="1352"/>
                    <a:pt x="1368" y="1334"/>
                  </a:cubicBezTo>
                  <a:cubicBezTo>
                    <a:pt x="1969" y="1201"/>
                    <a:pt x="2336" y="601"/>
                    <a:pt x="2169"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2"/>
            <p:cNvSpPr/>
            <p:nvPr/>
          </p:nvSpPr>
          <p:spPr>
            <a:xfrm>
              <a:off x="5837425" y="1668225"/>
              <a:ext cx="36725" cy="26950"/>
            </a:xfrm>
            <a:custGeom>
              <a:avLst/>
              <a:gdLst/>
              <a:ahLst/>
              <a:cxnLst/>
              <a:rect l="l" t="t" r="r" b="b"/>
              <a:pathLst>
                <a:path w="1469" h="1078" extrusionOk="0">
                  <a:moveTo>
                    <a:pt x="1324" y="0"/>
                  </a:moveTo>
                  <a:cubicBezTo>
                    <a:pt x="712" y="0"/>
                    <a:pt x="155" y="389"/>
                    <a:pt x="1" y="1008"/>
                  </a:cubicBezTo>
                  <a:cubicBezTo>
                    <a:pt x="124" y="1049"/>
                    <a:pt x="261" y="1078"/>
                    <a:pt x="394" y="1078"/>
                  </a:cubicBezTo>
                  <a:cubicBezTo>
                    <a:pt x="477" y="1078"/>
                    <a:pt x="558" y="1067"/>
                    <a:pt x="634" y="1041"/>
                  </a:cubicBezTo>
                  <a:cubicBezTo>
                    <a:pt x="1101" y="941"/>
                    <a:pt x="1468" y="508"/>
                    <a:pt x="1468" y="7"/>
                  </a:cubicBezTo>
                  <a:cubicBezTo>
                    <a:pt x="1420" y="3"/>
                    <a:pt x="1372" y="0"/>
                    <a:pt x="132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2"/>
            <p:cNvSpPr/>
            <p:nvPr/>
          </p:nvSpPr>
          <p:spPr>
            <a:xfrm>
              <a:off x="5743200" y="1460700"/>
              <a:ext cx="40050" cy="20075"/>
            </a:xfrm>
            <a:custGeom>
              <a:avLst/>
              <a:gdLst/>
              <a:ahLst/>
              <a:cxnLst/>
              <a:rect l="l" t="t" r="r" b="b"/>
              <a:pathLst>
                <a:path w="1602" h="803" extrusionOk="0">
                  <a:moveTo>
                    <a:pt x="856" y="0"/>
                  </a:moveTo>
                  <a:cubicBezTo>
                    <a:pt x="837" y="0"/>
                    <a:pt x="819" y="1"/>
                    <a:pt x="801" y="2"/>
                  </a:cubicBezTo>
                  <a:cubicBezTo>
                    <a:pt x="334" y="2"/>
                    <a:pt x="0" y="369"/>
                    <a:pt x="0" y="803"/>
                  </a:cubicBezTo>
                  <a:lnTo>
                    <a:pt x="1601" y="770"/>
                  </a:lnTo>
                  <a:cubicBezTo>
                    <a:pt x="1601" y="354"/>
                    <a:pt x="1265"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2"/>
            <p:cNvSpPr/>
            <p:nvPr/>
          </p:nvSpPr>
          <p:spPr>
            <a:xfrm>
              <a:off x="5739850" y="1522450"/>
              <a:ext cx="37550" cy="32125"/>
            </a:xfrm>
            <a:custGeom>
              <a:avLst/>
              <a:gdLst/>
              <a:ahLst/>
              <a:cxnLst/>
              <a:rect l="l" t="t" r="r" b="b"/>
              <a:pathLst>
                <a:path w="1502" h="1285" extrusionOk="0">
                  <a:moveTo>
                    <a:pt x="668" y="1"/>
                  </a:moveTo>
                  <a:cubicBezTo>
                    <a:pt x="301" y="1"/>
                    <a:pt x="1" y="268"/>
                    <a:pt x="1" y="635"/>
                  </a:cubicBezTo>
                  <a:cubicBezTo>
                    <a:pt x="1" y="1022"/>
                    <a:pt x="312" y="1285"/>
                    <a:pt x="648" y="1285"/>
                  </a:cubicBezTo>
                  <a:cubicBezTo>
                    <a:pt x="803" y="1285"/>
                    <a:pt x="964" y="1228"/>
                    <a:pt x="1102" y="1102"/>
                  </a:cubicBezTo>
                  <a:cubicBezTo>
                    <a:pt x="1502" y="701"/>
                    <a:pt x="1235" y="34"/>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2"/>
            <p:cNvSpPr/>
            <p:nvPr/>
          </p:nvSpPr>
          <p:spPr>
            <a:xfrm>
              <a:off x="5310375" y="2472750"/>
              <a:ext cx="200175" cy="48425"/>
            </a:xfrm>
            <a:custGeom>
              <a:avLst/>
              <a:gdLst/>
              <a:ahLst/>
              <a:cxnLst/>
              <a:rect l="l" t="t" r="r" b="b"/>
              <a:pathLst>
                <a:path w="8007" h="1937" extrusionOk="0">
                  <a:moveTo>
                    <a:pt x="940" y="1"/>
                  </a:moveTo>
                  <a:cubicBezTo>
                    <a:pt x="895" y="1"/>
                    <a:pt x="859" y="6"/>
                    <a:pt x="835" y="16"/>
                  </a:cubicBezTo>
                  <a:cubicBezTo>
                    <a:pt x="1" y="316"/>
                    <a:pt x="535" y="1717"/>
                    <a:pt x="2536" y="1917"/>
                  </a:cubicBezTo>
                  <a:cubicBezTo>
                    <a:pt x="2638" y="1931"/>
                    <a:pt x="2751" y="1937"/>
                    <a:pt x="2873" y="1937"/>
                  </a:cubicBezTo>
                  <a:cubicBezTo>
                    <a:pt x="4578" y="1937"/>
                    <a:pt x="8007" y="717"/>
                    <a:pt x="8007" y="717"/>
                  </a:cubicBezTo>
                  <a:cubicBezTo>
                    <a:pt x="6925" y="392"/>
                    <a:pt x="5801" y="221"/>
                    <a:pt x="4667" y="221"/>
                  </a:cubicBezTo>
                  <a:cubicBezTo>
                    <a:pt x="4402" y="221"/>
                    <a:pt x="4136" y="231"/>
                    <a:pt x="3870" y="250"/>
                  </a:cubicBezTo>
                  <a:cubicBezTo>
                    <a:pt x="3706" y="260"/>
                    <a:pt x="3546" y="265"/>
                    <a:pt x="3390" y="265"/>
                  </a:cubicBezTo>
                  <a:cubicBezTo>
                    <a:pt x="2211" y="265"/>
                    <a:pt x="1285" y="1"/>
                    <a:pt x="94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2"/>
            <p:cNvSpPr/>
            <p:nvPr/>
          </p:nvSpPr>
          <p:spPr>
            <a:xfrm>
              <a:off x="5264525" y="1883550"/>
              <a:ext cx="1029925" cy="772575"/>
            </a:xfrm>
            <a:custGeom>
              <a:avLst/>
              <a:gdLst/>
              <a:ahLst/>
              <a:cxnLst/>
              <a:rect l="l" t="t" r="r" b="b"/>
              <a:pathLst>
                <a:path w="41197" h="30903" extrusionOk="0">
                  <a:moveTo>
                    <a:pt x="35993" y="1"/>
                  </a:moveTo>
                  <a:cubicBezTo>
                    <a:pt x="33157" y="2669"/>
                    <a:pt x="31289" y="11642"/>
                    <a:pt x="31289" y="11642"/>
                  </a:cubicBezTo>
                  <a:lnTo>
                    <a:pt x="28621" y="21683"/>
                  </a:lnTo>
                  <a:cubicBezTo>
                    <a:pt x="28621" y="21683"/>
                    <a:pt x="17579" y="24685"/>
                    <a:pt x="15078" y="25152"/>
                  </a:cubicBezTo>
                  <a:cubicBezTo>
                    <a:pt x="14801" y="25201"/>
                    <a:pt x="14525" y="25222"/>
                    <a:pt x="14250" y="25222"/>
                  </a:cubicBezTo>
                  <a:cubicBezTo>
                    <a:pt x="12835" y="25222"/>
                    <a:pt x="11443" y="24653"/>
                    <a:pt x="10074" y="24318"/>
                  </a:cubicBezTo>
                  <a:cubicBezTo>
                    <a:pt x="9920" y="24279"/>
                    <a:pt x="9767" y="24264"/>
                    <a:pt x="9615" y="24264"/>
                  </a:cubicBezTo>
                  <a:cubicBezTo>
                    <a:pt x="9112" y="24264"/>
                    <a:pt x="8619" y="24433"/>
                    <a:pt x="8106" y="24485"/>
                  </a:cubicBezTo>
                  <a:cubicBezTo>
                    <a:pt x="7305" y="24585"/>
                    <a:pt x="6505" y="24752"/>
                    <a:pt x="5704" y="24885"/>
                  </a:cubicBezTo>
                  <a:cubicBezTo>
                    <a:pt x="4937" y="24985"/>
                    <a:pt x="4203" y="25252"/>
                    <a:pt x="3603" y="25719"/>
                  </a:cubicBezTo>
                  <a:cubicBezTo>
                    <a:pt x="2936" y="26286"/>
                    <a:pt x="2135" y="26720"/>
                    <a:pt x="1468" y="27287"/>
                  </a:cubicBezTo>
                  <a:cubicBezTo>
                    <a:pt x="1168" y="27554"/>
                    <a:pt x="834" y="27754"/>
                    <a:pt x="534" y="27954"/>
                  </a:cubicBezTo>
                  <a:cubicBezTo>
                    <a:pt x="334" y="28087"/>
                    <a:pt x="167" y="28154"/>
                    <a:pt x="100" y="28388"/>
                  </a:cubicBezTo>
                  <a:cubicBezTo>
                    <a:pt x="0" y="28855"/>
                    <a:pt x="534" y="29121"/>
                    <a:pt x="901" y="29255"/>
                  </a:cubicBezTo>
                  <a:cubicBezTo>
                    <a:pt x="1201" y="29355"/>
                    <a:pt x="1501" y="29388"/>
                    <a:pt x="1801" y="29422"/>
                  </a:cubicBezTo>
                  <a:cubicBezTo>
                    <a:pt x="2002" y="29422"/>
                    <a:pt x="2202" y="29455"/>
                    <a:pt x="2369" y="29555"/>
                  </a:cubicBezTo>
                  <a:cubicBezTo>
                    <a:pt x="2469" y="29655"/>
                    <a:pt x="2502" y="29822"/>
                    <a:pt x="2569" y="29922"/>
                  </a:cubicBezTo>
                  <a:cubicBezTo>
                    <a:pt x="2735" y="30089"/>
                    <a:pt x="2936" y="30189"/>
                    <a:pt x="3169" y="30256"/>
                  </a:cubicBezTo>
                  <a:cubicBezTo>
                    <a:pt x="3469" y="30256"/>
                    <a:pt x="3736" y="30322"/>
                    <a:pt x="4036" y="30422"/>
                  </a:cubicBezTo>
                  <a:cubicBezTo>
                    <a:pt x="4203" y="30522"/>
                    <a:pt x="4370" y="30622"/>
                    <a:pt x="4570" y="30723"/>
                  </a:cubicBezTo>
                  <a:cubicBezTo>
                    <a:pt x="4890" y="30843"/>
                    <a:pt x="5235" y="30903"/>
                    <a:pt x="5581" y="30903"/>
                  </a:cubicBezTo>
                  <a:cubicBezTo>
                    <a:pt x="5812" y="30903"/>
                    <a:pt x="6045" y="30876"/>
                    <a:pt x="6271" y="30823"/>
                  </a:cubicBezTo>
                  <a:cubicBezTo>
                    <a:pt x="6938" y="30656"/>
                    <a:pt x="7639" y="30489"/>
                    <a:pt x="8339" y="30356"/>
                  </a:cubicBezTo>
                  <a:cubicBezTo>
                    <a:pt x="8552" y="30318"/>
                    <a:pt x="8769" y="30299"/>
                    <a:pt x="8988" y="30299"/>
                  </a:cubicBezTo>
                  <a:cubicBezTo>
                    <a:pt x="9352" y="30299"/>
                    <a:pt x="9720" y="30351"/>
                    <a:pt x="10074" y="30456"/>
                  </a:cubicBezTo>
                  <a:cubicBezTo>
                    <a:pt x="10741" y="30656"/>
                    <a:pt x="11475" y="30789"/>
                    <a:pt x="12209" y="30889"/>
                  </a:cubicBezTo>
                  <a:cubicBezTo>
                    <a:pt x="12509" y="30889"/>
                    <a:pt x="12809" y="30856"/>
                    <a:pt x="13110" y="30823"/>
                  </a:cubicBezTo>
                  <a:cubicBezTo>
                    <a:pt x="13643" y="30723"/>
                    <a:pt x="14144" y="30622"/>
                    <a:pt x="14677" y="30522"/>
                  </a:cubicBezTo>
                  <a:cubicBezTo>
                    <a:pt x="14944" y="30489"/>
                    <a:pt x="15878" y="30356"/>
                    <a:pt x="16112" y="30289"/>
                  </a:cubicBezTo>
                  <a:cubicBezTo>
                    <a:pt x="16612" y="30189"/>
                    <a:pt x="27220" y="29755"/>
                    <a:pt x="30789" y="29221"/>
                  </a:cubicBezTo>
                  <a:cubicBezTo>
                    <a:pt x="35159" y="28554"/>
                    <a:pt x="35526" y="27720"/>
                    <a:pt x="36526" y="24218"/>
                  </a:cubicBezTo>
                  <a:cubicBezTo>
                    <a:pt x="37761" y="19948"/>
                    <a:pt x="37961" y="19548"/>
                    <a:pt x="39028" y="15011"/>
                  </a:cubicBezTo>
                  <a:cubicBezTo>
                    <a:pt x="40462" y="9040"/>
                    <a:pt x="41196" y="6872"/>
                    <a:pt x="40462" y="4437"/>
                  </a:cubicBezTo>
                  <a:cubicBezTo>
                    <a:pt x="39862" y="2336"/>
                    <a:pt x="38027" y="768"/>
                    <a:pt x="359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2"/>
            <p:cNvSpPr/>
            <p:nvPr/>
          </p:nvSpPr>
          <p:spPr>
            <a:xfrm>
              <a:off x="6007550" y="1876875"/>
              <a:ext cx="292725" cy="493500"/>
            </a:xfrm>
            <a:custGeom>
              <a:avLst/>
              <a:gdLst/>
              <a:ahLst/>
              <a:cxnLst/>
              <a:rect l="l" t="t" r="r" b="b"/>
              <a:pathLst>
                <a:path w="11709" h="19740" extrusionOk="0">
                  <a:moveTo>
                    <a:pt x="6105" y="1"/>
                  </a:moveTo>
                  <a:cubicBezTo>
                    <a:pt x="3269" y="2603"/>
                    <a:pt x="2102" y="8073"/>
                    <a:pt x="1535" y="10208"/>
                  </a:cubicBezTo>
                  <a:cubicBezTo>
                    <a:pt x="968" y="12343"/>
                    <a:pt x="0" y="16879"/>
                    <a:pt x="0" y="16879"/>
                  </a:cubicBezTo>
                  <a:cubicBezTo>
                    <a:pt x="0" y="16879"/>
                    <a:pt x="634" y="18214"/>
                    <a:pt x="3536" y="19081"/>
                  </a:cubicBezTo>
                  <a:cubicBezTo>
                    <a:pt x="4873" y="19527"/>
                    <a:pt x="6256" y="19740"/>
                    <a:pt x="7647" y="19740"/>
                  </a:cubicBezTo>
                  <a:cubicBezTo>
                    <a:pt x="7922" y="19740"/>
                    <a:pt x="8198" y="19731"/>
                    <a:pt x="8473" y="19715"/>
                  </a:cubicBezTo>
                  <a:cubicBezTo>
                    <a:pt x="8473" y="19715"/>
                    <a:pt x="11709" y="9207"/>
                    <a:pt x="11142" y="5771"/>
                  </a:cubicBezTo>
                  <a:cubicBezTo>
                    <a:pt x="10575" y="2336"/>
                    <a:pt x="8240" y="1001"/>
                    <a:pt x="6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2"/>
            <p:cNvSpPr/>
            <p:nvPr/>
          </p:nvSpPr>
          <p:spPr>
            <a:xfrm>
              <a:off x="4518150" y="2122900"/>
              <a:ext cx="744725" cy="833575"/>
            </a:xfrm>
            <a:custGeom>
              <a:avLst/>
              <a:gdLst/>
              <a:ahLst/>
              <a:cxnLst/>
              <a:rect l="l" t="t" r="r" b="b"/>
              <a:pathLst>
                <a:path w="29789" h="33343" extrusionOk="0">
                  <a:moveTo>
                    <a:pt x="468" y="0"/>
                  </a:moveTo>
                  <a:cubicBezTo>
                    <a:pt x="167" y="300"/>
                    <a:pt x="1" y="734"/>
                    <a:pt x="1" y="1201"/>
                  </a:cubicBezTo>
                  <a:cubicBezTo>
                    <a:pt x="1" y="1268"/>
                    <a:pt x="1" y="1368"/>
                    <a:pt x="1" y="1468"/>
                  </a:cubicBezTo>
                  <a:lnTo>
                    <a:pt x="2736" y="17646"/>
                  </a:lnTo>
                  <a:cubicBezTo>
                    <a:pt x="2803" y="18146"/>
                    <a:pt x="3103" y="18580"/>
                    <a:pt x="3570" y="18814"/>
                  </a:cubicBezTo>
                  <a:lnTo>
                    <a:pt x="28321" y="33124"/>
                  </a:lnTo>
                  <a:cubicBezTo>
                    <a:pt x="28578" y="33262"/>
                    <a:pt x="28871" y="33342"/>
                    <a:pt x="29172" y="33342"/>
                  </a:cubicBezTo>
                  <a:cubicBezTo>
                    <a:pt x="29377" y="33342"/>
                    <a:pt x="29585" y="33305"/>
                    <a:pt x="29788" y="33224"/>
                  </a:cubicBezTo>
                  <a:lnTo>
                    <a:pt x="26820" y="15745"/>
                  </a:lnTo>
                  <a:cubicBezTo>
                    <a:pt x="26753" y="15378"/>
                    <a:pt x="26553" y="15044"/>
                    <a:pt x="26219" y="14844"/>
                  </a:cubicBezTo>
                  <a:lnTo>
                    <a:pt x="4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2"/>
            <p:cNvSpPr/>
            <p:nvPr/>
          </p:nvSpPr>
          <p:spPr>
            <a:xfrm>
              <a:off x="4530650" y="2116225"/>
              <a:ext cx="742225" cy="837275"/>
            </a:xfrm>
            <a:custGeom>
              <a:avLst/>
              <a:gdLst/>
              <a:ahLst/>
              <a:cxnLst/>
              <a:rect l="l" t="t" r="r" b="b"/>
              <a:pathLst>
                <a:path w="29689" h="33491" extrusionOk="0">
                  <a:moveTo>
                    <a:pt x="368" y="0"/>
                  </a:moveTo>
                  <a:cubicBezTo>
                    <a:pt x="234" y="67"/>
                    <a:pt x="101" y="134"/>
                    <a:pt x="1" y="234"/>
                  </a:cubicBezTo>
                  <a:lnTo>
                    <a:pt x="25753" y="15111"/>
                  </a:lnTo>
                  <a:cubicBezTo>
                    <a:pt x="26086" y="15311"/>
                    <a:pt x="26286" y="15611"/>
                    <a:pt x="26353" y="15978"/>
                  </a:cubicBezTo>
                  <a:lnTo>
                    <a:pt x="29288" y="33491"/>
                  </a:lnTo>
                  <a:cubicBezTo>
                    <a:pt x="29355" y="33457"/>
                    <a:pt x="29422" y="33424"/>
                    <a:pt x="29522" y="33391"/>
                  </a:cubicBezTo>
                  <a:lnTo>
                    <a:pt x="29689" y="33291"/>
                  </a:lnTo>
                  <a:lnTo>
                    <a:pt x="26753" y="15778"/>
                  </a:lnTo>
                  <a:cubicBezTo>
                    <a:pt x="26687" y="15411"/>
                    <a:pt x="26453" y="15078"/>
                    <a:pt x="26153" y="14877"/>
                  </a:cubicBezTo>
                  <a:lnTo>
                    <a:pt x="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2"/>
            <p:cNvSpPr/>
            <p:nvPr/>
          </p:nvSpPr>
          <p:spPr>
            <a:xfrm>
              <a:off x="5183625" y="2496500"/>
              <a:ext cx="89250" cy="457000"/>
            </a:xfrm>
            <a:custGeom>
              <a:avLst/>
              <a:gdLst/>
              <a:ahLst/>
              <a:cxnLst/>
              <a:rect l="l" t="t" r="r" b="b"/>
              <a:pathLst>
                <a:path w="3570" h="18280" extrusionOk="0">
                  <a:moveTo>
                    <a:pt x="401" y="0"/>
                  </a:moveTo>
                  <a:lnTo>
                    <a:pt x="1" y="234"/>
                  </a:lnTo>
                  <a:cubicBezTo>
                    <a:pt x="101" y="400"/>
                    <a:pt x="201" y="567"/>
                    <a:pt x="234" y="767"/>
                  </a:cubicBezTo>
                  <a:lnTo>
                    <a:pt x="3169" y="18280"/>
                  </a:lnTo>
                  <a:cubicBezTo>
                    <a:pt x="3236" y="18246"/>
                    <a:pt x="3303" y="18213"/>
                    <a:pt x="3403" y="18146"/>
                  </a:cubicBezTo>
                  <a:lnTo>
                    <a:pt x="3570" y="18080"/>
                  </a:lnTo>
                  <a:lnTo>
                    <a:pt x="634" y="567"/>
                  </a:lnTo>
                  <a:cubicBezTo>
                    <a:pt x="601" y="367"/>
                    <a:pt x="534" y="167"/>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2"/>
            <p:cNvSpPr/>
            <p:nvPr/>
          </p:nvSpPr>
          <p:spPr>
            <a:xfrm>
              <a:off x="4802325" y="2491025"/>
              <a:ext cx="114350" cy="116450"/>
            </a:xfrm>
            <a:custGeom>
              <a:avLst/>
              <a:gdLst/>
              <a:ahLst/>
              <a:cxnLst/>
              <a:rect l="l" t="t" r="r" b="b"/>
              <a:pathLst>
                <a:path w="4574" h="4658" extrusionOk="0">
                  <a:moveTo>
                    <a:pt x="839" y="0"/>
                  </a:moveTo>
                  <a:cubicBezTo>
                    <a:pt x="295" y="0"/>
                    <a:pt x="1" y="377"/>
                    <a:pt x="108" y="1086"/>
                  </a:cubicBezTo>
                  <a:cubicBezTo>
                    <a:pt x="309" y="2154"/>
                    <a:pt x="1409" y="3588"/>
                    <a:pt x="2610" y="4289"/>
                  </a:cubicBezTo>
                  <a:cubicBezTo>
                    <a:pt x="3039" y="4539"/>
                    <a:pt x="3421" y="4657"/>
                    <a:pt x="3726" y="4657"/>
                  </a:cubicBezTo>
                  <a:cubicBezTo>
                    <a:pt x="4275" y="4657"/>
                    <a:pt x="4573" y="4274"/>
                    <a:pt x="4445" y="3588"/>
                  </a:cubicBezTo>
                  <a:cubicBezTo>
                    <a:pt x="4278" y="2487"/>
                    <a:pt x="3177" y="1053"/>
                    <a:pt x="1943" y="353"/>
                  </a:cubicBezTo>
                  <a:cubicBezTo>
                    <a:pt x="1516" y="115"/>
                    <a:pt x="1139" y="0"/>
                    <a:pt x="8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2"/>
            <p:cNvSpPr/>
            <p:nvPr/>
          </p:nvSpPr>
          <p:spPr>
            <a:xfrm>
              <a:off x="2499200" y="4081800"/>
              <a:ext cx="35900" cy="26700"/>
            </a:xfrm>
            <a:custGeom>
              <a:avLst/>
              <a:gdLst/>
              <a:ahLst/>
              <a:cxnLst/>
              <a:rect l="l" t="t" r="r" b="b"/>
              <a:pathLst>
                <a:path w="1436" h="1068" extrusionOk="0">
                  <a:moveTo>
                    <a:pt x="34" y="0"/>
                  </a:moveTo>
                  <a:lnTo>
                    <a:pt x="1" y="1068"/>
                  </a:lnTo>
                  <a:lnTo>
                    <a:pt x="1435" y="367"/>
                  </a:lnTo>
                  <a:lnTo>
                    <a:pt x="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2"/>
            <p:cNvSpPr/>
            <p:nvPr/>
          </p:nvSpPr>
          <p:spPr>
            <a:xfrm>
              <a:off x="2427500" y="4011475"/>
              <a:ext cx="429500" cy="223350"/>
            </a:xfrm>
            <a:custGeom>
              <a:avLst/>
              <a:gdLst/>
              <a:ahLst/>
              <a:cxnLst/>
              <a:rect l="l" t="t" r="r" b="b"/>
              <a:pathLst>
                <a:path w="17180" h="8934" extrusionOk="0">
                  <a:moveTo>
                    <a:pt x="300" y="1"/>
                  </a:moveTo>
                  <a:cubicBezTo>
                    <a:pt x="142" y="1"/>
                    <a:pt x="49" y="36"/>
                    <a:pt x="34" y="111"/>
                  </a:cubicBezTo>
                  <a:cubicBezTo>
                    <a:pt x="0" y="311"/>
                    <a:pt x="0" y="545"/>
                    <a:pt x="34" y="778"/>
                  </a:cubicBezTo>
                  <a:lnTo>
                    <a:pt x="0" y="712"/>
                  </a:lnTo>
                  <a:lnTo>
                    <a:pt x="300" y="2780"/>
                  </a:lnTo>
                  <a:cubicBezTo>
                    <a:pt x="1034" y="3380"/>
                    <a:pt x="1935" y="3780"/>
                    <a:pt x="2869" y="3881"/>
                  </a:cubicBezTo>
                  <a:cubicBezTo>
                    <a:pt x="2869" y="3780"/>
                    <a:pt x="2869" y="3180"/>
                    <a:pt x="2902" y="2813"/>
                  </a:cubicBezTo>
                  <a:cubicBezTo>
                    <a:pt x="3403" y="3013"/>
                    <a:pt x="3903" y="3280"/>
                    <a:pt x="4370" y="3614"/>
                  </a:cubicBezTo>
                  <a:cubicBezTo>
                    <a:pt x="5404" y="4314"/>
                    <a:pt x="6105" y="5515"/>
                    <a:pt x="7239" y="6949"/>
                  </a:cubicBezTo>
                  <a:cubicBezTo>
                    <a:pt x="8073" y="7984"/>
                    <a:pt x="9507" y="8484"/>
                    <a:pt x="11709" y="8817"/>
                  </a:cubicBezTo>
                  <a:cubicBezTo>
                    <a:pt x="12269" y="8897"/>
                    <a:pt x="12814" y="8933"/>
                    <a:pt x="13326" y="8933"/>
                  </a:cubicBezTo>
                  <a:cubicBezTo>
                    <a:pt x="14951" y="8933"/>
                    <a:pt x="16256" y="8573"/>
                    <a:pt x="16712" y="8117"/>
                  </a:cubicBezTo>
                  <a:cubicBezTo>
                    <a:pt x="17179" y="7583"/>
                    <a:pt x="16979" y="6683"/>
                    <a:pt x="16879" y="6516"/>
                  </a:cubicBezTo>
                  <a:cubicBezTo>
                    <a:pt x="16879" y="6516"/>
                    <a:pt x="2459"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2"/>
            <p:cNvSpPr/>
            <p:nvPr/>
          </p:nvSpPr>
          <p:spPr>
            <a:xfrm>
              <a:off x="2425825" y="3706525"/>
              <a:ext cx="441175" cy="508175"/>
            </a:xfrm>
            <a:custGeom>
              <a:avLst/>
              <a:gdLst/>
              <a:ahLst/>
              <a:cxnLst/>
              <a:rect l="l" t="t" r="r" b="b"/>
              <a:pathLst>
                <a:path w="17647" h="20327" extrusionOk="0">
                  <a:moveTo>
                    <a:pt x="7773" y="0"/>
                  </a:moveTo>
                  <a:lnTo>
                    <a:pt x="701" y="167"/>
                  </a:lnTo>
                  <a:cubicBezTo>
                    <a:pt x="934" y="1435"/>
                    <a:pt x="1268" y="3136"/>
                    <a:pt x="1368" y="4570"/>
                  </a:cubicBezTo>
                  <a:cubicBezTo>
                    <a:pt x="1568" y="6739"/>
                    <a:pt x="1602" y="7206"/>
                    <a:pt x="734" y="9374"/>
                  </a:cubicBezTo>
                  <a:cubicBezTo>
                    <a:pt x="467" y="10008"/>
                    <a:pt x="101" y="10641"/>
                    <a:pt x="67" y="11308"/>
                  </a:cubicBezTo>
                  <a:cubicBezTo>
                    <a:pt x="0" y="12409"/>
                    <a:pt x="901" y="13377"/>
                    <a:pt x="1868" y="13910"/>
                  </a:cubicBezTo>
                  <a:cubicBezTo>
                    <a:pt x="2702" y="14377"/>
                    <a:pt x="3603" y="14577"/>
                    <a:pt x="4404" y="15044"/>
                  </a:cubicBezTo>
                  <a:cubicBezTo>
                    <a:pt x="5204" y="15612"/>
                    <a:pt x="5905" y="16279"/>
                    <a:pt x="6472" y="17079"/>
                  </a:cubicBezTo>
                  <a:cubicBezTo>
                    <a:pt x="7039" y="17780"/>
                    <a:pt x="7472" y="18647"/>
                    <a:pt x="8240" y="19147"/>
                  </a:cubicBezTo>
                  <a:cubicBezTo>
                    <a:pt x="9074" y="19648"/>
                    <a:pt x="10008" y="19948"/>
                    <a:pt x="10975" y="20081"/>
                  </a:cubicBezTo>
                  <a:cubicBezTo>
                    <a:pt x="11816" y="20245"/>
                    <a:pt x="12656" y="20327"/>
                    <a:pt x="13508" y="20327"/>
                  </a:cubicBezTo>
                  <a:cubicBezTo>
                    <a:pt x="13873" y="20327"/>
                    <a:pt x="14241" y="20312"/>
                    <a:pt x="14611" y="20282"/>
                  </a:cubicBezTo>
                  <a:cubicBezTo>
                    <a:pt x="16345" y="20182"/>
                    <a:pt x="17646" y="19548"/>
                    <a:pt x="16479" y="18347"/>
                  </a:cubicBezTo>
                  <a:cubicBezTo>
                    <a:pt x="16345" y="18180"/>
                    <a:pt x="15745" y="17513"/>
                    <a:pt x="14944" y="16812"/>
                  </a:cubicBezTo>
                  <a:cubicBezTo>
                    <a:pt x="14244" y="16212"/>
                    <a:pt x="13410" y="15411"/>
                    <a:pt x="12543" y="14778"/>
                  </a:cubicBezTo>
                  <a:cubicBezTo>
                    <a:pt x="12109" y="14477"/>
                    <a:pt x="11742" y="14144"/>
                    <a:pt x="11375" y="13810"/>
                  </a:cubicBezTo>
                  <a:cubicBezTo>
                    <a:pt x="11075" y="13477"/>
                    <a:pt x="10775" y="13176"/>
                    <a:pt x="10541" y="12810"/>
                  </a:cubicBezTo>
                  <a:cubicBezTo>
                    <a:pt x="9741" y="11775"/>
                    <a:pt x="9074" y="10641"/>
                    <a:pt x="8540" y="9440"/>
                  </a:cubicBezTo>
                  <a:cubicBezTo>
                    <a:pt x="8240" y="8873"/>
                    <a:pt x="8006" y="8273"/>
                    <a:pt x="7839" y="7673"/>
                  </a:cubicBezTo>
                  <a:cubicBezTo>
                    <a:pt x="7739" y="7005"/>
                    <a:pt x="7673" y="6372"/>
                    <a:pt x="7673" y="5704"/>
                  </a:cubicBezTo>
                  <a:cubicBezTo>
                    <a:pt x="7673" y="2736"/>
                    <a:pt x="7739" y="2269"/>
                    <a:pt x="7773"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2"/>
            <p:cNvSpPr/>
            <p:nvPr/>
          </p:nvSpPr>
          <p:spPr>
            <a:xfrm>
              <a:off x="2420825" y="3929175"/>
              <a:ext cx="434500" cy="290675"/>
            </a:xfrm>
            <a:custGeom>
              <a:avLst/>
              <a:gdLst/>
              <a:ahLst/>
              <a:cxnLst/>
              <a:rect l="l" t="t" r="r" b="b"/>
              <a:pathLst>
                <a:path w="17380" h="11627" extrusionOk="0">
                  <a:moveTo>
                    <a:pt x="1101" y="1"/>
                  </a:moveTo>
                  <a:cubicBezTo>
                    <a:pt x="934" y="434"/>
                    <a:pt x="734" y="835"/>
                    <a:pt x="501" y="1268"/>
                  </a:cubicBezTo>
                  <a:cubicBezTo>
                    <a:pt x="0" y="2002"/>
                    <a:pt x="0" y="3003"/>
                    <a:pt x="501" y="3770"/>
                  </a:cubicBezTo>
                  <a:cubicBezTo>
                    <a:pt x="1068" y="4637"/>
                    <a:pt x="1968" y="5271"/>
                    <a:pt x="3002" y="5471"/>
                  </a:cubicBezTo>
                  <a:cubicBezTo>
                    <a:pt x="3803" y="3003"/>
                    <a:pt x="2135" y="534"/>
                    <a:pt x="1101" y="1"/>
                  </a:cubicBezTo>
                  <a:close/>
                  <a:moveTo>
                    <a:pt x="11733" y="5606"/>
                  </a:moveTo>
                  <a:cubicBezTo>
                    <a:pt x="11210" y="5606"/>
                    <a:pt x="10685" y="5746"/>
                    <a:pt x="10208" y="6005"/>
                  </a:cubicBezTo>
                  <a:cubicBezTo>
                    <a:pt x="7706" y="7273"/>
                    <a:pt x="7272" y="9107"/>
                    <a:pt x="7272" y="9107"/>
                  </a:cubicBezTo>
                  <a:cubicBezTo>
                    <a:pt x="7706" y="9908"/>
                    <a:pt x="8406" y="10542"/>
                    <a:pt x="9307" y="10842"/>
                  </a:cubicBezTo>
                  <a:cubicBezTo>
                    <a:pt x="10517" y="11383"/>
                    <a:pt x="12146" y="11626"/>
                    <a:pt x="13622" y="11626"/>
                  </a:cubicBezTo>
                  <a:cubicBezTo>
                    <a:pt x="15604" y="11626"/>
                    <a:pt x="17308" y="11187"/>
                    <a:pt x="17346" y="10442"/>
                  </a:cubicBezTo>
                  <a:cubicBezTo>
                    <a:pt x="17379" y="9608"/>
                    <a:pt x="16612" y="8974"/>
                    <a:pt x="15745" y="8240"/>
                  </a:cubicBezTo>
                  <a:cubicBezTo>
                    <a:pt x="15011" y="7606"/>
                    <a:pt x="14010" y="6772"/>
                    <a:pt x="12776" y="5805"/>
                  </a:cubicBezTo>
                  <a:cubicBezTo>
                    <a:pt x="12440" y="5670"/>
                    <a:pt x="12087" y="5606"/>
                    <a:pt x="11733" y="56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2"/>
            <p:cNvSpPr/>
            <p:nvPr/>
          </p:nvSpPr>
          <p:spPr>
            <a:xfrm>
              <a:off x="1929625" y="3957525"/>
              <a:ext cx="194350" cy="418800"/>
            </a:xfrm>
            <a:custGeom>
              <a:avLst/>
              <a:gdLst/>
              <a:ahLst/>
              <a:cxnLst/>
              <a:rect l="l" t="t" r="r" b="b"/>
              <a:pathLst>
                <a:path w="7774" h="16752" extrusionOk="0">
                  <a:moveTo>
                    <a:pt x="2303" y="1"/>
                  </a:moveTo>
                  <a:cubicBezTo>
                    <a:pt x="2303" y="1"/>
                    <a:pt x="2036" y="1402"/>
                    <a:pt x="1302" y="4004"/>
                  </a:cubicBezTo>
                  <a:cubicBezTo>
                    <a:pt x="701" y="6205"/>
                    <a:pt x="1" y="8740"/>
                    <a:pt x="168" y="10542"/>
                  </a:cubicBezTo>
                  <a:cubicBezTo>
                    <a:pt x="368" y="13144"/>
                    <a:pt x="1269" y="14745"/>
                    <a:pt x="2803" y="16012"/>
                  </a:cubicBezTo>
                  <a:cubicBezTo>
                    <a:pt x="3445" y="16533"/>
                    <a:pt x="4011" y="16751"/>
                    <a:pt x="4508" y="16751"/>
                  </a:cubicBezTo>
                  <a:cubicBezTo>
                    <a:pt x="5918" y="16751"/>
                    <a:pt x="6771" y="14990"/>
                    <a:pt x="7239" y="13411"/>
                  </a:cubicBezTo>
                  <a:cubicBezTo>
                    <a:pt x="7773" y="11609"/>
                    <a:pt x="7306" y="8474"/>
                    <a:pt x="7206" y="6639"/>
                  </a:cubicBezTo>
                  <a:cubicBezTo>
                    <a:pt x="7073" y="4638"/>
                    <a:pt x="7640" y="1836"/>
                    <a:pt x="7206" y="1102"/>
                  </a:cubicBezTo>
                  <a:lnTo>
                    <a:pt x="2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2"/>
            <p:cNvSpPr/>
            <p:nvPr/>
          </p:nvSpPr>
          <p:spPr>
            <a:xfrm>
              <a:off x="1937150" y="3648975"/>
              <a:ext cx="235175" cy="658825"/>
            </a:xfrm>
            <a:custGeom>
              <a:avLst/>
              <a:gdLst/>
              <a:ahLst/>
              <a:cxnLst/>
              <a:rect l="l" t="t" r="r" b="b"/>
              <a:pathLst>
                <a:path w="9407" h="26353" extrusionOk="0">
                  <a:moveTo>
                    <a:pt x="1902" y="1"/>
                  </a:moveTo>
                  <a:cubicBezTo>
                    <a:pt x="1735" y="4237"/>
                    <a:pt x="2235" y="7206"/>
                    <a:pt x="2268" y="9941"/>
                  </a:cubicBezTo>
                  <a:cubicBezTo>
                    <a:pt x="2235" y="11142"/>
                    <a:pt x="2135" y="12376"/>
                    <a:pt x="1868" y="13577"/>
                  </a:cubicBezTo>
                  <a:cubicBezTo>
                    <a:pt x="1501" y="15312"/>
                    <a:pt x="901" y="17713"/>
                    <a:pt x="634" y="18848"/>
                  </a:cubicBezTo>
                  <a:cubicBezTo>
                    <a:pt x="267" y="20415"/>
                    <a:pt x="0" y="21416"/>
                    <a:pt x="534" y="23151"/>
                  </a:cubicBezTo>
                  <a:cubicBezTo>
                    <a:pt x="567" y="23317"/>
                    <a:pt x="634" y="23451"/>
                    <a:pt x="734" y="23584"/>
                  </a:cubicBezTo>
                  <a:cubicBezTo>
                    <a:pt x="1449" y="24922"/>
                    <a:pt x="3180" y="25969"/>
                    <a:pt x="3924" y="25969"/>
                  </a:cubicBezTo>
                  <a:cubicBezTo>
                    <a:pt x="3978" y="25969"/>
                    <a:pt x="4027" y="25964"/>
                    <a:pt x="4070" y="25953"/>
                  </a:cubicBezTo>
                  <a:cubicBezTo>
                    <a:pt x="4252" y="26214"/>
                    <a:pt x="4558" y="26352"/>
                    <a:pt x="4889" y="26352"/>
                  </a:cubicBezTo>
                  <a:cubicBezTo>
                    <a:pt x="4982" y="26352"/>
                    <a:pt x="5076" y="26341"/>
                    <a:pt x="5171" y="26320"/>
                  </a:cubicBezTo>
                  <a:cubicBezTo>
                    <a:pt x="5237" y="26320"/>
                    <a:pt x="5304" y="26286"/>
                    <a:pt x="5371" y="26286"/>
                  </a:cubicBezTo>
                  <a:cubicBezTo>
                    <a:pt x="5437" y="26253"/>
                    <a:pt x="5504" y="26220"/>
                    <a:pt x="5571" y="26186"/>
                  </a:cubicBezTo>
                  <a:cubicBezTo>
                    <a:pt x="6105" y="25919"/>
                    <a:pt x="6471" y="25419"/>
                    <a:pt x="6605" y="24852"/>
                  </a:cubicBezTo>
                  <a:cubicBezTo>
                    <a:pt x="6672" y="24752"/>
                    <a:pt x="6705" y="24618"/>
                    <a:pt x="6705" y="24485"/>
                  </a:cubicBezTo>
                  <a:cubicBezTo>
                    <a:pt x="7005" y="22984"/>
                    <a:pt x="7072" y="21483"/>
                    <a:pt x="6938" y="19982"/>
                  </a:cubicBezTo>
                  <a:cubicBezTo>
                    <a:pt x="6938" y="18814"/>
                    <a:pt x="6938" y="17680"/>
                    <a:pt x="7039" y="16079"/>
                  </a:cubicBezTo>
                  <a:cubicBezTo>
                    <a:pt x="7139" y="14478"/>
                    <a:pt x="7372" y="9608"/>
                    <a:pt x="7939" y="7239"/>
                  </a:cubicBezTo>
                  <a:cubicBezTo>
                    <a:pt x="8339" y="5571"/>
                    <a:pt x="8873" y="3470"/>
                    <a:pt x="9407" y="1268"/>
                  </a:cubicBezTo>
                  <a:lnTo>
                    <a:pt x="1902"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2"/>
            <p:cNvSpPr/>
            <p:nvPr/>
          </p:nvSpPr>
          <p:spPr>
            <a:xfrm>
              <a:off x="1937975" y="4160475"/>
              <a:ext cx="175150" cy="197450"/>
            </a:xfrm>
            <a:custGeom>
              <a:avLst/>
              <a:gdLst/>
              <a:ahLst/>
              <a:cxnLst/>
              <a:rect l="l" t="t" r="r" b="b"/>
              <a:pathLst>
                <a:path w="7006" h="7898" extrusionOk="0">
                  <a:moveTo>
                    <a:pt x="2856" y="1"/>
                  </a:moveTo>
                  <a:cubicBezTo>
                    <a:pt x="1803" y="1"/>
                    <a:pt x="811" y="171"/>
                    <a:pt x="234" y="422"/>
                  </a:cubicBezTo>
                  <a:cubicBezTo>
                    <a:pt x="1" y="1523"/>
                    <a:pt x="1" y="3658"/>
                    <a:pt x="868" y="5226"/>
                  </a:cubicBezTo>
                  <a:cubicBezTo>
                    <a:pt x="1482" y="6336"/>
                    <a:pt x="2782" y="7898"/>
                    <a:pt x="4104" y="7898"/>
                  </a:cubicBezTo>
                  <a:cubicBezTo>
                    <a:pt x="4649" y="7898"/>
                    <a:pt x="5198" y="7632"/>
                    <a:pt x="5705" y="6960"/>
                  </a:cubicBezTo>
                  <a:cubicBezTo>
                    <a:pt x="7006" y="5192"/>
                    <a:pt x="6972" y="3825"/>
                    <a:pt x="6972" y="1823"/>
                  </a:cubicBezTo>
                  <a:cubicBezTo>
                    <a:pt x="6514" y="471"/>
                    <a:pt x="4602" y="1"/>
                    <a:pt x="2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2"/>
            <p:cNvSpPr/>
            <p:nvPr/>
          </p:nvSpPr>
          <p:spPr>
            <a:xfrm>
              <a:off x="1940475" y="2265500"/>
              <a:ext cx="737225" cy="1746475"/>
            </a:xfrm>
            <a:custGeom>
              <a:avLst/>
              <a:gdLst/>
              <a:ahLst/>
              <a:cxnLst/>
              <a:rect l="l" t="t" r="r" b="b"/>
              <a:pathLst>
                <a:path w="29489" h="69859" extrusionOk="0">
                  <a:moveTo>
                    <a:pt x="7639" y="0"/>
                  </a:moveTo>
                  <a:cubicBezTo>
                    <a:pt x="5438" y="3836"/>
                    <a:pt x="3670" y="7072"/>
                    <a:pt x="3103" y="17212"/>
                  </a:cubicBezTo>
                  <a:cubicBezTo>
                    <a:pt x="2469" y="28687"/>
                    <a:pt x="2569" y="33024"/>
                    <a:pt x="2502" y="34425"/>
                  </a:cubicBezTo>
                  <a:cubicBezTo>
                    <a:pt x="2436" y="35792"/>
                    <a:pt x="1535" y="38328"/>
                    <a:pt x="768" y="45132"/>
                  </a:cubicBezTo>
                  <a:cubicBezTo>
                    <a:pt x="1" y="51937"/>
                    <a:pt x="801" y="68449"/>
                    <a:pt x="801" y="68449"/>
                  </a:cubicBezTo>
                  <a:cubicBezTo>
                    <a:pt x="801" y="68449"/>
                    <a:pt x="1368" y="69550"/>
                    <a:pt x="4003" y="69817"/>
                  </a:cubicBezTo>
                  <a:cubicBezTo>
                    <a:pt x="4307" y="69845"/>
                    <a:pt x="4594" y="69858"/>
                    <a:pt x="4865" y="69858"/>
                  </a:cubicBezTo>
                  <a:cubicBezTo>
                    <a:pt x="6803" y="69858"/>
                    <a:pt x="7906" y="69216"/>
                    <a:pt x="7906" y="69216"/>
                  </a:cubicBezTo>
                  <a:cubicBezTo>
                    <a:pt x="7906" y="69216"/>
                    <a:pt x="11776" y="47534"/>
                    <a:pt x="12743" y="43431"/>
                  </a:cubicBezTo>
                  <a:cubicBezTo>
                    <a:pt x="13710" y="39362"/>
                    <a:pt x="16479" y="25885"/>
                    <a:pt x="16479" y="25885"/>
                  </a:cubicBezTo>
                  <a:lnTo>
                    <a:pt x="17413" y="38728"/>
                  </a:lnTo>
                  <a:cubicBezTo>
                    <a:pt x="17413" y="38728"/>
                    <a:pt x="16646" y="42464"/>
                    <a:pt x="17346" y="48468"/>
                  </a:cubicBezTo>
                  <a:cubicBezTo>
                    <a:pt x="18047" y="54439"/>
                    <a:pt x="19848" y="65747"/>
                    <a:pt x="19848" y="65747"/>
                  </a:cubicBezTo>
                  <a:cubicBezTo>
                    <a:pt x="19848" y="65747"/>
                    <a:pt x="20819" y="66718"/>
                    <a:pt x="23791" y="66718"/>
                  </a:cubicBezTo>
                  <a:cubicBezTo>
                    <a:pt x="23886" y="66718"/>
                    <a:pt x="23984" y="66717"/>
                    <a:pt x="24084" y="66715"/>
                  </a:cubicBezTo>
                  <a:cubicBezTo>
                    <a:pt x="27487" y="66648"/>
                    <a:pt x="28187" y="65714"/>
                    <a:pt x="28187" y="65714"/>
                  </a:cubicBezTo>
                  <a:cubicBezTo>
                    <a:pt x="28187" y="65714"/>
                    <a:pt x="28955" y="41430"/>
                    <a:pt x="29021" y="34658"/>
                  </a:cubicBezTo>
                  <a:cubicBezTo>
                    <a:pt x="29088" y="27887"/>
                    <a:pt x="29488" y="10274"/>
                    <a:pt x="27353" y="234"/>
                  </a:cubicBezTo>
                  <a:lnTo>
                    <a:pt x="76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2"/>
            <p:cNvSpPr/>
            <p:nvPr/>
          </p:nvSpPr>
          <p:spPr>
            <a:xfrm>
              <a:off x="2085575" y="2313850"/>
              <a:ext cx="523750" cy="1411875"/>
            </a:xfrm>
            <a:custGeom>
              <a:avLst/>
              <a:gdLst/>
              <a:ahLst/>
              <a:cxnLst/>
              <a:rect l="l" t="t" r="r" b="b"/>
              <a:pathLst>
                <a:path w="20950" h="56475" extrusionOk="0">
                  <a:moveTo>
                    <a:pt x="4704" y="401"/>
                  </a:moveTo>
                  <a:lnTo>
                    <a:pt x="4704" y="401"/>
                  </a:lnTo>
                  <a:cubicBezTo>
                    <a:pt x="4137" y="935"/>
                    <a:pt x="3603" y="1502"/>
                    <a:pt x="3103" y="2136"/>
                  </a:cubicBezTo>
                  <a:cubicBezTo>
                    <a:pt x="2636" y="2736"/>
                    <a:pt x="2202" y="3403"/>
                    <a:pt x="1802" y="4070"/>
                  </a:cubicBezTo>
                  <a:cubicBezTo>
                    <a:pt x="1435" y="4738"/>
                    <a:pt x="1102" y="5471"/>
                    <a:pt x="835" y="6205"/>
                  </a:cubicBezTo>
                  <a:cubicBezTo>
                    <a:pt x="534" y="6906"/>
                    <a:pt x="368" y="7673"/>
                    <a:pt x="268" y="8474"/>
                  </a:cubicBezTo>
                  <a:lnTo>
                    <a:pt x="1368" y="6405"/>
                  </a:lnTo>
                  <a:cubicBezTo>
                    <a:pt x="1702" y="5738"/>
                    <a:pt x="2069" y="5071"/>
                    <a:pt x="2469" y="4404"/>
                  </a:cubicBezTo>
                  <a:cubicBezTo>
                    <a:pt x="2836" y="3770"/>
                    <a:pt x="3236" y="3136"/>
                    <a:pt x="3603" y="2436"/>
                  </a:cubicBezTo>
                  <a:cubicBezTo>
                    <a:pt x="3970" y="1769"/>
                    <a:pt x="4371" y="1102"/>
                    <a:pt x="4704" y="401"/>
                  </a:cubicBezTo>
                  <a:close/>
                  <a:moveTo>
                    <a:pt x="6239" y="1"/>
                  </a:moveTo>
                  <a:lnTo>
                    <a:pt x="6239" y="1"/>
                  </a:lnTo>
                  <a:cubicBezTo>
                    <a:pt x="5605" y="968"/>
                    <a:pt x="5104" y="2002"/>
                    <a:pt x="4704" y="3103"/>
                  </a:cubicBezTo>
                  <a:cubicBezTo>
                    <a:pt x="4304" y="4170"/>
                    <a:pt x="3970" y="5271"/>
                    <a:pt x="3703" y="6372"/>
                  </a:cubicBezTo>
                  <a:cubicBezTo>
                    <a:pt x="3437" y="7506"/>
                    <a:pt x="3203" y="8607"/>
                    <a:pt x="3036" y="9741"/>
                  </a:cubicBezTo>
                  <a:cubicBezTo>
                    <a:pt x="2869" y="10875"/>
                    <a:pt x="2769" y="12043"/>
                    <a:pt x="2769" y="13177"/>
                  </a:cubicBezTo>
                  <a:cubicBezTo>
                    <a:pt x="3070" y="12076"/>
                    <a:pt x="3336" y="10975"/>
                    <a:pt x="3603" y="9841"/>
                  </a:cubicBezTo>
                  <a:cubicBezTo>
                    <a:pt x="3904" y="8740"/>
                    <a:pt x="4137" y="7640"/>
                    <a:pt x="4437" y="6539"/>
                  </a:cubicBezTo>
                  <a:cubicBezTo>
                    <a:pt x="4704" y="5438"/>
                    <a:pt x="4971" y="4371"/>
                    <a:pt x="5271" y="3270"/>
                  </a:cubicBezTo>
                  <a:cubicBezTo>
                    <a:pt x="5571" y="2169"/>
                    <a:pt x="5872" y="1102"/>
                    <a:pt x="6239" y="1"/>
                  </a:cubicBezTo>
                  <a:close/>
                  <a:moveTo>
                    <a:pt x="20182" y="8040"/>
                  </a:moveTo>
                  <a:lnTo>
                    <a:pt x="20182" y="8040"/>
                  </a:lnTo>
                  <a:cubicBezTo>
                    <a:pt x="17580" y="10642"/>
                    <a:pt x="12977" y="10942"/>
                    <a:pt x="12977" y="10942"/>
                  </a:cubicBezTo>
                  <a:lnTo>
                    <a:pt x="10708" y="23951"/>
                  </a:lnTo>
                  <a:lnTo>
                    <a:pt x="11609" y="36794"/>
                  </a:lnTo>
                  <a:lnTo>
                    <a:pt x="11609" y="23785"/>
                  </a:lnTo>
                  <a:lnTo>
                    <a:pt x="13644" y="13144"/>
                  </a:lnTo>
                  <a:cubicBezTo>
                    <a:pt x="15312" y="12743"/>
                    <a:pt x="19114" y="10809"/>
                    <a:pt x="20182" y="8040"/>
                  </a:cubicBezTo>
                  <a:close/>
                  <a:moveTo>
                    <a:pt x="19381" y="14445"/>
                  </a:moveTo>
                  <a:lnTo>
                    <a:pt x="19882" y="23785"/>
                  </a:lnTo>
                  <a:cubicBezTo>
                    <a:pt x="19982" y="25319"/>
                    <a:pt x="20082" y="26887"/>
                    <a:pt x="20115" y="28455"/>
                  </a:cubicBezTo>
                  <a:cubicBezTo>
                    <a:pt x="20182" y="29989"/>
                    <a:pt x="20249" y="31557"/>
                    <a:pt x="20215" y="33091"/>
                  </a:cubicBezTo>
                  <a:cubicBezTo>
                    <a:pt x="20182" y="34626"/>
                    <a:pt x="20249" y="37594"/>
                    <a:pt x="20148" y="39162"/>
                  </a:cubicBezTo>
                  <a:cubicBezTo>
                    <a:pt x="20148" y="39162"/>
                    <a:pt x="20082" y="48302"/>
                    <a:pt x="20349" y="51771"/>
                  </a:cubicBezTo>
                  <a:cubicBezTo>
                    <a:pt x="20749" y="48669"/>
                    <a:pt x="20816" y="36260"/>
                    <a:pt x="20949" y="33125"/>
                  </a:cubicBezTo>
                  <a:cubicBezTo>
                    <a:pt x="20949" y="29956"/>
                    <a:pt x="20716" y="26853"/>
                    <a:pt x="20449" y="23751"/>
                  </a:cubicBezTo>
                  <a:cubicBezTo>
                    <a:pt x="20215" y="20616"/>
                    <a:pt x="19848" y="17513"/>
                    <a:pt x="19381" y="14445"/>
                  </a:cubicBezTo>
                  <a:close/>
                  <a:moveTo>
                    <a:pt x="7139" y="14111"/>
                  </a:moveTo>
                  <a:cubicBezTo>
                    <a:pt x="6605" y="17680"/>
                    <a:pt x="6138" y="21216"/>
                    <a:pt x="5638" y="24752"/>
                  </a:cubicBezTo>
                  <a:cubicBezTo>
                    <a:pt x="5171" y="28321"/>
                    <a:pt x="4671" y="31857"/>
                    <a:pt x="3970" y="35359"/>
                  </a:cubicBezTo>
                  <a:cubicBezTo>
                    <a:pt x="3303" y="38862"/>
                    <a:pt x="2536" y="42398"/>
                    <a:pt x="1902" y="45900"/>
                  </a:cubicBezTo>
                  <a:cubicBezTo>
                    <a:pt x="1202" y="49436"/>
                    <a:pt x="601" y="52939"/>
                    <a:pt x="1" y="56475"/>
                  </a:cubicBezTo>
                  <a:cubicBezTo>
                    <a:pt x="868" y="53005"/>
                    <a:pt x="1669" y="49503"/>
                    <a:pt x="2436" y="46000"/>
                  </a:cubicBezTo>
                  <a:cubicBezTo>
                    <a:pt x="3236" y="42498"/>
                    <a:pt x="3970" y="39029"/>
                    <a:pt x="4704" y="35493"/>
                  </a:cubicBezTo>
                  <a:cubicBezTo>
                    <a:pt x="5405" y="31957"/>
                    <a:pt x="5838" y="28388"/>
                    <a:pt x="6205" y="24819"/>
                  </a:cubicBezTo>
                  <a:cubicBezTo>
                    <a:pt x="6605" y="21249"/>
                    <a:pt x="6906" y="17680"/>
                    <a:pt x="7139" y="141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2"/>
            <p:cNvSpPr/>
            <p:nvPr/>
          </p:nvSpPr>
          <p:spPr>
            <a:xfrm>
              <a:off x="2123100" y="1189250"/>
              <a:ext cx="447850" cy="441000"/>
            </a:xfrm>
            <a:custGeom>
              <a:avLst/>
              <a:gdLst/>
              <a:ahLst/>
              <a:cxnLst/>
              <a:rect l="l" t="t" r="r" b="b"/>
              <a:pathLst>
                <a:path w="17914" h="17640" extrusionOk="0">
                  <a:moveTo>
                    <a:pt x="9960" y="1"/>
                  </a:moveTo>
                  <a:cubicBezTo>
                    <a:pt x="6639" y="1"/>
                    <a:pt x="2536" y="1150"/>
                    <a:pt x="1902" y="4556"/>
                  </a:cubicBezTo>
                  <a:cubicBezTo>
                    <a:pt x="1869" y="4723"/>
                    <a:pt x="1435" y="4990"/>
                    <a:pt x="1302" y="5123"/>
                  </a:cubicBezTo>
                  <a:cubicBezTo>
                    <a:pt x="1035" y="5390"/>
                    <a:pt x="801" y="5690"/>
                    <a:pt x="601" y="6024"/>
                  </a:cubicBezTo>
                  <a:cubicBezTo>
                    <a:pt x="234" y="6691"/>
                    <a:pt x="1" y="7491"/>
                    <a:pt x="1" y="8292"/>
                  </a:cubicBezTo>
                  <a:cubicBezTo>
                    <a:pt x="34" y="9493"/>
                    <a:pt x="368" y="10694"/>
                    <a:pt x="968" y="11728"/>
                  </a:cubicBezTo>
                  <a:cubicBezTo>
                    <a:pt x="1602" y="12795"/>
                    <a:pt x="2302" y="13762"/>
                    <a:pt x="3103" y="14696"/>
                  </a:cubicBezTo>
                  <a:lnTo>
                    <a:pt x="5038" y="17132"/>
                  </a:lnTo>
                  <a:cubicBezTo>
                    <a:pt x="5222" y="17448"/>
                    <a:pt x="5553" y="17640"/>
                    <a:pt x="5898" y="17640"/>
                  </a:cubicBezTo>
                  <a:cubicBezTo>
                    <a:pt x="5989" y="17640"/>
                    <a:pt x="6081" y="17626"/>
                    <a:pt x="6172" y="17599"/>
                  </a:cubicBezTo>
                  <a:cubicBezTo>
                    <a:pt x="7173" y="17432"/>
                    <a:pt x="8207" y="17265"/>
                    <a:pt x="9207" y="17098"/>
                  </a:cubicBezTo>
                  <a:cubicBezTo>
                    <a:pt x="10175" y="16931"/>
                    <a:pt x="11075" y="16698"/>
                    <a:pt x="11976" y="16364"/>
                  </a:cubicBezTo>
                  <a:cubicBezTo>
                    <a:pt x="13477" y="15764"/>
                    <a:pt x="14745" y="14730"/>
                    <a:pt x="15612" y="13396"/>
                  </a:cubicBezTo>
                  <a:cubicBezTo>
                    <a:pt x="16046" y="12795"/>
                    <a:pt x="16579" y="11961"/>
                    <a:pt x="16646" y="11227"/>
                  </a:cubicBezTo>
                  <a:cubicBezTo>
                    <a:pt x="16679" y="10894"/>
                    <a:pt x="16513" y="10594"/>
                    <a:pt x="16613" y="10260"/>
                  </a:cubicBezTo>
                  <a:cubicBezTo>
                    <a:pt x="16779" y="9826"/>
                    <a:pt x="16980" y="9426"/>
                    <a:pt x="17246" y="9059"/>
                  </a:cubicBezTo>
                  <a:cubicBezTo>
                    <a:pt x="17713" y="8092"/>
                    <a:pt x="17914" y="7058"/>
                    <a:pt x="17880" y="5990"/>
                  </a:cubicBezTo>
                  <a:cubicBezTo>
                    <a:pt x="17680" y="3822"/>
                    <a:pt x="16346" y="1020"/>
                    <a:pt x="12343" y="219"/>
                  </a:cubicBezTo>
                  <a:cubicBezTo>
                    <a:pt x="11655" y="80"/>
                    <a:pt x="10835" y="1"/>
                    <a:pt x="9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2"/>
            <p:cNvSpPr/>
            <p:nvPr/>
          </p:nvSpPr>
          <p:spPr>
            <a:xfrm>
              <a:off x="2531725" y="1737625"/>
              <a:ext cx="894000" cy="499525"/>
            </a:xfrm>
            <a:custGeom>
              <a:avLst/>
              <a:gdLst/>
              <a:ahLst/>
              <a:cxnLst/>
              <a:rect l="l" t="t" r="r" b="b"/>
              <a:pathLst>
                <a:path w="35760" h="19981" extrusionOk="0">
                  <a:moveTo>
                    <a:pt x="1" y="0"/>
                  </a:moveTo>
                  <a:lnTo>
                    <a:pt x="1035" y="10808"/>
                  </a:lnTo>
                  <a:cubicBezTo>
                    <a:pt x="1035" y="10808"/>
                    <a:pt x="6405" y="17012"/>
                    <a:pt x="8273" y="18480"/>
                  </a:cubicBezTo>
                  <a:cubicBezTo>
                    <a:pt x="9631" y="19538"/>
                    <a:pt x="10467" y="19981"/>
                    <a:pt x="11264" y="19981"/>
                  </a:cubicBezTo>
                  <a:cubicBezTo>
                    <a:pt x="11974" y="19981"/>
                    <a:pt x="12653" y="19629"/>
                    <a:pt x="13644" y="19047"/>
                  </a:cubicBezTo>
                  <a:cubicBezTo>
                    <a:pt x="16379" y="17412"/>
                    <a:pt x="17480" y="16412"/>
                    <a:pt x="19648" y="14577"/>
                  </a:cubicBezTo>
                  <a:cubicBezTo>
                    <a:pt x="22283" y="12309"/>
                    <a:pt x="23217" y="11575"/>
                    <a:pt x="24085" y="10941"/>
                  </a:cubicBezTo>
                  <a:cubicBezTo>
                    <a:pt x="24952" y="10307"/>
                    <a:pt x="26253" y="10307"/>
                    <a:pt x="26920" y="10274"/>
                  </a:cubicBezTo>
                  <a:cubicBezTo>
                    <a:pt x="27821" y="10274"/>
                    <a:pt x="28688" y="10141"/>
                    <a:pt x="29555" y="9907"/>
                  </a:cubicBezTo>
                  <a:cubicBezTo>
                    <a:pt x="30322" y="9707"/>
                    <a:pt x="31056" y="9440"/>
                    <a:pt x="31757" y="9073"/>
                  </a:cubicBezTo>
                  <a:cubicBezTo>
                    <a:pt x="32090" y="8906"/>
                    <a:pt x="32391" y="8706"/>
                    <a:pt x="32657" y="8439"/>
                  </a:cubicBezTo>
                  <a:cubicBezTo>
                    <a:pt x="32791" y="8139"/>
                    <a:pt x="32924" y="7872"/>
                    <a:pt x="33091" y="7605"/>
                  </a:cubicBezTo>
                  <a:cubicBezTo>
                    <a:pt x="33325" y="7305"/>
                    <a:pt x="33692" y="7138"/>
                    <a:pt x="33892" y="6838"/>
                  </a:cubicBezTo>
                  <a:cubicBezTo>
                    <a:pt x="34025" y="6571"/>
                    <a:pt x="34092" y="6305"/>
                    <a:pt x="34159" y="6038"/>
                  </a:cubicBezTo>
                  <a:cubicBezTo>
                    <a:pt x="34292" y="5604"/>
                    <a:pt x="34659" y="5437"/>
                    <a:pt x="35026" y="5237"/>
                  </a:cubicBezTo>
                  <a:cubicBezTo>
                    <a:pt x="35226" y="5137"/>
                    <a:pt x="35426" y="5037"/>
                    <a:pt x="35560" y="4870"/>
                  </a:cubicBezTo>
                  <a:cubicBezTo>
                    <a:pt x="35760" y="4603"/>
                    <a:pt x="35593" y="4403"/>
                    <a:pt x="35359" y="4270"/>
                  </a:cubicBezTo>
                  <a:cubicBezTo>
                    <a:pt x="35071" y="4139"/>
                    <a:pt x="34762" y="4049"/>
                    <a:pt x="34448" y="4049"/>
                  </a:cubicBezTo>
                  <a:cubicBezTo>
                    <a:pt x="34363" y="4049"/>
                    <a:pt x="34277" y="4055"/>
                    <a:pt x="34192" y="4070"/>
                  </a:cubicBezTo>
                  <a:cubicBezTo>
                    <a:pt x="33558" y="4170"/>
                    <a:pt x="32924" y="4303"/>
                    <a:pt x="32291" y="4503"/>
                  </a:cubicBezTo>
                  <a:cubicBezTo>
                    <a:pt x="31607" y="4674"/>
                    <a:pt x="30584" y="4916"/>
                    <a:pt x="29718" y="4916"/>
                  </a:cubicBezTo>
                  <a:cubicBezTo>
                    <a:pt x="29401" y="4916"/>
                    <a:pt x="29105" y="4884"/>
                    <a:pt x="28855" y="4803"/>
                  </a:cubicBezTo>
                  <a:cubicBezTo>
                    <a:pt x="28655" y="4737"/>
                    <a:pt x="28254" y="4537"/>
                    <a:pt x="28588" y="4370"/>
                  </a:cubicBezTo>
                  <a:cubicBezTo>
                    <a:pt x="29055" y="4170"/>
                    <a:pt x="29489" y="3936"/>
                    <a:pt x="29889" y="3669"/>
                  </a:cubicBezTo>
                  <a:cubicBezTo>
                    <a:pt x="30289" y="3402"/>
                    <a:pt x="30556" y="2969"/>
                    <a:pt x="30623" y="2502"/>
                  </a:cubicBezTo>
                  <a:cubicBezTo>
                    <a:pt x="30656" y="2335"/>
                    <a:pt x="30623" y="2202"/>
                    <a:pt x="30523" y="2068"/>
                  </a:cubicBezTo>
                  <a:cubicBezTo>
                    <a:pt x="30476" y="1991"/>
                    <a:pt x="30422" y="1963"/>
                    <a:pt x="30361" y="1963"/>
                  </a:cubicBezTo>
                  <a:cubicBezTo>
                    <a:pt x="30291" y="1963"/>
                    <a:pt x="30211" y="1999"/>
                    <a:pt x="30122" y="2035"/>
                  </a:cubicBezTo>
                  <a:cubicBezTo>
                    <a:pt x="29956" y="2068"/>
                    <a:pt x="29789" y="2135"/>
                    <a:pt x="29622" y="2168"/>
                  </a:cubicBezTo>
                  <a:lnTo>
                    <a:pt x="28555" y="2435"/>
                  </a:lnTo>
                  <a:cubicBezTo>
                    <a:pt x="26520" y="2969"/>
                    <a:pt x="24452" y="3669"/>
                    <a:pt x="22917" y="5137"/>
                  </a:cubicBezTo>
                  <a:cubicBezTo>
                    <a:pt x="22684" y="5371"/>
                    <a:pt x="22183" y="6071"/>
                    <a:pt x="19915" y="7372"/>
                  </a:cubicBezTo>
                  <a:cubicBezTo>
                    <a:pt x="17747" y="8606"/>
                    <a:pt x="12176" y="11775"/>
                    <a:pt x="12176" y="11775"/>
                  </a:cubicBezTo>
                  <a:cubicBezTo>
                    <a:pt x="12176" y="11775"/>
                    <a:pt x="8107" y="6571"/>
                    <a:pt x="6672" y="4770"/>
                  </a:cubicBezTo>
                  <a:cubicBezTo>
                    <a:pt x="4170" y="1534"/>
                    <a:pt x="3437" y="600"/>
                    <a:pt x="1"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2"/>
            <p:cNvSpPr/>
            <p:nvPr/>
          </p:nvSpPr>
          <p:spPr>
            <a:xfrm>
              <a:off x="2746050" y="2016150"/>
              <a:ext cx="90100" cy="115925"/>
            </a:xfrm>
            <a:custGeom>
              <a:avLst/>
              <a:gdLst/>
              <a:ahLst/>
              <a:cxnLst/>
              <a:rect l="l" t="t" r="r" b="b"/>
              <a:pathLst>
                <a:path w="3604" h="4637" extrusionOk="0">
                  <a:moveTo>
                    <a:pt x="3136" y="0"/>
                  </a:moveTo>
                  <a:cubicBezTo>
                    <a:pt x="3136" y="0"/>
                    <a:pt x="1" y="1635"/>
                    <a:pt x="801" y="4637"/>
                  </a:cubicBezTo>
                  <a:cubicBezTo>
                    <a:pt x="868" y="3269"/>
                    <a:pt x="1668" y="1735"/>
                    <a:pt x="3603" y="634"/>
                  </a:cubicBezTo>
                  <a:lnTo>
                    <a:pt x="3136"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2"/>
            <p:cNvSpPr/>
            <p:nvPr/>
          </p:nvSpPr>
          <p:spPr>
            <a:xfrm>
              <a:off x="3147175" y="1871050"/>
              <a:ext cx="72575" cy="52525"/>
            </a:xfrm>
            <a:custGeom>
              <a:avLst/>
              <a:gdLst/>
              <a:ahLst/>
              <a:cxnLst/>
              <a:rect l="l" t="t" r="r" b="b"/>
              <a:pathLst>
                <a:path w="2903" h="2101" extrusionOk="0">
                  <a:moveTo>
                    <a:pt x="2902" y="0"/>
                  </a:moveTo>
                  <a:cubicBezTo>
                    <a:pt x="2135" y="934"/>
                    <a:pt x="1135" y="1668"/>
                    <a:pt x="0" y="2068"/>
                  </a:cubicBezTo>
                  <a:cubicBezTo>
                    <a:pt x="138" y="2090"/>
                    <a:pt x="276" y="2101"/>
                    <a:pt x="414" y="2101"/>
                  </a:cubicBezTo>
                  <a:cubicBezTo>
                    <a:pt x="907" y="2101"/>
                    <a:pt x="1391" y="1962"/>
                    <a:pt x="1835" y="1701"/>
                  </a:cubicBezTo>
                  <a:cubicBezTo>
                    <a:pt x="2402" y="1301"/>
                    <a:pt x="2802" y="667"/>
                    <a:pt x="2902"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2"/>
            <p:cNvSpPr/>
            <p:nvPr/>
          </p:nvSpPr>
          <p:spPr>
            <a:xfrm>
              <a:off x="2045550" y="1720100"/>
              <a:ext cx="638825" cy="747375"/>
            </a:xfrm>
            <a:custGeom>
              <a:avLst/>
              <a:gdLst/>
              <a:ahLst/>
              <a:cxnLst/>
              <a:rect l="l" t="t" r="r" b="b"/>
              <a:pathLst>
                <a:path w="25553" h="29895" extrusionOk="0">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72"/>
            <p:cNvSpPr/>
            <p:nvPr/>
          </p:nvSpPr>
          <p:spPr>
            <a:xfrm>
              <a:off x="2045550" y="1720100"/>
              <a:ext cx="638825" cy="747375"/>
            </a:xfrm>
            <a:custGeom>
              <a:avLst/>
              <a:gdLst/>
              <a:ahLst/>
              <a:cxnLst/>
              <a:rect l="l" t="t" r="r" b="b"/>
              <a:pathLst>
                <a:path w="25553" h="29895" extrusionOk="0">
                  <a:moveTo>
                    <a:pt x="15111" y="1"/>
                  </a:moveTo>
                  <a:lnTo>
                    <a:pt x="7539" y="101"/>
                  </a:lnTo>
                  <a:lnTo>
                    <a:pt x="2502" y="1301"/>
                  </a:lnTo>
                  <a:cubicBezTo>
                    <a:pt x="3470" y="9140"/>
                    <a:pt x="1068" y="12643"/>
                    <a:pt x="1068" y="12643"/>
                  </a:cubicBezTo>
                  <a:cubicBezTo>
                    <a:pt x="1068" y="12643"/>
                    <a:pt x="2135" y="17680"/>
                    <a:pt x="2002" y="19281"/>
                  </a:cubicBezTo>
                  <a:cubicBezTo>
                    <a:pt x="1535" y="25585"/>
                    <a:pt x="1" y="26019"/>
                    <a:pt x="1268" y="27053"/>
                  </a:cubicBezTo>
                  <a:cubicBezTo>
                    <a:pt x="4199" y="28974"/>
                    <a:pt x="8489" y="29894"/>
                    <a:pt x="12628" y="29894"/>
                  </a:cubicBezTo>
                  <a:cubicBezTo>
                    <a:pt x="16970" y="29894"/>
                    <a:pt x="21146" y="28883"/>
                    <a:pt x="23417" y="26953"/>
                  </a:cubicBezTo>
                  <a:cubicBezTo>
                    <a:pt x="24952" y="25652"/>
                    <a:pt x="23484" y="23117"/>
                    <a:pt x="23217" y="20515"/>
                  </a:cubicBezTo>
                  <a:cubicBezTo>
                    <a:pt x="23050" y="18614"/>
                    <a:pt x="23017" y="16746"/>
                    <a:pt x="23117" y="14878"/>
                  </a:cubicBezTo>
                  <a:cubicBezTo>
                    <a:pt x="25385" y="12443"/>
                    <a:pt x="25552" y="8507"/>
                    <a:pt x="23451" y="5471"/>
                  </a:cubicBezTo>
                  <a:cubicBezTo>
                    <a:pt x="22283" y="3737"/>
                    <a:pt x="20949" y="2135"/>
                    <a:pt x="19448" y="701"/>
                  </a:cubicBezTo>
                  <a:lnTo>
                    <a:pt x="15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72"/>
            <p:cNvSpPr/>
            <p:nvPr/>
          </p:nvSpPr>
          <p:spPr>
            <a:xfrm>
              <a:off x="2123100" y="1293675"/>
              <a:ext cx="427000" cy="518050"/>
            </a:xfrm>
            <a:custGeom>
              <a:avLst/>
              <a:gdLst/>
              <a:ahLst/>
              <a:cxnLst/>
              <a:rect l="l" t="t" r="r" b="b"/>
              <a:pathLst>
                <a:path w="17080" h="20722" extrusionOk="0">
                  <a:moveTo>
                    <a:pt x="13134" y="1"/>
                  </a:moveTo>
                  <a:cubicBezTo>
                    <a:pt x="12537" y="1"/>
                    <a:pt x="11936" y="188"/>
                    <a:pt x="11409" y="546"/>
                  </a:cubicBezTo>
                  <a:cubicBezTo>
                    <a:pt x="11076" y="364"/>
                    <a:pt x="10433" y="168"/>
                    <a:pt x="9702" y="168"/>
                  </a:cubicBezTo>
                  <a:cubicBezTo>
                    <a:pt x="8824" y="168"/>
                    <a:pt x="7819" y="451"/>
                    <a:pt x="7073" y="1380"/>
                  </a:cubicBezTo>
                  <a:cubicBezTo>
                    <a:pt x="6205" y="2480"/>
                    <a:pt x="6472" y="5116"/>
                    <a:pt x="4871" y="5883"/>
                  </a:cubicBezTo>
                  <a:cubicBezTo>
                    <a:pt x="5072" y="7615"/>
                    <a:pt x="4649" y="8289"/>
                    <a:pt x="4314" y="8289"/>
                  </a:cubicBezTo>
                  <a:cubicBezTo>
                    <a:pt x="4204" y="8289"/>
                    <a:pt x="4103" y="8216"/>
                    <a:pt x="4037" y="8084"/>
                  </a:cubicBezTo>
                  <a:cubicBezTo>
                    <a:pt x="3737" y="7517"/>
                    <a:pt x="3637" y="7050"/>
                    <a:pt x="2870" y="6583"/>
                  </a:cubicBezTo>
                  <a:cubicBezTo>
                    <a:pt x="2648" y="6449"/>
                    <a:pt x="2396" y="6389"/>
                    <a:pt x="2139" y="6389"/>
                  </a:cubicBezTo>
                  <a:cubicBezTo>
                    <a:pt x="1506" y="6389"/>
                    <a:pt x="843" y="6752"/>
                    <a:pt x="535" y="7250"/>
                  </a:cubicBezTo>
                  <a:cubicBezTo>
                    <a:pt x="1" y="8118"/>
                    <a:pt x="101" y="9419"/>
                    <a:pt x="1268" y="10686"/>
                  </a:cubicBezTo>
                  <a:cubicBezTo>
                    <a:pt x="1764" y="11240"/>
                    <a:pt x="2463" y="11539"/>
                    <a:pt x="3188" y="11539"/>
                  </a:cubicBezTo>
                  <a:cubicBezTo>
                    <a:pt x="3293" y="11539"/>
                    <a:pt x="3398" y="11533"/>
                    <a:pt x="3503" y="11520"/>
                  </a:cubicBezTo>
                  <a:cubicBezTo>
                    <a:pt x="4337" y="11353"/>
                    <a:pt x="4437" y="10853"/>
                    <a:pt x="4437" y="10853"/>
                  </a:cubicBezTo>
                  <a:lnTo>
                    <a:pt x="4437" y="17258"/>
                  </a:lnTo>
                  <a:cubicBezTo>
                    <a:pt x="5938" y="19226"/>
                    <a:pt x="8207" y="20493"/>
                    <a:pt x="10675" y="20693"/>
                  </a:cubicBezTo>
                  <a:cubicBezTo>
                    <a:pt x="10936" y="20712"/>
                    <a:pt x="11176" y="20721"/>
                    <a:pt x="11395" y="20721"/>
                  </a:cubicBezTo>
                  <a:cubicBezTo>
                    <a:pt x="15852" y="20721"/>
                    <a:pt x="11943" y="17024"/>
                    <a:pt x="11943" y="17024"/>
                  </a:cubicBezTo>
                  <a:lnTo>
                    <a:pt x="11876" y="15056"/>
                  </a:lnTo>
                  <a:lnTo>
                    <a:pt x="11876" y="15056"/>
                  </a:lnTo>
                  <a:cubicBezTo>
                    <a:pt x="11919" y="15057"/>
                    <a:pt x="11963" y="15058"/>
                    <a:pt x="12006" y="15058"/>
                  </a:cubicBezTo>
                  <a:cubicBezTo>
                    <a:pt x="13261" y="15058"/>
                    <a:pt x="14477" y="14592"/>
                    <a:pt x="15412" y="13722"/>
                  </a:cubicBezTo>
                  <a:cubicBezTo>
                    <a:pt x="16679" y="12588"/>
                    <a:pt x="17080" y="10419"/>
                    <a:pt x="16679" y="6216"/>
                  </a:cubicBezTo>
                  <a:cubicBezTo>
                    <a:pt x="16279" y="2113"/>
                    <a:pt x="15579" y="913"/>
                    <a:pt x="14478" y="346"/>
                  </a:cubicBezTo>
                  <a:cubicBezTo>
                    <a:pt x="14056" y="113"/>
                    <a:pt x="13596" y="1"/>
                    <a:pt x="13134"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72"/>
            <p:cNvSpPr/>
            <p:nvPr/>
          </p:nvSpPr>
          <p:spPr>
            <a:xfrm>
              <a:off x="2374125" y="1550800"/>
              <a:ext cx="64225" cy="36500"/>
            </a:xfrm>
            <a:custGeom>
              <a:avLst/>
              <a:gdLst/>
              <a:ahLst/>
              <a:cxnLst/>
              <a:rect l="l" t="t" r="r" b="b"/>
              <a:pathLst>
                <a:path w="2569" h="1460" extrusionOk="0">
                  <a:moveTo>
                    <a:pt x="134" y="1"/>
                  </a:moveTo>
                  <a:lnTo>
                    <a:pt x="134" y="1"/>
                  </a:lnTo>
                  <a:cubicBezTo>
                    <a:pt x="0" y="668"/>
                    <a:pt x="434" y="1302"/>
                    <a:pt x="1101" y="1435"/>
                  </a:cubicBezTo>
                  <a:cubicBezTo>
                    <a:pt x="1182" y="1452"/>
                    <a:pt x="1263" y="1459"/>
                    <a:pt x="1343" y="1459"/>
                  </a:cubicBezTo>
                  <a:cubicBezTo>
                    <a:pt x="1916" y="1459"/>
                    <a:pt x="2422" y="1054"/>
                    <a:pt x="2569" y="468"/>
                  </a:cubicBezTo>
                  <a:lnTo>
                    <a:pt x="134"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72"/>
            <p:cNvSpPr/>
            <p:nvPr/>
          </p:nvSpPr>
          <p:spPr>
            <a:xfrm>
              <a:off x="2377450" y="1560475"/>
              <a:ext cx="35050" cy="26850"/>
            </a:xfrm>
            <a:custGeom>
              <a:avLst/>
              <a:gdLst/>
              <a:ahLst/>
              <a:cxnLst/>
              <a:rect l="l" t="t" r="r" b="b"/>
              <a:pathLst>
                <a:path w="1402" h="1074" extrusionOk="0">
                  <a:moveTo>
                    <a:pt x="181" y="1"/>
                  </a:moveTo>
                  <a:cubicBezTo>
                    <a:pt x="122" y="1"/>
                    <a:pt x="61" y="5"/>
                    <a:pt x="1" y="14"/>
                  </a:cubicBezTo>
                  <a:cubicBezTo>
                    <a:pt x="67" y="548"/>
                    <a:pt x="468" y="948"/>
                    <a:pt x="968" y="1048"/>
                  </a:cubicBezTo>
                  <a:cubicBezTo>
                    <a:pt x="1051" y="1065"/>
                    <a:pt x="1127" y="1073"/>
                    <a:pt x="1197" y="1073"/>
                  </a:cubicBezTo>
                  <a:cubicBezTo>
                    <a:pt x="1268" y="1073"/>
                    <a:pt x="1335" y="1065"/>
                    <a:pt x="1402" y="1048"/>
                  </a:cubicBezTo>
                  <a:cubicBezTo>
                    <a:pt x="1311" y="442"/>
                    <a:pt x="779" y="1"/>
                    <a:pt x="18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72"/>
            <p:cNvSpPr/>
            <p:nvPr/>
          </p:nvSpPr>
          <p:spPr>
            <a:xfrm>
              <a:off x="2470850" y="1356400"/>
              <a:ext cx="43400" cy="27650"/>
            </a:xfrm>
            <a:custGeom>
              <a:avLst/>
              <a:gdLst/>
              <a:ahLst/>
              <a:cxnLst/>
              <a:rect l="l" t="t" r="r" b="b"/>
              <a:pathLst>
                <a:path w="1736" h="1106" extrusionOk="0">
                  <a:moveTo>
                    <a:pt x="786" y="1"/>
                  </a:moveTo>
                  <a:cubicBezTo>
                    <a:pt x="436" y="1"/>
                    <a:pt x="109" y="221"/>
                    <a:pt x="1" y="572"/>
                  </a:cubicBezTo>
                  <a:lnTo>
                    <a:pt x="1602" y="1106"/>
                  </a:lnTo>
                  <a:cubicBezTo>
                    <a:pt x="1735" y="639"/>
                    <a:pt x="1502" y="172"/>
                    <a:pt x="1035" y="38"/>
                  </a:cubicBezTo>
                  <a:cubicBezTo>
                    <a:pt x="952" y="13"/>
                    <a:pt x="869" y="1"/>
                    <a:pt x="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72"/>
            <p:cNvSpPr/>
            <p:nvPr/>
          </p:nvSpPr>
          <p:spPr>
            <a:xfrm>
              <a:off x="2316575" y="1360525"/>
              <a:ext cx="46725" cy="32700"/>
            </a:xfrm>
            <a:custGeom>
              <a:avLst/>
              <a:gdLst/>
              <a:ahLst/>
              <a:cxnLst/>
              <a:rect l="l" t="t" r="r" b="b"/>
              <a:pathLst>
                <a:path w="1869" h="1308" extrusionOk="0">
                  <a:moveTo>
                    <a:pt x="1041" y="1"/>
                  </a:moveTo>
                  <a:cubicBezTo>
                    <a:pt x="895" y="1"/>
                    <a:pt x="745" y="35"/>
                    <a:pt x="601" y="107"/>
                  </a:cubicBezTo>
                  <a:cubicBezTo>
                    <a:pt x="167" y="340"/>
                    <a:pt x="1" y="907"/>
                    <a:pt x="268" y="1307"/>
                  </a:cubicBezTo>
                  <a:lnTo>
                    <a:pt x="1869" y="474"/>
                  </a:lnTo>
                  <a:cubicBezTo>
                    <a:pt x="1684" y="173"/>
                    <a:pt x="1371" y="1"/>
                    <a:pt x="1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72"/>
            <p:cNvSpPr/>
            <p:nvPr/>
          </p:nvSpPr>
          <p:spPr>
            <a:xfrm>
              <a:off x="2346600" y="1430725"/>
              <a:ext cx="38375" cy="33150"/>
            </a:xfrm>
            <a:custGeom>
              <a:avLst/>
              <a:gdLst/>
              <a:ahLst/>
              <a:cxnLst/>
              <a:rect l="l" t="t" r="r" b="b"/>
              <a:pathLst>
                <a:path w="1535" h="1326" extrusionOk="0">
                  <a:moveTo>
                    <a:pt x="668" y="1"/>
                  </a:moveTo>
                  <a:cubicBezTo>
                    <a:pt x="301" y="1"/>
                    <a:pt x="1" y="301"/>
                    <a:pt x="1" y="668"/>
                  </a:cubicBezTo>
                  <a:cubicBezTo>
                    <a:pt x="1" y="1072"/>
                    <a:pt x="333" y="1325"/>
                    <a:pt x="673" y="1325"/>
                  </a:cubicBezTo>
                  <a:cubicBezTo>
                    <a:pt x="838" y="1325"/>
                    <a:pt x="1004" y="1265"/>
                    <a:pt x="1135" y="1135"/>
                  </a:cubicBezTo>
                  <a:cubicBezTo>
                    <a:pt x="1535" y="701"/>
                    <a:pt x="1268"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72"/>
            <p:cNvSpPr/>
            <p:nvPr/>
          </p:nvSpPr>
          <p:spPr>
            <a:xfrm>
              <a:off x="2479200" y="1425725"/>
              <a:ext cx="32550" cy="33375"/>
            </a:xfrm>
            <a:custGeom>
              <a:avLst/>
              <a:gdLst/>
              <a:ahLst/>
              <a:cxnLst/>
              <a:rect l="l" t="t" r="r" b="b"/>
              <a:pathLst>
                <a:path w="1302" h="1335" extrusionOk="0">
                  <a:moveTo>
                    <a:pt x="634" y="0"/>
                  </a:moveTo>
                  <a:cubicBezTo>
                    <a:pt x="267" y="0"/>
                    <a:pt x="0" y="301"/>
                    <a:pt x="0" y="668"/>
                  </a:cubicBezTo>
                  <a:cubicBezTo>
                    <a:pt x="0" y="1034"/>
                    <a:pt x="267" y="1335"/>
                    <a:pt x="634" y="1335"/>
                  </a:cubicBezTo>
                  <a:cubicBezTo>
                    <a:pt x="1001" y="1335"/>
                    <a:pt x="1301" y="1034"/>
                    <a:pt x="1301" y="668"/>
                  </a:cubicBezTo>
                  <a:cubicBezTo>
                    <a:pt x="1301" y="301"/>
                    <a:pt x="1001"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72"/>
            <p:cNvSpPr/>
            <p:nvPr/>
          </p:nvSpPr>
          <p:spPr>
            <a:xfrm>
              <a:off x="2274050" y="1393075"/>
              <a:ext cx="297725" cy="117725"/>
            </a:xfrm>
            <a:custGeom>
              <a:avLst/>
              <a:gdLst/>
              <a:ahLst/>
              <a:cxnLst/>
              <a:rect l="l" t="t" r="r" b="b"/>
              <a:pathLst>
                <a:path w="11909" h="4709" extrusionOk="0">
                  <a:moveTo>
                    <a:pt x="10108" y="506"/>
                  </a:moveTo>
                  <a:cubicBezTo>
                    <a:pt x="10174" y="506"/>
                    <a:pt x="10274" y="539"/>
                    <a:pt x="10341" y="539"/>
                  </a:cubicBezTo>
                  <a:lnTo>
                    <a:pt x="10575" y="539"/>
                  </a:lnTo>
                  <a:lnTo>
                    <a:pt x="10675" y="573"/>
                  </a:lnTo>
                  <a:cubicBezTo>
                    <a:pt x="10775" y="606"/>
                    <a:pt x="10842" y="673"/>
                    <a:pt x="10942" y="739"/>
                  </a:cubicBezTo>
                  <a:cubicBezTo>
                    <a:pt x="11142" y="973"/>
                    <a:pt x="11075" y="1873"/>
                    <a:pt x="11008" y="2307"/>
                  </a:cubicBezTo>
                  <a:cubicBezTo>
                    <a:pt x="10975" y="2941"/>
                    <a:pt x="10675" y="3475"/>
                    <a:pt x="10141" y="3808"/>
                  </a:cubicBezTo>
                  <a:cubicBezTo>
                    <a:pt x="9908" y="3942"/>
                    <a:pt x="9641" y="4008"/>
                    <a:pt x="9374" y="4008"/>
                  </a:cubicBezTo>
                  <a:cubicBezTo>
                    <a:pt x="9310" y="4016"/>
                    <a:pt x="9245" y="4020"/>
                    <a:pt x="9180" y="4020"/>
                  </a:cubicBezTo>
                  <a:cubicBezTo>
                    <a:pt x="8673" y="4020"/>
                    <a:pt x="8161" y="3792"/>
                    <a:pt x="7806" y="3408"/>
                  </a:cubicBezTo>
                  <a:lnTo>
                    <a:pt x="7773" y="3375"/>
                  </a:lnTo>
                  <a:lnTo>
                    <a:pt x="7739" y="3308"/>
                  </a:lnTo>
                  <a:lnTo>
                    <a:pt x="7739" y="3274"/>
                  </a:lnTo>
                  <a:lnTo>
                    <a:pt x="7706" y="3208"/>
                  </a:lnTo>
                  <a:cubicBezTo>
                    <a:pt x="7673" y="3174"/>
                    <a:pt x="7673" y="3174"/>
                    <a:pt x="7639" y="3141"/>
                  </a:cubicBezTo>
                  <a:lnTo>
                    <a:pt x="7639" y="3108"/>
                  </a:lnTo>
                  <a:lnTo>
                    <a:pt x="7639" y="3074"/>
                  </a:lnTo>
                  <a:lnTo>
                    <a:pt x="7639" y="3041"/>
                  </a:lnTo>
                  <a:lnTo>
                    <a:pt x="7639" y="3008"/>
                  </a:lnTo>
                  <a:cubicBezTo>
                    <a:pt x="7573" y="2908"/>
                    <a:pt x="7539" y="2807"/>
                    <a:pt x="7506" y="2674"/>
                  </a:cubicBezTo>
                  <a:cubicBezTo>
                    <a:pt x="7372" y="2174"/>
                    <a:pt x="7272" y="1607"/>
                    <a:pt x="7439" y="1306"/>
                  </a:cubicBezTo>
                  <a:cubicBezTo>
                    <a:pt x="7606" y="1040"/>
                    <a:pt x="8340" y="673"/>
                    <a:pt x="9074" y="573"/>
                  </a:cubicBezTo>
                  <a:cubicBezTo>
                    <a:pt x="9240" y="539"/>
                    <a:pt x="9407" y="539"/>
                    <a:pt x="9541" y="506"/>
                  </a:cubicBezTo>
                  <a:close/>
                  <a:moveTo>
                    <a:pt x="2801" y="803"/>
                  </a:moveTo>
                  <a:cubicBezTo>
                    <a:pt x="2866" y="803"/>
                    <a:pt x="2933" y="804"/>
                    <a:pt x="3003" y="806"/>
                  </a:cubicBezTo>
                  <a:lnTo>
                    <a:pt x="3103" y="806"/>
                  </a:lnTo>
                  <a:cubicBezTo>
                    <a:pt x="3269" y="806"/>
                    <a:pt x="3403" y="806"/>
                    <a:pt x="3570" y="839"/>
                  </a:cubicBezTo>
                  <a:lnTo>
                    <a:pt x="3770" y="873"/>
                  </a:lnTo>
                  <a:cubicBezTo>
                    <a:pt x="3903" y="906"/>
                    <a:pt x="4070" y="939"/>
                    <a:pt x="4237" y="1006"/>
                  </a:cubicBezTo>
                  <a:lnTo>
                    <a:pt x="4370" y="1040"/>
                  </a:lnTo>
                  <a:lnTo>
                    <a:pt x="4537" y="1106"/>
                  </a:lnTo>
                  <a:lnTo>
                    <a:pt x="4570" y="1106"/>
                  </a:lnTo>
                  <a:lnTo>
                    <a:pt x="4604" y="1140"/>
                  </a:lnTo>
                  <a:cubicBezTo>
                    <a:pt x="4737" y="1206"/>
                    <a:pt x="4837" y="1273"/>
                    <a:pt x="4937" y="1373"/>
                  </a:cubicBezTo>
                  <a:cubicBezTo>
                    <a:pt x="5137" y="1673"/>
                    <a:pt x="5104" y="2274"/>
                    <a:pt x="5037" y="2774"/>
                  </a:cubicBezTo>
                  <a:cubicBezTo>
                    <a:pt x="4971" y="3108"/>
                    <a:pt x="4837" y="3441"/>
                    <a:pt x="4604" y="3708"/>
                  </a:cubicBezTo>
                  <a:cubicBezTo>
                    <a:pt x="4263" y="4080"/>
                    <a:pt x="3779" y="4279"/>
                    <a:pt x="3258" y="4279"/>
                  </a:cubicBezTo>
                  <a:cubicBezTo>
                    <a:pt x="3217" y="4279"/>
                    <a:pt x="3177" y="4278"/>
                    <a:pt x="3136" y="4275"/>
                  </a:cubicBezTo>
                  <a:cubicBezTo>
                    <a:pt x="3072" y="4283"/>
                    <a:pt x="3008" y="4286"/>
                    <a:pt x="2945" y="4286"/>
                  </a:cubicBezTo>
                  <a:cubicBezTo>
                    <a:pt x="2450" y="4286"/>
                    <a:pt x="1990" y="4059"/>
                    <a:pt x="1635" y="3675"/>
                  </a:cubicBezTo>
                  <a:lnTo>
                    <a:pt x="1602" y="3608"/>
                  </a:lnTo>
                  <a:lnTo>
                    <a:pt x="1568" y="3541"/>
                  </a:lnTo>
                  <a:lnTo>
                    <a:pt x="1502" y="3508"/>
                  </a:lnTo>
                  <a:lnTo>
                    <a:pt x="1468" y="3441"/>
                  </a:lnTo>
                  <a:cubicBezTo>
                    <a:pt x="1468" y="3441"/>
                    <a:pt x="1468" y="3408"/>
                    <a:pt x="1468" y="3408"/>
                  </a:cubicBezTo>
                  <a:lnTo>
                    <a:pt x="1435" y="3375"/>
                  </a:lnTo>
                  <a:cubicBezTo>
                    <a:pt x="1435" y="3341"/>
                    <a:pt x="1401" y="3308"/>
                    <a:pt x="1401" y="3308"/>
                  </a:cubicBezTo>
                  <a:cubicBezTo>
                    <a:pt x="1368" y="3241"/>
                    <a:pt x="1335" y="3174"/>
                    <a:pt x="1301" y="3108"/>
                  </a:cubicBezTo>
                  <a:cubicBezTo>
                    <a:pt x="1301" y="3074"/>
                    <a:pt x="1301" y="3041"/>
                    <a:pt x="1268" y="3008"/>
                  </a:cubicBezTo>
                  <a:cubicBezTo>
                    <a:pt x="1268" y="2974"/>
                    <a:pt x="1235" y="2874"/>
                    <a:pt x="1201" y="2807"/>
                  </a:cubicBezTo>
                  <a:lnTo>
                    <a:pt x="1201" y="2774"/>
                  </a:lnTo>
                  <a:cubicBezTo>
                    <a:pt x="1201" y="2774"/>
                    <a:pt x="1201" y="2774"/>
                    <a:pt x="1201" y="2741"/>
                  </a:cubicBezTo>
                  <a:cubicBezTo>
                    <a:pt x="1068" y="2307"/>
                    <a:pt x="901" y="1406"/>
                    <a:pt x="1101" y="1206"/>
                  </a:cubicBezTo>
                  <a:cubicBezTo>
                    <a:pt x="1320" y="1019"/>
                    <a:pt x="1859" y="803"/>
                    <a:pt x="2801" y="803"/>
                  </a:cubicBezTo>
                  <a:close/>
                  <a:moveTo>
                    <a:pt x="10359" y="0"/>
                  </a:moveTo>
                  <a:cubicBezTo>
                    <a:pt x="9585" y="0"/>
                    <a:pt x="8803" y="100"/>
                    <a:pt x="8040" y="272"/>
                  </a:cubicBezTo>
                  <a:cubicBezTo>
                    <a:pt x="7072" y="606"/>
                    <a:pt x="6739" y="939"/>
                    <a:pt x="6172" y="973"/>
                  </a:cubicBezTo>
                  <a:cubicBezTo>
                    <a:pt x="6142" y="975"/>
                    <a:pt x="6114" y="975"/>
                    <a:pt x="6085" y="975"/>
                  </a:cubicBezTo>
                  <a:cubicBezTo>
                    <a:pt x="5558" y="975"/>
                    <a:pt x="5114" y="692"/>
                    <a:pt x="4070" y="439"/>
                  </a:cubicBezTo>
                  <a:cubicBezTo>
                    <a:pt x="3575" y="379"/>
                    <a:pt x="3074" y="346"/>
                    <a:pt x="2568" y="346"/>
                  </a:cubicBezTo>
                  <a:cubicBezTo>
                    <a:pt x="1950" y="346"/>
                    <a:pt x="1325" y="396"/>
                    <a:pt x="701" y="506"/>
                  </a:cubicBezTo>
                  <a:lnTo>
                    <a:pt x="367" y="539"/>
                  </a:lnTo>
                  <a:cubicBezTo>
                    <a:pt x="134" y="639"/>
                    <a:pt x="0" y="873"/>
                    <a:pt x="34" y="1106"/>
                  </a:cubicBezTo>
                  <a:cubicBezTo>
                    <a:pt x="101" y="1340"/>
                    <a:pt x="234" y="1540"/>
                    <a:pt x="401" y="1707"/>
                  </a:cubicBezTo>
                  <a:cubicBezTo>
                    <a:pt x="467" y="1773"/>
                    <a:pt x="501" y="1873"/>
                    <a:pt x="534" y="1940"/>
                  </a:cubicBezTo>
                  <a:cubicBezTo>
                    <a:pt x="668" y="2541"/>
                    <a:pt x="834" y="3108"/>
                    <a:pt x="1068" y="3641"/>
                  </a:cubicBezTo>
                  <a:cubicBezTo>
                    <a:pt x="1168" y="3875"/>
                    <a:pt x="1335" y="4075"/>
                    <a:pt x="1535" y="4242"/>
                  </a:cubicBezTo>
                  <a:cubicBezTo>
                    <a:pt x="1602" y="4309"/>
                    <a:pt x="1668" y="4375"/>
                    <a:pt x="1768" y="4409"/>
                  </a:cubicBezTo>
                  <a:lnTo>
                    <a:pt x="1902" y="4475"/>
                  </a:lnTo>
                  <a:cubicBezTo>
                    <a:pt x="2002" y="4542"/>
                    <a:pt x="2135" y="4609"/>
                    <a:pt x="2269" y="4642"/>
                  </a:cubicBezTo>
                  <a:lnTo>
                    <a:pt x="2335" y="4642"/>
                  </a:lnTo>
                  <a:lnTo>
                    <a:pt x="2436" y="4675"/>
                  </a:lnTo>
                  <a:lnTo>
                    <a:pt x="2569" y="4675"/>
                  </a:lnTo>
                  <a:cubicBezTo>
                    <a:pt x="2669" y="4709"/>
                    <a:pt x="2769" y="4709"/>
                    <a:pt x="2903" y="4709"/>
                  </a:cubicBezTo>
                  <a:lnTo>
                    <a:pt x="3203" y="4709"/>
                  </a:lnTo>
                  <a:cubicBezTo>
                    <a:pt x="4604" y="4675"/>
                    <a:pt x="5137" y="4008"/>
                    <a:pt x="5438" y="3341"/>
                  </a:cubicBezTo>
                  <a:cubicBezTo>
                    <a:pt x="5738" y="2674"/>
                    <a:pt x="5571" y="1773"/>
                    <a:pt x="6205" y="1740"/>
                  </a:cubicBezTo>
                  <a:lnTo>
                    <a:pt x="6338" y="1740"/>
                  </a:lnTo>
                  <a:cubicBezTo>
                    <a:pt x="6805" y="1840"/>
                    <a:pt x="6805" y="2674"/>
                    <a:pt x="7172" y="3274"/>
                  </a:cubicBezTo>
                  <a:cubicBezTo>
                    <a:pt x="7306" y="3508"/>
                    <a:pt x="7472" y="3708"/>
                    <a:pt x="7673" y="3908"/>
                  </a:cubicBezTo>
                  <a:lnTo>
                    <a:pt x="7773" y="4008"/>
                  </a:lnTo>
                  <a:lnTo>
                    <a:pt x="7839" y="4042"/>
                  </a:lnTo>
                  <a:lnTo>
                    <a:pt x="7906" y="4108"/>
                  </a:lnTo>
                  <a:lnTo>
                    <a:pt x="7973" y="4142"/>
                  </a:lnTo>
                  <a:lnTo>
                    <a:pt x="8040" y="4175"/>
                  </a:lnTo>
                  <a:lnTo>
                    <a:pt x="8073" y="4208"/>
                  </a:lnTo>
                  <a:lnTo>
                    <a:pt x="8106" y="4208"/>
                  </a:lnTo>
                  <a:cubicBezTo>
                    <a:pt x="8273" y="4275"/>
                    <a:pt x="8473" y="4342"/>
                    <a:pt x="8673" y="4375"/>
                  </a:cubicBezTo>
                  <a:lnTo>
                    <a:pt x="8707" y="4375"/>
                  </a:lnTo>
                  <a:cubicBezTo>
                    <a:pt x="8872" y="4399"/>
                    <a:pt x="9037" y="4422"/>
                    <a:pt x="9202" y="4422"/>
                  </a:cubicBezTo>
                  <a:cubicBezTo>
                    <a:pt x="9270" y="4422"/>
                    <a:pt x="9339" y="4418"/>
                    <a:pt x="9407" y="4409"/>
                  </a:cubicBezTo>
                  <a:cubicBezTo>
                    <a:pt x="9433" y="4410"/>
                    <a:pt x="9460" y="4410"/>
                    <a:pt x="9486" y="4410"/>
                  </a:cubicBezTo>
                  <a:cubicBezTo>
                    <a:pt x="10289" y="4410"/>
                    <a:pt x="11017" y="3916"/>
                    <a:pt x="11275" y="3141"/>
                  </a:cubicBezTo>
                  <a:cubicBezTo>
                    <a:pt x="11409" y="2574"/>
                    <a:pt x="11509" y="2007"/>
                    <a:pt x="11542" y="1406"/>
                  </a:cubicBezTo>
                  <a:cubicBezTo>
                    <a:pt x="11575" y="1340"/>
                    <a:pt x="11609" y="1240"/>
                    <a:pt x="11642" y="1173"/>
                  </a:cubicBezTo>
                  <a:cubicBezTo>
                    <a:pt x="11809" y="1006"/>
                    <a:pt x="11876" y="773"/>
                    <a:pt x="11909" y="539"/>
                  </a:cubicBezTo>
                  <a:cubicBezTo>
                    <a:pt x="11876" y="306"/>
                    <a:pt x="11709" y="139"/>
                    <a:pt x="11509" y="72"/>
                  </a:cubicBezTo>
                  <a:lnTo>
                    <a:pt x="11175" y="39"/>
                  </a:lnTo>
                  <a:cubicBezTo>
                    <a:pt x="10905" y="13"/>
                    <a:pt x="10632" y="0"/>
                    <a:pt x="10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72"/>
            <p:cNvSpPr/>
            <p:nvPr/>
          </p:nvSpPr>
          <p:spPr>
            <a:xfrm>
              <a:off x="2414150" y="1437400"/>
              <a:ext cx="71750" cy="97600"/>
            </a:xfrm>
            <a:custGeom>
              <a:avLst/>
              <a:gdLst/>
              <a:ahLst/>
              <a:cxnLst/>
              <a:rect l="l" t="t" r="r" b="b"/>
              <a:pathLst>
                <a:path w="2870" h="3904" extrusionOk="0">
                  <a:moveTo>
                    <a:pt x="568" y="0"/>
                  </a:moveTo>
                  <a:cubicBezTo>
                    <a:pt x="201" y="34"/>
                    <a:pt x="101" y="501"/>
                    <a:pt x="0" y="934"/>
                  </a:cubicBezTo>
                  <a:lnTo>
                    <a:pt x="534" y="3903"/>
                  </a:lnTo>
                  <a:lnTo>
                    <a:pt x="2869" y="2902"/>
                  </a:lnTo>
                  <a:lnTo>
                    <a:pt x="568"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72"/>
            <p:cNvSpPr/>
            <p:nvPr/>
          </p:nvSpPr>
          <p:spPr>
            <a:xfrm>
              <a:off x="2194825" y="1415725"/>
              <a:ext cx="92600" cy="53375"/>
            </a:xfrm>
            <a:custGeom>
              <a:avLst/>
              <a:gdLst/>
              <a:ahLst/>
              <a:cxnLst/>
              <a:rect l="l" t="t" r="r" b="b"/>
              <a:pathLst>
                <a:path w="3704" h="2135" extrusionOk="0">
                  <a:moveTo>
                    <a:pt x="3603" y="0"/>
                  </a:moveTo>
                  <a:lnTo>
                    <a:pt x="1" y="1701"/>
                  </a:lnTo>
                  <a:cubicBezTo>
                    <a:pt x="201" y="1835"/>
                    <a:pt x="367" y="1968"/>
                    <a:pt x="568" y="2135"/>
                  </a:cubicBezTo>
                  <a:lnTo>
                    <a:pt x="3703" y="734"/>
                  </a:lnTo>
                  <a:lnTo>
                    <a:pt x="3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72"/>
            <p:cNvSpPr/>
            <p:nvPr/>
          </p:nvSpPr>
          <p:spPr>
            <a:xfrm>
              <a:off x="2275725" y="1615850"/>
              <a:ext cx="145950" cy="75925"/>
            </a:xfrm>
            <a:custGeom>
              <a:avLst/>
              <a:gdLst/>
              <a:ahLst/>
              <a:cxnLst/>
              <a:rect l="l" t="t" r="r" b="b"/>
              <a:pathLst>
                <a:path w="5838" h="3037" extrusionOk="0">
                  <a:moveTo>
                    <a:pt x="0" y="1"/>
                  </a:moveTo>
                  <a:cubicBezTo>
                    <a:pt x="434" y="1469"/>
                    <a:pt x="1968" y="2236"/>
                    <a:pt x="3169" y="2569"/>
                  </a:cubicBezTo>
                  <a:cubicBezTo>
                    <a:pt x="4036" y="2803"/>
                    <a:pt x="4937" y="2970"/>
                    <a:pt x="5838" y="3036"/>
                  </a:cubicBezTo>
                  <a:lnTo>
                    <a:pt x="5838" y="2202"/>
                  </a:lnTo>
                  <a:cubicBezTo>
                    <a:pt x="3669" y="2136"/>
                    <a:pt x="767" y="1369"/>
                    <a:pt x="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72"/>
            <p:cNvSpPr/>
            <p:nvPr/>
          </p:nvSpPr>
          <p:spPr>
            <a:xfrm>
              <a:off x="2425825" y="1942550"/>
              <a:ext cx="176675" cy="103650"/>
            </a:xfrm>
            <a:custGeom>
              <a:avLst/>
              <a:gdLst/>
              <a:ahLst/>
              <a:cxnLst/>
              <a:rect l="l" t="t" r="r" b="b"/>
              <a:pathLst>
                <a:path w="7067" h="4146" extrusionOk="0">
                  <a:moveTo>
                    <a:pt x="6490" y="1"/>
                  </a:moveTo>
                  <a:cubicBezTo>
                    <a:pt x="6463" y="1"/>
                    <a:pt x="6435" y="3"/>
                    <a:pt x="6405" y="9"/>
                  </a:cubicBezTo>
                  <a:cubicBezTo>
                    <a:pt x="5571" y="176"/>
                    <a:pt x="3303" y="976"/>
                    <a:pt x="2702" y="1143"/>
                  </a:cubicBezTo>
                  <a:cubicBezTo>
                    <a:pt x="2069" y="1310"/>
                    <a:pt x="1368" y="1643"/>
                    <a:pt x="0" y="2544"/>
                  </a:cubicBezTo>
                  <a:lnTo>
                    <a:pt x="2035" y="4145"/>
                  </a:lnTo>
                  <a:cubicBezTo>
                    <a:pt x="2035" y="4145"/>
                    <a:pt x="3269" y="2811"/>
                    <a:pt x="3870" y="2511"/>
                  </a:cubicBezTo>
                  <a:cubicBezTo>
                    <a:pt x="4470" y="2244"/>
                    <a:pt x="5871" y="1710"/>
                    <a:pt x="6405" y="1310"/>
                  </a:cubicBezTo>
                  <a:cubicBezTo>
                    <a:pt x="7067" y="774"/>
                    <a:pt x="6955" y="1"/>
                    <a:pt x="649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72"/>
            <p:cNvSpPr/>
            <p:nvPr/>
          </p:nvSpPr>
          <p:spPr>
            <a:xfrm>
              <a:off x="1857475" y="1752625"/>
              <a:ext cx="718475" cy="612375"/>
            </a:xfrm>
            <a:custGeom>
              <a:avLst/>
              <a:gdLst/>
              <a:ahLst/>
              <a:cxnLst/>
              <a:rect l="l" t="t" r="r" b="b"/>
              <a:pathLst>
                <a:path w="28739" h="24495" extrusionOk="0">
                  <a:moveTo>
                    <a:pt x="10025" y="0"/>
                  </a:moveTo>
                  <a:cubicBezTo>
                    <a:pt x="7757" y="601"/>
                    <a:pt x="5355" y="1502"/>
                    <a:pt x="3921" y="4203"/>
                  </a:cubicBezTo>
                  <a:cubicBezTo>
                    <a:pt x="2453" y="6905"/>
                    <a:pt x="252" y="18480"/>
                    <a:pt x="218" y="20448"/>
                  </a:cubicBezTo>
                  <a:cubicBezTo>
                    <a:pt x="186" y="22594"/>
                    <a:pt x="1" y="24495"/>
                    <a:pt x="3294" y="24495"/>
                  </a:cubicBezTo>
                  <a:cubicBezTo>
                    <a:pt x="3430" y="24495"/>
                    <a:pt x="3572" y="24491"/>
                    <a:pt x="3721" y="24485"/>
                  </a:cubicBezTo>
                  <a:cubicBezTo>
                    <a:pt x="7557" y="24318"/>
                    <a:pt x="14729" y="20382"/>
                    <a:pt x="19065" y="19147"/>
                  </a:cubicBezTo>
                  <a:cubicBezTo>
                    <a:pt x="19866" y="18947"/>
                    <a:pt x="20700" y="18847"/>
                    <a:pt x="21500" y="18781"/>
                  </a:cubicBezTo>
                  <a:cubicBezTo>
                    <a:pt x="23502" y="18414"/>
                    <a:pt x="23668" y="16345"/>
                    <a:pt x="25236" y="15378"/>
                  </a:cubicBezTo>
                  <a:lnTo>
                    <a:pt x="25937" y="15378"/>
                  </a:lnTo>
                  <a:cubicBezTo>
                    <a:pt x="25937" y="15378"/>
                    <a:pt x="25670" y="15845"/>
                    <a:pt x="26170" y="15945"/>
                  </a:cubicBezTo>
                  <a:cubicBezTo>
                    <a:pt x="26332" y="15995"/>
                    <a:pt x="26502" y="16021"/>
                    <a:pt x="26674" y="16021"/>
                  </a:cubicBezTo>
                  <a:cubicBezTo>
                    <a:pt x="26963" y="16021"/>
                    <a:pt x="27253" y="15946"/>
                    <a:pt x="27505" y="15778"/>
                  </a:cubicBezTo>
                  <a:cubicBezTo>
                    <a:pt x="27972" y="15411"/>
                    <a:pt x="28739" y="13844"/>
                    <a:pt x="28338" y="13343"/>
                  </a:cubicBezTo>
                  <a:cubicBezTo>
                    <a:pt x="28272" y="13243"/>
                    <a:pt x="28172" y="13177"/>
                    <a:pt x="28038" y="13143"/>
                  </a:cubicBezTo>
                  <a:cubicBezTo>
                    <a:pt x="28072" y="12943"/>
                    <a:pt x="28072" y="12743"/>
                    <a:pt x="28038" y="12509"/>
                  </a:cubicBezTo>
                  <a:cubicBezTo>
                    <a:pt x="27972" y="11742"/>
                    <a:pt x="27238" y="11709"/>
                    <a:pt x="26771" y="11642"/>
                  </a:cubicBezTo>
                  <a:cubicBezTo>
                    <a:pt x="26771" y="11342"/>
                    <a:pt x="26671" y="11075"/>
                    <a:pt x="26437" y="10908"/>
                  </a:cubicBezTo>
                  <a:cubicBezTo>
                    <a:pt x="26037" y="10641"/>
                    <a:pt x="25670" y="10475"/>
                    <a:pt x="23835" y="10141"/>
                  </a:cubicBezTo>
                  <a:cubicBezTo>
                    <a:pt x="23630" y="10093"/>
                    <a:pt x="23424" y="10040"/>
                    <a:pt x="23192" y="10040"/>
                  </a:cubicBezTo>
                  <a:cubicBezTo>
                    <a:pt x="22783" y="10040"/>
                    <a:pt x="22290" y="10203"/>
                    <a:pt x="21567" y="10842"/>
                  </a:cubicBezTo>
                  <a:cubicBezTo>
                    <a:pt x="20700" y="11575"/>
                    <a:pt x="18165" y="14044"/>
                    <a:pt x="17231" y="14578"/>
                  </a:cubicBezTo>
                  <a:cubicBezTo>
                    <a:pt x="16330" y="15078"/>
                    <a:pt x="8424" y="15845"/>
                    <a:pt x="8424" y="15845"/>
                  </a:cubicBezTo>
                  <a:lnTo>
                    <a:pt x="10192" y="9140"/>
                  </a:lnTo>
                  <a:cubicBezTo>
                    <a:pt x="10192" y="9140"/>
                    <a:pt x="11160" y="2936"/>
                    <a:pt x="10025"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72"/>
            <p:cNvSpPr/>
            <p:nvPr/>
          </p:nvSpPr>
          <p:spPr>
            <a:xfrm>
              <a:off x="1962150" y="2130400"/>
              <a:ext cx="110950" cy="101750"/>
            </a:xfrm>
            <a:custGeom>
              <a:avLst/>
              <a:gdLst/>
              <a:ahLst/>
              <a:cxnLst/>
              <a:rect l="l" t="t" r="r" b="b"/>
              <a:pathLst>
                <a:path w="4438" h="4070" extrusionOk="0">
                  <a:moveTo>
                    <a:pt x="4437" y="0"/>
                  </a:moveTo>
                  <a:lnTo>
                    <a:pt x="4437" y="0"/>
                  </a:lnTo>
                  <a:cubicBezTo>
                    <a:pt x="1435" y="634"/>
                    <a:pt x="368" y="2669"/>
                    <a:pt x="1" y="4070"/>
                  </a:cubicBezTo>
                  <a:cubicBezTo>
                    <a:pt x="435" y="3203"/>
                    <a:pt x="2536" y="1101"/>
                    <a:pt x="4237" y="734"/>
                  </a:cubicBezTo>
                  <a:lnTo>
                    <a:pt x="4437"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72"/>
            <p:cNvSpPr/>
            <p:nvPr/>
          </p:nvSpPr>
          <p:spPr>
            <a:xfrm>
              <a:off x="2472525" y="2030325"/>
              <a:ext cx="54225" cy="13375"/>
            </a:xfrm>
            <a:custGeom>
              <a:avLst/>
              <a:gdLst/>
              <a:ahLst/>
              <a:cxnLst/>
              <a:rect l="l" t="t" r="r" b="b"/>
              <a:pathLst>
                <a:path w="2169" h="535" extrusionOk="0">
                  <a:moveTo>
                    <a:pt x="0" y="0"/>
                  </a:moveTo>
                  <a:lnTo>
                    <a:pt x="2169" y="534"/>
                  </a:lnTo>
                  <a:cubicBezTo>
                    <a:pt x="2169" y="434"/>
                    <a:pt x="2169" y="334"/>
                    <a:pt x="2135" y="234"/>
                  </a:cubicBezTo>
                  <a:lnTo>
                    <a:pt x="0"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72"/>
            <p:cNvSpPr/>
            <p:nvPr/>
          </p:nvSpPr>
          <p:spPr>
            <a:xfrm>
              <a:off x="2495875" y="2071175"/>
              <a:ext cx="62575" cy="10050"/>
            </a:xfrm>
            <a:custGeom>
              <a:avLst/>
              <a:gdLst/>
              <a:ahLst/>
              <a:cxnLst/>
              <a:rect l="l" t="t" r="r" b="b"/>
              <a:pathLst>
                <a:path w="2503" h="402" extrusionOk="0">
                  <a:moveTo>
                    <a:pt x="0" y="1"/>
                  </a:moveTo>
                  <a:lnTo>
                    <a:pt x="2502" y="401"/>
                  </a:lnTo>
                  <a:cubicBezTo>
                    <a:pt x="2502" y="334"/>
                    <a:pt x="2502" y="234"/>
                    <a:pt x="2502" y="134"/>
                  </a:cubicBez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72"/>
            <p:cNvSpPr/>
            <p:nvPr/>
          </p:nvSpPr>
          <p:spPr>
            <a:xfrm>
              <a:off x="2487525" y="2108700"/>
              <a:ext cx="61750" cy="29225"/>
            </a:xfrm>
            <a:custGeom>
              <a:avLst/>
              <a:gdLst/>
              <a:ahLst/>
              <a:cxnLst/>
              <a:rect l="l" t="t" r="r" b="b"/>
              <a:pathLst>
                <a:path w="2470" h="1169" extrusionOk="0">
                  <a:moveTo>
                    <a:pt x="2469" y="1"/>
                  </a:moveTo>
                  <a:cubicBezTo>
                    <a:pt x="2336" y="101"/>
                    <a:pt x="2236" y="168"/>
                    <a:pt x="2069" y="234"/>
                  </a:cubicBezTo>
                  <a:cubicBezTo>
                    <a:pt x="1969" y="268"/>
                    <a:pt x="1869" y="268"/>
                    <a:pt x="1735" y="301"/>
                  </a:cubicBezTo>
                  <a:lnTo>
                    <a:pt x="868" y="301"/>
                  </a:lnTo>
                  <a:cubicBezTo>
                    <a:pt x="801" y="501"/>
                    <a:pt x="668" y="635"/>
                    <a:pt x="535" y="768"/>
                  </a:cubicBezTo>
                  <a:cubicBezTo>
                    <a:pt x="368" y="902"/>
                    <a:pt x="201" y="1035"/>
                    <a:pt x="1" y="1168"/>
                  </a:cubicBezTo>
                  <a:lnTo>
                    <a:pt x="701" y="1168"/>
                  </a:lnTo>
                  <a:cubicBezTo>
                    <a:pt x="902" y="935"/>
                    <a:pt x="1168" y="802"/>
                    <a:pt x="1435" y="768"/>
                  </a:cubicBezTo>
                  <a:cubicBezTo>
                    <a:pt x="1569" y="768"/>
                    <a:pt x="1669" y="802"/>
                    <a:pt x="1769" y="868"/>
                  </a:cubicBezTo>
                  <a:cubicBezTo>
                    <a:pt x="1869" y="935"/>
                    <a:pt x="1969" y="1035"/>
                    <a:pt x="2036" y="1135"/>
                  </a:cubicBezTo>
                  <a:cubicBezTo>
                    <a:pt x="2002" y="1002"/>
                    <a:pt x="1936" y="902"/>
                    <a:pt x="1836" y="802"/>
                  </a:cubicBezTo>
                  <a:cubicBezTo>
                    <a:pt x="1735" y="735"/>
                    <a:pt x="1669" y="701"/>
                    <a:pt x="1569" y="701"/>
                  </a:cubicBezTo>
                  <a:lnTo>
                    <a:pt x="1735" y="401"/>
                  </a:lnTo>
                  <a:cubicBezTo>
                    <a:pt x="1869" y="368"/>
                    <a:pt x="1969" y="335"/>
                    <a:pt x="2102" y="268"/>
                  </a:cubicBezTo>
                  <a:cubicBezTo>
                    <a:pt x="2236" y="234"/>
                    <a:pt x="2369" y="134"/>
                    <a:pt x="2469"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2" name="Google Shape;3822;p72"/>
          <p:cNvSpPr/>
          <p:nvPr/>
        </p:nvSpPr>
        <p:spPr>
          <a:xfrm>
            <a:off x="6436346" y="432848"/>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72"/>
          <p:cNvSpPr/>
          <p:nvPr/>
        </p:nvSpPr>
        <p:spPr>
          <a:xfrm rot="-4591177">
            <a:off x="3864472" y="305981"/>
            <a:ext cx="460135" cy="54728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72"/>
          <p:cNvSpPr/>
          <p:nvPr/>
        </p:nvSpPr>
        <p:spPr>
          <a:xfrm rot="2278125">
            <a:off x="1924415" y="4130301"/>
            <a:ext cx="460127" cy="54727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17</a:t>
            </a:fld>
            <a:endParaRPr b="1">
              <a:latin typeface="Open Sans"/>
              <a:ea typeface="Open Sans"/>
              <a:cs typeface="Open Sans"/>
              <a:sym typeface="Open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286BD-5D5B-A4EF-D473-7A01B2370E97}"/>
              </a:ext>
            </a:extLst>
          </p:cNvPr>
          <p:cNvPicPr>
            <a:picLocks noChangeAspect="1"/>
          </p:cNvPicPr>
          <p:nvPr/>
        </p:nvPicPr>
        <p:blipFill>
          <a:blip r:embed="rId2"/>
          <a:stretch>
            <a:fillRect/>
          </a:stretch>
        </p:blipFill>
        <p:spPr>
          <a:xfrm>
            <a:off x="1" y="0"/>
            <a:ext cx="9144000" cy="5143500"/>
          </a:xfrm>
          <a:prstGeom prst="rect">
            <a:avLst/>
          </a:prstGeom>
        </p:spPr>
      </p:pic>
    </p:spTree>
    <p:extLst>
      <p:ext uri="{BB962C8B-B14F-4D97-AF65-F5344CB8AC3E}">
        <p14:creationId xmlns:p14="http://schemas.microsoft.com/office/powerpoint/2010/main" val="1048330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E14FB9-4431-C03E-55F2-6B5A725E7562}"/>
              </a:ext>
            </a:extLst>
          </p:cNvPr>
          <p:cNvPicPr>
            <a:picLocks noChangeAspect="1"/>
          </p:cNvPicPr>
          <p:nvPr/>
        </p:nvPicPr>
        <p:blipFill>
          <a:blip r:embed="rId2"/>
          <a:stretch>
            <a:fillRect/>
          </a:stretch>
        </p:blipFill>
        <p:spPr>
          <a:xfrm>
            <a:off x="0" y="9231"/>
            <a:ext cx="9144000" cy="5125037"/>
          </a:xfrm>
          <a:prstGeom prst="rect">
            <a:avLst/>
          </a:prstGeom>
        </p:spPr>
      </p:pic>
    </p:spTree>
    <p:extLst>
      <p:ext uri="{BB962C8B-B14F-4D97-AF65-F5344CB8AC3E}">
        <p14:creationId xmlns:p14="http://schemas.microsoft.com/office/powerpoint/2010/main" val="1946609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39"/>
          <p:cNvSpPr txBox="1">
            <a:spLocks noGrp="1"/>
          </p:cNvSpPr>
          <p:nvPr>
            <p:ph type="title" idx="14"/>
          </p:nvPr>
        </p:nvSpPr>
        <p:spPr>
          <a:xfrm>
            <a:off x="4463850" y="1323939"/>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1013" name="Google Shape;1013;p39"/>
          <p:cNvSpPr txBox="1">
            <a:spLocks noGrp="1"/>
          </p:cNvSpPr>
          <p:nvPr>
            <p:ph type="title" idx="15"/>
          </p:nvPr>
        </p:nvSpPr>
        <p:spPr>
          <a:xfrm>
            <a:off x="4513968" y="3150102"/>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06</a:t>
            </a:r>
            <a:endParaRPr dirty="0">
              <a:latin typeface="Times New Roman" panose="02020603050405020304" pitchFamily="18" charset="0"/>
              <a:cs typeface="Times New Roman" panose="02020603050405020304" pitchFamily="18" charset="0"/>
            </a:endParaRPr>
          </a:p>
        </p:txBody>
      </p:sp>
      <p:sp>
        <p:nvSpPr>
          <p:cNvPr id="1014" name="Google Shape;1014;p39"/>
          <p:cNvSpPr txBox="1">
            <a:spLocks noGrp="1"/>
          </p:cNvSpPr>
          <p:nvPr>
            <p:ph type="title" idx="13"/>
          </p:nvPr>
        </p:nvSpPr>
        <p:spPr>
          <a:xfrm>
            <a:off x="730675" y="3150102"/>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sp>
        <p:nvSpPr>
          <p:cNvPr id="1015" name="Google Shape;1015;p39"/>
          <p:cNvSpPr txBox="1">
            <a:spLocks noGrp="1"/>
          </p:cNvSpPr>
          <p:nvPr>
            <p:ph type="title" idx="9"/>
          </p:nvPr>
        </p:nvSpPr>
        <p:spPr>
          <a:xfrm>
            <a:off x="730675" y="1114927"/>
            <a:ext cx="775800" cy="7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1016" name="Google Shape;1016;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1017" name="Google Shape;1017;p39"/>
          <p:cNvSpPr txBox="1">
            <a:spLocks noGrp="1"/>
          </p:cNvSpPr>
          <p:nvPr>
            <p:ph type="title" idx="2"/>
          </p:nvPr>
        </p:nvSpPr>
        <p:spPr>
          <a:xfrm>
            <a:off x="1648288" y="1186629"/>
            <a:ext cx="2245500" cy="7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INTRODUCTION </a:t>
            </a:r>
            <a:endParaRPr dirty="0">
              <a:latin typeface="Times New Roman" panose="02020603050405020304" pitchFamily="18" charset="0"/>
              <a:cs typeface="Times New Roman" panose="02020603050405020304" pitchFamily="18" charset="0"/>
            </a:endParaRPr>
          </a:p>
        </p:txBody>
      </p:sp>
      <p:sp>
        <p:nvSpPr>
          <p:cNvPr id="1018" name="Google Shape;1018;p39"/>
          <p:cNvSpPr txBox="1">
            <a:spLocks noGrp="1"/>
          </p:cNvSpPr>
          <p:nvPr>
            <p:ph type="title" idx="3"/>
          </p:nvPr>
        </p:nvSpPr>
        <p:spPr>
          <a:xfrm>
            <a:off x="5289768" y="1317543"/>
            <a:ext cx="2245500" cy="71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1021" name="Google Shape;1021;p39"/>
          <p:cNvSpPr txBox="1">
            <a:spLocks noGrp="1"/>
          </p:cNvSpPr>
          <p:nvPr>
            <p:ph type="title" idx="5"/>
          </p:nvPr>
        </p:nvSpPr>
        <p:spPr>
          <a:xfrm>
            <a:off x="1648300" y="3252475"/>
            <a:ext cx="2245500" cy="7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DASHBOARD</a:t>
            </a:r>
            <a:endParaRPr dirty="0">
              <a:latin typeface="Times New Roman" panose="02020603050405020304" pitchFamily="18" charset="0"/>
              <a:cs typeface="Times New Roman" panose="02020603050405020304" pitchFamily="18" charset="0"/>
            </a:endParaRPr>
          </a:p>
        </p:txBody>
      </p:sp>
      <p:sp>
        <p:nvSpPr>
          <p:cNvPr id="1022" name="Google Shape;1022;p39"/>
          <p:cNvSpPr txBox="1">
            <a:spLocks noGrp="1"/>
          </p:cNvSpPr>
          <p:nvPr>
            <p:ph type="title" idx="6"/>
          </p:nvPr>
        </p:nvSpPr>
        <p:spPr>
          <a:xfrm>
            <a:off x="5392025" y="3252475"/>
            <a:ext cx="2245500" cy="7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1025" name="Google Shape;102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2</a:t>
            </a:fld>
            <a:endParaRPr b="1">
              <a:latin typeface="Open Sans"/>
              <a:ea typeface="Open Sans"/>
              <a:cs typeface="Open Sans"/>
              <a:sym typeface="Open Sans"/>
            </a:endParaRPr>
          </a:p>
        </p:txBody>
      </p:sp>
      <p:grpSp>
        <p:nvGrpSpPr>
          <p:cNvPr id="1026" name="Google Shape;1026;p39"/>
          <p:cNvGrpSpPr/>
          <p:nvPr/>
        </p:nvGrpSpPr>
        <p:grpSpPr>
          <a:xfrm>
            <a:off x="7442553" y="445024"/>
            <a:ext cx="1029887" cy="770955"/>
            <a:chOff x="7637528" y="536199"/>
            <a:chExt cx="1029887" cy="770955"/>
          </a:xfrm>
        </p:grpSpPr>
        <p:sp>
          <p:nvSpPr>
            <p:cNvPr id="1027" name="Google Shape;1027;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015;p39">
            <a:extLst>
              <a:ext uri="{FF2B5EF4-FFF2-40B4-BE49-F238E27FC236}">
                <a16:creationId xmlns:a16="http://schemas.microsoft.com/office/drawing/2014/main" id="{C401FF41-A98A-5FDA-E7BC-E31A56D83D14}"/>
              </a:ext>
            </a:extLst>
          </p:cNvPr>
          <p:cNvSpPr txBox="1">
            <a:spLocks/>
          </p:cNvSpPr>
          <p:nvPr/>
        </p:nvSpPr>
        <p:spPr>
          <a:xfrm>
            <a:off x="730675" y="2164689"/>
            <a:ext cx="775800" cy="71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zeret Mono"/>
              <a:buNone/>
              <a:defRPr sz="2600" b="1" i="0" u="none" strike="noStrike" cap="none">
                <a:solidFill>
                  <a:schemeClr val="dk2"/>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9pPr>
          </a:lstStyle>
          <a:p>
            <a:r>
              <a:rPr lang="en" dirty="0">
                <a:latin typeface="Times New Roman" panose="02020603050405020304" pitchFamily="18" charset="0"/>
                <a:cs typeface="Times New Roman" panose="02020603050405020304" pitchFamily="18" charset="0"/>
              </a:rPr>
              <a:t>03</a:t>
            </a:r>
          </a:p>
        </p:txBody>
      </p:sp>
      <p:sp>
        <p:nvSpPr>
          <p:cNvPr id="7" name="Google Shape;1017;p39">
            <a:extLst>
              <a:ext uri="{FF2B5EF4-FFF2-40B4-BE49-F238E27FC236}">
                <a16:creationId xmlns:a16="http://schemas.microsoft.com/office/drawing/2014/main" id="{C2155420-7FC5-9942-A8B9-1FA9F475FCCF}"/>
              </a:ext>
            </a:extLst>
          </p:cNvPr>
          <p:cNvSpPr txBox="1">
            <a:spLocks/>
          </p:cNvSpPr>
          <p:nvPr/>
        </p:nvSpPr>
        <p:spPr>
          <a:xfrm>
            <a:off x="1711478" y="2164689"/>
            <a:ext cx="2245500" cy="71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zeret Mono"/>
              <a:buNone/>
              <a:defRPr sz="2000" b="1" i="0" u="none" strike="noStrike" cap="none">
                <a:solidFill>
                  <a:schemeClr val="dk1"/>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latin typeface="Times New Roman" panose="02020603050405020304" pitchFamily="18" charset="0"/>
                <a:cs typeface="Times New Roman" panose="02020603050405020304" pitchFamily="18" charset="0"/>
              </a:rPr>
              <a:t>DATA DESCRIPTION </a:t>
            </a:r>
          </a:p>
        </p:txBody>
      </p:sp>
      <p:sp>
        <p:nvSpPr>
          <p:cNvPr id="8" name="Google Shape;1017;p39">
            <a:extLst>
              <a:ext uri="{FF2B5EF4-FFF2-40B4-BE49-F238E27FC236}">
                <a16:creationId xmlns:a16="http://schemas.microsoft.com/office/drawing/2014/main" id="{0820F77E-74F0-03AB-949E-88A7D25154E7}"/>
              </a:ext>
            </a:extLst>
          </p:cNvPr>
          <p:cNvSpPr txBox="1">
            <a:spLocks/>
          </p:cNvSpPr>
          <p:nvPr/>
        </p:nvSpPr>
        <p:spPr>
          <a:xfrm>
            <a:off x="5289768" y="2136204"/>
            <a:ext cx="2245500" cy="71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Azeret Mono"/>
              <a:buNone/>
              <a:defRPr sz="2000" b="1" i="0" u="none" strike="noStrike" cap="none">
                <a:solidFill>
                  <a:schemeClr val="dk1"/>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latin typeface="Times New Roman" panose="02020603050405020304" pitchFamily="18" charset="0"/>
                <a:cs typeface="Times New Roman" panose="02020603050405020304" pitchFamily="18" charset="0"/>
              </a:rPr>
              <a:t>OBJECTIVE &amp; SUBJECTIVE INSIGHTS</a:t>
            </a:r>
          </a:p>
        </p:txBody>
      </p:sp>
      <p:sp>
        <p:nvSpPr>
          <p:cNvPr id="9" name="Google Shape;1015;p39">
            <a:extLst>
              <a:ext uri="{FF2B5EF4-FFF2-40B4-BE49-F238E27FC236}">
                <a16:creationId xmlns:a16="http://schemas.microsoft.com/office/drawing/2014/main" id="{9B477053-3A5F-13BA-FBE0-5039C32484C8}"/>
              </a:ext>
            </a:extLst>
          </p:cNvPr>
          <p:cNvSpPr txBox="1">
            <a:spLocks/>
          </p:cNvSpPr>
          <p:nvPr/>
        </p:nvSpPr>
        <p:spPr>
          <a:xfrm>
            <a:off x="4474414" y="2136204"/>
            <a:ext cx="775800" cy="71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zeret Mono"/>
              <a:buNone/>
              <a:defRPr sz="2600" b="1" i="0" u="none" strike="noStrike" cap="none">
                <a:solidFill>
                  <a:schemeClr val="dk2"/>
                </a:solidFill>
                <a:latin typeface="Azeret Mono"/>
                <a:ea typeface="Azeret Mono"/>
                <a:cs typeface="Azeret Mono"/>
                <a:sym typeface="Azeret Mono"/>
              </a:defRPr>
            </a:lvl1pPr>
            <a:lvl2pPr marR="0" lvl="1"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4000"/>
              <a:buFont typeface="Bebas Neue"/>
              <a:buNone/>
              <a:defRPr sz="4000" b="0" i="0" u="none" strike="noStrike" cap="none">
                <a:solidFill>
                  <a:schemeClr val="dk1"/>
                </a:solidFill>
                <a:latin typeface="Bebas Neue"/>
                <a:ea typeface="Bebas Neue"/>
                <a:cs typeface="Bebas Neue"/>
                <a:sym typeface="Bebas Neue"/>
              </a:defRPr>
            </a:lvl9pPr>
          </a:lstStyle>
          <a:p>
            <a:r>
              <a:rPr lang="en" dirty="0">
                <a:latin typeface="Times New Roman" panose="02020603050405020304" pitchFamily="18" charset="0"/>
                <a:cs typeface="Times New Roman" panose="02020603050405020304" pitchFamily="18" charset="0"/>
              </a:rPr>
              <a:t>04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0DA1D5-AFEB-2B0D-ECAF-4C504DA13742}"/>
              </a:ext>
            </a:extLst>
          </p:cNvPr>
          <p:cNvPicPr>
            <a:picLocks noChangeAspect="1"/>
          </p:cNvPicPr>
          <p:nvPr/>
        </p:nvPicPr>
        <p:blipFill>
          <a:blip r:embed="rId2"/>
          <a:stretch>
            <a:fillRect/>
          </a:stretch>
        </p:blipFill>
        <p:spPr>
          <a:xfrm>
            <a:off x="0" y="5796"/>
            <a:ext cx="9144000" cy="5131907"/>
          </a:xfrm>
          <a:prstGeom prst="rect">
            <a:avLst/>
          </a:prstGeom>
        </p:spPr>
      </p:pic>
    </p:spTree>
    <p:extLst>
      <p:ext uri="{BB962C8B-B14F-4D97-AF65-F5344CB8AC3E}">
        <p14:creationId xmlns:p14="http://schemas.microsoft.com/office/powerpoint/2010/main" val="3755100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8B99D-8727-67A8-6E5E-696A2E82B6C2}"/>
              </a:ext>
            </a:extLst>
          </p:cNvPr>
          <p:cNvPicPr>
            <a:picLocks noChangeAspect="1"/>
          </p:cNvPicPr>
          <p:nvPr/>
        </p:nvPicPr>
        <p:blipFill>
          <a:blip r:embed="rId2"/>
          <a:stretch>
            <a:fillRect/>
          </a:stretch>
        </p:blipFill>
        <p:spPr>
          <a:xfrm>
            <a:off x="0" y="4290"/>
            <a:ext cx="9144000" cy="5134919"/>
          </a:xfrm>
          <a:prstGeom prst="rect">
            <a:avLst/>
          </a:prstGeom>
        </p:spPr>
      </p:pic>
    </p:spTree>
    <p:extLst>
      <p:ext uri="{BB962C8B-B14F-4D97-AF65-F5344CB8AC3E}">
        <p14:creationId xmlns:p14="http://schemas.microsoft.com/office/powerpoint/2010/main" val="2051243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1"/>
        <p:cNvGrpSpPr/>
        <p:nvPr/>
      </p:nvGrpSpPr>
      <p:grpSpPr>
        <a:xfrm>
          <a:off x="0" y="0"/>
          <a:ext cx="0" cy="0"/>
          <a:chOff x="0" y="0"/>
          <a:chExt cx="0" cy="0"/>
        </a:xfrm>
      </p:grpSpPr>
      <p:sp>
        <p:nvSpPr>
          <p:cNvPr id="2542" name="Google Shape;2542;p58"/>
          <p:cNvSpPr txBox="1">
            <a:spLocks noGrp="1"/>
          </p:cNvSpPr>
          <p:nvPr>
            <p:ph type="subTitle" idx="1"/>
          </p:nvPr>
        </p:nvSpPr>
        <p:spPr>
          <a:xfrm>
            <a:off x="3212091" y="1221631"/>
            <a:ext cx="4721455" cy="566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bank has faced a consistent churn rate despite a steady increase in new customers.</a:t>
            </a:r>
          </a:p>
          <a:p>
            <a:pPr marL="285750" lvl="0" indent="-285750" algn="l" rtl="0">
              <a:spcBef>
                <a:spcPts val="0"/>
              </a:spcBef>
              <a:spcAft>
                <a:spcPts val="16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Customers with lower credit scores and those using fewer bank products are more likely to churn.</a:t>
            </a:r>
          </a:p>
          <a:p>
            <a:pPr marL="285750" lvl="0" indent="-285750" algn="l" rtl="0">
              <a:spcBef>
                <a:spcPts val="0"/>
              </a:spcBef>
              <a:spcAft>
                <a:spcPts val="16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Older and middle-aged groups have the highest churn rates, posing unique retention challenges.</a:t>
            </a:r>
          </a:p>
          <a:p>
            <a:pPr marL="285750" lvl="0" indent="-285750" algn="l" rtl="0">
              <a:spcBef>
                <a:spcPts val="0"/>
              </a:spcBef>
              <a:spcAft>
                <a:spcPts val="16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Boosting customer engagement and enhancing customer service are crucial to reducing churn.</a:t>
            </a:r>
          </a:p>
          <a:p>
            <a:pPr marL="285750" lvl="0" indent="-285750" algn="l" rtl="0">
              <a:spcBef>
                <a:spcPts val="0"/>
              </a:spcBef>
              <a:spcAft>
                <a:spcPts val="16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Offering competitive products and services can help attract and retain customers.</a:t>
            </a:r>
          </a:p>
          <a:p>
            <a:pPr marL="285750" lvl="0" indent="-285750" algn="l" rtl="0">
              <a:spcBef>
                <a:spcPts val="0"/>
              </a:spcBef>
              <a:spcAft>
                <a:spcPts val="160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Targeted marketing and personalized offers can retain key segments based on age and credit score.</a:t>
            </a:r>
            <a:endParaRPr sz="1400" dirty="0">
              <a:latin typeface="Times New Roman" panose="02020603050405020304" pitchFamily="18" charset="0"/>
              <a:cs typeface="Times New Roman" panose="02020603050405020304" pitchFamily="18" charset="0"/>
            </a:endParaRPr>
          </a:p>
        </p:txBody>
      </p:sp>
      <p:sp>
        <p:nvSpPr>
          <p:cNvPr id="2543" name="Google Shape;2543;p58"/>
          <p:cNvSpPr txBox="1">
            <a:spLocks noGrp="1"/>
          </p:cNvSpPr>
          <p:nvPr>
            <p:ph type="title"/>
          </p:nvPr>
        </p:nvSpPr>
        <p:spPr>
          <a:xfrm>
            <a:off x="2882637" y="409652"/>
            <a:ext cx="4721455" cy="6803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3200" dirty="0">
                <a:latin typeface="Times New Roman" panose="02020603050405020304" pitchFamily="18" charset="0"/>
                <a:cs typeface="Times New Roman" panose="02020603050405020304" pitchFamily="18" charset="0"/>
              </a:rPr>
              <a:t>CONCLUSION</a:t>
            </a:r>
            <a:endParaRPr sz="3200" dirty="0">
              <a:latin typeface="Times New Roman" panose="02020603050405020304" pitchFamily="18" charset="0"/>
              <a:cs typeface="Times New Roman" panose="02020603050405020304" pitchFamily="18" charset="0"/>
            </a:endParaRPr>
          </a:p>
        </p:txBody>
      </p:sp>
      <p:grpSp>
        <p:nvGrpSpPr>
          <p:cNvPr id="2545" name="Google Shape;2545;p58"/>
          <p:cNvGrpSpPr/>
          <p:nvPr/>
        </p:nvGrpSpPr>
        <p:grpSpPr>
          <a:xfrm>
            <a:off x="245549" y="1761536"/>
            <a:ext cx="2905619" cy="2750878"/>
            <a:chOff x="1531450" y="204725"/>
            <a:chExt cx="5088650" cy="4817650"/>
          </a:xfrm>
        </p:grpSpPr>
        <p:sp>
          <p:nvSpPr>
            <p:cNvPr id="2546" name="Google Shape;2546;p58"/>
            <p:cNvSpPr/>
            <p:nvPr/>
          </p:nvSpPr>
          <p:spPr>
            <a:xfrm>
              <a:off x="1531450" y="2085250"/>
              <a:ext cx="5088650" cy="2937125"/>
            </a:xfrm>
            <a:custGeom>
              <a:avLst/>
              <a:gdLst/>
              <a:ahLst/>
              <a:cxnLst/>
              <a:rect l="l" t="t" r="r" b="b"/>
              <a:pathLst>
                <a:path w="203546" h="117485" extrusionOk="0">
                  <a:moveTo>
                    <a:pt x="101773" y="0"/>
                  </a:moveTo>
                  <a:cubicBezTo>
                    <a:pt x="45566" y="0"/>
                    <a:pt x="0" y="26286"/>
                    <a:pt x="0" y="58742"/>
                  </a:cubicBezTo>
                  <a:cubicBezTo>
                    <a:pt x="0" y="91199"/>
                    <a:pt x="45566" y="117484"/>
                    <a:pt x="101773" y="117484"/>
                  </a:cubicBezTo>
                  <a:cubicBezTo>
                    <a:pt x="157980" y="117484"/>
                    <a:pt x="203546" y="91199"/>
                    <a:pt x="203546" y="58742"/>
                  </a:cubicBezTo>
                  <a:cubicBezTo>
                    <a:pt x="203546" y="26286"/>
                    <a:pt x="157980" y="0"/>
                    <a:pt x="1017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8"/>
            <p:cNvSpPr/>
            <p:nvPr/>
          </p:nvSpPr>
          <p:spPr>
            <a:xfrm>
              <a:off x="2272800" y="2458850"/>
              <a:ext cx="3982050" cy="2289150"/>
            </a:xfrm>
            <a:custGeom>
              <a:avLst/>
              <a:gdLst/>
              <a:ahLst/>
              <a:cxnLst/>
              <a:rect l="l" t="t" r="r" b="b"/>
              <a:pathLst>
                <a:path w="159282" h="91566" extrusionOk="0">
                  <a:moveTo>
                    <a:pt x="99639" y="0"/>
                  </a:moveTo>
                  <a:lnTo>
                    <a:pt x="83160" y="4270"/>
                  </a:lnTo>
                  <a:lnTo>
                    <a:pt x="92067" y="5637"/>
                  </a:lnTo>
                  <a:lnTo>
                    <a:pt x="90399" y="9207"/>
                  </a:lnTo>
                  <a:cubicBezTo>
                    <a:pt x="86529" y="17546"/>
                    <a:pt x="86129" y="26386"/>
                    <a:pt x="89198" y="34825"/>
                  </a:cubicBezTo>
                  <a:cubicBezTo>
                    <a:pt x="90899" y="39328"/>
                    <a:pt x="93368" y="43531"/>
                    <a:pt x="96470" y="47201"/>
                  </a:cubicBezTo>
                  <a:lnTo>
                    <a:pt x="22617" y="7505"/>
                  </a:lnTo>
                  <a:lnTo>
                    <a:pt x="27921" y="4470"/>
                  </a:lnTo>
                  <a:lnTo>
                    <a:pt x="10775" y="5204"/>
                  </a:lnTo>
                  <a:lnTo>
                    <a:pt x="9441" y="15111"/>
                  </a:lnTo>
                  <a:lnTo>
                    <a:pt x="9441" y="15111"/>
                  </a:lnTo>
                  <a:lnTo>
                    <a:pt x="14711" y="12042"/>
                  </a:lnTo>
                  <a:lnTo>
                    <a:pt x="83527" y="54706"/>
                  </a:lnTo>
                  <a:cubicBezTo>
                    <a:pt x="76489" y="52771"/>
                    <a:pt x="69317" y="51370"/>
                    <a:pt x="62045" y="50503"/>
                  </a:cubicBezTo>
                  <a:cubicBezTo>
                    <a:pt x="55533" y="49722"/>
                    <a:pt x="48982" y="49332"/>
                    <a:pt x="42433" y="49332"/>
                  </a:cubicBezTo>
                  <a:cubicBezTo>
                    <a:pt x="34153" y="49332"/>
                    <a:pt x="25875" y="49956"/>
                    <a:pt x="17680" y="51203"/>
                  </a:cubicBezTo>
                  <a:lnTo>
                    <a:pt x="9608" y="52438"/>
                  </a:lnTo>
                  <a:lnTo>
                    <a:pt x="7340" y="47567"/>
                  </a:lnTo>
                  <a:lnTo>
                    <a:pt x="1" y="57108"/>
                  </a:lnTo>
                  <a:lnTo>
                    <a:pt x="14578" y="63179"/>
                  </a:lnTo>
                  <a:lnTo>
                    <a:pt x="14578" y="63179"/>
                  </a:lnTo>
                  <a:lnTo>
                    <a:pt x="12076" y="57775"/>
                  </a:lnTo>
                  <a:cubicBezTo>
                    <a:pt x="18716" y="56940"/>
                    <a:pt x="25400" y="56523"/>
                    <a:pt x="32087" y="56523"/>
                  </a:cubicBezTo>
                  <a:cubicBezTo>
                    <a:pt x="38501" y="56523"/>
                    <a:pt x="44919" y="56907"/>
                    <a:pt x="51304" y="57675"/>
                  </a:cubicBezTo>
                  <a:cubicBezTo>
                    <a:pt x="69017" y="59843"/>
                    <a:pt x="85162" y="64880"/>
                    <a:pt x="98004" y="72285"/>
                  </a:cubicBezTo>
                  <a:lnTo>
                    <a:pt x="131395" y="91566"/>
                  </a:lnTo>
                  <a:cubicBezTo>
                    <a:pt x="135765" y="89764"/>
                    <a:pt x="140001" y="87696"/>
                    <a:pt x="144104" y="85328"/>
                  </a:cubicBezTo>
                  <a:cubicBezTo>
                    <a:pt x="149574" y="82226"/>
                    <a:pt x="154678" y="78490"/>
                    <a:pt x="159281" y="74187"/>
                  </a:cubicBezTo>
                  <a:lnTo>
                    <a:pt x="126958" y="55540"/>
                  </a:lnTo>
                  <a:cubicBezTo>
                    <a:pt x="114149" y="48135"/>
                    <a:pt x="105410" y="38828"/>
                    <a:pt x="101674" y="28587"/>
                  </a:cubicBezTo>
                  <a:cubicBezTo>
                    <a:pt x="99105" y="21649"/>
                    <a:pt x="99005" y="14043"/>
                    <a:pt x="101440" y="7072"/>
                  </a:cubicBezTo>
                  <a:lnTo>
                    <a:pt x="101440" y="7072"/>
                  </a:lnTo>
                  <a:lnTo>
                    <a:pt x="110213" y="8406"/>
                  </a:lnTo>
                  <a:lnTo>
                    <a:pt x="110213" y="8406"/>
                  </a:lnTo>
                  <a:lnTo>
                    <a:pt x="99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8"/>
            <p:cNvSpPr/>
            <p:nvPr/>
          </p:nvSpPr>
          <p:spPr>
            <a:xfrm>
              <a:off x="1931725" y="3225225"/>
              <a:ext cx="562100" cy="325250"/>
            </a:xfrm>
            <a:custGeom>
              <a:avLst/>
              <a:gdLst/>
              <a:ahLst/>
              <a:cxnLst/>
              <a:rect l="l" t="t" r="r" b="b"/>
              <a:pathLst>
                <a:path w="22484" h="13010" extrusionOk="0">
                  <a:moveTo>
                    <a:pt x="11242" y="0"/>
                  </a:moveTo>
                  <a:cubicBezTo>
                    <a:pt x="5038" y="0"/>
                    <a:pt x="1" y="2902"/>
                    <a:pt x="1" y="6505"/>
                  </a:cubicBezTo>
                  <a:cubicBezTo>
                    <a:pt x="1" y="10074"/>
                    <a:pt x="5038" y="13010"/>
                    <a:pt x="11242" y="13010"/>
                  </a:cubicBezTo>
                  <a:cubicBezTo>
                    <a:pt x="17447" y="13010"/>
                    <a:pt x="22484" y="10074"/>
                    <a:pt x="22484" y="6505"/>
                  </a:cubicBezTo>
                  <a:cubicBezTo>
                    <a:pt x="22484" y="2902"/>
                    <a:pt x="17447" y="0"/>
                    <a:pt x="11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8"/>
            <p:cNvSpPr/>
            <p:nvPr/>
          </p:nvSpPr>
          <p:spPr>
            <a:xfrm>
              <a:off x="3057550" y="3374500"/>
              <a:ext cx="507875" cy="292725"/>
            </a:xfrm>
            <a:custGeom>
              <a:avLst/>
              <a:gdLst/>
              <a:ahLst/>
              <a:cxnLst/>
              <a:rect l="l" t="t" r="r" b="b"/>
              <a:pathLst>
                <a:path w="20315" h="11709" extrusionOk="0">
                  <a:moveTo>
                    <a:pt x="10141" y="0"/>
                  </a:moveTo>
                  <a:cubicBezTo>
                    <a:pt x="4537" y="0"/>
                    <a:pt x="0" y="2636"/>
                    <a:pt x="0" y="5838"/>
                  </a:cubicBezTo>
                  <a:cubicBezTo>
                    <a:pt x="0" y="9073"/>
                    <a:pt x="4537" y="11709"/>
                    <a:pt x="10141" y="11709"/>
                  </a:cubicBezTo>
                  <a:cubicBezTo>
                    <a:pt x="15778" y="11709"/>
                    <a:pt x="20315" y="9073"/>
                    <a:pt x="20315" y="5838"/>
                  </a:cubicBezTo>
                  <a:cubicBezTo>
                    <a:pt x="20315" y="2636"/>
                    <a:pt x="15778" y="0"/>
                    <a:pt x="10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8"/>
            <p:cNvSpPr/>
            <p:nvPr/>
          </p:nvSpPr>
          <p:spPr>
            <a:xfrm>
              <a:off x="3576250" y="2831600"/>
              <a:ext cx="432000" cy="250200"/>
            </a:xfrm>
            <a:custGeom>
              <a:avLst/>
              <a:gdLst/>
              <a:ahLst/>
              <a:cxnLst/>
              <a:rect l="l" t="t" r="r" b="b"/>
              <a:pathLst>
                <a:path w="17280" h="10008" extrusionOk="0">
                  <a:moveTo>
                    <a:pt x="8640" y="1"/>
                  </a:moveTo>
                  <a:cubicBezTo>
                    <a:pt x="3870" y="1"/>
                    <a:pt x="0" y="2236"/>
                    <a:pt x="0" y="5004"/>
                  </a:cubicBezTo>
                  <a:cubicBezTo>
                    <a:pt x="0" y="7773"/>
                    <a:pt x="3870" y="10008"/>
                    <a:pt x="8640" y="10008"/>
                  </a:cubicBezTo>
                  <a:cubicBezTo>
                    <a:pt x="13410" y="10008"/>
                    <a:pt x="17279" y="7773"/>
                    <a:pt x="17279" y="5004"/>
                  </a:cubicBezTo>
                  <a:cubicBezTo>
                    <a:pt x="17279" y="2236"/>
                    <a:pt x="13410" y="1"/>
                    <a:pt x="8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8"/>
            <p:cNvSpPr/>
            <p:nvPr/>
          </p:nvSpPr>
          <p:spPr>
            <a:xfrm>
              <a:off x="3910650" y="2939800"/>
              <a:ext cx="474525" cy="249800"/>
            </a:xfrm>
            <a:custGeom>
              <a:avLst/>
              <a:gdLst/>
              <a:ahLst/>
              <a:cxnLst/>
              <a:rect l="l" t="t" r="r" b="b"/>
              <a:pathLst>
                <a:path w="18981" h="9992" extrusionOk="0">
                  <a:moveTo>
                    <a:pt x="9478" y="1"/>
                  </a:moveTo>
                  <a:cubicBezTo>
                    <a:pt x="7264" y="1"/>
                    <a:pt x="5054" y="493"/>
                    <a:pt x="3369" y="1477"/>
                  </a:cubicBezTo>
                  <a:cubicBezTo>
                    <a:pt x="0" y="3412"/>
                    <a:pt x="0" y="6581"/>
                    <a:pt x="3369" y="8515"/>
                  </a:cubicBezTo>
                  <a:cubicBezTo>
                    <a:pt x="5054" y="9499"/>
                    <a:pt x="7264" y="9991"/>
                    <a:pt x="9478" y="9991"/>
                  </a:cubicBezTo>
                  <a:cubicBezTo>
                    <a:pt x="11692" y="9991"/>
                    <a:pt x="13910" y="9499"/>
                    <a:pt x="15612" y="8515"/>
                  </a:cubicBezTo>
                  <a:cubicBezTo>
                    <a:pt x="18981" y="6581"/>
                    <a:pt x="18981" y="3412"/>
                    <a:pt x="15612" y="1477"/>
                  </a:cubicBezTo>
                  <a:cubicBezTo>
                    <a:pt x="13910" y="493"/>
                    <a:pt x="11692"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8"/>
            <p:cNvSpPr/>
            <p:nvPr/>
          </p:nvSpPr>
          <p:spPr>
            <a:xfrm>
              <a:off x="3847275" y="4275350"/>
              <a:ext cx="1010750" cy="573350"/>
            </a:xfrm>
            <a:custGeom>
              <a:avLst/>
              <a:gdLst/>
              <a:ahLst/>
              <a:cxnLst/>
              <a:rect l="l" t="t" r="r" b="b"/>
              <a:pathLst>
                <a:path w="40430" h="22934" extrusionOk="0">
                  <a:moveTo>
                    <a:pt x="9269" y="0"/>
                  </a:moveTo>
                  <a:cubicBezTo>
                    <a:pt x="8656" y="0"/>
                    <a:pt x="8039" y="142"/>
                    <a:pt x="7472" y="426"/>
                  </a:cubicBezTo>
                  <a:lnTo>
                    <a:pt x="968" y="4028"/>
                  </a:lnTo>
                  <a:cubicBezTo>
                    <a:pt x="0" y="4629"/>
                    <a:pt x="0" y="5563"/>
                    <a:pt x="968" y="6130"/>
                  </a:cubicBezTo>
                  <a:lnTo>
                    <a:pt x="29321" y="22508"/>
                  </a:lnTo>
                  <a:cubicBezTo>
                    <a:pt x="29888" y="22792"/>
                    <a:pt x="30505" y="22934"/>
                    <a:pt x="31122" y="22934"/>
                  </a:cubicBezTo>
                  <a:cubicBezTo>
                    <a:pt x="31740" y="22934"/>
                    <a:pt x="32357" y="22792"/>
                    <a:pt x="32924" y="22508"/>
                  </a:cubicBezTo>
                  <a:lnTo>
                    <a:pt x="39395" y="18872"/>
                  </a:lnTo>
                  <a:cubicBezTo>
                    <a:pt x="40429" y="18305"/>
                    <a:pt x="40429" y="17371"/>
                    <a:pt x="39395" y="16804"/>
                  </a:cubicBezTo>
                  <a:lnTo>
                    <a:pt x="11041" y="426"/>
                  </a:lnTo>
                  <a:cubicBezTo>
                    <a:pt x="10491" y="142"/>
                    <a:pt x="9882" y="0"/>
                    <a:pt x="9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8"/>
            <p:cNvSpPr/>
            <p:nvPr/>
          </p:nvSpPr>
          <p:spPr>
            <a:xfrm>
              <a:off x="2840975" y="2739500"/>
              <a:ext cx="488450" cy="700900"/>
            </a:xfrm>
            <a:custGeom>
              <a:avLst/>
              <a:gdLst/>
              <a:ahLst/>
              <a:cxnLst/>
              <a:rect l="l" t="t" r="r" b="b"/>
              <a:pathLst>
                <a:path w="19538" h="28036" extrusionOk="0">
                  <a:moveTo>
                    <a:pt x="5718" y="0"/>
                  </a:moveTo>
                  <a:cubicBezTo>
                    <a:pt x="2463" y="0"/>
                    <a:pt x="0" y="2572"/>
                    <a:pt x="3126" y="5753"/>
                  </a:cubicBezTo>
                  <a:cubicBezTo>
                    <a:pt x="6928" y="9622"/>
                    <a:pt x="14100" y="17061"/>
                    <a:pt x="15101" y="28036"/>
                  </a:cubicBezTo>
                  <a:lnTo>
                    <a:pt x="18837" y="25767"/>
                  </a:lnTo>
                  <a:cubicBezTo>
                    <a:pt x="18837" y="25767"/>
                    <a:pt x="19537" y="18262"/>
                    <a:pt x="17603" y="12258"/>
                  </a:cubicBezTo>
                  <a:cubicBezTo>
                    <a:pt x="15701" y="6220"/>
                    <a:pt x="12032" y="1817"/>
                    <a:pt x="7896" y="382"/>
                  </a:cubicBezTo>
                  <a:cubicBezTo>
                    <a:pt x="7165" y="121"/>
                    <a:pt x="6423" y="0"/>
                    <a:pt x="5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8"/>
            <p:cNvSpPr/>
            <p:nvPr/>
          </p:nvSpPr>
          <p:spPr>
            <a:xfrm>
              <a:off x="2969350" y="2785075"/>
              <a:ext cx="291700" cy="556075"/>
            </a:xfrm>
            <a:custGeom>
              <a:avLst/>
              <a:gdLst/>
              <a:ahLst/>
              <a:cxnLst/>
              <a:rect l="l" t="t" r="r" b="b"/>
              <a:pathLst>
                <a:path w="11668" h="22243" extrusionOk="0">
                  <a:moveTo>
                    <a:pt x="351" y="0"/>
                  </a:moveTo>
                  <a:cubicBezTo>
                    <a:pt x="138" y="0"/>
                    <a:pt x="0" y="317"/>
                    <a:pt x="259" y="461"/>
                  </a:cubicBezTo>
                  <a:cubicBezTo>
                    <a:pt x="3795" y="2329"/>
                    <a:pt x="10533" y="9734"/>
                    <a:pt x="11200" y="22043"/>
                  </a:cubicBezTo>
                  <a:cubicBezTo>
                    <a:pt x="11200" y="22143"/>
                    <a:pt x="11300" y="22243"/>
                    <a:pt x="11400" y="22243"/>
                  </a:cubicBezTo>
                  <a:lnTo>
                    <a:pt x="11434" y="22243"/>
                  </a:lnTo>
                  <a:cubicBezTo>
                    <a:pt x="11567" y="22210"/>
                    <a:pt x="11667" y="22110"/>
                    <a:pt x="11634" y="21976"/>
                  </a:cubicBezTo>
                  <a:cubicBezTo>
                    <a:pt x="11100" y="9367"/>
                    <a:pt x="4095" y="1962"/>
                    <a:pt x="459" y="27"/>
                  </a:cubicBezTo>
                  <a:cubicBezTo>
                    <a:pt x="422" y="9"/>
                    <a:pt x="386"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8"/>
            <p:cNvSpPr/>
            <p:nvPr/>
          </p:nvSpPr>
          <p:spPr>
            <a:xfrm>
              <a:off x="2740650" y="3002875"/>
              <a:ext cx="519550" cy="506000"/>
            </a:xfrm>
            <a:custGeom>
              <a:avLst/>
              <a:gdLst/>
              <a:ahLst/>
              <a:cxnLst/>
              <a:rect l="l" t="t" r="r" b="b"/>
              <a:pathLst>
                <a:path w="20782" h="20240" extrusionOk="0">
                  <a:moveTo>
                    <a:pt x="3179" y="0"/>
                  </a:moveTo>
                  <a:cubicBezTo>
                    <a:pt x="2322" y="0"/>
                    <a:pt x="1482" y="287"/>
                    <a:pt x="801" y="822"/>
                  </a:cubicBezTo>
                  <a:cubicBezTo>
                    <a:pt x="267" y="1256"/>
                    <a:pt x="0" y="1889"/>
                    <a:pt x="34" y="2556"/>
                  </a:cubicBezTo>
                  <a:cubicBezTo>
                    <a:pt x="134" y="3290"/>
                    <a:pt x="768" y="3857"/>
                    <a:pt x="1368" y="4291"/>
                  </a:cubicBezTo>
                  <a:cubicBezTo>
                    <a:pt x="1935" y="4758"/>
                    <a:pt x="2569" y="5225"/>
                    <a:pt x="2769" y="5959"/>
                  </a:cubicBezTo>
                  <a:cubicBezTo>
                    <a:pt x="3136" y="7427"/>
                    <a:pt x="1468" y="8828"/>
                    <a:pt x="1902" y="10262"/>
                  </a:cubicBezTo>
                  <a:cubicBezTo>
                    <a:pt x="2135" y="10862"/>
                    <a:pt x="2602" y="11329"/>
                    <a:pt x="3169" y="11563"/>
                  </a:cubicBezTo>
                  <a:cubicBezTo>
                    <a:pt x="3636" y="11763"/>
                    <a:pt x="4137" y="11930"/>
                    <a:pt x="4637" y="12097"/>
                  </a:cubicBezTo>
                  <a:cubicBezTo>
                    <a:pt x="4870" y="12163"/>
                    <a:pt x="5104" y="12197"/>
                    <a:pt x="5337" y="12230"/>
                  </a:cubicBezTo>
                  <a:cubicBezTo>
                    <a:pt x="6071" y="12263"/>
                    <a:pt x="6772" y="12564"/>
                    <a:pt x="7339" y="13031"/>
                  </a:cubicBezTo>
                  <a:cubicBezTo>
                    <a:pt x="8173" y="13865"/>
                    <a:pt x="8139" y="15199"/>
                    <a:pt x="8473" y="16333"/>
                  </a:cubicBezTo>
                  <a:cubicBezTo>
                    <a:pt x="8907" y="17701"/>
                    <a:pt x="9507" y="18902"/>
                    <a:pt x="10741" y="19569"/>
                  </a:cubicBezTo>
                  <a:cubicBezTo>
                    <a:pt x="11606" y="20001"/>
                    <a:pt x="12568" y="20240"/>
                    <a:pt x="13539" y="20240"/>
                  </a:cubicBezTo>
                  <a:cubicBezTo>
                    <a:pt x="13841" y="20240"/>
                    <a:pt x="14143" y="20217"/>
                    <a:pt x="14444" y="20169"/>
                  </a:cubicBezTo>
                  <a:lnTo>
                    <a:pt x="19114" y="17467"/>
                  </a:lnTo>
                  <a:cubicBezTo>
                    <a:pt x="20682" y="17000"/>
                    <a:pt x="20748" y="15532"/>
                    <a:pt x="20782" y="13931"/>
                  </a:cubicBezTo>
                  <a:cubicBezTo>
                    <a:pt x="20748" y="12397"/>
                    <a:pt x="20181" y="10896"/>
                    <a:pt x="19147" y="9762"/>
                  </a:cubicBezTo>
                  <a:cubicBezTo>
                    <a:pt x="18480" y="9094"/>
                    <a:pt x="17713" y="8527"/>
                    <a:pt x="16912" y="8094"/>
                  </a:cubicBezTo>
                  <a:cubicBezTo>
                    <a:pt x="16445" y="7894"/>
                    <a:pt x="16012" y="7627"/>
                    <a:pt x="15678" y="7260"/>
                  </a:cubicBezTo>
                  <a:cubicBezTo>
                    <a:pt x="15478" y="6893"/>
                    <a:pt x="15345" y="6459"/>
                    <a:pt x="15345" y="6026"/>
                  </a:cubicBezTo>
                  <a:cubicBezTo>
                    <a:pt x="15311" y="5492"/>
                    <a:pt x="15245" y="4992"/>
                    <a:pt x="15111" y="4525"/>
                  </a:cubicBezTo>
                  <a:cubicBezTo>
                    <a:pt x="14944" y="3991"/>
                    <a:pt x="14677" y="3524"/>
                    <a:pt x="14377" y="3090"/>
                  </a:cubicBezTo>
                  <a:cubicBezTo>
                    <a:pt x="14044" y="2623"/>
                    <a:pt x="13577" y="2256"/>
                    <a:pt x="13043" y="2056"/>
                  </a:cubicBezTo>
                  <a:cubicBezTo>
                    <a:pt x="12242" y="1723"/>
                    <a:pt x="11408" y="1522"/>
                    <a:pt x="10541" y="1422"/>
                  </a:cubicBezTo>
                  <a:cubicBezTo>
                    <a:pt x="10314" y="1395"/>
                    <a:pt x="10084" y="1386"/>
                    <a:pt x="9853" y="1386"/>
                  </a:cubicBezTo>
                  <a:cubicBezTo>
                    <a:pt x="9405" y="1386"/>
                    <a:pt x="8951" y="1420"/>
                    <a:pt x="8502" y="1420"/>
                  </a:cubicBezTo>
                  <a:cubicBezTo>
                    <a:pt x="8061" y="1420"/>
                    <a:pt x="7626" y="1387"/>
                    <a:pt x="7205" y="1256"/>
                  </a:cubicBezTo>
                  <a:cubicBezTo>
                    <a:pt x="6138" y="889"/>
                    <a:pt x="5237" y="355"/>
                    <a:pt x="4137" y="121"/>
                  </a:cubicBezTo>
                  <a:cubicBezTo>
                    <a:pt x="3820" y="40"/>
                    <a:pt x="3498" y="0"/>
                    <a:pt x="3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8"/>
            <p:cNvSpPr/>
            <p:nvPr/>
          </p:nvSpPr>
          <p:spPr>
            <a:xfrm>
              <a:off x="2824050" y="3059050"/>
              <a:ext cx="312725" cy="386350"/>
            </a:xfrm>
            <a:custGeom>
              <a:avLst/>
              <a:gdLst/>
              <a:ahLst/>
              <a:cxnLst/>
              <a:rect l="l" t="t" r="r" b="b"/>
              <a:pathLst>
                <a:path w="12509" h="15454" extrusionOk="0">
                  <a:moveTo>
                    <a:pt x="181" y="1"/>
                  </a:moveTo>
                  <a:cubicBezTo>
                    <a:pt x="101" y="1"/>
                    <a:pt x="33" y="60"/>
                    <a:pt x="33" y="143"/>
                  </a:cubicBezTo>
                  <a:cubicBezTo>
                    <a:pt x="0" y="209"/>
                    <a:pt x="67" y="309"/>
                    <a:pt x="167" y="343"/>
                  </a:cubicBezTo>
                  <a:cubicBezTo>
                    <a:pt x="1735" y="643"/>
                    <a:pt x="6438" y="2544"/>
                    <a:pt x="9440" y="6714"/>
                  </a:cubicBezTo>
                  <a:cubicBezTo>
                    <a:pt x="8355" y="6301"/>
                    <a:pt x="7213" y="6092"/>
                    <a:pt x="6077" y="6092"/>
                  </a:cubicBezTo>
                  <a:cubicBezTo>
                    <a:pt x="4733" y="6092"/>
                    <a:pt x="3397" y="6385"/>
                    <a:pt x="2168" y="6981"/>
                  </a:cubicBezTo>
                  <a:cubicBezTo>
                    <a:pt x="2068" y="7048"/>
                    <a:pt x="2035" y="7148"/>
                    <a:pt x="2102" y="7214"/>
                  </a:cubicBezTo>
                  <a:cubicBezTo>
                    <a:pt x="2102" y="7248"/>
                    <a:pt x="2168" y="7281"/>
                    <a:pt x="2235" y="7314"/>
                  </a:cubicBezTo>
                  <a:cubicBezTo>
                    <a:pt x="2268" y="7314"/>
                    <a:pt x="2302" y="7281"/>
                    <a:pt x="2302" y="7281"/>
                  </a:cubicBezTo>
                  <a:cubicBezTo>
                    <a:pt x="3504" y="6705"/>
                    <a:pt x="4800" y="6422"/>
                    <a:pt x="6100" y="6422"/>
                  </a:cubicBezTo>
                  <a:cubicBezTo>
                    <a:pt x="7361" y="6422"/>
                    <a:pt x="8624" y="6689"/>
                    <a:pt x="9807" y="7214"/>
                  </a:cubicBezTo>
                  <a:cubicBezTo>
                    <a:pt x="11375" y="9616"/>
                    <a:pt x="12175" y="12418"/>
                    <a:pt x="12142" y="15287"/>
                  </a:cubicBezTo>
                  <a:cubicBezTo>
                    <a:pt x="12109" y="15354"/>
                    <a:pt x="12175" y="15420"/>
                    <a:pt x="12275" y="15454"/>
                  </a:cubicBezTo>
                  <a:cubicBezTo>
                    <a:pt x="12376" y="15454"/>
                    <a:pt x="12442" y="15354"/>
                    <a:pt x="12442" y="15287"/>
                  </a:cubicBezTo>
                  <a:cubicBezTo>
                    <a:pt x="12509" y="12351"/>
                    <a:pt x="11708" y="9516"/>
                    <a:pt x="10107" y="7081"/>
                  </a:cubicBezTo>
                  <a:cubicBezTo>
                    <a:pt x="10074" y="7048"/>
                    <a:pt x="10041" y="6981"/>
                    <a:pt x="10007" y="6948"/>
                  </a:cubicBezTo>
                  <a:cubicBezTo>
                    <a:pt x="6938" y="2411"/>
                    <a:pt x="1868" y="343"/>
                    <a:pt x="234" y="9"/>
                  </a:cubicBezTo>
                  <a:cubicBezTo>
                    <a:pt x="216" y="3"/>
                    <a:pt x="198"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8"/>
            <p:cNvSpPr/>
            <p:nvPr/>
          </p:nvSpPr>
          <p:spPr>
            <a:xfrm>
              <a:off x="3949850" y="2312325"/>
              <a:ext cx="350850" cy="641025"/>
            </a:xfrm>
            <a:custGeom>
              <a:avLst/>
              <a:gdLst/>
              <a:ahLst/>
              <a:cxnLst/>
              <a:rect l="l" t="t" r="r" b="b"/>
              <a:pathLst>
                <a:path w="14034" h="25641" extrusionOk="0">
                  <a:moveTo>
                    <a:pt x="10095" y="0"/>
                  </a:moveTo>
                  <a:cubicBezTo>
                    <a:pt x="9966" y="0"/>
                    <a:pt x="9837" y="8"/>
                    <a:pt x="9707" y="24"/>
                  </a:cubicBezTo>
                  <a:cubicBezTo>
                    <a:pt x="7739" y="324"/>
                    <a:pt x="4637" y="2625"/>
                    <a:pt x="2969" y="7529"/>
                  </a:cubicBezTo>
                  <a:cubicBezTo>
                    <a:pt x="0" y="16335"/>
                    <a:pt x="1701" y="24808"/>
                    <a:pt x="1701" y="24808"/>
                  </a:cubicBezTo>
                  <a:lnTo>
                    <a:pt x="3002" y="25542"/>
                  </a:lnTo>
                  <a:cubicBezTo>
                    <a:pt x="3113" y="25610"/>
                    <a:pt x="3234" y="25641"/>
                    <a:pt x="3353" y="25641"/>
                  </a:cubicBezTo>
                  <a:cubicBezTo>
                    <a:pt x="3703" y="25641"/>
                    <a:pt x="4036" y="25373"/>
                    <a:pt x="4036" y="24975"/>
                  </a:cubicBezTo>
                  <a:cubicBezTo>
                    <a:pt x="4103" y="22440"/>
                    <a:pt x="4437" y="19904"/>
                    <a:pt x="5037" y="17469"/>
                  </a:cubicBezTo>
                  <a:cubicBezTo>
                    <a:pt x="6972" y="9464"/>
                    <a:pt x="10508" y="8129"/>
                    <a:pt x="12276" y="5027"/>
                  </a:cubicBezTo>
                  <a:cubicBezTo>
                    <a:pt x="14034" y="1982"/>
                    <a:pt x="12157" y="0"/>
                    <a:pt x="10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8"/>
            <p:cNvSpPr/>
            <p:nvPr/>
          </p:nvSpPr>
          <p:spPr>
            <a:xfrm>
              <a:off x="3992375" y="2357375"/>
              <a:ext cx="211000" cy="527625"/>
            </a:xfrm>
            <a:custGeom>
              <a:avLst/>
              <a:gdLst/>
              <a:ahLst/>
              <a:cxnLst/>
              <a:rect l="l" t="t" r="r" b="b"/>
              <a:pathLst>
                <a:path w="8440" h="21105" extrusionOk="0">
                  <a:moveTo>
                    <a:pt x="8273" y="1"/>
                  </a:moveTo>
                  <a:cubicBezTo>
                    <a:pt x="8245" y="1"/>
                    <a:pt x="8220" y="9"/>
                    <a:pt x="8206" y="23"/>
                  </a:cubicBezTo>
                  <a:cubicBezTo>
                    <a:pt x="4604" y="2825"/>
                    <a:pt x="0" y="11164"/>
                    <a:pt x="1168" y="20971"/>
                  </a:cubicBezTo>
                  <a:cubicBezTo>
                    <a:pt x="1168" y="21071"/>
                    <a:pt x="1235" y="21105"/>
                    <a:pt x="1335" y="21105"/>
                  </a:cubicBezTo>
                  <a:cubicBezTo>
                    <a:pt x="1401" y="21105"/>
                    <a:pt x="1435" y="21038"/>
                    <a:pt x="1435" y="20971"/>
                  </a:cubicBezTo>
                  <a:cubicBezTo>
                    <a:pt x="267" y="11231"/>
                    <a:pt x="4770" y="2992"/>
                    <a:pt x="8373" y="256"/>
                  </a:cubicBezTo>
                  <a:cubicBezTo>
                    <a:pt x="8406" y="190"/>
                    <a:pt x="8440" y="123"/>
                    <a:pt x="8373" y="56"/>
                  </a:cubicBezTo>
                  <a:cubicBezTo>
                    <a:pt x="8354" y="17"/>
                    <a:pt x="8311" y="1"/>
                    <a:pt x="8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8"/>
            <p:cNvSpPr/>
            <p:nvPr/>
          </p:nvSpPr>
          <p:spPr>
            <a:xfrm>
              <a:off x="3995700" y="2580075"/>
              <a:ext cx="312750" cy="376975"/>
            </a:xfrm>
            <a:custGeom>
              <a:avLst/>
              <a:gdLst/>
              <a:ahLst/>
              <a:cxnLst/>
              <a:rect l="l" t="t" r="r" b="b"/>
              <a:pathLst>
                <a:path w="12510" h="15079" extrusionOk="0">
                  <a:moveTo>
                    <a:pt x="9791" y="0"/>
                  </a:moveTo>
                  <a:cubicBezTo>
                    <a:pt x="8734" y="0"/>
                    <a:pt x="7487" y="446"/>
                    <a:pt x="6472" y="1089"/>
                  </a:cubicBezTo>
                  <a:cubicBezTo>
                    <a:pt x="4471" y="2323"/>
                    <a:pt x="1" y="6926"/>
                    <a:pt x="1068" y="14832"/>
                  </a:cubicBezTo>
                  <a:lnTo>
                    <a:pt x="1368" y="14965"/>
                  </a:lnTo>
                  <a:cubicBezTo>
                    <a:pt x="1485" y="15043"/>
                    <a:pt x="1614" y="15079"/>
                    <a:pt x="1740" y="15079"/>
                  </a:cubicBezTo>
                  <a:cubicBezTo>
                    <a:pt x="2044" y="15079"/>
                    <a:pt x="2332" y="14872"/>
                    <a:pt x="2403" y="14565"/>
                  </a:cubicBezTo>
                  <a:cubicBezTo>
                    <a:pt x="2870" y="12597"/>
                    <a:pt x="4070" y="10595"/>
                    <a:pt x="6305" y="8461"/>
                  </a:cubicBezTo>
                  <a:cubicBezTo>
                    <a:pt x="8907" y="5959"/>
                    <a:pt x="12510" y="3657"/>
                    <a:pt x="11943" y="1489"/>
                  </a:cubicBezTo>
                  <a:cubicBezTo>
                    <a:pt x="11663" y="421"/>
                    <a:pt x="10817" y="0"/>
                    <a:pt x="9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8"/>
            <p:cNvSpPr/>
            <p:nvPr/>
          </p:nvSpPr>
          <p:spPr>
            <a:xfrm>
              <a:off x="4018225" y="2602275"/>
              <a:ext cx="227675" cy="356125"/>
            </a:xfrm>
            <a:custGeom>
              <a:avLst/>
              <a:gdLst/>
              <a:ahLst/>
              <a:cxnLst/>
              <a:rect l="l" t="t" r="r" b="b"/>
              <a:pathLst>
                <a:path w="9107" h="14245" extrusionOk="0">
                  <a:moveTo>
                    <a:pt x="8907" y="1"/>
                  </a:moveTo>
                  <a:cubicBezTo>
                    <a:pt x="5371" y="935"/>
                    <a:pt x="0" y="8140"/>
                    <a:pt x="501" y="14111"/>
                  </a:cubicBezTo>
                  <a:cubicBezTo>
                    <a:pt x="501" y="14177"/>
                    <a:pt x="568" y="14244"/>
                    <a:pt x="634" y="14244"/>
                  </a:cubicBezTo>
                  <a:lnTo>
                    <a:pt x="668" y="14244"/>
                  </a:lnTo>
                  <a:cubicBezTo>
                    <a:pt x="734" y="14244"/>
                    <a:pt x="801" y="14177"/>
                    <a:pt x="801" y="14111"/>
                  </a:cubicBezTo>
                  <a:cubicBezTo>
                    <a:pt x="534" y="8173"/>
                    <a:pt x="5471" y="1535"/>
                    <a:pt x="9007" y="267"/>
                  </a:cubicBezTo>
                  <a:cubicBezTo>
                    <a:pt x="9074" y="234"/>
                    <a:pt x="9107" y="167"/>
                    <a:pt x="9074" y="101"/>
                  </a:cubicBezTo>
                  <a:cubicBezTo>
                    <a:pt x="9040" y="34"/>
                    <a:pt x="8974" y="1"/>
                    <a:pt x="89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8"/>
            <p:cNvSpPr/>
            <p:nvPr/>
          </p:nvSpPr>
          <p:spPr>
            <a:xfrm>
              <a:off x="2708125" y="752625"/>
              <a:ext cx="603775" cy="527050"/>
            </a:xfrm>
            <a:custGeom>
              <a:avLst/>
              <a:gdLst/>
              <a:ahLst/>
              <a:cxnLst/>
              <a:rect l="l" t="t" r="r" b="b"/>
              <a:pathLst>
                <a:path w="24151" h="21082" extrusionOk="0">
                  <a:moveTo>
                    <a:pt x="5504" y="0"/>
                  </a:moveTo>
                  <a:lnTo>
                    <a:pt x="4103" y="801"/>
                  </a:lnTo>
                  <a:lnTo>
                    <a:pt x="0" y="3169"/>
                  </a:lnTo>
                  <a:lnTo>
                    <a:pt x="4103" y="10341"/>
                  </a:lnTo>
                  <a:lnTo>
                    <a:pt x="22750" y="21082"/>
                  </a:lnTo>
                  <a:lnTo>
                    <a:pt x="24151" y="20315"/>
                  </a:lnTo>
                  <a:lnTo>
                    <a:pt x="24151" y="10775"/>
                  </a:lnTo>
                  <a:lnTo>
                    <a:pt x="55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8"/>
            <p:cNvSpPr/>
            <p:nvPr/>
          </p:nvSpPr>
          <p:spPr>
            <a:xfrm>
              <a:off x="2708125" y="772625"/>
              <a:ext cx="568750" cy="507050"/>
            </a:xfrm>
            <a:custGeom>
              <a:avLst/>
              <a:gdLst/>
              <a:ahLst/>
              <a:cxnLst/>
              <a:rect l="l" t="t" r="r" b="b"/>
              <a:pathLst>
                <a:path w="22750" h="20282" extrusionOk="0">
                  <a:moveTo>
                    <a:pt x="4103" y="1"/>
                  </a:moveTo>
                  <a:lnTo>
                    <a:pt x="0" y="2369"/>
                  </a:lnTo>
                  <a:lnTo>
                    <a:pt x="4103" y="9541"/>
                  </a:lnTo>
                  <a:lnTo>
                    <a:pt x="22750" y="20282"/>
                  </a:lnTo>
                  <a:lnTo>
                    <a:pt x="22750" y="10742"/>
                  </a:lnTo>
                  <a:lnTo>
                    <a:pt x="4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8"/>
            <p:cNvSpPr/>
            <p:nvPr/>
          </p:nvSpPr>
          <p:spPr>
            <a:xfrm>
              <a:off x="3276850" y="1021975"/>
              <a:ext cx="35050" cy="257700"/>
            </a:xfrm>
            <a:custGeom>
              <a:avLst/>
              <a:gdLst/>
              <a:ahLst/>
              <a:cxnLst/>
              <a:rect l="l" t="t" r="r" b="b"/>
              <a:pathLst>
                <a:path w="1402" h="10308" extrusionOk="0">
                  <a:moveTo>
                    <a:pt x="1402" y="1"/>
                  </a:moveTo>
                  <a:lnTo>
                    <a:pt x="1" y="768"/>
                  </a:lnTo>
                  <a:lnTo>
                    <a:pt x="1" y="10308"/>
                  </a:lnTo>
                  <a:lnTo>
                    <a:pt x="1402" y="9541"/>
                  </a:lnTo>
                  <a:lnTo>
                    <a:pt x="14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8"/>
            <p:cNvSpPr/>
            <p:nvPr/>
          </p:nvSpPr>
          <p:spPr>
            <a:xfrm>
              <a:off x="3276850" y="1021975"/>
              <a:ext cx="35050" cy="257700"/>
            </a:xfrm>
            <a:custGeom>
              <a:avLst/>
              <a:gdLst/>
              <a:ahLst/>
              <a:cxnLst/>
              <a:rect l="l" t="t" r="r" b="b"/>
              <a:pathLst>
                <a:path w="1402" h="10308" extrusionOk="0">
                  <a:moveTo>
                    <a:pt x="1402" y="1"/>
                  </a:moveTo>
                  <a:lnTo>
                    <a:pt x="1" y="768"/>
                  </a:lnTo>
                  <a:lnTo>
                    <a:pt x="1" y="10308"/>
                  </a:lnTo>
                  <a:lnTo>
                    <a:pt x="1402" y="9541"/>
                  </a:lnTo>
                  <a:lnTo>
                    <a:pt x="14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8"/>
            <p:cNvSpPr/>
            <p:nvPr/>
          </p:nvSpPr>
          <p:spPr>
            <a:xfrm>
              <a:off x="3311875" y="268100"/>
              <a:ext cx="602975" cy="527900"/>
            </a:xfrm>
            <a:custGeom>
              <a:avLst/>
              <a:gdLst/>
              <a:ahLst/>
              <a:cxnLst/>
              <a:rect l="l" t="t" r="r" b="b"/>
              <a:pathLst>
                <a:path w="24119" h="21116" extrusionOk="0">
                  <a:moveTo>
                    <a:pt x="18614" y="1"/>
                  </a:moveTo>
                  <a:lnTo>
                    <a:pt x="1" y="10775"/>
                  </a:lnTo>
                  <a:lnTo>
                    <a:pt x="1" y="20315"/>
                  </a:lnTo>
                  <a:lnTo>
                    <a:pt x="1369" y="21116"/>
                  </a:lnTo>
                  <a:lnTo>
                    <a:pt x="20015" y="10341"/>
                  </a:lnTo>
                  <a:lnTo>
                    <a:pt x="24118" y="3203"/>
                  </a:lnTo>
                  <a:lnTo>
                    <a:pt x="20015" y="801"/>
                  </a:lnTo>
                  <a:lnTo>
                    <a:pt x="18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8"/>
            <p:cNvSpPr/>
            <p:nvPr/>
          </p:nvSpPr>
          <p:spPr>
            <a:xfrm>
              <a:off x="3346075" y="288125"/>
              <a:ext cx="568775" cy="507875"/>
            </a:xfrm>
            <a:custGeom>
              <a:avLst/>
              <a:gdLst/>
              <a:ahLst/>
              <a:cxnLst/>
              <a:rect l="l" t="t" r="r" b="b"/>
              <a:pathLst>
                <a:path w="22751" h="20315" extrusionOk="0">
                  <a:moveTo>
                    <a:pt x="18647" y="0"/>
                  </a:moveTo>
                  <a:lnTo>
                    <a:pt x="1" y="10775"/>
                  </a:lnTo>
                  <a:lnTo>
                    <a:pt x="1" y="20315"/>
                  </a:lnTo>
                  <a:lnTo>
                    <a:pt x="18647" y="9540"/>
                  </a:lnTo>
                  <a:lnTo>
                    <a:pt x="22750" y="2402"/>
                  </a:lnTo>
                  <a:lnTo>
                    <a:pt x="18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8"/>
            <p:cNvSpPr/>
            <p:nvPr/>
          </p:nvSpPr>
          <p:spPr>
            <a:xfrm>
              <a:off x="3311875" y="537475"/>
              <a:ext cx="34225" cy="258525"/>
            </a:xfrm>
            <a:custGeom>
              <a:avLst/>
              <a:gdLst/>
              <a:ahLst/>
              <a:cxnLst/>
              <a:rect l="l" t="t" r="r" b="b"/>
              <a:pathLst>
                <a:path w="1369" h="10341" extrusionOk="0">
                  <a:moveTo>
                    <a:pt x="1" y="0"/>
                  </a:moveTo>
                  <a:lnTo>
                    <a:pt x="1" y="9540"/>
                  </a:lnTo>
                  <a:lnTo>
                    <a:pt x="1369" y="10341"/>
                  </a:lnTo>
                  <a:lnTo>
                    <a:pt x="1369" y="80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8"/>
            <p:cNvSpPr/>
            <p:nvPr/>
          </p:nvSpPr>
          <p:spPr>
            <a:xfrm>
              <a:off x="3311875" y="537475"/>
              <a:ext cx="34225" cy="258525"/>
            </a:xfrm>
            <a:custGeom>
              <a:avLst/>
              <a:gdLst/>
              <a:ahLst/>
              <a:cxnLst/>
              <a:rect l="l" t="t" r="r" b="b"/>
              <a:pathLst>
                <a:path w="1369" h="10341" extrusionOk="0">
                  <a:moveTo>
                    <a:pt x="1" y="0"/>
                  </a:moveTo>
                  <a:lnTo>
                    <a:pt x="1" y="9540"/>
                  </a:lnTo>
                  <a:lnTo>
                    <a:pt x="1369" y="10341"/>
                  </a:lnTo>
                  <a:lnTo>
                    <a:pt x="1369" y="80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8"/>
            <p:cNvSpPr/>
            <p:nvPr/>
          </p:nvSpPr>
          <p:spPr>
            <a:xfrm>
              <a:off x="3099225" y="3353025"/>
              <a:ext cx="424500" cy="279800"/>
            </a:xfrm>
            <a:custGeom>
              <a:avLst/>
              <a:gdLst/>
              <a:ahLst/>
              <a:cxnLst/>
              <a:rect l="l" t="t" r="r" b="b"/>
              <a:pathLst>
                <a:path w="16980" h="11192" extrusionOk="0">
                  <a:moveTo>
                    <a:pt x="8478" y="0"/>
                  </a:moveTo>
                  <a:cubicBezTo>
                    <a:pt x="6314" y="0"/>
                    <a:pt x="4154" y="476"/>
                    <a:pt x="2503" y="1426"/>
                  </a:cubicBezTo>
                  <a:cubicBezTo>
                    <a:pt x="835" y="2394"/>
                    <a:pt x="1" y="3628"/>
                    <a:pt x="1" y="4896"/>
                  </a:cubicBezTo>
                  <a:lnTo>
                    <a:pt x="1" y="6297"/>
                  </a:lnTo>
                  <a:cubicBezTo>
                    <a:pt x="1" y="7564"/>
                    <a:pt x="835" y="8798"/>
                    <a:pt x="2503" y="9766"/>
                  </a:cubicBezTo>
                  <a:cubicBezTo>
                    <a:pt x="4154" y="10716"/>
                    <a:pt x="6314" y="11192"/>
                    <a:pt x="8478" y="11192"/>
                  </a:cubicBezTo>
                  <a:cubicBezTo>
                    <a:pt x="10642" y="11192"/>
                    <a:pt x="12810" y="10716"/>
                    <a:pt x="14478" y="9766"/>
                  </a:cubicBezTo>
                  <a:cubicBezTo>
                    <a:pt x="16146" y="8832"/>
                    <a:pt x="16946" y="7564"/>
                    <a:pt x="16946" y="6297"/>
                  </a:cubicBezTo>
                  <a:lnTo>
                    <a:pt x="16946" y="4896"/>
                  </a:lnTo>
                  <a:cubicBezTo>
                    <a:pt x="16980" y="3661"/>
                    <a:pt x="16146" y="2394"/>
                    <a:pt x="14478" y="1426"/>
                  </a:cubicBezTo>
                  <a:cubicBezTo>
                    <a:pt x="12810" y="476"/>
                    <a:pt x="10642" y="0"/>
                    <a:pt x="8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8"/>
            <p:cNvSpPr/>
            <p:nvPr/>
          </p:nvSpPr>
          <p:spPr>
            <a:xfrm>
              <a:off x="3079225" y="3353025"/>
              <a:ext cx="464525" cy="244575"/>
            </a:xfrm>
            <a:custGeom>
              <a:avLst/>
              <a:gdLst/>
              <a:ahLst/>
              <a:cxnLst/>
              <a:rect l="l" t="t" r="r" b="b"/>
              <a:pathLst>
                <a:path w="18581" h="9783" extrusionOk="0">
                  <a:moveTo>
                    <a:pt x="9290" y="0"/>
                  </a:moveTo>
                  <a:cubicBezTo>
                    <a:pt x="7122" y="0"/>
                    <a:pt x="4954" y="476"/>
                    <a:pt x="3303" y="1426"/>
                  </a:cubicBezTo>
                  <a:cubicBezTo>
                    <a:pt x="0" y="3361"/>
                    <a:pt x="0" y="6430"/>
                    <a:pt x="3303" y="8331"/>
                  </a:cubicBezTo>
                  <a:cubicBezTo>
                    <a:pt x="4954" y="9299"/>
                    <a:pt x="7122" y="9782"/>
                    <a:pt x="9290" y="9782"/>
                  </a:cubicBezTo>
                  <a:cubicBezTo>
                    <a:pt x="11458" y="9782"/>
                    <a:pt x="13627" y="9299"/>
                    <a:pt x="15278" y="8331"/>
                  </a:cubicBezTo>
                  <a:cubicBezTo>
                    <a:pt x="18580" y="6430"/>
                    <a:pt x="18580" y="3328"/>
                    <a:pt x="15278" y="1426"/>
                  </a:cubicBezTo>
                  <a:cubicBezTo>
                    <a:pt x="13627" y="476"/>
                    <a:pt x="11458" y="0"/>
                    <a:pt x="9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8"/>
            <p:cNvSpPr/>
            <p:nvPr/>
          </p:nvSpPr>
          <p:spPr>
            <a:xfrm>
              <a:off x="3274350" y="368175"/>
              <a:ext cx="74250" cy="3119550"/>
            </a:xfrm>
            <a:custGeom>
              <a:avLst/>
              <a:gdLst/>
              <a:ahLst/>
              <a:cxnLst/>
              <a:rect l="l" t="t" r="r" b="b"/>
              <a:pathLst>
                <a:path w="2970" h="124782" extrusionOk="0">
                  <a:moveTo>
                    <a:pt x="1485" y="1"/>
                  </a:moveTo>
                  <a:cubicBezTo>
                    <a:pt x="743" y="1"/>
                    <a:pt x="1" y="501"/>
                    <a:pt x="68" y="1502"/>
                  </a:cubicBezTo>
                  <a:lnTo>
                    <a:pt x="68" y="123956"/>
                  </a:lnTo>
                  <a:cubicBezTo>
                    <a:pt x="68" y="124223"/>
                    <a:pt x="234" y="124456"/>
                    <a:pt x="468" y="124556"/>
                  </a:cubicBezTo>
                  <a:cubicBezTo>
                    <a:pt x="785" y="124706"/>
                    <a:pt x="1135" y="124782"/>
                    <a:pt x="1485" y="124782"/>
                  </a:cubicBezTo>
                  <a:cubicBezTo>
                    <a:pt x="1836" y="124782"/>
                    <a:pt x="2186" y="124706"/>
                    <a:pt x="2503" y="124556"/>
                  </a:cubicBezTo>
                  <a:cubicBezTo>
                    <a:pt x="2736" y="124456"/>
                    <a:pt x="2903" y="124223"/>
                    <a:pt x="2903" y="123956"/>
                  </a:cubicBezTo>
                  <a:lnTo>
                    <a:pt x="2903" y="1502"/>
                  </a:lnTo>
                  <a:cubicBezTo>
                    <a:pt x="2970" y="501"/>
                    <a:pt x="2227" y="1"/>
                    <a:pt x="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8"/>
            <p:cNvSpPr/>
            <p:nvPr/>
          </p:nvSpPr>
          <p:spPr>
            <a:xfrm>
              <a:off x="3311875" y="795975"/>
              <a:ext cx="602975" cy="527075"/>
            </a:xfrm>
            <a:custGeom>
              <a:avLst/>
              <a:gdLst/>
              <a:ahLst/>
              <a:cxnLst/>
              <a:rect l="l" t="t" r="r" b="b"/>
              <a:pathLst>
                <a:path w="24119" h="21083" extrusionOk="0">
                  <a:moveTo>
                    <a:pt x="1369" y="1"/>
                  </a:moveTo>
                  <a:lnTo>
                    <a:pt x="1" y="768"/>
                  </a:lnTo>
                  <a:lnTo>
                    <a:pt x="1" y="10308"/>
                  </a:lnTo>
                  <a:lnTo>
                    <a:pt x="18614" y="21083"/>
                  </a:lnTo>
                  <a:lnTo>
                    <a:pt x="20015" y="20282"/>
                  </a:lnTo>
                  <a:lnTo>
                    <a:pt x="24118" y="17880"/>
                  </a:lnTo>
                  <a:lnTo>
                    <a:pt x="20015" y="10742"/>
                  </a:lnTo>
                  <a:lnTo>
                    <a:pt x="13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8"/>
            <p:cNvSpPr/>
            <p:nvPr/>
          </p:nvSpPr>
          <p:spPr>
            <a:xfrm>
              <a:off x="3777225" y="1064500"/>
              <a:ext cx="137625" cy="198500"/>
            </a:xfrm>
            <a:custGeom>
              <a:avLst/>
              <a:gdLst/>
              <a:ahLst/>
              <a:cxnLst/>
              <a:rect l="l" t="t" r="r" b="b"/>
              <a:pathLst>
                <a:path w="5505" h="7940" extrusionOk="0">
                  <a:moveTo>
                    <a:pt x="1368" y="1"/>
                  </a:moveTo>
                  <a:lnTo>
                    <a:pt x="0" y="801"/>
                  </a:lnTo>
                  <a:lnTo>
                    <a:pt x="4137" y="7940"/>
                  </a:lnTo>
                  <a:lnTo>
                    <a:pt x="5504" y="7139"/>
                  </a:lnTo>
                  <a:lnTo>
                    <a:pt x="1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8"/>
            <p:cNvSpPr/>
            <p:nvPr/>
          </p:nvSpPr>
          <p:spPr>
            <a:xfrm>
              <a:off x="3311875" y="815175"/>
              <a:ext cx="568775" cy="507875"/>
            </a:xfrm>
            <a:custGeom>
              <a:avLst/>
              <a:gdLst/>
              <a:ahLst/>
              <a:cxnLst/>
              <a:rect l="l" t="t" r="r" b="b"/>
              <a:pathLst>
                <a:path w="22751" h="20315" extrusionOk="0">
                  <a:moveTo>
                    <a:pt x="1" y="0"/>
                  </a:moveTo>
                  <a:lnTo>
                    <a:pt x="1" y="9540"/>
                  </a:lnTo>
                  <a:lnTo>
                    <a:pt x="18614" y="20315"/>
                  </a:lnTo>
                  <a:lnTo>
                    <a:pt x="22751" y="17913"/>
                  </a:lnTo>
                  <a:lnTo>
                    <a:pt x="18614" y="1077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8"/>
            <p:cNvSpPr/>
            <p:nvPr/>
          </p:nvSpPr>
          <p:spPr>
            <a:xfrm>
              <a:off x="2708125" y="1279650"/>
              <a:ext cx="603775" cy="527925"/>
            </a:xfrm>
            <a:custGeom>
              <a:avLst/>
              <a:gdLst/>
              <a:ahLst/>
              <a:cxnLst/>
              <a:rect l="l" t="t" r="r" b="b"/>
              <a:pathLst>
                <a:path w="24151" h="21117" extrusionOk="0">
                  <a:moveTo>
                    <a:pt x="22750" y="1"/>
                  </a:moveTo>
                  <a:lnTo>
                    <a:pt x="4103" y="10775"/>
                  </a:lnTo>
                  <a:lnTo>
                    <a:pt x="0" y="17914"/>
                  </a:lnTo>
                  <a:lnTo>
                    <a:pt x="4103" y="20316"/>
                  </a:lnTo>
                  <a:lnTo>
                    <a:pt x="5504" y="21116"/>
                  </a:lnTo>
                  <a:lnTo>
                    <a:pt x="24151" y="10342"/>
                  </a:lnTo>
                  <a:lnTo>
                    <a:pt x="24151" y="802"/>
                  </a:lnTo>
                  <a:lnTo>
                    <a:pt x="227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8"/>
            <p:cNvSpPr/>
            <p:nvPr/>
          </p:nvSpPr>
          <p:spPr>
            <a:xfrm>
              <a:off x="2742325" y="1299675"/>
              <a:ext cx="569575" cy="507900"/>
            </a:xfrm>
            <a:custGeom>
              <a:avLst/>
              <a:gdLst/>
              <a:ahLst/>
              <a:cxnLst/>
              <a:rect l="l" t="t" r="r" b="b"/>
              <a:pathLst>
                <a:path w="22783" h="20316" extrusionOk="0">
                  <a:moveTo>
                    <a:pt x="22783" y="1"/>
                  </a:moveTo>
                  <a:lnTo>
                    <a:pt x="4136" y="10775"/>
                  </a:lnTo>
                  <a:lnTo>
                    <a:pt x="0" y="17913"/>
                  </a:lnTo>
                  <a:lnTo>
                    <a:pt x="4136" y="20315"/>
                  </a:lnTo>
                  <a:lnTo>
                    <a:pt x="22783" y="9541"/>
                  </a:lnTo>
                  <a:lnTo>
                    <a:pt x="2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8"/>
            <p:cNvSpPr/>
            <p:nvPr/>
          </p:nvSpPr>
          <p:spPr>
            <a:xfrm>
              <a:off x="3602925" y="2817000"/>
              <a:ext cx="399475" cy="230200"/>
            </a:xfrm>
            <a:custGeom>
              <a:avLst/>
              <a:gdLst/>
              <a:ahLst/>
              <a:cxnLst/>
              <a:rect l="l" t="t" r="r" b="b"/>
              <a:pathLst>
                <a:path w="15979" h="9208" extrusionOk="0">
                  <a:moveTo>
                    <a:pt x="7990" y="1"/>
                  </a:moveTo>
                  <a:cubicBezTo>
                    <a:pt x="5947" y="1"/>
                    <a:pt x="3903" y="451"/>
                    <a:pt x="2336" y="1352"/>
                  </a:cubicBezTo>
                  <a:cubicBezTo>
                    <a:pt x="1568" y="1752"/>
                    <a:pt x="901" y="2386"/>
                    <a:pt x="434" y="3120"/>
                  </a:cubicBezTo>
                  <a:lnTo>
                    <a:pt x="1" y="3120"/>
                  </a:lnTo>
                  <a:lnTo>
                    <a:pt x="1" y="4754"/>
                  </a:lnTo>
                  <a:cubicBezTo>
                    <a:pt x="67" y="5889"/>
                    <a:pt x="835" y="7023"/>
                    <a:pt x="2336" y="7857"/>
                  </a:cubicBezTo>
                  <a:cubicBezTo>
                    <a:pt x="3903" y="8757"/>
                    <a:pt x="5947" y="9208"/>
                    <a:pt x="7990" y="9208"/>
                  </a:cubicBezTo>
                  <a:cubicBezTo>
                    <a:pt x="10033" y="9208"/>
                    <a:pt x="12076" y="8757"/>
                    <a:pt x="13644" y="7857"/>
                  </a:cubicBezTo>
                  <a:cubicBezTo>
                    <a:pt x="15145" y="7023"/>
                    <a:pt x="15912" y="5889"/>
                    <a:pt x="15979" y="4754"/>
                  </a:cubicBezTo>
                  <a:lnTo>
                    <a:pt x="15979" y="3120"/>
                  </a:lnTo>
                  <a:lnTo>
                    <a:pt x="15545" y="3120"/>
                  </a:lnTo>
                  <a:cubicBezTo>
                    <a:pt x="15078" y="2386"/>
                    <a:pt x="14411" y="1752"/>
                    <a:pt x="13644" y="1352"/>
                  </a:cubicBezTo>
                  <a:cubicBezTo>
                    <a:pt x="12076" y="451"/>
                    <a:pt x="10033" y="1"/>
                    <a:pt x="7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8"/>
            <p:cNvSpPr/>
            <p:nvPr/>
          </p:nvSpPr>
          <p:spPr>
            <a:xfrm>
              <a:off x="3583750" y="2779475"/>
              <a:ext cx="437825" cy="231025"/>
            </a:xfrm>
            <a:custGeom>
              <a:avLst/>
              <a:gdLst/>
              <a:ahLst/>
              <a:cxnLst/>
              <a:rect l="l" t="t" r="r" b="b"/>
              <a:pathLst>
                <a:path w="17513" h="9241" extrusionOk="0">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8"/>
            <p:cNvSpPr/>
            <p:nvPr/>
          </p:nvSpPr>
          <p:spPr>
            <a:xfrm>
              <a:off x="3583750" y="2779475"/>
              <a:ext cx="437825" cy="231025"/>
            </a:xfrm>
            <a:custGeom>
              <a:avLst/>
              <a:gdLst/>
              <a:ahLst/>
              <a:cxnLst/>
              <a:rect l="l" t="t" r="r" b="b"/>
              <a:pathLst>
                <a:path w="17513" h="9241" extrusionOk="0">
                  <a:moveTo>
                    <a:pt x="8757" y="1"/>
                  </a:moveTo>
                  <a:cubicBezTo>
                    <a:pt x="6714" y="1"/>
                    <a:pt x="4670" y="451"/>
                    <a:pt x="3103" y="1352"/>
                  </a:cubicBezTo>
                  <a:cubicBezTo>
                    <a:pt x="0" y="3153"/>
                    <a:pt x="0" y="6089"/>
                    <a:pt x="3103" y="7890"/>
                  </a:cubicBezTo>
                  <a:cubicBezTo>
                    <a:pt x="4670" y="8791"/>
                    <a:pt x="6714" y="9241"/>
                    <a:pt x="8757" y="9241"/>
                  </a:cubicBezTo>
                  <a:cubicBezTo>
                    <a:pt x="10800" y="9241"/>
                    <a:pt x="12843" y="8791"/>
                    <a:pt x="14411" y="7890"/>
                  </a:cubicBezTo>
                  <a:cubicBezTo>
                    <a:pt x="17513" y="6089"/>
                    <a:pt x="17513" y="3153"/>
                    <a:pt x="14411" y="1352"/>
                  </a:cubicBezTo>
                  <a:cubicBezTo>
                    <a:pt x="12843" y="451"/>
                    <a:pt x="10800" y="1"/>
                    <a:pt x="8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8"/>
            <p:cNvSpPr/>
            <p:nvPr/>
          </p:nvSpPr>
          <p:spPr>
            <a:xfrm>
              <a:off x="3670475" y="2823900"/>
              <a:ext cx="264375" cy="142825"/>
            </a:xfrm>
            <a:custGeom>
              <a:avLst/>
              <a:gdLst/>
              <a:ahLst/>
              <a:cxnLst/>
              <a:rect l="l" t="t" r="r" b="b"/>
              <a:pathLst>
                <a:path w="10575" h="5713" extrusionOk="0">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8"/>
            <p:cNvSpPr/>
            <p:nvPr/>
          </p:nvSpPr>
          <p:spPr>
            <a:xfrm>
              <a:off x="3670475" y="2823900"/>
              <a:ext cx="264375" cy="142825"/>
            </a:xfrm>
            <a:custGeom>
              <a:avLst/>
              <a:gdLst/>
              <a:ahLst/>
              <a:cxnLst/>
              <a:rect l="l" t="t" r="r" b="b"/>
              <a:pathLst>
                <a:path w="10575" h="5713" extrusionOk="0">
                  <a:moveTo>
                    <a:pt x="5275" y="0"/>
                  </a:moveTo>
                  <a:cubicBezTo>
                    <a:pt x="4020" y="0"/>
                    <a:pt x="2769" y="259"/>
                    <a:pt x="1602" y="776"/>
                  </a:cubicBezTo>
                  <a:cubicBezTo>
                    <a:pt x="568" y="1309"/>
                    <a:pt x="1" y="2043"/>
                    <a:pt x="1" y="2844"/>
                  </a:cubicBezTo>
                  <a:cubicBezTo>
                    <a:pt x="1" y="3678"/>
                    <a:pt x="568" y="4378"/>
                    <a:pt x="1602" y="4912"/>
                  </a:cubicBezTo>
                  <a:cubicBezTo>
                    <a:pt x="2769" y="5446"/>
                    <a:pt x="4020" y="5713"/>
                    <a:pt x="5275" y="5713"/>
                  </a:cubicBezTo>
                  <a:cubicBezTo>
                    <a:pt x="6530" y="5713"/>
                    <a:pt x="7789" y="5446"/>
                    <a:pt x="8974" y="4912"/>
                  </a:cubicBezTo>
                  <a:cubicBezTo>
                    <a:pt x="10008" y="4378"/>
                    <a:pt x="10575" y="3678"/>
                    <a:pt x="10575" y="2844"/>
                  </a:cubicBezTo>
                  <a:cubicBezTo>
                    <a:pt x="10575" y="2043"/>
                    <a:pt x="10008" y="1343"/>
                    <a:pt x="8974" y="776"/>
                  </a:cubicBezTo>
                  <a:cubicBezTo>
                    <a:pt x="7789" y="259"/>
                    <a:pt x="6530" y="0"/>
                    <a:pt x="52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8"/>
            <p:cNvSpPr/>
            <p:nvPr/>
          </p:nvSpPr>
          <p:spPr>
            <a:xfrm>
              <a:off x="3611275" y="2788250"/>
              <a:ext cx="381950" cy="213500"/>
            </a:xfrm>
            <a:custGeom>
              <a:avLst/>
              <a:gdLst/>
              <a:ahLst/>
              <a:cxnLst/>
              <a:rect l="l" t="t" r="r" b="b"/>
              <a:pathLst>
                <a:path w="15278" h="8540" extrusionOk="0">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8"/>
            <p:cNvSpPr/>
            <p:nvPr/>
          </p:nvSpPr>
          <p:spPr>
            <a:xfrm>
              <a:off x="3611275" y="2788250"/>
              <a:ext cx="381950" cy="213500"/>
            </a:xfrm>
            <a:custGeom>
              <a:avLst/>
              <a:gdLst/>
              <a:ahLst/>
              <a:cxnLst/>
              <a:rect l="l" t="t" r="r" b="b"/>
              <a:pathLst>
                <a:path w="15278" h="8540" extrusionOk="0">
                  <a:moveTo>
                    <a:pt x="7643" y="1393"/>
                  </a:moveTo>
                  <a:cubicBezTo>
                    <a:pt x="8898" y="1393"/>
                    <a:pt x="10157" y="1651"/>
                    <a:pt x="11342" y="2168"/>
                  </a:cubicBezTo>
                  <a:cubicBezTo>
                    <a:pt x="12376" y="2735"/>
                    <a:pt x="12943" y="3469"/>
                    <a:pt x="12943" y="4270"/>
                  </a:cubicBezTo>
                  <a:cubicBezTo>
                    <a:pt x="12943" y="5070"/>
                    <a:pt x="12376" y="5804"/>
                    <a:pt x="11342" y="6338"/>
                  </a:cubicBezTo>
                  <a:cubicBezTo>
                    <a:pt x="10157" y="6855"/>
                    <a:pt x="8898" y="7114"/>
                    <a:pt x="7643" y="7114"/>
                  </a:cubicBezTo>
                  <a:cubicBezTo>
                    <a:pt x="6388" y="7114"/>
                    <a:pt x="5137" y="6855"/>
                    <a:pt x="3970" y="6338"/>
                  </a:cubicBezTo>
                  <a:cubicBezTo>
                    <a:pt x="2936" y="5804"/>
                    <a:pt x="2369" y="5070"/>
                    <a:pt x="2369" y="4270"/>
                  </a:cubicBezTo>
                  <a:cubicBezTo>
                    <a:pt x="2369" y="3469"/>
                    <a:pt x="2936" y="2735"/>
                    <a:pt x="3970" y="2168"/>
                  </a:cubicBezTo>
                  <a:cubicBezTo>
                    <a:pt x="5137" y="1651"/>
                    <a:pt x="6388" y="1393"/>
                    <a:pt x="7643" y="1393"/>
                  </a:cubicBezTo>
                  <a:close/>
                  <a:moveTo>
                    <a:pt x="7639" y="0"/>
                  </a:moveTo>
                  <a:cubicBezTo>
                    <a:pt x="5763" y="0"/>
                    <a:pt x="3886" y="434"/>
                    <a:pt x="2168" y="1301"/>
                  </a:cubicBezTo>
                  <a:cubicBezTo>
                    <a:pt x="767" y="2102"/>
                    <a:pt x="0" y="3169"/>
                    <a:pt x="0" y="4270"/>
                  </a:cubicBezTo>
                  <a:cubicBezTo>
                    <a:pt x="0" y="5371"/>
                    <a:pt x="767" y="6405"/>
                    <a:pt x="2168" y="7239"/>
                  </a:cubicBezTo>
                  <a:cubicBezTo>
                    <a:pt x="3886" y="8106"/>
                    <a:pt x="5763" y="8540"/>
                    <a:pt x="7639" y="8540"/>
                  </a:cubicBezTo>
                  <a:cubicBezTo>
                    <a:pt x="9515" y="8540"/>
                    <a:pt x="11392" y="8106"/>
                    <a:pt x="13110" y="7239"/>
                  </a:cubicBezTo>
                  <a:cubicBezTo>
                    <a:pt x="14511" y="6405"/>
                    <a:pt x="15278" y="5371"/>
                    <a:pt x="15278" y="4270"/>
                  </a:cubicBezTo>
                  <a:cubicBezTo>
                    <a:pt x="15278" y="3169"/>
                    <a:pt x="14511" y="2102"/>
                    <a:pt x="13110" y="1301"/>
                  </a:cubicBezTo>
                  <a:cubicBezTo>
                    <a:pt x="11392" y="434"/>
                    <a:pt x="9515"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8"/>
            <p:cNvSpPr/>
            <p:nvPr/>
          </p:nvSpPr>
          <p:spPr>
            <a:xfrm>
              <a:off x="3664650" y="2830350"/>
              <a:ext cx="276050" cy="129300"/>
            </a:xfrm>
            <a:custGeom>
              <a:avLst/>
              <a:gdLst/>
              <a:ahLst/>
              <a:cxnLst/>
              <a:rect l="l" t="t" r="r" b="b"/>
              <a:pathLst>
                <a:path w="11042" h="5172" extrusionOk="0">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8"/>
            <p:cNvSpPr/>
            <p:nvPr/>
          </p:nvSpPr>
          <p:spPr>
            <a:xfrm>
              <a:off x="3664650" y="2830350"/>
              <a:ext cx="276050" cy="129300"/>
            </a:xfrm>
            <a:custGeom>
              <a:avLst/>
              <a:gdLst/>
              <a:ahLst/>
              <a:cxnLst/>
              <a:rect l="l" t="t" r="r" b="b"/>
              <a:pathLst>
                <a:path w="11042" h="5172" extrusionOk="0">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8"/>
            <p:cNvSpPr/>
            <p:nvPr/>
          </p:nvSpPr>
          <p:spPr>
            <a:xfrm>
              <a:off x="3664650" y="2830350"/>
              <a:ext cx="276050" cy="129300"/>
            </a:xfrm>
            <a:custGeom>
              <a:avLst/>
              <a:gdLst/>
              <a:ahLst/>
              <a:cxnLst/>
              <a:rect l="l" t="t" r="r" b="b"/>
              <a:pathLst>
                <a:path w="11042" h="5172" extrusionOk="0">
                  <a:moveTo>
                    <a:pt x="5521" y="1"/>
                  </a:moveTo>
                  <a:cubicBezTo>
                    <a:pt x="4236" y="1"/>
                    <a:pt x="2952" y="251"/>
                    <a:pt x="1968" y="751"/>
                  </a:cubicBezTo>
                  <a:cubicBezTo>
                    <a:pt x="33" y="1785"/>
                    <a:pt x="0" y="3386"/>
                    <a:pt x="1968" y="4421"/>
                  </a:cubicBezTo>
                  <a:cubicBezTo>
                    <a:pt x="2952" y="4921"/>
                    <a:pt x="4236" y="5171"/>
                    <a:pt x="5521" y="5171"/>
                  </a:cubicBezTo>
                  <a:cubicBezTo>
                    <a:pt x="6805" y="5171"/>
                    <a:pt x="8089" y="4921"/>
                    <a:pt x="9073" y="4421"/>
                  </a:cubicBezTo>
                  <a:cubicBezTo>
                    <a:pt x="11041" y="3386"/>
                    <a:pt x="11041" y="1752"/>
                    <a:pt x="9073" y="751"/>
                  </a:cubicBezTo>
                  <a:cubicBezTo>
                    <a:pt x="8089" y="251"/>
                    <a:pt x="6805" y="1"/>
                    <a:pt x="5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8"/>
            <p:cNvSpPr/>
            <p:nvPr/>
          </p:nvSpPr>
          <p:spPr>
            <a:xfrm>
              <a:off x="3678825" y="2847250"/>
              <a:ext cx="248525" cy="112400"/>
            </a:xfrm>
            <a:custGeom>
              <a:avLst/>
              <a:gdLst/>
              <a:ahLst/>
              <a:cxnLst/>
              <a:rect l="l" t="t" r="r" b="b"/>
              <a:pathLst>
                <a:path w="9941" h="4496" extrusionOk="0">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8"/>
            <p:cNvSpPr/>
            <p:nvPr/>
          </p:nvSpPr>
          <p:spPr>
            <a:xfrm>
              <a:off x="3678825" y="2847250"/>
              <a:ext cx="248525" cy="112400"/>
            </a:xfrm>
            <a:custGeom>
              <a:avLst/>
              <a:gdLst/>
              <a:ahLst/>
              <a:cxnLst/>
              <a:rect l="l" t="t" r="r" b="b"/>
              <a:pathLst>
                <a:path w="9941" h="4496" extrusionOk="0">
                  <a:moveTo>
                    <a:pt x="4954" y="0"/>
                  </a:moveTo>
                  <a:cubicBezTo>
                    <a:pt x="3669" y="0"/>
                    <a:pt x="2385" y="259"/>
                    <a:pt x="1401" y="776"/>
                  </a:cubicBezTo>
                  <a:cubicBezTo>
                    <a:pt x="567" y="1176"/>
                    <a:pt x="134" y="1710"/>
                    <a:pt x="0" y="2243"/>
                  </a:cubicBezTo>
                  <a:cubicBezTo>
                    <a:pt x="134" y="2777"/>
                    <a:pt x="601" y="3311"/>
                    <a:pt x="1401" y="3745"/>
                  </a:cubicBezTo>
                  <a:cubicBezTo>
                    <a:pt x="2385" y="4245"/>
                    <a:pt x="3669" y="4495"/>
                    <a:pt x="4954" y="4495"/>
                  </a:cubicBezTo>
                  <a:cubicBezTo>
                    <a:pt x="6238" y="4495"/>
                    <a:pt x="7522" y="4245"/>
                    <a:pt x="8506" y="3745"/>
                  </a:cubicBezTo>
                  <a:cubicBezTo>
                    <a:pt x="9307" y="3311"/>
                    <a:pt x="9774" y="2777"/>
                    <a:pt x="9941" y="2243"/>
                  </a:cubicBezTo>
                  <a:cubicBezTo>
                    <a:pt x="9774" y="1710"/>
                    <a:pt x="9307" y="1176"/>
                    <a:pt x="8506" y="776"/>
                  </a:cubicBezTo>
                  <a:cubicBezTo>
                    <a:pt x="7522" y="259"/>
                    <a:pt x="6238" y="0"/>
                    <a:pt x="49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8"/>
            <p:cNvSpPr/>
            <p:nvPr/>
          </p:nvSpPr>
          <p:spPr>
            <a:xfrm>
              <a:off x="3796400" y="2849950"/>
              <a:ext cx="18375" cy="37550"/>
            </a:xfrm>
            <a:custGeom>
              <a:avLst/>
              <a:gdLst/>
              <a:ahLst/>
              <a:cxnLst/>
              <a:rect l="l" t="t" r="r" b="b"/>
              <a:pathLst>
                <a:path w="735" h="1502" extrusionOk="0">
                  <a:moveTo>
                    <a:pt x="734" y="1"/>
                  </a:moveTo>
                  <a:lnTo>
                    <a:pt x="0" y="734"/>
                  </a:lnTo>
                  <a:lnTo>
                    <a:pt x="0" y="1502"/>
                  </a:lnTo>
                  <a:lnTo>
                    <a:pt x="467" y="1001"/>
                  </a:lnTo>
                  <a:lnTo>
                    <a:pt x="734" y="768"/>
                  </a:lnTo>
                  <a:lnTo>
                    <a:pt x="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8"/>
            <p:cNvSpPr/>
            <p:nvPr/>
          </p:nvSpPr>
          <p:spPr>
            <a:xfrm>
              <a:off x="3796400" y="2849950"/>
              <a:ext cx="18375" cy="37550"/>
            </a:xfrm>
            <a:custGeom>
              <a:avLst/>
              <a:gdLst/>
              <a:ahLst/>
              <a:cxnLst/>
              <a:rect l="l" t="t" r="r" b="b"/>
              <a:pathLst>
                <a:path w="735" h="1502" extrusionOk="0">
                  <a:moveTo>
                    <a:pt x="734" y="1"/>
                  </a:moveTo>
                  <a:lnTo>
                    <a:pt x="0" y="734"/>
                  </a:lnTo>
                  <a:lnTo>
                    <a:pt x="0" y="1502"/>
                  </a:lnTo>
                  <a:lnTo>
                    <a:pt x="467" y="1001"/>
                  </a:lnTo>
                  <a:lnTo>
                    <a:pt x="734" y="768"/>
                  </a:lnTo>
                  <a:lnTo>
                    <a:pt x="7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8"/>
            <p:cNvSpPr/>
            <p:nvPr/>
          </p:nvSpPr>
          <p:spPr>
            <a:xfrm>
              <a:off x="3762200" y="2866300"/>
              <a:ext cx="34225" cy="17875"/>
            </a:xfrm>
            <a:custGeom>
              <a:avLst/>
              <a:gdLst/>
              <a:ahLst/>
              <a:cxnLst/>
              <a:rect l="l" t="t" r="r" b="b"/>
              <a:pathLst>
                <a:path w="1369" h="715" extrusionOk="0">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8"/>
            <p:cNvSpPr/>
            <p:nvPr/>
          </p:nvSpPr>
          <p:spPr>
            <a:xfrm>
              <a:off x="3762200" y="2866300"/>
              <a:ext cx="34225" cy="17875"/>
            </a:xfrm>
            <a:custGeom>
              <a:avLst/>
              <a:gdLst/>
              <a:ahLst/>
              <a:cxnLst/>
              <a:rect l="l" t="t" r="r" b="b"/>
              <a:pathLst>
                <a:path w="1369" h="715" extrusionOk="0">
                  <a:moveTo>
                    <a:pt x="947" y="0"/>
                  </a:moveTo>
                  <a:cubicBezTo>
                    <a:pt x="731" y="0"/>
                    <a:pt x="515" y="60"/>
                    <a:pt x="334" y="181"/>
                  </a:cubicBezTo>
                  <a:cubicBezTo>
                    <a:pt x="1" y="381"/>
                    <a:pt x="34" y="547"/>
                    <a:pt x="201" y="648"/>
                  </a:cubicBezTo>
                  <a:cubicBezTo>
                    <a:pt x="234" y="681"/>
                    <a:pt x="301" y="681"/>
                    <a:pt x="368" y="714"/>
                  </a:cubicBezTo>
                  <a:lnTo>
                    <a:pt x="668" y="714"/>
                  </a:lnTo>
                  <a:cubicBezTo>
                    <a:pt x="901" y="648"/>
                    <a:pt x="1135" y="581"/>
                    <a:pt x="1368" y="514"/>
                  </a:cubicBezTo>
                  <a:lnTo>
                    <a:pt x="1368" y="80"/>
                  </a:lnTo>
                  <a:cubicBezTo>
                    <a:pt x="1235" y="27"/>
                    <a:pt x="1091" y="0"/>
                    <a:pt x="9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8"/>
            <p:cNvSpPr/>
            <p:nvPr/>
          </p:nvSpPr>
          <p:spPr>
            <a:xfrm>
              <a:off x="3724675" y="2856625"/>
              <a:ext cx="155150" cy="91750"/>
            </a:xfrm>
            <a:custGeom>
              <a:avLst/>
              <a:gdLst/>
              <a:ahLst/>
              <a:cxnLst/>
              <a:rect l="l" t="t" r="r" b="b"/>
              <a:pathLst>
                <a:path w="6206" h="3670" extrusionOk="0">
                  <a:moveTo>
                    <a:pt x="1" y="0"/>
                  </a:moveTo>
                  <a:lnTo>
                    <a:pt x="1" y="634"/>
                  </a:lnTo>
                  <a:lnTo>
                    <a:pt x="234" y="768"/>
                  </a:lnTo>
                  <a:lnTo>
                    <a:pt x="233" y="774"/>
                  </a:lnTo>
                  <a:lnTo>
                    <a:pt x="233" y="774"/>
                  </a:lnTo>
                  <a:cubicBezTo>
                    <a:pt x="308" y="585"/>
                    <a:pt x="438" y="427"/>
                    <a:pt x="601" y="334"/>
                  </a:cubicBezTo>
                  <a:lnTo>
                    <a:pt x="1" y="0"/>
                  </a:lnTo>
                  <a:close/>
                  <a:moveTo>
                    <a:pt x="233" y="774"/>
                  </a:moveTo>
                  <a:cubicBezTo>
                    <a:pt x="200" y="856"/>
                    <a:pt x="178" y="944"/>
                    <a:pt x="168" y="1035"/>
                  </a:cubicBezTo>
                  <a:lnTo>
                    <a:pt x="233" y="774"/>
                  </a:lnTo>
                  <a:close/>
                  <a:moveTo>
                    <a:pt x="168" y="1035"/>
                  </a:moveTo>
                  <a:lnTo>
                    <a:pt x="168" y="1635"/>
                  </a:lnTo>
                  <a:cubicBezTo>
                    <a:pt x="168" y="1902"/>
                    <a:pt x="334" y="2102"/>
                    <a:pt x="701" y="2302"/>
                  </a:cubicBezTo>
                  <a:cubicBezTo>
                    <a:pt x="1061" y="2505"/>
                    <a:pt x="1482" y="2616"/>
                    <a:pt x="1901" y="2616"/>
                  </a:cubicBezTo>
                  <a:cubicBezTo>
                    <a:pt x="2104" y="2616"/>
                    <a:pt x="2307" y="2590"/>
                    <a:pt x="2503" y="2536"/>
                  </a:cubicBezTo>
                  <a:lnTo>
                    <a:pt x="2844" y="2442"/>
                  </a:lnTo>
                  <a:lnTo>
                    <a:pt x="2844" y="2442"/>
                  </a:lnTo>
                  <a:lnTo>
                    <a:pt x="3270" y="2035"/>
                  </a:lnTo>
                  <a:cubicBezTo>
                    <a:pt x="3423" y="2091"/>
                    <a:pt x="3582" y="2118"/>
                    <a:pt x="3742" y="2118"/>
                  </a:cubicBezTo>
                  <a:cubicBezTo>
                    <a:pt x="3965" y="2118"/>
                    <a:pt x="4190" y="2066"/>
                    <a:pt x="4404" y="1969"/>
                  </a:cubicBezTo>
                  <a:cubicBezTo>
                    <a:pt x="4671" y="1802"/>
                    <a:pt x="4737" y="1635"/>
                    <a:pt x="4504" y="1502"/>
                  </a:cubicBezTo>
                  <a:cubicBezTo>
                    <a:pt x="4393" y="1437"/>
                    <a:pt x="4277" y="1411"/>
                    <a:pt x="4154" y="1411"/>
                  </a:cubicBezTo>
                  <a:cubicBezTo>
                    <a:pt x="3830" y="1411"/>
                    <a:pt x="3452" y="1590"/>
                    <a:pt x="2970" y="1735"/>
                  </a:cubicBezTo>
                  <a:cubicBezTo>
                    <a:pt x="2629" y="1890"/>
                    <a:pt x="2266" y="1966"/>
                    <a:pt x="1906" y="1966"/>
                  </a:cubicBezTo>
                  <a:cubicBezTo>
                    <a:pt x="1490" y="1966"/>
                    <a:pt x="1076" y="1865"/>
                    <a:pt x="701" y="1668"/>
                  </a:cubicBezTo>
                  <a:cubicBezTo>
                    <a:pt x="334" y="1468"/>
                    <a:pt x="168" y="1235"/>
                    <a:pt x="168" y="1035"/>
                  </a:cubicBezTo>
                  <a:close/>
                  <a:moveTo>
                    <a:pt x="2869" y="2436"/>
                  </a:moveTo>
                  <a:lnTo>
                    <a:pt x="2844" y="2442"/>
                  </a:lnTo>
                  <a:lnTo>
                    <a:pt x="2844" y="2442"/>
                  </a:lnTo>
                  <a:lnTo>
                    <a:pt x="2503" y="2769"/>
                  </a:lnTo>
                  <a:lnTo>
                    <a:pt x="2869" y="2436"/>
                  </a:lnTo>
                  <a:close/>
                  <a:moveTo>
                    <a:pt x="6205" y="2569"/>
                  </a:moveTo>
                  <a:lnTo>
                    <a:pt x="5405" y="3003"/>
                  </a:lnTo>
                  <a:lnTo>
                    <a:pt x="4804" y="2669"/>
                  </a:lnTo>
                  <a:cubicBezTo>
                    <a:pt x="4379" y="2858"/>
                    <a:pt x="3920" y="2947"/>
                    <a:pt x="3463" y="2947"/>
                  </a:cubicBezTo>
                  <a:cubicBezTo>
                    <a:pt x="3275" y="2947"/>
                    <a:pt x="3088" y="2932"/>
                    <a:pt x="2903" y="2903"/>
                  </a:cubicBezTo>
                  <a:cubicBezTo>
                    <a:pt x="2769" y="2869"/>
                    <a:pt x="2636" y="2836"/>
                    <a:pt x="2503" y="2769"/>
                  </a:cubicBezTo>
                  <a:lnTo>
                    <a:pt x="2503" y="3436"/>
                  </a:lnTo>
                  <a:cubicBezTo>
                    <a:pt x="2809" y="3548"/>
                    <a:pt x="3133" y="3601"/>
                    <a:pt x="3459" y="3601"/>
                  </a:cubicBezTo>
                  <a:cubicBezTo>
                    <a:pt x="3915" y="3601"/>
                    <a:pt x="4377" y="3497"/>
                    <a:pt x="4804" y="3303"/>
                  </a:cubicBezTo>
                  <a:lnTo>
                    <a:pt x="5405" y="3670"/>
                  </a:lnTo>
                  <a:lnTo>
                    <a:pt x="6205" y="3203"/>
                  </a:lnTo>
                  <a:lnTo>
                    <a:pt x="6205" y="25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8"/>
            <p:cNvSpPr/>
            <p:nvPr/>
          </p:nvSpPr>
          <p:spPr>
            <a:xfrm>
              <a:off x="3728850" y="2881650"/>
              <a:ext cx="150975" cy="65900"/>
            </a:xfrm>
            <a:custGeom>
              <a:avLst/>
              <a:gdLst/>
              <a:ahLst/>
              <a:cxnLst/>
              <a:rect l="l" t="t" r="r" b="b"/>
              <a:pathLst>
                <a:path w="6039" h="2636" extrusionOk="0">
                  <a:moveTo>
                    <a:pt x="2702" y="1401"/>
                  </a:moveTo>
                  <a:lnTo>
                    <a:pt x="2569" y="1535"/>
                  </a:lnTo>
                  <a:lnTo>
                    <a:pt x="2702" y="1401"/>
                  </a:lnTo>
                  <a:close/>
                  <a:moveTo>
                    <a:pt x="1" y="0"/>
                  </a:moveTo>
                  <a:lnTo>
                    <a:pt x="1" y="634"/>
                  </a:lnTo>
                  <a:cubicBezTo>
                    <a:pt x="1" y="901"/>
                    <a:pt x="167" y="1101"/>
                    <a:pt x="534" y="1301"/>
                  </a:cubicBezTo>
                  <a:cubicBezTo>
                    <a:pt x="877" y="1494"/>
                    <a:pt x="1276" y="1591"/>
                    <a:pt x="1676" y="1591"/>
                  </a:cubicBezTo>
                  <a:cubicBezTo>
                    <a:pt x="1898" y="1591"/>
                    <a:pt x="2121" y="1561"/>
                    <a:pt x="2336" y="1501"/>
                  </a:cubicBezTo>
                  <a:lnTo>
                    <a:pt x="2702" y="1401"/>
                  </a:lnTo>
                  <a:lnTo>
                    <a:pt x="2702" y="1401"/>
                  </a:lnTo>
                  <a:lnTo>
                    <a:pt x="3103" y="1001"/>
                  </a:lnTo>
                  <a:cubicBezTo>
                    <a:pt x="3268" y="1076"/>
                    <a:pt x="3440" y="1111"/>
                    <a:pt x="3613" y="1111"/>
                  </a:cubicBezTo>
                  <a:cubicBezTo>
                    <a:pt x="3824" y="1111"/>
                    <a:pt x="4035" y="1059"/>
                    <a:pt x="4237" y="968"/>
                  </a:cubicBezTo>
                  <a:cubicBezTo>
                    <a:pt x="4504" y="801"/>
                    <a:pt x="4570" y="634"/>
                    <a:pt x="4337" y="501"/>
                  </a:cubicBezTo>
                  <a:cubicBezTo>
                    <a:pt x="4226" y="436"/>
                    <a:pt x="4110" y="410"/>
                    <a:pt x="3987" y="410"/>
                  </a:cubicBezTo>
                  <a:cubicBezTo>
                    <a:pt x="3663" y="410"/>
                    <a:pt x="3285" y="589"/>
                    <a:pt x="2803" y="734"/>
                  </a:cubicBezTo>
                  <a:cubicBezTo>
                    <a:pt x="2462" y="889"/>
                    <a:pt x="2099" y="965"/>
                    <a:pt x="1739" y="965"/>
                  </a:cubicBezTo>
                  <a:cubicBezTo>
                    <a:pt x="1323" y="965"/>
                    <a:pt x="909" y="864"/>
                    <a:pt x="534" y="667"/>
                  </a:cubicBezTo>
                  <a:cubicBezTo>
                    <a:pt x="167" y="467"/>
                    <a:pt x="1" y="234"/>
                    <a:pt x="1" y="0"/>
                  </a:cubicBezTo>
                  <a:close/>
                  <a:moveTo>
                    <a:pt x="2569" y="1535"/>
                  </a:moveTo>
                  <a:lnTo>
                    <a:pt x="2513" y="1591"/>
                  </a:lnTo>
                  <a:lnTo>
                    <a:pt x="2569" y="1535"/>
                  </a:lnTo>
                  <a:close/>
                  <a:moveTo>
                    <a:pt x="2513" y="1591"/>
                  </a:moveTo>
                  <a:lnTo>
                    <a:pt x="2436" y="1668"/>
                  </a:lnTo>
                  <a:lnTo>
                    <a:pt x="2513" y="1591"/>
                  </a:lnTo>
                  <a:close/>
                  <a:moveTo>
                    <a:pt x="2436" y="1668"/>
                  </a:moveTo>
                  <a:lnTo>
                    <a:pt x="2336" y="1768"/>
                  </a:lnTo>
                  <a:lnTo>
                    <a:pt x="2436" y="1668"/>
                  </a:lnTo>
                  <a:close/>
                  <a:moveTo>
                    <a:pt x="6038" y="1535"/>
                  </a:moveTo>
                  <a:lnTo>
                    <a:pt x="5238" y="2002"/>
                  </a:lnTo>
                  <a:lnTo>
                    <a:pt x="4637" y="1668"/>
                  </a:lnTo>
                  <a:cubicBezTo>
                    <a:pt x="4212" y="1857"/>
                    <a:pt x="3753" y="1946"/>
                    <a:pt x="3296" y="1946"/>
                  </a:cubicBezTo>
                  <a:cubicBezTo>
                    <a:pt x="3108" y="1946"/>
                    <a:pt x="2921" y="1931"/>
                    <a:pt x="2736" y="1902"/>
                  </a:cubicBezTo>
                  <a:cubicBezTo>
                    <a:pt x="2602" y="1868"/>
                    <a:pt x="2469" y="1835"/>
                    <a:pt x="2336" y="1768"/>
                  </a:cubicBezTo>
                  <a:lnTo>
                    <a:pt x="2336" y="2402"/>
                  </a:lnTo>
                  <a:cubicBezTo>
                    <a:pt x="2662" y="2520"/>
                    <a:pt x="3008" y="2580"/>
                    <a:pt x="3356" y="2580"/>
                  </a:cubicBezTo>
                  <a:cubicBezTo>
                    <a:pt x="3791" y="2580"/>
                    <a:pt x="4229" y="2487"/>
                    <a:pt x="4637" y="2302"/>
                  </a:cubicBezTo>
                  <a:lnTo>
                    <a:pt x="5238" y="2635"/>
                  </a:lnTo>
                  <a:lnTo>
                    <a:pt x="6038" y="2168"/>
                  </a:lnTo>
                  <a:lnTo>
                    <a:pt x="6038" y="15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8"/>
            <p:cNvSpPr/>
            <p:nvPr/>
          </p:nvSpPr>
          <p:spPr>
            <a:xfrm>
              <a:off x="3725525" y="2856625"/>
              <a:ext cx="14200" cy="19200"/>
            </a:xfrm>
            <a:custGeom>
              <a:avLst/>
              <a:gdLst/>
              <a:ahLst/>
              <a:cxnLst/>
              <a:rect l="l" t="t" r="r" b="b"/>
              <a:pathLst>
                <a:path w="568" h="768" extrusionOk="0">
                  <a:moveTo>
                    <a:pt x="0" y="0"/>
                  </a:moveTo>
                  <a:lnTo>
                    <a:pt x="0" y="634"/>
                  </a:lnTo>
                  <a:lnTo>
                    <a:pt x="200" y="768"/>
                  </a:lnTo>
                  <a:cubicBezTo>
                    <a:pt x="300" y="601"/>
                    <a:pt x="434" y="434"/>
                    <a:pt x="567" y="334"/>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8"/>
            <p:cNvSpPr/>
            <p:nvPr/>
          </p:nvSpPr>
          <p:spPr>
            <a:xfrm>
              <a:off x="3864775" y="2896650"/>
              <a:ext cx="11700" cy="20875"/>
            </a:xfrm>
            <a:custGeom>
              <a:avLst/>
              <a:gdLst/>
              <a:ahLst/>
              <a:cxnLst/>
              <a:rect l="l" t="t" r="r" b="b"/>
              <a:pathLst>
                <a:path w="468" h="835" extrusionOk="0">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8"/>
            <p:cNvSpPr/>
            <p:nvPr/>
          </p:nvSpPr>
          <p:spPr>
            <a:xfrm>
              <a:off x="3864775" y="2896650"/>
              <a:ext cx="11700" cy="20875"/>
            </a:xfrm>
            <a:custGeom>
              <a:avLst/>
              <a:gdLst/>
              <a:ahLst/>
              <a:cxnLst/>
              <a:rect l="l" t="t" r="r" b="b"/>
              <a:pathLst>
                <a:path w="468" h="835" extrusionOk="0">
                  <a:moveTo>
                    <a:pt x="468" y="1"/>
                  </a:moveTo>
                  <a:cubicBezTo>
                    <a:pt x="401" y="267"/>
                    <a:pt x="234" y="501"/>
                    <a:pt x="1" y="601"/>
                  </a:cubicBezTo>
                  <a:lnTo>
                    <a:pt x="401" y="835"/>
                  </a:lnTo>
                  <a:cubicBezTo>
                    <a:pt x="434" y="734"/>
                    <a:pt x="468" y="634"/>
                    <a:pt x="468" y="534"/>
                  </a:cubicBezTo>
                  <a:cubicBezTo>
                    <a:pt x="468" y="534"/>
                    <a:pt x="468" y="167"/>
                    <a:pt x="4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8"/>
            <p:cNvSpPr/>
            <p:nvPr/>
          </p:nvSpPr>
          <p:spPr>
            <a:xfrm>
              <a:off x="3725525" y="2844125"/>
              <a:ext cx="154300" cy="87575"/>
            </a:xfrm>
            <a:custGeom>
              <a:avLst/>
              <a:gdLst/>
              <a:ahLst/>
              <a:cxnLst/>
              <a:rect l="l" t="t" r="r" b="b"/>
              <a:pathLst>
                <a:path w="6172" h="3503" extrusionOk="0">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8"/>
            <p:cNvSpPr/>
            <p:nvPr/>
          </p:nvSpPr>
          <p:spPr>
            <a:xfrm>
              <a:off x="3725525" y="2844125"/>
              <a:ext cx="154300" cy="87575"/>
            </a:xfrm>
            <a:custGeom>
              <a:avLst/>
              <a:gdLst/>
              <a:ahLst/>
              <a:cxnLst/>
              <a:rect l="l" t="t" r="r" b="b"/>
              <a:pathLst>
                <a:path w="6172" h="3503" extrusionOk="0">
                  <a:moveTo>
                    <a:pt x="801" y="0"/>
                  </a:moveTo>
                  <a:lnTo>
                    <a:pt x="0" y="467"/>
                  </a:lnTo>
                  <a:lnTo>
                    <a:pt x="601" y="834"/>
                  </a:lnTo>
                  <a:cubicBezTo>
                    <a:pt x="334" y="967"/>
                    <a:pt x="167" y="1234"/>
                    <a:pt x="134" y="1501"/>
                  </a:cubicBezTo>
                  <a:cubicBezTo>
                    <a:pt x="134" y="1735"/>
                    <a:pt x="334" y="1968"/>
                    <a:pt x="667" y="2168"/>
                  </a:cubicBezTo>
                  <a:cubicBezTo>
                    <a:pt x="1035" y="2361"/>
                    <a:pt x="1440" y="2452"/>
                    <a:pt x="1847" y="2452"/>
                  </a:cubicBezTo>
                  <a:cubicBezTo>
                    <a:pt x="2216" y="2452"/>
                    <a:pt x="2587" y="2378"/>
                    <a:pt x="2936" y="2235"/>
                  </a:cubicBezTo>
                  <a:cubicBezTo>
                    <a:pt x="3418" y="2090"/>
                    <a:pt x="3796" y="1911"/>
                    <a:pt x="4120" y="1911"/>
                  </a:cubicBezTo>
                  <a:cubicBezTo>
                    <a:pt x="4243" y="1911"/>
                    <a:pt x="4359" y="1937"/>
                    <a:pt x="4470" y="2002"/>
                  </a:cubicBezTo>
                  <a:cubicBezTo>
                    <a:pt x="4703" y="2135"/>
                    <a:pt x="4637" y="2302"/>
                    <a:pt x="4370" y="2435"/>
                  </a:cubicBezTo>
                  <a:cubicBezTo>
                    <a:pt x="4162" y="2549"/>
                    <a:pt x="3942" y="2609"/>
                    <a:pt x="3725" y="2609"/>
                  </a:cubicBezTo>
                  <a:cubicBezTo>
                    <a:pt x="3559" y="2609"/>
                    <a:pt x="3394" y="2574"/>
                    <a:pt x="3236" y="2502"/>
                  </a:cubicBezTo>
                  <a:lnTo>
                    <a:pt x="2469" y="3269"/>
                  </a:lnTo>
                  <a:cubicBezTo>
                    <a:pt x="2602" y="3302"/>
                    <a:pt x="2735" y="3369"/>
                    <a:pt x="2902" y="3403"/>
                  </a:cubicBezTo>
                  <a:cubicBezTo>
                    <a:pt x="3067" y="3426"/>
                    <a:pt x="3232" y="3450"/>
                    <a:pt x="3409" y="3450"/>
                  </a:cubicBezTo>
                  <a:cubicBezTo>
                    <a:pt x="3483" y="3450"/>
                    <a:pt x="3558" y="3446"/>
                    <a:pt x="3636" y="3436"/>
                  </a:cubicBezTo>
                  <a:cubicBezTo>
                    <a:pt x="4003" y="3403"/>
                    <a:pt x="4403" y="3336"/>
                    <a:pt x="4770" y="3169"/>
                  </a:cubicBezTo>
                  <a:lnTo>
                    <a:pt x="5371" y="3503"/>
                  </a:lnTo>
                  <a:lnTo>
                    <a:pt x="6171" y="3036"/>
                  </a:lnTo>
                  <a:lnTo>
                    <a:pt x="6038" y="2969"/>
                  </a:lnTo>
                  <a:lnTo>
                    <a:pt x="5571" y="2702"/>
                  </a:lnTo>
                  <a:cubicBezTo>
                    <a:pt x="5838" y="2602"/>
                    <a:pt x="6038" y="2302"/>
                    <a:pt x="6038" y="2002"/>
                  </a:cubicBezTo>
                  <a:lnTo>
                    <a:pt x="6038" y="1935"/>
                  </a:lnTo>
                  <a:cubicBezTo>
                    <a:pt x="5971" y="1668"/>
                    <a:pt x="5771" y="1434"/>
                    <a:pt x="5537" y="1334"/>
                  </a:cubicBezTo>
                  <a:cubicBezTo>
                    <a:pt x="5204" y="1134"/>
                    <a:pt x="4837" y="1034"/>
                    <a:pt x="4437" y="1034"/>
                  </a:cubicBezTo>
                  <a:lnTo>
                    <a:pt x="4070" y="1034"/>
                  </a:lnTo>
                  <a:cubicBezTo>
                    <a:pt x="3903" y="1068"/>
                    <a:pt x="3736" y="1101"/>
                    <a:pt x="3536" y="1168"/>
                  </a:cubicBezTo>
                  <a:lnTo>
                    <a:pt x="3302" y="1234"/>
                  </a:lnTo>
                  <a:lnTo>
                    <a:pt x="2969" y="1334"/>
                  </a:lnTo>
                  <a:lnTo>
                    <a:pt x="2835" y="1368"/>
                  </a:lnTo>
                  <a:cubicBezTo>
                    <a:pt x="2602" y="1468"/>
                    <a:pt x="2368" y="1535"/>
                    <a:pt x="2135" y="1568"/>
                  </a:cubicBezTo>
                  <a:cubicBezTo>
                    <a:pt x="2085" y="1585"/>
                    <a:pt x="2035" y="1593"/>
                    <a:pt x="1985" y="1593"/>
                  </a:cubicBezTo>
                  <a:cubicBezTo>
                    <a:pt x="1935" y="1593"/>
                    <a:pt x="1885" y="1585"/>
                    <a:pt x="1835" y="1568"/>
                  </a:cubicBezTo>
                  <a:cubicBezTo>
                    <a:pt x="1768" y="1568"/>
                    <a:pt x="1735" y="1535"/>
                    <a:pt x="1668" y="1535"/>
                  </a:cubicBezTo>
                  <a:cubicBezTo>
                    <a:pt x="1501" y="1434"/>
                    <a:pt x="1468" y="1268"/>
                    <a:pt x="1801" y="1068"/>
                  </a:cubicBezTo>
                  <a:cubicBezTo>
                    <a:pt x="1982" y="947"/>
                    <a:pt x="2198" y="887"/>
                    <a:pt x="2414" y="887"/>
                  </a:cubicBezTo>
                  <a:cubicBezTo>
                    <a:pt x="2558" y="887"/>
                    <a:pt x="2702" y="914"/>
                    <a:pt x="2835" y="967"/>
                  </a:cubicBezTo>
                  <a:lnTo>
                    <a:pt x="3569" y="234"/>
                  </a:lnTo>
                  <a:cubicBezTo>
                    <a:pt x="3270" y="138"/>
                    <a:pt x="2966" y="93"/>
                    <a:pt x="2665" y="93"/>
                  </a:cubicBezTo>
                  <a:cubicBezTo>
                    <a:pt x="2227" y="93"/>
                    <a:pt x="1797" y="189"/>
                    <a:pt x="1401" y="367"/>
                  </a:cubicBezTo>
                  <a:lnTo>
                    <a:pt x="8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8"/>
            <p:cNvSpPr/>
            <p:nvPr/>
          </p:nvSpPr>
          <p:spPr>
            <a:xfrm>
              <a:off x="3844775" y="2923350"/>
              <a:ext cx="15025" cy="25025"/>
            </a:xfrm>
            <a:custGeom>
              <a:avLst/>
              <a:gdLst/>
              <a:ahLst/>
              <a:cxnLst/>
              <a:rect l="l" t="t" r="r" b="b"/>
              <a:pathLst>
                <a:path w="601" h="1001" extrusionOk="0">
                  <a:moveTo>
                    <a:pt x="0" y="0"/>
                  </a:moveTo>
                  <a:lnTo>
                    <a:pt x="0" y="634"/>
                  </a:lnTo>
                  <a:lnTo>
                    <a:pt x="601" y="1001"/>
                  </a:lnTo>
                  <a:lnTo>
                    <a:pt x="601" y="3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8"/>
            <p:cNvSpPr/>
            <p:nvPr/>
          </p:nvSpPr>
          <p:spPr>
            <a:xfrm>
              <a:off x="3844775" y="2923350"/>
              <a:ext cx="15025" cy="25025"/>
            </a:xfrm>
            <a:custGeom>
              <a:avLst/>
              <a:gdLst/>
              <a:ahLst/>
              <a:cxnLst/>
              <a:rect l="l" t="t" r="r" b="b"/>
              <a:pathLst>
                <a:path w="601" h="1001" extrusionOk="0">
                  <a:moveTo>
                    <a:pt x="0" y="0"/>
                  </a:moveTo>
                  <a:lnTo>
                    <a:pt x="0" y="634"/>
                  </a:lnTo>
                  <a:lnTo>
                    <a:pt x="601" y="1001"/>
                  </a:lnTo>
                  <a:lnTo>
                    <a:pt x="601" y="36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8"/>
            <p:cNvSpPr/>
            <p:nvPr/>
          </p:nvSpPr>
          <p:spPr>
            <a:xfrm>
              <a:off x="3725525" y="2844950"/>
              <a:ext cx="35050" cy="11700"/>
            </a:xfrm>
            <a:custGeom>
              <a:avLst/>
              <a:gdLst/>
              <a:ahLst/>
              <a:cxnLst/>
              <a:rect l="l" t="t" r="r" b="b"/>
              <a:pathLst>
                <a:path w="1402" h="468" extrusionOk="0">
                  <a:moveTo>
                    <a:pt x="801" y="0"/>
                  </a:moveTo>
                  <a:lnTo>
                    <a:pt x="0" y="467"/>
                  </a:lnTo>
                  <a:lnTo>
                    <a:pt x="801" y="101"/>
                  </a:lnTo>
                  <a:lnTo>
                    <a:pt x="1401" y="334"/>
                  </a:lnTo>
                  <a:lnTo>
                    <a:pt x="1401" y="334"/>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8"/>
            <p:cNvSpPr/>
            <p:nvPr/>
          </p:nvSpPr>
          <p:spPr>
            <a:xfrm>
              <a:off x="3770550" y="2849950"/>
              <a:ext cx="44225" cy="20875"/>
            </a:xfrm>
            <a:custGeom>
              <a:avLst/>
              <a:gdLst/>
              <a:ahLst/>
              <a:cxnLst/>
              <a:rect l="l" t="t" r="r" b="b"/>
              <a:pathLst>
                <a:path w="1769" h="835" extrusionOk="0">
                  <a:moveTo>
                    <a:pt x="1768" y="1"/>
                  </a:moveTo>
                  <a:lnTo>
                    <a:pt x="1034" y="668"/>
                  </a:lnTo>
                  <a:cubicBezTo>
                    <a:pt x="920" y="622"/>
                    <a:pt x="798" y="600"/>
                    <a:pt x="674" y="600"/>
                  </a:cubicBezTo>
                  <a:cubicBezTo>
                    <a:pt x="438" y="600"/>
                    <a:pt x="198" y="681"/>
                    <a:pt x="0" y="835"/>
                  </a:cubicBezTo>
                  <a:cubicBezTo>
                    <a:pt x="181" y="714"/>
                    <a:pt x="397" y="654"/>
                    <a:pt x="613" y="654"/>
                  </a:cubicBezTo>
                  <a:cubicBezTo>
                    <a:pt x="757" y="654"/>
                    <a:pt x="901" y="681"/>
                    <a:pt x="1034" y="734"/>
                  </a:cubicBezTo>
                  <a:lnTo>
                    <a:pt x="1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8"/>
            <p:cNvSpPr/>
            <p:nvPr/>
          </p:nvSpPr>
          <p:spPr>
            <a:xfrm>
              <a:off x="3787225" y="2907500"/>
              <a:ext cx="28375" cy="23375"/>
            </a:xfrm>
            <a:custGeom>
              <a:avLst/>
              <a:gdLst/>
              <a:ahLst/>
              <a:cxnLst/>
              <a:rect l="l" t="t" r="r" b="b"/>
              <a:pathLst>
                <a:path w="1135" h="935" extrusionOk="0">
                  <a:moveTo>
                    <a:pt x="734" y="0"/>
                  </a:moveTo>
                  <a:lnTo>
                    <a:pt x="1" y="767"/>
                  </a:lnTo>
                  <a:cubicBezTo>
                    <a:pt x="134" y="801"/>
                    <a:pt x="267" y="834"/>
                    <a:pt x="401" y="868"/>
                  </a:cubicBezTo>
                  <a:cubicBezTo>
                    <a:pt x="668" y="934"/>
                    <a:pt x="901" y="934"/>
                    <a:pt x="1135" y="934"/>
                  </a:cubicBezTo>
                  <a:cubicBezTo>
                    <a:pt x="801" y="934"/>
                    <a:pt x="434" y="868"/>
                    <a:pt x="101" y="734"/>
                  </a:cubicBezTo>
                  <a:lnTo>
                    <a:pt x="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8"/>
            <p:cNvSpPr/>
            <p:nvPr/>
          </p:nvSpPr>
          <p:spPr>
            <a:xfrm>
              <a:off x="3844775" y="2920825"/>
              <a:ext cx="35050" cy="11700"/>
            </a:xfrm>
            <a:custGeom>
              <a:avLst/>
              <a:gdLst/>
              <a:ahLst/>
              <a:cxnLst/>
              <a:rect l="l" t="t" r="r" b="b"/>
              <a:pathLst>
                <a:path w="1402" h="468" extrusionOk="0">
                  <a:moveTo>
                    <a:pt x="1401" y="1"/>
                  </a:moveTo>
                  <a:lnTo>
                    <a:pt x="601" y="368"/>
                  </a:lnTo>
                  <a:lnTo>
                    <a:pt x="0" y="101"/>
                  </a:lnTo>
                  <a:lnTo>
                    <a:pt x="0" y="101"/>
                  </a:lnTo>
                  <a:lnTo>
                    <a:pt x="601" y="468"/>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8"/>
            <p:cNvSpPr/>
            <p:nvPr/>
          </p:nvSpPr>
          <p:spPr>
            <a:xfrm>
              <a:off x="3611925" y="2788200"/>
              <a:ext cx="191175" cy="106800"/>
            </a:xfrm>
            <a:custGeom>
              <a:avLst/>
              <a:gdLst/>
              <a:ahLst/>
              <a:cxnLst/>
              <a:rect l="l" t="t" r="r" b="b"/>
              <a:pathLst>
                <a:path w="7647" h="4272" extrusionOk="0">
                  <a:moveTo>
                    <a:pt x="7443" y="0"/>
                  </a:moveTo>
                  <a:cubicBezTo>
                    <a:pt x="5609" y="0"/>
                    <a:pt x="3784" y="435"/>
                    <a:pt x="2176" y="1303"/>
                  </a:cubicBezTo>
                  <a:cubicBezTo>
                    <a:pt x="825" y="2075"/>
                    <a:pt x="63" y="3095"/>
                    <a:pt x="10" y="4154"/>
                  </a:cubicBezTo>
                  <a:lnTo>
                    <a:pt x="10" y="4154"/>
                  </a:lnTo>
                  <a:cubicBezTo>
                    <a:pt x="63" y="3771"/>
                    <a:pt x="426" y="2517"/>
                    <a:pt x="2209" y="1403"/>
                  </a:cubicBezTo>
                  <a:cubicBezTo>
                    <a:pt x="4344" y="136"/>
                    <a:pt x="7646" y="2"/>
                    <a:pt x="7646" y="2"/>
                  </a:cubicBezTo>
                  <a:cubicBezTo>
                    <a:pt x="7578" y="1"/>
                    <a:pt x="7511" y="0"/>
                    <a:pt x="7443" y="0"/>
                  </a:cubicBezTo>
                  <a:close/>
                  <a:moveTo>
                    <a:pt x="10" y="4154"/>
                  </a:moveTo>
                  <a:cubicBezTo>
                    <a:pt x="0" y="4230"/>
                    <a:pt x="2" y="4272"/>
                    <a:pt x="8" y="4272"/>
                  </a:cubicBezTo>
                  <a:cubicBezTo>
                    <a:pt x="8" y="4233"/>
                    <a:pt x="9" y="4194"/>
                    <a:pt x="10" y="41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8"/>
            <p:cNvSpPr/>
            <p:nvPr/>
          </p:nvSpPr>
          <p:spPr>
            <a:xfrm>
              <a:off x="3787225" y="2881650"/>
              <a:ext cx="221825" cy="129000"/>
            </a:xfrm>
            <a:custGeom>
              <a:avLst/>
              <a:gdLst/>
              <a:ahLst/>
              <a:cxnLst/>
              <a:rect l="l" t="t" r="r" b="b"/>
              <a:pathLst>
                <a:path w="8873" h="5160" extrusionOk="0">
                  <a:moveTo>
                    <a:pt x="8540" y="0"/>
                  </a:moveTo>
                  <a:lnTo>
                    <a:pt x="8540" y="0"/>
                  </a:lnTo>
                  <a:cubicBezTo>
                    <a:pt x="8540" y="1"/>
                    <a:pt x="8873" y="2202"/>
                    <a:pt x="6105" y="3703"/>
                  </a:cubicBezTo>
                  <a:cubicBezTo>
                    <a:pt x="3593" y="5081"/>
                    <a:pt x="546" y="5138"/>
                    <a:pt x="66" y="5138"/>
                  </a:cubicBezTo>
                  <a:cubicBezTo>
                    <a:pt x="23" y="5138"/>
                    <a:pt x="1" y="5137"/>
                    <a:pt x="1" y="5137"/>
                  </a:cubicBezTo>
                  <a:lnTo>
                    <a:pt x="1" y="5137"/>
                  </a:lnTo>
                  <a:cubicBezTo>
                    <a:pt x="243" y="5152"/>
                    <a:pt x="485" y="5160"/>
                    <a:pt x="727" y="5160"/>
                  </a:cubicBezTo>
                  <a:cubicBezTo>
                    <a:pt x="2650" y="5160"/>
                    <a:pt x="4550" y="4692"/>
                    <a:pt x="6238" y="3803"/>
                  </a:cubicBezTo>
                  <a:cubicBezTo>
                    <a:pt x="8040" y="2769"/>
                    <a:pt x="8807" y="1368"/>
                    <a:pt x="8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8"/>
            <p:cNvSpPr/>
            <p:nvPr/>
          </p:nvSpPr>
          <p:spPr>
            <a:xfrm>
              <a:off x="3590425" y="2760300"/>
              <a:ext cx="398625" cy="231025"/>
            </a:xfrm>
            <a:custGeom>
              <a:avLst/>
              <a:gdLst/>
              <a:ahLst/>
              <a:cxnLst/>
              <a:rect l="l" t="t" r="r" b="b"/>
              <a:pathLst>
                <a:path w="15945" h="9241" extrusionOk="0">
                  <a:moveTo>
                    <a:pt x="7956" y="1"/>
                  </a:moveTo>
                  <a:cubicBezTo>
                    <a:pt x="5913" y="1"/>
                    <a:pt x="3870" y="451"/>
                    <a:pt x="2302" y="1352"/>
                  </a:cubicBezTo>
                  <a:cubicBezTo>
                    <a:pt x="1535" y="1785"/>
                    <a:pt x="868" y="2386"/>
                    <a:pt x="401" y="3120"/>
                  </a:cubicBezTo>
                  <a:lnTo>
                    <a:pt x="0" y="3120"/>
                  </a:lnTo>
                  <a:lnTo>
                    <a:pt x="0" y="4754"/>
                  </a:lnTo>
                  <a:cubicBezTo>
                    <a:pt x="34" y="5888"/>
                    <a:pt x="834" y="7022"/>
                    <a:pt x="2335" y="7890"/>
                  </a:cubicBezTo>
                  <a:cubicBezTo>
                    <a:pt x="3886" y="8790"/>
                    <a:pt x="5929" y="9241"/>
                    <a:pt x="7973" y="9241"/>
                  </a:cubicBezTo>
                  <a:cubicBezTo>
                    <a:pt x="10016" y="9241"/>
                    <a:pt x="12059" y="8790"/>
                    <a:pt x="13610" y="7890"/>
                  </a:cubicBezTo>
                  <a:cubicBezTo>
                    <a:pt x="15111" y="7022"/>
                    <a:pt x="15878" y="5888"/>
                    <a:pt x="15945" y="4754"/>
                  </a:cubicBezTo>
                  <a:lnTo>
                    <a:pt x="15945" y="3120"/>
                  </a:lnTo>
                  <a:lnTo>
                    <a:pt x="15511" y="3120"/>
                  </a:lnTo>
                  <a:cubicBezTo>
                    <a:pt x="15044" y="2386"/>
                    <a:pt x="14377" y="1785"/>
                    <a:pt x="13610" y="1352"/>
                  </a:cubicBezTo>
                  <a:cubicBezTo>
                    <a:pt x="12042" y="451"/>
                    <a:pt x="9999" y="1"/>
                    <a:pt x="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8"/>
            <p:cNvSpPr/>
            <p:nvPr/>
          </p:nvSpPr>
          <p:spPr>
            <a:xfrm>
              <a:off x="3570400" y="2722775"/>
              <a:ext cx="437850" cy="231025"/>
            </a:xfrm>
            <a:custGeom>
              <a:avLst/>
              <a:gdLst/>
              <a:ahLst/>
              <a:cxnLst/>
              <a:rect l="l" t="t" r="r" b="b"/>
              <a:pathLst>
                <a:path w="17514" h="9241" extrusionOk="0">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8"/>
            <p:cNvSpPr/>
            <p:nvPr/>
          </p:nvSpPr>
          <p:spPr>
            <a:xfrm>
              <a:off x="3570400" y="2722775"/>
              <a:ext cx="437850" cy="231025"/>
            </a:xfrm>
            <a:custGeom>
              <a:avLst/>
              <a:gdLst/>
              <a:ahLst/>
              <a:cxnLst/>
              <a:rect l="l" t="t" r="r" b="b"/>
              <a:pathLst>
                <a:path w="17514" h="9241" extrusionOk="0">
                  <a:moveTo>
                    <a:pt x="8757" y="1"/>
                  </a:moveTo>
                  <a:cubicBezTo>
                    <a:pt x="6714" y="1"/>
                    <a:pt x="4671" y="451"/>
                    <a:pt x="3103" y="1352"/>
                  </a:cubicBezTo>
                  <a:cubicBezTo>
                    <a:pt x="1" y="3153"/>
                    <a:pt x="1" y="6088"/>
                    <a:pt x="3103" y="7890"/>
                  </a:cubicBezTo>
                  <a:cubicBezTo>
                    <a:pt x="4671" y="8790"/>
                    <a:pt x="6714" y="9241"/>
                    <a:pt x="8757" y="9241"/>
                  </a:cubicBezTo>
                  <a:cubicBezTo>
                    <a:pt x="10800" y="9241"/>
                    <a:pt x="12843" y="8790"/>
                    <a:pt x="14411" y="7890"/>
                  </a:cubicBezTo>
                  <a:cubicBezTo>
                    <a:pt x="17513" y="6088"/>
                    <a:pt x="17513" y="3153"/>
                    <a:pt x="14411" y="1352"/>
                  </a:cubicBezTo>
                  <a:cubicBezTo>
                    <a:pt x="12843" y="451"/>
                    <a:pt x="10800" y="1"/>
                    <a:pt x="8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8"/>
            <p:cNvSpPr/>
            <p:nvPr/>
          </p:nvSpPr>
          <p:spPr>
            <a:xfrm>
              <a:off x="3657125" y="2767175"/>
              <a:ext cx="264400" cy="143050"/>
            </a:xfrm>
            <a:custGeom>
              <a:avLst/>
              <a:gdLst/>
              <a:ahLst/>
              <a:cxnLst/>
              <a:rect l="l" t="t" r="r" b="b"/>
              <a:pathLst>
                <a:path w="10576" h="5722" extrusionOk="0">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8"/>
            <p:cNvSpPr/>
            <p:nvPr/>
          </p:nvSpPr>
          <p:spPr>
            <a:xfrm>
              <a:off x="3657125" y="2767175"/>
              <a:ext cx="264400" cy="143050"/>
            </a:xfrm>
            <a:custGeom>
              <a:avLst/>
              <a:gdLst/>
              <a:ahLst/>
              <a:cxnLst/>
              <a:rect l="l" t="t" r="r" b="b"/>
              <a:pathLst>
                <a:path w="10576" h="5722" extrusionOk="0">
                  <a:moveTo>
                    <a:pt x="5288" y="1"/>
                  </a:moveTo>
                  <a:cubicBezTo>
                    <a:pt x="4029" y="1"/>
                    <a:pt x="2769" y="259"/>
                    <a:pt x="1602" y="776"/>
                  </a:cubicBezTo>
                  <a:cubicBezTo>
                    <a:pt x="568" y="1310"/>
                    <a:pt x="1" y="2044"/>
                    <a:pt x="1" y="2845"/>
                  </a:cubicBezTo>
                  <a:cubicBezTo>
                    <a:pt x="1" y="3645"/>
                    <a:pt x="568" y="4379"/>
                    <a:pt x="1602" y="4946"/>
                  </a:cubicBezTo>
                  <a:cubicBezTo>
                    <a:pt x="2769" y="5463"/>
                    <a:pt x="4029" y="5722"/>
                    <a:pt x="5288" y="5722"/>
                  </a:cubicBezTo>
                  <a:cubicBezTo>
                    <a:pt x="6547" y="5722"/>
                    <a:pt x="7806" y="5463"/>
                    <a:pt x="8974" y="4946"/>
                  </a:cubicBezTo>
                  <a:cubicBezTo>
                    <a:pt x="10008" y="4379"/>
                    <a:pt x="10575" y="3679"/>
                    <a:pt x="10575" y="2845"/>
                  </a:cubicBezTo>
                  <a:cubicBezTo>
                    <a:pt x="10575" y="2011"/>
                    <a:pt x="10008" y="1310"/>
                    <a:pt x="8974" y="776"/>
                  </a:cubicBezTo>
                  <a:cubicBezTo>
                    <a:pt x="7806" y="259"/>
                    <a:pt x="6547" y="1"/>
                    <a:pt x="5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8"/>
            <p:cNvSpPr/>
            <p:nvPr/>
          </p:nvSpPr>
          <p:spPr>
            <a:xfrm>
              <a:off x="3598750" y="2731525"/>
              <a:ext cx="381975" cy="213525"/>
            </a:xfrm>
            <a:custGeom>
              <a:avLst/>
              <a:gdLst/>
              <a:ahLst/>
              <a:cxnLst/>
              <a:rect l="l" t="t" r="r" b="b"/>
              <a:pathLst>
                <a:path w="15279" h="8541" extrusionOk="0">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8"/>
            <p:cNvSpPr/>
            <p:nvPr/>
          </p:nvSpPr>
          <p:spPr>
            <a:xfrm>
              <a:off x="3598750" y="2731525"/>
              <a:ext cx="381975" cy="213525"/>
            </a:xfrm>
            <a:custGeom>
              <a:avLst/>
              <a:gdLst/>
              <a:ahLst/>
              <a:cxnLst/>
              <a:rect l="l" t="t" r="r" b="b"/>
              <a:pathLst>
                <a:path w="15279" h="8541" extrusionOk="0">
                  <a:moveTo>
                    <a:pt x="7623" y="1402"/>
                  </a:moveTo>
                  <a:cubicBezTo>
                    <a:pt x="8882" y="1402"/>
                    <a:pt x="10141" y="1669"/>
                    <a:pt x="11309" y="2202"/>
                  </a:cubicBezTo>
                  <a:cubicBezTo>
                    <a:pt x="12343" y="2736"/>
                    <a:pt x="12910" y="3437"/>
                    <a:pt x="12910" y="4271"/>
                  </a:cubicBezTo>
                  <a:cubicBezTo>
                    <a:pt x="12910" y="5071"/>
                    <a:pt x="12343" y="5805"/>
                    <a:pt x="11309" y="6339"/>
                  </a:cubicBezTo>
                  <a:cubicBezTo>
                    <a:pt x="10141" y="6856"/>
                    <a:pt x="8882" y="7114"/>
                    <a:pt x="7623" y="7114"/>
                  </a:cubicBezTo>
                  <a:cubicBezTo>
                    <a:pt x="6364" y="7114"/>
                    <a:pt x="5104" y="6856"/>
                    <a:pt x="3937" y="6339"/>
                  </a:cubicBezTo>
                  <a:cubicBezTo>
                    <a:pt x="2903" y="5805"/>
                    <a:pt x="2336" y="5105"/>
                    <a:pt x="2336" y="4271"/>
                  </a:cubicBezTo>
                  <a:cubicBezTo>
                    <a:pt x="2336" y="3437"/>
                    <a:pt x="2903" y="2736"/>
                    <a:pt x="3937" y="2202"/>
                  </a:cubicBezTo>
                  <a:cubicBezTo>
                    <a:pt x="5104" y="1669"/>
                    <a:pt x="6364" y="1402"/>
                    <a:pt x="7623" y="1402"/>
                  </a:cubicBezTo>
                  <a:close/>
                  <a:moveTo>
                    <a:pt x="7627" y="1"/>
                  </a:moveTo>
                  <a:cubicBezTo>
                    <a:pt x="5755" y="1"/>
                    <a:pt x="3887" y="435"/>
                    <a:pt x="2169" y="1302"/>
                  </a:cubicBezTo>
                  <a:cubicBezTo>
                    <a:pt x="768" y="2136"/>
                    <a:pt x="1" y="3170"/>
                    <a:pt x="1" y="4271"/>
                  </a:cubicBezTo>
                  <a:cubicBezTo>
                    <a:pt x="1" y="5371"/>
                    <a:pt x="768" y="6439"/>
                    <a:pt x="2169" y="7239"/>
                  </a:cubicBezTo>
                  <a:cubicBezTo>
                    <a:pt x="3887" y="8107"/>
                    <a:pt x="5755" y="8540"/>
                    <a:pt x="7627" y="8540"/>
                  </a:cubicBezTo>
                  <a:cubicBezTo>
                    <a:pt x="9499" y="8540"/>
                    <a:pt x="11376" y="8107"/>
                    <a:pt x="13110" y="7239"/>
                  </a:cubicBezTo>
                  <a:cubicBezTo>
                    <a:pt x="14511" y="6439"/>
                    <a:pt x="15278" y="5371"/>
                    <a:pt x="15278" y="4271"/>
                  </a:cubicBezTo>
                  <a:cubicBezTo>
                    <a:pt x="15278" y="3170"/>
                    <a:pt x="14511" y="2102"/>
                    <a:pt x="13110" y="1302"/>
                  </a:cubicBezTo>
                  <a:cubicBezTo>
                    <a:pt x="11376" y="435"/>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8"/>
            <p:cNvSpPr/>
            <p:nvPr/>
          </p:nvSpPr>
          <p:spPr>
            <a:xfrm>
              <a:off x="3651300" y="2773650"/>
              <a:ext cx="275225" cy="129275"/>
            </a:xfrm>
            <a:custGeom>
              <a:avLst/>
              <a:gdLst/>
              <a:ahLst/>
              <a:cxnLst/>
              <a:rect l="l" t="t" r="r" b="b"/>
              <a:pathLst>
                <a:path w="11009" h="5171" extrusionOk="0">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8"/>
            <p:cNvSpPr/>
            <p:nvPr/>
          </p:nvSpPr>
          <p:spPr>
            <a:xfrm>
              <a:off x="3651300" y="2773650"/>
              <a:ext cx="275225" cy="129275"/>
            </a:xfrm>
            <a:custGeom>
              <a:avLst/>
              <a:gdLst/>
              <a:ahLst/>
              <a:cxnLst/>
              <a:rect l="l" t="t" r="r" b="b"/>
              <a:pathLst>
                <a:path w="11009" h="5171" extrusionOk="0">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8"/>
            <p:cNvSpPr/>
            <p:nvPr/>
          </p:nvSpPr>
          <p:spPr>
            <a:xfrm>
              <a:off x="3651300" y="2773650"/>
              <a:ext cx="275225" cy="129275"/>
            </a:xfrm>
            <a:custGeom>
              <a:avLst/>
              <a:gdLst/>
              <a:ahLst/>
              <a:cxnLst/>
              <a:rect l="l" t="t" r="r" b="b"/>
              <a:pathLst>
                <a:path w="11009" h="5171" extrusionOk="0">
                  <a:moveTo>
                    <a:pt x="5508" y="0"/>
                  </a:moveTo>
                  <a:cubicBezTo>
                    <a:pt x="4220" y="0"/>
                    <a:pt x="2936" y="251"/>
                    <a:pt x="1968" y="751"/>
                  </a:cubicBezTo>
                  <a:cubicBezTo>
                    <a:pt x="34" y="1785"/>
                    <a:pt x="0" y="3386"/>
                    <a:pt x="1968" y="4420"/>
                  </a:cubicBezTo>
                  <a:cubicBezTo>
                    <a:pt x="2952" y="4921"/>
                    <a:pt x="4237" y="5171"/>
                    <a:pt x="5521" y="5171"/>
                  </a:cubicBezTo>
                  <a:cubicBezTo>
                    <a:pt x="6805" y="5171"/>
                    <a:pt x="8089" y="4921"/>
                    <a:pt x="9073" y="4420"/>
                  </a:cubicBezTo>
                  <a:cubicBezTo>
                    <a:pt x="11008" y="3386"/>
                    <a:pt x="11008" y="1785"/>
                    <a:pt x="9073" y="751"/>
                  </a:cubicBezTo>
                  <a:cubicBezTo>
                    <a:pt x="8089" y="251"/>
                    <a:pt x="6797" y="0"/>
                    <a:pt x="55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8"/>
            <p:cNvSpPr/>
            <p:nvPr/>
          </p:nvSpPr>
          <p:spPr>
            <a:xfrm>
              <a:off x="3664650" y="2791150"/>
              <a:ext cx="248525" cy="111775"/>
            </a:xfrm>
            <a:custGeom>
              <a:avLst/>
              <a:gdLst/>
              <a:ahLst/>
              <a:cxnLst/>
              <a:rect l="l" t="t" r="r" b="b"/>
              <a:pathLst>
                <a:path w="9941" h="4471" extrusionOk="0">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8"/>
            <p:cNvSpPr/>
            <p:nvPr/>
          </p:nvSpPr>
          <p:spPr>
            <a:xfrm>
              <a:off x="3664650" y="2791150"/>
              <a:ext cx="248525" cy="111775"/>
            </a:xfrm>
            <a:custGeom>
              <a:avLst/>
              <a:gdLst/>
              <a:ahLst/>
              <a:cxnLst/>
              <a:rect l="l" t="t" r="r" b="b"/>
              <a:pathLst>
                <a:path w="9941" h="4471" extrusionOk="0">
                  <a:moveTo>
                    <a:pt x="4974" y="1"/>
                  </a:moveTo>
                  <a:cubicBezTo>
                    <a:pt x="3686" y="1"/>
                    <a:pt x="2402" y="251"/>
                    <a:pt x="1434" y="751"/>
                  </a:cubicBezTo>
                  <a:cubicBezTo>
                    <a:pt x="634" y="1152"/>
                    <a:pt x="167" y="1685"/>
                    <a:pt x="0" y="2219"/>
                  </a:cubicBezTo>
                  <a:cubicBezTo>
                    <a:pt x="267" y="2886"/>
                    <a:pt x="767" y="3453"/>
                    <a:pt x="1434" y="3720"/>
                  </a:cubicBezTo>
                  <a:cubicBezTo>
                    <a:pt x="2418" y="4221"/>
                    <a:pt x="3703" y="4471"/>
                    <a:pt x="4987" y="4471"/>
                  </a:cubicBezTo>
                  <a:cubicBezTo>
                    <a:pt x="6271" y="4471"/>
                    <a:pt x="7555" y="4221"/>
                    <a:pt x="8539" y="3720"/>
                  </a:cubicBezTo>
                  <a:cubicBezTo>
                    <a:pt x="9173" y="3453"/>
                    <a:pt x="9707" y="2886"/>
                    <a:pt x="9940" y="2219"/>
                  </a:cubicBezTo>
                  <a:cubicBezTo>
                    <a:pt x="9840" y="1685"/>
                    <a:pt x="9373" y="1152"/>
                    <a:pt x="8539" y="751"/>
                  </a:cubicBezTo>
                  <a:cubicBezTo>
                    <a:pt x="7555" y="251"/>
                    <a:pt x="6263" y="1"/>
                    <a:pt x="49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8"/>
            <p:cNvSpPr/>
            <p:nvPr/>
          </p:nvSpPr>
          <p:spPr>
            <a:xfrm>
              <a:off x="3783050" y="2794075"/>
              <a:ext cx="18375" cy="36725"/>
            </a:xfrm>
            <a:custGeom>
              <a:avLst/>
              <a:gdLst/>
              <a:ahLst/>
              <a:cxnLst/>
              <a:rect l="l" t="t" r="r" b="b"/>
              <a:pathLst>
                <a:path w="735" h="1469" extrusionOk="0">
                  <a:moveTo>
                    <a:pt x="735" y="1"/>
                  </a:moveTo>
                  <a:lnTo>
                    <a:pt x="1" y="701"/>
                  </a:lnTo>
                  <a:lnTo>
                    <a:pt x="1" y="1468"/>
                  </a:lnTo>
                  <a:lnTo>
                    <a:pt x="468" y="1001"/>
                  </a:lnTo>
                  <a:lnTo>
                    <a:pt x="735" y="735"/>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8"/>
            <p:cNvSpPr/>
            <p:nvPr/>
          </p:nvSpPr>
          <p:spPr>
            <a:xfrm>
              <a:off x="3783050" y="2794075"/>
              <a:ext cx="18375" cy="36725"/>
            </a:xfrm>
            <a:custGeom>
              <a:avLst/>
              <a:gdLst/>
              <a:ahLst/>
              <a:cxnLst/>
              <a:rect l="l" t="t" r="r" b="b"/>
              <a:pathLst>
                <a:path w="735" h="1469" extrusionOk="0">
                  <a:moveTo>
                    <a:pt x="735" y="1"/>
                  </a:moveTo>
                  <a:lnTo>
                    <a:pt x="1" y="701"/>
                  </a:lnTo>
                  <a:lnTo>
                    <a:pt x="1" y="1468"/>
                  </a:lnTo>
                  <a:lnTo>
                    <a:pt x="468" y="1001"/>
                  </a:lnTo>
                  <a:lnTo>
                    <a:pt x="735" y="735"/>
                  </a:lnTo>
                  <a:lnTo>
                    <a:pt x="7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8"/>
            <p:cNvSpPr/>
            <p:nvPr/>
          </p:nvSpPr>
          <p:spPr>
            <a:xfrm>
              <a:off x="3749700" y="2809825"/>
              <a:ext cx="34225" cy="17625"/>
            </a:xfrm>
            <a:custGeom>
              <a:avLst/>
              <a:gdLst/>
              <a:ahLst/>
              <a:cxnLst/>
              <a:rect l="l" t="t" r="r" b="b"/>
              <a:pathLst>
                <a:path w="1369" h="705" extrusionOk="0">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8"/>
            <p:cNvSpPr/>
            <p:nvPr/>
          </p:nvSpPr>
          <p:spPr>
            <a:xfrm>
              <a:off x="3749700" y="2809825"/>
              <a:ext cx="34225" cy="17625"/>
            </a:xfrm>
            <a:custGeom>
              <a:avLst/>
              <a:gdLst/>
              <a:ahLst/>
              <a:cxnLst/>
              <a:rect l="l" t="t" r="r" b="b"/>
              <a:pathLst>
                <a:path w="1369" h="705" extrusionOk="0">
                  <a:moveTo>
                    <a:pt x="982" y="0"/>
                  </a:moveTo>
                  <a:cubicBezTo>
                    <a:pt x="754" y="0"/>
                    <a:pt x="524" y="66"/>
                    <a:pt x="334" y="171"/>
                  </a:cubicBezTo>
                  <a:cubicBezTo>
                    <a:pt x="0" y="371"/>
                    <a:pt x="34" y="538"/>
                    <a:pt x="201" y="638"/>
                  </a:cubicBezTo>
                  <a:cubicBezTo>
                    <a:pt x="234" y="672"/>
                    <a:pt x="301" y="672"/>
                    <a:pt x="334" y="705"/>
                  </a:cubicBezTo>
                  <a:lnTo>
                    <a:pt x="668" y="705"/>
                  </a:lnTo>
                  <a:cubicBezTo>
                    <a:pt x="901" y="638"/>
                    <a:pt x="1135" y="572"/>
                    <a:pt x="1368" y="505"/>
                  </a:cubicBezTo>
                  <a:lnTo>
                    <a:pt x="1368" y="71"/>
                  </a:lnTo>
                  <a:cubicBezTo>
                    <a:pt x="1246" y="22"/>
                    <a:pt x="1114" y="0"/>
                    <a:pt x="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8"/>
            <p:cNvSpPr/>
            <p:nvPr/>
          </p:nvSpPr>
          <p:spPr>
            <a:xfrm>
              <a:off x="3712175" y="2799925"/>
              <a:ext cx="154300" cy="91750"/>
            </a:xfrm>
            <a:custGeom>
              <a:avLst/>
              <a:gdLst/>
              <a:ahLst/>
              <a:cxnLst/>
              <a:rect l="l" t="t" r="r" b="b"/>
              <a:pathLst>
                <a:path w="6172" h="3670" extrusionOk="0">
                  <a:moveTo>
                    <a:pt x="0" y="0"/>
                  </a:moveTo>
                  <a:lnTo>
                    <a:pt x="0" y="634"/>
                  </a:lnTo>
                  <a:lnTo>
                    <a:pt x="201" y="767"/>
                  </a:lnTo>
                  <a:lnTo>
                    <a:pt x="194" y="795"/>
                  </a:lnTo>
                  <a:lnTo>
                    <a:pt x="194" y="795"/>
                  </a:lnTo>
                  <a:cubicBezTo>
                    <a:pt x="270" y="607"/>
                    <a:pt x="410" y="453"/>
                    <a:pt x="601" y="334"/>
                  </a:cubicBezTo>
                  <a:lnTo>
                    <a:pt x="0" y="0"/>
                  </a:lnTo>
                  <a:close/>
                  <a:moveTo>
                    <a:pt x="194" y="795"/>
                  </a:moveTo>
                  <a:cubicBezTo>
                    <a:pt x="163" y="869"/>
                    <a:pt x="143" y="949"/>
                    <a:pt x="134" y="1034"/>
                  </a:cubicBezTo>
                  <a:lnTo>
                    <a:pt x="194" y="795"/>
                  </a:lnTo>
                  <a:close/>
                  <a:moveTo>
                    <a:pt x="134" y="1034"/>
                  </a:moveTo>
                  <a:lnTo>
                    <a:pt x="134" y="1668"/>
                  </a:lnTo>
                  <a:cubicBezTo>
                    <a:pt x="134" y="1902"/>
                    <a:pt x="301" y="2102"/>
                    <a:pt x="668" y="2335"/>
                  </a:cubicBezTo>
                  <a:cubicBezTo>
                    <a:pt x="1032" y="2528"/>
                    <a:pt x="1424" y="2625"/>
                    <a:pt x="1817" y="2625"/>
                  </a:cubicBezTo>
                  <a:cubicBezTo>
                    <a:pt x="2036" y="2625"/>
                    <a:pt x="2254" y="2595"/>
                    <a:pt x="2469" y="2535"/>
                  </a:cubicBezTo>
                  <a:lnTo>
                    <a:pt x="2810" y="2442"/>
                  </a:lnTo>
                  <a:lnTo>
                    <a:pt x="2810" y="2442"/>
                  </a:lnTo>
                  <a:lnTo>
                    <a:pt x="3236" y="2035"/>
                  </a:lnTo>
                  <a:cubicBezTo>
                    <a:pt x="3401" y="2095"/>
                    <a:pt x="3573" y="2128"/>
                    <a:pt x="3745" y="2128"/>
                  </a:cubicBezTo>
                  <a:cubicBezTo>
                    <a:pt x="3956" y="2128"/>
                    <a:pt x="4168" y="2078"/>
                    <a:pt x="4370" y="1968"/>
                  </a:cubicBezTo>
                  <a:cubicBezTo>
                    <a:pt x="4637" y="1801"/>
                    <a:pt x="4704" y="1635"/>
                    <a:pt x="4470" y="1501"/>
                  </a:cubicBezTo>
                  <a:cubicBezTo>
                    <a:pt x="4373" y="1448"/>
                    <a:pt x="4270" y="1425"/>
                    <a:pt x="4159" y="1425"/>
                  </a:cubicBezTo>
                  <a:cubicBezTo>
                    <a:pt x="3851" y="1425"/>
                    <a:pt x="3474" y="1597"/>
                    <a:pt x="2936" y="1768"/>
                  </a:cubicBezTo>
                  <a:cubicBezTo>
                    <a:pt x="2568" y="1873"/>
                    <a:pt x="2183" y="1969"/>
                    <a:pt x="1783" y="1969"/>
                  </a:cubicBezTo>
                  <a:cubicBezTo>
                    <a:pt x="1421" y="1969"/>
                    <a:pt x="1048" y="1890"/>
                    <a:pt x="668" y="1668"/>
                  </a:cubicBezTo>
                  <a:cubicBezTo>
                    <a:pt x="334" y="1468"/>
                    <a:pt x="134" y="1268"/>
                    <a:pt x="134" y="1034"/>
                  </a:cubicBezTo>
                  <a:close/>
                  <a:moveTo>
                    <a:pt x="2836" y="2435"/>
                  </a:moveTo>
                  <a:lnTo>
                    <a:pt x="2810" y="2442"/>
                  </a:lnTo>
                  <a:lnTo>
                    <a:pt x="2810" y="2442"/>
                  </a:lnTo>
                  <a:lnTo>
                    <a:pt x="2469" y="2769"/>
                  </a:lnTo>
                  <a:cubicBezTo>
                    <a:pt x="2476" y="2773"/>
                    <a:pt x="2484" y="2776"/>
                    <a:pt x="2491" y="2780"/>
                  </a:cubicBezTo>
                  <a:lnTo>
                    <a:pt x="2491" y="2780"/>
                  </a:lnTo>
                  <a:lnTo>
                    <a:pt x="2836" y="2435"/>
                  </a:lnTo>
                  <a:close/>
                  <a:moveTo>
                    <a:pt x="6171" y="2569"/>
                  </a:moveTo>
                  <a:lnTo>
                    <a:pt x="5371" y="3036"/>
                  </a:lnTo>
                  <a:lnTo>
                    <a:pt x="4770" y="2669"/>
                  </a:lnTo>
                  <a:cubicBezTo>
                    <a:pt x="4349" y="2856"/>
                    <a:pt x="3912" y="2961"/>
                    <a:pt x="3458" y="2961"/>
                  </a:cubicBezTo>
                  <a:cubicBezTo>
                    <a:pt x="3264" y="2961"/>
                    <a:pt x="3068" y="2942"/>
                    <a:pt x="2869" y="2902"/>
                  </a:cubicBezTo>
                  <a:cubicBezTo>
                    <a:pt x="2743" y="2871"/>
                    <a:pt x="2617" y="2839"/>
                    <a:pt x="2491" y="2780"/>
                  </a:cubicBezTo>
                  <a:lnTo>
                    <a:pt x="2491" y="2780"/>
                  </a:lnTo>
                  <a:lnTo>
                    <a:pt x="2469" y="2802"/>
                  </a:lnTo>
                  <a:lnTo>
                    <a:pt x="2469" y="3436"/>
                  </a:lnTo>
                  <a:cubicBezTo>
                    <a:pt x="2810" y="3555"/>
                    <a:pt x="3157" y="3614"/>
                    <a:pt x="3503" y="3614"/>
                  </a:cubicBezTo>
                  <a:cubicBezTo>
                    <a:pt x="3934" y="3614"/>
                    <a:pt x="4363" y="3521"/>
                    <a:pt x="4770" y="3336"/>
                  </a:cubicBezTo>
                  <a:lnTo>
                    <a:pt x="5371" y="3669"/>
                  </a:lnTo>
                  <a:lnTo>
                    <a:pt x="6171" y="3202"/>
                  </a:lnTo>
                  <a:lnTo>
                    <a:pt x="6171" y="25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8"/>
            <p:cNvSpPr/>
            <p:nvPr/>
          </p:nvSpPr>
          <p:spPr>
            <a:xfrm>
              <a:off x="3715500" y="2819100"/>
              <a:ext cx="150975" cy="72575"/>
            </a:xfrm>
            <a:custGeom>
              <a:avLst/>
              <a:gdLst/>
              <a:ahLst/>
              <a:cxnLst/>
              <a:rect l="l" t="t" r="r" b="b"/>
              <a:pathLst>
                <a:path w="6039" h="2903" extrusionOk="0">
                  <a:moveTo>
                    <a:pt x="68" y="0"/>
                  </a:moveTo>
                  <a:lnTo>
                    <a:pt x="1" y="267"/>
                  </a:lnTo>
                  <a:lnTo>
                    <a:pt x="1" y="901"/>
                  </a:lnTo>
                  <a:cubicBezTo>
                    <a:pt x="1" y="1135"/>
                    <a:pt x="168" y="1335"/>
                    <a:pt x="535" y="1568"/>
                  </a:cubicBezTo>
                  <a:cubicBezTo>
                    <a:pt x="899" y="1761"/>
                    <a:pt x="1291" y="1858"/>
                    <a:pt x="1684" y="1858"/>
                  </a:cubicBezTo>
                  <a:cubicBezTo>
                    <a:pt x="1903" y="1858"/>
                    <a:pt x="2121" y="1828"/>
                    <a:pt x="2336" y="1768"/>
                  </a:cubicBezTo>
                  <a:lnTo>
                    <a:pt x="2703" y="1668"/>
                  </a:lnTo>
                  <a:lnTo>
                    <a:pt x="2603" y="1768"/>
                  </a:lnTo>
                  <a:lnTo>
                    <a:pt x="3103" y="1268"/>
                  </a:lnTo>
                  <a:cubicBezTo>
                    <a:pt x="3262" y="1340"/>
                    <a:pt x="3433" y="1375"/>
                    <a:pt x="3603" y="1375"/>
                  </a:cubicBezTo>
                  <a:cubicBezTo>
                    <a:pt x="3826" y="1375"/>
                    <a:pt x="4048" y="1315"/>
                    <a:pt x="4237" y="1201"/>
                  </a:cubicBezTo>
                  <a:cubicBezTo>
                    <a:pt x="4504" y="1034"/>
                    <a:pt x="4571" y="868"/>
                    <a:pt x="4337" y="734"/>
                  </a:cubicBezTo>
                  <a:cubicBezTo>
                    <a:pt x="4240" y="681"/>
                    <a:pt x="4137" y="658"/>
                    <a:pt x="4026" y="658"/>
                  </a:cubicBezTo>
                  <a:cubicBezTo>
                    <a:pt x="3718" y="658"/>
                    <a:pt x="3341" y="830"/>
                    <a:pt x="2803" y="1001"/>
                  </a:cubicBezTo>
                  <a:cubicBezTo>
                    <a:pt x="2435" y="1124"/>
                    <a:pt x="2050" y="1219"/>
                    <a:pt x="1650" y="1219"/>
                  </a:cubicBezTo>
                  <a:cubicBezTo>
                    <a:pt x="1288" y="1219"/>
                    <a:pt x="915" y="1141"/>
                    <a:pt x="535" y="934"/>
                  </a:cubicBezTo>
                  <a:cubicBezTo>
                    <a:pt x="201" y="734"/>
                    <a:pt x="34" y="501"/>
                    <a:pt x="34" y="267"/>
                  </a:cubicBezTo>
                  <a:lnTo>
                    <a:pt x="68" y="0"/>
                  </a:lnTo>
                  <a:close/>
                  <a:moveTo>
                    <a:pt x="2603" y="1768"/>
                  </a:moveTo>
                  <a:lnTo>
                    <a:pt x="2436" y="1935"/>
                  </a:lnTo>
                  <a:lnTo>
                    <a:pt x="2603" y="1768"/>
                  </a:lnTo>
                  <a:close/>
                  <a:moveTo>
                    <a:pt x="2436" y="1935"/>
                  </a:moveTo>
                  <a:lnTo>
                    <a:pt x="2336" y="2035"/>
                  </a:lnTo>
                  <a:lnTo>
                    <a:pt x="2436" y="1935"/>
                  </a:lnTo>
                  <a:close/>
                  <a:moveTo>
                    <a:pt x="6038" y="1802"/>
                  </a:moveTo>
                  <a:lnTo>
                    <a:pt x="5238" y="2269"/>
                  </a:lnTo>
                  <a:lnTo>
                    <a:pt x="4637" y="1935"/>
                  </a:lnTo>
                  <a:cubicBezTo>
                    <a:pt x="4237" y="2113"/>
                    <a:pt x="3822" y="2202"/>
                    <a:pt x="3402" y="2202"/>
                  </a:cubicBezTo>
                  <a:cubicBezTo>
                    <a:pt x="3192" y="2202"/>
                    <a:pt x="2981" y="2180"/>
                    <a:pt x="2769" y="2135"/>
                  </a:cubicBezTo>
                  <a:cubicBezTo>
                    <a:pt x="2603" y="2102"/>
                    <a:pt x="2469" y="2069"/>
                    <a:pt x="2336" y="2035"/>
                  </a:cubicBezTo>
                  <a:lnTo>
                    <a:pt x="2336" y="2669"/>
                  </a:lnTo>
                  <a:cubicBezTo>
                    <a:pt x="2677" y="2788"/>
                    <a:pt x="3024" y="2847"/>
                    <a:pt x="3370" y="2847"/>
                  </a:cubicBezTo>
                  <a:cubicBezTo>
                    <a:pt x="3801" y="2847"/>
                    <a:pt x="4230" y="2754"/>
                    <a:pt x="4637" y="2569"/>
                  </a:cubicBezTo>
                  <a:lnTo>
                    <a:pt x="5238" y="2902"/>
                  </a:lnTo>
                  <a:lnTo>
                    <a:pt x="6038" y="2435"/>
                  </a:lnTo>
                  <a:lnTo>
                    <a:pt x="6038" y="180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8"/>
            <p:cNvSpPr/>
            <p:nvPr/>
          </p:nvSpPr>
          <p:spPr>
            <a:xfrm>
              <a:off x="3712175" y="2799925"/>
              <a:ext cx="15025" cy="18375"/>
            </a:xfrm>
            <a:custGeom>
              <a:avLst/>
              <a:gdLst/>
              <a:ahLst/>
              <a:cxnLst/>
              <a:rect l="l" t="t" r="r" b="b"/>
              <a:pathLst>
                <a:path w="601" h="735" extrusionOk="0">
                  <a:moveTo>
                    <a:pt x="0" y="0"/>
                  </a:moveTo>
                  <a:lnTo>
                    <a:pt x="0" y="634"/>
                  </a:lnTo>
                  <a:lnTo>
                    <a:pt x="201" y="734"/>
                  </a:lnTo>
                  <a:cubicBezTo>
                    <a:pt x="301" y="567"/>
                    <a:pt x="434" y="434"/>
                    <a:pt x="601" y="334"/>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8"/>
            <p:cNvSpPr/>
            <p:nvPr/>
          </p:nvSpPr>
          <p:spPr>
            <a:xfrm>
              <a:off x="3851450" y="2839950"/>
              <a:ext cx="11700" cy="21700"/>
            </a:xfrm>
            <a:custGeom>
              <a:avLst/>
              <a:gdLst/>
              <a:ahLst/>
              <a:cxnLst/>
              <a:rect l="l" t="t" r="r" b="b"/>
              <a:pathLst>
                <a:path w="468" h="868" extrusionOk="0">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8"/>
            <p:cNvSpPr/>
            <p:nvPr/>
          </p:nvSpPr>
          <p:spPr>
            <a:xfrm>
              <a:off x="3851450" y="2839950"/>
              <a:ext cx="11700" cy="21700"/>
            </a:xfrm>
            <a:custGeom>
              <a:avLst/>
              <a:gdLst/>
              <a:ahLst/>
              <a:cxnLst/>
              <a:rect l="l" t="t" r="r" b="b"/>
              <a:pathLst>
                <a:path w="468" h="868" extrusionOk="0">
                  <a:moveTo>
                    <a:pt x="467" y="0"/>
                  </a:moveTo>
                  <a:cubicBezTo>
                    <a:pt x="434" y="267"/>
                    <a:pt x="234" y="501"/>
                    <a:pt x="0" y="634"/>
                  </a:cubicBezTo>
                  <a:lnTo>
                    <a:pt x="434" y="868"/>
                  </a:lnTo>
                  <a:cubicBezTo>
                    <a:pt x="467" y="768"/>
                    <a:pt x="467" y="667"/>
                    <a:pt x="467" y="567"/>
                  </a:cubicBezTo>
                  <a:cubicBezTo>
                    <a:pt x="467" y="534"/>
                    <a:pt x="467" y="200"/>
                    <a:pt x="4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8"/>
            <p:cNvSpPr/>
            <p:nvPr/>
          </p:nvSpPr>
          <p:spPr>
            <a:xfrm>
              <a:off x="3711350" y="2788250"/>
              <a:ext cx="155125" cy="86750"/>
            </a:xfrm>
            <a:custGeom>
              <a:avLst/>
              <a:gdLst/>
              <a:ahLst/>
              <a:cxnLst/>
              <a:rect l="l" t="t" r="r" b="b"/>
              <a:pathLst>
                <a:path w="6205" h="3470" extrusionOk="0">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8"/>
            <p:cNvSpPr/>
            <p:nvPr/>
          </p:nvSpPr>
          <p:spPr>
            <a:xfrm>
              <a:off x="3711350" y="2788250"/>
              <a:ext cx="155125" cy="86750"/>
            </a:xfrm>
            <a:custGeom>
              <a:avLst/>
              <a:gdLst/>
              <a:ahLst/>
              <a:cxnLst/>
              <a:rect l="l" t="t" r="r" b="b"/>
              <a:pathLst>
                <a:path w="6205" h="3470" extrusionOk="0">
                  <a:moveTo>
                    <a:pt x="834" y="0"/>
                  </a:moveTo>
                  <a:lnTo>
                    <a:pt x="0" y="467"/>
                  </a:lnTo>
                  <a:lnTo>
                    <a:pt x="600" y="801"/>
                  </a:lnTo>
                  <a:cubicBezTo>
                    <a:pt x="367" y="934"/>
                    <a:pt x="200" y="1201"/>
                    <a:pt x="167" y="1468"/>
                  </a:cubicBezTo>
                  <a:cubicBezTo>
                    <a:pt x="167" y="1701"/>
                    <a:pt x="334" y="1935"/>
                    <a:pt x="701" y="2135"/>
                  </a:cubicBezTo>
                  <a:cubicBezTo>
                    <a:pt x="1057" y="2352"/>
                    <a:pt x="1422" y="2432"/>
                    <a:pt x="1780" y="2432"/>
                  </a:cubicBezTo>
                  <a:cubicBezTo>
                    <a:pt x="2191" y="2432"/>
                    <a:pt x="2594" y="2327"/>
                    <a:pt x="2969" y="2202"/>
                  </a:cubicBezTo>
                  <a:cubicBezTo>
                    <a:pt x="3464" y="2037"/>
                    <a:pt x="3826" y="1872"/>
                    <a:pt x="4137" y="1872"/>
                  </a:cubicBezTo>
                  <a:cubicBezTo>
                    <a:pt x="4266" y="1872"/>
                    <a:pt x="4386" y="1900"/>
                    <a:pt x="4503" y="1968"/>
                  </a:cubicBezTo>
                  <a:cubicBezTo>
                    <a:pt x="4737" y="2102"/>
                    <a:pt x="4670" y="2268"/>
                    <a:pt x="4370" y="2435"/>
                  </a:cubicBezTo>
                  <a:cubicBezTo>
                    <a:pt x="4175" y="2532"/>
                    <a:pt x="3959" y="2584"/>
                    <a:pt x="3732" y="2584"/>
                  </a:cubicBezTo>
                  <a:cubicBezTo>
                    <a:pt x="3570" y="2584"/>
                    <a:pt x="3403" y="2558"/>
                    <a:pt x="3236" y="2502"/>
                  </a:cubicBezTo>
                  <a:lnTo>
                    <a:pt x="2502" y="3236"/>
                  </a:lnTo>
                  <a:cubicBezTo>
                    <a:pt x="2635" y="3303"/>
                    <a:pt x="2769" y="3336"/>
                    <a:pt x="2902" y="3369"/>
                  </a:cubicBezTo>
                  <a:cubicBezTo>
                    <a:pt x="3136" y="3403"/>
                    <a:pt x="3402" y="3436"/>
                    <a:pt x="3636" y="3436"/>
                  </a:cubicBezTo>
                  <a:cubicBezTo>
                    <a:pt x="4036" y="3403"/>
                    <a:pt x="4437" y="3303"/>
                    <a:pt x="4803" y="3136"/>
                  </a:cubicBezTo>
                  <a:lnTo>
                    <a:pt x="5371" y="3469"/>
                  </a:lnTo>
                  <a:lnTo>
                    <a:pt x="6204" y="3002"/>
                  </a:lnTo>
                  <a:lnTo>
                    <a:pt x="6071" y="2969"/>
                  </a:lnTo>
                  <a:lnTo>
                    <a:pt x="5604" y="2702"/>
                  </a:lnTo>
                  <a:cubicBezTo>
                    <a:pt x="5904" y="2569"/>
                    <a:pt x="6071" y="2302"/>
                    <a:pt x="6071" y="1968"/>
                  </a:cubicBezTo>
                  <a:lnTo>
                    <a:pt x="6071" y="1935"/>
                  </a:lnTo>
                  <a:cubicBezTo>
                    <a:pt x="6071" y="1701"/>
                    <a:pt x="5904" y="1501"/>
                    <a:pt x="5571" y="1301"/>
                  </a:cubicBezTo>
                  <a:cubicBezTo>
                    <a:pt x="5279" y="1126"/>
                    <a:pt x="4963" y="1028"/>
                    <a:pt x="4643" y="1028"/>
                  </a:cubicBezTo>
                  <a:cubicBezTo>
                    <a:pt x="4596" y="1028"/>
                    <a:pt x="4550" y="1030"/>
                    <a:pt x="4503" y="1034"/>
                  </a:cubicBezTo>
                  <a:lnTo>
                    <a:pt x="4103" y="1034"/>
                  </a:lnTo>
                  <a:cubicBezTo>
                    <a:pt x="3936" y="1034"/>
                    <a:pt x="3769" y="1068"/>
                    <a:pt x="3603" y="1134"/>
                  </a:cubicBezTo>
                  <a:lnTo>
                    <a:pt x="3336" y="1201"/>
                  </a:lnTo>
                  <a:lnTo>
                    <a:pt x="3002" y="1301"/>
                  </a:lnTo>
                  <a:lnTo>
                    <a:pt x="2869" y="1368"/>
                  </a:lnTo>
                  <a:cubicBezTo>
                    <a:pt x="2669" y="1435"/>
                    <a:pt x="2402" y="1501"/>
                    <a:pt x="2168" y="1568"/>
                  </a:cubicBezTo>
                  <a:lnTo>
                    <a:pt x="1868" y="1568"/>
                  </a:lnTo>
                  <a:cubicBezTo>
                    <a:pt x="1801" y="1535"/>
                    <a:pt x="1768" y="1535"/>
                    <a:pt x="1701" y="1501"/>
                  </a:cubicBezTo>
                  <a:cubicBezTo>
                    <a:pt x="1534" y="1401"/>
                    <a:pt x="1501" y="1234"/>
                    <a:pt x="1835" y="1034"/>
                  </a:cubicBezTo>
                  <a:cubicBezTo>
                    <a:pt x="2035" y="914"/>
                    <a:pt x="2247" y="854"/>
                    <a:pt x="2457" y="854"/>
                  </a:cubicBezTo>
                  <a:cubicBezTo>
                    <a:pt x="2597" y="854"/>
                    <a:pt x="2735" y="881"/>
                    <a:pt x="2869" y="934"/>
                  </a:cubicBezTo>
                  <a:lnTo>
                    <a:pt x="3603" y="200"/>
                  </a:lnTo>
                  <a:cubicBezTo>
                    <a:pt x="3317" y="105"/>
                    <a:pt x="3021" y="60"/>
                    <a:pt x="2722" y="60"/>
                  </a:cubicBezTo>
                  <a:cubicBezTo>
                    <a:pt x="2288" y="60"/>
                    <a:pt x="1850" y="156"/>
                    <a:pt x="1434" y="334"/>
                  </a:cubicBezTo>
                  <a:lnTo>
                    <a:pt x="8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8"/>
            <p:cNvSpPr/>
            <p:nvPr/>
          </p:nvSpPr>
          <p:spPr>
            <a:xfrm>
              <a:off x="3831425" y="2866625"/>
              <a:ext cx="15025" cy="25050"/>
            </a:xfrm>
            <a:custGeom>
              <a:avLst/>
              <a:gdLst/>
              <a:ahLst/>
              <a:cxnLst/>
              <a:rect l="l" t="t" r="r" b="b"/>
              <a:pathLst>
                <a:path w="601" h="1002" extrusionOk="0">
                  <a:moveTo>
                    <a:pt x="0" y="1"/>
                  </a:moveTo>
                  <a:lnTo>
                    <a:pt x="0" y="668"/>
                  </a:lnTo>
                  <a:lnTo>
                    <a:pt x="601" y="1001"/>
                  </a:lnTo>
                  <a:lnTo>
                    <a:pt x="601" y="3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8"/>
            <p:cNvSpPr/>
            <p:nvPr/>
          </p:nvSpPr>
          <p:spPr>
            <a:xfrm>
              <a:off x="3831425" y="2866625"/>
              <a:ext cx="15025" cy="25050"/>
            </a:xfrm>
            <a:custGeom>
              <a:avLst/>
              <a:gdLst/>
              <a:ahLst/>
              <a:cxnLst/>
              <a:rect l="l" t="t" r="r" b="b"/>
              <a:pathLst>
                <a:path w="601" h="1002" extrusionOk="0">
                  <a:moveTo>
                    <a:pt x="0" y="1"/>
                  </a:moveTo>
                  <a:lnTo>
                    <a:pt x="0" y="668"/>
                  </a:lnTo>
                  <a:lnTo>
                    <a:pt x="601" y="1001"/>
                  </a:lnTo>
                  <a:lnTo>
                    <a:pt x="601" y="36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8"/>
            <p:cNvSpPr/>
            <p:nvPr/>
          </p:nvSpPr>
          <p:spPr>
            <a:xfrm>
              <a:off x="3712175" y="2788250"/>
              <a:ext cx="35050" cy="11700"/>
            </a:xfrm>
            <a:custGeom>
              <a:avLst/>
              <a:gdLst/>
              <a:ahLst/>
              <a:cxnLst/>
              <a:rect l="l" t="t" r="r" b="b"/>
              <a:pathLst>
                <a:path w="1402" h="468" extrusionOk="0">
                  <a:moveTo>
                    <a:pt x="801" y="0"/>
                  </a:moveTo>
                  <a:lnTo>
                    <a:pt x="0" y="467"/>
                  </a:lnTo>
                  <a:lnTo>
                    <a:pt x="801" y="100"/>
                  </a:lnTo>
                  <a:lnTo>
                    <a:pt x="1401" y="334"/>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8"/>
            <p:cNvSpPr/>
            <p:nvPr/>
          </p:nvSpPr>
          <p:spPr>
            <a:xfrm>
              <a:off x="3757200" y="2794075"/>
              <a:ext cx="44225" cy="20875"/>
            </a:xfrm>
            <a:custGeom>
              <a:avLst/>
              <a:gdLst/>
              <a:ahLst/>
              <a:cxnLst/>
              <a:rect l="l" t="t" r="r" b="b"/>
              <a:pathLst>
                <a:path w="1769" h="835" extrusionOk="0">
                  <a:moveTo>
                    <a:pt x="1769" y="1"/>
                  </a:moveTo>
                  <a:lnTo>
                    <a:pt x="1068" y="634"/>
                  </a:lnTo>
                  <a:cubicBezTo>
                    <a:pt x="946" y="590"/>
                    <a:pt x="820" y="568"/>
                    <a:pt x="695" y="568"/>
                  </a:cubicBezTo>
                  <a:cubicBezTo>
                    <a:pt x="445" y="568"/>
                    <a:pt x="201" y="657"/>
                    <a:pt x="1" y="835"/>
                  </a:cubicBezTo>
                  <a:cubicBezTo>
                    <a:pt x="216" y="705"/>
                    <a:pt x="445" y="632"/>
                    <a:pt x="671" y="632"/>
                  </a:cubicBezTo>
                  <a:cubicBezTo>
                    <a:pt x="794" y="632"/>
                    <a:pt x="917" y="654"/>
                    <a:pt x="1035" y="701"/>
                  </a:cubicBezTo>
                  <a:lnTo>
                    <a:pt x="1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8"/>
            <p:cNvSpPr/>
            <p:nvPr/>
          </p:nvSpPr>
          <p:spPr>
            <a:xfrm>
              <a:off x="3773875" y="2850775"/>
              <a:ext cx="29225" cy="23375"/>
            </a:xfrm>
            <a:custGeom>
              <a:avLst/>
              <a:gdLst/>
              <a:ahLst/>
              <a:cxnLst/>
              <a:rect l="l" t="t" r="r" b="b"/>
              <a:pathLst>
                <a:path w="1169" h="935" extrusionOk="0">
                  <a:moveTo>
                    <a:pt x="768" y="1"/>
                  </a:moveTo>
                  <a:lnTo>
                    <a:pt x="1" y="768"/>
                  </a:lnTo>
                  <a:cubicBezTo>
                    <a:pt x="134" y="802"/>
                    <a:pt x="268" y="835"/>
                    <a:pt x="434" y="868"/>
                  </a:cubicBezTo>
                  <a:cubicBezTo>
                    <a:pt x="668" y="935"/>
                    <a:pt x="901" y="935"/>
                    <a:pt x="1168" y="935"/>
                  </a:cubicBezTo>
                  <a:cubicBezTo>
                    <a:pt x="801" y="935"/>
                    <a:pt x="434" y="868"/>
                    <a:pt x="134" y="735"/>
                  </a:cubicBez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8"/>
            <p:cNvSpPr/>
            <p:nvPr/>
          </p:nvSpPr>
          <p:spPr>
            <a:xfrm>
              <a:off x="3831425" y="2864125"/>
              <a:ext cx="35050" cy="11700"/>
            </a:xfrm>
            <a:custGeom>
              <a:avLst/>
              <a:gdLst/>
              <a:ahLst/>
              <a:cxnLst/>
              <a:rect l="l" t="t" r="r" b="b"/>
              <a:pathLst>
                <a:path w="1402" h="468" extrusionOk="0">
                  <a:moveTo>
                    <a:pt x="1401" y="1"/>
                  </a:moveTo>
                  <a:lnTo>
                    <a:pt x="601" y="401"/>
                  </a:lnTo>
                  <a:lnTo>
                    <a:pt x="0" y="101"/>
                  </a:lnTo>
                  <a:lnTo>
                    <a:pt x="601" y="468"/>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8"/>
            <p:cNvSpPr/>
            <p:nvPr/>
          </p:nvSpPr>
          <p:spPr>
            <a:xfrm>
              <a:off x="3598750" y="2731500"/>
              <a:ext cx="191000" cy="106800"/>
            </a:xfrm>
            <a:custGeom>
              <a:avLst/>
              <a:gdLst/>
              <a:ahLst/>
              <a:cxnLst/>
              <a:rect l="l" t="t" r="r" b="b"/>
              <a:pathLst>
                <a:path w="7640" h="4272" extrusionOk="0">
                  <a:moveTo>
                    <a:pt x="7436" y="0"/>
                  </a:moveTo>
                  <a:cubicBezTo>
                    <a:pt x="5603" y="0"/>
                    <a:pt x="3777" y="434"/>
                    <a:pt x="2169" y="1303"/>
                  </a:cubicBezTo>
                  <a:cubicBezTo>
                    <a:pt x="768" y="2137"/>
                    <a:pt x="1" y="3171"/>
                    <a:pt x="1" y="4272"/>
                  </a:cubicBezTo>
                  <a:cubicBezTo>
                    <a:pt x="1" y="4272"/>
                    <a:pt x="68" y="2737"/>
                    <a:pt x="2202" y="1436"/>
                  </a:cubicBezTo>
                  <a:cubicBezTo>
                    <a:pt x="4337" y="135"/>
                    <a:pt x="7640" y="2"/>
                    <a:pt x="7640" y="2"/>
                  </a:cubicBezTo>
                  <a:cubicBezTo>
                    <a:pt x="7572" y="1"/>
                    <a:pt x="7504" y="0"/>
                    <a:pt x="7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8"/>
            <p:cNvSpPr/>
            <p:nvPr/>
          </p:nvSpPr>
          <p:spPr>
            <a:xfrm>
              <a:off x="3773875" y="2825775"/>
              <a:ext cx="221850" cy="128175"/>
            </a:xfrm>
            <a:custGeom>
              <a:avLst/>
              <a:gdLst/>
              <a:ahLst/>
              <a:cxnLst/>
              <a:rect l="l" t="t" r="r" b="b"/>
              <a:pathLst>
                <a:path w="8874" h="5127" extrusionOk="0">
                  <a:moveTo>
                    <a:pt x="8540" y="0"/>
                  </a:moveTo>
                  <a:cubicBezTo>
                    <a:pt x="8540" y="1"/>
                    <a:pt x="8873" y="2202"/>
                    <a:pt x="6139" y="3703"/>
                  </a:cubicBezTo>
                  <a:cubicBezTo>
                    <a:pt x="3696" y="5027"/>
                    <a:pt x="785" y="5105"/>
                    <a:pt x="134" y="5105"/>
                  </a:cubicBezTo>
                  <a:cubicBezTo>
                    <a:pt x="47" y="5105"/>
                    <a:pt x="1" y="5104"/>
                    <a:pt x="1" y="5104"/>
                  </a:cubicBezTo>
                  <a:lnTo>
                    <a:pt x="1" y="5104"/>
                  </a:lnTo>
                  <a:cubicBezTo>
                    <a:pt x="243" y="5119"/>
                    <a:pt x="486" y="5126"/>
                    <a:pt x="728" y="5126"/>
                  </a:cubicBezTo>
                  <a:cubicBezTo>
                    <a:pt x="2651" y="5126"/>
                    <a:pt x="4554" y="4658"/>
                    <a:pt x="6272" y="3770"/>
                  </a:cubicBezTo>
                  <a:cubicBezTo>
                    <a:pt x="8040" y="2736"/>
                    <a:pt x="8807" y="1335"/>
                    <a:pt x="8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8"/>
            <p:cNvSpPr/>
            <p:nvPr/>
          </p:nvSpPr>
          <p:spPr>
            <a:xfrm>
              <a:off x="3618775" y="2703600"/>
              <a:ext cx="398650" cy="230175"/>
            </a:xfrm>
            <a:custGeom>
              <a:avLst/>
              <a:gdLst/>
              <a:ahLst/>
              <a:cxnLst/>
              <a:rect l="l" t="t" r="r" b="b"/>
              <a:pathLst>
                <a:path w="15946" h="9207" extrusionOk="0">
                  <a:moveTo>
                    <a:pt x="7973" y="0"/>
                  </a:moveTo>
                  <a:cubicBezTo>
                    <a:pt x="5930" y="0"/>
                    <a:pt x="3887" y="451"/>
                    <a:pt x="2335" y="1351"/>
                  </a:cubicBezTo>
                  <a:cubicBezTo>
                    <a:pt x="1535" y="1752"/>
                    <a:pt x="901" y="2352"/>
                    <a:pt x="401" y="3119"/>
                  </a:cubicBezTo>
                  <a:lnTo>
                    <a:pt x="0" y="3119"/>
                  </a:lnTo>
                  <a:lnTo>
                    <a:pt x="0" y="4720"/>
                  </a:lnTo>
                  <a:cubicBezTo>
                    <a:pt x="67" y="5855"/>
                    <a:pt x="834" y="6989"/>
                    <a:pt x="2335" y="7856"/>
                  </a:cubicBezTo>
                  <a:cubicBezTo>
                    <a:pt x="3887" y="8757"/>
                    <a:pt x="5930" y="9207"/>
                    <a:pt x="7973" y="9207"/>
                  </a:cubicBezTo>
                  <a:cubicBezTo>
                    <a:pt x="10016" y="9207"/>
                    <a:pt x="12059" y="8757"/>
                    <a:pt x="13610" y="7856"/>
                  </a:cubicBezTo>
                  <a:cubicBezTo>
                    <a:pt x="15111" y="6989"/>
                    <a:pt x="15912" y="5855"/>
                    <a:pt x="15945" y="4720"/>
                  </a:cubicBezTo>
                  <a:lnTo>
                    <a:pt x="15945" y="3119"/>
                  </a:lnTo>
                  <a:lnTo>
                    <a:pt x="15511" y="3119"/>
                  </a:lnTo>
                  <a:cubicBezTo>
                    <a:pt x="15044" y="2352"/>
                    <a:pt x="14377" y="1752"/>
                    <a:pt x="13610" y="1351"/>
                  </a:cubicBezTo>
                  <a:cubicBezTo>
                    <a:pt x="12059" y="451"/>
                    <a:pt x="10016" y="0"/>
                    <a:pt x="7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8"/>
            <p:cNvSpPr/>
            <p:nvPr/>
          </p:nvSpPr>
          <p:spPr>
            <a:xfrm>
              <a:off x="3598750" y="2666075"/>
              <a:ext cx="438675" cy="230175"/>
            </a:xfrm>
            <a:custGeom>
              <a:avLst/>
              <a:gdLst/>
              <a:ahLst/>
              <a:cxnLst/>
              <a:rect l="l" t="t" r="r" b="b"/>
              <a:pathLst>
                <a:path w="17547" h="9207" extrusionOk="0">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8"/>
            <p:cNvSpPr/>
            <p:nvPr/>
          </p:nvSpPr>
          <p:spPr>
            <a:xfrm>
              <a:off x="3598750" y="2666075"/>
              <a:ext cx="438675" cy="230175"/>
            </a:xfrm>
            <a:custGeom>
              <a:avLst/>
              <a:gdLst/>
              <a:ahLst/>
              <a:cxnLst/>
              <a:rect l="l" t="t" r="r" b="b"/>
              <a:pathLst>
                <a:path w="17547" h="9207" extrusionOk="0">
                  <a:moveTo>
                    <a:pt x="8774" y="0"/>
                  </a:moveTo>
                  <a:cubicBezTo>
                    <a:pt x="6731" y="0"/>
                    <a:pt x="4688" y="451"/>
                    <a:pt x="3136" y="1351"/>
                  </a:cubicBezTo>
                  <a:cubicBezTo>
                    <a:pt x="1" y="3153"/>
                    <a:pt x="1" y="6055"/>
                    <a:pt x="3136" y="7856"/>
                  </a:cubicBezTo>
                  <a:cubicBezTo>
                    <a:pt x="4688" y="8757"/>
                    <a:pt x="6731" y="9207"/>
                    <a:pt x="8774" y="9207"/>
                  </a:cubicBezTo>
                  <a:cubicBezTo>
                    <a:pt x="10817" y="9207"/>
                    <a:pt x="12860" y="8757"/>
                    <a:pt x="14411" y="7856"/>
                  </a:cubicBezTo>
                  <a:cubicBezTo>
                    <a:pt x="17547" y="6055"/>
                    <a:pt x="17547" y="3153"/>
                    <a:pt x="14411" y="1351"/>
                  </a:cubicBezTo>
                  <a:cubicBezTo>
                    <a:pt x="12860" y="451"/>
                    <a:pt x="10817" y="0"/>
                    <a:pt x="8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8"/>
            <p:cNvSpPr/>
            <p:nvPr/>
          </p:nvSpPr>
          <p:spPr>
            <a:xfrm>
              <a:off x="3685475" y="2709850"/>
              <a:ext cx="265225" cy="143675"/>
            </a:xfrm>
            <a:custGeom>
              <a:avLst/>
              <a:gdLst/>
              <a:ahLst/>
              <a:cxnLst/>
              <a:rect l="l" t="t" r="r" b="b"/>
              <a:pathLst>
                <a:path w="10609" h="5747" extrusionOk="0">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8"/>
            <p:cNvSpPr/>
            <p:nvPr/>
          </p:nvSpPr>
          <p:spPr>
            <a:xfrm>
              <a:off x="3685475" y="2709850"/>
              <a:ext cx="265225" cy="143675"/>
            </a:xfrm>
            <a:custGeom>
              <a:avLst/>
              <a:gdLst/>
              <a:ahLst/>
              <a:cxnLst/>
              <a:rect l="l" t="t" r="r" b="b"/>
              <a:pathLst>
                <a:path w="10609" h="5747" extrusionOk="0">
                  <a:moveTo>
                    <a:pt x="5305" y="1"/>
                  </a:moveTo>
                  <a:cubicBezTo>
                    <a:pt x="4054" y="1"/>
                    <a:pt x="2803" y="267"/>
                    <a:pt x="1635" y="801"/>
                  </a:cubicBezTo>
                  <a:cubicBezTo>
                    <a:pt x="568" y="1335"/>
                    <a:pt x="1" y="2035"/>
                    <a:pt x="1" y="2869"/>
                  </a:cubicBezTo>
                  <a:cubicBezTo>
                    <a:pt x="1" y="3703"/>
                    <a:pt x="568" y="4404"/>
                    <a:pt x="1635" y="4971"/>
                  </a:cubicBezTo>
                  <a:cubicBezTo>
                    <a:pt x="2803" y="5488"/>
                    <a:pt x="4054" y="5746"/>
                    <a:pt x="5305" y="5746"/>
                  </a:cubicBezTo>
                  <a:cubicBezTo>
                    <a:pt x="6556" y="5746"/>
                    <a:pt x="7807" y="5488"/>
                    <a:pt x="8974" y="4971"/>
                  </a:cubicBezTo>
                  <a:cubicBezTo>
                    <a:pt x="10008" y="4404"/>
                    <a:pt x="10609" y="3670"/>
                    <a:pt x="10609" y="2869"/>
                  </a:cubicBezTo>
                  <a:cubicBezTo>
                    <a:pt x="10609" y="2069"/>
                    <a:pt x="10008" y="1335"/>
                    <a:pt x="8974" y="801"/>
                  </a:cubicBezTo>
                  <a:cubicBezTo>
                    <a:pt x="7807" y="267"/>
                    <a:pt x="6556" y="1"/>
                    <a:pt x="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8"/>
            <p:cNvSpPr/>
            <p:nvPr/>
          </p:nvSpPr>
          <p:spPr>
            <a:xfrm>
              <a:off x="3627100" y="2674825"/>
              <a:ext cx="381975" cy="212675"/>
            </a:xfrm>
            <a:custGeom>
              <a:avLst/>
              <a:gdLst/>
              <a:ahLst/>
              <a:cxnLst/>
              <a:rect l="l" t="t" r="r" b="b"/>
              <a:pathLst>
                <a:path w="15279" h="8507" extrusionOk="0">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8"/>
            <p:cNvSpPr/>
            <p:nvPr/>
          </p:nvSpPr>
          <p:spPr>
            <a:xfrm>
              <a:off x="3627100" y="2674825"/>
              <a:ext cx="381975" cy="212675"/>
            </a:xfrm>
            <a:custGeom>
              <a:avLst/>
              <a:gdLst/>
              <a:ahLst/>
              <a:cxnLst/>
              <a:rect l="l" t="t" r="r" b="b"/>
              <a:pathLst>
                <a:path w="15279" h="8507" extrusionOk="0">
                  <a:moveTo>
                    <a:pt x="7640" y="1368"/>
                  </a:moveTo>
                  <a:cubicBezTo>
                    <a:pt x="8891" y="1368"/>
                    <a:pt x="10142" y="1635"/>
                    <a:pt x="11309" y="2169"/>
                  </a:cubicBezTo>
                  <a:cubicBezTo>
                    <a:pt x="12343" y="2669"/>
                    <a:pt x="12944" y="3403"/>
                    <a:pt x="12944" y="4237"/>
                  </a:cubicBezTo>
                  <a:cubicBezTo>
                    <a:pt x="12944" y="5071"/>
                    <a:pt x="12343" y="5771"/>
                    <a:pt x="11309" y="6338"/>
                  </a:cubicBezTo>
                  <a:cubicBezTo>
                    <a:pt x="10142" y="6855"/>
                    <a:pt x="8891" y="7114"/>
                    <a:pt x="7640" y="7114"/>
                  </a:cubicBezTo>
                  <a:cubicBezTo>
                    <a:pt x="6389" y="7114"/>
                    <a:pt x="5138" y="6855"/>
                    <a:pt x="3970" y="6338"/>
                  </a:cubicBezTo>
                  <a:cubicBezTo>
                    <a:pt x="2903" y="5771"/>
                    <a:pt x="2336" y="5038"/>
                    <a:pt x="2336" y="4237"/>
                  </a:cubicBezTo>
                  <a:cubicBezTo>
                    <a:pt x="2336" y="3436"/>
                    <a:pt x="2903" y="2703"/>
                    <a:pt x="3970" y="2169"/>
                  </a:cubicBezTo>
                  <a:cubicBezTo>
                    <a:pt x="5138" y="1635"/>
                    <a:pt x="6389" y="1368"/>
                    <a:pt x="7640" y="1368"/>
                  </a:cubicBezTo>
                  <a:close/>
                  <a:moveTo>
                    <a:pt x="7640" y="1"/>
                  </a:moveTo>
                  <a:cubicBezTo>
                    <a:pt x="5763" y="1"/>
                    <a:pt x="3887" y="434"/>
                    <a:pt x="2169" y="1302"/>
                  </a:cubicBezTo>
                  <a:cubicBezTo>
                    <a:pt x="768" y="2102"/>
                    <a:pt x="1" y="3170"/>
                    <a:pt x="1" y="4237"/>
                  </a:cubicBezTo>
                  <a:cubicBezTo>
                    <a:pt x="1" y="5338"/>
                    <a:pt x="768" y="6405"/>
                    <a:pt x="2169" y="7206"/>
                  </a:cubicBezTo>
                  <a:cubicBezTo>
                    <a:pt x="3887" y="8073"/>
                    <a:pt x="5763" y="8507"/>
                    <a:pt x="7640" y="8507"/>
                  </a:cubicBezTo>
                  <a:cubicBezTo>
                    <a:pt x="9516" y="8507"/>
                    <a:pt x="11392" y="8073"/>
                    <a:pt x="13110" y="7206"/>
                  </a:cubicBezTo>
                  <a:cubicBezTo>
                    <a:pt x="14511" y="6405"/>
                    <a:pt x="15279" y="5371"/>
                    <a:pt x="15279" y="4237"/>
                  </a:cubicBezTo>
                  <a:cubicBezTo>
                    <a:pt x="15279" y="3136"/>
                    <a:pt x="14511" y="2102"/>
                    <a:pt x="13110" y="1302"/>
                  </a:cubicBezTo>
                  <a:cubicBezTo>
                    <a:pt x="11392" y="434"/>
                    <a:pt x="9516" y="1"/>
                    <a:pt x="7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8"/>
            <p:cNvSpPr/>
            <p:nvPr/>
          </p:nvSpPr>
          <p:spPr>
            <a:xfrm>
              <a:off x="3680475" y="2716950"/>
              <a:ext cx="275225" cy="128450"/>
            </a:xfrm>
            <a:custGeom>
              <a:avLst/>
              <a:gdLst/>
              <a:ahLst/>
              <a:cxnLst/>
              <a:rect l="l" t="t" r="r" b="b"/>
              <a:pathLst>
                <a:path w="11009" h="5138" extrusionOk="0">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8"/>
            <p:cNvSpPr/>
            <p:nvPr/>
          </p:nvSpPr>
          <p:spPr>
            <a:xfrm>
              <a:off x="3680475" y="2716950"/>
              <a:ext cx="275225" cy="128450"/>
            </a:xfrm>
            <a:custGeom>
              <a:avLst/>
              <a:gdLst/>
              <a:ahLst/>
              <a:cxnLst/>
              <a:rect l="l" t="t" r="r" b="b"/>
              <a:pathLst>
                <a:path w="11009" h="5138" extrusionOk="0">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8"/>
            <p:cNvSpPr/>
            <p:nvPr/>
          </p:nvSpPr>
          <p:spPr>
            <a:xfrm>
              <a:off x="3680475" y="2716950"/>
              <a:ext cx="275225" cy="128450"/>
            </a:xfrm>
            <a:custGeom>
              <a:avLst/>
              <a:gdLst/>
              <a:ahLst/>
              <a:cxnLst/>
              <a:rect l="l" t="t" r="r" b="b"/>
              <a:pathLst>
                <a:path w="11009" h="5138" extrusionOk="0">
                  <a:moveTo>
                    <a:pt x="5492" y="0"/>
                  </a:moveTo>
                  <a:cubicBezTo>
                    <a:pt x="4212" y="0"/>
                    <a:pt x="2936" y="250"/>
                    <a:pt x="1969" y="751"/>
                  </a:cubicBezTo>
                  <a:cubicBezTo>
                    <a:pt x="1" y="1751"/>
                    <a:pt x="1" y="3386"/>
                    <a:pt x="1969" y="4387"/>
                  </a:cubicBezTo>
                  <a:cubicBezTo>
                    <a:pt x="2953" y="4887"/>
                    <a:pt x="4237" y="5137"/>
                    <a:pt x="5517" y="5137"/>
                  </a:cubicBezTo>
                  <a:cubicBezTo>
                    <a:pt x="6797" y="5137"/>
                    <a:pt x="8073" y="4887"/>
                    <a:pt x="9041" y="4387"/>
                  </a:cubicBezTo>
                  <a:cubicBezTo>
                    <a:pt x="11009" y="3386"/>
                    <a:pt x="11009" y="1751"/>
                    <a:pt x="9041" y="751"/>
                  </a:cubicBezTo>
                  <a:cubicBezTo>
                    <a:pt x="8057" y="250"/>
                    <a:pt x="6772" y="0"/>
                    <a:pt x="54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8"/>
            <p:cNvSpPr/>
            <p:nvPr/>
          </p:nvSpPr>
          <p:spPr>
            <a:xfrm>
              <a:off x="3693825" y="2733825"/>
              <a:ext cx="248525" cy="112200"/>
            </a:xfrm>
            <a:custGeom>
              <a:avLst/>
              <a:gdLst/>
              <a:ahLst/>
              <a:cxnLst/>
              <a:rect l="l" t="t" r="r" b="b"/>
              <a:pathLst>
                <a:path w="9941" h="4488" extrusionOk="0">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8"/>
            <p:cNvSpPr/>
            <p:nvPr/>
          </p:nvSpPr>
          <p:spPr>
            <a:xfrm>
              <a:off x="3693825" y="2733825"/>
              <a:ext cx="248525" cy="112200"/>
            </a:xfrm>
            <a:custGeom>
              <a:avLst/>
              <a:gdLst/>
              <a:ahLst/>
              <a:cxnLst/>
              <a:rect l="l" t="t" r="r" b="b"/>
              <a:pathLst>
                <a:path w="9941" h="4488" extrusionOk="0">
                  <a:moveTo>
                    <a:pt x="4971" y="1"/>
                  </a:moveTo>
                  <a:cubicBezTo>
                    <a:pt x="3687" y="1"/>
                    <a:pt x="2402" y="259"/>
                    <a:pt x="1435" y="776"/>
                  </a:cubicBezTo>
                  <a:cubicBezTo>
                    <a:pt x="601" y="1176"/>
                    <a:pt x="134" y="1710"/>
                    <a:pt x="1" y="2244"/>
                  </a:cubicBezTo>
                  <a:cubicBezTo>
                    <a:pt x="134" y="2778"/>
                    <a:pt x="601" y="3311"/>
                    <a:pt x="1435" y="3712"/>
                  </a:cubicBezTo>
                  <a:cubicBezTo>
                    <a:pt x="2419" y="4229"/>
                    <a:pt x="3703" y="4487"/>
                    <a:pt x="4983" y="4487"/>
                  </a:cubicBezTo>
                  <a:cubicBezTo>
                    <a:pt x="6263" y="4487"/>
                    <a:pt x="7539" y="4229"/>
                    <a:pt x="8507" y="3712"/>
                  </a:cubicBezTo>
                  <a:cubicBezTo>
                    <a:pt x="9341" y="3311"/>
                    <a:pt x="9808" y="2778"/>
                    <a:pt x="9941" y="2244"/>
                  </a:cubicBezTo>
                  <a:cubicBezTo>
                    <a:pt x="9808" y="1710"/>
                    <a:pt x="9341" y="1176"/>
                    <a:pt x="8507" y="776"/>
                  </a:cubicBezTo>
                  <a:cubicBezTo>
                    <a:pt x="7539" y="259"/>
                    <a:pt x="6255" y="1"/>
                    <a:pt x="49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8"/>
            <p:cNvSpPr/>
            <p:nvPr/>
          </p:nvSpPr>
          <p:spPr>
            <a:xfrm>
              <a:off x="3812250" y="2736550"/>
              <a:ext cx="17525" cy="37550"/>
            </a:xfrm>
            <a:custGeom>
              <a:avLst/>
              <a:gdLst/>
              <a:ahLst/>
              <a:cxnLst/>
              <a:rect l="l" t="t" r="r" b="b"/>
              <a:pathLst>
                <a:path w="701" h="1502" extrusionOk="0">
                  <a:moveTo>
                    <a:pt x="701" y="0"/>
                  </a:moveTo>
                  <a:lnTo>
                    <a:pt x="0" y="734"/>
                  </a:lnTo>
                  <a:lnTo>
                    <a:pt x="0" y="1501"/>
                  </a:lnTo>
                  <a:lnTo>
                    <a:pt x="467" y="1001"/>
                  </a:lnTo>
                  <a:lnTo>
                    <a:pt x="701" y="734"/>
                  </a:ln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8"/>
            <p:cNvSpPr/>
            <p:nvPr/>
          </p:nvSpPr>
          <p:spPr>
            <a:xfrm>
              <a:off x="3812250" y="2736550"/>
              <a:ext cx="17525" cy="37550"/>
            </a:xfrm>
            <a:custGeom>
              <a:avLst/>
              <a:gdLst/>
              <a:ahLst/>
              <a:cxnLst/>
              <a:rect l="l" t="t" r="r" b="b"/>
              <a:pathLst>
                <a:path w="701" h="1502" extrusionOk="0">
                  <a:moveTo>
                    <a:pt x="701" y="0"/>
                  </a:moveTo>
                  <a:lnTo>
                    <a:pt x="0" y="734"/>
                  </a:lnTo>
                  <a:lnTo>
                    <a:pt x="0" y="1501"/>
                  </a:lnTo>
                  <a:lnTo>
                    <a:pt x="467" y="1001"/>
                  </a:lnTo>
                  <a:lnTo>
                    <a:pt x="701" y="734"/>
                  </a:lnTo>
                  <a:lnTo>
                    <a:pt x="7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8"/>
            <p:cNvSpPr/>
            <p:nvPr/>
          </p:nvSpPr>
          <p:spPr>
            <a:xfrm>
              <a:off x="3778050" y="2752875"/>
              <a:ext cx="34225" cy="17675"/>
            </a:xfrm>
            <a:custGeom>
              <a:avLst/>
              <a:gdLst/>
              <a:ahLst/>
              <a:cxnLst/>
              <a:rect l="l" t="t" r="r" b="b"/>
              <a:pathLst>
                <a:path w="1369" h="707" extrusionOk="0">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8"/>
            <p:cNvSpPr/>
            <p:nvPr/>
          </p:nvSpPr>
          <p:spPr>
            <a:xfrm>
              <a:off x="3778050" y="2752875"/>
              <a:ext cx="34225" cy="17675"/>
            </a:xfrm>
            <a:custGeom>
              <a:avLst/>
              <a:gdLst/>
              <a:ahLst/>
              <a:cxnLst/>
              <a:rect l="l" t="t" r="r" b="b"/>
              <a:pathLst>
                <a:path w="1369" h="707" extrusionOk="0">
                  <a:moveTo>
                    <a:pt x="932" y="1"/>
                  </a:moveTo>
                  <a:cubicBezTo>
                    <a:pt x="718" y="1"/>
                    <a:pt x="514" y="61"/>
                    <a:pt x="334" y="181"/>
                  </a:cubicBezTo>
                  <a:cubicBezTo>
                    <a:pt x="1" y="381"/>
                    <a:pt x="1" y="515"/>
                    <a:pt x="201" y="648"/>
                  </a:cubicBezTo>
                  <a:cubicBezTo>
                    <a:pt x="234" y="648"/>
                    <a:pt x="267" y="681"/>
                    <a:pt x="334" y="681"/>
                  </a:cubicBezTo>
                  <a:cubicBezTo>
                    <a:pt x="384" y="698"/>
                    <a:pt x="434" y="706"/>
                    <a:pt x="484" y="706"/>
                  </a:cubicBezTo>
                  <a:cubicBezTo>
                    <a:pt x="534" y="706"/>
                    <a:pt x="584" y="698"/>
                    <a:pt x="634" y="681"/>
                  </a:cubicBezTo>
                  <a:cubicBezTo>
                    <a:pt x="868" y="648"/>
                    <a:pt x="1135" y="581"/>
                    <a:pt x="1368" y="481"/>
                  </a:cubicBezTo>
                  <a:lnTo>
                    <a:pt x="1368" y="81"/>
                  </a:lnTo>
                  <a:cubicBezTo>
                    <a:pt x="1221" y="28"/>
                    <a:pt x="1075" y="1"/>
                    <a:pt x="9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8"/>
            <p:cNvSpPr/>
            <p:nvPr/>
          </p:nvSpPr>
          <p:spPr>
            <a:xfrm>
              <a:off x="3740525" y="2742375"/>
              <a:ext cx="155125" cy="91750"/>
            </a:xfrm>
            <a:custGeom>
              <a:avLst/>
              <a:gdLst/>
              <a:ahLst/>
              <a:cxnLst/>
              <a:rect l="l" t="t" r="r" b="b"/>
              <a:pathLst>
                <a:path w="6205" h="3670" extrusionOk="0">
                  <a:moveTo>
                    <a:pt x="1" y="1"/>
                  </a:moveTo>
                  <a:lnTo>
                    <a:pt x="1" y="668"/>
                  </a:lnTo>
                  <a:lnTo>
                    <a:pt x="234" y="768"/>
                  </a:lnTo>
                  <a:lnTo>
                    <a:pt x="228" y="790"/>
                  </a:lnTo>
                  <a:lnTo>
                    <a:pt x="228" y="790"/>
                  </a:lnTo>
                  <a:cubicBezTo>
                    <a:pt x="303" y="604"/>
                    <a:pt x="435" y="452"/>
                    <a:pt x="601" y="334"/>
                  </a:cubicBezTo>
                  <a:lnTo>
                    <a:pt x="1" y="1"/>
                  </a:lnTo>
                  <a:close/>
                  <a:moveTo>
                    <a:pt x="228" y="790"/>
                  </a:moveTo>
                  <a:lnTo>
                    <a:pt x="228" y="790"/>
                  </a:lnTo>
                  <a:cubicBezTo>
                    <a:pt x="198" y="866"/>
                    <a:pt x="177" y="947"/>
                    <a:pt x="167" y="1035"/>
                  </a:cubicBezTo>
                  <a:lnTo>
                    <a:pt x="228" y="790"/>
                  </a:lnTo>
                  <a:close/>
                  <a:moveTo>
                    <a:pt x="167" y="1035"/>
                  </a:moveTo>
                  <a:lnTo>
                    <a:pt x="167" y="1668"/>
                  </a:lnTo>
                  <a:cubicBezTo>
                    <a:pt x="167" y="1902"/>
                    <a:pt x="334" y="2135"/>
                    <a:pt x="701" y="2336"/>
                  </a:cubicBezTo>
                  <a:cubicBezTo>
                    <a:pt x="1044" y="2529"/>
                    <a:pt x="1429" y="2625"/>
                    <a:pt x="1819" y="2625"/>
                  </a:cubicBezTo>
                  <a:cubicBezTo>
                    <a:pt x="2036" y="2625"/>
                    <a:pt x="2255" y="2595"/>
                    <a:pt x="2469" y="2536"/>
                  </a:cubicBezTo>
                  <a:lnTo>
                    <a:pt x="2836" y="2436"/>
                  </a:lnTo>
                  <a:lnTo>
                    <a:pt x="3236" y="2035"/>
                  </a:lnTo>
                  <a:cubicBezTo>
                    <a:pt x="3395" y="2107"/>
                    <a:pt x="3566" y="2142"/>
                    <a:pt x="3736" y="2142"/>
                  </a:cubicBezTo>
                  <a:cubicBezTo>
                    <a:pt x="3959" y="2142"/>
                    <a:pt x="4181" y="2082"/>
                    <a:pt x="4370" y="1969"/>
                  </a:cubicBezTo>
                  <a:cubicBezTo>
                    <a:pt x="4637" y="1802"/>
                    <a:pt x="4704" y="1635"/>
                    <a:pt x="4470" y="1502"/>
                  </a:cubicBezTo>
                  <a:cubicBezTo>
                    <a:pt x="4373" y="1448"/>
                    <a:pt x="4270" y="1426"/>
                    <a:pt x="4159" y="1426"/>
                  </a:cubicBezTo>
                  <a:cubicBezTo>
                    <a:pt x="3854" y="1426"/>
                    <a:pt x="3483" y="1597"/>
                    <a:pt x="2969" y="1768"/>
                  </a:cubicBezTo>
                  <a:cubicBezTo>
                    <a:pt x="2594" y="1888"/>
                    <a:pt x="2209" y="1981"/>
                    <a:pt x="1816" y="1981"/>
                  </a:cubicBezTo>
                  <a:cubicBezTo>
                    <a:pt x="1441" y="1981"/>
                    <a:pt x="1059" y="1896"/>
                    <a:pt x="668" y="1668"/>
                  </a:cubicBezTo>
                  <a:cubicBezTo>
                    <a:pt x="334" y="1468"/>
                    <a:pt x="167" y="1268"/>
                    <a:pt x="167" y="1035"/>
                  </a:cubicBezTo>
                  <a:close/>
                  <a:moveTo>
                    <a:pt x="6205" y="2569"/>
                  </a:moveTo>
                  <a:lnTo>
                    <a:pt x="5371" y="3036"/>
                  </a:lnTo>
                  <a:lnTo>
                    <a:pt x="4771" y="2702"/>
                  </a:lnTo>
                  <a:cubicBezTo>
                    <a:pt x="4393" y="2880"/>
                    <a:pt x="3970" y="2969"/>
                    <a:pt x="3543" y="2969"/>
                  </a:cubicBezTo>
                  <a:cubicBezTo>
                    <a:pt x="3329" y="2969"/>
                    <a:pt x="3114" y="2947"/>
                    <a:pt x="2903" y="2903"/>
                  </a:cubicBezTo>
                  <a:cubicBezTo>
                    <a:pt x="2769" y="2869"/>
                    <a:pt x="2602" y="2836"/>
                    <a:pt x="2469" y="2803"/>
                  </a:cubicBezTo>
                  <a:lnTo>
                    <a:pt x="2469" y="3436"/>
                  </a:lnTo>
                  <a:cubicBezTo>
                    <a:pt x="2810" y="3555"/>
                    <a:pt x="3164" y="3614"/>
                    <a:pt x="3517" y="3614"/>
                  </a:cubicBezTo>
                  <a:cubicBezTo>
                    <a:pt x="3958" y="3614"/>
                    <a:pt x="4396" y="3522"/>
                    <a:pt x="4804" y="3336"/>
                  </a:cubicBezTo>
                  <a:lnTo>
                    <a:pt x="5371" y="3670"/>
                  </a:lnTo>
                  <a:lnTo>
                    <a:pt x="6205" y="3203"/>
                  </a:lnTo>
                  <a:lnTo>
                    <a:pt x="6205" y="256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8"/>
            <p:cNvSpPr/>
            <p:nvPr/>
          </p:nvSpPr>
          <p:spPr>
            <a:xfrm>
              <a:off x="3743850" y="2768225"/>
              <a:ext cx="150975" cy="65900"/>
            </a:xfrm>
            <a:custGeom>
              <a:avLst/>
              <a:gdLst/>
              <a:ahLst/>
              <a:cxnLst/>
              <a:rect l="l" t="t" r="r" b="b"/>
              <a:pathLst>
                <a:path w="6039" h="2636" extrusionOk="0">
                  <a:moveTo>
                    <a:pt x="34" y="1"/>
                  </a:moveTo>
                  <a:lnTo>
                    <a:pt x="34" y="634"/>
                  </a:lnTo>
                  <a:cubicBezTo>
                    <a:pt x="1" y="868"/>
                    <a:pt x="201" y="1101"/>
                    <a:pt x="535" y="1302"/>
                  </a:cubicBezTo>
                  <a:cubicBezTo>
                    <a:pt x="899" y="1495"/>
                    <a:pt x="1291" y="1591"/>
                    <a:pt x="1684" y="1591"/>
                  </a:cubicBezTo>
                  <a:cubicBezTo>
                    <a:pt x="1903" y="1591"/>
                    <a:pt x="2122" y="1561"/>
                    <a:pt x="2336" y="1502"/>
                  </a:cubicBezTo>
                  <a:lnTo>
                    <a:pt x="2703" y="1402"/>
                  </a:lnTo>
                  <a:lnTo>
                    <a:pt x="3103" y="1001"/>
                  </a:lnTo>
                  <a:cubicBezTo>
                    <a:pt x="3262" y="1073"/>
                    <a:pt x="3433" y="1108"/>
                    <a:pt x="3603" y="1108"/>
                  </a:cubicBezTo>
                  <a:cubicBezTo>
                    <a:pt x="3826" y="1108"/>
                    <a:pt x="4048" y="1048"/>
                    <a:pt x="4237" y="935"/>
                  </a:cubicBezTo>
                  <a:cubicBezTo>
                    <a:pt x="4504" y="801"/>
                    <a:pt x="4571" y="634"/>
                    <a:pt x="4337" y="501"/>
                  </a:cubicBezTo>
                  <a:cubicBezTo>
                    <a:pt x="4230" y="433"/>
                    <a:pt x="4117" y="404"/>
                    <a:pt x="3993" y="404"/>
                  </a:cubicBezTo>
                  <a:cubicBezTo>
                    <a:pt x="3694" y="404"/>
                    <a:pt x="3332" y="569"/>
                    <a:pt x="2836" y="734"/>
                  </a:cubicBezTo>
                  <a:cubicBezTo>
                    <a:pt x="2451" y="857"/>
                    <a:pt x="2057" y="952"/>
                    <a:pt x="1659" y="952"/>
                  </a:cubicBezTo>
                  <a:cubicBezTo>
                    <a:pt x="1298" y="952"/>
                    <a:pt x="933" y="874"/>
                    <a:pt x="568" y="668"/>
                  </a:cubicBezTo>
                  <a:cubicBezTo>
                    <a:pt x="201" y="468"/>
                    <a:pt x="34" y="234"/>
                    <a:pt x="34" y="1"/>
                  </a:cubicBezTo>
                  <a:close/>
                  <a:moveTo>
                    <a:pt x="6039" y="1535"/>
                  </a:moveTo>
                  <a:lnTo>
                    <a:pt x="5238" y="2002"/>
                  </a:lnTo>
                  <a:lnTo>
                    <a:pt x="4638" y="1668"/>
                  </a:lnTo>
                  <a:cubicBezTo>
                    <a:pt x="4236" y="1858"/>
                    <a:pt x="3784" y="1946"/>
                    <a:pt x="3329" y="1946"/>
                  </a:cubicBezTo>
                  <a:cubicBezTo>
                    <a:pt x="3142" y="1946"/>
                    <a:pt x="2954" y="1931"/>
                    <a:pt x="2770" y="1902"/>
                  </a:cubicBezTo>
                  <a:cubicBezTo>
                    <a:pt x="2636" y="1869"/>
                    <a:pt x="2469" y="1835"/>
                    <a:pt x="2336" y="1769"/>
                  </a:cubicBezTo>
                  <a:lnTo>
                    <a:pt x="2336" y="2402"/>
                  </a:lnTo>
                  <a:cubicBezTo>
                    <a:pt x="2677" y="2521"/>
                    <a:pt x="3031" y="2580"/>
                    <a:pt x="3381" y="2580"/>
                  </a:cubicBezTo>
                  <a:cubicBezTo>
                    <a:pt x="3818" y="2580"/>
                    <a:pt x="4248" y="2488"/>
                    <a:pt x="4638" y="2302"/>
                  </a:cubicBezTo>
                  <a:lnTo>
                    <a:pt x="5238" y="2636"/>
                  </a:lnTo>
                  <a:lnTo>
                    <a:pt x="6039" y="2169"/>
                  </a:lnTo>
                  <a:lnTo>
                    <a:pt x="6039" y="15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8"/>
            <p:cNvSpPr/>
            <p:nvPr/>
          </p:nvSpPr>
          <p:spPr>
            <a:xfrm>
              <a:off x="3740525" y="2742375"/>
              <a:ext cx="15025" cy="19200"/>
            </a:xfrm>
            <a:custGeom>
              <a:avLst/>
              <a:gdLst/>
              <a:ahLst/>
              <a:cxnLst/>
              <a:rect l="l" t="t" r="r" b="b"/>
              <a:pathLst>
                <a:path w="601" h="768" extrusionOk="0">
                  <a:moveTo>
                    <a:pt x="1" y="1"/>
                  </a:moveTo>
                  <a:lnTo>
                    <a:pt x="1" y="634"/>
                  </a:lnTo>
                  <a:lnTo>
                    <a:pt x="234" y="768"/>
                  </a:lnTo>
                  <a:cubicBezTo>
                    <a:pt x="301" y="601"/>
                    <a:pt x="434" y="468"/>
                    <a:pt x="601" y="334"/>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8"/>
            <p:cNvSpPr/>
            <p:nvPr/>
          </p:nvSpPr>
          <p:spPr>
            <a:xfrm>
              <a:off x="3879800" y="2783250"/>
              <a:ext cx="12525" cy="20850"/>
            </a:xfrm>
            <a:custGeom>
              <a:avLst/>
              <a:gdLst/>
              <a:ahLst/>
              <a:cxnLst/>
              <a:rect l="l" t="t" r="r" b="b"/>
              <a:pathLst>
                <a:path w="501" h="834" extrusionOk="0">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8"/>
            <p:cNvSpPr/>
            <p:nvPr/>
          </p:nvSpPr>
          <p:spPr>
            <a:xfrm>
              <a:off x="3879800" y="2783250"/>
              <a:ext cx="12525" cy="20850"/>
            </a:xfrm>
            <a:custGeom>
              <a:avLst/>
              <a:gdLst/>
              <a:ahLst/>
              <a:cxnLst/>
              <a:rect l="l" t="t" r="r" b="b"/>
              <a:pathLst>
                <a:path w="501" h="834" extrusionOk="0">
                  <a:moveTo>
                    <a:pt x="467" y="0"/>
                  </a:moveTo>
                  <a:cubicBezTo>
                    <a:pt x="434" y="267"/>
                    <a:pt x="267" y="500"/>
                    <a:pt x="0" y="600"/>
                  </a:cubicBezTo>
                  <a:lnTo>
                    <a:pt x="434" y="834"/>
                  </a:lnTo>
                  <a:cubicBezTo>
                    <a:pt x="467" y="734"/>
                    <a:pt x="501" y="634"/>
                    <a:pt x="501" y="534"/>
                  </a:cubicBezTo>
                  <a:cubicBezTo>
                    <a:pt x="501" y="500"/>
                    <a:pt x="501" y="167"/>
                    <a:pt x="4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8"/>
            <p:cNvSpPr/>
            <p:nvPr/>
          </p:nvSpPr>
          <p:spPr>
            <a:xfrm>
              <a:off x="3740525" y="2730700"/>
              <a:ext cx="154300" cy="87600"/>
            </a:xfrm>
            <a:custGeom>
              <a:avLst/>
              <a:gdLst/>
              <a:ahLst/>
              <a:cxnLst/>
              <a:rect l="l" t="t" r="r" b="b"/>
              <a:pathLst>
                <a:path w="6172" h="3504" extrusionOk="0">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8"/>
            <p:cNvSpPr/>
            <p:nvPr/>
          </p:nvSpPr>
          <p:spPr>
            <a:xfrm>
              <a:off x="3740525" y="2730700"/>
              <a:ext cx="154300" cy="87600"/>
            </a:xfrm>
            <a:custGeom>
              <a:avLst/>
              <a:gdLst/>
              <a:ahLst/>
              <a:cxnLst/>
              <a:rect l="l" t="t" r="r" b="b"/>
              <a:pathLst>
                <a:path w="6172" h="3504" extrusionOk="0">
                  <a:moveTo>
                    <a:pt x="834" y="1"/>
                  </a:moveTo>
                  <a:lnTo>
                    <a:pt x="1" y="468"/>
                  </a:lnTo>
                  <a:lnTo>
                    <a:pt x="601" y="801"/>
                  </a:lnTo>
                  <a:cubicBezTo>
                    <a:pt x="367" y="968"/>
                    <a:pt x="201" y="1201"/>
                    <a:pt x="167" y="1502"/>
                  </a:cubicBezTo>
                  <a:cubicBezTo>
                    <a:pt x="167" y="1735"/>
                    <a:pt x="334" y="1935"/>
                    <a:pt x="701" y="2135"/>
                  </a:cubicBezTo>
                  <a:cubicBezTo>
                    <a:pt x="1076" y="2363"/>
                    <a:pt x="1450" y="2448"/>
                    <a:pt x="1821" y="2448"/>
                  </a:cubicBezTo>
                  <a:cubicBezTo>
                    <a:pt x="2209" y="2448"/>
                    <a:pt x="2594" y="2355"/>
                    <a:pt x="2969" y="2235"/>
                  </a:cubicBezTo>
                  <a:cubicBezTo>
                    <a:pt x="3483" y="2064"/>
                    <a:pt x="3854" y="1893"/>
                    <a:pt x="4159" y="1893"/>
                  </a:cubicBezTo>
                  <a:cubicBezTo>
                    <a:pt x="4270" y="1893"/>
                    <a:pt x="4373" y="1915"/>
                    <a:pt x="4470" y="1969"/>
                  </a:cubicBezTo>
                  <a:cubicBezTo>
                    <a:pt x="4704" y="2102"/>
                    <a:pt x="4637" y="2269"/>
                    <a:pt x="4370" y="2436"/>
                  </a:cubicBezTo>
                  <a:cubicBezTo>
                    <a:pt x="4181" y="2549"/>
                    <a:pt x="3959" y="2609"/>
                    <a:pt x="3736" y="2609"/>
                  </a:cubicBezTo>
                  <a:cubicBezTo>
                    <a:pt x="3566" y="2609"/>
                    <a:pt x="3395" y="2574"/>
                    <a:pt x="3236" y="2502"/>
                  </a:cubicBezTo>
                  <a:lnTo>
                    <a:pt x="2469" y="3270"/>
                  </a:lnTo>
                  <a:cubicBezTo>
                    <a:pt x="2602" y="3303"/>
                    <a:pt x="2769" y="3336"/>
                    <a:pt x="2903" y="3370"/>
                  </a:cubicBezTo>
                  <a:cubicBezTo>
                    <a:pt x="3136" y="3436"/>
                    <a:pt x="3403" y="3436"/>
                    <a:pt x="3636" y="3436"/>
                  </a:cubicBezTo>
                  <a:cubicBezTo>
                    <a:pt x="4037" y="3403"/>
                    <a:pt x="4404" y="3303"/>
                    <a:pt x="4771" y="3169"/>
                  </a:cubicBezTo>
                  <a:lnTo>
                    <a:pt x="5371" y="3503"/>
                  </a:lnTo>
                  <a:lnTo>
                    <a:pt x="6172" y="3036"/>
                  </a:lnTo>
                  <a:lnTo>
                    <a:pt x="6072" y="2969"/>
                  </a:lnTo>
                  <a:lnTo>
                    <a:pt x="5605" y="2702"/>
                  </a:lnTo>
                  <a:cubicBezTo>
                    <a:pt x="5871" y="2569"/>
                    <a:pt x="6038" y="2302"/>
                    <a:pt x="6072" y="2002"/>
                  </a:cubicBezTo>
                  <a:lnTo>
                    <a:pt x="6072" y="1935"/>
                  </a:lnTo>
                  <a:cubicBezTo>
                    <a:pt x="6005" y="1635"/>
                    <a:pt x="5805" y="1435"/>
                    <a:pt x="5538" y="1301"/>
                  </a:cubicBezTo>
                  <a:cubicBezTo>
                    <a:pt x="5204" y="1135"/>
                    <a:pt x="4837" y="1035"/>
                    <a:pt x="4470" y="1035"/>
                  </a:cubicBezTo>
                  <a:lnTo>
                    <a:pt x="4103" y="1035"/>
                  </a:lnTo>
                  <a:cubicBezTo>
                    <a:pt x="3903" y="1068"/>
                    <a:pt x="3737" y="1101"/>
                    <a:pt x="3570" y="1135"/>
                  </a:cubicBezTo>
                  <a:lnTo>
                    <a:pt x="3336" y="1201"/>
                  </a:lnTo>
                  <a:lnTo>
                    <a:pt x="3003" y="1335"/>
                  </a:lnTo>
                  <a:lnTo>
                    <a:pt x="2869" y="1368"/>
                  </a:lnTo>
                  <a:cubicBezTo>
                    <a:pt x="2636" y="1468"/>
                    <a:pt x="2402" y="1535"/>
                    <a:pt x="2135" y="1568"/>
                  </a:cubicBezTo>
                  <a:cubicBezTo>
                    <a:pt x="2085" y="1585"/>
                    <a:pt x="2035" y="1593"/>
                    <a:pt x="1985" y="1593"/>
                  </a:cubicBezTo>
                  <a:cubicBezTo>
                    <a:pt x="1935" y="1593"/>
                    <a:pt x="1885" y="1585"/>
                    <a:pt x="1835" y="1568"/>
                  </a:cubicBezTo>
                  <a:cubicBezTo>
                    <a:pt x="1802" y="1535"/>
                    <a:pt x="1735" y="1535"/>
                    <a:pt x="1702" y="1502"/>
                  </a:cubicBezTo>
                  <a:cubicBezTo>
                    <a:pt x="1502" y="1402"/>
                    <a:pt x="1502" y="1235"/>
                    <a:pt x="1835" y="1035"/>
                  </a:cubicBezTo>
                  <a:cubicBezTo>
                    <a:pt x="2025" y="929"/>
                    <a:pt x="2242" y="864"/>
                    <a:pt x="2469" y="864"/>
                  </a:cubicBezTo>
                  <a:cubicBezTo>
                    <a:pt x="2600" y="864"/>
                    <a:pt x="2735" y="886"/>
                    <a:pt x="2869" y="935"/>
                  </a:cubicBezTo>
                  <a:lnTo>
                    <a:pt x="3570" y="234"/>
                  </a:lnTo>
                  <a:cubicBezTo>
                    <a:pt x="3263" y="132"/>
                    <a:pt x="2944" y="81"/>
                    <a:pt x="2623" y="81"/>
                  </a:cubicBezTo>
                  <a:cubicBezTo>
                    <a:pt x="2211" y="81"/>
                    <a:pt x="1796" y="165"/>
                    <a:pt x="1402" y="334"/>
                  </a:cubicBezTo>
                  <a:lnTo>
                    <a:pt x="8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8"/>
            <p:cNvSpPr/>
            <p:nvPr/>
          </p:nvSpPr>
          <p:spPr>
            <a:xfrm>
              <a:off x="3860600" y="2809925"/>
              <a:ext cx="14225" cy="24200"/>
            </a:xfrm>
            <a:custGeom>
              <a:avLst/>
              <a:gdLst/>
              <a:ahLst/>
              <a:cxnLst/>
              <a:rect l="l" t="t" r="r" b="b"/>
              <a:pathLst>
                <a:path w="569" h="968" extrusionOk="0">
                  <a:moveTo>
                    <a:pt x="1" y="0"/>
                  </a:moveTo>
                  <a:lnTo>
                    <a:pt x="1" y="634"/>
                  </a:lnTo>
                  <a:lnTo>
                    <a:pt x="568" y="968"/>
                  </a:lnTo>
                  <a:lnTo>
                    <a:pt x="568" y="3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8"/>
            <p:cNvSpPr/>
            <p:nvPr/>
          </p:nvSpPr>
          <p:spPr>
            <a:xfrm>
              <a:off x="3860600" y="2809925"/>
              <a:ext cx="14225" cy="24200"/>
            </a:xfrm>
            <a:custGeom>
              <a:avLst/>
              <a:gdLst/>
              <a:ahLst/>
              <a:cxnLst/>
              <a:rect l="l" t="t" r="r" b="b"/>
              <a:pathLst>
                <a:path w="569" h="968" extrusionOk="0">
                  <a:moveTo>
                    <a:pt x="1" y="0"/>
                  </a:moveTo>
                  <a:lnTo>
                    <a:pt x="1" y="634"/>
                  </a:lnTo>
                  <a:lnTo>
                    <a:pt x="568" y="968"/>
                  </a:lnTo>
                  <a:lnTo>
                    <a:pt x="568" y="33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8"/>
            <p:cNvSpPr/>
            <p:nvPr/>
          </p:nvSpPr>
          <p:spPr>
            <a:xfrm>
              <a:off x="3740525" y="2730700"/>
              <a:ext cx="35050" cy="12525"/>
            </a:xfrm>
            <a:custGeom>
              <a:avLst/>
              <a:gdLst/>
              <a:ahLst/>
              <a:cxnLst/>
              <a:rect l="l" t="t" r="r" b="b"/>
              <a:pathLst>
                <a:path w="1402" h="501" extrusionOk="0">
                  <a:moveTo>
                    <a:pt x="801" y="1"/>
                  </a:moveTo>
                  <a:lnTo>
                    <a:pt x="1" y="501"/>
                  </a:lnTo>
                  <a:lnTo>
                    <a:pt x="834" y="101"/>
                  </a:lnTo>
                  <a:lnTo>
                    <a:pt x="1402" y="367"/>
                  </a:lnTo>
                  <a:lnTo>
                    <a:pt x="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8"/>
            <p:cNvSpPr/>
            <p:nvPr/>
          </p:nvSpPr>
          <p:spPr>
            <a:xfrm>
              <a:off x="3786400" y="2736550"/>
              <a:ext cx="43375" cy="20850"/>
            </a:xfrm>
            <a:custGeom>
              <a:avLst/>
              <a:gdLst/>
              <a:ahLst/>
              <a:cxnLst/>
              <a:rect l="l" t="t" r="r" b="b"/>
              <a:pathLst>
                <a:path w="1735" h="834" extrusionOk="0">
                  <a:moveTo>
                    <a:pt x="1735" y="0"/>
                  </a:moveTo>
                  <a:lnTo>
                    <a:pt x="1034" y="667"/>
                  </a:lnTo>
                  <a:cubicBezTo>
                    <a:pt x="908" y="621"/>
                    <a:pt x="779" y="599"/>
                    <a:pt x="651" y="599"/>
                  </a:cubicBezTo>
                  <a:cubicBezTo>
                    <a:pt x="408" y="599"/>
                    <a:pt x="175" y="681"/>
                    <a:pt x="0" y="834"/>
                  </a:cubicBezTo>
                  <a:cubicBezTo>
                    <a:pt x="180" y="714"/>
                    <a:pt x="384" y="654"/>
                    <a:pt x="598" y="654"/>
                  </a:cubicBezTo>
                  <a:cubicBezTo>
                    <a:pt x="741" y="654"/>
                    <a:pt x="887" y="681"/>
                    <a:pt x="1034" y="734"/>
                  </a:cubicBezTo>
                  <a:lnTo>
                    <a:pt x="17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8"/>
            <p:cNvSpPr/>
            <p:nvPr/>
          </p:nvSpPr>
          <p:spPr>
            <a:xfrm>
              <a:off x="3802225" y="2794075"/>
              <a:ext cx="29225" cy="22900"/>
            </a:xfrm>
            <a:custGeom>
              <a:avLst/>
              <a:gdLst/>
              <a:ahLst/>
              <a:cxnLst/>
              <a:rect l="l" t="t" r="r" b="b"/>
              <a:pathLst>
                <a:path w="1169" h="916" extrusionOk="0">
                  <a:moveTo>
                    <a:pt x="768" y="1"/>
                  </a:moveTo>
                  <a:lnTo>
                    <a:pt x="1" y="735"/>
                  </a:lnTo>
                  <a:cubicBezTo>
                    <a:pt x="134" y="801"/>
                    <a:pt x="301" y="835"/>
                    <a:pt x="435" y="868"/>
                  </a:cubicBezTo>
                  <a:cubicBezTo>
                    <a:pt x="600" y="892"/>
                    <a:pt x="782" y="915"/>
                    <a:pt x="956" y="915"/>
                  </a:cubicBezTo>
                  <a:cubicBezTo>
                    <a:pt x="1029" y="915"/>
                    <a:pt x="1100" y="911"/>
                    <a:pt x="1168" y="901"/>
                  </a:cubicBezTo>
                  <a:cubicBezTo>
                    <a:pt x="802" y="901"/>
                    <a:pt x="468" y="835"/>
                    <a:pt x="134" y="701"/>
                  </a:cubicBez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8"/>
            <p:cNvSpPr/>
            <p:nvPr/>
          </p:nvSpPr>
          <p:spPr>
            <a:xfrm>
              <a:off x="3860600" y="2806600"/>
              <a:ext cx="35050" cy="11700"/>
            </a:xfrm>
            <a:custGeom>
              <a:avLst/>
              <a:gdLst/>
              <a:ahLst/>
              <a:cxnLst/>
              <a:rect l="l" t="t" r="r" b="b"/>
              <a:pathLst>
                <a:path w="1402" h="468" extrusionOk="0">
                  <a:moveTo>
                    <a:pt x="1402" y="0"/>
                  </a:moveTo>
                  <a:lnTo>
                    <a:pt x="568" y="400"/>
                  </a:lnTo>
                  <a:lnTo>
                    <a:pt x="1" y="133"/>
                  </a:lnTo>
                  <a:lnTo>
                    <a:pt x="568" y="467"/>
                  </a:lnTo>
                  <a:lnTo>
                    <a:pt x="14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8"/>
            <p:cNvSpPr/>
            <p:nvPr/>
          </p:nvSpPr>
          <p:spPr>
            <a:xfrm>
              <a:off x="3627100" y="2674775"/>
              <a:ext cx="191000" cy="106000"/>
            </a:xfrm>
            <a:custGeom>
              <a:avLst/>
              <a:gdLst/>
              <a:ahLst/>
              <a:cxnLst/>
              <a:rect l="l" t="t" r="r" b="b"/>
              <a:pathLst>
                <a:path w="7640" h="4240" extrusionOk="0">
                  <a:moveTo>
                    <a:pt x="7436" y="1"/>
                  </a:moveTo>
                  <a:cubicBezTo>
                    <a:pt x="5605" y="1"/>
                    <a:pt x="3810" y="435"/>
                    <a:pt x="2169" y="1304"/>
                  </a:cubicBezTo>
                  <a:cubicBezTo>
                    <a:pt x="768" y="2104"/>
                    <a:pt x="1" y="3172"/>
                    <a:pt x="1" y="4239"/>
                  </a:cubicBezTo>
                  <a:cubicBezTo>
                    <a:pt x="1" y="4239"/>
                    <a:pt x="2" y="4239"/>
                    <a:pt x="2" y="4239"/>
                  </a:cubicBezTo>
                  <a:cubicBezTo>
                    <a:pt x="35" y="4239"/>
                    <a:pt x="90" y="2691"/>
                    <a:pt x="2236" y="1404"/>
                  </a:cubicBezTo>
                  <a:cubicBezTo>
                    <a:pt x="4337" y="136"/>
                    <a:pt x="7640" y="3"/>
                    <a:pt x="7640" y="3"/>
                  </a:cubicBezTo>
                  <a:cubicBezTo>
                    <a:pt x="7572" y="1"/>
                    <a:pt x="7504" y="1"/>
                    <a:pt x="7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8"/>
            <p:cNvSpPr/>
            <p:nvPr/>
          </p:nvSpPr>
          <p:spPr>
            <a:xfrm>
              <a:off x="3802225" y="2769050"/>
              <a:ext cx="222675" cy="127150"/>
            </a:xfrm>
            <a:custGeom>
              <a:avLst/>
              <a:gdLst/>
              <a:ahLst/>
              <a:cxnLst/>
              <a:rect l="l" t="t" r="r" b="b"/>
              <a:pathLst>
                <a:path w="8907" h="5086" extrusionOk="0">
                  <a:moveTo>
                    <a:pt x="8574" y="1"/>
                  </a:moveTo>
                  <a:lnTo>
                    <a:pt x="8574" y="1"/>
                  </a:lnTo>
                  <a:cubicBezTo>
                    <a:pt x="8574" y="2"/>
                    <a:pt x="8906" y="2170"/>
                    <a:pt x="6139" y="3670"/>
                  </a:cubicBezTo>
                  <a:cubicBezTo>
                    <a:pt x="3696" y="4995"/>
                    <a:pt x="785" y="5073"/>
                    <a:pt x="134" y="5073"/>
                  </a:cubicBezTo>
                  <a:cubicBezTo>
                    <a:pt x="48" y="5073"/>
                    <a:pt x="1" y="5071"/>
                    <a:pt x="1" y="5071"/>
                  </a:cubicBezTo>
                  <a:lnTo>
                    <a:pt x="1" y="5071"/>
                  </a:lnTo>
                  <a:cubicBezTo>
                    <a:pt x="213" y="5081"/>
                    <a:pt x="425" y="5085"/>
                    <a:pt x="637" y="5085"/>
                  </a:cubicBezTo>
                  <a:cubicBezTo>
                    <a:pt x="2694" y="5085"/>
                    <a:pt x="4730" y="4644"/>
                    <a:pt x="6272" y="3737"/>
                  </a:cubicBezTo>
                  <a:cubicBezTo>
                    <a:pt x="8040" y="2703"/>
                    <a:pt x="8807" y="1335"/>
                    <a:pt x="8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8"/>
            <p:cNvSpPr/>
            <p:nvPr/>
          </p:nvSpPr>
          <p:spPr>
            <a:xfrm>
              <a:off x="3598750" y="2647725"/>
              <a:ext cx="399475" cy="230200"/>
            </a:xfrm>
            <a:custGeom>
              <a:avLst/>
              <a:gdLst/>
              <a:ahLst/>
              <a:cxnLst/>
              <a:rect l="l" t="t" r="r" b="b"/>
              <a:pathLst>
                <a:path w="15979" h="9208" extrusionOk="0">
                  <a:moveTo>
                    <a:pt x="7990" y="0"/>
                  </a:moveTo>
                  <a:cubicBezTo>
                    <a:pt x="5947" y="0"/>
                    <a:pt x="3904" y="451"/>
                    <a:pt x="2336" y="1351"/>
                  </a:cubicBezTo>
                  <a:cubicBezTo>
                    <a:pt x="1569" y="1752"/>
                    <a:pt x="901" y="2352"/>
                    <a:pt x="434" y="3119"/>
                  </a:cubicBezTo>
                  <a:lnTo>
                    <a:pt x="1" y="3119"/>
                  </a:lnTo>
                  <a:lnTo>
                    <a:pt x="1" y="4754"/>
                  </a:lnTo>
                  <a:cubicBezTo>
                    <a:pt x="68" y="5888"/>
                    <a:pt x="835" y="6989"/>
                    <a:pt x="2336" y="7856"/>
                  </a:cubicBezTo>
                  <a:cubicBezTo>
                    <a:pt x="3904" y="8757"/>
                    <a:pt x="5947" y="9207"/>
                    <a:pt x="7990" y="9207"/>
                  </a:cubicBezTo>
                  <a:cubicBezTo>
                    <a:pt x="10033" y="9207"/>
                    <a:pt x="12076" y="8757"/>
                    <a:pt x="13644" y="7856"/>
                  </a:cubicBezTo>
                  <a:cubicBezTo>
                    <a:pt x="15145" y="6989"/>
                    <a:pt x="15912" y="5888"/>
                    <a:pt x="15979" y="4754"/>
                  </a:cubicBezTo>
                  <a:lnTo>
                    <a:pt x="15979" y="3119"/>
                  </a:lnTo>
                  <a:lnTo>
                    <a:pt x="15545" y="3119"/>
                  </a:lnTo>
                  <a:cubicBezTo>
                    <a:pt x="15078" y="2352"/>
                    <a:pt x="14411" y="1752"/>
                    <a:pt x="13644" y="1351"/>
                  </a:cubicBezTo>
                  <a:cubicBezTo>
                    <a:pt x="12076" y="451"/>
                    <a:pt x="10033" y="0"/>
                    <a:pt x="7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8"/>
            <p:cNvSpPr/>
            <p:nvPr/>
          </p:nvSpPr>
          <p:spPr>
            <a:xfrm>
              <a:off x="3579575" y="2610200"/>
              <a:ext cx="437850" cy="230175"/>
            </a:xfrm>
            <a:custGeom>
              <a:avLst/>
              <a:gdLst/>
              <a:ahLst/>
              <a:cxnLst/>
              <a:rect l="l" t="t" r="r" b="b"/>
              <a:pathLst>
                <a:path w="17514" h="9207" extrusionOk="0">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8"/>
            <p:cNvSpPr/>
            <p:nvPr/>
          </p:nvSpPr>
          <p:spPr>
            <a:xfrm>
              <a:off x="3579575" y="2610200"/>
              <a:ext cx="437850" cy="230175"/>
            </a:xfrm>
            <a:custGeom>
              <a:avLst/>
              <a:gdLst/>
              <a:ahLst/>
              <a:cxnLst/>
              <a:rect l="l" t="t" r="r" b="b"/>
              <a:pathLst>
                <a:path w="17514" h="9207" extrusionOk="0">
                  <a:moveTo>
                    <a:pt x="8757" y="0"/>
                  </a:moveTo>
                  <a:cubicBezTo>
                    <a:pt x="6714" y="0"/>
                    <a:pt x="4671" y="451"/>
                    <a:pt x="3103" y="1351"/>
                  </a:cubicBezTo>
                  <a:cubicBezTo>
                    <a:pt x="1" y="3153"/>
                    <a:pt x="1" y="6055"/>
                    <a:pt x="3103" y="7856"/>
                  </a:cubicBezTo>
                  <a:cubicBezTo>
                    <a:pt x="4671" y="8757"/>
                    <a:pt x="6714" y="9207"/>
                    <a:pt x="8757" y="9207"/>
                  </a:cubicBezTo>
                  <a:cubicBezTo>
                    <a:pt x="10800" y="9207"/>
                    <a:pt x="12843" y="8757"/>
                    <a:pt x="14411" y="7856"/>
                  </a:cubicBezTo>
                  <a:cubicBezTo>
                    <a:pt x="17513" y="6088"/>
                    <a:pt x="17513" y="3153"/>
                    <a:pt x="14411" y="1351"/>
                  </a:cubicBezTo>
                  <a:cubicBezTo>
                    <a:pt x="12843" y="451"/>
                    <a:pt x="10800" y="0"/>
                    <a:pt x="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8"/>
            <p:cNvSpPr/>
            <p:nvPr/>
          </p:nvSpPr>
          <p:spPr>
            <a:xfrm>
              <a:off x="3607925" y="2618950"/>
              <a:ext cx="381125" cy="212675"/>
            </a:xfrm>
            <a:custGeom>
              <a:avLst/>
              <a:gdLst/>
              <a:ahLst/>
              <a:cxnLst/>
              <a:rect l="l" t="t" r="r" b="b"/>
              <a:pathLst>
                <a:path w="15245" h="8507" extrusionOk="0">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8"/>
            <p:cNvSpPr/>
            <p:nvPr/>
          </p:nvSpPr>
          <p:spPr>
            <a:xfrm>
              <a:off x="3607925" y="2618950"/>
              <a:ext cx="381125" cy="212675"/>
            </a:xfrm>
            <a:custGeom>
              <a:avLst/>
              <a:gdLst/>
              <a:ahLst/>
              <a:cxnLst/>
              <a:rect l="l" t="t" r="r" b="b"/>
              <a:pathLst>
                <a:path w="15245" h="8507" extrusionOk="0">
                  <a:moveTo>
                    <a:pt x="7610" y="1393"/>
                  </a:moveTo>
                  <a:cubicBezTo>
                    <a:pt x="8865" y="1393"/>
                    <a:pt x="10125" y="1652"/>
                    <a:pt x="11309" y="2169"/>
                  </a:cubicBezTo>
                  <a:cubicBezTo>
                    <a:pt x="12343" y="2703"/>
                    <a:pt x="12910" y="3436"/>
                    <a:pt x="12910" y="4270"/>
                  </a:cubicBezTo>
                  <a:cubicBezTo>
                    <a:pt x="12910" y="5104"/>
                    <a:pt x="12343" y="5771"/>
                    <a:pt x="11309" y="6339"/>
                  </a:cubicBezTo>
                  <a:cubicBezTo>
                    <a:pt x="10125" y="6856"/>
                    <a:pt x="8865" y="7114"/>
                    <a:pt x="7610" y="7114"/>
                  </a:cubicBezTo>
                  <a:cubicBezTo>
                    <a:pt x="6355" y="7114"/>
                    <a:pt x="5104" y="6856"/>
                    <a:pt x="3937" y="6339"/>
                  </a:cubicBezTo>
                  <a:cubicBezTo>
                    <a:pt x="2903" y="5805"/>
                    <a:pt x="2336" y="5071"/>
                    <a:pt x="2336" y="4270"/>
                  </a:cubicBezTo>
                  <a:cubicBezTo>
                    <a:pt x="2336" y="3436"/>
                    <a:pt x="2903" y="2736"/>
                    <a:pt x="3937" y="2169"/>
                  </a:cubicBezTo>
                  <a:cubicBezTo>
                    <a:pt x="5104" y="1652"/>
                    <a:pt x="6355" y="1393"/>
                    <a:pt x="7610" y="1393"/>
                  </a:cubicBezTo>
                  <a:close/>
                  <a:moveTo>
                    <a:pt x="7623" y="1"/>
                  </a:moveTo>
                  <a:cubicBezTo>
                    <a:pt x="5747" y="1"/>
                    <a:pt x="3870" y="434"/>
                    <a:pt x="2136" y="1302"/>
                  </a:cubicBezTo>
                  <a:cubicBezTo>
                    <a:pt x="768" y="2102"/>
                    <a:pt x="1" y="3136"/>
                    <a:pt x="1" y="4270"/>
                  </a:cubicBezTo>
                  <a:cubicBezTo>
                    <a:pt x="1" y="5371"/>
                    <a:pt x="768" y="6405"/>
                    <a:pt x="2136" y="7206"/>
                  </a:cubicBezTo>
                  <a:cubicBezTo>
                    <a:pt x="3870" y="8073"/>
                    <a:pt x="5747" y="8507"/>
                    <a:pt x="7623" y="8507"/>
                  </a:cubicBezTo>
                  <a:cubicBezTo>
                    <a:pt x="9499" y="8507"/>
                    <a:pt x="11376" y="8073"/>
                    <a:pt x="13110" y="7206"/>
                  </a:cubicBezTo>
                  <a:cubicBezTo>
                    <a:pt x="14478" y="6405"/>
                    <a:pt x="15245" y="5371"/>
                    <a:pt x="15245" y="4270"/>
                  </a:cubicBezTo>
                  <a:cubicBezTo>
                    <a:pt x="15245" y="3170"/>
                    <a:pt x="14478" y="2102"/>
                    <a:pt x="13110" y="1302"/>
                  </a:cubicBezTo>
                  <a:cubicBezTo>
                    <a:pt x="11376" y="434"/>
                    <a:pt x="9499" y="1"/>
                    <a:pt x="7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8"/>
            <p:cNvSpPr/>
            <p:nvPr/>
          </p:nvSpPr>
          <p:spPr>
            <a:xfrm>
              <a:off x="3672975" y="2660650"/>
              <a:ext cx="251050" cy="129275"/>
            </a:xfrm>
            <a:custGeom>
              <a:avLst/>
              <a:gdLst/>
              <a:ahLst/>
              <a:cxnLst/>
              <a:rect l="l" t="t" r="r" b="b"/>
              <a:pathLst>
                <a:path w="10042" h="5171" extrusionOk="0">
                  <a:moveTo>
                    <a:pt x="5004" y="1"/>
                  </a:moveTo>
                  <a:cubicBezTo>
                    <a:pt x="2236" y="1"/>
                    <a:pt x="1" y="1168"/>
                    <a:pt x="1" y="2602"/>
                  </a:cubicBezTo>
                  <a:cubicBezTo>
                    <a:pt x="1" y="4003"/>
                    <a:pt x="2236" y="5171"/>
                    <a:pt x="5004" y="5171"/>
                  </a:cubicBezTo>
                  <a:cubicBezTo>
                    <a:pt x="7773" y="5171"/>
                    <a:pt x="10041" y="4003"/>
                    <a:pt x="10041" y="2602"/>
                  </a:cubicBezTo>
                  <a:cubicBezTo>
                    <a:pt x="10041" y="1168"/>
                    <a:pt x="7773" y="1"/>
                    <a:pt x="5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8"/>
            <p:cNvSpPr/>
            <p:nvPr/>
          </p:nvSpPr>
          <p:spPr>
            <a:xfrm>
              <a:off x="3674650" y="2677950"/>
              <a:ext cx="248525" cy="111575"/>
            </a:xfrm>
            <a:custGeom>
              <a:avLst/>
              <a:gdLst/>
              <a:ahLst/>
              <a:cxnLst/>
              <a:rect l="l" t="t" r="r" b="b"/>
              <a:pathLst>
                <a:path w="9941" h="4463" extrusionOk="0">
                  <a:moveTo>
                    <a:pt x="4954" y="1"/>
                  </a:moveTo>
                  <a:cubicBezTo>
                    <a:pt x="3670" y="1"/>
                    <a:pt x="2385" y="259"/>
                    <a:pt x="1401" y="776"/>
                  </a:cubicBezTo>
                  <a:cubicBezTo>
                    <a:pt x="601" y="1177"/>
                    <a:pt x="134" y="1710"/>
                    <a:pt x="0" y="2244"/>
                  </a:cubicBezTo>
                  <a:cubicBezTo>
                    <a:pt x="134" y="2778"/>
                    <a:pt x="601" y="3311"/>
                    <a:pt x="1401" y="3712"/>
                  </a:cubicBezTo>
                  <a:cubicBezTo>
                    <a:pt x="2385" y="4212"/>
                    <a:pt x="3670" y="4462"/>
                    <a:pt x="4954" y="4462"/>
                  </a:cubicBezTo>
                  <a:cubicBezTo>
                    <a:pt x="6238" y="4462"/>
                    <a:pt x="7522" y="4212"/>
                    <a:pt x="8506" y="3712"/>
                  </a:cubicBezTo>
                  <a:cubicBezTo>
                    <a:pt x="9307" y="3311"/>
                    <a:pt x="9774" y="2778"/>
                    <a:pt x="9941" y="2244"/>
                  </a:cubicBezTo>
                  <a:cubicBezTo>
                    <a:pt x="9674" y="1577"/>
                    <a:pt x="9174" y="1043"/>
                    <a:pt x="8506" y="776"/>
                  </a:cubicBezTo>
                  <a:cubicBezTo>
                    <a:pt x="7522" y="259"/>
                    <a:pt x="6238" y="1"/>
                    <a:pt x="4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8"/>
            <p:cNvSpPr/>
            <p:nvPr/>
          </p:nvSpPr>
          <p:spPr>
            <a:xfrm>
              <a:off x="3792225" y="2680675"/>
              <a:ext cx="18375" cy="37550"/>
            </a:xfrm>
            <a:custGeom>
              <a:avLst/>
              <a:gdLst/>
              <a:ahLst/>
              <a:cxnLst/>
              <a:rect l="l" t="t" r="r" b="b"/>
              <a:pathLst>
                <a:path w="735" h="1502" extrusionOk="0">
                  <a:moveTo>
                    <a:pt x="735" y="0"/>
                  </a:moveTo>
                  <a:lnTo>
                    <a:pt x="1" y="734"/>
                  </a:lnTo>
                  <a:lnTo>
                    <a:pt x="1" y="1501"/>
                  </a:lnTo>
                  <a:lnTo>
                    <a:pt x="468" y="1001"/>
                  </a:lnTo>
                  <a:lnTo>
                    <a:pt x="735" y="734"/>
                  </a:lnTo>
                  <a:lnTo>
                    <a:pt x="7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8"/>
            <p:cNvSpPr/>
            <p:nvPr/>
          </p:nvSpPr>
          <p:spPr>
            <a:xfrm>
              <a:off x="3758050" y="2697000"/>
              <a:ext cx="34200" cy="17675"/>
            </a:xfrm>
            <a:custGeom>
              <a:avLst/>
              <a:gdLst/>
              <a:ahLst/>
              <a:cxnLst/>
              <a:rect l="l" t="t" r="r" b="b"/>
              <a:pathLst>
                <a:path w="1368" h="707" extrusionOk="0">
                  <a:moveTo>
                    <a:pt x="946" y="1"/>
                  </a:moveTo>
                  <a:cubicBezTo>
                    <a:pt x="730" y="1"/>
                    <a:pt x="514" y="61"/>
                    <a:pt x="334" y="181"/>
                  </a:cubicBezTo>
                  <a:cubicBezTo>
                    <a:pt x="0" y="381"/>
                    <a:pt x="33" y="548"/>
                    <a:pt x="200" y="648"/>
                  </a:cubicBezTo>
                  <a:cubicBezTo>
                    <a:pt x="267" y="648"/>
                    <a:pt x="300" y="681"/>
                    <a:pt x="367" y="681"/>
                  </a:cubicBezTo>
                  <a:cubicBezTo>
                    <a:pt x="417" y="698"/>
                    <a:pt x="467" y="706"/>
                    <a:pt x="517" y="706"/>
                  </a:cubicBezTo>
                  <a:cubicBezTo>
                    <a:pt x="567" y="706"/>
                    <a:pt x="617" y="698"/>
                    <a:pt x="667" y="681"/>
                  </a:cubicBezTo>
                  <a:cubicBezTo>
                    <a:pt x="901" y="648"/>
                    <a:pt x="1134" y="581"/>
                    <a:pt x="1368" y="481"/>
                  </a:cubicBezTo>
                  <a:lnTo>
                    <a:pt x="1368" y="81"/>
                  </a:lnTo>
                  <a:cubicBezTo>
                    <a:pt x="1234" y="28"/>
                    <a:pt x="1090" y="1"/>
                    <a:pt x="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8"/>
            <p:cNvSpPr/>
            <p:nvPr/>
          </p:nvSpPr>
          <p:spPr>
            <a:xfrm>
              <a:off x="3721350" y="2687325"/>
              <a:ext cx="154300" cy="90925"/>
            </a:xfrm>
            <a:custGeom>
              <a:avLst/>
              <a:gdLst/>
              <a:ahLst/>
              <a:cxnLst/>
              <a:rect l="l" t="t" r="r" b="b"/>
              <a:pathLst>
                <a:path w="6172" h="3637" extrusionOk="0">
                  <a:moveTo>
                    <a:pt x="0" y="1"/>
                  </a:moveTo>
                  <a:lnTo>
                    <a:pt x="0" y="635"/>
                  </a:lnTo>
                  <a:lnTo>
                    <a:pt x="200" y="735"/>
                  </a:lnTo>
                  <a:lnTo>
                    <a:pt x="184" y="799"/>
                  </a:lnTo>
                  <a:lnTo>
                    <a:pt x="184" y="799"/>
                  </a:lnTo>
                  <a:cubicBezTo>
                    <a:pt x="257" y="607"/>
                    <a:pt x="394" y="434"/>
                    <a:pt x="567" y="335"/>
                  </a:cubicBezTo>
                  <a:lnTo>
                    <a:pt x="0" y="1"/>
                  </a:lnTo>
                  <a:close/>
                  <a:moveTo>
                    <a:pt x="184" y="799"/>
                  </a:moveTo>
                  <a:cubicBezTo>
                    <a:pt x="160" y="865"/>
                    <a:pt x="142" y="933"/>
                    <a:pt x="134" y="1002"/>
                  </a:cubicBezTo>
                  <a:lnTo>
                    <a:pt x="184" y="799"/>
                  </a:lnTo>
                  <a:close/>
                  <a:moveTo>
                    <a:pt x="134" y="1002"/>
                  </a:moveTo>
                  <a:lnTo>
                    <a:pt x="134" y="1635"/>
                  </a:lnTo>
                  <a:cubicBezTo>
                    <a:pt x="134" y="1902"/>
                    <a:pt x="301" y="2102"/>
                    <a:pt x="667" y="2303"/>
                  </a:cubicBezTo>
                  <a:cubicBezTo>
                    <a:pt x="1034" y="2496"/>
                    <a:pt x="1428" y="2607"/>
                    <a:pt x="1823" y="2607"/>
                  </a:cubicBezTo>
                  <a:cubicBezTo>
                    <a:pt x="2039" y="2607"/>
                    <a:pt x="2256" y="2574"/>
                    <a:pt x="2469" y="2503"/>
                  </a:cubicBezTo>
                  <a:lnTo>
                    <a:pt x="2836" y="2403"/>
                  </a:lnTo>
                  <a:lnTo>
                    <a:pt x="3236" y="2002"/>
                  </a:lnTo>
                  <a:cubicBezTo>
                    <a:pt x="3395" y="2074"/>
                    <a:pt x="3559" y="2109"/>
                    <a:pt x="3725" y="2109"/>
                  </a:cubicBezTo>
                  <a:cubicBezTo>
                    <a:pt x="3943" y="2109"/>
                    <a:pt x="4162" y="2049"/>
                    <a:pt x="4370" y="1936"/>
                  </a:cubicBezTo>
                  <a:cubicBezTo>
                    <a:pt x="4637" y="1802"/>
                    <a:pt x="4704" y="1635"/>
                    <a:pt x="4470" y="1502"/>
                  </a:cubicBezTo>
                  <a:cubicBezTo>
                    <a:pt x="4359" y="1437"/>
                    <a:pt x="4244" y="1411"/>
                    <a:pt x="4120" y="1411"/>
                  </a:cubicBezTo>
                  <a:cubicBezTo>
                    <a:pt x="3796" y="1411"/>
                    <a:pt x="3418" y="1591"/>
                    <a:pt x="2936" y="1736"/>
                  </a:cubicBezTo>
                  <a:cubicBezTo>
                    <a:pt x="2595" y="1890"/>
                    <a:pt x="2233" y="1966"/>
                    <a:pt x="1872" y="1966"/>
                  </a:cubicBezTo>
                  <a:cubicBezTo>
                    <a:pt x="1456" y="1966"/>
                    <a:pt x="1043" y="1865"/>
                    <a:pt x="667" y="1669"/>
                  </a:cubicBezTo>
                  <a:cubicBezTo>
                    <a:pt x="301" y="1469"/>
                    <a:pt x="134" y="1235"/>
                    <a:pt x="134" y="1002"/>
                  </a:cubicBezTo>
                  <a:close/>
                  <a:moveTo>
                    <a:pt x="6171" y="2536"/>
                  </a:moveTo>
                  <a:lnTo>
                    <a:pt x="5371" y="3003"/>
                  </a:lnTo>
                  <a:lnTo>
                    <a:pt x="4770" y="2670"/>
                  </a:lnTo>
                  <a:cubicBezTo>
                    <a:pt x="4345" y="2859"/>
                    <a:pt x="3903" y="2947"/>
                    <a:pt x="3456" y="2947"/>
                  </a:cubicBezTo>
                  <a:cubicBezTo>
                    <a:pt x="3272" y="2947"/>
                    <a:pt x="3087" y="2932"/>
                    <a:pt x="2902" y="2903"/>
                  </a:cubicBezTo>
                  <a:cubicBezTo>
                    <a:pt x="2736" y="2870"/>
                    <a:pt x="2602" y="2803"/>
                    <a:pt x="2469" y="2770"/>
                  </a:cubicBezTo>
                  <a:lnTo>
                    <a:pt x="2469" y="3403"/>
                  </a:lnTo>
                  <a:cubicBezTo>
                    <a:pt x="2810" y="3522"/>
                    <a:pt x="3157" y="3581"/>
                    <a:pt x="3503" y="3581"/>
                  </a:cubicBezTo>
                  <a:cubicBezTo>
                    <a:pt x="3934" y="3581"/>
                    <a:pt x="4363" y="3489"/>
                    <a:pt x="4770" y="3303"/>
                  </a:cubicBezTo>
                  <a:lnTo>
                    <a:pt x="5371" y="3637"/>
                  </a:lnTo>
                  <a:lnTo>
                    <a:pt x="6171" y="3170"/>
                  </a:lnTo>
                  <a:lnTo>
                    <a:pt x="6171" y="253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8"/>
            <p:cNvSpPr/>
            <p:nvPr/>
          </p:nvSpPr>
          <p:spPr>
            <a:xfrm>
              <a:off x="3860600" y="2727375"/>
              <a:ext cx="11700" cy="20875"/>
            </a:xfrm>
            <a:custGeom>
              <a:avLst/>
              <a:gdLst/>
              <a:ahLst/>
              <a:cxnLst/>
              <a:rect l="l" t="t" r="r" b="b"/>
              <a:pathLst>
                <a:path w="468" h="835" extrusionOk="0">
                  <a:moveTo>
                    <a:pt x="435" y="0"/>
                  </a:moveTo>
                  <a:cubicBezTo>
                    <a:pt x="401" y="267"/>
                    <a:pt x="234" y="500"/>
                    <a:pt x="1" y="601"/>
                  </a:cubicBezTo>
                  <a:lnTo>
                    <a:pt x="401" y="834"/>
                  </a:lnTo>
                  <a:cubicBezTo>
                    <a:pt x="468" y="734"/>
                    <a:pt x="468" y="634"/>
                    <a:pt x="468" y="534"/>
                  </a:cubicBezTo>
                  <a:cubicBezTo>
                    <a:pt x="468" y="534"/>
                    <a:pt x="468" y="200"/>
                    <a:pt x="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8"/>
            <p:cNvSpPr/>
            <p:nvPr/>
          </p:nvSpPr>
          <p:spPr>
            <a:xfrm>
              <a:off x="3721350" y="2674825"/>
              <a:ext cx="154300" cy="87600"/>
            </a:xfrm>
            <a:custGeom>
              <a:avLst/>
              <a:gdLst/>
              <a:ahLst/>
              <a:cxnLst/>
              <a:rect l="l" t="t" r="r" b="b"/>
              <a:pathLst>
                <a:path w="6172" h="3504" extrusionOk="0">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8"/>
            <p:cNvSpPr/>
            <p:nvPr/>
          </p:nvSpPr>
          <p:spPr>
            <a:xfrm>
              <a:off x="3721350" y="2674825"/>
              <a:ext cx="154300" cy="87600"/>
            </a:xfrm>
            <a:custGeom>
              <a:avLst/>
              <a:gdLst/>
              <a:ahLst/>
              <a:cxnLst/>
              <a:rect l="l" t="t" r="r" b="b"/>
              <a:pathLst>
                <a:path w="6172" h="3504" extrusionOk="0">
                  <a:moveTo>
                    <a:pt x="801" y="1"/>
                  </a:moveTo>
                  <a:lnTo>
                    <a:pt x="0" y="501"/>
                  </a:lnTo>
                  <a:lnTo>
                    <a:pt x="601" y="835"/>
                  </a:lnTo>
                  <a:cubicBezTo>
                    <a:pt x="334" y="968"/>
                    <a:pt x="200" y="1235"/>
                    <a:pt x="167" y="1502"/>
                  </a:cubicBezTo>
                  <a:cubicBezTo>
                    <a:pt x="167" y="1735"/>
                    <a:pt x="334" y="1969"/>
                    <a:pt x="701" y="2169"/>
                  </a:cubicBezTo>
                  <a:cubicBezTo>
                    <a:pt x="1076" y="2365"/>
                    <a:pt x="1490" y="2466"/>
                    <a:pt x="1905" y="2466"/>
                  </a:cubicBezTo>
                  <a:cubicBezTo>
                    <a:pt x="2266" y="2466"/>
                    <a:pt x="2628" y="2390"/>
                    <a:pt x="2969" y="2236"/>
                  </a:cubicBezTo>
                  <a:cubicBezTo>
                    <a:pt x="3428" y="2091"/>
                    <a:pt x="3816" y="1911"/>
                    <a:pt x="4135"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602" y="3336"/>
                    <a:pt x="2769" y="3370"/>
                    <a:pt x="2902" y="3403"/>
                  </a:cubicBezTo>
                  <a:cubicBezTo>
                    <a:pt x="3068" y="3427"/>
                    <a:pt x="3233" y="3450"/>
                    <a:pt x="3410" y="3450"/>
                  </a:cubicBezTo>
                  <a:cubicBezTo>
                    <a:pt x="3483" y="3450"/>
                    <a:pt x="3558" y="3446"/>
                    <a:pt x="3636" y="3436"/>
                  </a:cubicBezTo>
                  <a:cubicBezTo>
                    <a:pt x="4037" y="3436"/>
                    <a:pt x="4403" y="3336"/>
                    <a:pt x="4770" y="3170"/>
                  </a:cubicBezTo>
                  <a:lnTo>
                    <a:pt x="5371" y="3503"/>
                  </a:lnTo>
                  <a:lnTo>
                    <a:pt x="6171" y="3036"/>
                  </a:lnTo>
                  <a:lnTo>
                    <a:pt x="6038" y="2969"/>
                  </a:lnTo>
                  <a:lnTo>
                    <a:pt x="5571" y="2703"/>
                  </a:lnTo>
                  <a:cubicBezTo>
                    <a:pt x="5871" y="2569"/>
                    <a:pt x="6038" y="2302"/>
                    <a:pt x="6038" y="2002"/>
                  </a:cubicBezTo>
                  <a:lnTo>
                    <a:pt x="6038" y="1935"/>
                  </a:lnTo>
                  <a:cubicBezTo>
                    <a:pt x="5971" y="1668"/>
                    <a:pt x="5804" y="1435"/>
                    <a:pt x="5538" y="1302"/>
                  </a:cubicBezTo>
                  <a:cubicBezTo>
                    <a:pt x="5204" y="1135"/>
                    <a:pt x="4837" y="1035"/>
                    <a:pt x="4470" y="1035"/>
                  </a:cubicBezTo>
                  <a:lnTo>
                    <a:pt x="4070" y="1035"/>
                  </a:lnTo>
                  <a:cubicBezTo>
                    <a:pt x="3903" y="1068"/>
                    <a:pt x="3736" y="1101"/>
                    <a:pt x="3570" y="1135"/>
                  </a:cubicBezTo>
                  <a:lnTo>
                    <a:pt x="3303" y="1201"/>
                  </a:lnTo>
                  <a:lnTo>
                    <a:pt x="2969" y="1335"/>
                  </a:lnTo>
                  <a:lnTo>
                    <a:pt x="2836" y="1368"/>
                  </a:lnTo>
                  <a:cubicBezTo>
                    <a:pt x="2602" y="1468"/>
                    <a:pt x="2369" y="1535"/>
                    <a:pt x="2135" y="1568"/>
                  </a:cubicBezTo>
                  <a:cubicBezTo>
                    <a:pt x="2085" y="1585"/>
                    <a:pt x="2035" y="1593"/>
                    <a:pt x="1985" y="1593"/>
                  </a:cubicBezTo>
                  <a:cubicBezTo>
                    <a:pt x="1935" y="1593"/>
                    <a:pt x="1885" y="1585"/>
                    <a:pt x="1835" y="1568"/>
                  </a:cubicBezTo>
                  <a:cubicBezTo>
                    <a:pt x="1768" y="1568"/>
                    <a:pt x="1735" y="1535"/>
                    <a:pt x="1668" y="1502"/>
                  </a:cubicBezTo>
                  <a:cubicBezTo>
                    <a:pt x="1501" y="1402"/>
                    <a:pt x="1468" y="1268"/>
                    <a:pt x="1802" y="1068"/>
                  </a:cubicBezTo>
                  <a:cubicBezTo>
                    <a:pt x="2015" y="940"/>
                    <a:pt x="2243" y="880"/>
                    <a:pt x="2467" y="880"/>
                  </a:cubicBezTo>
                  <a:cubicBezTo>
                    <a:pt x="2592" y="880"/>
                    <a:pt x="2716" y="899"/>
                    <a:pt x="2836" y="935"/>
                  </a:cubicBezTo>
                  <a:lnTo>
                    <a:pt x="3570" y="234"/>
                  </a:lnTo>
                  <a:cubicBezTo>
                    <a:pt x="3248" y="132"/>
                    <a:pt x="2921" y="81"/>
                    <a:pt x="2598" y="81"/>
                  </a:cubicBezTo>
                  <a:cubicBezTo>
                    <a:pt x="2184" y="81"/>
                    <a:pt x="1777" y="165"/>
                    <a:pt x="1401" y="334"/>
                  </a:cubicBez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8"/>
            <p:cNvSpPr/>
            <p:nvPr/>
          </p:nvSpPr>
          <p:spPr>
            <a:xfrm>
              <a:off x="3840600" y="2754050"/>
              <a:ext cx="15025" cy="25050"/>
            </a:xfrm>
            <a:custGeom>
              <a:avLst/>
              <a:gdLst/>
              <a:ahLst/>
              <a:cxnLst/>
              <a:rect l="l" t="t" r="r" b="b"/>
              <a:pathLst>
                <a:path w="601" h="1002" extrusionOk="0">
                  <a:moveTo>
                    <a:pt x="0" y="1"/>
                  </a:moveTo>
                  <a:lnTo>
                    <a:pt x="0" y="634"/>
                  </a:lnTo>
                  <a:lnTo>
                    <a:pt x="601" y="1001"/>
                  </a:lnTo>
                  <a:lnTo>
                    <a:pt x="601" y="33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8"/>
            <p:cNvSpPr/>
            <p:nvPr/>
          </p:nvSpPr>
          <p:spPr>
            <a:xfrm>
              <a:off x="3721350" y="2675650"/>
              <a:ext cx="35050" cy="11700"/>
            </a:xfrm>
            <a:custGeom>
              <a:avLst/>
              <a:gdLst/>
              <a:ahLst/>
              <a:cxnLst/>
              <a:rect l="l" t="t" r="r" b="b"/>
              <a:pathLst>
                <a:path w="1402" h="468" extrusionOk="0">
                  <a:moveTo>
                    <a:pt x="801" y="1"/>
                  </a:moveTo>
                  <a:lnTo>
                    <a:pt x="0" y="468"/>
                  </a:lnTo>
                  <a:lnTo>
                    <a:pt x="801" y="68"/>
                  </a:lnTo>
                  <a:lnTo>
                    <a:pt x="1401" y="335"/>
                  </a:lnTo>
                  <a:lnTo>
                    <a:pt x="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8"/>
            <p:cNvSpPr/>
            <p:nvPr/>
          </p:nvSpPr>
          <p:spPr>
            <a:xfrm>
              <a:off x="3766375" y="2680675"/>
              <a:ext cx="44225" cy="20875"/>
            </a:xfrm>
            <a:custGeom>
              <a:avLst/>
              <a:gdLst/>
              <a:ahLst/>
              <a:cxnLst/>
              <a:rect l="l" t="t" r="r" b="b"/>
              <a:pathLst>
                <a:path w="1769" h="835" extrusionOk="0">
                  <a:moveTo>
                    <a:pt x="1769" y="0"/>
                  </a:moveTo>
                  <a:lnTo>
                    <a:pt x="1035" y="667"/>
                  </a:lnTo>
                  <a:cubicBezTo>
                    <a:pt x="920" y="621"/>
                    <a:pt x="798" y="599"/>
                    <a:pt x="674" y="599"/>
                  </a:cubicBezTo>
                  <a:cubicBezTo>
                    <a:pt x="438" y="599"/>
                    <a:pt x="198" y="681"/>
                    <a:pt x="1" y="834"/>
                  </a:cubicBezTo>
                  <a:cubicBezTo>
                    <a:pt x="181" y="714"/>
                    <a:pt x="397" y="654"/>
                    <a:pt x="613" y="654"/>
                  </a:cubicBezTo>
                  <a:cubicBezTo>
                    <a:pt x="757" y="654"/>
                    <a:pt x="901" y="681"/>
                    <a:pt x="1035" y="734"/>
                  </a:cubicBez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8"/>
            <p:cNvSpPr/>
            <p:nvPr/>
          </p:nvSpPr>
          <p:spPr>
            <a:xfrm>
              <a:off x="3783050" y="2738200"/>
              <a:ext cx="29225" cy="23375"/>
            </a:xfrm>
            <a:custGeom>
              <a:avLst/>
              <a:gdLst/>
              <a:ahLst/>
              <a:cxnLst/>
              <a:rect l="l" t="t" r="r" b="b"/>
              <a:pathLst>
                <a:path w="1169" h="935" extrusionOk="0">
                  <a:moveTo>
                    <a:pt x="768" y="1"/>
                  </a:moveTo>
                  <a:lnTo>
                    <a:pt x="1" y="735"/>
                  </a:lnTo>
                  <a:cubicBezTo>
                    <a:pt x="134" y="801"/>
                    <a:pt x="268" y="835"/>
                    <a:pt x="401" y="868"/>
                  </a:cubicBezTo>
                  <a:cubicBezTo>
                    <a:pt x="668" y="901"/>
                    <a:pt x="901" y="935"/>
                    <a:pt x="1168" y="935"/>
                  </a:cubicBezTo>
                  <a:cubicBezTo>
                    <a:pt x="801" y="935"/>
                    <a:pt x="434" y="835"/>
                    <a:pt x="101" y="701"/>
                  </a:cubicBezTo>
                  <a:lnTo>
                    <a:pt x="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8"/>
            <p:cNvSpPr/>
            <p:nvPr/>
          </p:nvSpPr>
          <p:spPr>
            <a:xfrm>
              <a:off x="3840600" y="2750725"/>
              <a:ext cx="35050" cy="11700"/>
            </a:xfrm>
            <a:custGeom>
              <a:avLst/>
              <a:gdLst/>
              <a:ahLst/>
              <a:cxnLst/>
              <a:rect l="l" t="t" r="r" b="b"/>
              <a:pathLst>
                <a:path w="1402" h="468" extrusionOk="0">
                  <a:moveTo>
                    <a:pt x="1401" y="0"/>
                  </a:moveTo>
                  <a:lnTo>
                    <a:pt x="601" y="400"/>
                  </a:lnTo>
                  <a:lnTo>
                    <a:pt x="0" y="134"/>
                  </a:lnTo>
                  <a:lnTo>
                    <a:pt x="601" y="467"/>
                  </a:lnTo>
                  <a:lnTo>
                    <a:pt x="1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8"/>
            <p:cNvSpPr/>
            <p:nvPr/>
          </p:nvSpPr>
          <p:spPr>
            <a:xfrm>
              <a:off x="3607925" y="2618900"/>
              <a:ext cx="191000" cy="106825"/>
            </a:xfrm>
            <a:custGeom>
              <a:avLst/>
              <a:gdLst/>
              <a:ahLst/>
              <a:cxnLst/>
              <a:rect l="l" t="t" r="r" b="b"/>
              <a:pathLst>
                <a:path w="7640" h="4273" extrusionOk="0">
                  <a:moveTo>
                    <a:pt x="7436" y="1"/>
                  </a:moveTo>
                  <a:cubicBezTo>
                    <a:pt x="5603" y="1"/>
                    <a:pt x="3777" y="435"/>
                    <a:pt x="2169" y="1304"/>
                  </a:cubicBezTo>
                  <a:cubicBezTo>
                    <a:pt x="768" y="2104"/>
                    <a:pt x="1" y="3138"/>
                    <a:pt x="1" y="4272"/>
                  </a:cubicBezTo>
                  <a:cubicBezTo>
                    <a:pt x="1" y="4272"/>
                    <a:pt x="67" y="2705"/>
                    <a:pt x="2202" y="1404"/>
                  </a:cubicBezTo>
                  <a:cubicBezTo>
                    <a:pt x="4337" y="136"/>
                    <a:pt x="7640" y="3"/>
                    <a:pt x="7640" y="3"/>
                  </a:cubicBezTo>
                  <a:cubicBezTo>
                    <a:pt x="7572" y="1"/>
                    <a:pt x="7504" y="1"/>
                    <a:pt x="7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8"/>
            <p:cNvSpPr/>
            <p:nvPr/>
          </p:nvSpPr>
          <p:spPr>
            <a:xfrm>
              <a:off x="3783050" y="2712350"/>
              <a:ext cx="221850" cy="128200"/>
            </a:xfrm>
            <a:custGeom>
              <a:avLst/>
              <a:gdLst/>
              <a:ahLst/>
              <a:cxnLst/>
              <a:rect l="l" t="t" r="r" b="b"/>
              <a:pathLst>
                <a:path w="8874" h="5128" extrusionOk="0">
                  <a:moveTo>
                    <a:pt x="8540" y="1"/>
                  </a:moveTo>
                  <a:cubicBezTo>
                    <a:pt x="8540" y="2"/>
                    <a:pt x="8873" y="2203"/>
                    <a:pt x="6105" y="3703"/>
                  </a:cubicBezTo>
                  <a:cubicBezTo>
                    <a:pt x="3692" y="5028"/>
                    <a:pt x="785" y="5106"/>
                    <a:pt x="134" y="5106"/>
                  </a:cubicBezTo>
                  <a:cubicBezTo>
                    <a:pt x="47" y="5106"/>
                    <a:pt x="1" y="5104"/>
                    <a:pt x="1" y="5104"/>
                  </a:cubicBezTo>
                  <a:lnTo>
                    <a:pt x="1" y="5104"/>
                  </a:lnTo>
                  <a:cubicBezTo>
                    <a:pt x="255" y="5120"/>
                    <a:pt x="509" y="5128"/>
                    <a:pt x="763" y="5128"/>
                  </a:cubicBezTo>
                  <a:cubicBezTo>
                    <a:pt x="2674" y="5128"/>
                    <a:pt x="4560" y="4683"/>
                    <a:pt x="6239" y="3770"/>
                  </a:cubicBezTo>
                  <a:cubicBezTo>
                    <a:pt x="8040" y="2736"/>
                    <a:pt x="8807" y="1368"/>
                    <a:pt x="8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8"/>
            <p:cNvSpPr/>
            <p:nvPr/>
          </p:nvSpPr>
          <p:spPr>
            <a:xfrm>
              <a:off x="3947350" y="2925425"/>
              <a:ext cx="398625" cy="231025"/>
            </a:xfrm>
            <a:custGeom>
              <a:avLst/>
              <a:gdLst/>
              <a:ahLst/>
              <a:cxnLst/>
              <a:rect l="l" t="t" r="r" b="b"/>
              <a:pathLst>
                <a:path w="15945" h="9241" extrusionOk="0">
                  <a:moveTo>
                    <a:pt x="7956" y="0"/>
                  </a:moveTo>
                  <a:cubicBezTo>
                    <a:pt x="5913" y="0"/>
                    <a:pt x="3870" y="451"/>
                    <a:pt x="2302" y="1351"/>
                  </a:cubicBezTo>
                  <a:cubicBezTo>
                    <a:pt x="1535" y="1752"/>
                    <a:pt x="867" y="2352"/>
                    <a:pt x="400" y="3119"/>
                  </a:cubicBezTo>
                  <a:lnTo>
                    <a:pt x="0" y="3119"/>
                  </a:lnTo>
                  <a:lnTo>
                    <a:pt x="0" y="4787"/>
                  </a:lnTo>
                  <a:cubicBezTo>
                    <a:pt x="33" y="5921"/>
                    <a:pt x="834" y="7022"/>
                    <a:pt x="2335" y="7889"/>
                  </a:cubicBezTo>
                  <a:cubicBezTo>
                    <a:pt x="3886" y="8790"/>
                    <a:pt x="5929" y="9240"/>
                    <a:pt x="7972" y="9240"/>
                  </a:cubicBezTo>
                  <a:cubicBezTo>
                    <a:pt x="10016" y="9240"/>
                    <a:pt x="12059" y="8790"/>
                    <a:pt x="13610" y="7889"/>
                  </a:cubicBezTo>
                  <a:cubicBezTo>
                    <a:pt x="15111" y="7022"/>
                    <a:pt x="15878" y="5921"/>
                    <a:pt x="15945" y="4787"/>
                  </a:cubicBezTo>
                  <a:lnTo>
                    <a:pt x="15945" y="3119"/>
                  </a:lnTo>
                  <a:lnTo>
                    <a:pt x="15511" y="3119"/>
                  </a:lnTo>
                  <a:cubicBezTo>
                    <a:pt x="15044" y="2352"/>
                    <a:pt x="14377" y="1752"/>
                    <a:pt x="13610" y="1351"/>
                  </a:cubicBezTo>
                  <a:cubicBezTo>
                    <a:pt x="12042" y="451"/>
                    <a:pt x="9999" y="0"/>
                    <a:pt x="79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8"/>
            <p:cNvSpPr/>
            <p:nvPr/>
          </p:nvSpPr>
          <p:spPr>
            <a:xfrm>
              <a:off x="3927325" y="2887900"/>
              <a:ext cx="437850" cy="231025"/>
            </a:xfrm>
            <a:custGeom>
              <a:avLst/>
              <a:gdLst/>
              <a:ahLst/>
              <a:cxnLst/>
              <a:rect l="l" t="t" r="r" b="b"/>
              <a:pathLst>
                <a:path w="17514" h="9241" extrusionOk="0">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8"/>
            <p:cNvSpPr/>
            <p:nvPr/>
          </p:nvSpPr>
          <p:spPr>
            <a:xfrm>
              <a:off x="3927325" y="2887900"/>
              <a:ext cx="437850" cy="231025"/>
            </a:xfrm>
            <a:custGeom>
              <a:avLst/>
              <a:gdLst/>
              <a:ahLst/>
              <a:cxnLst/>
              <a:rect l="l" t="t" r="r" b="b"/>
              <a:pathLst>
                <a:path w="17514" h="9241" extrusionOk="0">
                  <a:moveTo>
                    <a:pt x="8757" y="0"/>
                  </a:moveTo>
                  <a:cubicBezTo>
                    <a:pt x="6714" y="0"/>
                    <a:pt x="4671" y="451"/>
                    <a:pt x="3103" y="1351"/>
                  </a:cubicBezTo>
                  <a:cubicBezTo>
                    <a:pt x="1" y="3153"/>
                    <a:pt x="1" y="6088"/>
                    <a:pt x="3103" y="7889"/>
                  </a:cubicBezTo>
                  <a:cubicBezTo>
                    <a:pt x="4671" y="8790"/>
                    <a:pt x="6714" y="9240"/>
                    <a:pt x="8757" y="9240"/>
                  </a:cubicBezTo>
                  <a:cubicBezTo>
                    <a:pt x="10800" y="9240"/>
                    <a:pt x="12843" y="8790"/>
                    <a:pt x="14411" y="7889"/>
                  </a:cubicBezTo>
                  <a:cubicBezTo>
                    <a:pt x="17513" y="6088"/>
                    <a:pt x="17513" y="3153"/>
                    <a:pt x="14411" y="1351"/>
                  </a:cubicBezTo>
                  <a:cubicBezTo>
                    <a:pt x="12843" y="451"/>
                    <a:pt x="10800" y="0"/>
                    <a:pt x="8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8"/>
            <p:cNvSpPr/>
            <p:nvPr/>
          </p:nvSpPr>
          <p:spPr>
            <a:xfrm>
              <a:off x="4014050" y="2932300"/>
              <a:ext cx="264375" cy="142850"/>
            </a:xfrm>
            <a:custGeom>
              <a:avLst/>
              <a:gdLst/>
              <a:ahLst/>
              <a:cxnLst/>
              <a:rect l="l" t="t" r="r" b="b"/>
              <a:pathLst>
                <a:path w="10575" h="5714" extrusionOk="0">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8"/>
            <p:cNvSpPr/>
            <p:nvPr/>
          </p:nvSpPr>
          <p:spPr>
            <a:xfrm>
              <a:off x="4014050" y="2932300"/>
              <a:ext cx="264375" cy="142850"/>
            </a:xfrm>
            <a:custGeom>
              <a:avLst/>
              <a:gdLst/>
              <a:ahLst/>
              <a:cxnLst/>
              <a:rect l="l" t="t" r="r" b="b"/>
              <a:pathLst>
                <a:path w="10575" h="5714" extrusionOk="0">
                  <a:moveTo>
                    <a:pt x="5288" y="1"/>
                  </a:moveTo>
                  <a:cubicBezTo>
                    <a:pt x="4029" y="1"/>
                    <a:pt x="2769" y="259"/>
                    <a:pt x="1602" y="776"/>
                  </a:cubicBezTo>
                  <a:cubicBezTo>
                    <a:pt x="568" y="1310"/>
                    <a:pt x="1" y="2044"/>
                    <a:pt x="1" y="2878"/>
                  </a:cubicBezTo>
                  <a:cubicBezTo>
                    <a:pt x="1" y="3678"/>
                    <a:pt x="568" y="4379"/>
                    <a:pt x="1602" y="4912"/>
                  </a:cubicBezTo>
                  <a:cubicBezTo>
                    <a:pt x="2769" y="5446"/>
                    <a:pt x="4029" y="5713"/>
                    <a:pt x="5288" y="5713"/>
                  </a:cubicBezTo>
                  <a:cubicBezTo>
                    <a:pt x="6547" y="5713"/>
                    <a:pt x="7806" y="5446"/>
                    <a:pt x="8974" y="4912"/>
                  </a:cubicBezTo>
                  <a:cubicBezTo>
                    <a:pt x="10008" y="4379"/>
                    <a:pt x="10575" y="3678"/>
                    <a:pt x="10575" y="2878"/>
                  </a:cubicBezTo>
                  <a:cubicBezTo>
                    <a:pt x="10575" y="2044"/>
                    <a:pt x="10008" y="1310"/>
                    <a:pt x="8974" y="776"/>
                  </a:cubicBezTo>
                  <a:cubicBezTo>
                    <a:pt x="7806" y="259"/>
                    <a:pt x="6547" y="1"/>
                    <a:pt x="5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8"/>
            <p:cNvSpPr/>
            <p:nvPr/>
          </p:nvSpPr>
          <p:spPr>
            <a:xfrm>
              <a:off x="3955675" y="2896650"/>
              <a:ext cx="381975" cy="213525"/>
            </a:xfrm>
            <a:custGeom>
              <a:avLst/>
              <a:gdLst/>
              <a:ahLst/>
              <a:cxnLst/>
              <a:rect l="l" t="t" r="r" b="b"/>
              <a:pathLst>
                <a:path w="15279" h="8541" extrusionOk="0">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8"/>
            <p:cNvSpPr/>
            <p:nvPr/>
          </p:nvSpPr>
          <p:spPr>
            <a:xfrm>
              <a:off x="3955675" y="2896650"/>
              <a:ext cx="381975" cy="213525"/>
            </a:xfrm>
            <a:custGeom>
              <a:avLst/>
              <a:gdLst/>
              <a:ahLst/>
              <a:cxnLst/>
              <a:rect l="l" t="t" r="r" b="b"/>
              <a:pathLst>
                <a:path w="15279" h="8541" extrusionOk="0">
                  <a:moveTo>
                    <a:pt x="7623" y="1402"/>
                  </a:moveTo>
                  <a:cubicBezTo>
                    <a:pt x="8882" y="1402"/>
                    <a:pt x="10141" y="1668"/>
                    <a:pt x="11309" y="2202"/>
                  </a:cubicBezTo>
                  <a:cubicBezTo>
                    <a:pt x="12343" y="2736"/>
                    <a:pt x="12910" y="3470"/>
                    <a:pt x="12910" y="4270"/>
                  </a:cubicBezTo>
                  <a:cubicBezTo>
                    <a:pt x="12910" y="5104"/>
                    <a:pt x="12343" y="5805"/>
                    <a:pt x="11309" y="6338"/>
                  </a:cubicBezTo>
                  <a:cubicBezTo>
                    <a:pt x="10141" y="6856"/>
                    <a:pt x="8882" y="7114"/>
                    <a:pt x="7623" y="7114"/>
                  </a:cubicBezTo>
                  <a:cubicBezTo>
                    <a:pt x="6364" y="7114"/>
                    <a:pt x="5104" y="6856"/>
                    <a:pt x="3937" y="6338"/>
                  </a:cubicBezTo>
                  <a:cubicBezTo>
                    <a:pt x="2903" y="5805"/>
                    <a:pt x="2336" y="5104"/>
                    <a:pt x="2336" y="4270"/>
                  </a:cubicBezTo>
                  <a:cubicBezTo>
                    <a:pt x="2336" y="3470"/>
                    <a:pt x="2903" y="2736"/>
                    <a:pt x="3937" y="2202"/>
                  </a:cubicBezTo>
                  <a:cubicBezTo>
                    <a:pt x="5104" y="1668"/>
                    <a:pt x="6364" y="1402"/>
                    <a:pt x="7623" y="1402"/>
                  </a:cubicBezTo>
                  <a:close/>
                  <a:moveTo>
                    <a:pt x="7627" y="1"/>
                  </a:moveTo>
                  <a:cubicBezTo>
                    <a:pt x="5755" y="1"/>
                    <a:pt x="3887" y="434"/>
                    <a:pt x="2169" y="1302"/>
                  </a:cubicBezTo>
                  <a:cubicBezTo>
                    <a:pt x="768" y="2102"/>
                    <a:pt x="1" y="3170"/>
                    <a:pt x="1" y="4270"/>
                  </a:cubicBezTo>
                  <a:cubicBezTo>
                    <a:pt x="1" y="5371"/>
                    <a:pt x="768" y="6439"/>
                    <a:pt x="2169" y="7239"/>
                  </a:cubicBezTo>
                  <a:cubicBezTo>
                    <a:pt x="3887" y="8106"/>
                    <a:pt x="5755" y="8540"/>
                    <a:pt x="7627" y="8540"/>
                  </a:cubicBezTo>
                  <a:cubicBezTo>
                    <a:pt x="9499" y="8540"/>
                    <a:pt x="11375" y="8106"/>
                    <a:pt x="13110" y="7239"/>
                  </a:cubicBezTo>
                  <a:cubicBezTo>
                    <a:pt x="14478" y="6439"/>
                    <a:pt x="15278" y="5371"/>
                    <a:pt x="15278" y="4270"/>
                  </a:cubicBezTo>
                  <a:cubicBezTo>
                    <a:pt x="15278" y="3170"/>
                    <a:pt x="14478" y="2102"/>
                    <a:pt x="13110" y="1302"/>
                  </a:cubicBezTo>
                  <a:cubicBezTo>
                    <a:pt x="11375" y="434"/>
                    <a:pt x="9499" y="1"/>
                    <a:pt x="7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8"/>
            <p:cNvSpPr/>
            <p:nvPr/>
          </p:nvSpPr>
          <p:spPr>
            <a:xfrm>
              <a:off x="4009050" y="2938775"/>
              <a:ext cx="275225" cy="129275"/>
            </a:xfrm>
            <a:custGeom>
              <a:avLst/>
              <a:gdLst/>
              <a:ahLst/>
              <a:cxnLst/>
              <a:rect l="l" t="t" r="r" b="b"/>
              <a:pathLst>
                <a:path w="11009" h="5171" extrusionOk="0">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8"/>
            <p:cNvSpPr/>
            <p:nvPr/>
          </p:nvSpPr>
          <p:spPr>
            <a:xfrm>
              <a:off x="4009050" y="2938775"/>
              <a:ext cx="275225" cy="129275"/>
            </a:xfrm>
            <a:custGeom>
              <a:avLst/>
              <a:gdLst/>
              <a:ahLst/>
              <a:cxnLst/>
              <a:rect l="l" t="t" r="r" b="b"/>
              <a:pathLst>
                <a:path w="11009" h="5171" extrusionOk="0">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8"/>
            <p:cNvSpPr/>
            <p:nvPr/>
          </p:nvSpPr>
          <p:spPr>
            <a:xfrm>
              <a:off x="4009050" y="2938775"/>
              <a:ext cx="275225" cy="129275"/>
            </a:xfrm>
            <a:custGeom>
              <a:avLst/>
              <a:gdLst/>
              <a:ahLst/>
              <a:cxnLst/>
              <a:rect l="l" t="t" r="r" b="b"/>
              <a:pathLst>
                <a:path w="11009" h="5171" extrusionOk="0">
                  <a:moveTo>
                    <a:pt x="5488" y="0"/>
                  </a:moveTo>
                  <a:cubicBezTo>
                    <a:pt x="4204" y="0"/>
                    <a:pt x="2919" y="250"/>
                    <a:pt x="1935" y="751"/>
                  </a:cubicBezTo>
                  <a:cubicBezTo>
                    <a:pt x="1" y="1751"/>
                    <a:pt x="1" y="3386"/>
                    <a:pt x="1935" y="4420"/>
                  </a:cubicBezTo>
                  <a:cubicBezTo>
                    <a:pt x="2919" y="4920"/>
                    <a:pt x="4204" y="5171"/>
                    <a:pt x="5488" y="5171"/>
                  </a:cubicBezTo>
                  <a:cubicBezTo>
                    <a:pt x="6772" y="5171"/>
                    <a:pt x="8056" y="4920"/>
                    <a:pt x="9040" y="4420"/>
                  </a:cubicBezTo>
                  <a:cubicBezTo>
                    <a:pt x="11008" y="3386"/>
                    <a:pt x="11008" y="1785"/>
                    <a:pt x="9040" y="751"/>
                  </a:cubicBezTo>
                  <a:cubicBezTo>
                    <a:pt x="8056" y="250"/>
                    <a:pt x="6772" y="0"/>
                    <a:pt x="54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8"/>
            <p:cNvSpPr/>
            <p:nvPr/>
          </p:nvSpPr>
          <p:spPr>
            <a:xfrm>
              <a:off x="4022400" y="2956275"/>
              <a:ext cx="248525" cy="111775"/>
            </a:xfrm>
            <a:custGeom>
              <a:avLst/>
              <a:gdLst/>
              <a:ahLst/>
              <a:cxnLst/>
              <a:rect l="l" t="t" r="r" b="b"/>
              <a:pathLst>
                <a:path w="9941" h="4471" extrusionOk="0">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8"/>
            <p:cNvSpPr/>
            <p:nvPr/>
          </p:nvSpPr>
          <p:spPr>
            <a:xfrm>
              <a:off x="4022400" y="2956275"/>
              <a:ext cx="248525" cy="111775"/>
            </a:xfrm>
            <a:custGeom>
              <a:avLst/>
              <a:gdLst/>
              <a:ahLst/>
              <a:cxnLst/>
              <a:rect l="l" t="t" r="r" b="b"/>
              <a:pathLst>
                <a:path w="9941" h="4471" extrusionOk="0">
                  <a:moveTo>
                    <a:pt x="4954" y="1"/>
                  </a:moveTo>
                  <a:cubicBezTo>
                    <a:pt x="3670" y="1"/>
                    <a:pt x="2385" y="251"/>
                    <a:pt x="1401" y="751"/>
                  </a:cubicBezTo>
                  <a:cubicBezTo>
                    <a:pt x="601" y="1151"/>
                    <a:pt x="134" y="1685"/>
                    <a:pt x="0" y="2219"/>
                  </a:cubicBezTo>
                  <a:cubicBezTo>
                    <a:pt x="134" y="2753"/>
                    <a:pt x="601" y="3286"/>
                    <a:pt x="1401" y="3720"/>
                  </a:cubicBezTo>
                  <a:cubicBezTo>
                    <a:pt x="2385" y="4220"/>
                    <a:pt x="3670" y="4471"/>
                    <a:pt x="4954" y="4471"/>
                  </a:cubicBezTo>
                  <a:cubicBezTo>
                    <a:pt x="6238" y="4471"/>
                    <a:pt x="7522" y="4220"/>
                    <a:pt x="8506" y="3720"/>
                  </a:cubicBezTo>
                  <a:cubicBezTo>
                    <a:pt x="9307" y="3286"/>
                    <a:pt x="9774" y="2753"/>
                    <a:pt x="9941" y="2219"/>
                  </a:cubicBezTo>
                  <a:cubicBezTo>
                    <a:pt x="9807" y="1685"/>
                    <a:pt x="9307" y="1151"/>
                    <a:pt x="8506" y="751"/>
                  </a:cubicBezTo>
                  <a:cubicBezTo>
                    <a:pt x="7522" y="251"/>
                    <a:pt x="6238" y="1"/>
                    <a:pt x="49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8"/>
            <p:cNvSpPr/>
            <p:nvPr/>
          </p:nvSpPr>
          <p:spPr>
            <a:xfrm>
              <a:off x="4139975" y="2959200"/>
              <a:ext cx="18375" cy="36725"/>
            </a:xfrm>
            <a:custGeom>
              <a:avLst/>
              <a:gdLst/>
              <a:ahLst/>
              <a:cxnLst/>
              <a:rect l="l" t="t" r="r" b="b"/>
              <a:pathLst>
                <a:path w="735" h="1469" extrusionOk="0">
                  <a:moveTo>
                    <a:pt x="734" y="0"/>
                  </a:moveTo>
                  <a:lnTo>
                    <a:pt x="1" y="701"/>
                  </a:lnTo>
                  <a:lnTo>
                    <a:pt x="1" y="1468"/>
                  </a:lnTo>
                  <a:lnTo>
                    <a:pt x="468" y="1001"/>
                  </a:lnTo>
                  <a:lnTo>
                    <a:pt x="734" y="734"/>
                  </a:ln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8"/>
            <p:cNvSpPr/>
            <p:nvPr/>
          </p:nvSpPr>
          <p:spPr>
            <a:xfrm>
              <a:off x="4139975" y="2959200"/>
              <a:ext cx="18375" cy="36725"/>
            </a:xfrm>
            <a:custGeom>
              <a:avLst/>
              <a:gdLst/>
              <a:ahLst/>
              <a:cxnLst/>
              <a:rect l="l" t="t" r="r" b="b"/>
              <a:pathLst>
                <a:path w="735" h="1469" extrusionOk="0">
                  <a:moveTo>
                    <a:pt x="734" y="0"/>
                  </a:moveTo>
                  <a:lnTo>
                    <a:pt x="1" y="701"/>
                  </a:lnTo>
                  <a:lnTo>
                    <a:pt x="1" y="1468"/>
                  </a:lnTo>
                  <a:lnTo>
                    <a:pt x="468" y="1001"/>
                  </a:lnTo>
                  <a:lnTo>
                    <a:pt x="734" y="734"/>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8"/>
            <p:cNvSpPr/>
            <p:nvPr/>
          </p:nvSpPr>
          <p:spPr>
            <a:xfrm>
              <a:off x="4105775" y="2974700"/>
              <a:ext cx="34225" cy="17875"/>
            </a:xfrm>
            <a:custGeom>
              <a:avLst/>
              <a:gdLst/>
              <a:ahLst/>
              <a:cxnLst/>
              <a:rect l="l" t="t" r="r" b="b"/>
              <a:pathLst>
                <a:path w="1369" h="715" extrusionOk="0">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8"/>
            <p:cNvSpPr/>
            <p:nvPr/>
          </p:nvSpPr>
          <p:spPr>
            <a:xfrm>
              <a:off x="4105775" y="2974700"/>
              <a:ext cx="34225" cy="17875"/>
            </a:xfrm>
            <a:custGeom>
              <a:avLst/>
              <a:gdLst/>
              <a:ahLst/>
              <a:cxnLst/>
              <a:rect l="l" t="t" r="r" b="b"/>
              <a:pathLst>
                <a:path w="1369" h="715" extrusionOk="0">
                  <a:moveTo>
                    <a:pt x="957" y="1"/>
                  </a:moveTo>
                  <a:cubicBezTo>
                    <a:pt x="747" y="1"/>
                    <a:pt x="535" y="61"/>
                    <a:pt x="335" y="181"/>
                  </a:cubicBezTo>
                  <a:cubicBezTo>
                    <a:pt x="1" y="381"/>
                    <a:pt x="34" y="548"/>
                    <a:pt x="201" y="648"/>
                  </a:cubicBezTo>
                  <a:cubicBezTo>
                    <a:pt x="268" y="681"/>
                    <a:pt x="301" y="681"/>
                    <a:pt x="368" y="715"/>
                  </a:cubicBezTo>
                  <a:lnTo>
                    <a:pt x="668" y="715"/>
                  </a:lnTo>
                  <a:cubicBezTo>
                    <a:pt x="902" y="648"/>
                    <a:pt x="1135" y="581"/>
                    <a:pt x="1369" y="515"/>
                  </a:cubicBezTo>
                  <a:lnTo>
                    <a:pt x="1369" y="81"/>
                  </a:lnTo>
                  <a:cubicBezTo>
                    <a:pt x="1235" y="28"/>
                    <a:pt x="1096" y="1"/>
                    <a:pt x="9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8"/>
            <p:cNvSpPr/>
            <p:nvPr/>
          </p:nvSpPr>
          <p:spPr>
            <a:xfrm>
              <a:off x="4069100" y="2964200"/>
              <a:ext cx="154300" cy="91750"/>
            </a:xfrm>
            <a:custGeom>
              <a:avLst/>
              <a:gdLst/>
              <a:ahLst/>
              <a:cxnLst/>
              <a:rect l="l" t="t" r="r" b="b"/>
              <a:pathLst>
                <a:path w="6172" h="3670" extrusionOk="0">
                  <a:moveTo>
                    <a:pt x="0" y="1"/>
                  </a:moveTo>
                  <a:lnTo>
                    <a:pt x="0" y="634"/>
                  </a:lnTo>
                  <a:lnTo>
                    <a:pt x="200" y="768"/>
                  </a:lnTo>
                  <a:lnTo>
                    <a:pt x="183" y="837"/>
                  </a:lnTo>
                  <a:lnTo>
                    <a:pt x="183" y="837"/>
                  </a:lnTo>
                  <a:cubicBezTo>
                    <a:pt x="257" y="643"/>
                    <a:pt x="401" y="468"/>
                    <a:pt x="601" y="367"/>
                  </a:cubicBezTo>
                  <a:lnTo>
                    <a:pt x="0" y="1"/>
                  </a:lnTo>
                  <a:close/>
                  <a:moveTo>
                    <a:pt x="183" y="837"/>
                  </a:moveTo>
                  <a:cubicBezTo>
                    <a:pt x="159" y="901"/>
                    <a:pt x="142" y="968"/>
                    <a:pt x="134" y="1035"/>
                  </a:cubicBezTo>
                  <a:lnTo>
                    <a:pt x="183" y="837"/>
                  </a:lnTo>
                  <a:close/>
                  <a:moveTo>
                    <a:pt x="134" y="1035"/>
                  </a:moveTo>
                  <a:lnTo>
                    <a:pt x="134" y="1668"/>
                  </a:lnTo>
                  <a:cubicBezTo>
                    <a:pt x="134" y="1902"/>
                    <a:pt x="300" y="2135"/>
                    <a:pt x="667" y="2336"/>
                  </a:cubicBezTo>
                  <a:cubicBezTo>
                    <a:pt x="1032" y="2529"/>
                    <a:pt x="1424" y="2625"/>
                    <a:pt x="1817" y="2625"/>
                  </a:cubicBezTo>
                  <a:cubicBezTo>
                    <a:pt x="2036" y="2625"/>
                    <a:pt x="2254" y="2595"/>
                    <a:pt x="2469" y="2536"/>
                  </a:cubicBezTo>
                  <a:lnTo>
                    <a:pt x="2836" y="2436"/>
                  </a:lnTo>
                  <a:lnTo>
                    <a:pt x="3236" y="2035"/>
                  </a:lnTo>
                  <a:cubicBezTo>
                    <a:pt x="3395" y="2107"/>
                    <a:pt x="3566" y="2142"/>
                    <a:pt x="3736" y="2142"/>
                  </a:cubicBezTo>
                  <a:cubicBezTo>
                    <a:pt x="3959" y="2142"/>
                    <a:pt x="4181" y="2082"/>
                    <a:pt x="4370" y="1969"/>
                  </a:cubicBezTo>
                  <a:cubicBezTo>
                    <a:pt x="4637" y="1835"/>
                    <a:pt x="4704" y="1668"/>
                    <a:pt x="4470" y="1502"/>
                  </a:cubicBezTo>
                  <a:cubicBezTo>
                    <a:pt x="4370" y="1452"/>
                    <a:pt x="4266" y="1431"/>
                    <a:pt x="4155" y="1431"/>
                  </a:cubicBezTo>
                  <a:cubicBezTo>
                    <a:pt x="3824" y="1431"/>
                    <a:pt x="3436" y="1618"/>
                    <a:pt x="2936" y="1768"/>
                  </a:cubicBezTo>
                  <a:cubicBezTo>
                    <a:pt x="2587" y="1911"/>
                    <a:pt x="2216" y="1986"/>
                    <a:pt x="1847" y="1986"/>
                  </a:cubicBezTo>
                  <a:cubicBezTo>
                    <a:pt x="1440" y="1986"/>
                    <a:pt x="1035" y="1894"/>
                    <a:pt x="667" y="1702"/>
                  </a:cubicBezTo>
                  <a:cubicBezTo>
                    <a:pt x="334" y="1502"/>
                    <a:pt x="134" y="1268"/>
                    <a:pt x="134" y="1035"/>
                  </a:cubicBezTo>
                  <a:close/>
                  <a:moveTo>
                    <a:pt x="6171" y="2602"/>
                  </a:moveTo>
                  <a:lnTo>
                    <a:pt x="5371" y="3036"/>
                  </a:lnTo>
                  <a:lnTo>
                    <a:pt x="4770" y="2702"/>
                  </a:lnTo>
                  <a:cubicBezTo>
                    <a:pt x="4345" y="2892"/>
                    <a:pt x="3903" y="2980"/>
                    <a:pt x="3456" y="2980"/>
                  </a:cubicBezTo>
                  <a:cubicBezTo>
                    <a:pt x="3272" y="2980"/>
                    <a:pt x="3087" y="2965"/>
                    <a:pt x="2902" y="2936"/>
                  </a:cubicBezTo>
                  <a:cubicBezTo>
                    <a:pt x="2736" y="2903"/>
                    <a:pt x="2602" y="2869"/>
                    <a:pt x="2469" y="2803"/>
                  </a:cubicBezTo>
                  <a:lnTo>
                    <a:pt x="2469" y="3436"/>
                  </a:lnTo>
                  <a:cubicBezTo>
                    <a:pt x="2810" y="3555"/>
                    <a:pt x="3164" y="3614"/>
                    <a:pt x="3514" y="3614"/>
                  </a:cubicBezTo>
                  <a:cubicBezTo>
                    <a:pt x="3951" y="3614"/>
                    <a:pt x="4381" y="3522"/>
                    <a:pt x="4770" y="3336"/>
                  </a:cubicBezTo>
                  <a:lnTo>
                    <a:pt x="5371" y="3670"/>
                  </a:lnTo>
                  <a:lnTo>
                    <a:pt x="6171" y="3236"/>
                  </a:lnTo>
                  <a:lnTo>
                    <a:pt x="6171" y="260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8"/>
            <p:cNvSpPr/>
            <p:nvPr/>
          </p:nvSpPr>
          <p:spPr>
            <a:xfrm>
              <a:off x="4072425" y="2983375"/>
              <a:ext cx="150975" cy="72575"/>
            </a:xfrm>
            <a:custGeom>
              <a:avLst/>
              <a:gdLst/>
              <a:ahLst/>
              <a:cxnLst/>
              <a:rect l="l" t="t" r="r" b="b"/>
              <a:pathLst>
                <a:path w="6039" h="2903" extrusionOk="0">
                  <a:moveTo>
                    <a:pt x="67" y="1"/>
                  </a:moveTo>
                  <a:lnTo>
                    <a:pt x="1" y="268"/>
                  </a:lnTo>
                  <a:lnTo>
                    <a:pt x="1" y="301"/>
                  </a:lnTo>
                  <a:lnTo>
                    <a:pt x="67" y="1"/>
                  </a:lnTo>
                  <a:close/>
                  <a:moveTo>
                    <a:pt x="1" y="301"/>
                  </a:moveTo>
                  <a:lnTo>
                    <a:pt x="1" y="901"/>
                  </a:lnTo>
                  <a:cubicBezTo>
                    <a:pt x="1" y="1135"/>
                    <a:pt x="167" y="1368"/>
                    <a:pt x="534" y="1569"/>
                  </a:cubicBezTo>
                  <a:cubicBezTo>
                    <a:pt x="899" y="1762"/>
                    <a:pt x="1291" y="1858"/>
                    <a:pt x="1684" y="1858"/>
                  </a:cubicBezTo>
                  <a:cubicBezTo>
                    <a:pt x="1903" y="1858"/>
                    <a:pt x="2121" y="1828"/>
                    <a:pt x="2336" y="1769"/>
                  </a:cubicBezTo>
                  <a:lnTo>
                    <a:pt x="2703" y="1669"/>
                  </a:lnTo>
                  <a:lnTo>
                    <a:pt x="2336" y="2036"/>
                  </a:lnTo>
                  <a:lnTo>
                    <a:pt x="3103" y="1302"/>
                  </a:lnTo>
                  <a:cubicBezTo>
                    <a:pt x="3256" y="1357"/>
                    <a:pt x="3421" y="1384"/>
                    <a:pt x="3585" y="1384"/>
                  </a:cubicBezTo>
                  <a:cubicBezTo>
                    <a:pt x="3814" y="1384"/>
                    <a:pt x="4043" y="1332"/>
                    <a:pt x="4237" y="1235"/>
                  </a:cubicBezTo>
                  <a:cubicBezTo>
                    <a:pt x="4504" y="1068"/>
                    <a:pt x="4571" y="901"/>
                    <a:pt x="4337" y="768"/>
                  </a:cubicBezTo>
                  <a:cubicBezTo>
                    <a:pt x="4237" y="704"/>
                    <a:pt x="4127" y="678"/>
                    <a:pt x="4006" y="678"/>
                  </a:cubicBezTo>
                  <a:cubicBezTo>
                    <a:pt x="3684" y="678"/>
                    <a:pt x="3288" y="865"/>
                    <a:pt x="2803" y="1035"/>
                  </a:cubicBezTo>
                  <a:cubicBezTo>
                    <a:pt x="2472" y="1170"/>
                    <a:pt x="2122" y="1237"/>
                    <a:pt x="1772" y="1237"/>
                  </a:cubicBezTo>
                  <a:cubicBezTo>
                    <a:pt x="1345" y="1237"/>
                    <a:pt x="920" y="1137"/>
                    <a:pt x="534" y="935"/>
                  </a:cubicBezTo>
                  <a:cubicBezTo>
                    <a:pt x="201" y="735"/>
                    <a:pt x="1" y="534"/>
                    <a:pt x="1" y="301"/>
                  </a:cubicBezTo>
                  <a:close/>
                  <a:moveTo>
                    <a:pt x="6038" y="1802"/>
                  </a:moveTo>
                  <a:lnTo>
                    <a:pt x="5238" y="2269"/>
                  </a:lnTo>
                  <a:lnTo>
                    <a:pt x="4637" y="1935"/>
                  </a:lnTo>
                  <a:cubicBezTo>
                    <a:pt x="4212" y="2125"/>
                    <a:pt x="3770" y="2213"/>
                    <a:pt x="3323" y="2213"/>
                  </a:cubicBezTo>
                  <a:cubicBezTo>
                    <a:pt x="3139" y="2213"/>
                    <a:pt x="2954" y="2198"/>
                    <a:pt x="2769" y="2169"/>
                  </a:cubicBezTo>
                  <a:cubicBezTo>
                    <a:pt x="2603" y="2136"/>
                    <a:pt x="2469" y="2102"/>
                    <a:pt x="2336" y="2036"/>
                  </a:cubicBezTo>
                  <a:lnTo>
                    <a:pt x="2336" y="2669"/>
                  </a:lnTo>
                  <a:cubicBezTo>
                    <a:pt x="2677" y="2788"/>
                    <a:pt x="3024" y="2847"/>
                    <a:pt x="3370" y="2847"/>
                  </a:cubicBezTo>
                  <a:cubicBezTo>
                    <a:pt x="3801" y="2847"/>
                    <a:pt x="4230" y="2755"/>
                    <a:pt x="4637" y="2569"/>
                  </a:cubicBezTo>
                  <a:lnTo>
                    <a:pt x="5238" y="2903"/>
                  </a:lnTo>
                  <a:lnTo>
                    <a:pt x="6038" y="2469"/>
                  </a:lnTo>
                  <a:lnTo>
                    <a:pt x="6038" y="180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8"/>
            <p:cNvSpPr/>
            <p:nvPr/>
          </p:nvSpPr>
          <p:spPr>
            <a:xfrm>
              <a:off x="4069100" y="2965025"/>
              <a:ext cx="15025" cy="19225"/>
            </a:xfrm>
            <a:custGeom>
              <a:avLst/>
              <a:gdLst/>
              <a:ahLst/>
              <a:cxnLst/>
              <a:rect l="l" t="t" r="r" b="b"/>
              <a:pathLst>
                <a:path w="601" h="769" extrusionOk="0">
                  <a:moveTo>
                    <a:pt x="0" y="1"/>
                  </a:moveTo>
                  <a:lnTo>
                    <a:pt x="0" y="635"/>
                  </a:lnTo>
                  <a:lnTo>
                    <a:pt x="200" y="768"/>
                  </a:lnTo>
                  <a:cubicBezTo>
                    <a:pt x="300" y="601"/>
                    <a:pt x="434" y="468"/>
                    <a:pt x="601" y="334"/>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8"/>
            <p:cNvSpPr/>
            <p:nvPr/>
          </p:nvSpPr>
          <p:spPr>
            <a:xfrm>
              <a:off x="4208350" y="3005075"/>
              <a:ext cx="11700" cy="21700"/>
            </a:xfrm>
            <a:custGeom>
              <a:avLst/>
              <a:gdLst/>
              <a:ahLst/>
              <a:cxnLst/>
              <a:rect l="l" t="t" r="r" b="b"/>
              <a:pathLst>
                <a:path w="468" h="868" extrusionOk="0">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8"/>
            <p:cNvSpPr/>
            <p:nvPr/>
          </p:nvSpPr>
          <p:spPr>
            <a:xfrm>
              <a:off x="4208350" y="3005075"/>
              <a:ext cx="11700" cy="21700"/>
            </a:xfrm>
            <a:custGeom>
              <a:avLst/>
              <a:gdLst/>
              <a:ahLst/>
              <a:cxnLst/>
              <a:rect l="l" t="t" r="r" b="b"/>
              <a:pathLst>
                <a:path w="468" h="868" extrusionOk="0">
                  <a:moveTo>
                    <a:pt x="468" y="0"/>
                  </a:moveTo>
                  <a:cubicBezTo>
                    <a:pt x="401" y="267"/>
                    <a:pt x="234" y="500"/>
                    <a:pt x="1" y="634"/>
                  </a:cubicBezTo>
                  <a:lnTo>
                    <a:pt x="401" y="867"/>
                  </a:lnTo>
                  <a:cubicBezTo>
                    <a:pt x="468" y="767"/>
                    <a:pt x="468" y="667"/>
                    <a:pt x="468" y="534"/>
                  </a:cubicBezTo>
                  <a:cubicBezTo>
                    <a:pt x="468" y="534"/>
                    <a:pt x="468" y="167"/>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8"/>
            <p:cNvSpPr/>
            <p:nvPr/>
          </p:nvSpPr>
          <p:spPr>
            <a:xfrm>
              <a:off x="4069100" y="2952525"/>
              <a:ext cx="154300" cy="87600"/>
            </a:xfrm>
            <a:custGeom>
              <a:avLst/>
              <a:gdLst/>
              <a:ahLst/>
              <a:cxnLst/>
              <a:rect l="l" t="t" r="r" b="b"/>
              <a:pathLst>
                <a:path w="6172" h="3504" extrusionOk="0">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8"/>
            <p:cNvSpPr/>
            <p:nvPr/>
          </p:nvSpPr>
          <p:spPr>
            <a:xfrm>
              <a:off x="4069100" y="2952525"/>
              <a:ext cx="154300" cy="87600"/>
            </a:xfrm>
            <a:custGeom>
              <a:avLst/>
              <a:gdLst/>
              <a:ahLst/>
              <a:cxnLst/>
              <a:rect l="l" t="t" r="r" b="b"/>
              <a:pathLst>
                <a:path w="6172" h="3504" extrusionOk="0">
                  <a:moveTo>
                    <a:pt x="801" y="1"/>
                  </a:moveTo>
                  <a:lnTo>
                    <a:pt x="0" y="501"/>
                  </a:lnTo>
                  <a:lnTo>
                    <a:pt x="601" y="834"/>
                  </a:lnTo>
                  <a:cubicBezTo>
                    <a:pt x="334" y="968"/>
                    <a:pt x="167" y="1235"/>
                    <a:pt x="167" y="1502"/>
                  </a:cubicBezTo>
                  <a:cubicBezTo>
                    <a:pt x="167" y="1735"/>
                    <a:pt x="334" y="1969"/>
                    <a:pt x="667" y="2169"/>
                  </a:cubicBezTo>
                  <a:cubicBezTo>
                    <a:pt x="1053" y="2361"/>
                    <a:pt x="1466" y="2453"/>
                    <a:pt x="1872" y="2453"/>
                  </a:cubicBezTo>
                  <a:cubicBezTo>
                    <a:pt x="2240" y="2453"/>
                    <a:pt x="2603" y="2378"/>
                    <a:pt x="2936" y="2235"/>
                  </a:cubicBezTo>
                  <a:cubicBezTo>
                    <a:pt x="3418" y="2091"/>
                    <a:pt x="3813" y="1911"/>
                    <a:pt x="4134" y="1911"/>
                  </a:cubicBezTo>
                  <a:cubicBezTo>
                    <a:pt x="4257" y="1911"/>
                    <a:pt x="4369" y="1937"/>
                    <a:pt x="4470" y="2002"/>
                  </a:cubicBezTo>
                  <a:cubicBezTo>
                    <a:pt x="4704" y="2135"/>
                    <a:pt x="4637" y="2302"/>
                    <a:pt x="4370" y="2436"/>
                  </a:cubicBezTo>
                  <a:cubicBezTo>
                    <a:pt x="4181" y="2549"/>
                    <a:pt x="3959" y="2609"/>
                    <a:pt x="3736" y="2609"/>
                  </a:cubicBezTo>
                  <a:cubicBezTo>
                    <a:pt x="3566" y="2609"/>
                    <a:pt x="3395" y="2574"/>
                    <a:pt x="3236" y="2502"/>
                  </a:cubicBezTo>
                  <a:lnTo>
                    <a:pt x="2469" y="3270"/>
                  </a:lnTo>
                  <a:cubicBezTo>
                    <a:pt x="2773" y="3380"/>
                    <a:pt x="3100" y="3445"/>
                    <a:pt x="3430" y="3445"/>
                  </a:cubicBezTo>
                  <a:cubicBezTo>
                    <a:pt x="3499" y="3445"/>
                    <a:pt x="3568" y="3442"/>
                    <a:pt x="3636" y="3436"/>
                  </a:cubicBezTo>
                  <a:cubicBezTo>
                    <a:pt x="4036" y="3436"/>
                    <a:pt x="4403" y="3336"/>
                    <a:pt x="4770" y="3169"/>
                  </a:cubicBezTo>
                  <a:lnTo>
                    <a:pt x="5371" y="3503"/>
                  </a:lnTo>
                  <a:lnTo>
                    <a:pt x="6171" y="3036"/>
                  </a:lnTo>
                  <a:lnTo>
                    <a:pt x="6038" y="3003"/>
                  </a:lnTo>
                  <a:lnTo>
                    <a:pt x="5571" y="2736"/>
                  </a:lnTo>
                  <a:cubicBezTo>
                    <a:pt x="5871" y="2602"/>
                    <a:pt x="6038" y="2302"/>
                    <a:pt x="6038" y="2002"/>
                  </a:cubicBezTo>
                  <a:lnTo>
                    <a:pt x="6038" y="1969"/>
                  </a:lnTo>
                  <a:cubicBezTo>
                    <a:pt x="5971" y="1668"/>
                    <a:pt x="5804" y="1435"/>
                    <a:pt x="5538" y="1335"/>
                  </a:cubicBezTo>
                  <a:cubicBezTo>
                    <a:pt x="5204" y="1135"/>
                    <a:pt x="4837" y="1035"/>
                    <a:pt x="4470" y="1035"/>
                  </a:cubicBezTo>
                  <a:lnTo>
                    <a:pt x="4070" y="1035"/>
                  </a:lnTo>
                  <a:cubicBezTo>
                    <a:pt x="3903" y="1068"/>
                    <a:pt x="3736" y="1101"/>
                    <a:pt x="3569" y="1168"/>
                  </a:cubicBezTo>
                  <a:lnTo>
                    <a:pt x="3303" y="1235"/>
                  </a:lnTo>
                  <a:lnTo>
                    <a:pt x="2969" y="1335"/>
                  </a:lnTo>
                  <a:lnTo>
                    <a:pt x="2836" y="1368"/>
                  </a:lnTo>
                  <a:cubicBezTo>
                    <a:pt x="2602" y="1468"/>
                    <a:pt x="2369" y="1535"/>
                    <a:pt x="2135" y="1602"/>
                  </a:cubicBezTo>
                  <a:lnTo>
                    <a:pt x="1835" y="1602"/>
                  </a:lnTo>
                  <a:cubicBezTo>
                    <a:pt x="1768" y="1568"/>
                    <a:pt x="1735" y="1568"/>
                    <a:pt x="1701" y="1535"/>
                  </a:cubicBezTo>
                  <a:cubicBezTo>
                    <a:pt x="1501" y="1435"/>
                    <a:pt x="1468" y="1268"/>
                    <a:pt x="1802" y="1068"/>
                  </a:cubicBezTo>
                  <a:cubicBezTo>
                    <a:pt x="2002" y="948"/>
                    <a:pt x="2214" y="888"/>
                    <a:pt x="2424" y="888"/>
                  </a:cubicBezTo>
                  <a:cubicBezTo>
                    <a:pt x="2563" y="888"/>
                    <a:pt x="2702" y="915"/>
                    <a:pt x="2836" y="968"/>
                  </a:cubicBezTo>
                  <a:lnTo>
                    <a:pt x="3569" y="234"/>
                  </a:lnTo>
                  <a:cubicBezTo>
                    <a:pt x="3284" y="139"/>
                    <a:pt x="2988" y="94"/>
                    <a:pt x="2689" y="94"/>
                  </a:cubicBezTo>
                  <a:cubicBezTo>
                    <a:pt x="2255" y="94"/>
                    <a:pt x="1816" y="190"/>
                    <a:pt x="1401" y="367"/>
                  </a:cubicBezTo>
                  <a:lnTo>
                    <a:pt x="8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8"/>
            <p:cNvSpPr/>
            <p:nvPr/>
          </p:nvSpPr>
          <p:spPr>
            <a:xfrm>
              <a:off x="4188350" y="3031750"/>
              <a:ext cx="15025" cy="25050"/>
            </a:xfrm>
            <a:custGeom>
              <a:avLst/>
              <a:gdLst/>
              <a:ahLst/>
              <a:cxnLst/>
              <a:rect l="l" t="t" r="r" b="b"/>
              <a:pathLst>
                <a:path w="601" h="1002" extrusionOk="0">
                  <a:moveTo>
                    <a:pt x="0" y="0"/>
                  </a:moveTo>
                  <a:lnTo>
                    <a:pt x="0" y="668"/>
                  </a:lnTo>
                  <a:lnTo>
                    <a:pt x="601" y="1001"/>
                  </a:lnTo>
                  <a:lnTo>
                    <a:pt x="601" y="3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8"/>
            <p:cNvSpPr/>
            <p:nvPr/>
          </p:nvSpPr>
          <p:spPr>
            <a:xfrm>
              <a:off x="4188350" y="3031750"/>
              <a:ext cx="15025" cy="25050"/>
            </a:xfrm>
            <a:custGeom>
              <a:avLst/>
              <a:gdLst/>
              <a:ahLst/>
              <a:cxnLst/>
              <a:rect l="l" t="t" r="r" b="b"/>
              <a:pathLst>
                <a:path w="601" h="1002" extrusionOk="0">
                  <a:moveTo>
                    <a:pt x="0" y="0"/>
                  </a:moveTo>
                  <a:lnTo>
                    <a:pt x="0" y="668"/>
                  </a:lnTo>
                  <a:lnTo>
                    <a:pt x="601" y="1001"/>
                  </a:lnTo>
                  <a:lnTo>
                    <a:pt x="601" y="36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8"/>
            <p:cNvSpPr/>
            <p:nvPr/>
          </p:nvSpPr>
          <p:spPr>
            <a:xfrm>
              <a:off x="4069100" y="2953350"/>
              <a:ext cx="35050" cy="11700"/>
            </a:xfrm>
            <a:custGeom>
              <a:avLst/>
              <a:gdLst/>
              <a:ahLst/>
              <a:cxnLst/>
              <a:rect l="l" t="t" r="r" b="b"/>
              <a:pathLst>
                <a:path w="1402" h="468" extrusionOk="0">
                  <a:moveTo>
                    <a:pt x="801" y="1"/>
                  </a:moveTo>
                  <a:lnTo>
                    <a:pt x="0" y="468"/>
                  </a:lnTo>
                  <a:lnTo>
                    <a:pt x="801" y="101"/>
                  </a:lnTo>
                  <a:lnTo>
                    <a:pt x="1401" y="334"/>
                  </a:lnTo>
                  <a:lnTo>
                    <a:pt x="1401" y="334"/>
                  </a:lnTo>
                  <a:lnTo>
                    <a:pt x="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8"/>
            <p:cNvSpPr/>
            <p:nvPr/>
          </p:nvSpPr>
          <p:spPr>
            <a:xfrm>
              <a:off x="4114125" y="2959200"/>
              <a:ext cx="44225" cy="20025"/>
            </a:xfrm>
            <a:custGeom>
              <a:avLst/>
              <a:gdLst/>
              <a:ahLst/>
              <a:cxnLst/>
              <a:rect l="l" t="t" r="r" b="b"/>
              <a:pathLst>
                <a:path w="1769" h="801" extrusionOk="0">
                  <a:moveTo>
                    <a:pt x="1768" y="0"/>
                  </a:moveTo>
                  <a:lnTo>
                    <a:pt x="1035" y="634"/>
                  </a:lnTo>
                  <a:cubicBezTo>
                    <a:pt x="920" y="588"/>
                    <a:pt x="798" y="566"/>
                    <a:pt x="674" y="566"/>
                  </a:cubicBezTo>
                  <a:cubicBezTo>
                    <a:pt x="438" y="566"/>
                    <a:pt x="198" y="648"/>
                    <a:pt x="1" y="801"/>
                  </a:cubicBezTo>
                  <a:cubicBezTo>
                    <a:pt x="212" y="695"/>
                    <a:pt x="436" y="630"/>
                    <a:pt x="657" y="630"/>
                  </a:cubicBezTo>
                  <a:cubicBezTo>
                    <a:pt x="785" y="630"/>
                    <a:pt x="912" y="652"/>
                    <a:pt x="1035" y="701"/>
                  </a:cubicBezTo>
                  <a:lnTo>
                    <a:pt x="1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8"/>
            <p:cNvSpPr/>
            <p:nvPr/>
          </p:nvSpPr>
          <p:spPr>
            <a:xfrm>
              <a:off x="4130800" y="3015075"/>
              <a:ext cx="29225" cy="23575"/>
            </a:xfrm>
            <a:custGeom>
              <a:avLst/>
              <a:gdLst/>
              <a:ahLst/>
              <a:cxnLst/>
              <a:rect l="l" t="t" r="r" b="b"/>
              <a:pathLst>
                <a:path w="1169" h="943" extrusionOk="0">
                  <a:moveTo>
                    <a:pt x="768" y="0"/>
                  </a:moveTo>
                  <a:lnTo>
                    <a:pt x="1" y="768"/>
                  </a:lnTo>
                  <a:cubicBezTo>
                    <a:pt x="305" y="878"/>
                    <a:pt x="632" y="943"/>
                    <a:pt x="962" y="943"/>
                  </a:cubicBezTo>
                  <a:cubicBezTo>
                    <a:pt x="1031" y="943"/>
                    <a:pt x="1100" y="940"/>
                    <a:pt x="1168" y="934"/>
                  </a:cubicBezTo>
                  <a:cubicBezTo>
                    <a:pt x="801" y="934"/>
                    <a:pt x="434" y="868"/>
                    <a:pt x="134" y="734"/>
                  </a:cubicBezTo>
                  <a:lnTo>
                    <a:pt x="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8"/>
            <p:cNvSpPr/>
            <p:nvPr/>
          </p:nvSpPr>
          <p:spPr>
            <a:xfrm>
              <a:off x="4188350" y="3029250"/>
              <a:ext cx="35050" cy="11700"/>
            </a:xfrm>
            <a:custGeom>
              <a:avLst/>
              <a:gdLst/>
              <a:ahLst/>
              <a:cxnLst/>
              <a:rect l="l" t="t" r="r" b="b"/>
              <a:pathLst>
                <a:path w="1402" h="468" extrusionOk="0">
                  <a:moveTo>
                    <a:pt x="1401" y="0"/>
                  </a:moveTo>
                  <a:lnTo>
                    <a:pt x="601" y="401"/>
                  </a:lnTo>
                  <a:lnTo>
                    <a:pt x="0" y="100"/>
                  </a:lnTo>
                  <a:lnTo>
                    <a:pt x="601" y="467"/>
                  </a:lnTo>
                  <a:lnTo>
                    <a:pt x="14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8"/>
            <p:cNvSpPr/>
            <p:nvPr/>
          </p:nvSpPr>
          <p:spPr>
            <a:xfrm>
              <a:off x="3955675" y="2896600"/>
              <a:ext cx="191000" cy="106825"/>
            </a:xfrm>
            <a:custGeom>
              <a:avLst/>
              <a:gdLst/>
              <a:ahLst/>
              <a:cxnLst/>
              <a:rect l="l" t="t" r="r" b="b"/>
              <a:pathLst>
                <a:path w="7640" h="4273" extrusionOk="0">
                  <a:moveTo>
                    <a:pt x="7436" y="1"/>
                  </a:moveTo>
                  <a:cubicBezTo>
                    <a:pt x="5603" y="1"/>
                    <a:pt x="3777" y="435"/>
                    <a:pt x="2169" y="1304"/>
                  </a:cubicBezTo>
                  <a:cubicBezTo>
                    <a:pt x="768" y="2104"/>
                    <a:pt x="1" y="3172"/>
                    <a:pt x="1" y="4272"/>
                  </a:cubicBezTo>
                  <a:cubicBezTo>
                    <a:pt x="1" y="4272"/>
                    <a:pt x="67" y="2738"/>
                    <a:pt x="2202" y="1437"/>
                  </a:cubicBezTo>
                  <a:cubicBezTo>
                    <a:pt x="4337" y="136"/>
                    <a:pt x="7639" y="3"/>
                    <a:pt x="7639" y="3"/>
                  </a:cubicBezTo>
                  <a:cubicBezTo>
                    <a:pt x="7572" y="1"/>
                    <a:pt x="7504" y="1"/>
                    <a:pt x="7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8"/>
            <p:cNvSpPr/>
            <p:nvPr/>
          </p:nvSpPr>
          <p:spPr>
            <a:xfrm>
              <a:off x="4130800" y="2990875"/>
              <a:ext cx="221850" cy="127950"/>
            </a:xfrm>
            <a:custGeom>
              <a:avLst/>
              <a:gdLst/>
              <a:ahLst/>
              <a:cxnLst/>
              <a:rect l="l" t="t" r="r" b="b"/>
              <a:pathLst>
                <a:path w="8874" h="5118" extrusionOk="0">
                  <a:moveTo>
                    <a:pt x="8540" y="1"/>
                  </a:moveTo>
                  <a:cubicBezTo>
                    <a:pt x="8540" y="2"/>
                    <a:pt x="8873" y="2203"/>
                    <a:pt x="6105" y="3704"/>
                  </a:cubicBezTo>
                  <a:cubicBezTo>
                    <a:pt x="3692" y="5028"/>
                    <a:pt x="785" y="5106"/>
                    <a:pt x="134" y="5106"/>
                  </a:cubicBezTo>
                  <a:cubicBezTo>
                    <a:pt x="47" y="5106"/>
                    <a:pt x="1" y="5105"/>
                    <a:pt x="1" y="5105"/>
                  </a:cubicBezTo>
                  <a:lnTo>
                    <a:pt x="1" y="5105"/>
                  </a:lnTo>
                  <a:cubicBezTo>
                    <a:pt x="199" y="5114"/>
                    <a:pt x="398" y="5118"/>
                    <a:pt x="596" y="5118"/>
                  </a:cubicBezTo>
                  <a:cubicBezTo>
                    <a:pt x="2639" y="5118"/>
                    <a:pt x="4688" y="4652"/>
                    <a:pt x="6238" y="3770"/>
                  </a:cubicBezTo>
                  <a:cubicBezTo>
                    <a:pt x="8040" y="2736"/>
                    <a:pt x="8807" y="1335"/>
                    <a:pt x="8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8"/>
            <p:cNvSpPr/>
            <p:nvPr/>
          </p:nvSpPr>
          <p:spPr>
            <a:xfrm>
              <a:off x="3968200" y="2866225"/>
              <a:ext cx="399475" cy="231025"/>
            </a:xfrm>
            <a:custGeom>
              <a:avLst/>
              <a:gdLst/>
              <a:ahLst/>
              <a:cxnLst/>
              <a:rect l="l" t="t" r="r" b="b"/>
              <a:pathLst>
                <a:path w="15979" h="9241" extrusionOk="0">
                  <a:moveTo>
                    <a:pt x="7972" y="0"/>
                  </a:moveTo>
                  <a:cubicBezTo>
                    <a:pt x="5929" y="0"/>
                    <a:pt x="3886" y="450"/>
                    <a:pt x="2335" y="1351"/>
                  </a:cubicBezTo>
                  <a:cubicBezTo>
                    <a:pt x="1534" y="1785"/>
                    <a:pt x="901" y="2385"/>
                    <a:pt x="434" y="3119"/>
                  </a:cubicBezTo>
                  <a:lnTo>
                    <a:pt x="0" y="3119"/>
                  </a:lnTo>
                  <a:lnTo>
                    <a:pt x="0" y="4753"/>
                  </a:lnTo>
                  <a:cubicBezTo>
                    <a:pt x="67" y="5888"/>
                    <a:pt x="834" y="7022"/>
                    <a:pt x="2335" y="7889"/>
                  </a:cubicBezTo>
                  <a:cubicBezTo>
                    <a:pt x="3886" y="8790"/>
                    <a:pt x="5929" y="9240"/>
                    <a:pt x="7977" y="9240"/>
                  </a:cubicBezTo>
                  <a:cubicBezTo>
                    <a:pt x="10024" y="9240"/>
                    <a:pt x="12075" y="8790"/>
                    <a:pt x="13643" y="7889"/>
                  </a:cubicBezTo>
                  <a:cubicBezTo>
                    <a:pt x="15111" y="7022"/>
                    <a:pt x="15911" y="5888"/>
                    <a:pt x="15978" y="4753"/>
                  </a:cubicBezTo>
                  <a:lnTo>
                    <a:pt x="15978" y="3119"/>
                  </a:lnTo>
                  <a:lnTo>
                    <a:pt x="15511" y="3119"/>
                  </a:lnTo>
                  <a:cubicBezTo>
                    <a:pt x="15044" y="2385"/>
                    <a:pt x="14377" y="1785"/>
                    <a:pt x="13610" y="1351"/>
                  </a:cubicBezTo>
                  <a:cubicBezTo>
                    <a:pt x="12059" y="450"/>
                    <a:pt x="10016" y="0"/>
                    <a:pt x="7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8"/>
            <p:cNvSpPr/>
            <p:nvPr/>
          </p:nvSpPr>
          <p:spPr>
            <a:xfrm>
              <a:off x="3948175" y="2828675"/>
              <a:ext cx="438675" cy="231025"/>
            </a:xfrm>
            <a:custGeom>
              <a:avLst/>
              <a:gdLst/>
              <a:ahLst/>
              <a:cxnLst/>
              <a:rect l="l" t="t" r="r" b="b"/>
              <a:pathLst>
                <a:path w="17547" h="9241" extrusionOk="0">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8"/>
            <p:cNvSpPr/>
            <p:nvPr/>
          </p:nvSpPr>
          <p:spPr>
            <a:xfrm>
              <a:off x="3948175" y="2828675"/>
              <a:ext cx="438675" cy="231025"/>
            </a:xfrm>
            <a:custGeom>
              <a:avLst/>
              <a:gdLst/>
              <a:ahLst/>
              <a:cxnLst/>
              <a:rect l="l" t="t" r="r" b="b"/>
              <a:pathLst>
                <a:path w="17547" h="9241" extrusionOk="0">
                  <a:moveTo>
                    <a:pt x="8773" y="1"/>
                  </a:moveTo>
                  <a:cubicBezTo>
                    <a:pt x="6730" y="1"/>
                    <a:pt x="4687" y="451"/>
                    <a:pt x="3136" y="1352"/>
                  </a:cubicBezTo>
                  <a:cubicBezTo>
                    <a:pt x="0" y="3153"/>
                    <a:pt x="0" y="6089"/>
                    <a:pt x="3136" y="7890"/>
                  </a:cubicBezTo>
                  <a:cubicBezTo>
                    <a:pt x="4687" y="8791"/>
                    <a:pt x="6730" y="9241"/>
                    <a:pt x="8773" y="9241"/>
                  </a:cubicBezTo>
                  <a:cubicBezTo>
                    <a:pt x="10817" y="9241"/>
                    <a:pt x="12860" y="8791"/>
                    <a:pt x="14411" y="7890"/>
                  </a:cubicBezTo>
                  <a:cubicBezTo>
                    <a:pt x="17546" y="6089"/>
                    <a:pt x="17546" y="3153"/>
                    <a:pt x="14411" y="1352"/>
                  </a:cubicBezTo>
                  <a:cubicBezTo>
                    <a:pt x="12860" y="451"/>
                    <a:pt x="10817"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8"/>
            <p:cNvSpPr/>
            <p:nvPr/>
          </p:nvSpPr>
          <p:spPr>
            <a:xfrm>
              <a:off x="4034900" y="2873100"/>
              <a:ext cx="265225" cy="143050"/>
            </a:xfrm>
            <a:custGeom>
              <a:avLst/>
              <a:gdLst/>
              <a:ahLst/>
              <a:cxnLst/>
              <a:rect l="l" t="t" r="r" b="b"/>
              <a:pathLst>
                <a:path w="10609" h="5722" extrusionOk="0">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8"/>
            <p:cNvSpPr/>
            <p:nvPr/>
          </p:nvSpPr>
          <p:spPr>
            <a:xfrm>
              <a:off x="4034900" y="2865200"/>
              <a:ext cx="265225" cy="150946"/>
            </a:xfrm>
            <a:custGeom>
              <a:avLst/>
              <a:gdLst/>
              <a:ahLst/>
              <a:cxnLst/>
              <a:rect l="l" t="t" r="r" b="b"/>
              <a:pathLst>
                <a:path w="10609" h="5722" extrusionOk="0">
                  <a:moveTo>
                    <a:pt x="5304" y="0"/>
                  </a:moveTo>
                  <a:cubicBezTo>
                    <a:pt x="4054" y="0"/>
                    <a:pt x="2803" y="259"/>
                    <a:pt x="1635" y="776"/>
                  </a:cubicBezTo>
                  <a:cubicBezTo>
                    <a:pt x="568" y="1310"/>
                    <a:pt x="1" y="2043"/>
                    <a:pt x="1" y="2844"/>
                  </a:cubicBezTo>
                  <a:cubicBezTo>
                    <a:pt x="1" y="3645"/>
                    <a:pt x="568" y="4378"/>
                    <a:pt x="1635" y="4945"/>
                  </a:cubicBezTo>
                  <a:cubicBezTo>
                    <a:pt x="2803" y="5463"/>
                    <a:pt x="4054" y="5721"/>
                    <a:pt x="5304" y="5721"/>
                  </a:cubicBezTo>
                  <a:cubicBezTo>
                    <a:pt x="6555" y="5721"/>
                    <a:pt x="7806" y="5463"/>
                    <a:pt x="8974" y="4945"/>
                  </a:cubicBezTo>
                  <a:cubicBezTo>
                    <a:pt x="10041" y="4378"/>
                    <a:pt x="10608" y="3645"/>
                    <a:pt x="10608" y="2844"/>
                  </a:cubicBezTo>
                  <a:cubicBezTo>
                    <a:pt x="10608" y="2043"/>
                    <a:pt x="10041" y="1310"/>
                    <a:pt x="8974" y="776"/>
                  </a:cubicBezTo>
                  <a:cubicBezTo>
                    <a:pt x="7806" y="259"/>
                    <a:pt x="6555" y="0"/>
                    <a:pt x="5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8"/>
            <p:cNvSpPr/>
            <p:nvPr/>
          </p:nvSpPr>
          <p:spPr>
            <a:xfrm>
              <a:off x="3976525" y="2837450"/>
              <a:ext cx="381975" cy="213500"/>
            </a:xfrm>
            <a:custGeom>
              <a:avLst/>
              <a:gdLst/>
              <a:ahLst/>
              <a:cxnLst/>
              <a:rect l="l" t="t" r="r" b="b"/>
              <a:pathLst>
                <a:path w="15279" h="8540" extrusionOk="0">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8"/>
            <p:cNvSpPr/>
            <p:nvPr/>
          </p:nvSpPr>
          <p:spPr>
            <a:xfrm>
              <a:off x="3976525" y="2837450"/>
              <a:ext cx="381975" cy="213500"/>
            </a:xfrm>
            <a:custGeom>
              <a:avLst/>
              <a:gdLst/>
              <a:ahLst/>
              <a:cxnLst/>
              <a:rect l="l" t="t" r="r" b="b"/>
              <a:pathLst>
                <a:path w="15279" h="8540" extrusionOk="0">
                  <a:moveTo>
                    <a:pt x="7639" y="1401"/>
                  </a:moveTo>
                  <a:cubicBezTo>
                    <a:pt x="8890" y="1401"/>
                    <a:pt x="10141" y="1668"/>
                    <a:pt x="11309" y="2202"/>
                  </a:cubicBezTo>
                  <a:cubicBezTo>
                    <a:pt x="12376" y="2736"/>
                    <a:pt x="12943" y="3436"/>
                    <a:pt x="12943" y="4270"/>
                  </a:cubicBezTo>
                  <a:cubicBezTo>
                    <a:pt x="12943" y="5071"/>
                    <a:pt x="12376" y="5804"/>
                    <a:pt x="11309" y="6338"/>
                  </a:cubicBezTo>
                  <a:cubicBezTo>
                    <a:pt x="10141" y="6855"/>
                    <a:pt x="8890" y="7114"/>
                    <a:pt x="7639" y="7114"/>
                  </a:cubicBezTo>
                  <a:cubicBezTo>
                    <a:pt x="6389" y="7114"/>
                    <a:pt x="5138" y="6855"/>
                    <a:pt x="3970" y="6338"/>
                  </a:cubicBezTo>
                  <a:cubicBezTo>
                    <a:pt x="2903" y="5804"/>
                    <a:pt x="2336" y="5071"/>
                    <a:pt x="2336" y="4270"/>
                  </a:cubicBezTo>
                  <a:cubicBezTo>
                    <a:pt x="2336" y="3436"/>
                    <a:pt x="2903" y="2736"/>
                    <a:pt x="3970" y="2202"/>
                  </a:cubicBezTo>
                  <a:cubicBezTo>
                    <a:pt x="5138" y="1668"/>
                    <a:pt x="6389" y="1401"/>
                    <a:pt x="7639" y="1401"/>
                  </a:cubicBezTo>
                  <a:close/>
                  <a:moveTo>
                    <a:pt x="7639" y="0"/>
                  </a:moveTo>
                  <a:cubicBezTo>
                    <a:pt x="5763" y="0"/>
                    <a:pt x="3887" y="434"/>
                    <a:pt x="2169" y="1301"/>
                  </a:cubicBezTo>
                  <a:cubicBezTo>
                    <a:pt x="768" y="2135"/>
                    <a:pt x="1" y="3169"/>
                    <a:pt x="1" y="4270"/>
                  </a:cubicBezTo>
                  <a:cubicBezTo>
                    <a:pt x="1" y="5371"/>
                    <a:pt x="768" y="6438"/>
                    <a:pt x="2169" y="7239"/>
                  </a:cubicBezTo>
                  <a:cubicBezTo>
                    <a:pt x="3887" y="8106"/>
                    <a:pt x="5763" y="8540"/>
                    <a:pt x="7639" y="8540"/>
                  </a:cubicBezTo>
                  <a:cubicBezTo>
                    <a:pt x="9516" y="8540"/>
                    <a:pt x="11392" y="8106"/>
                    <a:pt x="13110" y="7239"/>
                  </a:cubicBezTo>
                  <a:cubicBezTo>
                    <a:pt x="14511" y="6438"/>
                    <a:pt x="15278" y="5371"/>
                    <a:pt x="15278" y="4270"/>
                  </a:cubicBezTo>
                  <a:cubicBezTo>
                    <a:pt x="15278" y="3169"/>
                    <a:pt x="14511" y="2135"/>
                    <a:pt x="13110" y="1301"/>
                  </a:cubicBezTo>
                  <a:cubicBezTo>
                    <a:pt x="11392" y="434"/>
                    <a:pt x="9516" y="0"/>
                    <a:pt x="7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8"/>
            <p:cNvSpPr/>
            <p:nvPr/>
          </p:nvSpPr>
          <p:spPr>
            <a:xfrm>
              <a:off x="3953700" y="2879550"/>
              <a:ext cx="275225" cy="129300"/>
            </a:xfrm>
            <a:custGeom>
              <a:avLst/>
              <a:gdLst/>
              <a:ahLst/>
              <a:cxnLst/>
              <a:rect l="l" t="t" r="r" b="b"/>
              <a:pathLst>
                <a:path w="11009" h="5172" extrusionOk="0">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8"/>
            <p:cNvSpPr/>
            <p:nvPr/>
          </p:nvSpPr>
          <p:spPr>
            <a:xfrm>
              <a:off x="4029900" y="2879550"/>
              <a:ext cx="275225" cy="129300"/>
            </a:xfrm>
            <a:custGeom>
              <a:avLst/>
              <a:gdLst/>
              <a:ahLst/>
              <a:cxnLst/>
              <a:rect l="l" t="t" r="r" b="b"/>
              <a:pathLst>
                <a:path w="11009" h="5172" extrusionOk="0">
                  <a:moveTo>
                    <a:pt x="5504" y="1"/>
                  </a:moveTo>
                  <a:cubicBezTo>
                    <a:pt x="4220" y="1"/>
                    <a:pt x="2936" y="251"/>
                    <a:pt x="1969" y="751"/>
                  </a:cubicBezTo>
                  <a:cubicBezTo>
                    <a:pt x="34" y="1785"/>
                    <a:pt x="0" y="3420"/>
                    <a:pt x="1969" y="4421"/>
                  </a:cubicBezTo>
                  <a:cubicBezTo>
                    <a:pt x="2953" y="4921"/>
                    <a:pt x="4237" y="5171"/>
                    <a:pt x="5517" y="5171"/>
                  </a:cubicBezTo>
                  <a:cubicBezTo>
                    <a:pt x="6797" y="5171"/>
                    <a:pt x="8073" y="4921"/>
                    <a:pt x="9040" y="4421"/>
                  </a:cubicBezTo>
                  <a:cubicBezTo>
                    <a:pt x="11008" y="3420"/>
                    <a:pt x="11008" y="1785"/>
                    <a:pt x="9040" y="751"/>
                  </a:cubicBezTo>
                  <a:cubicBezTo>
                    <a:pt x="8073" y="251"/>
                    <a:pt x="6789" y="1"/>
                    <a:pt x="5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8"/>
            <p:cNvSpPr/>
            <p:nvPr/>
          </p:nvSpPr>
          <p:spPr>
            <a:xfrm>
              <a:off x="4043250" y="2897075"/>
              <a:ext cx="248525" cy="111775"/>
            </a:xfrm>
            <a:custGeom>
              <a:avLst/>
              <a:gdLst/>
              <a:ahLst/>
              <a:cxnLst/>
              <a:rect l="l" t="t" r="r" b="b"/>
              <a:pathLst>
                <a:path w="9941" h="4471" extrusionOk="0">
                  <a:moveTo>
                    <a:pt x="4970" y="0"/>
                  </a:moveTo>
                  <a:cubicBezTo>
                    <a:pt x="3686" y="0"/>
                    <a:pt x="2402" y="250"/>
                    <a:pt x="1435" y="751"/>
                  </a:cubicBezTo>
                  <a:cubicBezTo>
                    <a:pt x="634" y="1151"/>
                    <a:pt x="134" y="1685"/>
                    <a:pt x="0" y="2219"/>
                  </a:cubicBezTo>
                  <a:cubicBezTo>
                    <a:pt x="134" y="2786"/>
                    <a:pt x="634" y="3286"/>
                    <a:pt x="1435" y="3720"/>
                  </a:cubicBezTo>
                  <a:cubicBezTo>
                    <a:pt x="2419" y="4220"/>
                    <a:pt x="3703" y="4470"/>
                    <a:pt x="4983" y="4470"/>
                  </a:cubicBezTo>
                  <a:cubicBezTo>
                    <a:pt x="6263" y="4470"/>
                    <a:pt x="7539" y="4220"/>
                    <a:pt x="8506" y="3720"/>
                  </a:cubicBezTo>
                  <a:cubicBezTo>
                    <a:pt x="9340" y="3286"/>
                    <a:pt x="9807" y="2786"/>
                    <a:pt x="9941" y="2219"/>
                  </a:cubicBezTo>
                  <a:cubicBezTo>
                    <a:pt x="9807" y="1685"/>
                    <a:pt x="9340" y="1151"/>
                    <a:pt x="8506" y="751"/>
                  </a:cubicBezTo>
                  <a:cubicBezTo>
                    <a:pt x="7539" y="250"/>
                    <a:pt x="6255" y="0"/>
                    <a:pt x="4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8"/>
            <p:cNvSpPr/>
            <p:nvPr/>
          </p:nvSpPr>
          <p:spPr>
            <a:xfrm>
              <a:off x="4161650" y="2900000"/>
              <a:ext cx="17550" cy="36700"/>
            </a:xfrm>
            <a:custGeom>
              <a:avLst/>
              <a:gdLst/>
              <a:ahLst/>
              <a:cxnLst/>
              <a:rect l="l" t="t" r="r" b="b"/>
              <a:pathLst>
                <a:path w="702" h="1468" extrusionOk="0">
                  <a:moveTo>
                    <a:pt x="701" y="0"/>
                  </a:moveTo>
                  <a:lnTo>
                    <a:pt x="1" y="701"/>
                  </a:lnTo>
                  <a:lnTo>
                    <a:pt x="1" y="1468"/>
                  </a:lnTo>
                  <a:lnTo>
                    <a:pt x="468" y="1001"/>
                  </a:lnTo>
                  <a:lnTo>
                    <a:pt x="701" y="734"/>
                  </a:lnTo>
                  <a:lnTo>
                    <a:pt x="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8"/>
            <p:cNvSpPr/>
            <p:nvPr/>
          </p:nvSpPr>
          <p:spPr>
            <a:xfrm>
              <a:off x="4127475" y="2915500"/>
              <a:ext cx="34200" cy="18200"/>
            </a:xfrm>
            <a:custGeom>
              <a:avLst/>
              <a:gdLst/>
              <a:ahLst/>
              <a:cxnLst/>
              <a:rect l="l" t="t" r="r" b="b"/>
              <a:pathLst>
                <a:path w="1368" h="728" extrusionOk="0">
                  <a:moveTo>
                    <a:pt x="946" y="0"/>
                  </a:moveTo>
                  <a:cubicBezTo>
                    <a:pt x="730" y="0"/>
                    <a:pt x="514" y="61"/>
                    <a:pt x="334" y="181"/>
                  </a:cubicBezTo>
                  <a:cubicBezTo>
                    <a:pt x="0" y="381"/>
                    <a:pt x="0" y="548"/>
                    <a:pt x="200" y="648"/>
                  </a:cubicBezTo>
                  <a:cubicBezTo>
                    <a:pt x="298" y="696"/>
                    <a:pt x="414" y="727"/>
                    <a:pt x="521" y="727"/>
                  </a:cubicBezTo>
                  <a:cubicBezTo>
                    <a:pt x="560" y="727"/>
                    <a:pt x="598" y="723"/>
                    <a:pt x="634" y="714"/>
                  </a:cubicBezTo>
                  <a:cubicBezTo>
                    <a:pt x="901" y="648"/>
                    <a:pt x="1134" y="581"/>
                    <a:pt x="1368" y="514"/>
                  </a:cubicBezTo>
                  <a:lnTo>
                    <a:pt x="1368" y="81"/>
                  </a:lnTo>
                  <a:cubicBezTo>
                    <a:pt x="1234" y="27"/>
                    <a:pt x="1090" y="0"/>
                    <a:pt x="9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8"/>
            <p:cNvSpPr/>
            <p:nvPr/>
          </p:nvSpPr>
          <p:spPr>
            <a:xfrm>
              <a:off x="4089950" y="2905825"/>
              <a:ext cx="155125" cy="91750"/>
            </a:xfrm>
            <a:custGeom>
              <a:avLst/>
              <a:gdLst/>
              <a:ahLst/>
              <a:cxnLst/>
              <a:rect l="l" t="t" r="r" b="b"/>
              <a:pathLst>
                <a:path w="6205" h="3670" extrusionOk="0">
                  <a:moveTo>
                    <a:pt x="0" y="1"/>
                  </a:moveTo>
                  <a:lnTo>
                    <a:pt x="0" y="634"/>
                  </a:lnTo>
                  <a:lnTo>
                    <a:pt x="234" y="768"/>
                  </a:lnTo>
                  <a:lnTo>
                    <a:pt x="228" y="790"/>
                  </a:lnTo>
                  <a:lnTo>
                    <a:pt x="228" y="790"/>
                  </a:lnTo>
                  <a:cubicBezTo>
                    <a:pt x="303" y="604"/>
                    <a:pt x="435" y="452"/>
                    <a:pt x="601" y="334"/>
                  </a:cubicBezTo>
                  <a:lnTo>
                    <a:pt x="0" y="1"/>
                  </a:lnTo>
                  <a:close/>
                  <a:moveTo>
                    <a:pt x="228" y="790"/>
                  </a:moveTo>
                  <a:cubicBezTo>
                    <a:pt x="198" y="866"/>
                    <a:pt x="177" y="947"/>
                    <a:pt x="167" y="1035"/>
                  </a:cubicBezTo>
                  <a:lnTo>
                    <a:pt x="228" y="790"/>
                  </a:lnTo>
                  <a:close/>
                  <a:moveTo>
                    <a:pt x="167" y="1035"/>
                  </a:moveTo>
                  <a:lnTo>
                    <a:pt x="167" y="1668"/>
                  </a:lnTo>
                  <a:cubicBezTo>
                    <a:pt x="167" y="1902"/>
                    <a:pt x="334" y="2102"/>
                    <a:pt x="701" y="2336"/>
                  </a:cubicBezTo>
                  <a:cubicBezTo>
                    <a:pt x="1044" y="2529"/>
                    <a:pt x="1428" y="2625"/>
                    <a:pt x="1827" y="2625"/>
                  </a:cubicBezTo>
                  <a:cubicBezTo>
                    <a:pt x="2049" y="2625"/>
                    <a:pt x="2276" y="2595"/>
                    <a:pt x="2502" y="2536"/>
                  </a:cubicBezTo>
                  <a:lnTo>
                    <a:pt x="2823" y="2448"/>
                  </a:lnTo>
                  <a:lnTo>
                    <a:pt x="2823" y="2448"/>
                  </a:lnTo>
                  <a:lnTo>
                    <a:pt x="3236" y="2035"/>
                  </a:lnTo>
                  <a:cubicBezTo>
                    <a:pt x="3401" y="2095"/>
                    <a:pt x="3579" y="2128"/>
                    <a:pt x="3756" y="2128"/>
                  </a:cubicBezTo>
                  <a:cubicBezTo>
                    <a:pt x="3972" y="2128"/>
                    <a:pt x="4186" y="2079"/>
                    <a:pt x="4370" y="1969"/>
                  </a:cubicBezTo>
                  <a:cubicBezTo>
                    <a:pt x="4637" y="1802"/>
                    <a:pt x="4704" y="1635"/>
                    <a:pt x="4470" y="1502"/>
                  </a:cubicBezTo>
                  <a:cubicBezTo>
                    <a:pt x="4372" y="1448"/>
                    <a:pt x="4270" y="1426"/>
                    <a:pt x="4159" y="1426"/>
                  </a:cubicBezTo>
                  <a:cubicBezTo>
                    <a:pt x="3853" y="1426"/>
                    <a:pt x="3483" y="1597"/>
                    <a:pt x="2969" y="1768"/>
                  </a:cubicBezTo>
                  <a:cubicBezTo>
                    <a:pt x="2593" y="1888"/>
                    <a:pt x="2209" y="1981"/>
                    <a:pt x="1820" y="1981"/>
                  </a:cubicBezTo>
                  <a:cubicBezTo>
                    <a:pt x="1450" y="1981"/>
                    <a:pt x="1075" y="1896"/>
                    <a:pt x="701" y="1668"/>
                  </a:cubicBezTo>
                  <a:cubicBezTo>
                    <a:pt x="334" y="1468"/>
                    <a:pt x="167" y="1268"/>
                    <a:pt x="167" y="1035"/>
                  </a:cubicBezTo>
                  <a:close/>
                  <a:moveTo>
                    <a:pt x="2869" y="2436"/>
                  </a:moveTo>
                  <a:lnTo>
                    <a:pt x="2823" y="2448"/>
                  </a:lnTo>
                  <a:lnTo>
                    <a:pt x="2823" y="2448"/>
                  </a:lnTo>
                  <a:lnTo>
                    <a:pt x="2469" y="2803"/>
                  </a:lnTo>
                  <a:cubicBezTo>
                    <a:pt x="2480" y="2805"/>
                    <a:pt x="2491" y="2807"/>
                    <a:pt x="2502" y="2809"/>
                  </a:cubicBezTo>
                  <a:lnTo>
                    <a:pt x="2502" y="2809"/>
                  </a:lnTo>
                  <a:lnTo>
                    <a:pt x="2502" y="2803"/>
                  </a:lnTo>
                  <a:lnTo>
                    <a:pt x="2869" y="2436"/>
                  </a:lnTo>
                  <a:close/>
                  <a:moveTo>
                    <a:pt x="6205" y="2569"/>
                  </a:moveTo>
                  <a:lnTo>
                    <a:pt x="5371" y="3036"/>
                  </a:lnTo>
                  <a:lnTo>
                    <a:pt x="4770" y="2669"/>
                  </a:lnTo>
                  <a:cubicBezTo>
                    <a:pt x="4372" y="2856"/>
                    <a:pt x="3925" y="2961"/>
                    <a:pt x="3475" y="2961"/>
                  </a:cubicBezTo>
                  <a:cubicBezTo>
                    <a:pt x="3284" y="2961"/>
                    <a:pt x="3091" y="2942"/>
                    <a:pt x="2902" y="2903"/>
                  </a:cubicBezTo>
                  <a:cubicBezTo>
                    <a:pt x="2778" y="2872"/>
                    <a:pt x="2653" y="2840"/>
                    <a:pt x="2502" y="2809"/>
                  </a:cubicBezTo>
                  <a:lnTo>
                    <a:pt x="2502" y="2809"/>
                  </a:lnTo>
                  <a:lnTo>
                    <a:pt x="2502" y="3436"/>
                  </a:lnTo>
                  <a:cubicBezTo>
                    <a:pt x="2828" y="3555"/>
                    <a:pt x="3174" y="3614"/>
                    <a:pt x="3522" y="3614"/>
                  </a:cubicBezTo>
                  <a:cubicBezTo>
                    <a:pt x="3957" y="3614"/>
                    <a:pt x="4396" y="3522"/>
                    <a:pt x="4804" y="3336"/>
                  </a:cubicBezTo>
                  <a:lnTo>
                    <a:pt x="5371" y="3670"/>
                  </a:lnTo>
                  <a:lnTo>
                    <a:pt x="6205" y="3203"/>
                  </a:lnTo>
                  <a:lnTo>
                    <a:pt x="6205" y="2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8"/>
            <p:cNvSpPr/>
            <p:nvPr/>
          </p:nvSpPr>
          <p:spPr>
            <a:xfrm>
              <a:off x="4229200" y="2945850"/>
              <a:ext cx="12550" cy="21700"/>
            </a:xfrm>
            <a:custGeom>
              <a:avLst/>
              <a:gdLst/>
              <a:ahLst/>
              <a:cxnLst/>
              <a:rect l="l" t="t" r="r" b="b"/>
              <a:pathLst>
                <a:path w="502" h="868" extrusionOk="0">
                  <a:moveTo>
                    <a:pt x="468" y="1"/>
                  </a:moveTo>
                  <a:cubicBezTo>
                    <a:pt x="434" y="268"/>
                    <a:pt x="268" y="501"/>
                    <a:pt x="1" y="634"/>
                  </a:cubicBezTo>
                  <a:lnTo>
                    <a:pt x="434" y="868"/>
                  </a:lnTo>
                  <a:cubicBezTo>
                    <a:pt x="468" y="768"/>
                    <a:pt x="501" y="668"/>
                    <a:pt x="501" y="534"/>
                  </a:cubicBezTo>
                  <a:cubicBezTo>
                    <a:pt x="501" y="534"/>
                    <a:pt x="501" y="201"/>
                    <a:pt x="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8"/>
            <p:cNvSpPr/>
            <p:nvPr/>
          </p:nvSpPr>
          <p:spPr>
            <a:xfrm>
              <a:off x="4089950" y="2893325"/>
              <a:ext cx="155125" cy="87575"/>
            </a:xfrm>
            <a:custGeom>
              <a:avLst/>
              <a:gdLst/>
              <a:ahLst/>
              <a:cxnLst/>
              <a:rect l="l" t="t" r="r" b="b"/>
              <a:pathLst>
                <a:path w="6205" h="3503" extrusionOk="0">
                  <a:moveTo>
                    <a:pt x="834" y="0"/>
                  </a:moveTo>
                  <a:lnTo>
                    <a:pt x="0" y="467"/>
                  </a:lnTo>
                  <a:lnTo>
                    <a:pt x="601" y="834"/>
                  </a:lnTo>
                  <a:cubicBezTo>
                    <a:pt x="367" y="968"/>
                    <a:pt x="200" y="1234"/>
                    <a:pt x="167" y="1501"/>
                  </a:cubicBezTo>
                  <a:cubicBezTo>
                    <a:pt x="167" y="1735"/>
                    <a:pt x="334" y="1968"/>
                    <a:pt x="701" y="2168"/>
                  </a:cubicBezTo>
                  <a:cubicBezTo>
                    <a:pt x="1065" y="2375"/>
                    <a:pt x="1438" y="2453"/>
                    <a:pt x="1803" y="2453"/>
                  </a:cubicBezTo>
                  <a:cubicBezTo>
                    <a:pt x="2207" y="2453"/>
                    <a:pt x="2602" y="2358"/>
                    <a:pt x="2969" y="2235"/>
                  </a:cubicBezTo>
                  <a:cubicBezTo>
                    <a:pt x="3464" y="2070"/>
                    <a:pt x="3826" y="1905"/>
                    <a:pt x="4137" y="1905"/>
                  </a:cubicBezTo>
                  <a:cubicBezTo>
                    <a:pt x="4266" y="1905"/>
                    <a:pt x="4386" y="1933"/>
                    <a:pt x="4503" y="2002"/>
                  </a:cubicBezTo>
                  <a:cubicBezTo>
                    <a:pt x="4737" y="2135"/>
                    <a:pt x="4670" y="2302"/>
                    <a:pt x="4403" y="2435"/>
                  </a:cubicBezTo>
                  <a:cubicBezTo>
                    <a:pt x="4195" y="2549"/>
                    <a:pt x="3976" y="2609"/>
                    <a:pt x="3758" y="2609"/>
                  </a:cubicBezTo>
                  <a:cubicBezTo>
                    <a:pt x="3593" y="2609"/>
                    <a:pt x="3428" y="2574"/>
                    <a:pt x="3269" y="2502"/>
                  </a:cubicBezTo>
                  <a:lnTo>
                    <a:pt x="2502" y="3269"/>
                  </a:lnTo>
                  <a:cubicBezTo>
                    <a:pt x="2635" y="3303"/>
                    <a:pt x="2769" y="3369"/>
                    <a:pt x="2902" y="3403"/>
                  </a:cubicBezTo>
                  <a:cubicBezTo>
                    <a:pt x="3067" y="3426"/>
                    <a:pt x="3249" y="3450"/>
                    <a:pt x="3424" y="3450"/>
                  </a:cubicBezTo>
                  <a:cubicBezTo>
                    <a:pt x="3496" y="3450"/>
                    <a:pt x="3568" y="3446"/>
                    <a:pt x="3636" y="3436"/>
                  </a:cubicBezTo>
                  <a:cubicBezTo>
                    <a:pt x="4036" y="3403"/>
                    <a:pt x="4437" y="3336"/>
                    <a:pt x="4804" y="3169"/>
                  </a:cubicBezTo>
                  <a:lnTo>
                    <a:pt x="5404" y="3503"/>
                  </a:lnTo>
                  <a:lnTo>
                    <a:pt x="6205" y="3036"/>
                  </a:lnTo>
                  <a:lnTo>
                    <a:pt x="6071" y="3002"/>
                  </a:lnTo>
                  <a:lnTo>
                    <a:pt x="5604" y="2735"/>
                  </a:lnTo>
                  <a:cubicBezTo>
                    <a:pt x="5871" y="2602"/>
                    <a:pt x="6071" y="2335"/>
                    <a:pt x="6071" y="2002"/>
                  </a:cubicBezTo>
                  <a:lnTo>
                    <a:pt x="6071" y="1968"/>
                  </a:lnTo>
                  <a:cubicBezTo>
                    <a:pt x="6004" y="1668"/>
                    <a:pt x="5804" y="1435"/>
                    <a:pt x="5537" y="1334"/>
                  </a:cubicBezTo>
                  <a:cubicBezTo>
                    <a:pt x="5204" y="1134"/>
                    <a:pt x="4837" y="1034"/>
                    <a:pt x="4470" y="1034"/>
                  </a:cubicBezTo>
                  <a:lnTo>
                    <a:pt x="4103" y="1034"/>
                  </a:lnTo>
                  <a:cubicBezTo>
                    <a:pt x="3903" y="1068"/>
                    <a:pt x="3736" y="1101"/>
                    <a:pt x="3569" y="1168"/>
                  </a:cubicBezTo>
                  <a:lnTo>
                    <a:pt x="3336" y="1234"/>
                  </a:lnTo>
                  <a:lnTo>
                    <a:pt x="3002" y="1334"/>
                  </a:lnTo>
                  <a:lnTo>
                    <a:pt x="2869" y="1368"/>
                  </a:lnTo>
                  <a:cubicBezTo>
                    <a:pt x="2635" y="1468"/>
                    <a:pt x="2402" y="1535"/>
                    <a:pt x="2135" y="1568"/>
                  </a:cubicBezTo>
                  <a:cubicBezTo>
                    <a:pt x="2085" y="1585"/>
                    <a:pt x="2035" y="1593"/>
                    <a:pt x="1985" y="1593"/>
                  </a:cubicBezTo>
                  <a:cubicBezTo>
                    <a:pt x="1935" y="1593"/>
                    <a:pt x="1885" y="1585"/>
                    <a:pt x="1835" y="1568"/>
                  </a:cubicBezTo>
                  <a:cubicBezTo>
                    <a:pt x="1801" y="1568"/>
                    <a:pt x="1735" y="1535"/>
                    <a:pt x="1701" y="1535"/>
                  </a:cubicBezTo>
                  <a:cubicBezTo>
                    <a:pt x="1535" y="1401"/>
                    <a:pt x="1501" y="1268"/>
                    <a:pt x="1835" y="1068"/>
                  </a:cubicBezTo>
                  <a:cubicBezTo>
                    <a:pt x="2015" y="948"/>
                    <a:pt x="2231" y="887"/>
                    <a:pt x="2447" y="887"/>
                  </a:cubicBezTo>
                  <a:cubicBezTo>
                    <a:pt x="2591" y="887"/>
                    <a:pt x="2735" y="914"/>
                    <a:pt x="2869" y="968"/>
                  </a:cubicBezTo>
                  <a:lnTo>
                    <a:pt x="3569" y="234"/>
                  </a:lnTo>
                  <a:cubicBezTo>
                    <a:pt x="3271" y="134"/>
                    <a:pt x="2960" y="83"/>
                    <a:pt x="2650" y="83"/>
                  </a:cubicBezTo>
                  <a:cubicBezTo>
                    <a:pt x="2233" y="83"/>
                    <a:pt x="1817" y="176"/>
                    <a:pt x="1435" y="367"/>
                  </a:cubicBezTo>
                  <a:lnTo>
                    <a:pt x="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8"/>
            <p:cNvSpPr/>
            <p:nvPr/>
          </p:nvSpPr>
          <p:spPr>
            <a:xfrm>
              <a:off x="4210025" y="2973375"/>
              <a:ext cx="14200" cy="24200"/>
            </a:xfrm>
            <a:custGeom>
              <a:avLst/>
              <a:gdLst/>
              <a:ahLst/>
              <a:cxnLst/>
              <a:rect l="l" t="t" r="r" b="b"/>
              <a:pathLst>
                <a:path w="568" h="968" extrusionOk="0">
                  <a:moveTo>
                    <a:pt x="1" y="0"/>
                  </a:moveTo>
                  <a:lnTo>
                    <a:pt x="1" y="634"/>
                  </a:lnTo>
                  <a:lnTo>
                    <a:pt x="568" y="968"/>
                  </a:lnTo>
                  <a:lnTo>
                    <a:pt x="568" y="3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8"/>
            <p:cNvSpPr/>
            <p:nvPr/>
          </p:nvSpPr>
          <p:spPr>
            <a:xfrm>
              <a:off x="4089950" y="2894150"/>
              <a:ext cx="35050" cy="11700"/>
            </a:xfrm>
            <a:custGeom>
              <a:avLst/>
              <a:gdLst/>
              <a:ahLst/>
              <a:cxnLst/>
              <a:rect l="l" t="t" r="r" b="b"/>
              <a:pathLst>
                <a:path w="1402" h="468" extrusionOk="0">
                  <a:moveTo>
                    <a:pt x="834" y="1"/>
                  </a:moveTo>
                  <a:lnTo>
                    <a:pt x="0" y="468"/>
                  </a:lnTo>
                  <a:lnTo>
                    <a:pt x="834" y="101"/>
                  </a:lnTo>
                  <a:lnTo>
                    <a:pt x="1401" y="334"/>
                  </a:lnTo>
                  <a:lnTo>
                    <a:pt x="8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8"/>
            <p:cNvSpPr/>
            <p:nvPr/>
          </p:nvSpPr>
          <p:spPr>
            <a:xfrm>
              <a:off x="4135800" y="2900000"/>
              <a:ext cx="43400" cy="20850"/>
            </a:xfrm>
            <a:custGeom>
              <a:avLst/>
              <a:gdLst/>
              <a:ahLst/>
              <a:cxnLst/>
              <a:rect l="l" t="t" r="r" b="b"/>
              <a:pathLst>
                <a:path w="1736" h="834" extrusionOk="0">
                  <a:moveTo>
                    <a:pt x="1735" y="0"/>
                  </a:moveTo>
                  <a:lnTo>
                    <a:pt x="1035" y="634"/>
                  </a:lnTo>
                  <a:cubicBezTo>
                    <a:pt x="913" y="589"/>
                    <a:pt x="787" y="567"/>
                    <a:pt x="663" y="567"/>
                  </a:cubicBezTo>
                  <a:cubicBezTo>
                    <a:pt x="416" y="567"/>
                    <a:pt x="179" y="656"/>
                    <a:pt x="1" y="834"/>
                  </a:cubicBezTo>
                  <a:cubicBezTo>
                    <a:pt x="195" y="705"/>
                    <a:pt x="416" y="631"/>
                    <a:pt x="648" y="631"/>
                  </a:cubicBezTo>
                  <a:cubicBezTo>
                    <a:pt x="775" y="631"/>
                    <a:pt x="905" y="653"/>
                    <a:pt x="1035" y="701"/>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8"/>
            <p:cNvSpPr/>
            <p:nvPr/>
          </p:nvSpPr>
          <p:spPr>
            <a:xfrm>
              <a:off x="4152475" y="2956700"/>
              <a:ext cx="28400" cy="23375"/>
            </a:xfrm>
            <a:custGeom>
              <a:avLst/>
              <a:gdLst/>
              <a:ahLst/>
              <a:cxnLst/>
              <a:rect l="l" t="t" r="r" b="b"/>
              <a:pathLst>
                <a:path w="1136" h="935" extrusionOk="0">
                  <a:moveTo>
                    <a:pt x="735" y="0"/>
                  </a:moveTo>
                  <a:lnTo>
                    <a:pt x="1" y="768"/>
                  </a:lnTo>
                  <a:cubicBezTo>
                    <a:pt x="134" y="801"/>
                    <a:pt x="268" y="834"/>
                    <a:pt x="401" y="868"/>
                  </a:cubicBezTo>
                  <a:cubicBezTo>
                    <a:pt x="635" y="934"/>
                    <a:pt x="902" y="934"/>
                    <a:pt x="1135" y="934"/>
                  </a:cubicBezTo>
                  <a:cubicBezTo>
                    <a:pt x="768" y="934"/>
                    <a:pt x="435" y="868"/>
                    <a:pt x="101" y="734"/>
                  </a:cubicBezTo>
                  <a:lnTo>
                    <a:pt x="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8"/>
            <p:cNvSpPr/>
            <p:nvPr/>
          </p:nvSpPr>
          <p:spPr>
            <a:xfrm>
              <a:off x="4210025" y="2970050"/>
              <a:ext cx="35050" cy="11700"/>
            </a:xfrm>
            <a:custGeom>
              <a:avLst/>
              <a:gdLst/>
              <a:ahLst/>
              <a:cxnLst/>
              <a:rect l="l" t="t" r="r" b="b"/>
              <a:pathLst>
                <a:path w="1402" h="468" extrusionOk="0">
                  <a:moveTo>
                    <a:pt x="1402" y="0"/>
                  </a:moveTo>
                  <a:lnTo>
                    <a:pt x="568" y="400"/>
                  </a:lnTo>
                  <a:lnTo>
                    <a:pt x="1" y="133"/>
                  </a:lnTo>
                  <a:lnTo>
                    <a:pt x="1" y="133"/>
                  </a:lnTo>
                  <a:lnTo>
                    <a:pt x="568" y="467"/>
                  </a:ln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8"/>
            <p:cNvSpPr/>
            <p:nvPr/>
          </p:nvSpPr>
          <p:spPr>
            <a:xfrm>
              <a:off x="3976525" y="2837400"/>
              <a:ext cx="191000" cy="106800"/>
            </a:xfrm>
            <a:custGeom>
              <a:avLst/>
              <a:gdLst/>
              <a:ahLst/>
              <a:cxnLst/>
              <a:rect l="l" t="t" r="r" b="b"/>
              <a:pathLst>
                <a:path w="7640" h="4272" extrusionOk="0">
                  <a:moveTo>
                    <a:pt x="7436" y="0"/>
                  </a:moveTo>
                  <a:cubicBezTo>
                    <a:pt x="5605" y="0"/>
                    <a:pt x="3809" y="435"/>
                    <a:pt x="2169" y="1303"/>
                  </a:cubicBezTo>
                  <a:cubicBezTo>
                    <a:pt x="768" y="2137"/>
                    <a:pt x="1" y="3171"/>
                    <a:pt x="1" y="4272"/>
                  </a:cubicBezTo>
                  <a:cubicBezTo>
                    <a:pt x="1" y="4272"/>
                    <a:pt x="67" y="2738"/>
                    <a:pt x="2236" y="1437"/>
                  </a:cubicBezTo>
                  <a:cubicBezTo>
                    <a:pt x="4337" y="136"/>
                    <a:pt x="7639" y="2"/>
                    <a:pt x="7639" y="2"/>
                  </a:cubicBezTo>
                  <a:cubicBezTo>
                    <a:pt x="7571" y="1"/>
                    <a:pt x="7504" y="0"/>
                    <a:pt x="7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8"/>
            <p:cNvSpPr/>
            <p:nvPr/>
          </p:nvSpPr>
          <p:spPr>
            <a:xfrm>
              <a:off x="4152475" y="2931675"/>
              <a:ext cx="221850" cy="127975"/>
            </a:xfrm>
            <a:custGeom>
              <a:avLst/>
              <a:gdLst/>
              <a:ahLst/>
              <a:cxnLst/>
              <a:rect l="l" t="t" r="r" b="b"/>
              <a:pathLst>
                <a:path w="8874" h="5119" extrusionOk="0">
                  <a:moveTo>
                    <a:pt x="8540" y="1"/>
                  </a:moveTo>
                  <a:cubicBezTo>
                    <a:pt x="8541" y="2"/>
                    <a:pt x="8873" y="2203"/>
                    <a:pt x="6105" y="3703"/>
                  </a:cubicBezTo>
                  <a:cubicBezTo>
                    <a:pt x="3662" y="5028"/>
                    <a:pt x="778" y="5106"/>
                    <a:pt x="133" y="5106"/>
                  </a:cubicBezTo>
                  <a:cubicBezTo>
                    <a:pt x="47" y="5106"/>
                    <a:pt x="1" y="5104"/>
                    <a:pt x="1" y="5104"/>
                  </a:cubicBezTo>
                  <a:lnTo>
                    <a:pt x="1" y="5104"/>
                  </a:lnTo>
                  <a:cubicBezTo>
                    <a:pt x="210" y="5114"/>
                    <a:pt x="419" y="5118"/>
                    <a:pt x="629" y="5118"/>
                  </a:cubicBezTo>
                  <a:cubicBezTo>
                    <a:pt x="2661" y="5118"/>
                    <a:pt x="4697" y="4677"/>
                    <a:pt x="6239" y="3770"/>
                  </a:cubicBezTo>
                  <a:cubicBezTo>
                    <a:pt x="8007" y="2736"/>
                    <a:pt x="8774" y="1335"/>
                    <a:pt x="8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8"/>
            <p:cNvSpPr/>
            <p:nvPr/>
          </p:nvSpPr>
          <p:spPr>
            <a:xfrm>
              <a:off x="4004875" y="207225"/>
              <a:ext cx="609625" cy="802275"/>
            </a:xfrm>
            <a:custGeom>
              <a:avLst/>
              <a:gdLst/>
              <a:ahLst/>
              <a:cxnLst/>
              <a:rect l="l" t="t" r="r" b="b"/>
              <a:pathLst>
                <a:path w="24385" h="32091" extrusionOk="0">
                  <a:moveTo>
                    <a:pt x="24251" y="1"/>
                  </a:moveTo>
                  <a:cubicBezTo>
                    <a:pt x="24218" y="1"/>
                    <a:pt x="24185" y="1"/>
                    <a:pt x="24118" y="34"/>
                  </a:cubicBezTo>
                  <a:lnTo>
                    <a:pt x="3803" y="11776"/>
                  </a:lnTo>
                  <a:cubicBezTo>
                    <a:pt x="3603" y="11909"/>
                    <a:pt x="3470" y="12143"/>
                    <a:pt x="3437" y="12409"/>
                  </a:cubicBezTo>
                  <a:lnTo>
                    <a:pt x="3437" y="16079"/>
                  </a:lnTo>
                  <a:lnTo>
                    <a:pt x="101" y="19481"/>
                  </a:lnTo>
                  <a:cubicBezTo>
                    <a:pt x="1" y="19548"/>
                    <a:pt x="1" y="19681"/>
                    <a:pt x="34" y="19748"/>
                  </a:cubicBezTo>
                  <a:cubicBezTo>
                    <a:pt x="67" y="19881"/>
                    <a:pt x="168" y="19915"/>
                    <a:pt x="301" y="19915"/>
                  </a:cubicBezTo>
                  <a:lnTo>
                    <a:pt x="3437" y="19481"/>
                  </a:lnTo>
                  <a:lnTo>
                    <a:pt x="3437" y="31890"/>
                  </a:lnTo>
                  <a:cubicBezTo>
                    <a:pt x="3437" y="31923"/>
                    <a:pt x="3470" y="32057"/>
                    <a:pt x="3570" y="32057"/>
                  </a:cubicBezTo>
                  <a:lnTo>
                    <a:pt x="3570" y="32090"/>
                  </a:lnTo>
                  <a:cubicBezTo>
                    <a:pt x="3603" y="32090"/>
                    <a:pt x="3670" y="32057"/>
                    <a:pt x="3703" y="32024"/>
                  </a:cubicBezTo>
                  <a:lnTo>
                    <a:pt x="24018" y="20315"/>
                  </a:lnTo>
                  <a:cubicBezTo>
                    <a:pt x="24218" y="20148"/>
                    <a:pt x="24351" y="19948"/>
                    <a:pt x="24385" y="19681"/>
                  </a:cubicBezTo>
                  <a:lnTo>
                    <a:pt x="24385" y="201"/>
                  </a:lnTo>
                  <a:cubicBezTo>
                    <a:pt x="24385" y="134"/>
                    <a:pt x="24385" y="1"/>
                    <a:pt x="24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8"/>
            <p:cNvSpPr/>
            <p:nvPr/>
          </p:nvSpPr>
          <p:spPr>
            <a:xfrm>
              <a:off x="3999050" y="204725"/>
              <a:ext cx="618800" cy="807275"/>
            </a:xfrm>
            <a:custGeom>
              <a:avLst/>
              <a:gdLst/>
              <a:ahLst/>
              <a:cxnLst/>
              <a:rect l="l" t="t" r="r" b="b"/>
              <a:pathLst>
                <a:path w="24752" h="32291" extrusionOk="0">
                  <a:moveTo>
                    <a:pt x="24484" y="201"/>
                  </a:moveTo>
                  <a:cubicBezTo>
                    <a:pt x="24484" y="234"/>
                    <a:pt x="24484" y="267"/>
                    <a:pt x="24484" y="301"/>
                  </a:cubicBezTo>
                  <a:lnTo>
                    <a:pt x="24484" y="19781"/>
                  </a:lnTo>
                  <a:cubicBezTo>
                    <a:pt x="24484" y="19981"/>
                    <a:pt x="24351" y="20182"/>
                    <a:pt x="24184" y="20315"/>
                  </a:cubicBezTo>
                  <a:lnTo>
                    <a:pt x="3870" y="32057"/>
                  </a:lnTo>
                  <a:lnTo>
                    <a:pt x="3803" y="32057"/>
                  </a:lnTo>
                  <a:cubicBezTo>
                    <a:pt x="3770" y="32057"/>
                    <a:pt x="3770" y="32023"/>
                    <a:pt x="3803" y="31990"/>
                  </a:cubicBezTo>
                  <a:lnTo>
                    <a:pt x="3803" y="19448"/>
                  </a:lnTo>
                  <a:lnTo>
                    <a:pt x="3536" y="19481"/>
                  </a:lnTo>
                  <a:lnTo>
                    <a:pt x="534" y="19881"/>
                  </a:lnTo>
                  <a:lnTo>
                    <a:pt x="501" y="19881"/>
                  </a:lnTo>
                  <a:cubicBezTo>
                    <a:pt x="434" y="19881"/>
                    <a:pt x="401" y="19848"/>
                    <a:pt x="367" y="19815"/>
                  </a:cubicBezTo>
                  <a:cubicBezTo>
                    <a:pt x="334" y="19748"/>
                    <a:pt x="367" y="19681"/>
                    <a:pt x="401" y="19648"/>
                  </a:cubicBezTo>
                  <a:lnTo>
                    <a:pt x="3736" y="16245"/>
                  </a:lnTo>
                  <a:lnTo>
                    <a:pt x="3803" y="16179"/>
                  </a:lnTo>
                  <a:lnTo>
                    <a:pt x="3803" y="12509"/>
                  </a:lnTo>
                  <a:cubicBezTo>
                    <a:pt x="3803" y="12276"/>
                    <a:pt x="3936" y="12076"/>
                    <a:pt x="4103" y="11976"/>
                  </a:cubicBezTo>
                  <a:lnTo>
                    <a:pt x="24418" y="234"/>
                  </a:lnTo>
                  <a:cubicBezTo>
                    <a:pt x="24451" y="234"/>
                    <a:pt x="24451" y="201"/>
                    <a:pt x="24484" y="201"/>
                  </a:cubicBezTo>
                  <a:close/>
                  <a:moveTo>
                    <a:pt x="24484" y="1"/>
                  </a:moveTo>
                  <a:cubicBezTo>
                    <a:pt x="24418" y="1"/>
                    <a:pt x="24351" y="1"/>
                    <a:pt x="24318" y="34"/>
                  </a:cubicBezTo>
                  <a:lnTo>
                    <a:pt x="3970" y="11776"/>
                  </a:lnTo>
                  <a:cubicBezTo>
                    <a:pt x="3736" y="11942"/>
                    <a:pt x="3569" y="12209"/>
                    <a:pt x="3569" y="12509"/>
                  </a:cubicBezTo>
                  <a:lnTo>
                    <a:pt x="3569" y="16112"/>
                  </a:lnTo>
                  <a:lnTo>
                    <a:pt x="234" y="19514"/>
                  </a:lnTo>
                  <a:cubicBezTo>
                    <a:pt x="0" y="19748"/>
                    <a:pt x="167" y="20115"/>
                    <a:pt x="501" y="20148"/>
                  </a:cubicBezTo>
                  <a:lnTo>
                    <a:pt x="567" y="20148"/>
                  </a:lnTo>
                  <a:lnTo>
                    <a:pt x="3569" y="19715"/>
                  </a:lnTo>
                  <a:lnTo>
                    <a:pt x="3569" y="31990"/>
                  </a:lnTo>
                  <a:cubicBezTo>
                    <a:pt x="3569" y="32190"/>
                    <a:pt x="3670" y="32290"/>
                    <a:pt x="3803" y="32290"/>
                  </a:cubicBezTo>
                  <a:cubicBezTo>
                    <a:pt x="3870" y="32290"/>
                    <a:pt x="3936" y="32290"/>
                    <a:pt x="4003" y="32257"/>
                  </a:cubicBezTo>
                  <a:lnTo>
                    <a:pt x="24318" y="20515"/>
                  </a:lnTo>
                  <a:cubicBezTo>
                    <a:pt x="24551" y="20348"/>
                    <a:pt x="24718" y="20082"/>
                    <a:pt x="24751" y="19781"/>
                  </a:cubicBezTo>
                  <a:lnTo>
                    <a:pt x="24751" y="301"/>
                  </a:lnTo>
                  <a:cubicBezTo>
                    <a:pt x="24751" y="101"/>
                    <a:pt x="24651" y="1"/>
                    <a:pt x="2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8"/>
            <p:cNvSpPr/>
            <p:nvPr/>
          </p:nvSpPr>
          <p:spPr>
            <a:xfrm>
              <a:off x="4173325" y="529650"/>
              <a:ext cx="5875" cy="380900"/>
            </a:xfrm>
            <a:custGeom>
              <a:avLst/>
              <a:gdLst/>
              <a:ahLst/>
              <a:cxnLst/>
              <a:rect l="l" t="t" r="r" b="b"/>
              <a:pathLst>
                <a:path w="235" h="15236" extrusionOk="0">
                  <a:moveTo>
                    <a:pt x="176" y="1"/>
                  </a:moveTo>
                  <a:cubicBezTo>
                    <a:pt x="164" y="1"/>
                    <a:pt x="150" y="5"/>
                    <a:pt x="134" y="13"/>
                  </a:cubicBezTo>
                  <a:cubicBezTo>
                    <a:pt x="68" y="80"/>
                    <a:pt x="1" y="180"/>
                    <a:pt x="1" y="280"/>
                  </a:cubicBezTo>
                  <a:lnTo>
                    <a:pt x="1" y="15090"/>
                  </a:lnTo>
                  <a:cubicBezTo>
                    <a:pt x="1" y="15192"/>
                    <a:pt x="40" y="15236"/>
                    <a:pt x="88" y="15236"/>
                  </a:cubicBezTo>
                  <a:cubicBezTo>
                    <a:pt x="103" y="15236"/>
                    <a:pt x="119" y="15232"/>
                    <a:pt x="134" y="15224"/>
                  </a:cubicBezTo>
                  <a:cubicBezTo>
                    <a:pt x="201" y="15157"/>
                    <a:pt x="234" y="15057"/>
                    <a:pt x="234" y="14957"/>
                  </a:cubicBezTo>
                  <a:lnTo>
                    <a:pt x="234" y="146"/>
                  </a:lnTo>
                  <a:cubicBezTo>
                    <a:pt x="234" y="44"/>
                    <a:pt x="215"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8"/>
            <p:cNvSpPr/>
            <p:nvPr/>
          </p:nvSpPr>
          <p:spPr>
            <a:xfrm>
              <a:off x="4138300" y="677275"/>
              <a:ext cx="427850" cy="253300"/>
            </a:xfrm>
            <a:custGeom>
              <a:avLst/>
              <a:gdLst/>
              <a:ahLst/>
              <a:cxnLst/>
              <a:rect l="l" t="t" r="r" b="b"/>
              <a:pathLst>
                <a:path w="17114" h="10132" extrusionOk="0">
                  <a:moveTo>
                    <a:pt x="17021" y="0"/>
                  </a:moveTo>
                  <a:cubicBezTo>
                    <a:pt x="17009" y="0"/>
                    <a:pt x="16995" y="4"/>
                    <a:pt x="16980" y="12"/>
                  </a:cubicBezTo>
                  <a:lnTo>
                    <a:pt x="101" y="9752"/>
                  </a:lnTo>
                  <a:cubicBezTo>
                    <a:pt x="34" y="9819"/>
                    <a:pt x="1" y="9919"/>
                    <a:pt x="1" y="10019"/>
                  </a:cubicBezTo>
                  <a:cubicBezTo>
                    <a:pt x="1" y="10094"/>
                    <a:pt x="38" y="10132"/>
                    <a:pt x="71" y="10132"/>
                  </a:cubicBezTo>
                  <a:cubicBezTo>
                    <a:pt x="82" y="10132"/>
                    <a:pt x="93" y="10128"/>
                    <a:pt x="101" y="10119"/>
                  </a:cubicBezTo>
                  <a:lnTo>
                    <a:pt x="16980" y="379"/>
                  </a:lnTo>
                  <a:cubicBezTo>
                    <a:pt x="17046" y="312"/>
                    <a:pt x="17113" y="246"/>
                    <a:pt x="17080" y="145"/>
                  </a:cubicBezTo>
                  <a:cubicBezTo>
                    <a:pt x="17080" y="44"/>
                    <a:pt x="17060" y="0"/>
                    <a:pt x="17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8"/>
            <p:cNvSpPr/>
            <p:nvPr/>
          </p:nvSpPr>
          <p:spPr>
            <a:xfrm>
              <a:off x="4197525" y="563325"/>
              <a:ext cx="51725" cy="290225"/>
            </a:xfrm>
            <a:custGeom>
              <a:avLst/>
              <a:gdLst/>
              <a:ahLst/>
              <a:cxnLst/>
              <a:rect l="l" t="t" r="r" b="b"/>
              <a:pathLst>
                <a:path w="2069" h="11609" extrusionOk="0">
                  <a:moveTo>
                    <a:pt x="2068" y="0"/>
                  </a:moveTo>
                  <a:lnTo>
                    <a:pt x="0" y="1201"/>
                  </a:lnTo>
                  <a:lnTo>
                    <a:pt x="0" y="11608"/>
                  </a:lnTo>
                  <a:lnTo>
                    <a:pt x="2068" y="10408"/>
                  </a:lnTo>
                  <a:lnTo>
                    <a:pt x="20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8"/>
            <p:cNvSpPr/>
            <p:nvPr/>
          </p:nvSpPr>
          <p:spPr>
            <a:xfrm>
              <a:off x="4270900" y="701750"/>
              <a:ext cx="51725" cy="109275"/>
            </a:xfrm>
            <a:custGeom>
              <a:avLst/>
              <a:gdLst/>
              <a:ahLst/>
              <a:cxnLst/>
              <a:rect l="l" t="t" r="r" b="b"/>
              <a:pathLst>
                <a:path w="2069" h="4371" extrusionOk="0">
                  <a:moveTo>
                    <a:pt x="2069" y="0"/>
                  </a:moveTo>
                  <a:lnTo>
                    <a:pt x="1" y="1201"/>
                  </a:lnTo>
                  <a:lnTo>
                    <a:pt x="1" y="4370"/>
                  </a:lnTo>
                  <a:lnTo>
                    <a:pt x="2069" y="3169"/>
                  </a:lnTo>
                  <a:lnTo>
                    <a:pt x="2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8"/>
            <p:cNvSpPr/>
            <p:nvPr/>
          </p:nvSpPr>
          <p:spPr>
            <a:xfrm>
              <a:off x="4344300" y="617525"/>
              <a:ext cx="52550" cy="150950"/>
            </a:xfrm>
            <a:custGeom>
              <a:avLst/>
              <a:gdLst/>
              <a:ahLst/>
              <a:cxnLst/>
              <a:rect l="l" t="t" r="r" b="b"/>
              <a:pathLst>
                <a:path w="2102" h="6038" extrusionOk="0">
                  <a:moveTo>
                    <a:pt x="2102" y="0"/>
                  </a:moveTo>
                  <a:lnTo>
                    <a:pt x="0" y="1201"/>
                  </a:lnTo>
                  <a:lnTo>
                    <a:pt x="0" y="6038"/>
                  </a:lnTo>
                  <a:lnTo>
                    <a:pt x="2102" y="4870"/>
                  </a:lnTo>
                  <a:lnTo>
                    <a:pt x="21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8"/>
            <p:cNvSpPr/>
            <p:nvPr/>
          </p:nvSpPr>
          <p:spPr>
            <a:xfrm>
              <a:off x="4418500" y="421550"/>
              <a:ext cx="51750" cy="304400"/>
            </a:xfrm>
            <a:custGeom>
              <a:avLst/>
              <a:gdLst/>
              <a:ahLst/>
              <a:cxnLst/>
              <a:rect l="l" t="t" r="r" b="b"/>
              <a:pathLst>
                <a:path w="2070" h="12176" extrusionOk="0">
                  <a:moveTo>
                    <a:pt x="2069" y="0"/>
                  </a:moveTo>
                  <a:lnTo>
                    <a:pt x="1" y="1201"/>
                  </a:lnTo>
                  <a:lnTo>
                    <a:pt x="1" y="12176"/>
                  </a:lnTo>
                  <a:lnTo>
                    <a:pt x="2069" y="11008"/>
                  </a:lnTo>
                  <a:lnTo>
                    <a:pt x="2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8"/>
            <p:cNvSpPr/>
            <p:nvPr/>
          </p:nvSpPr>
          <p:spPr>
            <a:xfrm>
              <a:off x="4491900" y="535800"/>
              <a:ext cx="51725" cy="148450"/>
            </a:xfrm>
            <a:custGeom>
              <a:avLst/>
              <a:gdLst/>
              <a:ahLst/>
              <a:cxnLst/>
              <a:rect l="l" t="t" r="r" b="b"/>
              <a:pathLst>
                <a:path w="2069" h="5938" extrusionOk="0">
                  <a:moveTo>
                    <a:pt x="2068" y="0"/>
                  </a:moveTo>
                  <a:lnTo>
                    <a:pt x="0" y="1201"/>
                  </a:lnTo>
                  <a:lnTo>
                    <a:pt x="0" y="5938"/>
                  </a:lnTo>
                  <a:lnTo>
                    <a:pt x="2068" y="4737"/>
                  </a:lnTo>
                  <a:lnTo>
                    <a:pt x="20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8"/>
            <p:cNvSpPr/>
            <p:nvPr/>
          </p:nvSpPr>
          <p:spPr>
            <a:xfrm>
              <a:off x="3820575" y="1094525"/>
              <a:ext cx="566275" cy="854800"/>
            </a:xfrm>
            <a:custGeom>
              <a:avLst/>
              <a:gdLst/>
              <a:ahLst/>
              <a:cxnLst/>
              <a:rect l="l" t="t" r="r" b="b"/>
              <a:pathLst>
                <a:path w="22651" h="34192" extrusionOk="0">
                  <a:moveTo>
                    <a:pt x="22517" y="1"/>
                  </a:moveTo>
                  <a:cubicBezTo>
                    <a:pt x="22484" y="1"/>
                    <a:pt x="22450" y="1"/>
                    <a:pt x="22383" y="34"/>
                  </a:cubicBezTo>
                  <a:lnTo>
                    <a:pt x="3837" y="10775"/>
                  </a:lnTo>
                  <a:cubicBezTo>
                    <a:pt x="3637" y="10908"/>
                    <a:pt x="3503" y="11142"/>
                    <a:pt x="3470" y="11409"/>
                  </a:cubicBezTo>
                  <a:lnTo>
                    <a:pt x="3470" y="15078"/>
                  </a:lnTo>
                  <a:lnTo>
                    <a:pt x="101" y="18481"/>
                  </a:lnTo>
                  <a:cubicBezTo>
                    <a:pt x="34" y="18547"/>
                    <a:pt x="1" y="18647"/>
                    <a:pt x="68" y="18747"/>
                  </a:cubicBezTo>
                  <a:cubicBezTo>
                    <a:pt x="101" y="18847"/>
                    <a:pt x="201" y="18914"/>
                    <a:pt x="334" y="18914"/>
                  </a:cubicBezTo>
                  <a:lnTo>
                    <a:pt x="3470" y="18447"/>
                  </a:lnTo>
                  <a:lnTo>
                    <a:pt x="3470" y="33992"/>
                  </a:lnTo>
                  <a:cubicBezTo>
                    <a:pt x="3470" y="34058"/>
                    <a:pt x="3470" y="34192"/>
                    <a:pt x="3603" y="34192"/>
                  </a:cubicBezTo>
                  <a:lnTo>
                    <a:pt x="3603" y="34158"/>
                  </a:lnTo>
                  <a:cubicBezTo>
                    <a:pt x="3637" y="34158"/>
                    <a:pt x="3670" y="34158"/>
                    <a:pt x="3737" y="34125"/>
                  </a:cubicBezTo>
                  <a:lnTo>
                    <a:pt x="22283" y="23384"/>
                  </a:lnTo>
                  <a:cubicBezTo>
                    <a:pt x="22484" y="23251"/>
                    <a:pt x="22617" y="23017"/>
                    <a:pt x="22650" y="22784"/>
                  </a:cubicBezTo>
                  <a:lnTo>
                    <a:pt x="22650" y="167"/>
                  </a:lnTo>
                  <a:cubicBezTo>
                    <a:pt x="22650" y="134"/>
                    <a:pt x="22650" y="1"/>
                    <a:pt x="22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8"/>
            <p:cNvSpPr/>
            <p:nvPr/>
          </p:nvSpPr>
          <p:spPr>
            <a:xfrm>
              <a:off x="3815575" y="1091200"/>
              <a:ext cx="573775" cy="860625"/>
            </a:xfrm>
            <a:custGeom>
              <a:avLst/>
              <a:gdLst/>
              <a:ahLst/>
              <a:cxnLst/>
              <a:rect l="l" t="t" r="r" b="b"/>
              <a:pathLst>
                <a:path w="22951" h="34425" extrusionOk="0">
                  <a:moveTo>
                    <a:pt x="22750" y="234"/>
                  </a:moveTo>
                  <a:lnTo>
                    <a:pt x="22717" y="267"/>
                  </a:lnTo>
                  <a:cubicBezTo>
                    <a:pt x="22717" y="267"/>
                    <a:pt x="22717" y="300"/>
                    <a:pt x="22717" y="334"/>
                  </a:cubicBezTo>
                  <a:lnTo>
                    <a:pt x="22717" y="22917"/>
                  </a:lnTo>
                  <a:cubicBezTo>
                    <a:pt x="22717" y="23150"/>
                    <a:pt x="22583" y="23317"/>
                    <a:pt x="22417" y="23450"/>
                  </a:cubicBezTo>
                  <a:lnTo>
                    <a:pt x="3870" y="34158"/>
                  </a:lnTo>
                  <a:cubicBezTo>
                    <a:pt x="3803" y="34191"/>
                    <a:pt x="3803" y="34191"/>
                    <a:pt x="3803" y="34191"/>
                  </a:cubicBezTo>
                  <a:cubicBezTo>
                    <a:pt x="3770" y="34191"/>
                    <a:pt x="3770" y="34158"/>
                    <a:pt x="3803" y="34125"/>
                  </a:cubicBezTo>
                  <a:lnTo>
                    <a:pt x="3803" y="18480"/>
                  </a:lnTo>
                  <a:lnTo>
                    <a:pt x="3537" y="18513"/>
                  </a:lnTo>
                  <a:lnTo>
                    <a:pt x="534" y="18914"/>
                  </a:lnTo>
                  <a:lnTo>
                    <a:pt x="501" y="18914"/>
                  </a:lnTo>
                  <a:cubicBezTo>
                    <a:pt x="434" y="18914"/>
                    <a:pt x="401" y="18880"/>
                    <a:pt x="368" y="18814"/>
                  </a:cubicBezTo>
                  <a:cubicBezTo>
                    <a:pt x="334" y="18780"/>
                    <a:pt x="368" y="18714"/>
                    <a:pt x="401" y="18680"/>
                  </a:cubicBezTo>
                  <a:lnTo>
                    <a:pt x="3737" y="15278"/>
                  </a:lnTo>
                  <a:lnTo>
                    <a:pt x="3803" y="15211"/>
                  </a:lnTo>
                  <a:lnTo>
                    <a:pt x="3803" y="11508"/>
                  </a:lnTo>
                  <a:cubicBezTo>
                    <a:pt x="3803" y="11275"/>
                    <a:pt x="3937" y="11108"/>
                    <a:pt x="4104" y="10975"/>
                  </a:cubicBezTo>
                  <a:lnTo>
                    <a:pt x="22650" y="267"/>
                  </a:lnTo>
                  <a:cubicBezTo>
                    <a:pt x="22684" y="234"/>
                    <a:pt x="22717" y="234"/>
                    <a:pt x="22750" y="234"/>
                  </a:cubicBezTo>
                  <a:close/>
                  <a:moveTo>
                    <a:pt x="22750" y="0"/>
                  </a:moveTo>
                  <a:cubicBezTo>
                    <a:pt x="22684" y="0"/>
                    <a:pt x="22617" y="34"/>
                    <a:pt x="22550" y="67"/>
                  </a:cubicBezTo>
                  <a:lnTo>
                    <a:pt x="4004" y="10775"/>
                  </a:lnTo>
                  <a:cubicBezTo>
                    <a:pt x="3737" y="10941"/>
                    <a:pt x="3603" y="11208"/>
                    <a:pt x="3570" y="11508"/>
                  </a:cubicBezTo>
                  <a:lnTo>
                    <a:pt x="3570" y="15144"/>
                  </a:lnTo>
                  <a:lnTo>
                    <a:pt x="234" y="18513"/>
                  </a:lnTo>
                  <a:cubicBezTo>
                    <a:pt x="1" y="18747"/>
                    <a:pt x="167" y="19114"/>
                    <a:pt x="501" y="19147"/>
                  </a:cubicBezTo>
                  <a:lnTo>
                    <a:pt x="534" y="19147"/>
                  </a:lnTo>
                  <a:lnTo>
                    <a:pt x="3570" y="18714"/>
                  </a:lnTo>
                  <a:lnTo>
                    <a:pt x="3570" y="34125"/>
                  </a:lnTo>
                  <a:cubicBezTo>
                    <a:pt x="3570" y="34325"/>
                    <a:pt x="3670" y="34425"/>
                    <a:pt x="3803" y="34425"/>
                  </a:cubicBezTo>
                  <a:cubicBezTo>
                    <a:pt x="3870" y="34425"/>
                    <a:pt x="3903" y="34392"/>
                    <a:pt x="3970" y="34358"/>
                  </a:cubicBezTo>
                  <a:lnTo>
                    <a:pt x="22550" y="23651"/>
                  </a:lnTo>
                  <a:cubicBezTo>
                    <a:pt x="22784" y="23484"/>
                    <a:pt x="22950" y="23217"/>
                    <a:pt x="22950" y="22917"/>
                  </a:cubicBezTo>
                  <a:lnTo>
                    <a:pt x="22950" y="334"/>
                  </a:lnTo>
                  <a:cubicBezTo>
                    <a:pt x="22950" y="134"/>
                    <a:pt x="22884" y="34"/>
                    <a:pt x="22717" y="34"/>
                  </a:cubicBezTo>
                  <a:lnTo>
                    <a:pt x="227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8"/>
            <p:cNvSpPr/>
            <p:nvPr/>
          </p:nvSpPr>
          <p:spPr>
            <a:xfrm>
              <a:off x="3982375" y="1263650"/>
              <a:ext cx="333575" cy="516650"/>
            </a:xfrm>
            <a:custGeom>
              <a:avLst/>
              <a:gdLst/>
              <a:ahLst/>
              <a:cxnLst/>
              <a:rect l="l" t="t" r="r" b="b"/>
              <a:pathLst>
                <a:path w="13343" h="20666" extrusionOk="0">
                  <a:moveTo>
                    <a:pt x="9018" y="1"/>
                  </a:moveTo>
                  <a:cubicBezTo>
                    <a:pt x="8287" y="1"/>
                    <a:pt x="7496" y="217"/>
                    <a:pt x="6672" y="674"/>
                  </a:cubicBezTo>
                  <a:cubicBezTo>
                    <a:pt x="2969" y="2676"/>
                    <a:pt x="0" y="8613"/>
                    <a:pt x="0" y="13951"/>
                  </a:cubicBezTo>
                  <a:cubicBezTo>
                    <a:pt x="0" y="18108"/>
                    <a:pt x="1779" y="20666"/>
                    <a:pt x="4300" y="20666"/>
                  </a:cubicBezTo>
                  <a:cubicBezTo>
                    <a:pt x="5036" y="20666"/>
                    <a:pt x="5835" y="20448"/>
                    <a:pt x="6672" y="19988"/>
                  </a:cubicBezTo>
                  <a:cubicBezTo>
                    <a:pt x="10341" y="17987"/>
                    <a:pt x="13343" y="12049"/>
                    <a:pt x="13343" y="6712"/>
                  </a:cubicBezTo>
                  <a:cubicBezTo>
                    <a:pt x="13343" y="2574"/>
                    <a:pt x="11539" y="1"/>
                    <a:pt x="9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8"/>
            <p:cNvSpPr/>
            <p:nvPr/>
          </p:nvSpPr>
          <p:spPr>
            <a:xfrm>
              <a:off x="4048250" y="1366100"/>
              <a:ext cx="201000" cy="311650"/>
            </a:xfrm>
            <a:custGeom>
              <a:avLst/>
              <a:gdLst/>
              <a:ahLst/>
              <a:cxnLst/>
              <a:rect l="l" t="t" r="r" b="b"/>
              <a:pathLst>
                <a:path w="8040" h="12466" extrusionOk="0">
                  <a:moveTo>
                    <a:pt x="5454" y="1"/>
                  </a:moveTo>
                  <a:cubicBezTo>
                    <a:pt x="5013" y="1"/>
                    <a:pt x="4535" y="133"/>
                    <a:pt x="4037" y="412"/>
                  </a:cubicBezTo>
                  <a:cubicBezTo>
                    <a:pt x="1802" y="1613"/>
                    <a:pt x="0" y="5216"/>
                    <a:pt x="0" y="8418"/>
                  </a:cubicBezTo>
                  <a:cubicBezTo>
                    <a:pt x="0" y="10921"/>
                    <a:pt x="1078" y="12466"/>
                    <a:pt x="2601" y="12466"/>
                  </a:cubicBezTo>
                  <a:cubicBezTo>
                    <a:pt x="3047" y="12466"/>
                    <a:pt x="3530" y="12334"/>
                    <a:pt x="4037" y="12054"/>
                  </a:cubicBezTo>
                  <a:cubicBezTo>
                    <a:pt x="6238" y="10853"/>
                    <a:pt x="8039" y="7251"/>
                    <a:pt x="8039" y="4048"/>
                  </a:cubicBezTo>
                  <a:cubicBezTo>
                    <a:pt x="8039" y="1545"/>
                    <a:pt x="6962" y="1"/>
                    <a:pt x="5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8"/>
            <p:cNvSpPr/>
            <p:nvPr/>
          </p:nvSpPr>
          <p:spPr>
            <a:xfrm>
              <a:off x="4114125" y="1468975"/>
              <a:ext cx="69250" cy="106250"/>
            </a:xfrm>
            <a:custGeom>
              <a:avLst/>
              <a:gdLst/>
              <a:ahLst/>
              <a:cxnLst/>
              <a:rect l="l" t="t" r="r" b="b"/>
              <a:pathLst>
                <a:path w="2770" h="4250" extrusionOk="0">
                  <a:moveTo>
                    <a:pt x="1874" y="1"/>
                  </a:moveTo>
                  <a:cubicBezTo>
                    <a:pt x="1726" y="1"/>
                    <a:pt x="1566" y="44"/>
                    <a:pt x="1402" y="133"/>
                  </a:cubicBezTo>
                  <a:cubicBezTo>
                    <a:pt x="634" y="534"/>
                    <a:pt x="1" y="1768"/>
                    <a:pt x="1" y="2869"/>
                  </a:cubicBezTo>
                  <a:cubicBezTo>
                    <a:pt x="1" y="3718"/>
                    <a:pt x="377" y="4249"/>
                    <a:pt x="902" y="4249"/>
                  </a:cubicBezTo>
                  <a:cubicBezTo>
                    <a:pt x="1057" y="4249"/>
                    <a:pt x="1226" y="4202"/>
                    <a:pt x="1402" y="4103"/>
                  </a:cubicBezTo>
                  <a:cubicBezTo>
                    <a:pt x="2135" y="3703"/>
                    <a:pt x="2769" y="2468"/>
                    <a:pt x="2769" y="1368"/>
                  </a:cubicBezTo>
                  <a:cubicBezTo>
                    <a:pt x="2769" y="514"/>
                    <a:pt x="2388"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8"/>
            <p:cNvSpPr/>
            <p:nvPr/>
          </p:nvSpPr>
          <p:spPr>
            <a:xfrm>
              <a:off x="2080175" y="1064675"/>
              <a:ext cx="567925" cy="844775"/>
            </a:xfrm>
            <a:custGeom>
              <a:avLst/>
              <a:gdLst/>
              <a:ahLst/>
              <a:cxnLst/>
              <a:rect l="l" t="t" r="r" b="b"/>
              <a:pathLst>
                <a:path w="22717" h="33791" extrusionOk="0">
                  <a:moveTo>
                    <a:pt x="19051" y="1"/>
                  </a:moveTo>
                  <a:cubicBezTo>
                    <a:pt x="19000" y="1"/>
                    <a:pt x="18942" y="20"/>
                    <a:pt x="18881" y="61"/>
                  </a:cubicBezTo>
                  <a:lnTo>
                    <a:pt x="267" y="10835"/>
                  </a:lnTo>
                  <a:cubicBezTo>
                    <a:pt x="201" y="10835"/>
                    <a:pt x="167" y="10868"/>
                    <a:pt x="134" y="10935"/>
                  </a:cubicBezTo>
                  <a:cubicBezTo>
                    <a:pt x="67" y="11002"/>
                    <a:pt x="0" y="11135"/>
                    <a:pt x="0" y="11235"/>
                  </a:cubicBezTo>
                  <a:lnTo>
                    <a:pt x="0" y="33551"/>
                  </a:lnTo>
                  <a:cubicBezTo>
                    <a:pt x="0" y="33698"/>
                    <a:pt x="90" y="33791"/>
                    <a:pt x="216" y="33791"/>
                  </a:cubicBezTo>
                  <a:cubicBezTo>
                    <a:pt x="263" y="33791"/>
                    <a:pt x="314" y="33778"/>
                    <a:pt x="367" y="33751"/>
                  </a:cubicBezTo>
                  <a:lnTo>
                    <a:pt x="19014" y="22977"/>
                  </a:lnTo>
                  <a:cubicBezTo>
                    <a:pt x="19047" y="22944"/>
                    <a:pt x="19081" y="22910"/>
                    <a:pt x="19147" y="22877"/>
                  </a:cubicBezTo>
                  <a:cubicBezTo>
                    <a:pt x="19214" y="22777"/>
                    <a:pt x="19248" y="22677"/>
                    <a:pt x="19248" y="22543"/>
                  </a:cubicBezTo>
                  <a:lnTo>
                    <a:pt x="19248" y="7332"/>
                  </a:lnTo>
                  <a:cubicBezTo>
                    <a:pt x="19248" y="7332"/>
                    <a:pt x="22416" y="4163"/>
                    <a:pt x="22416" y="4130"/>
                  </a:cubicBezTo>
                  <a:cubicBezTo>
                    <a:pt x="22517" y="3997"/>
                    <a:pt x="22617" y="3863"/>
                    <a:pt x="22683" y="3696"/>
                  </a:cubicBezTo>
                  <a:cubicBezTo>
                    <a:pt x="22717" y="3530"/>
                    <a:pt x="22683" y="3463"/>
                    <a:pt x="22617" y="3463"/>
                  </a:cubicBezTo>
                  <a:lnTo>
                    <a:pt x="19248" y="3930"/>
                  </a:lnTo>
                  <a:lnTo>
                    <a:pt x="19248" y="261"/>
                  </a:lnTo>
                  <a:cubicBezTo>
                    <a:pt x="19248" y="99"/>
                    <a:pt x="19167" y="1"/>
                    <a:pt x="19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8"/>
            <p:cNvSpPr/>
            <p:nvPr/>
          </p:nvSpPr>
          <p:spPr>
            <a:xfrm>
              <a:off x="2077675" y="1062500"/>
              <a:ext cx="572925" cy="849300"/>
            </a:xfrm>
            <a:custGeom>
              <a:avLst/>
              <a:gdLst/>
              <a:ahLst/>
              <a:cxnLst/>
              <a:rect l="l" t="t" r="r" b="b"/>
              <a:pathLst>
                <a:path w="22917" h="33972" extrusionOk="0">
                  <a:moveTo>
                    <a:pt x="19118" y="200"/>
                  </a:moveTo>
                  <a:cubicBezTo>
                    <a:pt x="19128" y="200"/>
                    <a:pt x="19138" y="204"/>
                    <a:pt x="19147" y="214"/>
                  </a:cubicBezTo>
                  <a:lnTo>
                    <a:pt x="19181" y="214"/>
                  </a:lnTo>
                  <a:cubicBezTo>
                    <a:pt x="19214" y="248"/>
                    <a:pt x="19247" y="281"/>
                    <a:pt x="19214" y="348"/>
                  </a:cubicBezTo>
                  <a:lnTo>
                    <a:pt x="19214" y="4150"/>
                  </a:lnTo>
                  <a:lnTo>
                    <a:pt x="22650" y="3650"/>
                  </a:lnTo>
                  <a:lnTo>
                    <a:pt x="22650" y="3750"/>
                  </a:lnTo>
                  <a:cubicBezTo>
                    <a:pt x="22617" y="3884"/>
                    <a:pt x="22516" y="4050"/>
                    <a:pt x="22416" y="4150"/>
                  </a:cubicBezTo>
                  <a:lnTo>
                    <a:pt x="19281" y="7353"/>
                  </a:lnTo>
                  <a:lnTo>
                    <a:pt x="19247" y="7353"/>
                  </a:lnTo>
                  <a:lnTo>
                    <a:pt x="19247" y="22630"/>
                  </a:lnTo>
                  <a:cubicBezTo>
                    <a:pt x="19247" y="22730"/>
                    <a:pt x="19214" y="22797"/>
                    <a:pt x="19147" y="22897"/>
                  </a:cubicBezTo>
                  <a:cubicBezTo>
                    <a:pt x="19114" y="22931"/>
                    <a:pt x="19081" y="22964"/>
                    <a:pt x="19047" y="22964"/>
                  </a:cubicBezTo>
                  <a:lnTo>
                    <a:pt x="434" y="33738"/>
                  </a:lnTo>
                  <a:cubicBezTo>
                    <a:pt x="401" y="33755"/>
                    <a:pt x="376" y="33763"/>
                    <a:pt x="351" y="33763"/>
                  </a:cubicBezTo>
                  <a:cubicBezTo>
                    <a:pt x="326" y="33763"/>
                    <a:pt x="301" y="33755"/>
                    <a:pt x="267" y="33738"/>
                  </a:cubicBezTo>
                  <a:cubicBezTo>
                    <a:pt x="234" y="33705"/>
                    <a:pt x="201" y="33672"/>
                    <a:pt x="234" y="33605"/>
                  </a:cubicBezTo>
                  <a:lnTo>
                    <a:pt x="234" y="11322"/>
                  </a:lnTo>
                  <a:cubicBezTo>
                    <a:pt x="234" y="11222"/>
                    <a:pt x="267" y="11155"/>
                    <a:pt x="301" y="11055"/>
                  </a:cubicBezTo>
                  <a:cubicBezTo>
                    <a:pt x="334" y="11022"/>
                    <a:pt x="367" y="11022"/>
                    <a:pt x="401" y="10989"/>
                  </a:cubicBezTo>
                  <a:lnTo>
                    <a:pt x="19047" y="248"/>
                  </a:lnTo>
                  <a:cubicBezTo>
                    <a:pt x="19071" y="224"/>
                    <a:pt x="19094" y="200"/>
                    <a:pt x="19118" y="200"/>
                  </a:cubicBezTo>
                  <a:close/>
                  <a:moveTo>
                    <a:pt x="19137" y="1"/>
                  </a:moveTo>
                  <a:cubicBezTo>
                    <a:pt x="19068" y="1"/>
                    <a:pt x="19002" y="26"/>
                    <a:pt x="18947" y="81"/>
                  </a:cubicBezTo>
                  <a:lnTo>
                    <a:pt x="301" y="10788"/>
                  </a:lnTo>
                  <a:cubicBezTo>
                    <a:pt x="234" y="10822"/>
                    <a:pt x="201" y="10889"/>
                    <a:pt x="167" y="10922"/>
                  </a:cubicBezTo>
                  <a:cubicBezTo>
                    <a:pt x="67" y="11055"/>
                    <a:pt x="0" y="11189"/>
                    <a:pt x="0" y="11322"/>
                  </a:cubicBezTo>
                  <a:lnTo>
                    <a:pt x="0" y="33605"/>
                  </a:lnTo>
                  <a:cubicBezTo>
                    <a:pt x="0" y="33738"/>
                    <a:pt x="67" y="33872"/>
                    <a:pt x="167" y="33938"/>
                  </a:cubicBezTo>
                  <a:cubicBezTo>
                    <a:pt x="201" y="33972"/>
                    <a:pt x="267" y="33972"/>
                    <a:pt x="301" y="33972"/>
                  </a:cubicBezTo>
                  <a:cubicBezTo>
                    <a:pt x="367" y="33972"/>
                    <a:pt x="434" y="33938"/>
                    <a:pt x="501" y="33938"/>
                  </a:cubicBezTo>
                  <a:lnTo>
                    <a:pt x="19147" y="23164"/>
                  </a:lnTo>
                  <a:cubicBezTo>
                    <a:pt x="19181" y="23131"/>
                    <a:pt x="19247" y="23097"/>
                    <a:pt x="19281" y="23031"/>
                  </a:cubicBezTo>
                  <a:cubicBezTo>
                    <a:pt x="19381" y="22931"/>
                    <a:pt x="19448" y="22797"/>
                    <a:pt x="19448" y="22630"/>
                  </a:cubicBezTo>
                  <a:lnTo>
                    <a:pt x="19448" y="7486"/>
                  </a:lnTo>
                  <a:lnTo>
                    <a:pt x="22550" y="4317"/>
                  </a:lnTo>
                  <a:cubicBezTo>
                    <a:pt x="22683" y="4184"/>
                    <a:pt x="22783" y="3984"/>
                    <a:pt x="22850" y="3817"/>
                  </a:cubicBezTo>
                  <a:cubicBezTo>
                    <a:pt x="22917" y="3683"/>
                    <a:pt x="22883" y="3583"/>
                    <a:pt x="22850" y="3517"/>
                  </a:cubicBezTo>
                  <a:cubicBezTo>
                    <a:pt x="22817" y="3483"/>
                    <a:pt x="22750" y="3450"/>
                    <a:pt x="22683" y="3450"/>
                  </a:cubicBezTo>
                  <a:lnTo>
                    <a:pt x="19448" y="3917"/>
                  </a:lnTo>
                  <a:lnTo>
                    <a:pt x="19448" y="348"/>
                  </a:lnTo>
                  <a:cubicBezTo>
                    <a:pt x="19481" y="248"/>
                    <a:pt x="19414" y="114"/>
                    <a:pt x="19314" y="47"/>
                  </a:cubicBezTo>
                  <a:cubicBezTo>
                    <a:pt x="19254" y="17"/>
                    <a:pt x="19194" y="1"/>
                    <a:pt x="19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8"/>
            <p:cNvSpPr/>
            <p:nvPr/>
          </p:nvSpPr>
          <p:spPr>
            <a:xfrm>
              <a:off x="2137725" y="1271325"/>
              <a:ext cx="174300" cy="419500"/>
            </a:xfrm>
            <a:custGeom>
              <a:avLst/>
              <a:gdLst/>
              <a:ahLst/>
              <a:cxnLst/>
              <a:rect l="l" t="t" r="r" b="b"/>
              <a:pathLst>
                <a:path w="6972" h="16780" extrusionOk="0">
                  <a:moveTo>
                    <a:pt x="6972" y="0"/>
                  </a:moveTo>
                  <a:cubicBezTo>
                    <a:pt x="5537" y="934"/>
                    <a:pt x="4537" y="2135"/>
                    <a:pt x="3369" y="3970"/>
                  </a:cubicBezTo>
                  <a:cubicBezTo>
                    <a:pt x="534" y="8607"/>
                    <a:pt x="0" y="14444"/>
                    <a:pt x="1835" y="16779"/>
                  </a:cubicBezTo>
                  <a:lnTo>
                    <a:pt x="6972" y="8540"/>
                  </a:lnTo>
                  <a:lnTo>
                    <a:pt x="69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8"/>
            <p:cNvSpPr/>
            <p:nvPr/>
          </p:nvSpPr>
          <p:spPr>
            <a:xfrm>
              <a:off x="2197750" y="1458950"/>
              <a:ext cx="290250" cy="275350"/>
            </a:xfrm>
            <a:custGeom>
              <a:avLst/>
              <a:gdLst/>
              <a:ahLst/>
              <a:cxnLst/>
              <a:rect l="l" t="t" r="r" b="b"/>
              <a:pathLst>
                <a:path w="11610" h="11014" extrusionOk="0">
                  <a:moveTo>
                    <a:pt x="11609" y="1"/>
                  </a:moveTo>
                  <a:lnTo>
                    <a:pt x="5205" y="1602"/>
                  </a:lnTo>
                  <a:lnTo>
                    <a:pt x="1" y="10041"/>
                  </a:lnTo>
                  <a:cubicBezTo>
                    <a:pt x="677" y="10694"/>
                    <a:pt x="1476" y="11014"/>
                    <a:pt x="2398" y="11014"/>
                  </a:cubicBezTo>
                  <a:cubicBezTo>
                    <a:pt x="2749" y="11014"/>
                    <a:pt x="3117" y="10967"/>
                    <a:pt x="3503" y="10875"/>
                  </a:cubicBezTo>
                  <a:cubicBezTo>
                    <a:pt x="7006" y="10008"/>
                    <a:pt x="10575" y="5204"/>
                    <a:pt x="11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8"/>
            <p:cNvSpPr/>
            <p:nvPr/>
          </p:nvSpPr>
          <p:spPr>
            <a:xfrm>
              <a:off x="2337850" y="1247975"/>
              <a:ext cx="166825" cy="226850"/>
            </a:xfrm>
            <a:custGeom>
              <a:avLst/>
              <a:gdLst/>
              <a:ahLst/>
              <a:cxnLst/>
              <a:rect l="l" t="t" r="r" b="b"/>
              <a:pathLst>
                <a:path w="6673" h="9074" extrusionOk="0">
                  <a:moveTo>
                    <a:pt x="3470" y="0"/>
                  </a:moveTo>
                  <a:lnTo>
                    <a:pt x="1" y="9074"/>
                  </a:lnTo>
                  <a:lnTo>
                    <a:pt x="6139" y="7572"/>
                  </a:lnTo>
                  <a:cubicBezTo>
                    <a:pt x="6672" y="3736"/>
                    <a:pt x="5638" y="834"/>
                    <a:pt x="3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8"/>
            <p:cNvSpPr/>
            <p:nvPr/>
          </p:nvSpPr>
          <p:spPr>
            <a:xfrm>
              <a:off x="2330350" y="1244625"/>
              <a:ext cx="77575" cy="206025"/>
            </a:xfrm>
            <a:custGeom>
              <a:avLst/>
              <a:gdLst/>
              <a:ahLst/>
              <a:cxnLst/>
              <a:rect l="l" t="t" r="r" b="b"/>
              <a:pathLst>
                <a:path w="3103" h="8241" extrusionOk="0">
                  <a:moveTo>
                    <a:pt x="2257" y="0"/>
                  </a:moveTo>
                  <a:cubicBezTo>
                    <a:pt x="1551" y="0"/>
                    <a:pt x="835" y="215"/>
                    <a:pt x="1" y="668"/>
                  </a:cubicBezTo>
                  <a:lnTo>
                    <a:pt x="1" y="8240"/>
                  </a:lnTo>
                  <a:lnTo>
                    <a:pt x="3103" y="101"/>
                  </a:lnTo>
                  <a:cubicBezTo>
                    <a:pt x="2818" y="35"/>
                    <a:pt x="2538" y="0"/>
                    <a:pt x="2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8"/>
            <p:cNvSpPr/>
            <p:nvPr/>
          </p:nvSpPr>
          <p:spPr>
            <a:xfrm>
              <a:off x="2317000" y="214225"/>
              <a:ext cx="567950" cy="695325"/>
            </a:xfrm>
            <a:custGeom>
              <a:avLst/>
              <a:gdLst/>
              <a:ahLst/>
              <a:cxnLst/>
              <a:rect l="l" t="t" r="r" b="b"/>
              <a:pathLst>
                <a:path w="22718" h="27813" extrusionOk="0">
                  <a:moveTo>
                    <a:pt x="19062" y="0"/>
                  </a:moveTo>
                  <a:cubicBezTo>
                    <a:pt x="19013" y="0"/>
                    <a:pt x="18961" y="17"/>
                    <a:pt x="18914" y="54"/>
                  </a:cubicBezTo>
                  <a:lnTo>
                    <a:pt x="268" y="10795"/>
                  </a:lnTo>
                  <a:cubicBezTo>
                    <a:pt x="201" y="10829"/>
                    <a:pt x="168" y="10862"/>
                    <a:pt x="134" y="10929"/>
                  </a:cubicBezTo>
                  <a:cubicBezTo>
                    <a:pt x="68" y="10995"/>
                    <a:pt x="1" y="11129"/>
                    <a:pt x="1" y="11229"/>
                  </a:cubicBezTo>
                  <a:lnTo>
                    <a:pt x="1" y="27541"/>
                  </a:lnTo>
                  <a:cubicBezTo>
                    <a:pt x="1" y="27713"/>
                    <a:pt x="92" y="27813"/>
                    <a:pt x="220" y="27813"/>
                  </a:cubicBezTo>
                  <a:cubicBezTo>
                    <a:pt x="265" y="27813"/>
                    <a:pt x="315" y="27800"/>
                    <a:pt x="368" y="27774"/>
                  </a:cubicBezTo>
                  <a:lnTo>
                    <a:pt x="19014" y="17000"/>
                  </a:lnTo>
                  <a:cubicBezTo>
                    <a:pt x="19048" y="16966"/>
                    <a:pt x="19081" y="16933"/>
                    <a:pt x="19148" y="16900"/>
                  </a:cubicBezTo>
                  <a:cubicBezTo>
                    <a:pt x="19215" y="16799"/>
                    <a:pt x="19248" y="16699"/>
                    <a:pt x="19248" y="16566"/>
                  </a:cubicBezTo>
                  <a:lnTo>
                    <a:pt x="19248" y="14131"/>
                  </a:lnTo>
                  <a:lnTo>
                    <a:pt x="22417" y="10929"/>
                  </a:lnTo>
                  <a:cubicBezTo>
                    <a:pt x="22517" y="10795"/>
                    <a:pt x="22617" y="10628"/>
                    <a:pt x="22650" y="10462"/>
                  </a:cubicBezTo>
                  <a:cubicBezTo>
                    <a:pt x="22717" y="10328"/>
                    <a:pt x="22684" y="10261"/>
                    <a:pt x="22617" y="10261"/>
                  </a:cubicBezTo>
                  <a:lnTo>
                    <a:pt x="19281" y="10728"/>
                  </a:lnTo>
                  <a:lnTo>
                    <a:pt x="19281" y="254"/>
                  </a:lnTo>
                  <a:cubicBezTo>
                    <a:pt x="19305" y="110"/>
                    <a:pt x="19191" y="0"/>
                    <a:pt x="19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8"/>
            <p:cNvSpPr/>
            <p:nvPr/>
          </p:nvSpPr>
          <p:spPr>
            <a:xfrm>
              <a:off x="2314500" y="211675"/>
              <a:ext cx="572100" cy="700250"/>
            </a:xfrm>
            <a:custGeom>
              <a:avLst/>
              <a:gdLst/>
              <a:ahLst/>
              <a:cxnLst/>
              <a:rect l="l" t="t" r="r" b="b"/>
              <a:pathLst>
                <a:path w="22884" h="28010" extrusionOk="0">
                  <a:moveTo>
                    <a:pt x="19181" y="223"/>
                  </a:moveTo>
                  <a:cubicBezTo>
                    <a:pt x="19215" y="223"/>
                    <a:pt x="19215" y="290"/>
                    <a:pt x="19215" y="356"/>
                  </a:cubicBezTo>
                  <a:lnTo>
                    <a:pt x="19215" y="10931"/>
                  </a:lnTo>
                  <a:lnTo>
                    <a:pt x="22650" y="10464"/>
                  </a:lnTo>
                  <a:cubicBezTo>
                    <a:pt x="22650" y="10464"/>
                    <a:pt x="22650" y="10497"/>
                    <a:pt x="22650" y="10530"/>
                  </a:cubicBezTo>
                  <a:cubicBezTo>
                    <a:pt x="22617" y="10697"/>
                    <a:pt x="22550" y="10830"/>
                    <a:pt x="22417" y="10931"/>
                  </a:cubicBezTo>
                  <a:lnTo>
                    <a:pt x="19281" y="14133"/>
                  </a:lnTo>
                  <a:lnTo>
                    <a:pt x="19248" y="14166"/>
                  </a:lnTo>
                  <a:lnTo>
                    <a:pt x="19248" y="16668"/>
                  </a:lnTo>
                  <a:cubicBezTo>
                    <a:pt x="19248" y="16768"/>
                    <a:pt x="19215" y="16835"/>
                    <a:pt x="19148" y="16935"/>
                  </a:cubicBezTo>
                  <a:cubicBezTo>
                    <a:pt x="19114" y="16968"/>
                    <a:pt x="19081" y="16968"/>
                    <a:pt x="19048" y="17002"/>
                  </a:cubicBezTo>
                  <a:lnTo>
                    <a:pt x="401" y="27776"/>
                  </a:lnTo>
                  <a:cubicBezTo>
                    <a:pt x="368" y="27809"/>
                    <a:pt x="301" y="27809"/>
                    <a:pt x="268" y="27809"/>
                  </a:cubicBezTo>
                  <a:cubicBezTo>
                    <a:pt x="201" y="27776"/>
                    <a:pt x="201" y="27743"/>
                    <a:pt x="201" y="27643"/>
                  </a:cubicBezTo>
                  <a:lnTo>
                    <a:pt x="201" y="11331"/>
                  </a:lnTo>
                  <a:cubicBezTo>
                    <a:pt x="201" y="11231"/>
                    <a:pt x="234" y="11164"/>
                    <a:pt x="301" y="11097"/>
                  </a:cubicBezTo>
                  <a:cubicBezTo>
                    <a:pt x="334" y="11064"/>
                    <a:pt x="368" y="11031"/>
                    <a:pt x="401" y="10997"/>
                  </a:cubicBezTo>
                  <a:lnTo>
                    <a:pt x="19048" y="223"/>
                  </a:lnTo>
                  <a:close/>
                  <a:moveTo>
                    <a:pt x="19151" y="1"/>
                  </a:moveTo>
                  <a:cubicBezTo>
                    <a:pt x="19076" y="1"/>
                    <a:pt x="19006" y="17"/>
                    <a:pt x="18948" y="56"/>
                  </a:cubicBezTo>
                  <a:lnTo>
                    <a:pt x="301" y="10830"/>
                  </a:lnTo>
                  <a:cubicBezTo>
                    <a:pt x="234" y="10864"/>
                    <a:pt x="201" y="10897"/>
                    <a:pt x="168" y="10964"/>
                  </a:cubicBezTo>
                  <a:cubicBezTo>
                    <a:pt x="68" y="11064"/>
                    <a:pt x="1" y="11197"/>
                    <a:pt x="1" y="11331"/>
                  </a:cubicBezTo>
                  <a:lnTo>
                    <a:pt x="1" y="27643"/>
                  </a:lnTo>
                  <a:cubicBezTo>
                    <a:pt x="1" y="27776"/>
                    <a:pt x="68" y="27909"/>
                    <a:pt x="168" y="27976"/>
                  </a:cubicBezTo>
                  <a:cubicBezTo>
                    <a:pt x="201" y="28009"/>
                    <a:pt x="268" y="28009"/>
                    <a:pt x="301" y="28009"/>
                  </a:cubicBezTo>
                  <a:cubicBezTo>
                    <a:pt x="401" y="28009"/>
                    <a:pt x="468" y="27976"/>
                    <a:pt x="535" y="27943"/>
                  </a:cubicBezTo>
                  <a:lnTo>
                    <a:pt x="19148" y="17202"/>
                  </a:lnTo>
                  <a:cubicBezTo>
                    <a:pt x="19181" y="17168"/>
                    <a:pt x="19248" y="17102"/>
                    <a:pt x="19281" y="17068"/>
                  </a:cubicBezTo>
                  <a:cubicBezTo>
                    <a:pt x="19381" y="16968"/>
                    <a:pt x="19448" y="16801"/>
                    <a:pt x="19448" y="16668"/>
                  </a:cubicBezTo>
                  <a:lnTo>
                    <a:pt x="19448" y="14266"/>
                  </a:lnTo>
                  <a:lnTo>
                    <a:pt x="22550" y="11097"/>
                  </a:lnTo>
                  <a:cubicBezTo>
                    <a:pt x="22684" y="10964"/>
                    <a:pt x="22784" y="10797"/>
                    <a:pt x="22850" y="10597"/>
                  </a:cubicBezTo>
                  <a:cubicBezTo>
                    <a:pt x="22884" y="10497"/>
                    <a:pt x="22884" y="10397"/>
                    <a:pt x="22850" y="10297"/>
                  </a:cubicBezTo>
                  <a:cubicBezTo>
                    <a:pt x="22817" y="10263"/>
                    <a:pt x="22750" y="10263"/>
                    <a:pt x="22684" y="10263"/>
                  </a:cubicBezTo>
                  <a:lnTo>
                    <a:pt x="19448" y="10697"/>
                  </a:lnTo>
                  <a:lnTo>
                    <a:pt x="19448" y="356"/>
                  </a:lnTo>
                  <a:cubicBezTo>
                    <a:pt x="19481" y="223"/>
                    <a:pt x="19415" y="89"/>
                    <a:pt x="19315" y="23"/>
                  </a:cubicBezTo>
                  <a:cubicBezTo>
                    <a:pt x="19259" y="9"/>
                    <a:pt x="19204" y="1"/>
                    <a:pt x="19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8"/>
            <p:cNvSpPr/>
            <p:nvPr/>
          </p:nvSpPr>
          <p:spPr>
            <a:xfrm>
              <a:off x="2466275" y="398200"/>
              <a:ext cx="188500" cy="337775"/>
            </a:xfrm>
            <a:custGeom>
              <a:avLst/>
              <a:gdLst/>
              <a:ahLst/>
              <a:cxnLst/>
              <a:rect l="l" t="t" r="r" b="b"/>
              <a:pathLst>
                <a:path w="7540" h="13511" extrusionOk="0">
                  <a:moveTo>
                    <a:pt x="4637" y="0"/>
                  </a:moveTo>
                  <a:lnTo>
                    <a:pt x="3470" y="701"/>
                  </a:lnTo>
                  <a:lnTo>
                    <a:pt x="2769" y="1101"/>
                  </a:lnTo>
                  <a:lnTo>
                    <a:pt x="2769" y="2502"/>
                  </a:lnTo>
                  <a:cubicBezTo>
                    <a:pt x="1135" y="3670"/>
                    <a:pt x="134" y="5204"/>
                    <a:pt x="134" y="6872"/>
                  </a:cubicBezTo>
                  <a:cubicBezTo>
                    <a:pt x="134" y="7172"/>
                    <a:pt x="168" y="7472"/>
                    <a:pt x="268" y="7773"/>
                  </a:cubicBezTo>
                  <a:cubicBezTo>
                    <a:pt x="482" y="8278"/>
                    <a:pt x="900" y="8455"/>
                    <a:pt x="1416" y="8455"/>
                  </a:cubicBezTo>
                  <a:cubicBezTo>
                    <a:pt x="1785" y="8455"/>
                    <a:pt x="2205" y="8365"/>
                    <a:pt x="2636" y="8240"/>
                  </a:cubicBezTo>
                  <a:cubicBezTo>
                    <a:pt x="3003" y="8106"/>
                    <a:pt x="3337" y="8006"/>
                    <a:pt x="3670" y="7906"/>
                  </a:cubicBezTo>
                  <a:cubicBezTo>
                    <a:pt x="3979" y="7789"/>
                    <a:pt x="4255" y="7710"/>
                    <a:pt x="4467" y="7710"/>
                  </a:cubicBezTo>
                  <a:cubicBezTo>
                    <a:pt x="4737" y="7710"/>
                    <a:pt x="4904" y="7837"/>
                    <a:pt x="4904" y="8173"/>
                  </a:cubicBezTo>
                  <a:cubicBezTo>
                    <a:pt x="4904" y="8740"/>
                    <a:pt x="4504" y="9240"/>
                    <a:pt x="3870" y="9607"/>
                  </a:cubicBezTo>
                  <a:cubicBezTo>
                    <a:pt x="3542" y="9793"/>
                    <a:pt x="3282" y="9868"/>
                    <a:pt x="3077" y="9868"/>
                  </a:cubicBezTo>
                  <a:cubicBezTo>
                    <a:pt x="2658" y="9868"/>
                    <a:pt x="2470" y="9554"/>
                    <a:pt x="2403" y="9240"/>
                  </a:cubicBezTo>
                  <a:lnTo>
                    <a:pt x="1" y="11275"/>
                  </a:lnTo>
                  <a:cubicBezTo>
                    <a:pt x="34" y="11475"/>
                    <a:pt x="101" y="11642"/>
                    <a:pt x="168" y="11775"/>
                  </a:cubicBezTo>
                  <a:cubicBezTo>
                    <a:pt x="417" y="12246"/>
                    <a:pt x="895" y="12510"/>
                    <a:pt x="1394" y="12510"/>
                  </a:cubicBezTo>
                  <a:cubicBezTo>
                    <a:pt x="1497" y="12510"/>
                    <a:pt x="1600" y="12499"/>
                    <a:pt x="1702" y="12476"/>
                  </a:cubicBezTo>
                  <a:cubicBezTo>
                    <a:pt x="2136" y="12409"/>
                    <a:pt x="2536" y="12276"/>
                    <a:pt x="2903" y="12109"/>
                  </a:cubicBezTo>
                  <a:lnTo>
                    <a:pt x="2903" y="13510"/>
                  </a:lnTo>
                  <a:lnTo>
                    <a:pt x="4771" y="12409"/>
                  </a:lnTo>
                  <a:lnTo>
                    <a:pt x="4771" y="11008"/>
                  </a:lnTo>
                  <a:cubicBezTo>
                    <a:pt x="6405" y="9807"/>
                    <a:pt x="7506" y="8206"/>
                    <a:pt x="7506" y="6505"/>
                  </a:cubicBezTo>
                  <a:cubicBezTo>
                    <a:pt x="7540" y="5304"/>
                    <a:pt x="6939" y="4971"/>
                    <a:pt x="6205" y="4971"/>
                  </a:cubicBezTo>
                  <a:cubicBezTo>
                    <a:pt x="5605" y="5037"/>
                    <a:pt x="5038" y="5171"/>
                    <a:pt x="4471" y="5371"/>
                  </a:cubicBezTo>
                  <a:cubicBezTo>
                    <a:pt x="3826" y="5580"/>
                    <a:pt x="3345" y="5735"/>
                    <a:pt x="3033" y="5735"/>
                  </a:cubicBezTo>
                  <a:cubicBezTo>
                    <a:pt x="2747" y="5735"/>
                    <a:pt x="2603" y="5605"/>
                    <a:pt x="2603" y="5271"/>
                  </a:cubicBezTo>
                  <a:cubicBezTo>
                    <a:pt x="2603" y="5137"/>
                    <a:pt x="2636" y="5004"/>
                    <a:pt x="2703" y="4871"/>
                  </a:cubicBezTo>
                  <a:cubicBezTo>
                    <a:pt x="2903" y="4437"/>
                    <a:pt x="3270" y="4103"/>
                    <a:pt x="3703" y="3870"/>
                  </a:cubicBezTo>
                  <a:cubicBezTo>
                    <a:pt x="4065" y="3667"/>
                    <a:pt x="4358" y="3571"/>
                    <a:pt x="4582" y="3571"/>
                  </a:cubicBezTo>
                  <a:cubicBezTo>
                    <a:pt x="4874" y="3571"/>
                    <a:pt x="5048" y="3734"/>
                    <a:pt x="5104" y="4037"/>
                  </a:cubicBezTo>
                  <a:lnTo>
                    <a:pt x="7406" y="2102"/>
                  </a:lnTo>
                  <a:cubicBezTo>
                    <a:pt x="7239" y="1468"/>
                    <a:pt x="6706" y="1068"/>
                    <a:pt x="6072" y="1068"/>
                  </a:cubicBezTo>
                  <a:cubicBezTo>
                    <a:pt x="5571" y="1068"/>
                    <a:pt x="5104" y="1201"/>
                    <a:pt x="4637" y="1401"/>
                  </a:cubicBez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8"/>
            <p:cNvSpPr/>
            <p:nvPr/>
          </p:nvSpPr>
          <p:spPr>
            <a:xfrm>
              <a:off x="1987600" y="3194575"/>
              <a:ext cx="450350" cy="299000"/>
            </a:xfrm>
            <a:custGeom>
              <a:avLst/>
              <a:gdLst/>
              <a:ahLst/>
              <a:cxnLst/>
              <a:rect l="l" t="t" r="r" b="b"/>
              <a:pathLst>
                <a:path w="18014" h="11960" extrusionOk="0">
                  <a:moveTo>
                    <a:pt x="9007" y="0"/>
                  </a:moveTo>
                  <a:cubicBezTo>
                    <a:pt x="6697" y="0"/>
                    <a:pt x="4387" y="509"/>
                    <a:pt x="2636" y="1527"/>
                  </a:cubicBezTo>
                  <a:cubicBezTo>
                    <a:pt x="868" y="2561"/>
                    <a:pt x="1" y="3895"/>
                    <a:pt x="1" y="5229"/>
                  </a:cubicBezTo>
                  <a:lnTo>
                    <a:pt x="1" y="6730"/>
                  </a:lnTo>
                  <a:cubicBezTo>
                    <a:pt x="1" y="8065"/>
                    <a:pt x="868" y="9399"/>
                    <a:pt x="2636" y="10433"/>
                  </a:cubicBezTo>
                  <a:cubicBezTo>
                    <a:pt x="4387" y="11450"/>
                    <a:pt x="6697" y="11959"/>
                    <a:pt x="9007" y="11959"/>
                  </a:cubicBezTo>
                  <a:cubicBezTo>
                    <a:pt x="11317" y="11959"/>
                    <a:pt x="13627" y="11450"/>
                    <a:pt x="15378" y="10433"/>
                  </a:cubicBezTo>
                  <a:cubicBezTo>
                    <a:pt x="17146" y="9399"/>
                    <a:pt x="18014" y="8065"/>
                    <a:pt x="18014" y="6730"/>
                  </a:cubicBezTo>
                  <a:lnTo>
                    <a:pt x="18014" y="5229"/>
                  </a:lnTo>
                  <a:cubicBezTo>
                    <a:pt x="18014" y="3895"/>
                    <a:pt x="17146" y="2561"/>
                    <a:pt x="15378" y="1527"/>
                  </a:cubicBezTo>
                  <a:cubicBezTo>
                    <a:pt x="13627" y="509"/>
                    <a:pt x="11317" y="0"/>
                    <a:pt x="9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8"/>
            <p:cNvSpPr/>
            <p:nvPr/>
          </p:nvSpPr>
          <p:spPr>
            <a:xfrm>
              <a:off x="1965100" y="3194575"/>
              <a:ext cx="495375" cy="260625"/>
            </a:xfrm>
            <a:custGeom>
              <a:avLst/>
              <a:gdLst/>
              <a:ahLst/>
              <a:cxnLst/>
              <a:rect l="l" t="t" r="r" b="b"/>
              <a:pathLst>
                <a:path w="19815" h="10425" extrusionOk="0">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8"/>
            <p:cNvSpPr/>
            <p:nvPr/>
          </p:nvSpPr>
          <p:spPr>
            <a:xfrm>
              <a:off x="1965100" y="3194575"/>
              <a:ext cx="495375" cy="260625"/>
            </a:xfrm>
            <a:custGeom>
              <a:avLst/>
              <a:gdLst/>
              <a:ahLst/>
              <a:cxnLst/>
              <a:rect l="l" t="t" r="r" b="b"/>
              <a:pathLst>
                <a:path w="19815" h="10425" extrusionOk="0">
                  <a:moveTo>
                    <a:pt x="9924" y="0"/>
                  </a:moveTo>
                  <a:cubicBezTo>
                    <a:pt x="7614" y="0"/>
                    <a:pt x="5304" y="509"/>
                    <a:pt x="3536" y="1527"/>
                  </a:cubicBezTo>
                  <a:cubicBezTo>
                    <a:pt x="0" y="3595"/>
                    <a:pt x="0" y="6864"/>
                    <a:pt x="3536" y="8899"/>
                  </a:cubicBezTo>
                  <a:cubicBezTo>
                    <a:pt x="5304" y="9916"/>
                    <a:pt x="7614" y="10425"/>
                    <a:pt x="9924" y="10425"/>
                  </a:cubicBezTo>
                  <a:cubicBezTo>
                    <a:pt x="12234" y="10425"/>
                    <a:pt x="14544" y="9916"/>
                    <a:pt x="16312" y="8899"/>
                  </a:cubicBezTo>
                  <a:cubicBezTo>
                    <a:pt x="19814" y="6864"/>
                    <a:pt x="19814" y="3561"/>
                    <a:pt x="16312" y="1527"/>
                  </a:cubicBezTo>
                  <a:cubicBezTo>
                    <a:pt x="14544" y="509"/>
                    <a:pt x="12234" y="0"/>
                    <a:pt x="9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8"/>
            <p:cNvSpPr/>
            <p:nvPr/>
          </p:nvSpPr>
          <p:spPr>
            <a:xfrm>
              <a:off x="1969250" y="3145175"/>
              <a:ext cx="486225" cy="299525"/>
            </a:xfrm>
            <a:custGeom>
              <a:avLst/>
              <a:gdLst/>
              <a:ahLst/>
              <a:cxnLst/>
              <a:rect l="l" t="t" r="r" b="b"/>
              <a:pathLst>
                <a:path w="19449" h="11981" extrusionOk="0">
                  <a:moveTo>
                    <a:pt x="9741" y="0"/>
                  </a:moveTo>
                  <a:cubicBezTo>
                    <a:pt x="1102" y="0"/>
                    <a:pt x="1" y="3703"/>
                    <a:pt x="1" y="5637"/>
                  </a:cubicBezTo>
                  <a:cubicBezTo>
                    <a:pt x="1" y="7539"/>
                    <a:pt x="1168" y="9140"/>
                    <a:pt x="3570" y="10508"/>
                  </a:cubicBezTo>
                  <a:cubicBezTo>
                    <a:pt x="5334" y="11452"/>
                    <a:pt x="7335" y="11981"/>
                    <a:pt x="9378" y="11981"/>
                  </a:cubicBezTo>
                  <a:cubicBezTo>
                    <a:pt x="9499" y="11981"/>
                    <a:pt x="9620" y="11979"/>
                    <a:pt x="9741" y="11975"/>
                  </a:cubicBezTo>
                  <a:cubicBezTo>
                    <a:pt x="9861" y="11979"/>
                    <a:pt x="9980" y="11981"/>
                    <a:pt x="10099" y="11981"/>
                  </a:cubicBezTo>
                  <a:cubicBezTo>
                    <a:pt x="12114" y="11981"/>
                    <a:pt x="14115" y="11452"/>
                    <a:pt x="15879" y="10508"/>
                  </a:cubicBezTo>
                  <a:cubicBezTo>
                    <a:pt x="18281" y="9140"/>
                    <a:pt x="19448" y="7539"/>
                    <a:pt x="19448" y="5637"/>
                  </a:cubicBezTo>
                  <a:cubicBezTo>
                    <a:pt x="19448" y="3703"/>
                    <a:pt x="18381" y="0"/>
                    <a:pt x="9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8"/>
            <p:cNvSpPr/>
            <p:nvPr/>
          </p:nvSpPr>
          <p:spPr>
            <a:xfrm>
              <a:off x="2208600" y="3288800"/>
              <a:ext cx="224350" cy="114200"/>
            </a:xfrm>
            <a:custGeom>
              <a:avLst/>
              <a:gdLst/>
              <a:ahLst/>
              <a:cxnLst/>
              <a:rect l="l" t="t" r="r" b="b"/>
              <a:pathLst>
                <a:path w="8974" h="4568" extrusionOk="0">
                  <a:moveTo>
                    <a:pt x="8070" y="0"/>
                  </a:moveTo>
                  <a:cubicBezTo>
                    <a:pt x="7832" y="0"/>
                    <a:pt x="7603" y="105"/>
                    <a:pt x="7439" y="293"/>
                  </a:cubicBezTo>
                  <a:cubicBezTo>
                    <a:pt x="7172" y="526"/>
                    <a:pt x="6839" y="760"/>
                    <a:pt x="6538" y="927"/>
                  </a:cubicBezTo>
                  <a:cubicBezTo>
                    <a:pt x="6238" y="1127"/>
                    <a:pt x="5938" y="1293"/>
                    <a:pt x="5638" y="1460"/>
                  </a:cubicBezTo>
                  <a:cubicBezTo>
                    <a:pt x="4904" y="1727"/>
                    <a:pt x="4170" y="1927"/>
                    <a:pt x="3403" y="2027"/>
                  </a:cubicBezTo>
                  <a:lnTo>
                    <a:pt x="3236" y="2061"/>
                  </a:lnTo>
                  <a:cubicBezTo>
                    <a:pt x="2602" y="2127"/>
                    <a:pt x="1401" y="2061"/>
                    <a:pt x="901" y="2561"/>
                  </a:cubicBezTo>
                  <a:cubicBezTo>
                    <a:pt x="0" y="3395"/>
                    <a:pt x="1235" y="4129"/>
                    <a:pt x="1969" y="4362"/>
                  </a:cubicBezTo>
                  <a:cubicBezTo>
                    <a:pt x="2445" y="4500"/>
                    <a:pt x="2936" y="4568"/>
                    <a:pt x="3425" y="4568"/>
                  </a:cubicBezTo>
                  <a:cubicBezTo>
                    <a:pt x="4237" y="4568"/>
                    <a:pt x="5043" y="4383"/>
                    <a:pt x="5771" y="4029"/>
                  </a:cubicBezTo>
                  <a:cubicBezTo>
                    <a:pt x="6805" y="3562"/>
                    <a:pt x="7673" y="2828"/>
                    <a:pt x="8273" y="1894"/>
                  </a:cubicBezTo>
                  <a:cubicBezTo>
                    <a:pt x="8507" y="1494"/>
                    <a:pt x="8974" y="326"/>
                    <a:pt x="8373" y="59"/>
                  </a:cubicBezTo>
                  <a:cubicBezTo>
                    <a:pt x="8274" y="19"/>
                    <a:pt x="8171" y="0"/>
                    <a:pt x="80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8"/>
            <p:cNvSpPr/>
            <p:nvPr/>
          </p:nvSpPr>
          <p:spPr>
            <a:xfrm>
              <a:off x="1969250" y="3157675"/>
              <a:ext cx="139300" cy="253525"/>
            </a:xfrm>
            <a:custGeom>
              <a:avLst/>
              <a:gdLst/>
              <a:ahLst/>
              <a:cxnLst/>
              <a:rect l="l" t="t" r="r" b="b"/>
              <a:pathLst>
                <a:path w="5572" h="10141" extrusionOk="0">
                  <a:moveTo>
                    <a:pt x="5105" y="0"/>
                  </a:moveTo>
                  <a:cubicBezTo>
                    <a:pt x="668" y="1034"/>
                    <a:pt x="1" y="3636"/>
                    <a:pt x="1" y="5137"/>
                  </a:cubicBezTo>
                  <a:cubicBezTo>
                    <a:pt x="1" y="7039"/>
                    <a:pt x="1168" y="8640"/>
                    <a:pt x="3570" y="10041"/>
                  </a:cubicBezTo>
                  <a:cubicBezTo>
                    <a:pt x="3637" y="10074"/>
                    <a:pt x="3704" y="10108"/>
                    <a:pt x="3804" y="10141"/>
                  </a:cubicBezTo>
                  <a:cubicBezTo>
                    <a:pt x="1344" y="8542"/>
                    <a:pt x="2568" y="4478"/>
                    <a:pt x="4943" y="4478"/>
                  </a:cubicBezTo>
                  <a:cubicBezTo>
                    <a:pt x="5145" y="4478"/>
                    <a:pt x="5355" y="4508"/>
                    <a:pt x="5572" y="4570"/>
                  </a:cubicBezTo>
                  <a:lnTo>
                    <a:pt x="5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8"/>
            <p:cNvSpPr/>
            <p:nvPr/>
          </p:nvSpPr>
          <p:spPr>
            <a:xfrm>
              <a:off x="2000125" y="2995275"/>
              <a:ext cx="425325" cy="292300"/>
            </a:xfrm>
            <a:custGeom>
              <a:avLst/>
              <a:gdLst/>
              <a:ahLst/>
              <a:cxnLst/>
              <a:rect l="l" t="t" r="r" b="b"/>
              <a:pathLst>
                <a:path w="17013" h="11692" extrusionOk="0">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8"/>
            <p:cNvSpPr/>
            <p:nvPr/>
          </p:nvSpPr>
          <p:spPr>
            <a:xfrm>
              <a:off x="2000125" y="2995275"/>
              <a:ext cx="425325" cy="292300"/>
            </a:xfrm>
            <a:custGeom>
              <a:avLst/>
              <a:gdLst/>
              <a:ahLst/>
              <a:cxnLst/>
              <a:rect l="l" t="t" r="r" b="b"/>
              <a:pathLst>
                <a:path w="17013" h="11692" extrusionOk="0">
                  <a:moveTo>
                    <a:pt x="8494" y="0"/>
                  </a:moveTo>
                  <a:cubicBezTo>
                    <a:pt x="6321" y="0"/>
                    <a:pt x="4153" y="475"/>
                    <a:pt x="2502" y="1426"/>
                  </a:cubicBezTo>
                  <a:cubicBezTo>
                    <a:pt x="834" y="2393"/>
                    <a:pt x="0" y="3661"/>
                    <a:pt x="0" y="4895"/>
                  </a:cubicBezTo>
                  <a:lnTo>
                    <a:pt x="0" y="6797"/>
                  </a:lnTo>
                  <a:cubicBezTo>
                    <a:pt x="0" y="8031"/>
                    <a:pt x="834" y="9298"/>
                    <a:pt x="2502" y="10266"/>
                  </a:cubicBezTo>
                  <a:cubicBezTo>
                    <a:pt x="4153" y="11216"/>
                    <a:pt x="6330" y="11692"/>
                    <a:pt x="8506" y="11692"/>
                  </a:cubicBezTo>
                  <a:cubicBezTo>
                    <a:pt x="10683" y="11692"/>
                    <a:pt x="12859" y="11216"/>
                    <a:pt x="14511" y="10266"/>
                  </a:cubicBezTo>
                  <a:cubicBezTo>
                    <a:pt x="16178" y="9298"/>
                    <a:pt x="17012" y="8031"/>
                    <a:pt x="16979" y="6797"/>
                  </a:cubicBezTo>
                  <a:lnTo>
                    <a:pt x="16979" y="4895"/>
                  </a:lnTo>
                  <a:cubicBezTo>
                    <a:pt x="17012" y="3661"/>
                    <a:pt x="16178" y="2393"/>
                    <a:pt x="14511" y="1426"/>
                  </a:cubicBezTo>
                  <a:cubicBezTo>
                    <a:pt x="12843" y="475"/>
                    <a:pt x="10666" y="0"/>
                    <a:pt x="8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8"/>
            <p:cNvSpPr/>
            <p:nvPr/>
          </p:nvSpPr>
          <p:spPr>
            <a:xfrm>
              <a:off x="1979275" y="2995275"/>
              <a:ext cx="467025" cy="245400"/>
            </a:xfrm>
            <a:custGeom>
              <a:avLst/>
              <a:gdLst/>
              <a:ahLst/>
              <a:cxnLst/>
              <a:rect l="l" t="t" r="r" b="b"/>
              <a:pathLst>
                <a:path w="18681" h="9816" extrusionOk="0">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8"/>
            <p:cNvSpPr/>
            <p:nvPr/>
          </p:nvSpPr>
          <p:spPr>
            <a:xfrm>
              <a:off x="1979275" y="2995275"/>
              <a:ext cx="467025" cy="245400"/>
            </a:xfrm>
            <a:custGeom>
              <a:avLst/>
              <a:gdLst/>
              <a:ahLst/>
              <a:cxnLst/>
              <a:rect l="l" t="t" r="r" b="b"/>
              <a:pathLst>
                <a:path w="18681" h="9816" extrusionOk="0">
                  <a:moveTo>
                    <a:pt x="9353" y="0"/>
                  </a:moveTo>
                  <a:cubicBezTo>
                    <a:pt x="7180" y="0"/>
                    <a:pt x="5004" y="475"/>
                    <a:pt x="3336" y="1426"/>
                  </a:cubicBezTo>
                  <a:cubicBezTo>
                    <a:pt x="0" y="3361"/>
                    <a:pt x="34" y="6463"/>
                    <a:pt x="3336" y="8364"/>
                  </a:cubicBezTo>
                  <a:cubicBezTo>
                    <a:pt x="4987" y="9332"/>
                    <a:pt x="7155" y="9815"/>
                    <a:pt x="9328" y="9815"/>
                  </a:cubicBezTo>
                  <a:cubicBezTo>
                    <a:pt x="11500" y="9815"/>
                    <a:pt x="13677" y="9332"/>
                    <a:pt x="15345" y="8364"/>
                  </a:cubicBezTo>
                  <a:cubicBezTo>
                    <a:pt x="18680" y="6463"/>
                    <a:pt x="18680" y="3361"/>
                    <a:pt x="15345" y="1426"/>
                  </a:cubicBezTo>
                  <a:cubicBezTo>
                    <a:pt x="13693" y="475"/>
                    <a:pt x="11525" y="0"/>
                    <a:pt x="9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8"/>
            <p:cNvSpPr/>
            <p:nvPr/>
          </p:nvSpPr>
          <p:spPr>
            <a:xfrm>
              <a:off x="2011800" y="2617275"/>
              <a:ext cx="401975" cy="597750"/>
            </a:xfrm>
            <a:custGeom>
              <a:avLst/>
              <a:gdLst/>
              <a:ahLst/>
              <a:cxnLst/>
              <a:rect l="l" t="t" r="r" b="b"/>
              <a:pathLst>
                <a:path w="16079" h="23910" extrusionOk="0">
                  <a:moveTo>
                    <a:pt x="4203" y="1"/>
                  </a:moveTo>
                  <a:cubicBezTo>
                    <a:pt x="4203" y="10342"/>
                    <a:pt x="1635" y="16680"/>
                    <a:pt x="634" y="18781"/>
                  </a:cubicBezTo>
                  <a:cubicBezTo>
                    <a:pt x="0" y="20115"/>
                    <a:pt x="667" y="21616"/>
                    <a:pt x="2635" y="22684"/>
                  </a:cubicBezTo>
                  <a:cubicBezTo>
                    <a:pt x="4120" y="23501"/>
                    <a:pt x="6071" y="23910"/>
                    <a:pt x="8027" y="23910"/>
                  </a:cubicBezTo>
                  <a:cubicBezTo>
                    <a:pt x="9982" y="23910"/>
                    <a:pt x="11942" y="23501"/>
                    <a:pt x="13443" y="22684"/>
                  </a:cubicBezTo>
                  <a:cubicBezTo>
                    <a:pt x="15445" y="21616"/>
                    <a:pt x="16078" y="20115"/>
                    <a:pt x="15445" y="18781"/>
                  </a:cubicBezTo>
                  <a:cubicBezTo>
                    <a:pt x="14444" y="16680"/>
                    <a:pt x="11842" y="10342"/>
                    <a:pt x="11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8"/>
            <p:cNvSpPr/>
            <p:nvPr/>
          </p:nvSpPr>
          <p:spPr>
            <a:xfrm>
              <a:off x="2252800" y="2787400"/>
              <a:ext cx="142625" cy="399475"/>
            </a:xfrm>
            <a:custGeom>
              <a:avLst/>
              <a:gdLst/>
              <a:ahLst/>
              <a:cxnLst/>
              <a:rect l="l" t="t" r="r" b="b"/>
              <a:pathLst>
                <a:path w="5705" h="15979" extrusionOk="0">
                  <a:moveTo>
                    <a:pt x="1968" y="1"/>
                  </a:moveTo>
                  <a:lnTo>
                    <a:pt x="1968" y="1"/>
                  </a:lnTo>
                  <a:cubicBezTo>
                    <a:pt x="1735" y="3403"/>
                    <a:pt x="2602" y="7206"/>
                    <a:pt x="3203" y="9674"/>
                  </a:cubicBezTo>
                  <a:cubicBezTo>
                    <a:pt x="3603" y="11175"/>
                    <a:pt x="4404" y="12943"/>
                    <a:pt x="3069" y="14144"/>
                  </a:cubicBezTo>
                  <a:cubicBezTo>
                    <a:pt x="2169" y="14945"/>
                    <a:pt x="1135" y="15579"/>
                    <a:pt x="0" y="15979"/>
                  </a:cubicBezTo>
                  <a:cubicBezTo>
                    <a:pt x="0" y="15979"/>
                    <a:pt x="3136" y="15579"/>
                    <a:pt x="4404" y="14311"/>
                  </a:cubicBezTo>
                  <a:cubicBezTo>
                    <a:pt x="5704" y="13043"/>
                    <a:pt x="4704" y="11676"/>
                    <a:pt x="4037" y="9641"/>
                  </a:cubicBezTo>
                  <a:cubicBezTo>
                    <a:pt x="3003" y="6505"/>
                    <a:pt x="2335" y="3303"/>
                    <a:pt x="1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8"/>
            <p:cNvSpPr/>
            <p:nvPr/>
          </p:nvSpPr>
          <p:spPr>
            <a:xfrm>
              <a:off x="2011800" y="2616450"/>
              <a:ext cx="144275" cy="584600"/>
            </a:xfrm>
            <a:custGeom>
              <a:avLst/>
              <a:gdLst/>
              <a:ahLst/>
              <a:cxnLst/>
              <a:rect l="l" t="t" r="r" b="b"/>
              <a:pathLst>
                <a:path w="5771" h="23384" extrusionOk="0">
                  <a:moveTo>
                    <a:pt x="4203" y="1"/>
                  </a:moveTo>
                  <a:cubicBezTo>
                    <a:pt x="4203" y="10375"/>
                    <a:pt x="1635" y="16679"/>
                    <a:pt x="634" y="18781"/>
                  </a:cubicBezTo>
                  <a:cubicBezTo>
                    <a:pt x="0" y="20148"/>
                    <a:pt x="667" y="21649"/>
                    <a:pt x="2635" y="22717"/>
                  </a:cubicBezTo>
                  <a:cubicBezTo>
                    <a:pt x="3169" y="22984"/>
                    <a:pt x="3703" y="23217"/>
                    <a:pt x="4303" y="23384"/>
                  </a:cubicBezTo>
                  <a:cubicBezTo>
                    <a:pt x="1801" y="21883"/>
                    <a:pt x="3669" y="19081"/>
                    <a:pt x="4603" y="15578"/>
                  </a:cubicBezTo>
                  <a:cubicBezTo>
                    <a:pt x="5471" y="12243"/>
                    <a:pt x="5738" y="5338"/>
                    <a:pt x="5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8"/>
            <p:cNvSpPr/>
            <p:nvPr/>
          </p:nvSpPr>
          <p:spPr>
            <a:xfrm>
              <a:off x="2062650" y="2451550"/>
              <a:ext cx="300250" cy="228300"/>
            </a:xfrm>
            <a:custGeom>
              <a:avLst/>
              <a:gdLst/>
              <a:ahLst/>
              <a:cxnLst/>
              <a:rect l="l" t="t" r="r" b="b"/>
              <a:pathLst>
                <a:path w="12010" h="9132" extrusionOk="0">
                  <a:moveTo>
                    <a:pt x="6005" y="0"/>
                  </a:moveTo>
                  <a:cubicBezTo>
                    <a:pt x="4462" y="0"/>
                    <a:pt x="2920" y="342"/>
                    <a:pt x="1736" y="1026"/>
                  </a:cubicBezTo>
                  <a:cubicBezTo>
                    <a:pt x="568" y="1693"/>
                    <a:pt x="1" y="2594"/>
                    <a:pt x="1" y="3461"/>
                  </a:cubicBezTo>
                  <a:lnTo>
                    <a:pt x="1" y="5663"/>
                  </a:lnTo>
                  <a:cubicBezTo>
                    <a:pt x="1" y="6530"/>
                    <a:pt x="568" y="7431"/>
                    <a:pt x="1736" y="8131"/>
                  </a:cubicBezTo>
                  <a:cubicBezTo>
                    <a:pt x="2920" y="8798"/>
                    <a:pt x="4462" y="9132"/>
                    <a:pt x="6005" y="9132"/>
                  </a:cubicBezTo>
                  <a:cubicBezTo>
                    <a:pt x="7548" y="9132"/>
                    <a:pt x="9091" y="8798"/>
                    <a:pt x="10275" y="8131"/>
                  </a:cubicBezTo>
                  <a:cubicBezTo>
                    <a:pt x="11442" y="7431"/>
                    <a:pt x="12010" y="6530"/>
                    <a:pt x="12010" y="5663"/>
                  </a:cubicBezTo>
                  <a:lnTo>
                    <a:pt x="12010" y="3461"/>
                  </a:lnTo>
                  <a:cubicBezTo>
                    <a:pt x="12010" y="2594"/>
                    <a:pt x="11442" y="1693"/>
                    <a:pt x="10275" y="1026"/>
                  </a:cubicBezTo>
                  <a:cubicBezTo>
                    <a:pt x="9091" y="342"/>
                    <a:pt x="7548" y="0"/>
                    <a:pt x="6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8"/>
            <p:cNvSpPr/>
            <p:nvPr/>
          </p:nvSpPr>
          <p:spPr>
            <a:xfrm>
              <a:off x="2062650" y="2452175"/>
              <a:ext cx="132625" cy="226850"/>
            </a:xfrm>
            <a:custGeom>
              <a:avLst/>
              <a:gdLst/>
              <a:ahLst/>
              <a:cxnLst/>
              <a:rect l="l" t="t" r="r" b="b"/>
              <a:pathLst>
                <a:path w="5305" h="9074" extrusionOk="0">
                  <a:moveTo>
                    <a:pt x="5305" y="0"/>
                  </a:moveTo>
                  <a:cubicBezTo>
                    <a:pt x="4037" y="67"/>
                    <a:pt x="2836" y="400"/>
                    <a:pt x="1736" y="1001"/>
                  </a:cubicBezTo>
                  <a:cubicBezTo>
                    <a:pt x="568" y="1668"/>
                    <a:pt x="1" y="2569"/>
                    <a:pt x="1" y="3436"/>
                  </a:cubicBezTo>
                  <a:lnTo>
                    <a:pt x="1" y="5638"/>
                  </a:lnTo>
                  <a:cubicBezTo>
                    <a:pt x="1" y="6505"/>
                    <a:pt x="568" y="7406"/>
                    <a:pt x="1736" y="8106"/>
                  </a:cubicBezTo>
                  <a:cubicBezTo>
                    <a:pt x="2836" y="8673"/>
                    <a:pt x="4037" y="9007"/>
                    <a:pt x="5305" y="9073"/>
                  </a:cubicBezTo>
                  <a:lnTo>
                    <a:pt x="5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8"/>
            <p:cNvSpPr/>
            <p:nvPr/>
          </p:nvSpPr>
          <p:spPr>
            <a:xfrm>
              <a:off x="2047650" y="2451550"/>
              <a:ext cx="330250" cy="173900"/>
            </a:xfrm>
            <a:custGeom>
              <a:avLst/>
              <a:gdLst/>
              <a:ahLst/>
              <a:cxnLst/>
              <a:rect l="l" t="t" r="r" b="b"/>
              <a:pathLst>
                <a:path w="13210" h="6956" extrusionOk="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8"/>
            <p:cNvSpPr/>
            <p:nvPr/>
          </p:nvSpPr>
          <p:spPr>
            <a:xfrm>
              <a:off x="2047650" y="2451550"/>
              <a:ext cx="330250" cy="173900"/>
            </a:xfrm>
            <a:custGeom>
              <a:avLst/>
              <a:gdLst/>
              <a:ahLst/>
              <a:cxnLst/>
              <a:rect l="l" t="t" r="r" b="b"/>
              <a:pathLst>
                <a:path w="13210" h="6956" extrusionOk="0">
                  <a:moveTo>
                    <a:pt x="6605" y="0"/>
                  </a:moveTo>
                  <a:cubicBezTo>
                    <a:pt x="5062" y="0"/>
                    <a:pt x="3520" y="342"/>
                    <a:pt x="2336" y="1026"/>
                  </a:cubicBezTo>
                  <a:cubicBezTo>
                    <a:pt x="1" y="2360"/>
                    <a:pt x="1" y="4562"/>
                    <a:pt x="2336" y="5929"/>
                  </a:cubicBezTo>
                  <a:cubicBezTo>
                    <a:pt x="3520" y="6613"/>
                    <a:pt x="5062" y="6955"/>
                    <a:pt x="6605" y="6955"/>
                  </a:cubicBezTo>
                  <a:cubicBezTo>
                    <a:pt x="8148" y="6955"/>
                    <a:pt x="9691" y="6613"/>
                    <a:pt x="10875" y="5929"/>
                  </a:cubicBezTo>
                  <a:cubicBezTo>
                    <a:pt x="13210" y="4562"/>
                    <a:pt x="13210" y="2394"/>
                    <a:pt x="10875" y="1026"/>
                  </a:cubicBezTo>
                  <a:cubicBezTo>
                    <a:pt x="9691" y="342"/>
                    <a:pt x="8148" y="0"/>
                    <a:pt x="6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8"/>
            <p:cNvSpPr/>
            <p:nvPr/>
          </p:nvSpPr>
          <p:spPr>
            <a:xfrm>
              <a:off x="2040975" y="2224725"/>
              <a:ext cx="343600" cy="375500"/>
            </a:xfrm>
            <a:custGeom>
              <a:avLst/>
              <a:gdLst/>
              <a:ahLst/>
              <a:cxnLst/>
              <a:rect l="l" t="t" r="r" b="b"/>
              <a:pathLst>
                <a:path w="13744" h="15020" extrusionOk="0">
                  <a:moveTo>
                    <a:pt x="6872" y="0"/>
                  </a:moveTo>
                  <a:cubicBezTo>
                    <a:pt x="5163" y="0"/>
                    <a:pt x="3453" y="375"/>
                    <a:pt x="2136" y="1126"/>
                  </a:cubicBezTo>
                  <a:cubicBezTo>
                    <a:pt x="634" y="1993"/>
                    <a:pt x="1" y="3194"/>
                    <a:pt x="234" y="4295"/>
                  </a:cubicBezTo>
                  <a:lnTo>
                    <a:pt x="1902" y="12467"/>
                  </a:lnTo>
                  <a:cubicBezTo>
                    <a:pt x="2102" y="13201"/>
                    <a:pt x="2636" y="13835"/>
                    <a:pt x="3336" y="14169"/>
                  </a:cubicBezTo>
                  <a:cubicBezTo>
                    <a:pt x="4304" y="14736"/>
                    <a:pt x="5580" y="15019"/>
                    <a:pt x="6860" y="15019"/>
                  </a:cubicBezTo>
                  <a:cubicBezTo>
                    <a:pt x="8140" y="15019"/>
                    <a:pt x="9424" y="14736"/>
                    <a:pt x="10408" y="14169"/>
                  </a:cubicBezTo>
                  <a:cubicBezTo>
                    <a:pt x="11109" y="13835"/>
                    <a:pt x="11609" y="13201"/>
                    <a:pt x="11842" y="12467"/>
                  </a:cubicBezTo>
                  <a:lnTo>
                    <a:pt x="13510" y="4295"/>
                  </a:lnTo>
                  <a:cubicBezTo>
                    <a:pt x="13744" y="3194"/>
                    <a:pt x="13110" y="1993"/>
                    <a:pt x="11609" y="1126"/>
                  </a:cubicBezTo>
                  <a:cubicBezTo>
                    <a:pt x="10291" y="375"/>
                    <a:pt x="8582" y="0"/>
                    <a:pt x="68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8"/>
            <p:cNvSpPr/>
            <p:nvPr/>
          </p:nvSpPr>
          <p:spPr>
            <a:xfrm>
              <a:off x="2302000" y="2260375"/>
              <a:ext cx="81750" cy="317750"/>
            </a:xfrm>
            <a:custGeom>
              <a:avLst/>
              <a:gdLst/>
              <a:ahLst/>
              <a:cxnLst/>
              <a:rect l="l" t="t" r="r" b="b"/>
              <a:pathLst>
                <a:path w="3270" h="12710" extrusionOk="0">
                  <a:moveTo>
                    <a:pt x="1602" y="0"/>
                  </a:moveTo>
                  <a:cubicBezTo>
                    <a:pt x="1235" y="3036"/>
                    <a:pt x="434" y="9207"/>
                    <a:pt x="0" y="12709"/>
                  </a:cubicBezTo>
                  <a:cubicBezTo>
                    <a:pt x="668" y="12376"/>
                    <a:pt x="1168" y="11775"/>
                    <a:pt x="1401" y="11041"/>
                  </a:cubicBezTo>
                  <a:lnTo>
                    <a:pt x="3069" y="2902"/>
                  </a:lnTo>
                  <a:cubicBezTo>
                    <a:pt x="3269" y="1868"/>
                    <a:pt x="2769" y="834"/>
                    <a:pt x="1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8"/>
            <p:cNvSpPr/>
            <p:nvPr/>
          </p:nvSpPr>
          <p:spPr>
            <a:xfrm>
              <a:off x="2040975" y="2237025"/>
              <a:ext cx="118450" cy="356100"/>
            </a:xfrm>
            <a:custGeom>
              <a:avLst/>
              <a:gdLst/>
              <a:ahLst/>
              <a:cxnLst/>
              <a:rect l="l" t="t" r="r" b="b"/>
              <a:pathLst>
                <a:path w="4738" h="14244" extrusionOk="0">
                  <a:moveTo>
                    <a:pt x="3637" y="0"/>
                  </a:moveTo>
                  <a:cubicBezTo>
                    <a:pt x="3103" y="167"/>
                    <a:pt x="2603" y="367"/>
                    <a:pt x="2136" y="634"/>
                  </a:cubicBezTo>
                  <a:cubicBezTo>
                    <a:pt x="634" y="1501"/>
                    <a:pt x="1" y="2702"/>
                    <a:pt x="234" y="3803"/>
                  </a:cubicBezTo>
                  <a:lnTo>
                    <a:pt x="1902" y="11975"/>
                  </a:lnTo>
                  <a:cubicBezTo>
                    <a:pt x="2102" y="12709"/>
                    <a:pt x="2636" y="13343"/>
                    <a:pt x="3336" y="13677"/>
                  </a:cubicBezTo>
                  <a:cubicBezTo>
                    <a:pt x="3770" y="13910"/>
                    <a:pt x="4237" y="14110"/>
                    <a:pt x="4737" y="14244"/>
                  </a:cubicBezTo>
                  <a:lnTo>
                    <a:pt x="3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8"/>
            <p:cNvSpPr/>
            <p:nvPr/>
          </p:nvSpPr>
          <p:spPr>
            <a:xfrm>
              <a:off x="2029300" y="2224725"/>
              <a:ext cx="366950" cy="193075"/>
            </a:xfrm>
            <a:custGeom>
              <a:avLst/>
              <a:gdLst/>
              <a:ahLst/>
              <a:cxnLst/>
              <a:rect l="l" t="t" r="r" b="b"/>
              <a:pathLst>
                <a:path w="14678" h="7723" extrusionOk="0">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8"/>
            <p:cNvSpPr/>
            <p:nvPr/>
          </p:nvSpPr>
          <p:spPr>
            <a:xfrm>
              <a:off x="2029300" y="2224725"/>
              <a:ext cx="366950" cy="193075"/>
            </a:xfrm>
            <a:custGeom>
              <a:avLst/>
              <a:gdLst/>
              <a:ahLst/>
              <a:cxnLst/>
              <a:rect l="l" t="t" r="r" b="b"/>
              <a:pathLst>
                <a:path w="14678" h="7723" extrusionOk="0">
                  <a:moveTo>
                    <a:pt x="7339" y="0"/>
                  </a:moveTo>
                  <a:cubicBezTo>
                    <a:pt x="5630" y="0"/>
                    <a:pt x="3920" y="375"/>
                    <a:pt x="2603" y="1126"/>
                  </a:cubicBezTo>
                  <a:cubicBezTo>
                    <a:pt x="1" y="2627"/>
                    <a:pt x="1" y="5095"/>
                    <a:pt x="2603" y="6596"/>
                  </a:cubicBezTo>
                  <a:cubicBezTo>
                    <a:pt x="3920" y="7347"/>
                    <a:pt x="5638" y="7722"/>
                    <a:pt x="7352" y="7722"/>
                  </a:cubicBezTo>
                  <a:cubicBezTo>
                    <a:pt x="9065" y="7722"/>
                    <a:pt x="10775" y="7347"/>
                    <a:pt x="12076" y="6596"/>
                  </a:cubicBezTo>
                  <a:cubicBezTo>
                    <a:pt x="14678" y="5095"/>
                    <a:pt x="14678" y="2660"/>
                    <a:pt x="12076" y="1126"/>
                  </a:cubicBezTo>
                  <a:cubicBezTo>
                    <a:pt x="10758" y="375"/>
                    <a:pt x="9049" y="0"/>
                    <a:pt x="7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8"/>
            <p:cNvSpPr/>
            <p:nvPr/>
          </p:nvSpPr>
          <p:spPr>
            <a:xfrm>
              <a:off x="2066825" y="2224725"/>
              <a:ext cx="291075" cy="164100"/>
            </a:xfrm>
            <a:custGeom>
              <a:avLst/>
              <a:gdLst/>
              <a:ahLst/>
              <a:cxnLst/>
              <a:rect l="l" t="t" r="r" b="b"/>
              <a:pathLst>
                <a:path w="11643" h="6564" extrusionOk="0">
                  <a:moveTo>
                    <a:pt x="5838" y="0"/>
                  </a:moveTo>
                  <a:cubicBezTo>
                    <a:pt x="4245" y="0"/>
                    <a:pt x="2653" y="575"/>
                    <a:pt x="1402" y="1726"/>
                  </a:cubicBezTo>
                  <a:cubicBezTo>
                    <a:pt x="1335" y="1760"/>
                    <a:pt x="1302" y="1826"/>
                    <a:pt x="1268" y="1860"/>
                  </a:cubicBezTo>
                  <a:lnTo>
                    <a:pt x="1168" y="1960"/>
                  </a:lnTo>
                  <a:cubicBezTo>
                    <a:pt x="1" y="3127"/>
                    <a:pt x="334" y="4662"/>
                    <a:pt x="2036" y="5662"/>
                  </a:cubicBezTo>
                  <a:cubicBezTo>
                    <a:pt x="3086" y="6263"/>
                    <a:pt x="4454" y="6563"/>
                    <a:pt x="5822" y="6563"/>
                  </a:cubicBezTo>
                  <a:cubicBezTo>
                    <a:pt x="7189" y="6563"/>
                    <a:pt x="8557" y="6263"/>
                    <a:pt x="9608" y="5662"/>
                  </a:cubicBezTo>
                  <a:cubicBezTo>
                    <a:pt x="11376" y="4628"/>
                    <a:pt x="11642" y="3094"/>
                    <a:pt x="10475" y="1926"/>
                  </a:cubicBezTo>
                  <a:lnTo>
                    <a:pt x="10375" y="1826"/>
                  </a:lnTo>
                  <a:lnTo>
                    <a:pt x="10275" y="1726"/>
                  </a:lnTo>
                  <a:cubicBezTo>
                    <a:pt x="9024" y="575"/>
                    <a:pt x="7431" y="0"/>
                    <a:pt x="5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8"/>
            <p:cNvSpPr/>
            <p:nvPr/>
          </p:nvSpPr>
          <p:spPr>
            <a:xfrm>
              <a:off x="2272800" y="2242850"/>
              <a:ext cx="64250" cy="96750"/>
            </a:xfrm>
            <a:custGeom>
              <a:avLst/>
              <a:gdLst/>
              <a:ahLst/>
              <a:cxnLst/>
              <a:rect l="l" t="t" r="r" b="b"/>
              <a:pathLst>
                <a:path w="2570" h="3870" extrusionOk="0">
                  <a:moveTo>
                    <a:pt x="1" y="1"/>
                  </a:moveTo>
                  <a:lnTo>
                    <a:pt x="1" y="1"/>
                  </a:lnTo>
                  <a:cubicBezTo>
                    <a:pt x="701" y="434"/>
                    <a:pt x="1302" y="1035"/>
                    <a:pt x="1769" y="1702"/>
                  </a:cubicBezTo>
                  <a:cubicBezTo>
                    <a:pt x="2102" y="2369"/>
                    <a:pt x="2203" y="3136"/>
                    <a:pt x="2002" y="3870"/>
                  </a:cubicBezTo>
                  <a:cubicBezTo>
                    <a:pt x="2503" y="3203"/>
                    <a:pt x="2569" y="2302"/>
                    <a:pt x="2136" y="1568"/>
                  </a:cubicBezTo>
                  <a:cubicBezTo>
                    <a:pt x="1535" y="901"/>
                    <a:pt x="802" y="3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8"/>
            <p:cNvSpPr/>
            <p:nvPr/>
          </p:nvSpPr>
          <p:spPr>
            <a:xfrm>
              <a:off x="2067675" y="2247850"/>
              <a:ext cx="262700" cy="140975"/>
            </a:xfrm>
            <a:custGeom>
              <a:avLst/>
              <a:gdLst/>
              <a:ahLst/>
              <a:cxnLst/>
              <a:rect l="l" t="t" r="r" b="b"/>
              <a:pathLst>
                <a:path w="10508" h="5639" extrusionOk="0">
                  <a:moveTo>
                    <a:pt x="2469" y="1"/>
                  </a:moveTo>
                  <a:lnTo>
                    <a:pt x="2469" y="1"/>
                  </a:lnTo>
                  <a:cubicBezTo>
                    <a:pt x="2068" y="234"/>
                    <a:pt x="1701" y="501"/>
                    <a:pt x="1368" y="801"/>
                  </a:cubicBezTo>
                  <a:cubicBezTo>
                    <a:pt x="1334" y="835"/>
                    <a:pt x="1268" y="901"/>
                    <a:pt x="1234" y="935"/>
                  </a:cubicBezTo>
                  <a:lnTo>
                    <a:pt x="1134" y="1035"/>
                  </a:lnTo>
                  <a:cubicBezTo>
                    <a:pt x="0" y="2202"/>
                    <a:pt x="300" y="3737"/>
                    <a:pt x="2002" y="4737"/>
                  </a:cubicBezTo>
                  <a:cubicBezTo>
                    <a:pt x="3052" y="5338"/>
                    <a:pt x="4428" y="5638"/>
                    <a:pt x="5800" y="5638"/>
                  </a:cubicBezTo>
                  <a:cubicBezTo>
                    <a:pt x="7172" y="5638"/>
                    <a:pt x="8540" y="5338"/>
                    <a:pt x="9574" y="4737"/>
                  </a:cubicBezTo>
                  <a:cubicBezTo>
                    <a:pt x="9907" y="4537"/>
                    <a:pt x="10241" y="4304"/>
                    <a:pt x="10508" y="4037"/>
                  </a:cubicBezTo>
                  <a:lnTo>
                    <a:pt x="10508" y="4037"/>
                  </a:lnTo>
                  <a:cubicBezTo>
                    <a:pt x="10408" y="4104"/>
                    <a:pt x="9807" y="4637"/>
                    <a:pt x="7806" y="4871"/>
                  </a:cubicBezTo>
                  <a:cubicBezTo>
                    <a:pt x="7271" y="4922"/>
                    <a:pt x="6784" y="4946"/>
                    <a:pt x="6340" y="4946"/>
                  </a:cubicBezTo>
                  <a:cubicBezTo>
                    <a:pt x="4182" y="4946"/>
                    <a:pt x="3026" y="4378"/>
                    <a:pt x="2168" y="3603"/>
                  </a:cubicBezTo>
                  <a:cubicBezTo>
                    <a:pt x="867" y="2336"/>
                    <a:pt x="1501" y="968"/>
                    <a:pt x="2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8"/>
            <p:cNvSpPr/>
            <p:nvPr/>
          </p:nvSpPr>
          <p:spPr>
            <a:xfrm>
              <a:off x="2120200" y="2120275"/>
              <a:ext cx="161800" cy="138425"/>
            </a:xfrm>
            <a:custGeom>
              <a:avLst/>
              <a:gdLst/>
              <a:ahLst/>
              <a:cxnLst/>
              <a:rect l="l" t="t" r="r" b="b"/>
              <a:pathLst>
                <a:path w="6472" h="5537" extrusionOk="0">
                  <a:moveTo>
                    <a:pt x="3703" y="0"/>
                  </a:moveTo>
                  <a:cubicBezTo>
                    <a:pt x="1235" y="0"/>
                    <a:pt x="1" y="2969"/>
                    <a:pt x="1735" y="4703"/>
                  </a:cubicBezTo>
                  <a:cubicBezTo>
                    <a:pt x="2311" y="5279"/>
                    <a:pt x="3014" y="5537"/>
                    <a:pt x="3701" y="5537"/>
                  </a:cubicBezTo>
                  <a:cubicBezTo>
                    <a:pt x="5122" y="5537"/>
                    <a:pt x="6472" y="4433"/>
                    <a:pt x="6472" y="2769"/>
                  </a:cubicBezTo>
                  <a:cubicBezTo>
                    <a:pt x="6472" y="1234"/>
                    <a:pt x="5238" y="0"/>
                    <a:pt x="3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8"/>
            <p:cNvSpPr/>
            <p:nvPr/>
          </p:nvSpPr>
          <p:spPr>
            <a:xfrm>
              <a:off x="2121875" y="2121100"/>
              <a:ext cx="160125" cy="137975"/>
            </a:xfrm>
            <a:custGeom>
              <a:avLst/>
              <a:gdLst/>
              <a:ahLst/>
              <a:cxnLst/>
              <a:rect l="l" t="t" r="r" b="b"/>
              <a:pathLst>
                <a:path w="6405" h="5519" extrusionOk="0">
                  <a:moveTo>
                    <a:pt x="3336" y="0"/>
                  </a:moveTo>
                  <a:lnTo>
                    <a:pt x="3336" y="0"/>
                  </a:lnTo>
                  <a:cubicBezTo>
                    <a:pt x="934" y="267"/>
                    <a:pt x="0" y="3236"/>
                    <a:pt x="1802" y="4804"/>
                  </a:cubicBezTo>
                  <a:cubicBezTo>
                    <a:pt x="2347" y="5298"/>
                    <a:pt x="2993" y="5519"/>
                    <a:pt x="3627" y="5519"/>
                  </a:cubicBezTo>
                  <a:cubicBezTo>
                    <a:pt x="5049" y="5519"/>
                    <a:pt x="6405" y="4407"/>
                    <a:pt x="6405" y="2769"/>
                  </a:cubicBezTo>
                  <a:cubicBezTo>
                    <a:pt x="6405" y="2736"/>
                    <a:pt x="6405" y="2702"/>
                    <a:pt x="6405" y="2669"/>
                  </a:cubicBezTo>
                  <a:cubicBezTo>
                    <a:pt x="6141" y="3769"/>
                    <a:pt x="5167" y="4419"/>
                    <a:pt x="4161" y="4419"/>
                  </a:cubicBezTo>
                  <a:cubicBezTo>
                    <a:pt x="3641" y="4419"/>
                    <a:pt x="3112" y="4245"/>
                    <a:pt x="2669" y="3870"/>
                  </a:cubicBezTo>
                  <a:cubicBezTo>
                    <a:pt x="1368" y="2736"/>
                    <a:pt x="1735" y="634"/>
                    <a:pt x="3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8"/>
            <p:cNvSpPr/>
            <p:nvPr/>
          </p:nvSpPr>
          <p:spPr>
            <a:xfrm>
              <a:off x="2206100" y="2131525"/>
              <a:ext cx="55050" cy="40800"/>
            </a:xfrm>
            <a:custGeom>
              <a:avLst/>
              <a:gdLst/>
              <a:ahLst/>
              <a:cxnLst/>
              <a:rect l="l" t="t" r="r" b="b"/>
              <a:pathLst>
                <a:path w="2202" h="1632" extrusionOk="0">
                  <a:moveTo>
                    <a:pt x="772" y="0"/>
                  </a:moveTo>
                  <a:cubicBezTo>
                    <a:pt x="676" y="0"/>
                    <a:pt x="584" y="17"/>
                    <a:pt x="501" y="50"/>
                  </a:cubicBezTo>
                  <a:cubicBezTo>
                    <a:pt x="201" y="84"/>
                    <a:pt x="0" y="317"/>
                    <a:pt x="0" y="617"/>
                  </a:cubicBezTo>
                  <a:cubicBezTo>
                    <a:pt x="0" y="951"/>
                    <a:pt x="434" y="1118"/>
                    <a:pt x="701" y="1185"/>
                  </a:cubicBezTo>
                  <a:lnTo>
                    <a:pt x="1201" y="1351"/>
                  </a:lnTo>
                  <a:cubicBezTo>
                    <a:pt x="1401" y="1418"/>
                    <a:pt x="1602" y="1551"/>
                    <a:pt x="1802" y="1618"/>
                  </a:cubicBezTo>
                  <a:cubicBezTo>
                    <a:pt x="1828" y="1627"/>
                    <a:pt x="1855" y="1631"/>
                    <a:pt x="1880" y="1631"/>
                  </a:cubicBezTo>
                  <a:cubicBezTo>
                    <a:pt x="2043" y="1631"/>
                    <a:pt x="2169" y="1458"/>
                    <a:pt x="2169" y="1285"/>
                  </a:cubicBezTo>
                  <a:cubicBezTo>
                    <a:pt x="2202" y="1118"/>
                    <a:pt x="2135" y="951"/>
                    <a:pt x="2069" y="784"/>
                  </a:cubicBezTo>
                  <a:cubicBezTo>
                    <a:pt x="2002" y="617"/>
                    <a:pt x="1868" y="484"/>
                    <a:pt x="1735" y="384"/>
                  </a:cubicBezTo>
                  <a:cubicBezTo>
                    <a:pt x="1535" y="217"/>
                    <a:pt x="1301" y="84"/>
                    <a:pt x="1068" y="50"/>
                  </a:cubicBezTo>
                  <a:cubicBezTo>
                    <a:pt x="968" y="17"/>
                    <a:pt x="86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8"/>
            <p:cNvSpPr/>
            <p:nvPr/>
          </p:nvSpPr>
          <p:spPr>
            <a:xfrm>
              <a:off x="3927325" y="3697025"/>
              <a:ext cx="849800" cy="1082775"/>
            </a:xfrm>
            <a:custGeom>
              <a:avLst/>
              <a:gdLst/>
              <a:ahLst/>
              <a:cxnLst/>
              <a:rect l="l" t="t" r="r" b="b"/>
              <a:pathLst>
                <a:path w="33992" h="43311" extrusionOk="0">
                  <a:moveTo>
                    <a:pt x="5442" y="0"/>
                  </a:moveTo>
                  <a:cubicBezTo>
                    <a:pt x="5196" y="0"/>
                    <a:pt x="4954" y="59"/>
                    <a:pt x="4737" y="175"/>
                  </a:cubicBezTo>
                  <a:lnTo>
                    <a:pt x="734" y="2477"/>
                  </a:lnTo>
                  <a:cubicBezTo>
                    <a:pt x="301" y="2744"/>
                    <a:pt x="34" y="3211"/>
                    <a:pt x="1" y="3711"/>
                  </a:cubicBezTo>
                  <a:lnTo>
                    <a:pt x="1" y="23959"/>
                  </a:lnTo>
                  <a:cubicBezTo>
                    <a:pt x="1" y="25994"/>
                    <a:pt x="1068" y="27828"/>
                    <a:pt x="2836" y="28863"/>
                  </a:cubicBezTo>
                  <a:lnTo>
                    <a:pt x="26720" y="42639"/>
                  </a:lnTo>
                  <a:lnTo>
                    <a:pt x="26853" y="42706"/>
                  </a:lnTo>
                  <a:cubicBezTo>
                    <a:pt x="26853" y="42739"/>
                    <a:pt x="26886" y="42739"/>
                    <a:pt x="26886" y="42739"/>
                  </a:cubicBezTo>
                  <a:cubicBezTo>
                    <a:pt x="27287" y="42973"/>
                    <a:pt x="27687" y="43139"/>
                    <a:pt x="28154" y="43239"/>
                  </a:cubicBezTo>
                  <a:cubicBezTo>
                    <a:pt x="28336" y="43287"/>
                    <a:pt x="28520" y="43310"/>
                    <a:pt x="28703" y="43310"/>
                  </a:cubicBezTo>
                  <a:cubicBezTo>
                    <a:pt x="29157" y="43310"/>
                    <a:pt x="29598" y="43168"/>
                    <a:pt x="29955" y="42906"/>
                  </a:cubicBezTo>
                  <a:lnTo>
                    <a:pt x="32324" y="41538"/>
                  </a:lnTo>
                  <a:cubicBezTo>
                    <a:pt x="33224" y="41005"/>
                    <a:pt x="33991" y="40371"/>
                    <a:pt x="33991" y="39303"/>
                  </a:cubicBezTo>
                  <a:lnTo>
                    <a:pt x="33991" y="17054"/>
                  </a:lnTo>
                  <a:cubicBezTo>
                    <a:pt x="33991" y="16821"/>
                    <a:pt x="33925" y="16587"/>
                    <a:pt x="33791" y="16354"/>
                  </a:cubicBezTo>
                  <a:cubicBezTo>
                    <a:pt x="33658" y="16153"/>
                    <a:pt x="33491" y="15953"/>
                    <a:pt x="33258" y="15820"/>
                  </a:cubicBezTo>
                  <a:lnTo>
                    <a:pt x="6172" y="175"/>
                  </a:lnTo>
                  <a:cubicBezTo>
                    <a:pt x="5938" y="59"/>
                    <a:pt x="5688"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8"/>
            <p:cNvSpPr/>
            <p:nvPr/>
          </p:nvSpPr>
          <p:spPr>
            <a:xfrm>
              <a:off x="4599475" y="4105850"/>
              <a:ext cx="177650" cy="673950"/>
            </a:xfrm>
            <a:custGeom>
              <a:avLst/>
              <a:gdLst/>
              <a:ahLst/>
              <a:cxnLst/>
              <a:rect l="l" t="t" r="r" b="b"/>
              <a:pathLst>
                <a:path w="7106" h="26958" extrusionOk="0">
                  <a:moveTo>
                    <a:pt x="6905" y="1"/>
                  </a:moveTo>
                  <a:lnTo>
                    <a:pt x="1368" y="3203"/>
                  </a:lnTo>
                  <a:cubicBezTo>
                    <a:pt x="1535" y="3536"/>
                    <a:pt x="1668" y="3903"/>
                    <a:pt x="1668" y="4270"/>
                  </a:cubicBezTo>
                  <a:lnTo>
                    <a:pt x="1668" y="25252"/>
                  </a:lnTo>
                  <a:cubicBezTo>
                    <a:pt x="1668" y="26078"/>
                    <a:pt x="1255" y="26547"/>
                    <a:pt x="655" y="26547"/>
                  </a:cubicBezTo>
                  <a:cubicBezTo>
                    <a:pt x="455" y="26547"/>
                    <a:pt x="234" y="26495"/>
                    <a:pt x="0" y="26386"/>
                  </a:cubicBezTo>
                  <a:lnTo>
                    <a:pt x="0" y="26386"/>
                  </a:lnTo>
                  <a:cubicBezTo>
                    <a:pt x="401" y="26620"/>
                    <a:pt x="801" y="26786"/>
                    <a:pt x="1268" y="26886"/>
                  </a:cubicBezTo>
                  <a:cubicBezTo>
                    <a:pt x="1450" y="26934"/>
                    <a:pt x="1634" y="26957"/>
                    <a:pt x="1817" y="26957"/>
                  </a:cubicBezTo>
                  <a:cubicBezTo>
                    <a:pt x="2271" y="26957"/>
                    <a:pt x="2712" y="26815"/>
                    <a:pt x="3069" y="26553"/>
                  </a:cubicBezTo>
                  <a:lnTo>
                    <a:pt x="5438" y="25185"/>
                  </a:lnTo>
                  <a:cubicBezTo>
                    <a:pt x="6338" y="24652"/>
                    <a:pt x="7105" y="24018"/>
                    <a:pt x="7105" y="22950"/>
                  </a:cubicBezTo>
                  <a:lnTo>
                    <a:pt x="7105" y="701"/>
                  </a:lnTo>
                  <a:cubicBezTo>
                    <a:pt x="7105" y="468"/>
                    <a:pt x="7039" y="201"/>
                    <a:pt x="6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8"/>
            <p:cNvSpPr/>
            <p:nvPr/>
          </p:nvSpPr>
          <p:spPr>
            <a:xfrm>
              <a:off x="3927325" y="3789625"/>
              <a:ext cx="713875" cy="979400"/>
            </a:xfrm>
            <a:custGeom>
              <a:avLst/>
              <a:gdLst/>
              <a:ahLst/>
              <a:cxnLst/>
              <a:rect l="l" t="t" r="r" b="b"/>
              <a:pathLst>
                <a:path w="28555" h="39176" extrusionOk="0">
                  <a:moveTo>
                    <a:pt x="1029" y="0"/>
                  </a:moveTo>
                  <a:cubicBezTo>
                    <a:pt x="424" y="0"/>
                    <a:pt x="1" y="476"/>
                    <a:pt x="1" y="1308"/>
                  </a:cubicBezTo>
                  <a:lnTo>
                    <a:pt x="1" y="20255"/>
                  </a:lnTo>
                  <a:cubicBezTo>
                    <a:pt x="1" y="22256"/>
                    <a:pt x="1101" y="24124"/>
                    <a:pt x="2836" y="25125"/>
                  </a:cubicBezTo>
                  <a:lnTo>
                    <a:pt x="26720" y="38935"/>
                  </a:lnTo>
                  <a:cubicBezTo>
                    <a:pt x="27017" y="39098"/>
                    <a:pt x="27295" y="39176"/>
                    <a:pt x="27540" y="39176"/>
                  </a:cubicBezTo>
                  <a:cubicBezTo>
                    <a:pt x="28148" y="39176"/>
                    <a:pt x="28554" y="38699"/>
                    <a:pt x="28554" y="37868"/>
                  </a:cubicBezTo>
                  <a:lnTo>
                    <a:pt x="28554" y="16919"/>
                  </a:lnTo>
                  <a:cubicBezTo>
                    <a:pt x="28521" y="16152"/>
                    <a:pt x="28121" y="15452"/>
                    <a:pt x="27453" y="15051"/>
                  </a:cubicBezTo>
                  <a:lnTo>
                    <a:pt x="1835" y="241"/>
                  </a:lnTo>
                  <a:cubicBezTo>
                    <a:pt x="1547" y="78"/>
                    <a:pt x="1274"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8"/>
            <p:cNvSpPr/>
            <p:nvPr/>
          </p:nvSpPr>
          <p:spPr>
            <a:xfrm>
              <a:off x="4003225" y="3719750"/>
              <a:ext cx="719700" cy="1029075"/>
            </a:xfrm>
            <a:custGeom>
              <a:avLst/>
              <a:gdLst/>
              <a:ahLst/>
              <a:cxnLst/>
              <a:rect l="l" t="t" r="r" b="b"/>
              <a:pathLst>
                <a:path w="28788" h="41163" extrusionOk="0">
                  <a:moveTo>
                    <a:pt x="400" y="0"/>
                  </a:moveTo>
                  <a:lnTo>
                    <a:pt x="0" y="234"/>
                  </a:lnTo>
                  <a:lnTo>
                    <a:pt x="27320" y="16212"/>
                  </a:lnTo>
                  <a:cubicBezTo>
                    <a:pt x="27987" y="16579"/>
                    <a:pt x="28387" y="17279"/>
                    <a:pt x="28387" y="18046"/>
                  </a:cubicBezTo>
                  <a:lnTo>
                    <a:pt x="28387" y="41163"/>
                  </a:lnTo>
                  <a:lnTo>
                    <a:pt x="28787" y="40929"/>
                  </a:lnTo>
                  <a:lnTo>
                    <a:pt x="28787" y="18046"/>
                  </a:lnTo>
                  <a:cubicBezTo>
                    <a:pt x="28787" y="17146"/>
                    <a:pt x="28320" y="16312"/>
                    <a:pt x="27553" y="15845"/>
                  </a:cubicBezTo>
                  <a:lnTo>
                    <a:pt x="4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8"/>
            <p:cNvSpPr/>
            <p:nvPr/>
          </p:nvSpPr>
          <p:spPr>
            <a:xfrm>
              <a:off x="4218800" y="3769400"/>
              <a:ext cx="33375" cy="127145"/>
            </a:xfrm>
            <a:custGeom>
              <a:avLst/>
              <a:gdLst/>
              <a:ahLst/>
              <a:cxnLst/>
              <a:rect l="l" t="t" r="r" b="b"/>
              <a:pathLst>
                <a:path w="1335" h="4864" extrusionOk="0">
                  <a:moveTo>
                    <a:pt x="182" y="1"/>
                  </a:moveTo>
                  <a:cubicBezTo>
                    <a:pt x="65" y="1"/>
                    <a:pt x="0" y="99"/>
                    <a:pt x="0" y="261"/>
                  </a:cubicBezTo>
                  <a:lnTo>
                    <a:pt x="0" y="4864"/>
                  </a:lnTo>
                  <a:lnTo>
                    <a:pt x="1335" y="4063"/>
                  </a:lnTo>
                  <a:lnTo>
                    <a:pt x="1335" y="628"/>
                  </a:lnTo>
                  <a:lnTo>
                    <a:pt x="367" y="60"/>
                  </a:lnTo>
                  <a:cubicBezTo>
                    <a:pt x="296" y="20"/>
                    <a:pt x="234"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8"/>
            <p:cNvSpPr/>
            <p:nvPr/>
          </p:nvSpPr>
          <p:spPr>
            <a:xfrm>
              <a:off x="4198350" y="3718700"/>
              <a:ext cx="292725" cy="315450"/>
            </a:xfrm>
            <a:custGeom>
              <a:avLst/>
              <a:gdLst/>
              <a:ahLst/>
              <a:cxnLst/>
              <a:rect l="l" t="t" r="r" b="b"/>
              <a:pathLst>
                <a:path w="11709" h="12618" extrusionOk="0">
                  <a:moveTo>
                    <a:pt x="1302" y="0"/>
                  </a:moveTo>
                  <a:cubicBezTo>
                    <a:pt x="1176" y="0"/>
                    <a:pt x="1051" y="25"/>
                    <a:pt x="935" y="76"/>
                  </a:cubicBezTo>
                  <a:lnTo>
                    <a:pt x="368" y="409"/>
                  </a:lnTo>
                  <a:cubicBezTo>
                    <a:pt x="167" y="509"/>
                    <a:pt x="34" y="743"/>
                    <a:pt x="1" y="976"/>
                  </a:cubicBezTo>
                  <a:cubicBezTo>
                    <a:pt x="1" y="976"/>
                    <a:pt x="1" y="1010"/>
                    <a:pt x="1" y="1043"/>
                  </a:cubicBezTo>
                  <a:lnTo>
                    <a:pt x="1" y="6614"/>
                  </a:lnTo>
                  <a:lnTo>
                    <a:pt x="868" y="7114"/>
                  </a:lnTo>
                  <a:lnTo>
                    <a:pt x="868" y="2544"/>
                  </a:lnTo>
                  <a:cubicBezTo>
                    <a:pt x="868" y="2372"/>
                    <a:pt x="959" y="2272"/>
                    <a:pt x="1087" y="2272"/>
                  </a:cubicBezTo>
                  <a:cubicBezTo>
                    <a:pt x="1132" y="2272"/>
                    <a:pt x="1183" y="2284"/>
                    <a:pt x="1235" y="2310"/>
                  </a:cubicBezTo>
                  <a:lnTo>
                    <a:pt x="2602" y="3111"/>
                  </a:lnTo>
                  <a:lnTo>
                    <a:pt x="9174" y="6880"/>
                  </a:lnTo>
                  <a:cubicBezTo>
                    <a:pt x="9374" y="7014"/>
                    <a:pt x="9541" y="7247"/>
                    <a:pt x="9541" y="7514"/>
                  </a:cubicBezTo>
                  <a:lnTo>
                    <a:pt x="9541" y="12117"/>
                  </a:lnTo>
                  <a:lnTo>
                    <a:pt x="10408" y="12618"/>
                  </a:lnTo>
                  <a:lnTo>
                    <a:pt x="11709" y="11851"/>
                  </a:lnTo>
                  <a:lnTo>
                    <a:pt x="11709" y="6280"/>
                  </a:lnTo>
                  <a:cubicBezTo>
                    <a:pt x="11676" y="6013"/>
                    <a:pt x="11542" y="5780"/>
                    <a:pt x="11309" y="5646"/>
                  </a:cubicBezTo>
                  <a:lnTo>
                    <a:pt x="1668" y="76"/>
                  </a:lnTo>
                  <a:cubicBezTo>
                    <a:pt x="1552" y="25"/>
                    <a:pt x="1427" y="0"/>
                    <a:pt x="1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8"/>
            <p:cNvSpPr/>
            <p:nvPr/>
          </p:nvSpPr>
          <p:spPr>
            <a:xfrm>
              <a:off x="5599350" y="3914050"/>
              <a:ext cx="381125" cy="280050"/>
            </a:xfrm>
            <a:custGeom>
              <a:avLst/>
              <a:gdLst/>
              <a:ahLst/>
              <a:cxnLst/>
              <a:rect l="l" t="t" r="r" b="b"/>
              <a:pathLst>
                <a:path w="15245" h="11202" extrusionOk="0">
                  <a:moveTo>
                    <a:pt x="334" y="0"/>
                  </a:moveTo>
                  <a:cubicBezTo>
                    <a:pt x="1" y="1034"/>
                    <a:pt x="101" y="2169"/>
                    <a:pt x="568" y="3136"/>
                  </a:cubicBezTo>
                  <a:cubicBezTo>
                    <a:pt x="1335" y="4937"/>
                    <a:pt x="3536" y="5971"/>
                    <a:pt x="4604" y="6438"/>
                  </a:cubicBezTo>
                  <a:cubicBezTo>
                    <a:pt x="5671" y="6905"/>
                    <a:pt x="6772" y="7506"/>
                    <a:pt x="7006" y="7806"/>
                  </a:cubicBezTo>
                  <a:cubicBezTo>
                    <a:pt x="7373" y="8473"/>
                    <a:pt x="7806" y="9107"/>
                    <a:pt x="8273" y="9707"/>
                  </a:cubicBezTo>
                  <a:cubicBezTo>
                    <a:pt x="8807" y="10408"/>
                    <a:pt x="9607" y="10875"/>
                    <a:pt x="10475" y="11042"/>
                  </a:cubicBezTo>
                  <a:cubicBezTo>
                    <a:pt x="10875" y="11152"/>
                    <a:pt x="11317" y="11202"/>
                    <a:pt x="11762" y="11202"/>
                  </a:cubicBezTo>
                  <a:cubicBezTo>
                    <a:pt x="12802" y="11202"/>
                    <a:pt x="13860" y="10928"/>
                    <a:pt x="14444" y="10508"/>
                  </a:cubicBezTo>
                  <a:cubicBezTo>
                    <a:pt x="15245" y="9907"/>
                    <a:pt x="15111" y="9641"/>
                    <a:pt x="15111" y="8973"/>
                  </a:cubicBezTo>
                  <a:lnTo>
                    <a:pt x="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8"/>
            <p:cNvSpPr/>
            <p:nvPr/>
          </p:nvSpPr>
          <p:spPr>
            <a:xfrm>
              <a:off x="5579650" y="3862150"/>
              <a:ext cx="408350" cy="311675"/>
            </a:xfrm>
            <a:custGeom>
              <a:avLst/>
              <a:gdLst/>
              <a:ahLst/>
              <a:cxnLst/>
              <a:rect l="l" t="t" r="r" b="b"/>
              <a:pathLst>
                <a:path w="16334" h="12467" extrusionOk="0">
                  <a:moveTo>
                    <a:pt x="3926" y="0"/>
                  </a:moveTo>
                  <a:cubicBezTo>
                    <a:pt x="394" y="0"/>
                    <a:pt x="0" y="4228"/>
                    <a:pt x="3557" y="6846"/>
                  </a:cubicBezTo>
                  <a:cubicBezTo>
                    <a:pt x="4358" y="7380"/>
                    <a:pt x="5225" y="7847"/>
                    <a:pt x="6126" y="8281"/>
                  </a:cubicBezTo>
                  <a:cubicBezTo>
                    <a:pt x="6893" y="8581"/>
                    <a:pt x="7627" y="9048"/>
                    <a:pt x="8261" y="9582"/>
                  </a:cubicBezTo>
                  <a:cubicBezTo>
                    <a:pt x="9028" y="10316"/>
                    <a:pt x="9495" y="11116"/>
                    <a:pt x="10295" y="11783"/>
                  </a:cubicBezTo>
                  <a:cubicBezTo>
                    <a:pt x="10930" y="12243"/>
                    <a:pt x="11767" y="12467"/>
                    <a:pt x="12621" y="12467"/>
                  </a:cubicBezTo>
                  <a:cubicBezTo>
                    <a:pt x="13875" y="12467"/>
                    <a:pt x="15165" y="11983"/>
                    <a:pt x="15899" y="11049"/>
                  </a:cubicBezTo>
                  <a:cubicBezTo>
                    <a:pt x="16333" y="9348"/>
                    <a:pt x="15866" y="7447"/>
                    <a:pt x="15733" y="5712"/>
                  </a:cubicBezTo>
                  <a:cubicBezTo>
                    <a:pt x="15346" y="5856"/>
                    <a:pt x="14979" y="5920"/>
                    <a:pt x="14627" y="5920"/>
                  </a:cubicBezTo>
                  <a:cubicBezTo>
                    <a:pt x="12280" y="5920"/>
                    <a:pt x="10647" y="3057"/>
                    <a:pt x="8761" y="1810"/>
                  </a:cubicBezTo>
                  <a:cubicBezTo>
                    <a:pt x="6787" y="520"/>
                    <a:pt x="5164" y="0"/>
                    <a:pt x="3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8"/>
            <p:cNvSpPr/>
            <p:nvPr/>
          </p:nvSpPr>
          <p:spPr>
            <a:xfrm>
              <a:off x="5075650" y="4391625"/>
              <a:ext cx="532075" cy="115025"/>
            </a:xfrm>
            <a:custGeom>
              <a:avLst/>
              <a:gdLst/>
              <a:ahLst/>
              <a:cxnLst/>
              <a:rect l="l" t="t" r="r" b="b"/>
              <a:pathLst>
                <a:path w="21283" h="4601" extrusionOk="0">
                  <a:moveTo>
                    <a:pt x="17967" y="1"/>
                  </a:moveTo>
                  <a:cubicBezTo>
                    <a:pt x="11998" y="1"/>
                    <a:pt x="59" y="94"/>
                    <a:pt x="34" y="845"/>
                  </a:cubicBezTo>
                  <a:cubicBezTo>
                    <a:pt x="0" y="1879"/>
                    <a:pt x="301" y="3047"/>
                    <a:pt x="3303" y="4047"/>
                  </a:cubicBezTo>
                  <a:cubicBezTo>
                    <a:pt x="4562" y="4453"/>
                    <a:pt x="5605" y="4601"/>
                    <a:pt x="6550" y="4601"/>
                  </a:cubicBezTo>
                  <a:cubicBezTo>
                    <a:pt x="7859" y="4601"/>
                    <a:pt x="8982" y="4318"/>
                    <a:pt x="10241" y="4047"/>
                  </a:cubicBezTo>
                  <a:cubicBezTo>
                    <a:pt x="12409" y="3547"/>
                    <a:pt x="13877" y="2513"/>
                    <a:pt x="14477" y="2279"/>
                  </a:cubicBezTo>
                  <a:cubicBezTo>
                    <a:pt x="14574" y="2249"/>
                    <a:pt x="14659" y="2236"/>
                    <a:pt x="14736" y="2236"/>
                  </a:cubicBezTo>
                  <a:cubicBezTo>
                    <a:pt x="15127" y="2236"/>
                    <a:pt x="15334" y="2558"/>
                    <a:pt x="15912" y="2558"/>
                  </a:cubicBezTo>
                  <a:cubicBezTo>
                    <a:pt x="15974" y="2558"/>
                    <a:pt x="16040" y="2554"/>
                    <a:pt x="16112" y="2546"/>
                  </a:cubicBezTo>
                  <a:cubicBezTo>
                    <a:pt x="17012" y="2446"/>
                    <a:pt x="20348" y="1912"/>
                    <a:pt x="20782" y="1612"/>
                  </a:cubicBezTo>
                  <a:cubicBezTo>
                    <a:pt x="21215" y="1312"/>
                    <a:pt x="21282" y="745"/>
                    <a:pt x="21282" y="11"/>
                  </a:cubicBezTo>
                  <a:cubicBezTo>
                    <a:pt x="21282" y="11"/>
                    <a:pt x="19956" y="1"/>
                    <a:pt x="17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8"/>
            <p:cNvSpPr/>
            <p:nvPr/>
          </p:nvSpPr>
          <p:spPr>
            <a:xfrm>
              <a:off x="5021450" y="4202575"/>
              <a:ext cx="599600" cy="284275"/>
            </a:xfrm>
            <a:custGeom>
              <a:avLst/>
              <a:gdLst/>
              <a:ahLst/>
              <a:cxnLst/>
              <a:rect l="l" t="t" r="r" b="b"/>
              <a:pathLst>
                <a:path w="23984" h="11371" extrusionOk="0">
                  <a:moveTo>
                    <a:pt x="15682" y="1"/>
                  </a:moveTo>
                  <a:cubicBezTo>
                    <a:pt x="14844" y="1"/>
                    <a:pt x="14238" y="180"/>
                    <a:pt x="14077" y="702"/>
                  </a:cubicBezTo>
                  <a:cubicBezTo>
                    <a:pt x="12542" y="5705"/>
                    <a:pt x="0" y="4638"/>
                    <a:pt x="2402" y="8974"/>
                  </a:cubicBezTo>
                  <a:cubicBezTo>
                    <a:pt x="3717" y="10722"/>
                    <a:pt x="6085" y="11370"/>
                    <a:pt x="8525" y="11370"/>
                  </a:cubicBezTo>
                  <a:cubicBezTo>
                    <a:pt x="10601" y="11370"/>
                    <a:pt x="12731" y="10901"/>
                    <a:pt x="14310" y="10242"/>
                  </a:cubicBezTo>
                  <a:cubicBezTo>
                    <a:pt x="15778" y="9474"/>
                    <a:pt x="17379" y="8974"/>
                    <a:pt x="19014" y="8774"/>
                  </a:cubicBezTo>
                  <a:cubicBezTo>
                    <a:pt x="20782" y="8540"/>
                    <a:pt x="22816" y="8207"/>
                    <a:pt x="23417" y="7606"/>
                  </a:cubicBezTo>
                  <a:cubicBezTo>
                    <a:pt x="23984" y="6005"/>
                    <a:pt x="23484" y="2903"/>
                    <a:pt x="23017" y="802"/>
                  </a:cubicBezTo>
                  <a:cubicBezTo>
                    <a:pt x="22805" y="844"/>
                    <a:pt x="22562" y="863"/>
                    <a:pt x="22294" y="863"/>
                  </a:cubicBezTo>
                  <a:cubicBezTo>
                    <a:pt x="20475" y="863"/>
                    <a:pt x="17521" y="1"/>
                    <a:pt x="15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8"/>
            <p:cNvSpPr/>
            <p:nvPr/>
          </p:nvSpPr>
          <p:spPr>
            <a:xfrm>
              <a:off x="5310825" y="2383600"/>
              <a:ext cx="685500" cy="1887850"/>
            </a:xfrm>
            <a:custGeom>
              <a:avLst/>
              <a:gdLst/>
              <a:ahLst/>
              <a:cxnLst/>
              <a:rect l="l" t="t" r="r" b="b"/>
              <a:pathLst>
                <a:path w="27420" h="75514" extrusionOk="0">
                  <a:moveTo>
                    <a:pt x="17804" y="0"/>
                  </a:moveTo>
                  <a:cubicBezTo>
                    <a:pt x="10586" y="0"/>
                    <a:pt x="1006" y="1002"/>
                    <a:pt x="634" y="6279"/>
                  </a:cubicBezTo>
                  <a:cubicBezTo>
                    <a:pt x="0" y="14752"/>
                    <a:pt x="167" y="38802"/>
                    <a:pt x="367" y="42505"/>
                  </a:cubicBezTo>
                  <a:cubicBezTo>
                    <a:pt x="467" y="46308"/>
                    <a:pt x="2335" y="71359"/>
                    <a:pt x="2335" y="74028"/>
                  </a:cubicBezTo>
                  <a:cubicBezTo>
                    <a:pt x="4618" y="75157"/>
                    <a:pt x="6477" y="75514"/>
                    <a:pt x="7914" y="75514"/>
                  </a:cubicBezTo>
                  <a:cubicBezTo>
                    <a:pt x="10383" y="75514"/>
                    <a:pt x="11608" y="74461"/>
                    <a:pt x="11608" y="74461"/>
                  </a:cubicBezTo>
                  <a:cubicBezTo>
                    <a:pt x="11408" y="65455"/>
                    <a:pt x="13276" y="54881"/>
                    <a:pt x="12242" y="49510"/>
                  </a:cubicBezTo>
                  <a:lnTo>
                    <a:pt x="14043" y="31731"/>
                  </a:lnTo>
                  <a:cubicBezTo>
                    <a:pt x="14043" y="31731"/>
                    <a:pt x="18313" y="59384"/>
                    <a:pt x="19014" y="66255"/>
                  </a:cubicBezTo>
                  <a:cubicBezTo>
                    <a:pt x="19739" y="67323"/>
                    <a:pt x="20932" y="67729"/>
                    <a:pt x="22164" y="67729"/>
                  </a:cubicBezTo>
                  <a:cubicBezTo>
                    <a:pt x="24051" y="67729"/>
                    <a:pt x="26028" y="66777"/>
                    <a:pt x="26552" y="65788"/>
                  </a:cubicBezTo>
                  <a:cubicBezTo>
                    <a:pt x="26919" y="59384"/>
                    <a:pt x="27420" y="55014"/>
                    <a:pt x="27386" y="46141"/>
                  </a:cubicBezTo>
                  <a:cubicBezTo>
                    <a:pt x="27353" y="44106"/>
                    <a:pt x="26986" y="42105"/>
                    <a:pt x="26285" y="40203"/>
                  </a:cubicBezTo>
                  <a:cubicBezTo>
                    <a:pt x="26285" y="21824"/>
                    <a:pt x="26285" y="11883"/>
                    <a:pt x="25752" y="375"/>
                  </a:cubicBezTo>
                  <a:cubicBezTo>
                    <a:pt x="25752" y="375"/>
                    <a:pt x="22220" y="0"/>
                    <a:pt x="178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8"/>
            <p:cNvSpPr/>
            <p:nvPr/>
          </p:nvSpPr>
          <p:spPr>
            <a:xfrm>
              <a:off x="5661900" y="2771575"/>
              <a:ext cx="206825" cy="711350"/>
            </a:xfrm>
            <a:custGeom>
              <a:avLst/>
              <a:gdLst/>
              <a:ahLst/>
              <a:cxnLst/>
              <a:rect l="l" t="t" r="r" b="b"/>
              <a:pathLst>
                <a:path w="8273" h="28454" extrusionOk="0">
                  <a:moveTo>
                    <a:pt x="8273" y="0"/>
                  </a:moveTo>
                  <a:lnTo>
                    <a:pt x="8273" y="0"/>
                  </a:lnTo>
                  <a:cubicBezTo>
                    <a:pt x="5538" y="3436"/>
                    <a:pt x="1301" y="5037"/>
                    <a:pt x="1301" y="5037"/>
                  </a:cubicBezTo>
                  <a:lnTo>
                    <a:pt x="0" y="16178"/>
                  </a:lnTo>
                  <a:lnTo>
                    <a:pt x="1868" y="28454"/>
                  </a:lnTo>
                  <a:lnTo>
                    <a:pt x="1101" y="15578"/>
                  </a:lnTo>
                  <a:lnTo>
                    <a:pt x="2969" y="6004"/>
                  </a:lnTo>
                  <a:cubicBezTo>
                    <a:pt x="5404" y="4737"/>
                    <a:pt x="8173" y="2368"/>
                    <a:pt x="8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8"/>
            <p:cNvSpPr/>
            <p:nvPr/>
          </p:nvSpPr>
          <p:spPr>
            <a:xfrm>
              <a:off x="5863700" y="1706625"/>
              <a:ext cx="406150" cy="858150"/>
            </a:xfrm>
            <a:custGeom>
              <a:avLst/>
              <a:gdLst/>
              <a:ahLst/>
              <a:cxnLst/>
              <a:rect l="l" t="t" r="r" b="b"/>
              <a:pathLst>
                <a:path w="16246" h="34326" extrusionOk="0">
                  <a:moveTo>
                    <a:pt x="1102" y="1"/>
                  </a:moveTo>
                  <a:lnTo>
                    <a:pt x="201" y="11209"/>
                  </a:lnTo>
                  <a:lnTo>
                    <a:pt x="5438" y="20449"/>
                  </a:lnTo>
                  <a:lnTo>
                    <a:pt x="1" y="29055"/>
                  </a:lnTo>
                  <a:lnTo>
                    <a:pt x="3770" y="34325"/>
                  </a:lnTo>
                  <a:cubicBezTo>
                    <a:pt x="3770" y="34325"/>
                    <a:pt x="10742" y="26887"/>
                    <a:pt x="13244" y="24151"/>
                  </a:cubicBezTo>
                  <a:cubicBezTo>
                    <a:pt x="16246" y="20816"/>
                    <a:pt x="15412" y="19548"/>
                    <a:pt x="14645" y="17513"/>
                  </a:cubicBezTo>
                  <a:cubicBezTo>
                    <a:pt x="13911" y="15479"/>
                    <a:pt x="9608" y="7840"/>
                    <a:pt x="7840" y="4738"/>
                  </a:cubicBezTo>
                  <a:cubicBezTo>
                    <a:pt x="6072" y="1669"/>
                    <a:pt x="5471" y="902"/>
                    <a:pt x="1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8"/>
            <p:cNvSpPr/>
            <p:nvPr/>
          </p:nvSpPr>
          <p:spPr>
            <a:xfrm>
              <a:off x="5987125" y="2217825"/>
              <a:ext cx="95925" cy="63400"/>
            </a:xfrm>
            <a:custGeom>
              <a:avLst/>
              <a:gdLst/>
              <a:ahLst/>
              <a:cxnLst/>
              <a:rect l="l" t="t" r="r" b="b"/>
              <a:pathLst>
                <a:path w="3837" h="2536" extrusionOk="0">
                  <a:moveTo>
                    <a:pt x="501" y="1"/>
                  </a:moveTo>
                  <a:lnTo>
                    <a:pt x="1" y="835"/>
                  </a:lnTo>
                  <a:cubicBezTo>
                    <a:pt x="1001" y="2269"/>
                    <a:pt x="2402" y="2536"/>
                    <a:pt x="3837" y="2536"/>
                  </a:cubicBezTo>
                  <a:cubicBezTo>
                    <a:pt x="3070" y="2469"/>
                    <a:pt x="1502" y="1535"/>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8"/>
            <p:cNvSpPr/>
            <p:nvPr/>
          </p:nvSpPr>
          <p:spPr>
            <a:xfrm>
              <a:off x="5556000" y="1532350"/>
              <a:ext cx="212675" cy="197650"/>
            </a:xfrm>
            <a:custGeom>
              <a:avLst/>
              <a:gdLst/>
              <a:ahLst/>
              <a:cxnLst/>
              <a:rect l="l" t="t" r="r" b="b"/>
              <a:pathLst>
                <a:path w="8507" h="7906" extrusionOk="0">
                  <a:moveTo>
                    <a:pt x="8106" y="0"/>
                  </a:moveTo>
                  <a:lnTo>
                    <a:pt x="0" y="3569"/>
                  </a:lnTo>
                  <a:lnTo>
                    <a:pt x="167" y="7906"/>
                  </a:lnTo>
                  <a:lnTo>
                    <a:pt x="8506" y="7272"/>
                  </a:lnTo>
                  <a:lnTo>
                    <a:pt x="810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8"/>
            <p:cNvSpPr/>
            <p:nvPr/>
          </p:nvSpPr>
          <p:spPr>
            <a:xfrm>
              <a:off x="5381700" y="1375575"/>
              <a:ext cx="59225" cy="105925"/>
            </a:xfrm>
            <a:custGeom>
              <a:avLst/>
              <a:gdLst/>
              <a:ahLst/>
              <a:cxnLst/>
              <a:rect l="l" t="t" r="r" b="b"/>
              <a:pathLst>
                <a:path w="2369" h="4237" extrusionOk="0">
                  <a:moveTo>
                    <a:pt x="2369" y="0"/>
                  </a:moveTo>
                  <a:lnTo>
                    <a:pt x="2369" y="0"/>
                  </a:lnTo>
                  <a:cubicBezTo>
                    <a:pt x="2369" y="0"/>
                    <a:pt x="0" y="3169"/>
                    <a:pt x="201" y="3503"/>
                  </a:cubicBezTo>
                  <a:cubicBezTo>
                    <a:pt x="434" y="3836"/>
                    <a:pt x="2035" y="4236"/>
                    <a:pt x="2035" y="4236"/>
                  </a:cubicBezTo>
                  <a:lnTo>
                    <a:pt x="2369"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8"/>
            <p:cNvSpPr/>
            <p:nvPr/>
          </p:nvSpPr>
          <p:spPr>
            <a:xfrm>
              <a:off x="5418400" y="1188875"/>
              <a:ext cx="472025" cy="450525"/>
            </a:xfrm>
            <a:custGeom>
              <a:avLst/>
              <a:gdLst/>
              <a:ahLst/>
              <a:cxnLst/>
              <a:rect l="l" t="t" r="r" b="b"/>
              <a:pathLst>
                <a:path w="18881" h="18021" extrusionOk="0">
                  <a:moveTo>
                    <a:pt x="9018" y="1"/>
                  </a:moveTo>
                  <a:cubicBezTo>
                    <a:pt x="7929" y="1"/>
                    <a:pt x="7033" y="117"/>
                    <a:pt x="6505" y="196"/>
                  </a:cubicBezTo>
                  <a:cubicBezTo>
                    <a:pt x="2669" y="763"/>
                    <a:pt x="601" y="1897"/>
                    <a:pt x="667" y="7902"/>
                  </a:cubicBezTo>
                  <a:cubicBezTo>
                    <a:pt x="667" y="9436"/>
                    <a:pt x="100" y="10504"/>
                    <a:pt x="67" y="12238"/>
                  </a:cubicBezTo>
                  <a:cubicBezTo>
                    <a:pt x="0" y="15574"/>
                    <a:pt x="701" y="16808"/>
                    <a:pt x="1301" y="17509"/>
                  </a:cubicBezTo>
                  <a:cubicBezTo>
                    <a:pt x="1617" y="17863"/>
                    <a:pt x="2794" y="18020"/>
                    <a:pt x="4036" y="18020"/>
                  </a:cubicBezTo>
                  <a:cubicBezTo>
                    <a:pt x="4894" y="18020"/>
                    <a:pt x="5783" y="17945"/>
                    <a:pt x="6438" y="17809"/>
                  </a:cubicBezTo>
                  <a:cubicBezTo>
                    <a:pt x="8439" y="17409"/>
                    <a:pt x="13009" y="16341"/>
                    <a:pt x="15278" y="13306"/>
                  </a:cubicBezTo>
                  <a:cubicBezTo>
                    <a:pt x="17913" y="9736"/>
                    <a:pt x="18880" y="4733"/>
                    <a:pt x="16378" y="2531"/>
                  </a:cubicBezTo>
                  <a:cubicBezTo>
                    <a:pt x="14056" y="452"/>
                    <a:pt x="11162" y="1"/>
                    <a:pt x="901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8"/>
            <p:cNvSpPr/>
            <p:nvPr/>
          </p:nvSpPr>
          <p:spPr>
            <a:xfrm>
              <a:off x="5457575" y="1604050"/>
              <a:ext cx="99275" cy="35750"/>
            </a:xfrm>
            <a:custGeom>
              <a:avLst/>
              <a:gdLst/>
              <a:ahLst/>
              <a:cxnLst/>
              <a:rect l="l" t="t" r="r" b="b"/>
              <a:pathLst>
                <a:path w="3971" h="1430" extrusionOk="0">
                  <a:moveTo>
                    <a:pt x="3870" y="1"/>
                  </a:moveTo>
                  <a:cubicBezTo>
                    <a:pt x="3870" y="1"/>
                    <a:pt x="2326" y="1111"/>
                    <a:pt x="581" y="1111"/>
                  </a:cubicBezTo>
                  <a:cubicBezTo>
                    <a:pt x="390" y="1111"/>
                    <a:pt x="196" y="1098"/>
                    <a:pt x="1" y="1068"/>
                  </a:cubicBezTo>
                  <a:lnTo>
                    <a:pt x="1" y="1068"/>
                  </a:lnTo>
                  <a:cubicBezTo>
                    <a:pt x="427" y="1324"/>
                    <a:pt x="1314" y="1430"/>
                    <a:pt x="2290" y="1430"/>
                  </a:cubicBezTo>
                  <a:cubicBezTo>
                    <a:pt x="2844" y="1430"/>
                    <a:pt x="3427" y="1396"/>
                    <a:pt x="3970" y="1335"/>
                  </a:cubicBezTo>
                  <a:lnTo>
                    <a:pt x="387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8"/>
            <p:cNvSpPr/>
            <p:nvPr/>
          </p:nvSpPr>
          <p:spPr>
            <a:xfrm>
              <a:off x="5391700" y="1111500"/>
              <a:ext cx="519575" cy="508125"/>
            </a:xfrm>
            <a:custGeom>
              <a:avLst/>
              <a:gdLst/>
              <a:ahLst/>
              <a:cxnLst/>
              <a:rect l="l" t="t" r="r" b="b"/>
              <a:pathLst>
                <a:path w="20783" h="20325" extrusionOk="0">
                  <a:moveTo>
                    <a:pt x="11280" y="1"/>
                  </a:moveTo>
                  <a:cubicBezTo>
                    <a:pt x="9352" y="1"/>
                    <a:pt x="7476" y="510"/>
                    <a:pt x="6205" y="889"/>
                  </a:cubicBezTo>
                  <a:cubicBezTo>
                    <a:pt x="4971" y="1256"/>
                    <a:pt x="3503" y="1990"/>
                    <a:pt x="2269" y="2324"/>
                  </a:cubicBezTo>
                  <a:cubicBezTo>
                    <a:pt x="1912" y="2426"/>
                    <a:pt x="1536" y="2469"/>
                    <a:pt x="1170" y="2469"/>
                  </a:cubicBezTo>
                  <a:cubicBezTo>
                    <a:pt x="1057" y="2469"/>
                    <a:pt x="945" y="2465"/>
                    <a:pt x="835" y="2457"/>
                  </a:cubicBezTo>
                  <a:cubicBezTo>
                    <a:pt x="738" y="2457"/>
                    <a:pt x="446" y="2387"/>
                    <a:pt x="256" y="2387"/>
                  </a:cubicBezTo>
                  <a:cubicBezTo>
                    <a:pt x="185" y="2387"/>
                    <a:pt x="128" y="2397"/>
                    <a:pt x="101" y="2424"/>
                  </a:cubicBezTo>
                  <a:cubicBezTo>
                    <a:pt x="1" y="2491"/>
                    <a:pt x="34" y="2958"/>
                    <a:pt x="34" y="3124"/>
                  </a:cubicBezTo>
                  <a:cubicBezTo>
                    <a:pt x="167" y="4392"/>
                    <a:pt x="1101" y="5459"/>
                    <a:pt x="2336" y="5760"/>
                  </a:cubicBezTo>
                  <a:cubicBezTo>
                    <a:pt x="2269" y="7094"/>
                    <a:pt x="3703" y="7861"/>
                    <a:pt x="4704" y="7995"/>
                  </a:cubicBezTo>
                  <a:cubicBezTo>
                    <a:pt x="4810" y="8018"/>
                    <a:pt x="4917" y="8029"/>
                    <a:pt x="5023" y="8029"/>
                  </a:cubicBezTo>
                  <a:cubicBezTo>
                    <a:pt x="5217" y="8029"/>
                    <a:pt x="5411" y="7992"/>
                    <a:pt x="5605" y="7928"/>
                  </a:cubicBezTo>
                  <a:lnTo>
                    <a:pt x="5605" y="7928"/>
                  </a:lnTo>
                  <a:cubicBezTo>
                    <a:pt x="5571" y="8862"/>
                    <a:pt x="6038" y="9362"/>
                    <a:pt x="6238" y="9762"/>
                  </a:cubicBezTo>
                  <a:cubicBezTo>
                    <a:pt x="6572" y="10430"/>
                    <a:pt x="6005" y="10763"/>
                    <a:pt x="5938" y="11864"/>
                  </a:cubicBezTo>
                  <a:cubicBezTo>
                    <a:pt x="5916" y="12169"/>
                    <a:pt x="6165" y="12517"/>
                    <a:pt x="6461" y="12517"/>
                  </a:cubicBezTo>
                  <a:cubicBezTo>
                    <a:pt x="6618" y="12517"/>
                    <a:pt x="6789" y="12419"/>
                    <a:pt x="6939" y="12164"/>
                  </a:cubicBezTo>
                  <a:cubicBezTo>
                    <a:pt x="7336" y="11493"/>
                    <a:pt x="8179" y="10263"/>
                    <a:pt x="9291" y="10263"/>
                  </a:cubicBezTo>
                  <a:cubicBezTo>
                    <a:pt x="9394" y="10263"/>
                    <a:pt x="9500" y="10273"/>
                    <a:pt x="9608" y="10296"/>
                  </a:cubicBezTo>
                  <a:cubicBezTo>
                    <a:pt x="11576" y="10696"/>
                    <a:pt x="11709" y="13198"/>
                    <a:pt x="10341" y="14666"/>
                  </a:cubicBezTo>
                  <a:cubicBezTo>
                    <a:pt x="9625" y="15435"/>
                    <a:pt x="8991" y="15618"/>
                    <a:pt x="8550" y="15618"/>
                  </a:cubicBezTo>
                  <a:cubicBezTo>
                    <a:pt x="8148" y="15618"/>
                    <a:pt x="7906" y="15467"/>
                    <a:pt x="7906" y="15467"/>
                  </a:cubicBezTo>
                  <a:lnTo>
                    <a:pt x="7906" y="15467"/>
                  </a:lnTo>
                  <a:cubicBezTo>
                    <a:pt x="7906" y="15900"/>
                    <a:pt x="7940" y="18068"/>
                    <a:pt x="9774" y="19269"/>
                  </a:cubicBezTo>
                  <a:cubicBezTo>
                    <a:pt x="10614" y="19788"/>
                    <a:pt x="11948" y="20325"/>
                    <a:pt x="13301" y="20325"/>
                  </a:cubicBezTo>
                  <a:cubicBezTo>
                    <a:pt x="13776" y="20325"/>
                    <a:pt x="14252" y="20259"/>
                    <a:pt x="14711" y="20103"/>
                  </a:cubicBezTo>
                  <a:cubicBezTo>
                    <a:pt x="15879" y="19636"/>
                    <a:pt x="16713" y="18302"/>
                    <a:pt x="17880" y="16534"/>
                  </a:cubicBezTo>
                  <a:cubicBezTo>
                    <a:pt x="18814" y="15000"/>
                    <a:pt x="19548" y="13365"/>
                    <a:pt x="20082" y="11664"/>
                  </a:cubicBezTo>
                  <a:cubicBezTo>
                    <a:pt x="20682" y="9729"/>
                    <a:pt x="20782" y="8795"/>
                    <a:pt x="20382" y="7361"/>
                  </a:cubicBezTo>
                  <a:cubicBezTo>
                    <a:pt x="20082" y="6060"/>
                    <a:pt x="19081" y="5059"/>
                    <a:pt x="17813" y="4726"/>
                  </a:cubicBezTo>
                  <a:cubicBezTo>
                    <a:pt x="17680" y="3358"/>
                    <a:pt x="17146" y="2224"/>
                    <a:pt x="15512" y="1156"/>
                  </a:cubicBezTo>
                  <a:cubicBezTo>
                    <a:pt x="14232" y="293"/>
                    <a:pt x="12741" y="1"/>
                    <a:pt x="11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8"/>
            <p:cNvSpPr/>
            <p:nvPr/>
          </p:nvSpPr>
          <p:spPr>
            <a:xfrm>
              <a:off x="5315825" y="1681625"/>
              <a:ext cx="693850" cy="1116350"/>
            </a:xfrm>
            <a:custGeom>
              <a:avLst/>
              <a:gdLst/>
              <a:ahLst/>
              <a:cxnLst/>
              <a:rect l="l" t="t" r="r" b="b"/>
              <a:pathLst>
                <a:path w="27754" h="44654" extrusionOk="0">
                  <a:moveTo>
                    <a:pt x="18880" y="0"/>
                  </a:moveTo>
                  <a:cubicBezTo>
                    <a:pt x="18646" y="965"/>
                    <a:pt x="15130" y="1909"/>
                    <a:pt x="12028" y="1909"/>
                  </a:cubicBezTo>
                  <a:cubicBezTo>
                    <a:pt x="11162" y="1909"/>
                    <a:pt x="10328" y="1836"/>
                    <a:pt x="9607" y="1668"/>
                  </a:cubicBezTo>
                  <a:cubicBezTo>
                    <a:pt x="8640" y="1935"/>
                    <a:pt x="2602" y="4437"/>
                    <a:pt x="2335" y="4637"/>
                  </a:cubicBezTo>
                  <a:cubicBezTo>
                    <a:pt x="2335" y="4637"/>
                    <a:pt x="901" y="9007"/>
                    <a:pt x="501" y="17513"/>
                  </a:cubicBezTo>
                  <a:cubicBezTo>
                    <a:pt x="100" y="26052"/>
                    <a:pt x="0" y="42931"/>
                    <a:pt x="0" y="42931"/>
                  </a:cubicBezTo>
                  <a:cubicBezTo>
                    <a:pt x="1550" y="44086"/>
                    <a:pt x="4427" y="44653"/>
                    <a:pt x="7721" y="44653"/>
                  </a:cubicBezTo>
                  <a:cubicBezTo>
                    <a:pt x="15273" y="44653"/>
                    <a:pt x="25020" y="41673"/>
                    <a:pt x="26019" y="35959"/>
                  </a:cubicBezTo>
                  <a:cubicBezTo>
                    <a:pt x="25752" y="32757"/>
                    <a:pt x="25685" y="29521"/>
                    <a:pt x="25819" y="26286"/>
                  </a:cubicBezTo>
                  <a:cubicBezTo>
                    <a:pt x="26019" y="22783"/>
                    <a:pt x="26386" y="19314"/>
                    <a:pt x="26919" y="15878"/>
                  </a:cubicBezTo>
                  <a:cubicBezTo>
                    <a:pt x="27553" y="12176"/>
                    <a:pt x="27753" y="9407"/>
                    <a:pt x="27453" y="7272"/>
                  </a:cubicBezTo>
                  <a:cubicBezTo>
                    <a:pt x="27086" y="4904"/>
                    <a:pt x="25685" y="1568"/>
                    <a:pt x="23317" y="1068"/>
                  </a:cubicBezTo>
                  <a:cubicBezTo>
                    <a:pt x="20615" y="501"/>
                    <a:pt x="18880" y="0"/>
                    <a:pt x="18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8"/>
            <p:cNvSpPr/>
            <p:nvPr/>
          </p:nvSpPr>
          <p:spPr>
            <a:xfrm>
              <a:off x="4950550" y="1829225"/>
              <a:ext cx="514575" cy="1031600"/>
            </a:xfrm>
            <a:custGeom>
              <a:avLst/>
              <a:gdLst/>
              <a:ahLst/>
              <a:cxnLst/>
              <a:rect l="l" t="t" r="r" b="b"/>
              <a:pathLst>
                <a:path w="20583" h="41264" extrusionOk="0">
                  <a:moveTo>
                    <a:pt x="17280" y="0"/>
                  </a:moveTo>
                  <a:cubicBezTo>
                    <a:pt x="15945" y="201"/>
                    <a:pt x="13143" y="334"/>
                    <a:pt x="11242" y="3436"/>
                  </a:cubicBezTo>
                  <a:cubicBezTo>
                    <a:pt x="9441" y="6272"/>
                    <a:pt x="2603" y="16746"/>
                    <a:pt x="1368" y="19314"/>
                  </a:cubicBezTo>
                  <a:cubicBezTo>
                    <a:pt x="601" y="20982"/>
                    <a:pt x="1" y="22350"/>
                    <a:pt x="1669" y="24384"/>
                  </a:cubicBezTo>
                  <a:cubicBezTo>
                    <a:pt x="2703" y="25685"/>
                    <a:pt x="12310" y="33725"/>
                    <a:pt x="12676" y="34358"/>
                  </a:cubicBezTo>
                  <a:cubicBezTo>
                    <a:pt x="13244" y="35359"/>
                    <a:pt x="13210" y="38761"/>
                    <a:pt x="13310" y="39162"/>
                  </a:cubicBezTo>
                  <a:cubicBezTo>
                    <a:pt x="13544" y="39996"/>
                    <a:pt x="14011" y="40730"/>
                    <a:pt x="14645" y="41263"/>
                  </a:cubicBezTo>
                  <a:lnTo>
                    <a:pt x="14678" y="39462"/>
                  </a:lnTo>
                  <a:cubicBezTo>
                    <a:pt x="15178" y="38361"/>
                    <a:pt x="15879" y="37360"/>
                    <a:pt x="16746" y="36493"/>
                  </a:cubicBezTo>
                  <a:cubicBezTo>
                    <a:pt x="17847" y="35292"/>
                    <a:pt x="18080" y="33491"/>
                    <a:pt x="17914" y="32157"/>
                  </a:cubicBezTo>
                  <a:cubicBezTo>
                    <a:pt x="17813" y="31423"/>
                    <a:pt x="17013" y="31056"/>
                    <a:pt x="16379" y="30289"/>
                  </a:cubicBezTo>
                  <a:cubicBezTo>
                    <a:pt x="13644" y="26986"/>
                    <a:pt x="9741" y="22550"/>
                    <a:pt x="9741" y="22550"/>
                  </a:cubicBezTo>
                  <a:lnTo>
                    <a:pt x="18080" y="10041"/>
                  </a:lnTo>
                  <a:cubicBezTo>
                    <a:pt x="19081" y="8840"/>
                    <a:pt x="20582" y="4804"/>
                    <a:pt x="1728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8"/>
            <p:cNvSpPr/>
            <p:nvPr/>
          </p:nvSpPr>
          <p:spPr>
            <a:xfrm>
              <a:off x="4932200" y="1790850"/>
              <a:ext cx="570450" cy="876500"/>
            </a:xfrm>
            <a:custGeom>
              <a:avLst/>
              <a:gdLst/>
              <a:ahLst/>
              <a:cxnLst/>
              <a:rect l="l" t="t" r="r" b="b"/>
              <a:pathLst>
                <a:path w="22818" h="35060" extrusionOk="0">
                  <a:moveTo>
                    <a:pt x="18314" y="1"/>
                  </a:moveTo>
                  <a:cubicBezTo>
                    <a:pt x="14811" y="1535"/>
                    <a:pt x="12710" y="2169"/>
                    <a:pt x="10942" y="5005"/>
                  </a:cubicBezTo>
                  <a:cubicBezTo>
                    <a:pt x="9541" y="7306"/>
                    <a:pt x="3503" y="16680"/>
                    <a:pt x="1735" y="20616"/>
                  </a:cubicBezTo>
                  <a:cubicBezTo>
                    <a:pt x="601" y="23084"/>
                    <a:pt x="1" y="24218"/>
                    <a:pt x="1769" y="26253"/>
                  </a:cubicBezTo>
                  <a:cubicBezTo>
                    <a:pt x="3503" y="28288"/>
                    <a:pt x="11542" y="35059"/>
                    <a:pt x="11542" y="35059"/>
                  </a:cubicBezTo>
                  <a:cubicBezTo>
                    <a:pt x="13210" y="34893"/>
                    <a:pt x="16179" y="32558"/>
                    <a:pt x="16079" y="30189"/>
                  </a:cubicBezTo>
                  <a:lnTo>
                    <a:pt x="11075" y="24051"/>
                  </a:lnTo>
                  <a:lnTo>
                    <a:pt x="19782" y="12510"/>
                  </a:lnTo>
                  <a:cubicBezTo>
                    <a:pt x="22817" y="6672"/>
                    <a:pt x="20349" y="1168"/>
                    <a:pt x="18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8"/>
            <p:cNvSpPr/>
            <p:nvPr/>
          </p:nvSpPr>
          <p:spPr>
            <a:xfrm>
              <a:off x="5129850" y="2392125"/>
              <a:ext cx="95100" cy="55900"/>
            </a:xfrm>
            <a:custGeom>
              <a:avLst/>
              <a:gdLst/>
              <a:ahLst/>
              <a:cxnLst/>
              <a:rect l="l" t="t" r="r" b="b"/>
              <a:pathLst>
                <a:path w="3804" h="2236" extrusionOk="0">
                  <a:moveTo>
                    <a:pt x="3169" y="0"/>
                  </a:moveTo>
                  <a:cubicBezTo>
                    <a:pt x="2102" y="1535"/>
                    <a:pt x="1" y="2235"/>
                    <a:pt x="1" y="2235"/>
                  </a:cubicBezTo>
                  <a:cubicBezTo>
                    <a:pt x="1" y="2235"/>
                    <a:pt x="2769" y="2035"/>
                    <a:pt x="3803" y="801"/>
                  </a:cubicBezTo>
                  <a:lnTo>
                    <a:pt x="3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8"/>
            <p:cNvSpPr/>
            <p:nvPr/>
          </p:nvSpPr>
          <p:spPr>
            <a:xfrm>
              <a:off x="5549325" y="1641600"/>
              <a:ext cx="243525" cy="76025"/>
            </a:xfrm>
            <a:custGeom>
              <a:avLst/>
              <a:gdLst/>
              <a:ahLst/>
              <a:cxnLst/>
              <a:rect l="l" t="t" r="r" b="b"/>
              <a:pathLst>
                <a:path w="9741" h="3041" extrusionOk="0">
                  <a:moveTo>
                    <a:pt x="9207" y="0"/>
                  </a:moveTo>
                  <a:cubicBezTo>
                    <a:pt x="9207" y="0"/>
                    <a:pt x="8339" y="934"/>
                    <a:pt x="5571" y="1268"/>
                  </a:cubicBezTo>
                  <a:cubicBezTo>
                    <a:pt x="4106" y="1378"/>
                    <a:pt x="2619" y="1443"/>
                    <a:pt x="1146" y="1443"/>
                  </a:cubicBezTo>
                  <a:cubicBezTo>
                    <a:pt x="841" y="1443"/>
                    <a:pt x="537" y="1440"/>
                    <a:pt x="234" y="1434"/>
                  </a:cubicBezTo>
                  <a:lnTo>
                    <a:pt x="0" y="2702"/>
                  </a:lnTo>
                  <a:cubicBezTo>
                    <a:pt x="1313" y="2942"/>
                    <a:pt x="2474" y="3040"/>
                    <a:pt x="3493" y="3040"/>
                  </a:cubicBezTo>
                  <a:cubicBezTo>
                    <a:pt x="7989" y="3040"/>
                    <a:pt x="9740" y="1134"/>
                    <a:pt x="9740" y="1134"/>
                  </a:cubicBezTo>
                  <a:lnTo>
                    <a:pt x="9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8"/>
            <p:cNvSpPr/>
            <p:nvPr/>
          </p:nvSpPr>
          <p:spPr>
            <a:xfrm>
              <a:off x="5462600" y="1659925"/>
              <a:ext cx="375275" cy="113250"/>
            </a:xfrm>
            <a:custGeom>
              <a:avLst/>
              <a:gdLst/>
              <a:ahLst/>
              <a:cxnLst/>
              <a:rect l="l" t="t" r="r" b="b"/>
              <a:pathLst>
                <a:path w="15011" h="4530" extrusionOk="0">
                  <a:moveTo>
                    <a:pt x="13076" y="1"/>
                  </a:moveTo>
                  <a:cubicBezTo>
                    <a:pt x="13076" y="1"/>
                    <a:pt x="12609" y="668"/>
                    <a:pt x="10774" y="1135"/>
                  </a:cubicBezTo>
                  <a:cubicBezTo>
                    <a:pt x="9300" y="1504"/>
                    <a:pt x="6705" y="1581"/>
                    <a:pt x="4905" y="1581"/>
                  </a:cubicBezTo>
                  <a:cubicBezTo>
                    <a:pt x="4424" y="1581"/>
                    <a:pt x="4000" y="1576"/>
                    <a:pt x="3669" y="1569"/>
                  </a:cubicBezTo>
                  <a:cubicBezTo>
                    <a:pt x="3653" y="1568"/>
                    <a:pt x="3638" y="1568"/>
                    <a:pt x="3622" y="1568"/>
                  </a:cubicBezTo>
                  <a:cubicBezTo>
                    <a:pt x="2480" y="1568"/>
                    <a:pt x="1678" y="2753"/>
                    <a:pt x="0" y="4004"/>
                  </a:cubicBezTo>
                  <a:cubicBezTo>
                    <a:pt x="490" y="3944"/>
                    <a:pt x="958" y="3919"/>
                    <a:pt x="1410" y="3919"/>
                  </a:cubicBezTo>
                  <a:cubicBezTo>
                    <a:pt x="3654" y="3919"/>
                    <a:pt x="5526" y="4530"/>
                    <a:pt x="7898" y="4530"/>
                  </a:cubicBezTo>
                  <a:cubicBezTo>
                    <a:pt x="8792" y="4530"/>
                    <a:pt x="9758" y="4443"/>
                    <a:pt x="10841" y="4204"/>
                  </a:cubicBezTo>
                  <a:cubicBezTo>
                    <a:pt x="15011" y="3337"/>
                    <a:pt x="14610" y="1302"/>
                    <a:pt x="14610" y="1302"/>
                  </a:cubicBezTo>
                  <a:lnTo>
                    <a:pt x="130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4" name="Google Shape;2824;p58"/>
          <p:cNvGrpSpPr/>
          <p:nvPr/>
        </p:nvGrpSpPr>
        <p:grpSpPr>
          <a:xfrm flipH="1">
            <a:off x="407503" y="631049"/>
            <a:ext cx="1029887" cy="770955"/>
            <a:chOff x="7637528" y="536199"/>
            <a:chExt cx="1029887" cy="770955"/>
          </a:xfrm>
        </p:grpSpPr>
        <p:sp>
          <p:nvSpPr>
            <p:cNvPr id="2825" name="Google Shape;2825;p58"/>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8"/>
            <p:cNvSpPr/>
            <p:nvPr/>
          </p:nvSpPr>
          <p:spPr>
            <a:xfrm flipH="1">
              <a:off x="8071256" y="582948"/>
              <a:ext cx="596158" cy="724206"/>
            </a:xfrm>
            <a:custGeom>
              <a:avLst/>
              <a:gdLst/>
              <a:ahLst/>
              <a:cxnLst/>
              <a:rect l="l" t="t" r="r" b="b"/>
              <a:pathLst>
                <a:path w="31957" h="38821" extrusionOk="0">
                  <a:moveTo>
                    <a:pt x="20157" y="12083"/>
                  </a:moveTo>
                  <a:cubicBezTo>
                    <a:pt x="20457" y="12083"/>
                    <a:pt x="20744" y="12119"/>
                    <a:pt x="21015" y="12189"/>
                  </a:cubicBezTo>
                  <a:cubicBezTo>
                    <a:pt x="21549" y="12923"/>
                    <a:pt x="21849" y="14057"/>
                    <a:pt x="21849" y="15525"/>
                  </a:cubicBezTo>
                  <a:cubicBezTo>
                    <a:pt x="21849" y="19527"/>
                    <a:pt x="19014" y="24431"/>
                    <a:pt x="15545" y="26432"/>
                  </a:cubicBezTo>
                  <a:cubicBezTo>
                    <a:pt x="14468" y="27036"/>
                    <a:pt x="13536" y="27330"/>
                    <a:pt x="12749" y="27330"/>
                  </a:cubicBezTo>
                  <a:cubicBezTo>
                    <a:pt x="12536" y="27330"/>
                    <a:pt x="12334" y="27309"/>
                    <a:pt x="12142" y="27266"/>
                  </a:cubicBezTo>
                  <a:cubicBezTo>
                    <a:pt x="11442" y="26466"/>
                    <a:pt x="11075" y="25332"/>
                    <a:pt x="11075" y="23831"/>
                  </a:cubicBezTo>
                  <a:cubicBezTo>
                    <a:pt x="11075" y="19828"/>
                    <a:pt x="13877" y="14958"/>
                    <a:pt x="17380" y="12956"/>
                  </a:cubicBezTo>
                  <a:cubicBezTo>
                    <a:pt x="18364" y="12365"/>
                    <a:pt x="19312" y="12083"/>
                    <a:pt x="20157" y="12083"/>
                  </a:cubicBezTo>
                  <a:close/>
                  <a:moveTo>
                    <a:pt x="23462" y="1"/>
                  </a:moveTo>
                  <a:cubicBezTo>
                    <a:pt x="23295" y="1"/>
                    <a:pt x="23132" y="75"/>
                    <a:pt x="23017" y="214"/>
                  </a:cubicBezTo>
                  <a:lnTo>
                    <a:pt x="20282" y="4350"/>
                  </a:lnTo>
                  <a:cubicBezTo>
                    <a:pt x="20182" y="4483"/>
                    <a:pt x="20048" y="4583"/>
                    <a:pt x="19915" y="4650"/>
                  </a:cubicBezTo>
                  <a:lnTo>
                    <a:pt x="19681" y="2549"/>
                  </a:lnTo>
                  <a:cubicBezTo>
                    <a:pt x="19681" y="2449"/>
                    <a:pt x="19648" y="2348"/>
                    <a:pt x="19548" y="2282"/>
                  </a:cubicBezTo>
                  <a:lnTo>
                    <a:pt x="16746" y="681"/>
                  </a:lnTo>
                  <a:cubicBezTo>
                    <a:pt x="16696" y="647"/>
                    <a:pt x="16637" y="631"/>
                    <a:pt x="16579" y="631"/>
                  </a:cubicBezTo>
                  <a:cubicBezTo>
                    <a:pt x="16521" y="631"/>
                    <a:pt x="16462" y="647"/>
                    <a:pt x="16412" y="681"/>
                  </a:cubicBezTo>
                  <a:lnTo>
                    <a:pt x="12710" y="2849"/>
                  </a:lnTo>
                  <a:cubicBezTo>
                    <a:pt x="12476" y="3016"/>
                    <a:pt x="12309" y="3249"/>
                    <a:pt x="12243" y="3549"/>
                  </a:cubicBezTo>
                  <a:lnTo>
                    <a:pt x="11876" y="7686"/>
                  </a:lnTo>
                  <a:cubicBezTo>
                    <a:pt x="11842" y="7986"/>
                    <a:pt x="11709" y="8253"/>
                    <a:pt x="11475" y="8453"/>
                  </a:cubicBezTo>
                  <a:cubicBezTo>
                    <a:pt x="10741" y="9153"/>
                    <a:pt x="10041" y="9887"/>
                    <a:pt x="9407" y="10654"/>
                  </a:cubicBezTo>
                  <a:cubicBezTo>
                    <a:pt x="9261" y="10801"/>
                    <a:pt x="9078" y="10894"/>
                    <a:pt x="8887" y="10894"/>
                  </a:cubicBezTo>
                  <a:cubicBezTo>
                    <a:pt x="8816" y="10894"/>
                    <a:pt x="8745" y="10881"/>
                    <a:pt x="8673" y="10855"/>
                  </a:cubicBezTo>
                  <a:lnTo>
                    <a:pt x="6272" y="10021"/>
                  </a:lnTo>
                  <a:cubicBezTo>
                    <a:pt x="6224" y="10007"/>
                    <a:pt x="6173" y="10000"/>
                    <a:pt x="6122" y="10000"/>
                  </a:cubicBezTo>
                  <a:cubicBezTo>
                    <a:pt x="5922" y="10000"/>
                    <a:pt x="5711" y="10102"/>
                    <a:pt x="5604" y="10287"/>
                  </a:cubicBezTo>
                  <a:lnTo>
                    <a:pt x="2903" y="15058"/>
                  </a:lnTo>
                  <a:cubicBezTo>
                    <a:pt x="2769" y="15291"/>
                    <a:pt x="2802" y="15558"/>
                    <a:pt x="3003" y="15758"/>
                  </a:cubicBezTo>
                  <a:lnTo>
                    <a:pt x="4937" y="17426"/>
                  </a:lnTo>
                  <a:cubicBezTo>
                    <a:pt x="5137" y="17593"/>
                    <a:pt x="5204" y="17893"/>
                    <a:pt x="5104" y="18160"/>
                  </a:cubicBezTo>
                  <a:cubicBezTo>
                    <a:pt x="4771" y="19094"/>
                    <a:pt x="4470" y="20061"/>
                    <a:pt x="4237" y="21062"/>
                  </a:cubicBezTo>
                  <a:cubicBezTo>
                    <a:pt x="4170" y="21329"/>
                    <a:pt x="4003" y="21596"/>
                    <a:pt x="3770" y="21762"/>
                  </a:cubicBezTo>
                  <a:lnTo>
                    <a:pt x="401" y="24131"/>
                  </a:lnTo>
                  <a:cubicBezTo>
                    <a:pt x="167" y="24298"/>
                    <a:pt x="34" y="24564"/>
                    <a:pt x="0" y="24865"/>
                  </a:cubicBezTo>
                  <a:lnTo>
                    <a:pt x="0" y="29168"/>
                  </a:lnTo>
                  <a:cubicBezTo>
                    <a:pt x="0" y="29268"/>
                    <a:pt x="34" y="29368"/>
                    <a:pt x="134" y="29435"/>
                  </a:cubicBezTo>
                  <a:lnTo>
                    <a:pt x="2936" y="31069"/>
                  </a:lnTo>
                  <a:cubicBezTo>
                    <a:pt x="2986" y="31086"/>
                    <a:pt x="3036" y="31094"/>
                    <a:pt x="3086" y="31094"/>
                  </a:cubicBezTo>
                  <a:cubicBezTo>
                    <a:pt x="3136" y="31094"/>
                    <a:pt x="3186" y="31086"/>
                    <a:pt x="3236" y="31069"/>
                  </a:cubicBezTo>
                  <a:lnTo>
                    <a:pt x="5137" y="30202"/>
                  </a:lnTo>
                  <a:lnTo>
                    <a:pt x="5137" y="30202"/>
                  </a:lnTo>
                  <a:cubicBezTo>
                    <a:pt x="5171" y="30335"/>
                    <a:pt x="5137" y="30502"/>
                    <a:pt x="5104" y="30669"/>
                  </a:cubicBezTo>
                  <a:lnTo>
                    <a:pt x="2869" y="35105"/>
                  </a:lnTo>
                  <a:cubicBezTo>
                    <a:pt x="2769" y="35339"/>
                    <a:pt x="2836" y="35639"/>
                    <a:pt x="3069" y="35772"/>
                  </a:cubicBezTo>
                  <a:lnTo>
                    <a:pt x="6438" y="37707"/>
                  </a:lnTo>
                  <a:lnTo>
                    <a:pt x="8273" y="38775"/>
                  </a:lnTo>
                  <a:cubicBezTo>
                    <a:pt x="8345" y="38806"/>
                    <a:pt x="8421" y="38821"/>
                    <a:pt x="8496" y="38821"/>
                  </a:cubicBezTo>
                  <a:cubicBezTo>
                    <a:pt x="8662" y="38821"/>
                    <a:pt x="8825" y="38746"/>
                    <a:pt x="8940" y="38608"/>
                  </a:cubicBezTo>
                  <a:lnTo>
                    <a:pt x="11675" y="34471"/>
                  </a:lnTo>
                  <a:cubicBezTo>
                    <a:pt x="11776" y="34338"/>
                    <a:pt x="11909" y="34238"/>
                    <a:pt x="12042" y="34171"/>
                  </a:cubicBezTo>
                  <a:lnTo>
                    <a:pt x="12276" y="36273"/>
                  </a:lnTo>
                  <a:cubicBezTo>
                    <a:pt x="12276" y="36373"/>
                    <a:pt x="12309" y="36473"/>
                    <a:pt x="12409" y="36506"/>
                  </a:cubicBezTo>
                  <a:lnTo>
                    <a:pt x="15211" y="38141"/>
                  </a:lnTo>
                  <a:cubicBezTo>
                    <a:pt x="15261" y="38157"/>
                    <a:pt x="15311" y="38166"/>
                    <a:pt x="15361" y="38166"/>
                  </a:cubicBezTo>
                  <a:cubicBezTo>
                    <a:pt x="15411" y="38166"/>
                    <a:pt x="15461" y="38157"/>
                    <a:pt x="15512" y="38141"/>
                  </a:cubicBezTo>
                  <a:lnTo>
                    <a:pt x="19248" y="35973"/>
                  </a:lnTo>
                  <a:cubicBezTo>
                    <a:pt x="19481" y="35806"/>
                    <a:pt x="19648" y="35572"/>
                    <a:pt x="19681" y="35272"/>
                  </a:cubicBezTo>
                  <a:lnTo>
                    <a:pt x="20048" y="31136"/>
                  </a:lnTo>
                  <a:cubicBezTo>
                    <a:pt x="20115" y="30836"/>
                    <a:pt x="20248" y="30569"/>
                    <a:pt x="20448" y="30369"/>
                  </a:cubicBezTo>
                  <a:cubicBezTo>
                    <a:pt x="21182" y="29668"/>
                    <a:pt x="21883" y="28934"/>
                    <a:pt x="22550" y="28167"/>
                  </a:cubicBezTo>
                  <a:cubicBezTo>
                    <a:pt x="22672" y="28020"/>
                    <a:pt x="22866" y="27928"/>
                    <a:pt x="23065" y="27928"/>
                  </a:cubicBezTo>
                  <a:cubicBezTo>
                    <a:pt x="23138" y="27928"/>
                    <a:pt x="23212" y="27940"/>
                    <a:pt x="23284" y="27967"/>
                  </a:cubicBezTo>
                  <a:lnTo>
                    <a:pt x="25652" y="28801"/>
                  </a:lnTo>
                  <a:cubicBezTo>
                    <a:pt x="25707" y="28814"/>
                    <a:pt x="25761" y="28821"/>
                    <a:pt x="25814" y="28821"/>
                  </a:cubicBezTo>
                  <a:cubicBezTo>
                    <a:pt x="26022" y="28821"/>
                    <a:pt x="26213" y="28720"/>
                    <a:pt x="26319" y="28534"/>
                  </a:cubicBezTo>
                  <a:lnTo>
                    <a:pt x="29055" y="23797"/>
                  </a:lnTo>
                  <a:cubicBezTo>
                    <a:pt x="29155" y="23564"/>
                    <a:pt x="29121" y="23263"/>
                    <a:pt x="28921" y="23097"/>
                  </a:cubicBezTo>
                  <a:lnTo>
                    <a:pt x="27020" y="21429"/>
                  </a:lnTo>
                  <a:cubicBezTo>
                    <a:pt x="26786" y="21229"/>
                    <a:pt x="26720" y="20962"/>
                    <a:pt x="26820" y="20695"/>
                  </a:cubicBezTo>
                  <a:cubicBezTo>
                    <a:pt x="27153" y="19761"/>
                    <a:pt x="27453" y="18794"/>
                    <a:pt x="27687" y="17793"/>
                  </a:cubicBezTo>
                  <a:cubicBezTo>
                    <a:pt x="27754" y="17526"/>
                    <a:pt x="27920" y="17259"/>
                    <a:pt x="28154" y="17092"/>
                  </a:cubicBezTo>
                  <a:lnTo>
                    <a:pt x="31556" y="14691"/>
                  </a:lnTo>
                  <a:cubicBezTo>
                    <a:pt x="31790" y="14491"/>
                    <a:pt x="31923" y="14224"/>
                    <a:pt x="31923" y="13957"/>
                  </a:cubicBezTo>
                  <a:lnTo>
                    <a:pt x="31923" y="9654"/>
                  </a:lnTo>
                  <a:cubicBezTo>
                    <a:pt x="31957" y="9520"/>
                    <a:pt x="31890" y="9420"/>
                    <a:pt x="31823" y="9353"/>
                  </a:cubicBezTo>
                  <a:lnTo>
                    <a:pt x="28988" y="7752"/>
                  </a:lnTo>
                  <a:cubicBezTo>
                    <a:pt x="28954" y="7736"/>
                    <a:pt x="28904" y="7727"/>
                    <a:pt x="28854" y="7727"/>
                  </a:cubicBezTo>
                  <a:cubicBezTo>
                    <a:pt x="28804" y="7727"/>
                    <a:pt x="28754" y="7736"/>
                    <a:pt x="28721" y="7752"/>
                  </a:cubicBezTo>
                  <a:lnTo>
                    <a:pt x="26786" y="8620"/>
                  </a:lnTo>
                  <a:cubicBezTo>
                    <a:pt x="26786" y="8453"/>
                    <a:pt x="26786" y="8286"/>
                    <a:pt x="26853" y="8153"/>
                  </a:cubicBezTo>
                  <a:lnTo>
                    <a:pt x="29055" y="3716"/>
                  </a:lnTo>
                  <a:cubicBezTo>
                    <a:pt x="29188" y="3449"/>
                    <a:pt x="29088" y="3182"/>
                    <a:pt x="28888" y="3049"/>
                  </a:cubicBezTo>
                  <a:lnTo>
                    <a:pt x="26486" y="1648"/>
                  </a:lnTo>
                  <a:lnTo>
                    <a:pt x="23684" y="47"/>
                  </a:lnTo>
                  <a:cubicBezTo>
                    <a:pt x="23612" y="16"/>
                    <a:pt x="23536" y="1"/>
                    <a:pt x="2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8"/>
            <p:cNvSpPr/>
            <p:nvPr/>
          </p:nvSpPr>
          <p:spPr>
            <a:xfrm flipH="1">
              <a:off x="8384269" y="1133532"/>
              <a:ext cx="232124" cy="160937"/>
            </a:xfrm>
            <a:custGeom>
              <a:avLst/>
              <a:gdLst/>
              <a:ahLst/>
              <a:cxnLst/>
              <a:rect l="l" t="t" r="r" b="b"/>
              <a:pathLst>
                <a:path w="12443" h="8627" extrusionOk="0">
                  <a:moveTo>
                    <a:pt x="3997" y="1"/>
                  </a:moveTo>
                  <a:cubicBezTo>
                    <a:pt x="3934" y="1"/>
                    <a:pt x="3867" y="17"/>
                    <a:pt x="3803" y="54"/>
                  </a:cubicBezTo>
                  <a:lnTo>
                    <a:pt x="2402" y="688"/>
                  </a:lnTo>
                  <a:cubicBezTo>
                    <a:pt x="2436" y="821"/>
                    <a:pt x="2402" y="988"/>
                    <a:pt x="2336" y="1155"/>
                  </a:cubicBezTo>
                  <a:lnTo>
                    <a:pt x="134" y="5591"/>
                  </a:lnTo>
                  <a:cubicBezTo>
                    <a:pt x="1" y="5825"/>
                    <a:pt x="101" y="6125"/>
                    <a:pt x="334" y="6258"/>
                  </a:cubicBezTo>
                  <a:lnTo>
                    <a:pt x="3703" y="8193"/>
                  </a:lnTo>
                  <a:lnTo>
                    <a:pt x="3703" y="8193"/>
                  </a:lnTo>
                  <a:lnTo>
                    <a:pt x="3136" y="7860"/>
                  </a:lnTo>
                  <a:cubicBezTo>
                    <a:pt x="2903" y="7726"/>
                    <a:pt x="2803" y="7426"/>
                    <a:pt x="2936" y="7192"/>
                  </a:cubicBezTo>
                  <a:lnTo>
                    <a:pt x="5171" y="2756"/>
                  </a:lnTo>
                  <a:cubicBezTo>
                    <a:pt x="5271" y="2489"/>
                    <a:pt x="5238" y="2189"/>
                    <a:pt x="5104" y="1955"/>
                  </a:cubicBezTo>
                  <a:cubicBezTo>
                    <a:pt x="4771" y="1422"/>
                    <a:pt x="4537" y="888"/>
                    <a:pt x="4337" y="287"/>
                  </a:cubicBezTo>
                  <a:cubicBezTo>
                    <a:pt x="4313" y="118"/>
                    <a:pt x="4165" y="1"/>
                    <a:pt x="3997" y="1"/>
                  </a:cubicBezTo>
                  <a:close/>
                  <a:moveTo>
                    <a:pt x="11502" y="4386"/>
                  </a:moveTo>
                  <a:cubicBezTo>
                    <a:pt x="11482" y="4386"/>
                    <a:pt x="11462" y="4388"/>
                    <a:pt x="11442" y="4390"/>
                  </a:cubicBezTo>
                  <a:cubicBezTo>
                    <a:pt x="10875" y="4524"/>
                    <a:pt x="10275" y="4591"/>
                    <a:pt x="9674" y="4591"/>
                  </a:cubicBezTo>
                  <a:cubicBezTo>
                    <a:pt x="9541" y="4591"/>
                    <a:pt x="9407" y="4591"/>
                    <a:pt x="9307" y="4657"/>
                  </a:cubicBezTo>
                  <a:lnTo>
                    <a:pt x="9508" y="6759"/>
                  </a:lnTo>
                  <a:cubicBezTo>
                    <a:pt x="9508" y="6859"/>
                    <a:pt x="9574" y="6959"/>
                    <a:pt x="9674" y="7026"/>
                  </a:cubicBezTo>
                  <a:lnTo>
                    <a:pt x="12443" y="8627"/>
                  </a:lnTo>
                  <a:cubicBezTo>
                    <a:pt x="12376" y="8560"/>
                    <a:pt x="12310" y="8460"/>
                    <a:pt x="12310" y="8360"/>
                  </a:cubicBezTo>
                  <a:lnTo>
                    <a:pt x="11943" y="4757"/>
                  </a:lnTo>
                  <a:cubicBezTo>
                    <a:pt x="11912" y="4544"/>
                    <a:pt x="11714" y="4386"/>
                    <a:pt x="11502" y="4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8"/>
            <p:cNvSpPr/>
            <p:nvPr/>
          </p:nvSpPr>
          <p:spPr>
            <a:xfrm flipH="1">
              <a:off x="8226205" y="809700"/>
              <a:ext cx="215316" cy="301782"/>
            </a:xfrm>
            <a:custGeom>
              <a:avLst/>
              <a:gdLst/>
              <a:ahLst/>
              <a:cxnLst/>
              <a:rect l="l" t="t" r="r" b="b"/>
              <a:pathLst>
                <a:path w="11542" h="16177" extrusionOk="0">
                  <a:moveTo>
                    <a:pt x="8873" y="1"/>
                  </a:moveTo>
                  <a:lnTo>
                    <a:pt x="8873" y="1"/>
                  </a:lnTo>
                  <a:cubicBezTo>
                    <a:pt x="9440" y="768"/>
                    <a:pt x="9707" y="1869"/>
                    <a:pt x="9707" y="3336"/>
                  </a:cubicBezTo>
                  <a:cubicBezTo>
                    <a:pt x="9707" y="7372"/>
                    <a:pt x="6905" y="12243"/>
                    <a:pt x="3436" y="14244"/>
                  </a:cubicBezTo>
                  <a:cubicBezTo>
                    <a:pt x="2385" y="14859"/>
                    <a:pt x="1452" y="15159"/>
                    <a:pt x="668" y="15159"/>
                  </a:cubicBezTo>
                  <a:cubicBezTo>
                    <a:pt x="431" y="15159"/>
                    <a:pt x="209" y="15132"/>
                    <a:pt x="0" y="15078"/>
                  </a:cubicBezTo>
                  <a:lnTo>
                    <a:pt x="0" y="15078"/>
                  </a:lnTo>
                  <a:cubicBezTo>
                    <a:pt x="611" y="15796"/>
                    <a:pt x="1453" y="16176"/>
                    <a:pt x="2444" y="16176"/>
                  </a:cubicBezTo>
                  <a:cubicBezTo>
                    <a:pt x="3295" y="16176"/>
                    <a:pt x="4254" y="15897"/>
                    <a:pt x="5271" y="15311"/>
                  </a:cubicBezTo>
                  <a:cubicBezTo>
                    <a:pt x="8740" y="13310"/>
                    <a:pt x="11542" y="8440"/>
                    <a:pt x="11542" y="4437"/>
                  </a:cubicBezTo>
                  <a:cubicBezTo>
                    <a:pt x="11542" y="1969"/>
                    <a:pt x="10508" y="401"/>
                    <a:pt x="88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8"/>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8"/>
            <p:cNvSpPr/>
            <p:nvPr/>
          </p:nvSpPr>
          <p:spPr>
            <a:xfrm flipH="1">
              <a:off x="8073738" y="582948"/>
              <a:ext cx="590561" cy="485011"/>
            </a:xfrm>
            <a:custGeom>
              <a:avLst/>
              <a:gdLst/>
              <a:ahLst/>
              <a:cxnLst/>
              <a:rect l="l" t="t" r="r" b="b"/>
              <a:pathLst>
                <a:path w="31657" h="25999" extrusionOk="0">
                  <a:moveTo>
                    <a:pt x="19318" y="2265"/>
                  </a:moveTo>
                  <a:lnTo>
                    <a:pt x="19347" y="2282"/>
                  </a:lnTo>
                  <a:cubicBezTo>
                    <a:pt x="19338" y="2275"/>
                    <a:pt x="19328" y="2270"/>
                    <a:pt x="19318" y="2265"/>
                  </a:cubicBezTo>
                  <a:close/>
                  <a:moveTo>
                    <a:pt x="16418" y="642"/>
                  </a:moveTo>
                  <a:cubicBezTo>
                    <a:pt x="16361" y="642"/>
                    <a:pt x="16303" y="661"/>
                    <a:pt x="16245" y="681"/>
                  </a:cubicBezTo>
                  <a:lnTo>
                    <a:pt x="12543" y="2849"/>
                  </a:lnTo>
                  <a:cubicBezTo>
                    <a:pt x="12376" y="2949"/>
                    <a:pt x="12242" y="3116"/>
                    <a:pt x="12142" y="3282"/>
                  </a:cubicBezTo>
                  <a:lnTo>
                    <a:pt x="14944" y="4917"/>
                  </a:lnTo>
                  <a:cubicBezTo>
                    <a:pt x="15044" y="4717"/>
                    <a:pt x="15178" y="4550"/>
                    <a:pt x="15345" y="4450"/>
                  </a:cubicBezTo>
                  <a:lnTo>
                    <a:pt x="19047" y="2315"/>
                  </a:lnTo>
                  <a:cubicBezTo>
                    <a:pt x="19109" y="2274"/>
                    <a:pt x="19171" y="2245"/>
                    <a:pt x="19233" y="2245"/>
                  </a:cubicBezTo>
                  <a:cubicBezTo>
                    <a:pt x="19261" y="2245"/>
                    <a:pt x="19290" y="2251"/>
                    <a:pt x="19318" y="2265"/>
                  </a:cubicBezTo>
                  <a:lnTo>
                    <a:pt x="19318" y="2265"/>
                  </a:lnTo>
                  <a:lnTo>
                    <a:pt x="16545" y="681"/>
                  </a:lnTo>
                  <a:cubicBezTo>
                    <a:pt x="16503" y="652"/>
                    <a:pt x="16461" y="642"/>
                    <a:pt x="16418" y="642"/>
                  </a:cubicBezTo>
                  <a:close/>
                  <a:moveTo>
                    <a:pt x="23288" y="1"/>
                  </a:moveTo>
                  <a:cubicBezTo>
                    <a:pt x="23114" y="1"/>
                    <a:pt x="22942" y="75"/>
                    <a:pt x="22850" y="214"/>
                  </a:cubicBezTo>
                  <a:lnTo>
                    <a:pt x="20081" y="4350"/>
                  </a:lnTo>
                  <a:cubicBezTo>
                    <a:pt x="20048" y="4417"/>
                    <a:pt x="19981" y="4483"/>
                    <a:pt x="19914" y="4550"/>
                  </a:cubicBezTo>
                  <a:lnTo>
                    <a:pt x="22716" y="6151"/>
                  </a:lnTo>
                  <a:cubicBezTo>
                    <a:pt x="22783" y="6084"/>
                    <a:pt x="22850" y="6051"/>
                    <a:pt x="22883" y="5951"/>
                  </a:cubicBezTo>
                  <a:lnTo>
                    <a:pt x="25652" y="1815"/>
                  </a:lnTo>
                  <a:cubicBezTo>
                    <a:pt x="25744" y="1677"/>
                    <a:pt x="25900" y="1602"/>
                    <a:pt x="26053" y="1602"/>
                  </a:cubicBezTo>
                  <a:cubicBezTo>
                    <a:pt x="26122" y="1602"/>
                    <a:pt x="26190" y="1617"/>
                    <a:pt x="26252" y="1648"/>
                  </a:cubicBezTo>
                  <a:lnTo>
                    <a:pt x="23517" y="47"/>
                  </a:lnTo>
                  <a:cubicBezTo>
                    <a:pt x="23445" y="16"/>
                    <a:pt x="23366" y="1"/>
                    <a:pt x="23288" y="1"/>
                  </a:cubicBezTo>
                  <a:close/>
                  <a:moveTo>
                    <a:pt x="31603" y="9324"/>
                  </a:moveTo>
                  <a:lnTo>
                    <a:pt x="31656" y="9353"/>
                  </a:lnTo>
                  <a:cubicBezTo>
                    <a:pt x="31639" y="9336"/>
                    <a:pt x="31621" y="9328"/>
                    <a:pt x="31603" y="9324"/>
                  </a:cubicBezTo>
                  <a:close/>
                  <a:moveTo>
                    <a:pt x="28687" y="7727"/>
                  </a:moveTo>
                  <a:cubicBezTo>
                    <a:pt x="28637" y="7727"/>
                    <a:pt x="28587" y="7736"/>
                    <a:pt x="28554" y="7752"/>
                  </a:cubicBezTo>
                  <a:lnTo>
                    <a:pt x="26619" y="8620"/>
                  </a:lnTo>
                  <a:cubicBezTo>
                    <a:pt x="26653" y="8753"/>
                    <a:pt x="26686" y="8853"/>
                    <a:pt x="26753" y="8953"/>
                  </a:cubicBezTo>
                  <a:cubicBezTo>
                    <a:pt x="27053" y="9454"/>
                    <a:pt x="27286" y="9987"/>
                    <a:pt x="27453" y="10521"/>
                  </a:cubicBezTo>
                  <a:cubicBezTo>
                    <a:pt x="27453" y="10554"/>
                    <a:pt x="27487" y="10588"/>
                    <a:pt x="27487" y="10588"/>
                  </a:cubicBezTo>
                  <a:cubicBezTo>
                    <a:pt x="27487" y="10654"/>
                    <a:pt x="27520" y="10721"/>
                    <a:pt x="27587" y="10754"/>
                  </a:cubicBezTo>
                  <a:lnTo>
                    <a:pt x="27620" y="10821"/>
                  </a:lnTo>
                  <a:cubicBezTo>
                    <a:pt x="27653" y="10855"/>
                    <a:pt x="27687" y="10855"/>
                    <a:pt x="27753" y="10888"/>
                  </a:cubicBezTo>
                  <a:lnTo>
                    <a:pt x="27954" y="10888"/>
                  </a:lnTo>
                  <a:cubicBezTo>
                    <a:pt x="27987" y="10855"/>
                    <a:pt x="27987" y="10855"/>
                    <a:pt x="28020" y="10855"/>
                  </a:cubicBezTo>
                  <a:lnTo>
                    <a:pt x="31356" y="9353"/>
                  </a:lnTo>
                  <a:cubicBezTo>
                    <a:pt x="31389" y="9320"/>
                    <a:pt x="31423" y="9320"/>
                    <a:pt x="31456" y="9320"/>
                  </a:cubicBezTo>
                  <a:lnTo>
                    <a:pt x="31556" y="9320"/>
                  </a:lnTo>
                  <a:cubicBezTo>
                    <a:pt x="31572" y="9320"/>
                    <a:pt x="31588" y="9320"/>
                    <a:pt x="31603" y="9324"/>
                  </a:cubicBezTo>
                  <a:lnTo>
                    <a:pt x="31603" y="9324"/>
                  </a:lnTo>
                  <a:lnTo>
                    <a:pt x="28821" y="7752"/>
                  </a:lnTo>
                  <a:cubicBezTo>
                    <a:pt x="28787" y="7736"/>
                    <a:pt x="28737" y="7727"/>
                    <a:pt x="28687" y="7727"/>
                  </a:cubicBezTo>
                  <a:close/>
                  <a:moveTo>
                    <a:pt x="5938" y="10021"/>
                  </a:moveTo>
                  <a:cubicBezTo>
                    <a:pt x="5771" y="10021"/>
                    <a:pt x="5571" y="10121"/>
                    <a:pt x="5471" y="10287"/>
                  </a:cubicBezTo>
                  <a:lnTo>
                    <a:pt x="2736" y="15058"/>
                  </a:lnTo>
                  <a:cubicBezTo>
                    <a:pt x="2669" y="15158"/>
                    <a:pt x="2635" y="15258"/>
                    <a:pt x="2669" y="15391"/>
                  </a:cubicBezTo>
                  <a:lnTo>
                    <a:pt x="5471" y="16992"/>
                  </a:lnTo>
                  <a:cubicBezTo>
                    <a:pt x="5437" y="16892"/>
                    <a:pt x="5471" y="16759"/>
                    <a:pt x="5538" y="16659"/>
                  </a:cubicBezTo>
                  <a:lnTo>
                    <a:pt x="8273" y="11889"/>
                  </a:lnTo>
                  <a:cubicBezTo>
                    <a:pt x="8373" y="11722"/>
                    <a:pt x="8540" y="11622"/>
                    <a:pt x="8706" y="11622"/>
                  </a:cubicBezTo>
                  <a:lnTo>
                    <a:pt x="5938" y="10021"/>
                  </a:lnTo>
                  <a:close/>
                  <a:moveTo>
                    <a:pt x="3870" y="21462"/>
                  </a:moveTo>
                  <a:cubicBezTo>
                    <a:pt x="3803" y="21562"/>
                    <a:pt x="3703" y="21662"/>
                    <a:pt x="3603" y="21729"/>
                  </a:cubicBezTo>
                  <a:lnTo>
                    <a:pt x="234" y="24131"/>
                  </a:lnTo>
                  <a:cubicBezTo>
                    <a:pt x="134" y="24197"/>
                    <a:pt x="34" y="24298"/>
                    <a:pt x="0" y="24398"/>
                  </a:cubicBezTo>
                  <a:lnTo>
                    <a:pt x="2802" y="25999"/>
                  </a:lnTo>
                  <a:cubicBezTo>
                    <a:pt x="2836" y="25899"/>
                    <a:pt x="2936" y="25799"/>
                    <a:pt x="3036" y="25732"/>
                  </a:cubicBezTo>
                  <a:lnTo>
                    <a:pt x="6438" y="23330"/>
                  </a:lnTo>
                  <a:cubicBezTo>
                    <a:pt x="6538" y="23263"/>
                    <a:pt x="6605" y="23163"/>
                    <a:pt x="6672" y="23063"/>
                  </a:cubicBezTo>
                  <a:lnTo>
                    <a:pt x="3870" y="214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8"/>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8"/>
            <p:cNvSpPr/>
            <p:nvPr/>
          </p:nvSpPr>
          <p:spPr>
            <a:xfrm flipH="1">
              <a:off x="8071256" y="613002"/>
              <a:ext cx="544353" cy="694153"/>
            </a:xfrm>
            <a:custGeom>
              <a:avLst/>
              <a:gdLst/>
              <a:ahLst/>
              <a:cxnLst/>
              <a:rect l="l" t="t" r="r" b="b"/>
              <a:pathLst>
                <a:path w="29180" h="37210" extrusionOk="0">
                  <a:moveTo>
                    <a:pt x="17399" y="10490"/>
                  </a:moveTo>
                  <a:cubicBezTo>
                    <a:pt x="19461" y="10490"/>
                    <a:pt x="20874" y="12138"/>
                    <a:pt x="20874" y="14981"/>
                  </a:cubicBezTo>
                  <a:cubicBezTo>
                    <a:pt x="20874" y="18984"/>
                    <a:pt x="18072" y="23854"/>
                    <a:pt x="14603" y="25855"/>
                  </a:cubicBezTo>
                  <a:cubicBezTo>
                    <a:pt x="13580" y="26450"/>
                    <a:pt x="12617" y="26731"/>
                    <a:pt x="11766" y="26731"/>
                  </a:cubicBezTo>
                  <a:cubicBezTo>
                    <a:pt x="9703" y="26731"/>
                    <a:pt x="8298" y="25077"/>
                    <a:pt x="8298" y="22220"/>
                  </a:cubicBezTo>
                  <a:cubicBezTo>
                    <a:pt x="8298" y="18217"/>
                    <a:pt x="11100" y="13347"/>
                    <a:pt x="14603" y="11345"/>
                  </a:cubicBezTo>
                  <a:cubicBezTo>
                    <a:pt x="15608" y="10765"/>
                    <a:pt x="16558" y="10490"/>
                    <a:pt x="17399" y="10490"/>
                  </a:cubicBezTo>
                  <a:close/>
                  <a:moveTo>
                    <a:pt x="23421" y="1"/>
                  </a:moveTo>
                  <a:cubicBezTo>
                    <a:pt x="23266" y="1"/>
                    <a:pt x="23116" y="75"/>
                    <a:pt x="23009" y="204"/>
                  </a:cubicBezTo>
                  <a:lnTo>
                    <a:pt x="20273" y="4340"/>
                  </a:lnTo>
                  <a:cubicBezTo>
                    <a:pt x="20106" y="4574"/>
                    <a:pt x="19840" y="4707"/>
                    <a:pt x="19539" y="4707"/>
                  </a:cubicBezTo>
                  <a:cubicBezTo>
                    <a:pt x="18939" y="4707"/>
                    <a:pt x="18339" y="4774"/>
                    <a:pt x="17738" y="4907"/>
                  </a:cubicBezTo>
                  <a:cubicBezTo>
                    <a:pt x="17718" y="4910"/>
                    <a:pt x="17698" y="4911"/>
                    <a:pt x="17678" y="4911"/>
                  </a:cubicBezTo>
                  <a:cubicBezTo>
                    <a:pt x="17466" y="4911"/>
                    <a:pt x="17268" y="4754"/>
                    <a:pt x="17238" y="4540"/>
                  </a:cubicBezTo>
                  <a:lnTo>
                    <a:pt x="16904" y="938"/>
                  </a:lnTo>
                  <a:cubicBezTo>
                    <a:pt x="16904" y="752"/>
                    <a:pt x="16775" y="631"/>
                    <a:pt x="16640" y="631"/>
                  </a:cubicBezTo>
                  <a:cubicBezTo>
                    <a:pt x="16581" y="631"/>
                    <a:pt x="16521" y="654"/>
                    <a:pt x="16471" y="704"/>
                  </a:cubicBezTo>
                  <a:lnTo>
                    <a:pt x="12735" y="2839"/>
                  </a:lnTo>
                  <a:cubicBezTo>
                    <a:pt x="12468" y="3006"/>
                    <a:pt x="12334" y="3239"/>
                    <a:pt x="12268" y="3539"/>
                  </a:cubicBezTo>
                  <a:lnTo>
                    <a:pt x="11901" y="7676"/>
                  </a:lnTo>
                  <a:cubicBezTo>
                    <a:pt x="11867" y="7976"/>
                    <a:pt x="11734" y="8243"/>
                    <a:pt x="11534" y="8476"/>
                  </a:cubicBezTo>
                  <a:cubicBezTo>
                    <a:pt x="10766" y="9143"/>
                    <a:pt x="10066" y="9877"/>
                    <a:pt x="9432" y="10645"/>
                  </a:cubicBezTo>
                  <a:cubicBezTo>
                    <a:pt x="9310" y="10791"/>
                    <a:pt x="9116" y="10884"/>
                    <a:pt x="8917" y="10884"/>
                  </a:cubicBezTo>
                  <a:cubicBezTo>
                    <a:pt x="8844" y="10884"/>
                    <a:pt x="8770" y="10872"/>
                    <a:pt x="8698" y="10845"/>
                  </a:cubicBezTo>
                  <a:lnTo>
                    <a:pt x="6330" y="10011"/>
                  </a:lnTo>
                  <a:cubicBezTo>
                    <a:pt x="6275" y="9997"/>
                    <a:pt x="6220" y="9990"/>
                    <a:pt x="6164" y="9990"/>
                  </a:cubicBezTo>
                  <a:cubicBezTo>
                    <a:pt x="5947" y="9990"/>
                    <a:pt x="5736" y="10092"/>
                    <a:pt x="5629" y="10278"/>
                  </a:cubicBezTo>
                  <a:lnTo>
                    <a:pt x="2928" y="15014"/>
                  </a:lnTo>
                  <a:cubicBezTo>
                    <a:pt x="2794" y="15248"/>
                    <a:pt x="2827" y="15548"/>
                    <a:pt x="3028" y="15715"/>
                  </a:cubicBezTo>
                  <a:lnTo>
                    <a:pt x="4962" y="17383"/>
                  </a:lnTo>
                  <a:cubicBezTo>
                    <a:pt x="5162" y="17583"/>
                    <a:pt x="5229" y="17883"/>
                    <a:pt x="5129" y="18150"/>
                  </a:cubicBezTo>
                  <a:cubicBezTo>
                    <a:pt x="4796" y="19084"/>
                    <a:pt x="4495" y="20018"/>
                    <a:pt x="4295" y="21019"/>
                  </a:cubicBezTo>
                  <a:cubicBezTo>
                    <a:pt x="4195" y="21286"/>
                    <a:pt x="4028" y="21552"/>
                    <a:pt x="3795" y="21719"/>
                  </a:cubicBezTo>
                  <a:lnTo>
                    <a:pt x="392" y="24121"/>
                  </a:lnTo>
                  <a:cubicBezTo>
                    <a:pt x="159" y="24321"/>
                    <a:pt x="25" y="24588"/>
                    <a:pt x="25" y="24855"/>
                  </a:cubicBezTo>
                  <a:lnTo>
                    <a:pt x="25" y="29158"/>
                  </a:lnTo>
                  <a:cubicBezTo>
                    <a:pt x="0" y="29334"/>
                    <a:pt x="127" y="29472"/>
                    <a:pt x="277" y="29472"/>
                  </a:cubicBezTo>
                  <a:cubicBezTo>
                    <a:pt x="325" y="29472"/>
                    <a:pt x="377" y="29457"/>
                    <a:pt x="426" y="29425"/>
                  </a:cubicBezTo>
                  <a:lnTo>
                    <a:pt x="3761" y="27957"/>
                  </a:lnTo>
                  <a:cubicBezTo>
                    <a:pt x="3825" y="27920"/>
                    <a:pt x="3892" y="27904"/>
                    <a:pt x="3956" y="27904"/>
                  </a:cubicBezTo>
                  <a:cubicBezTo>
                    <a:pt x="4126" y="27904"/>
                    <a:pt x="4280" y="28021"/>
                    <a:pt x="4329" y="28190"/>
                  </a:cubicBezTo>
                  <a:cubicBezTo>
                    <a:pt x="4495" y="28791"/>
                    <a:pt x="4762" y="29358"/>
                    <a:pt x="5062" y="29858"/>
                  </a:cubicBezTo>
                  <a:cubicBezTo>
                    <a:pt x="5196" y="30125"/>
                    <a:pt x="5229" y="30392"/>
                    <a:pt x="5096" y="30659"/>
                  </a:cubicBezTo>
                  <a:lnTo>
                    <a:pt x="2894" y="35129"/>
                  </a:lnTo>
                  <a:cubicBezTo>
                    <a:pt x="2761" y="35362"/>
                    <a:pt x="2861" y="35629"/>
                    <a:pt x="3094" y="35763"/>
                  </a:cubicBezTo>
                  <a:lnTo>
                    <a:pt x="5496" y="37164"/>
                  </a:lnTo>
                  <a:cubicBezTo>
                    <a:pt x="5558" y="37195"/>
                    <a:pt x="5630" y="37210"/>
                    <a:pt x="5703" y="37210"/>
                  </a:cubicBezTo>
                  <a:cubicBezTo>
                    <a:pt x="5866" y="37210"/>
                    <a:pt x="6038" y="37135"/>
                    <a:pt x="6130" y="36997"/>
                  </a:cubicBezTo>
                  <a:lnTo>
                    <a:pt x="8898" y="32860"/>
                  </a:lnTo>
                  <a:cubicBezTo>
                    <a:pt x="9065" y="32627"/>
                    <a:pt x="9332" y="32494"/>
                    <a:pt x="9632" y="32494"/>
                  </a:cubicBezTo>
                  <a:cubicBezTo>
                    <a:pt x="10233" y="32494"/>
                    <a:pt x="10833" y="32427"/>
                    <a:pt x="11400" y="32293"/>
                  </a:cubicBezTo>
                  <a:cubicBezTo>
                    <a:pt x="11420" y="32291"/>
                    <a:pt x="11440" y="32289"/>
                    <a:pt x="11460" y="32289"/>
                  </a:cubicBezTo>
                  <a:cubicBezTo>
                    <a:pt x="11672" y="32289"/>
                    <a:pt x="11870" y="32447"/>
                    <a:pt x="11901" y="32660"/>
                  </a:cubicBezTo>
                  <a:lnTo>
                    <a:pt x="12268" y="36263"/>
                  </a:lnTo>
                  <a:cubicBezTo>
                    <a:pt x="12268" y="36449"/>
                    <a:pt x="12397" y="36570"/>
                    <a:pt x="12543" y="36570"/>
                  </a:cubicBezTo>
                  <a:cubicBezTo>
                    <a:pt x="12607" y="36570"/>
                    <a:pt x="12674" y="36547"/>
                    <a:pt x="12735" y="36496"/>
                  </a:cubicBezTo>
                  <a:lnTo>
                    <a:pt x="16471" y="34362"/>
                  </a:lnTo>
                  <a:cubicBezTo>
                    <a:pt x="16704" y="34195"/>
                    <a:pt x="16871" y="33961"/>
                    <a:pt x="16904" y="33661"/>
                  </a:cubicBezTo>
                  <a:lnTo>
                    <a:pt x="17271" y="29525"/>
                  </a:lnTo>
                  <a:cubicBezTo>
                    <a:pt x="17304" y="29225"/>
                    <a:pt x="17438" y="28958"/>
                    <a:pt x="17671" y="28724"/>
                  </a:cubicBezTo>
                  <a:cubicBezTo>
                    <a:pt x="18405" y="28057"/>
                    <a:pt x="19106" y="27323"/>
                    <a:pt x="19740" y="26556"/>
                  </a:cubicBezTo>
                  <a:cubicBezTo>
                    <a:pt x="19886" y="26409"/>
                    <a:pt x="20068" y="26317"/>
                    <a:pt x="20260" y="26317"/>
                  </a:cubicBezTo>
                  <a:cubicBezTo>
                    <a:pt x="20330" y="26317"/>
                    <a:pt x="20402" y="26329"/>
                    <a:pt x="20473" y="26356"/>
                  </a:cubicBezTo>
                  <a:lnTo>
                    <a:pt x="22875" y="27190"/>
                  </a:lnTo>
                  <a:cubicBezTo>
                    <a:pt x="22923" y="27203"/>
                    <a:pt x="22973" y="27210"/>
                    <a:pt x="23024" y="27210"/>
                  </a:cubicBezTo>
                  <a:cubicBezTo>
                    <a:pt x="23224" y="27210"/>
                    <a:pt x="23436" y="27109"/>
                    <a:pt x="23542" y="26923"/>
                  </a:cubicBezTo>
                  <a:lnTo>
                    <a:pt x="26278" y="22186"/>
                  </a:lnTo>
                  <a:cubicBezTo>
                    <a:pt x="26378" y="21953"/>
                    <a:pt x="26344" y="21652"/>
                    <a:pt x="26144" y="21486"/>
                  </a:cubicBezTo>
                  <a:lnTo>
                    <a:pt x="24243" y="19818"/>
                  </a:lnTo>
                  <a:cubicBezTo>
                    <a:pt x="24009" y="19618"/>
                    <a:pt x="23943" y="19351"/>
                    <a:pt x="24043" y="19084"/>
                  </a:cubicBezTo>
                  <a:cubicBezTo>
                    <a:pt x="24376" y="18150"/>
                    <a:pt x="24676" y="17183"/>
                    <a:pt x="24910" y="16182"/>
                  </a:cubicBezTo>
                  <a:cubicBezTo>
                    <a:pt x="24977" y="15915"/>
                    <a:pt x="25143" y="15648"/>
                    <a:pt x="25377" y="15481"/>
                  </a:cubicBezTo>
                  <a:lnTo>
                    <a:pt x="28779" y="13080"/>
                  </a:lnTo>
                  <a:cubicBezTo>
                    <a:pt x="29013" y="12880"/>
                    <a:pt x="29146" y="12613"/>
                    <a:pt x="29180" y="12346"/>
                  </a:cubicBezTo>
                  <a:lnTo>
                    <a:pt x="29180" y="8043"/>
                  </a:lnTo>
                  <a:cubicBezTo>
                    <a:pt x="29180" y="7867"/>
                    <a:pt x="29047" y="7728"/>
                    <a:pt x="28896" y="7728"/>
                  </a:cubicBezTo>
                  <a:cubicBezTo>
                    <a:pt x="28846" y="7728"/>
                    <a:pt x="28795" y="7743"/>
                    <a:pt x="28746" y="7776"/>
                  </a:cubicBezTo>
                  <a:lnTo>
                    <a:pt x="25410" y="9244"/>
                  </a:lnTo>
                  <a:cubicBezTo>
                    <a:pt x="25346" y="9280"/>
                    <a:pt x="25280" y="9297"/>
                    <a:pt x="25216" y="9297"/>
                  </a:cubicBezTo>
                  <a:cubicBezTo>
                    <a:pt x="25046" y="9297"/>
                    <a:pt x="24892" y="9180"/>
                    <a:pt x="24843" y="9010"/>
                  </a:cubicBezTo>
                  <a:cubicBezTo>
                    <a:pt x="24676" y="8410"/>
                    <a:pt x="24443" y="7876"/>
                    <a:pt x="24109" y="7342"/>
                  </a:cubicBezTo>
                  <a:cubicBezTo>
                    <a:pt x="23976" y="7109"/>
                    <a:pt x="23943" y="6808"/>
                    <a:pt x="24076" y="6542"/>
                  </a:cubicBezTo>
                  <a:lnTo>
                    <a:pt x="26278" y="2105"/>
                  </a:lnTo>
                  <a:cubicBezTo>
                    <a:pt x="26378" y="1872"/>
                    <a:pt x="26311" y="1571"/>
                    <a:pt x="26077" y="1438"/>
                  </a:cubicBezTo>
                  <a:lnTo>
                    <a:pt x="23676" y="70"/>
                  </a:lnTo>
                  <a:cubicBezTo>
                    <a:pt x="23593" y="23"/>
                    <a:pt x="23506" y="1"/>
                    <a:pt x="2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8"/>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8"/>
            <p:cNvSpPr/>
            <p:nvPr/>
          </p:nvSpPr>
          <p:spPr>
            <a:xfrm flipH="1">
              <a:off x="7638143" y="536236"/>
              <a:ext cx="382726" cy="466655"/>
            </a:xfrm>
            <a:custGeom>
              <a:avLst/>
              <a:gdLst/>
              <a:ahLst/>
              <a:cxnLst/>
              <a:rect l="l" t="t" r="r" b="b"/>
              <a:pathLst>
                <a:path w="20516" h="25015" extrusionOk="0">
                  <a:moveTo>
                    <a:pt x="12843" y="7988"/>
                  </a:moveTo>
                  <a:cubicBezTo>
                    <a:pt x="12976" y="8255"/>
                    <a:pt x="13043" y="8522"/>
                    <a:pt x="13077" y="8822"/>
                  </a:cubicBezTo>
                  <a:cubicBezTo>
                    <a:pt x="13477" y="11090"/>
                    <a:pt x="12042" y="14293"/>
                    <a:pt x="9908" y="15994"/>
                  </a:cubicBezTo>
                  <a:cubicBezTo>
                    <a:pt x="9240" y="16528"/>
                    <a:pt x="8473" y="16894"/>
                    <a:pt x="7639" y="16995"/>
                  </a:cubicBezTo>
                  <a:cubicBezTo>
                    <a:pt x="7506" y="16728"/>
                    <a:pt x="7439" y="16461"/>
                    <a:pt x="7406" y="16161"/>
                  </a:cubicBezTo>
                  <a:cubicBezTo>
                    <a:pt x="7006" y="13892"/>
                    <a:pt x="8440" y="10690"/>
                    <a:pt x="10575" y="8989"/>
                  </a:cubicBezTo>
                  <a:cubicBezTo>
                    <a:pt x="11242" y="8455"/>
                    <a:pt x="12009" y="8088"/>
                    <a:pt x="12843" y="7988"/>
                  </a:cubicBezTo>
                  <a:close/>
                  <a:moveTo>
                    <a:pt x="13641" y="1"/>
                  </a:moveTo>
                  <a:cubicBezTo>
                    <a:pt x="13389" y="1"/>
                    <a:pt x="13151" y="151"/>
                    <a:pt x="13010" y="349"/>
                  </a:cubicBezTo>
                  <a:lnTo>
                    <a:pt x="11776" y="2751"/>
                  </a:lnTo>
                  <a:cubicBezTo>
                    <a:pt x="11642" y="2951"/>
                    <a:pt x="11475" y="3085"/>
                    <a:pt x="11275" y="3185"/>
                  </a:cubicBezTo>
                  <a:lnTo>
                    <a:pt x="11209" y="3018"/>
                  </a:lnTo>
                  <a:cubicBezTo>
                    <a:pt x="11175" y="2918"/>
                    <a:pt x="11108" y="2818"/>
                    <a:pt x="11042" y="2784"/>
                  </a:cubicBezTo>
                  <a:lnTo>
                    <a:pt x="8940" y="1583"/>
                  </a:lnTo>
                  <a:cubicBezTo>
                    <a:pt x="8895" y="1553"/>
                    <a:pt x="8837" y="1537"/>
                    <a:pt x="8777" y="1537"/>
                  </a:cubicBezTo>
                  <a:cubicBezTo>
                    <a:pt x="8704" y="1537"/>
                    <a:pt x="8628" y="1562"/>
                    <a:pt x="8573" y="1617"/>
                  </a:cubicBezTo>
                  <a:lnTo>
                    <a:pt x="6605" y="3185"/>
                  </a:lnTo>
                  <a:cubicBezTo>
                    <a:pt x="6338" y="3385"/>
                    <a:pt x="6205" y="3685"/>
                    <a:pt x="6205" y="4019"/>
                  </a:cubicBezTo>
                  <a:lnTo>
                    <a:pt x="6338" y="5920"/>
                  </a:lnTo>
                  <a:cubicBezTo>
                    <a:pt x="6338" y="6253"/>
                    <a:pt x="6205" y="6554"/>
                    <a:pt x="6005" y="6821"/>
                  </a:cubicBezTo>
                  <a:cubicBezTo>
                    <a:pt x="5705" y="7221"/>
                    <a:pt x="5404" y="7621"/>
                    <a:pt x="5104" y="8055"/>
                  </a:cubicBezTo>
                  <a:cubicBezTo>
                    <a:pt x="4904" y="8288"/>
                    <a:pt x="4604" y="8455"/>
                    <a:pt x="4270" y="8455"/>
                  </a:cubicBezTo>
                  <a:lnTo>
                    <a:pt x="3003" y="8388"/>
                  </a:lnTo>
                  <a:cubicBezTo>
                    <a:pt x="2702" y="8388"/>
                    <a:pt x="2436" y="8588"/>
                    <a:pt x="2269" y="8855"/>
                  </a:cubicBezTo>
                  <a:lnTo>
                    <a:pt x="1068" y="11557"/>
                  </a:lnTo>
                  <a:cubicBezTo>
                    <a:pt x="968" y="11791"/>
                    <a:pt x="1068" y="12058"/>
                    <a:pt x="1268" y="12191"/>
                  </a:cubicBezTo>
                  <a:lnTo>
                    <a:pt x="2702" y="13025"/>
                  </a:lnTo>
                  <a:cubicBezTo>
                    <a:pt x="2736" y="13125"/>
                    <a:pt x="2769" y="13258"/>
                    <a:pt x="2736" y="13392"/>
                  </a:cubicBezTo>
                  <a:cubicBezTo>
                    <a:pt x="2636" y="13792"/>
                    <a:pt x="2569" y="14259"/>
                    <a:pt x="2502" y="14660"/>
                  </a:cubicBezTo>
                  <a:cubicBezTo>
                    <a:pt x="2469" y="14993"/>
                    <a:pt x="2336" y="15293"/>
                    <a:pt x="2102" y="15560"/>
                  </a:cubicBezTo>
                  <a:lnTo>
                    <a:pt x="334" y="17161"/>
                  </a:lnTo>
                  <a:cubicBezTo>
                    <a:pt x="101" y="17395"/>
                    <a:pt x="1" y="17728"/>
                    <a:pt x="34" y="18029"/>
                  </a:cubicBezTo>
                  <a:lnTo>
                    <a:pt x="367" y="19963"/>
                  </a:lnTo>
                  <a:cubicBezTo>
                    <a:pt x="367" y="20063"/>
                    <a:pt x="434" y="20163"/>
                    <a:pt x="534" y="20230"/>
                  </a:cubicBezTo>
                  <a:lnTo>
                    <a:pt x="2602" y="21431"/>
                  </a:lnTo>
                  <a:cubicBezTo>
                    <a:pt x="2662" y="21461"/>
                    <a:pt x="2722" y="21478"/>
                    <a:pt x="2779" y="21478"/>
                  </a:cubicBezTo>
                  <a:cubicBezTo>
                    <a:pt x="2849" y="21478"/>
                    <a:pt x="2914" y="21453"/>
                    <a:pt x="2969" y="21398"/>
                  </a:cubicBezTo>
                  <a:lnTo>
                    <a:pt x="3737" y="20897"/>
                  </a:lnTo>
                  <a:lnTo>
                    <a:pt x="3003" y="22865"/>
                  </a:lnTo>
                  <a:cubicBezTo>
                    <a:pt x="2936" y="23066"/>
                    <a:pt x="3003" y="23299"/>
                    <a:pt x="3169" y="23432"/>
                  </a:cubicBezTo>
                  <a:lnTo>
                    <a:pt x="5271" y="24633"/>
                  </a:lnTo>
                  <a:cubicBezTo>
                    <a:pt x="5304" y="24667"/>
                    <a:pt x="5371" y="24700"/>
                    <a:pt x="5404" y="24700"/>
                  </a:cubicBezTo>
                  <a:lnTo>
                    <a:pt x="6739" y="25000"/>
                  </a:lnTo>
                  <a:cubicBezTo>
                    <a:pt x="6783" y="25010"/>
                    <a:pt x="6828" y="25015"/>
                    <a:pt x="6873" y="25015"/>
                  </a:cubicBezTo>
                  <a:cubicBezTo>
                    <a:pt x="7125" y="25015"/>
                    <a:pt x="7359" y="24860"/>
                    <a:pt x="7473" y="24633"/>
                  </a:cubicBezTo>
                  <a:lnTo>
                    <a:pt x="8740" y="22265"/>
                  </a:lnTo>
                  <a:cubicBezTo>
                    <a:pt x="8874" y="22065"/>
                    <a:pt x="9040" y="21898"/>
                    <a:pt x="9240" y="21798"/>
                  </a:cubicBezTo>
                  <a:lnTo>
                    <a:pt x="9307" y="21998"/>
                  </a:lnTo>
                  <a:cubicBezTo>
                    <a:pt x="9307" y="22098"/>
                    <a:pt x="9374" y="22198"/>
                    <a:pt x="9474" y="22232"/>
                  </a:cubicBezTo>
                  <a:lnTo>
                    <a:pt x="11542" y="23432"/>
                  </a:lnTo>
                  <a:lnTo>
                    <a:pt x="11575" y="23432"/>
                  </a:lnTo>
                  <a:cubicBezTo>
                    <a:pt x="11623" y="23456"/>
                    <a:pt x="11670" y="23467"/>
                    <a:pt x="11716" y="23467"/>
                  </a:cubicBezTo>
                  <a:cubicBezTo>
                    <a:pt x="11799" y="23467"/>
                    <a:pt x="11878" y="23430"/>
                    <a:pt x="11942" y="23366"/>
                  </a:cubicBezTo>
                  <a:lnTo>
                    <a:pt x="13944" y="21798"/>
                  </a:lnTo>
                  <a:cubicBezTo>
                    <a:pt x="14177" y="21598"/>
                    <a:pt x="14311" y="21298"/>
                    <a:pt x="14311" y="20964"/>
                  </a:cubicBezTo>
                  <a:lnTo>
                    <a:pt x="14211" y="19096"/>
                  </a:lnTo>
                  <a:cubicBezTo>
                    <a:pt x="14211" y="18762"/>
                    <a:pt x="14311" y="18429"/>
                    <a:pt x="14511" y="18162"/>
                  </a:cubicBezTo>
                  <a:cubicBezTo>
                    <a:pt x="14844" y="17762"/>
                    <a:pt x="15145" y="17361"/>
                    <a:pt x="15445" y="16928"/>
                  </a:cubicBezTo>
                  <a:cubicBezTo>
                    <a:pt x="15612" y="16694"/>
                    <a:pt x="15912" y="16528"/>
                    <a:pt x="16245" y="16528"/>
                  </a:cubicBezTo>
                  <a:lnTo>
                    <a:pt x="17513" y="16594"/>
                  </a:lnTo>
                  <a:cubicBezTo>
                    <a:pt x="17847" y="16594"/>
                    <a:pt x="18113" y="16427"/>
                    <a:pt x="18247" y="16127"/>
                  </a:cubicBezTo>
                  <a:lnTo>
                    <a:pt x="19448" y="13459"/>
                  </a:lnTo>
                  <a:cubicBezTo>
                    <a:pt x="19581" y="13192"/>
                    <a:pt x="19448" y="12892"/>
                    <a:pt x="19181" y="12758"/>
                  </a:cubicBezTo>
                  <a:lnTo>
                    <a:pt x="18147" y="12358"/>
                  </a:lnTo>
                  <a:cubicBezTo>
                    <a:pt x="17880" y="12224"/>
                    <a:pt x="17747" y="11924"/>
                    <a:pt x="17813" y="11624"/>
                  </a:cubicBezTo>
                  <a:cubicBezTo>
                    <a:pt x="17880" y="11157"/>
                    <a:pt x="17947" y="10723"/>
                    <a:pt x="18013" y="10323"/>
                  </a:cubicBezTo>
                  <a:cubicBezTo>
                    <a:pt x="18047" y="9989"/>
                    <a:pt x="18180" y="9689"/>
                    <a:pt x="18414" y="9456"/>
                  </a:cubicBezTo>
                  <a:lnTo>
                    <a:pt x="20182" y="7821"/>
                  </a:lnTo>
                  <a:cubicBezTo>
                    <a:pt x="20415" y="7588"/>
                    <a:pt x="20515" y="7288"/>
                    <a:pt x="20482" y="6954"/>
                  </a:cubicBezTo>
                  <a:lnTo>
                    <a:pt x="20148" y="5019"/>
                  </a:lnTo>
                  <a:cubicBezTo>
                    <a:pt x="20148" y="4919"/>
                    <a:pt x="20082" y="4819"/>
                    <a:pt x="19981" y="4752"/>
                  </a:cubicBezTo>
                  <a:lnTo>
                    <a:pt x="17880" y="3552"/>
                  </a:lnTo>
                  <a:cubicBezTo>
                    <a:pt x="17839" y="3538"/>
                    <a:pt x="17791" y="3530"/>
                    <a:pt x="17741" y="3530"/>
                  </a:cubicBezTo>
                  <a:cubicBezTo>
                    <a:pt x="17669" y="3530"/>
                    <a:pt x="17591" y="3546"/>
                    <a:pt x="17513" y="3585"/>
                  </a:cubicBezTo>
                  <a:lnTo>
                    <a:pt x="16779" y="4085"/>
                  </a:lnTo>
                  <a:lnTo>
                    <a:pt x="17513" y="2117"/>
                  </a:lnTo>
                  <a:cubicBezTo>
                    <a:pt x="17613" y="1917"/>
                    <a:pt x="17513" y="1684"/>
                    <a:pt x="17313" y="1583"/>
                  </a:cubicBezTo>
                  <a:lnTo>
                    <a:pt x="15245" y="383"/>
                  </a:lnTo>
                  <a:cubicBezTo>
                    <a:pt x="15178" y="349"/>
                    <a:pt x="15145" y="316"/>
                    <a:pt x="15078" y="316"/>
                  </a:cubicBezTo>
                  <a:lnTo>
                    <a:pt x="13777" y="16"/>
                  </a:lnTo>
                  <a:cubicBezTo>
                    <a:pt x="13732" y="6"/>
                    <a:pt x="13686" y="1"/>
                    <a:pt x="13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8"/>
            <p:cNvSpPr/>
            <p:nvPr/>
          </p:nvSpPr>
          <p:spPr>
            <a:xfrm flipH="1">
              <a:off x="7805535" y="911929"/>
              <a:ext cx="161198" cy="83220"/>
            </a:xfrm>
            <a:custGeom>
              <a:avLst/>
              <a:gdLst/>
              <a:ahLst/>
              <a:cxnLst/>
              <a:rect l="l" t="t" r="r" b="b"/>
              <a:pathLst>
                <a:path w="8641" h="4461" extrusionOk="0">
                  <a:moveTo>
                    <a:pt x="7599" y="1240"/>
                  </a:moveTo>
                  <a:cubicBezTo>
                    <a:pt x="7533" y="1240"/>
                    <a:pt x="7467" y="1257"/>
                    <a:pt x="7406" y="1292"/>
                  </a:cubicBezTo>
                  <a:cubicBezTo>
                    <a:pt x="7139" y="1392"/>
                    <a:pt x="6839" y="1492"/>
                    <a:pt x="6572" y="1559"/>
                  </a:cubicBezTo>
                  <a:cubicBezTo>
                    <a:pt x="6472" y="1592"/>
                    <a:pt x="6372" y="1626"/>
                    <a:pt x="6305" y="1659"/>
                  </a:cubicBezTo>
                  <a:lnTo>
                    <a:pt x="6372" y="1859"/>
                  </a:lnTo>
                  <a:cubicBezTo>
                    <a:pt x="6372" y="1959"/>
                    <a:pt x="6439" y="2026"/>
                    <a:pt x="6539" y="2093"/>
                  </a:cubicBezTo>
                  <a:lnTo>
                    <a:pt x="8640" y="3293"/>
                  </a:lnTo>
                  <a:cubicBezTo>
                    <a:pt x="8540" y="3227"/>
                    <a:pt x="8507" y="3127"/>
                    <a:pt x="8473" y="3060"/>
                  </a:cubicBezTo>
                  <a:lnTo>
                    <a:pt x="8040" y="1592"/>
                  </a:lnTo>
                  <a:cubicBezTo>
                    <a:pt x="7966" y="1371"/>
                    <a:pt x="7783" y="1240"/>
                    <a:pt x="7599" y="1240"/>
                  </a:cubicBezTo>
                  <a:close/>
                  <a:moveTo>
                    <a:pt x="2084" y="0"/>
                  </a:moveTo>
                  <a:cubicBezTo>
                    <a:pt x="1987" y="0"/>
                    <a:pt x="1888" y="30"/>
                    <a:pt x="1802" y="91"/>
                  </a:cubicBezTo>
                  <a:lnTo>
                    <a:pt x="801" y="758"/>
                  </a:lnTo>
                  <a:lnTo>
                    <a:pt x="67" y="2726"/>
                  </a:lnTo>
                  <a:cubicBezTo>
                    <a:pt x="1" y="2927"/>
                    <a:pt x="67" y="3160"/>
                    <a:pt x="267" y="3260"/>
                  </a:cubicBezTo>
                  <a:lnTo>
                    <a:pt x="2336" y="4461"/>
                  </a:lnTo>
                  <a:cubicBezTo>
                    <a:pt x="2169" y="4328"/>
                    <a:pt x="2102" y="4127"/>
                    <a:pt x="2169" y="3927"/>
                  </a:cubicBezTo>
                  <a:lnTo>
                    <a:pt x="3069" y="1492"/>
                  </a:lnTo>
                  <a:cubicBezTo>
                    <a:pt x="3170" y="1192"/>
                    <a:pt x="3069" y="892"/>
                    <a:pt x="2869" y="658"/>
                  </a:cubicBezTo>
                  <a:cubicBezTo>
                    <a:pt x="2736" y="525"/>
                    <a:pt x="2636" y="391"/>
                    <a:pt x="2502" y="258"/>
                  </a:cubicBezTo>
                  <a:cubicBezTo>
                    <a:pt x="2418" y="89"/>
                    <a:pt x="2253"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8"/>
            <p:cNvSpPr/>
            <p:nvPr/>
          </p:nvSpPr>
          <p:spPr>
            <a:xfrm flipH="1">
              <a:off x="7730243" y="685066"/>
              <a:ext cx="147505" cy="191139"/>
            </a:xfrm>
            <a:custGeom>
              <a:avLst/>
              <a:gdLst/>
              <a:ahLst/>
              <a:cxnLst/>
              <a:rect l="l" t="t" r="r" b="b"/>
              <a:pathLst>
                <a:path w="7907" h="10246" extrusionOk="0">
                  <a:moveTo>
                    <a:pt x="5421" y="1"/>
                  </a:moveTo>
                  <a:cubicBezTo>
                    <a:pt x="5350" y="1"/>
                    <a:pt x="5278" y="4"/>
                    <a:pt x="5204" y="10"/>
                  </a:cubicBezTo>
                  <a:cubicBezTo>
                    <a:pt x="5304" y="277"/>
                    <a:pt x="5405" y="544"/>
                    <a:pt x="5438" y="844"/>
                  </a:cubicBezTo>
                  <a:cubicBezTo>
                    <a:pt x="5838" y="3112"/>
                    <a:pt x="4404" y="6315"/>
                    <a:pt x="2269" y="8016"/>
                  </a:cubicBezTo>
                  <a:cubicBezTo>
                    <a:pt x="1602" y="8550"/>
                    <a:pt x="835" y="8916"/>
                    <a:pt x="1" y="9017"/>
                  </a:cubicBezTo>
                  <a:cubicBezTo>
                    <a:pt x="370" y="9826"/>
                    <a:pt x="1037" y="10246"/>
                    <a:pt x="1859" y="10246"/>
                  </a:cubicBezTo>
                  <a:cubicBezTo>
                    <a:pt x="2595" y="10246"/>
                    <a:pt x="3455" y="9910"/>
                    <a:pt x="4337" y="9217"/>
                  </a:cubicBezTo>
                  <a:cubicBezTo>
                    <a:pt x="6472" y="7515"/>
                    <a:pt x="7906" y="4313"/>
                    <a:pt x="7539" y="2045"/>
                  </a:cubicBezTo>
                  <a:cubicBezTo>
                    <a:pt x="7289" y="700"/>
                    <a:pt x="6482" y="1"/>
                    <a:pt x="5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8"/>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8"/>
            <p:cNvSpPr/>
            <p:nvPr/>
          </p:nvSpPr>
          <p:spPr>
            <a:xfrm flipH="1">
              <a:off x="7648105" y="536199"/>
              <a:ext cx="372149" cy="351927"/>
            </a:xfrm>
            <a:custGeom>
              <a:avLst/>
              <a:gdLst/>
              <a:ahLst/>
              <a:cxnLst/>
              <a:rect l="l" t="t" r="r" b="b"/>
              <a:pathLst>
                <a:path w="19949" h="18865" extrusionOk="0">
                  <a:moveTo>
                    <a:pt x="10920" y="2734"/>
                  </a:moveTo>
                  <a:lnTo>
                    <a:pt x="11009" y="2786"/>
                  </a:lnTo>
                  <a:cubicBezTo>
                    <a:pt x="10983" y="2761"/>
                    <a:pt x="10953" y="2744"/>
                    <a:pt x="10920" y="2734"/>
                  </a:cubicBezTo>
                  <a:close/>
                  <a:moveTo>
                    <a:pt x="13590" y="1"/>
                  </a:moveTo>
                  <a:cubicBezTo>
                    <a:pt x="13345" y="1"/>
                    <a:pt x="13115" y="130"/>
                    <a:pt x="12977" y="351"/>
                  </a:cubicBezTo>
                  <a:lnTo>
                    <a:pt x="11743" y="2720"/>
                  </a:lnTo>
                  <a:cubicBezTo>
                    <a:pt x="11676" y="2853"/>
                    <a:pt x="11576" y="2953"/>
                    <a:pt x="11442" y="3053"/>
                  </a:cubicBezTo>
                  <a:lnTo>
                    <a:pt x="13544" y="4254"/>
                  </a:lnTo>
                  <a:cubicBezTo>
                    <a:pt x="13644" y="4187"/>
                    <a:pt x="13744" y="4054"/>
                    <a:pt x="13811" y="3954"/>
                  </a:cubicBezTo>
                  <a:lnTo>
                    <a:pt x="15078" y="1552"/>
                  </a:lnTo>
                  <a:cubicBezTo>
                    <a:pt x="15189" y="1331"/>
                    <a:pt x="15414" y="1202"/>
                    <a:pt x="15658" y="1202"/>
                  </a:cubicBezTo>
                  <a:cubicBezTo>
                    <a:pt x="15709" y="1202"/>
                    <a:pt x="15761" y="1207"/>
                    <a:pt x="15812" y="1219"/>
                  </a:cubicBezTo>
                  <a:lnTo>
                    <a:pt x="17146" y="1519"/>
                  </a:lnTo>
                  <a:cubicBezTo>
                    <a:pt x="17180" y="1519"/>
                    <a:pt x="17247" y="1552"/>
                    <a:pt x="17280" y="1552"/>
                  </a:cubicBezTo>
                  <a:lnTo>
                    <a:pt x="15212" y="351"/>
                  </a:lnTo>
                  <a:cubicBezTo>
                    <a:pt x="15145" y="318"/>
                    <a:pt x="15112" y="318"/>
                    <a:pt x="15078" y="318"/>
                  </a:cubicBezTo>
                  <a:lnTo>
                    <a:pt x="13744" y="18"/>
                  </a:lnTo>
                  <a:cubicBezTo>
                    <a:pt x="13693" y="6"/>
                    <a:pt x="13641" y="1"/>
                    <a:pt x="13590" y="1"/>
                  </a:cubicBezTo>
                  <a:close/>
                  <a:moveTo>
                    <a:pt x="19893" y="4754"/>
                  </a:moveTo>
                  <a:lnTo>
                    <a:pt x="19948" y="4788"/>
                  </a:lnTo>
                  <a:cubicBezTo>
                    <a:pt x="19948" y="4758"/>
                    <a:pt x="19922" y="4755"/>
                    <a:pt x="19893" y="4754"/>
                  </a:cubicBezTo>
                  <a:close/>
                  <a:moveTo>
                    <a:pt x="8782" y="1517"/>
                  </a:moveTo>
                  <a:cubicBezTo>
                    <a:pt x="8697" y="1517"/>
                    <a:pt x="8605" y="1554"/>
                    <a:pt x="8540" y="1619"/>
                  </a:cubicBezTo>
                  <a:lnTo>
                    <a:pt x="6572" y="3187"/>
                  </a:lnTo>
                  <a:cubicBezTo>
                    <a:pt x="6405" y="3320"/>
                    <a:pt x="6272" y="3487"/>
                    <a:pt x="6239" y="3720"/>
                  </a:cubicBezTo>
                  <a:lnTo>
                    <a:pt x="8307" y="4921"/>
                  </a:lnTo>
                  <a:cubicBezTo>
                    <a:pt x="8374" y="4721"/>
                    <a:pt x="8474" y="4521"/>
                    <a:pt x="8640" y="4387"/>
                  </a:cubicBezTo>
                  <a:lnTo>
                    <a:pt x="10642" y="2820"/>
                  </a:lnTo>
                  <a:cubicBezTo>
                    <a:pt x="10700" y="2762"/>
                    <a:pt x="10781" y="2726"/>
                    <a:pt x="10858" y="2726"/>
                  </a:cubicBezTo>
                  <a:cubicBezTo>
                    <a:pt x="10879" y="2726"/>
                    <a:pt x="10900" y="2729"/>
                    <a:pt x="10920" y="2734"/>
                  </a:cubicBezTo>
                  <a:lnTo>
                    <a:pt x="10920" y="2734"/>
                  </a:lnTo>
                  <a:lnTo>
                    <a:pt x="8907" y="1552"/>
                  </a:lnTo>
                  <a:cubicBezTo>
                    <a:pt x="8872" y="1528"/>
                    <a:pt x="8828" y="1517"/>
                    <a:pt x="8782" y="1517"/>
                  </a:cubicBezTo>
                  <a:close/>
                  <a:moveTo>
                    <a:pt x="17729" y="3517"/>
                  </a:moveTo>
                  <a:cubicBezTo>
                    <a:pt x="17650" y="3517"/>
                    <a:pt x="17575" y="3546"/>
                    <a:pt x="17513" y="3587"/>
                  </a:cubicBezTo>
                  <a:lnTo>
                    <a:pt x="16746" y="4087"/>
                  </a:lnTo>
                  <a:lnTo>
                    <a:pt x="16579" y="4554"/>
                  </a:lnTo>
                  <a:cubicBezTo>
                    <a:pt x="16513" y="4821"/>
                    <a:pt x="16579" y="5155"/>
                    <a:pt x="16813" y="5388"/>
                  </a:cubicBezTo>
                  <a:cubicBezTo>
                    <a:pt x="16913" y="5522"/>
                    <a:pt x="17046" y="5655"/>
                    <a:pt x="17146" y="5788"/>
                  </a:cubicBezTo>
                  <a:cubicBezTo>
                    <a:pt x="17146" y="5822"/>
                    <a:pt x="17180" y="5855"/>
                    <a:pt x="17213" y="5889"/>
                  </a:cubicBezTo>
                  <a:lnTo>
                    <a:pt x="17313" y="5955"/>
                  </a:lnTo>
                  <a:cubicBezTo>
                    <a:pt x="17347" y="5989"/>
                    <a:pt x="17413" y="6022"/>
                    <a:pt x="17480" y="6022"/>
                  </a:cubicBezTo>
                  <a:cubicBezTo>
                    <a:pt x="17513" y="6039"/>
                    <a:pt x="17555" y="6047"/>
                    <a:pt x="17597" y="6047"/>
                  </a:cubicBezTo>
                  <a:cubicBezTo>
                    <a:pt x="17638" y="6047"/>
                    <a:pt x="17680" y="6039"/>
                    <a:pt x="17714" y="6022"/>
                  </a:cubicBezTo>
                  <a:cubicBezTo>
                    <a:pt x="17747" y="6022"/>
                    <a:pt x="17814" y="5989"/>
                    <a:pt x="17847" y="5955"/>
                  </a:cubicBezTo>
                  <a:lnTo>
                    <a:pt x="19615" y="4821"/>
                  </a:lnTo>
                  <a:cubicBezTo>
                    <a:pt x="19648" y="4788"/>
                    <a:pt x="19682" y="4754"/>
                    <a:pt x="19748" y="4754"/>
                  </a:cubicBezTo>
                  <a:cubicBezTo>
                    <a:pt x="19765" y="4738"/>
                    <a:pt x="19790" y="4729"/>
                    <a:pt x="19815" y="4729"/>
                  </a:cubicBezTo>
                  <a:cubicBezTo>
                    <a:pt x="19840" y="4729"/>
                    <a:pt x="19865" y="4738"/>
                    <a:pt x="19882" y="4754"/>
                  </a:cubicBezTo>
                  <a:cubicBezTo>
                    <a:pt x="19885" y="4754"/>
                    <a:pt x="19889" y="4754"/>
                    <a:pt x="19893" y="4754"/>
                  </a:cubicBezTo>
                  <a:lnTo>
                    <a:pt x="19893" y="4754"/>
                  </a:lnTo>
                  <a:lnTo>
                    <a:pt x="17880" y="3554"/>
                  </a:lnTo>
                  <a:cubicBezTo>
                    <a:pt x="17829" y="3528"/>
                    <a:pt x="17778" y="3517"/>
                    <a:pt x="17729" y="3517"/>
                  </a:cubicBezTo>
                  <a:close/>
                  <a:moveTo>
                    <a:pt x="2970" y="8390"/>
                  </a:moveTo>
                  <a:cubicBezTo>
                    <a:pt x="2770" y="8390"/>
                    <a:pt x="2569" y="8457"/>
                    <a:pt x="2436" y="8590"/>
                  </a:cubicBezTo>
                  <a:lnTo>
                    <a:pt x="4504" y="9791"/>
                  </a:lnTo>
                  <a:cubicBezTo>
                    <a:pt x="4671" y="9658"/>
                    <a:pt x="4871" y="9625"/>
                    <a:pt x="5071" y="9625"/>
                  </a:cubicBezTo>
                  <a:lnTo>
                    <a:pt x="6339" y="9691"/>
                  </a:lnTo>
                  <a:cubicBezTo>
                    <a:pt x="6472" y="9691"/>
                    <a:pt x="6572" y="9658"/>
                    <a:pt x="6706" y="9625"/>
                  </a:cubicBezTo>
                  <a:lnTo>
                    <a:pt x="4604" y="8390"/>
                  </a:lnTo>
                  <a:cubicBezTo>
                    <a:pt x="4504" y="8424"/>
                    <a:pt x="4371" y="8457"/>
                    <a:pt x="4237" y="8457"/>
                  </a:cubicBezTo>
                  <a:lnTo>
                    <a:pt x="2970" y="8390"/>
                  </a:lnTo>
                  <a:close/>
                  <a:moveTo>
                    <a:pt x="2002" y="15562"/>
                  </a:moveTo>
                  <a:lnTo>
                    <a:pt x="268" y="17163"/>
                  </a:lnTo>
                  <a:cubicBezTo>
                    <a:pt x="134" y="17297"/>
                    <a:pt x="34" y="17464"/>
                    <a:pt x="1" y="17664"/>
                  </a:cubicBezTo>
                  <a:lnTo>
                    <a:pt x="2069" y="18865"/>
                  </a:lnTo>
                  <a:cubicBezTo>
                    <a:pt x="2136" y="18664"/>
                    <a:pt x="2202" y="18498"/>
                    <a:pt x="2369" y="18364"/>
                  </a:cubicBezTo>
                  <a:lnTo>
                    <a:pt x="4104" y="16763"/>
                  </a:lnTo>
                  <a:lnTo>
                    <a:pt x="2002" y="155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8"/>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8"/>
            <p:cNvSpPr/>
            <p:nvPr/>
          </p:nvSpPr>
          <p:spPr>
            <a:xfrm flipH="1">
              <a:off x="7637528" y="558641"/>
              <a:ext cx="344763" cy="443672"/>
            </a:xfrm>
            <a:custGeom>
              <a:avLst/>
              <a:gdLst/>
              <a:ahLst/>
              <a:cxnLst/>
              <a:rect l="l" t="t" r="r" b="b"/>
              <a:pathLst>
                <a:path w="18481" h="23783" extrusionOk="0">
                  <a:moveTo>
                    <a:pt x="11026" y="6763"/>
                  </a:moveTo>
                  <a:cubicBezTo>
                    <a:pt x="12108" y="6763"/>
                    <a:pt x="12926" y="7475"/>
                    <a:pt x="13143" y="8822"/>
                  </a:cubicBezTo>
                  <a:cubicBezTo>
                    <a:pt x="13510" y="11090"/>
                    <a:pt x="12076" y="14292"/>
                    <a:pt x="9941" y="15994"/>
                  </a:cubicBezTo>
                  <a:cubicBezTo>
                    <a:pt x="9060" y="16685"/>
                    <a:pt x="8201" y="17018"/>
                    <a:pt x="7467" y="17018"/>
                  </a:cubicBezTo>
                  <a:cubicBezTo>
                    <a:pt x="6395" y="17018"/>
                    <a:pt x="5589" y="16306"/>
                    <a:pt x="5371" y="14960"/>
                  </a:cubicBezTo>
                  <a:cubicBezTo>
                    <a:pt x="5004" y="12691"/>
                    <a:pt x="6405" y="9489"/>
                    <a:pt x="8540" y="7788"/>
                  </a:cubicBezTo>
                  <a:cubicBezTo>
                    <a:pt x="9421" y="7097"/>
                    <a:pt x="10285" y="6763"/>
                    <a:pt x="11026" y="6763"/>
                  </a:cubicBezTo>
                  <a:close/>
                  <a:moveTo>
                    <a:pt x="13677" y="1"/>
                  </a:moveTo>
                  <a:cubicBezTo>
                    <a:pt x="13424" y="1"/>
                    <a:pt x="13185" y="155"/>
                    <a:pt x="13043" y="382"/>
                  </a:cubicBezTo>
                  <a:lnTo>
                    <a:pt x="11809" y="2751"/>
                  </a:lnTo>
                  <a:cubicBezTo>
                    <a:pt x="11609" y="3018"/>
                    <a:pt x="11342" y="3218"/>
                    <a:pt x="11042" y="3318"/>
                  </a:cubicBezTo>
                  <a:cubicBezTo>
                    <a:pt x="10742" y="3385"/>
                    <a:pt x="10475" y="3485"/>
                    <a:pt x="10208" y="3585"/>
                  </a:cubicBezTo>
                  <a:cubicBezTo>
                    <a:pt x="10148" y="3607"/>
                    <a:pt x="10086" y="3618"/>
                    <a:pt x="10026" y="3618"/>
                  </a:cubicBezTo>
                  <a:cubicBezTo>
                    <a:pt x="9818" y="3618"/>
                    <a:pt x="9626" y="3491"/>
                    <a:pt x="9574" y="3285"/>
                  </a:cubicBezTo>
                  <a:lnTo>
                    <a:pt x="9141" y="1817"/>
                  </a:lnTo>
                  <a:cubicBezTo>
                    <a:pt x="9096" y="1639"/>
                    <a:pt x="8933" y="1535"/>
                    <a:pt x="8780" y="1535"/>
                  </a:cubicBezTo>
                  <a:cubicBezTo>
                    <a:pt x="8703" y="1535"/>
                    <a:pt x="8629" y="1561"/>
                    <a:pt x="8573" y="1617"/>
                  </a:cubicBezTo>
                  <a:lnTo>
                    <a:pt x="6605" y="3184"/>
                  </a:lnTo>
                  <a:cubicBezTo>
                    <a:pt x="6372" y="3385"/>
                    <a:pt x="6238" y="3685"/>
                    <a:pt x="6238" y="4018"/>
                  </a:cubicBezTo>
                  <a:lnTo>
                    <a:pt x="6339" y="5920"/>
                  </a:lnTo>
                  <a:cubicBezTo>
                    <a:pt x="6339" y="6253"/>
                    <a:pt x="6238" y="6554"/>
                    <a:pt x="6038" y="6820"/>
                  </a:cubicBezTo>
                  <a:cubicBezTo>
                    <a:pt x="5705" y="7221"/>
                    <a:pt x="5405" y="7621"/>
                    <a:pt x="5104" y="8055"/>
                  </a:cubicBezTo>
                  <a:cubicBezTo>
                    <a:pt x="4938" y="8288"/>
                    <a:pt x="4637" y="8455"/>
                    <a:pt x="4304" y="8455"/>
                  </a:cubicBezTo>
                  <a:lnTo>
                    <a:pt x="3036" y="8422"/>
                  </a:lnTo>
                  <a:cubicBezTo>
                    <a:pt x="2703" y="8422"/>
                    <a:pt x="2436" y="8588"/>
                    <a:pt x="2302" y="8889"/>
                  </a:cubicBezTo>
                  <a:lnTo>
                    <a:pt x="1068" y="11557"/>
                  </a:lnTo>
                  <a:cubicBezTo>
                    <a:pt x="968" y="11824"/>
                    <a:pt x="1101" y="12124"/>
                    <a:pt x="1368" y="12258"/>
                  </a:cubicBezTo>
                  <a:lnTo>
                    <a:pt x="2369" y="12691"/>
                  </a:lnTo>
                  <a:cubicBezTo>
                    <a:pt x="2669" y="12825"/>
                    <a:pt x="2803" y="13125"/>
                    <a:pt x="2736" y="13392"/>
                  </a:cubicBezTo>
                  <a:cubicBezTo>
                    <a:pt x="2636" y="13825"/>
                    <a:pt x="2569" y="14259"/>
                    <a:pt x="2502" y="14693"/>
                  </a:cubicBezTo>
                  <a:cubicBezTo>
                    <a:pt x="2469" y="15026"/>
                    <a:pt x="2336" y="15327"/>
                    <a:pt x="2102" y="15560"/>
                  </a:cubicBezTo>
                  <a:lnTo>
                    <a:pt x="334" y="17195"/>
                  </a:lnTo>
                  <a:cubicBezTo>
                    <a:pt x="101" y="17395"/>
                    <a:pt x="1" y="17728"/>
                    <a:pt x="34" y="18062"/>
                  </a:cubicBezTo>
                  <a:lnTo>
                    <a:pt x="368" y="19963"/>
                  </a:lnTo>
                  <a:cubicBezTo>
                    <a:pt x="368" y="20149"/>
                    <a:pt x="513" y="20270"/>
                    <a:pt x="681" y="20270"/>
                  </a:cubicBezTo>
                  <a:cubicBezTo>
                    <a:pt x="754" y="20270"/>
                    <a:pt x="830" y="20247"/>
                    <a:pt x="901" y="20197"/>
                  </a:cubicBezTo>
                  <a:lnTo>
                    <a:pt x="2636" y="19029"/>
                  </a:lnTo>
                  <a:cubicBezTo>
                    <a:pt x="2716" y="18983"/>
                    <a:pt x="2808" y="18961"/>
                    <a:pt x="2899" y="18961"/>
                  </a:cubicBezTo>
                  <a:cubicBezTo>
                    <a:pt x="3075" y="18961"/>
                    <a:pt x="3249" y="19043"/>
                    <a:pt x="3336" y="19196"/>
                  </a:cubicBezTo>
                  <a:cubicBezTo>
                    <a:pt x="3470" y="19329"/>
                    <a:pt x="3570" y="19496"/>
                    <a:pt x="3703" y="19596"/>
                  </a:cubicBezTo>
                  <a:cubicBezTo>
                    <a:pt x="3903" y="19830"/>
                    <a:pt x="3970" y="20163"/>
                    <a:pt x="3903" y="20430"/>
                  </a:cubicBezTo>
                  <a:lnTo>
                    <a:pt x="3003" y="22865"/>
                  </a:lnTo>
                  <a:cubicBezTo>
                    <a:pt x="2903" y="23132"/>
                    <a:pt x="3070" y="23432"/>
                    <a:pt x="3336" y="23466"/>
                  </a:cubicBezTo>
                  <a:lnTo>
                    <a:pt x="4671" y="23766"/>
                  </a:lnTo>
                  <a:cubicBezTo>
                    <a:pt x="4722" y="23777"/>
                    <a:pt x="4774" y="23783"/>
                    <a:pt x="4824" y="23783"/>
                  </a:cubicBezTo>
                  <a:cubicBezTo>
                    <a:pt x="5069" y="23783"/>
                    <a:pt x="5294" y="23653"/>
                    <a:pt x="5405" y="23432"/>
                  </a:cubicBezTo>
                  <a:lnTo>
                    <a:pt x="6672" y="21064"/>
                  </a:lnTo>
                  <a:cubicBezTo>
                    <a:pt x="6839" y="20764"/>
                    <a:pt x="7106" y="20564"/>
                    <a:pt x="7406" y="20497"/>
                  </a:cubicBezTo>
                  <a:cubicBezTo>
                    <a:pt x="7706" y="20397"/>
                    <a:pt x="7973" y="20330"/>
                    <a:pt x="8240" y="20230"/>
                  </a:cubicBezTo>
                  <a:cubicBezTo>
                    <a:pt x="8311" y="20194"/>
                    <a:pt x="8385" y="20178"/>
                    <a:pt x="8456" y="20178"/>
                  </a:cubicBezTo>
                  <a:cubicBezTo>
                    <a:pt x="8651" y="20178"/>
                    <a:pt x="8825" y="20302"/>
                    <a:pt x="8874" y="20497"/>
                  </a:cubicBezTo>
                  <a:lnTo>
                    <a:pt x="9341" y="21998"/>
                  </a:lnTo>
                  <a:cubicBezTo>
                    <a:pt x="9362" y="22168"/>
                    <a:pt x="9505" y="22270"/>
                    <a:pt x="9649" y="22270"/>
                  </a:cubicBezTo>
                  <a:cubicBezTo>
                    <a:pt x="9732" y="22270"/>
                    <a:pt x="9814" y="22237"/>
                    <a:pt x="9874" y="22165"/>
                  </a:cubicBezTo>
                  <a:lnTo>
                    <a:pt x="11876" y="20597"/>
                  </a:lnTo>
                  <a:cubicBezTo>
                    <a:pt x="12109" y="20397"/>
                    <a:pt x="12243" y="20097"/>
                    <a:pt x="12243" y="19763"/>
                  </a:cubicBezTo>
                  <a:lnTo>
                    <a:pt x="12143" y="17862"/>
                  </a:lnTo>
                  <a:cubicBezTo>
                    <a:pt x="12143" y="17528"/>
                    <a:pt x="12243" y="17228"/>
                    <a:pt x="12443" y="16961"/>
                  </a:cubicBezTo>
                  <a:cubicBezTo>
                    <a:pt x="12776" y="16561"/>
                    <a:pt x="13077" y="16160"/>
                    <a:pt x="13377" y="15727"/>
                  </a:cubicBezTo>
                  <a:cubicBezTo>
                    <a:pt x="13544" y="15493"/>
                    <a:pt x="13844" y="15327"/>
                    <a:pt x="14177" y="15327"/>
                  </a:cubicBezTo>
                  <a:lnTo>
                    <a:pt x="15445" y="15393"/>
                  </a:lnTo>
                  <a:cubicBezTo>
                    <a:pt x="15779" y="15393"/>
                    <a:pt x="16045" y="15193"/>
                    <a:pt x="16179" y="14926"/>
                  </a:cubicBezTo>
                  <a:lnTo>
                    <a:pt x="17380" y="12224"/>
                  </a:lnTo>
                  <a:cubicBezTo>
                    <a:pt x="17513" y="11957"/>
                    <a:pt x="17380" y="11657"/>
                    <a:pt x="17113" y="11557"/>
                  </a:cubicBezTo>
                  <a:lnTo>
                    <a:pt x="16079" y="11123"/>
                  </a:lnTo>
                  <a:cubicBezTo>
                    <a:pt x="15812" y="11023"/>
                    <a:pt x="15679" y="10723"/>
                    <a:pt x="15745" y="10423"/>
                  </a:cubicBezTo>
                  <a:cubicBezTo>
                    <a:pt x="15845" y="10023"/>
                    <a:pt x="15912" y="9556"/>
                    <a:pt x="15945" y="9155"/>
                  </a:cubicBezTo>
                  <a:cubicBezTo>
                    <a:pt x="16012" y="8822"/>
                    <a:pt x="16146" y="8522"/>
                    <a:pt x="16379" y="8255"/>
                  </a:cubicBezTo>
                  <a:lnTo>
                    <a:pt x="18147" y="6654"/>
                  </a:lnTo>
                  <a:cubicBezTo>
                    <a:pt x="18380" y="6420"/>
                    <a:pt x="18481" y="6087"/>
                    <a:pt x="18414" y="5753"/>
                  </a:cubicBezTo>
                  <a:lnTo>
                    <a:pt x="18080" y="3818"/>
                  </a:lnTo>
                  <a:cubicBezTo>
                    <a:pt x="18080" y="3640"/>
                    <a:pt x="17947" y="3522"/>
                    <a:pt x="17799" y="3522"/>
                  </a:cubicBezTo>
                  <a:cubicBezTo>
                    <a:pt x="17724" y="3522"/>
                    <a:pt x="17647" y="3551"/>
                    <a:pt x="17580" y="3618"/>
                  </a:cubicBezTo>
                  <a:lnTo>
                    <a:pt x="15812" y="4752"/>
                  </a:lnTo>
                  <a:cubicBezTo>
                    <a:pt x="15724" y="4815"/>
                    <a:pt x="15621" y="4845"/>
                    <a:pt x="15521" y="4845"/>
                  </a:cubicBezTo>
                  <a:cubicBezTo>
                    <a:pt x="15355" y="4845"/>
                    <a:pt x="15195" y="4764"/>
                    <a:pt x="15111" y="4619"/>
                  </a:cubicBezTo>
                  <a:cubicBezTo>
                    <a:pt x="15011" y="4452"/>
                    <a:pt x="14878" y="4319"/>
                    <a:pt x="14745" y="4185"/>
                  </a:cubicBezTo>
                  <a:cubicBezTo>
                    <a:pt x="14544" y="3952"/>
                    <a:pt x="14478" y="3651"/>
                    <a:pt x="14544" y="3351"/>
                  </a:cubicBezTo>
                  <a:lnTo>
                    <a:pt x="15445" y="916"/>
                  </a:lnTo>
                  <a:cubicBezTo>
                    <a:pt x="15545" y="649"/>
                    <a:pt x="15378" y="382"/>
                    <a:pt x="15111" y="316"/>
                  </a:cubicBezTo>
                  <a:lnTo>
                    <a:pt x="13811" y="16"/>
                  </a:lnTo>
                  <a:cubicBezTo>
                    <a:pt x="13766" y="6"/>
                    <a:pt x="13721" y="1"/>
                    <a:pt x="1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1" name="Google Shape;2841;p58"/>
          <p:cNvSpPr/>
          <p:nvPr/>
        </p:nvSpPr>
        <p:spPr>
          <a:xfrm>
            <a:off x="8362574" y="1157274"/>
            <a:ext cx="400133" cy="537019"/>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8"/>
          <p:cNvSpPr/>
          <p:nvPr/>
        </p:nvSpPr>
        <p:spPr>
          <a:xfrm rot="-1410800">
            <a:off x="1618804" y="9002"/>
            <a:ext cx="605868" cy="81315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8"/>
          <p:cNvSpPr txBox="1">
            <a:spLocks noGrp="1"/>
          </p:cNvSpPr>
          <p:nvPr>
            <p:ph type="sldNum" idx="4294967295"/>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22</a:t>
            </a:fld>
            <a:endParaRPr b="1">
              <a:latin typeface="Open Sans"/>
              <a:ea typeface="Open Sans"/>
              <a:cs typeface="Open Sans"/>
              <a:sym typeface="Open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94BBDB-0B37-9AD9-5C23-FAF797367964}"/>
              </a:ext>
            </a:extLst>
          </p:cNvPr>
          <p:cNvSpPr txBox="1"/>
          <p:nvPr/>
        </p:nvSpPr>
        <p:spPr>
          <a:xfrm>
            <a:off x="1539240" y="960120"/>
            <a:ext cx="6195060" cy="2800767"/>
          </a:xfrm>
          <a:prstGeom prst="rect">
            <a:avLst/>
          </a:prstGeom>
          <a:noFill/>
        </p:spPr>
        <p:txBody>
          <a:bodyPr wrap="square" rtlCol="0">
            <a:spAutoFit/>
          </a:bodyPr>
          <a:lstStyle/>
          <a:p>
            <a:r>
              <a:rPr lang="en-IN" sz="8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55441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8" name="Google Shape;1048;p40"/>
          <p:cNvSpPr txBox="1">
            <a:spLocks noGrp="1"/>
          </p:cNvSpPr>
          <p:nvPr>
            <p:ph type="subTitle" idx="1"/>
          </p:nvPr>
        </p:nvSpPr>
        <p:spPr>
          <a:xfrm>
            <a:off x="4691727" y="628363"/>
            <a:ext cx="3708900" cy="27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400" b="1" dirty="0">
                <a:latin typeface="Times New Roman" panose="02020603050405020304" pitchFamily="18" charset="0"/>
                <a:cs typeface="Times New Roman" panose="02020603050405020304" pitchFamily="18" charset="0"/>
              </a:rPr>
              <a:t>INTRODUCTION</a:t>
            </a:r>
          </a:p>
          <a:p>
            <a:pPr marL="0" lvl="0" indent="0" algn="l" rtl="0">
              <a:spcBef>
                <a:spcPts val="0"/>
              </a:spcBef>
              <a:spcAft>
                <a:spcPts val="0"/>
              </a:spcAft>
              <a:buClr>
                <a:schemeClr val="dk1"/>
              </a:buClr>
              <a:buSzPts val="1100"/>
              <a:buFont typeface="Arial"/>
              <a:buNone/>
            </a:pPr>
            <a:endParaRPr lang="en-IN" sz="24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400" dirty="0">
                <a:latin typeface="Times New Roman" panose="02020603050405020304" pitchFamily="18" charset="0"/>
                <a:cs typeface="Times New Roman" panose="02020603050405020304" pitchFamily="18" charset="0"/>
              </a:rPr>
              <a:t>Developing an Analytical CRM for a bank involves creating sophisticated tools to enhance decision-making through customer data analysis. This specialized system enables banks to gain deeper insights into their customers, identify trends, and make data-driven decisions. By leveraging analytics, banks can segment customers, observe behaviors, predict future actions, and monitor changes effectively.</a:t>
            </a:r>
          </a:p>
          <a:p>
            <a:pPr marL="0" lvl="0" indent="0" algn="l" rtl="0">
              <a:spcBef>
                <a:spcPts val="0"/>
              </a:spcBef>
              <a:spcAft>
                <a:spcPts val="0"/>
              </a:spcAft>
              <a:buClr>
                <a:schemeClr val="dk1"/>
              </a:buClr>
              <a:buSzPts val="1100"/>
              <a:buFont typeface="Arial"/>
              <a:buNone/>
            </a:pPr>
            <a:endParaRPr lang="en-US"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US" sz="1400" dirty="0">
                <a:latin typeface="Times New Roman" panose="02020603050405020304" pitchFamily="18" charset="0"/>
                <a:cs typeface="Times New Roman" panose="02020603050405020304" pitchFamily="18" charset="0"/>
              </a:rPr>
              <a:t>The goal is to increase customer satisfaction and retention by tailoring offers and campaigns based on data insights. Analytical CRM is crucial for understanding customer behavior, optimizing bank operations, and fostering strong, enduring customer relationships</a:t>
            </a:r>
            <a:r>
              <a:rPr lang="en-US"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sp>
        <p:nvSpPr>
          <p:cNvPr id="1049" name="Google Shape;104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3</a:t>
            </a:fld>
            <a:endParaRPr b="1">
              <a:latin typeface="Open Sans"/>
              <a:ea typeface="Open Sans"/>
              <a:cs typeface="Open Sans"/>
              <a:sym typeface="Open Sans"/>
            </a:endParaRPr>
          </a:p>
        </p:txBody>
      </p:sp>
      <p:sp>
        <p:nvSpPr>
          <p:cNvPr id="1050" name="Google Shape;1050;p40"/>
          <p:cNvSpPr/>
          <p:nvPr/>
        </p:nvSpPr>
        <p:spPr>
          <a:xfrm rot="331906">
            <a:off x="1518581" y="465533"/>
            <a:ext cx="669639" cy="796472"/>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rot="1684466">
            <a:off x="3956361" y="186927"/>
            <a:ext cx="428407" cy="574986"/>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40"/>
          <p:cNvGrpSpPr/>
          <p:nvPr/>
        </p:nvGrpSpPr>
        <p:grpSpPr>
          <a:xfrm>
            <a:off x="951152" y="1519498"/>
            <a:ext cx="3411411" cy="3087809"/>
            <a:chOff x="1694575" y="204650"/>
            <a:chExt cx="5021950" cy="4545575"/>
          </a:xfrm>
        </p:grpSpPr>
        <p:sp>
          <p:nvSpPr>
            <p:cNvPr id="1053" name="Google Shape;1053;p40"/>
            <p:cNvSpPr/>
            <p:nvPr/>
          </p:nvSpPr>
          <p:spPr>
            <a:xfrm>
              <a:off x="1694575" y="1989050"/>
              <a:ext cx="5021950" cy="2761175"/>
            </a:xfrm>
            <a:custGeom>
              <a:avLst/>
              <a:gdLst/>
              <a:ahLst/>
              <a:cxnLst/>
              <a:rect l="l" t="t" r="r" b="b"/>
              <a:pathLst>
                <a:path w="200878" h="110447" extrusionOk="0">
                  <a:moveTo>
                    <a:pt x="100439" y="1"/>
                  </a:moveTo>
                  <a:cubicBezTo>
                    <a:pt x="44966" y="1"/>
                    <a:pt x="0" y="24718"/>
                    <a:pt x="0" y="55240"/>
                  </a:cubicBezTo>
                  <a:cubicBezTo>
                    <a:pt x="0" y="85729"/>
                    <a:pt x="44966" y="110446"/>
                    <a:pt x="100439" y="110446"/>
                  </a:cubicBezTo>
                  <a:cubicBezTo>
                    <a:pt x="155912" y="110446"/>
                    <a:pt x="200877" y="85729"/>
                    <a:pt x="200877" y="55240"/>
                  </a:cubicBezTo>
                  <a:cubicBezTo>
                    <a:pt x="200877" y="24718"/>
                    <a:pt x="155912" y="1"/>
                    <a:pt x="100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4964400" y="2738125"/>
              <a:ext cx="1145025" cy="657800"/>
            </a:xfrm>
            <a:custGeom>
              <a:avLst/>
              <a:gdLst/>
              <a:ahLst/>
              <a:cxnLst/>
              <a:rect l="l" t="t" r="r" b="b"/>
              <a:pathLst>
                <a:path w="45801" h="26312" extrusionOk="0">
                  <a:moveTo>
                    <a:pt x="29522" y="1"/>
                  </a:moveTo>
                  <a:cubicBezTo>
                    <a:pt x="29213" y="1"/>
                    <a:pt x="28905" y="76"/>
                    <a:pt x="28621" y="226"/>
                  </a:cubicBezTo>
                  <a:lnTo>
                    <a:pt x="501" y="16504"/>
                  </a:lnTo>
                  <a:cubicBezTo>
                    <a:pt x="1" y="16671"/>
                    <a:pt x="1" y="17371"/>
                    <a:pt x="501" y="17538"/>
                  </a:cubicBezTo>
                  <a:lnTo>
                    <a:pt x="15345" y="26111"/>
                  </a:lnTo>
                  <a:cubicBezTo>
                    <a:pt x="15629" y="26244"/>
                    <a:pt x="15937" y="26311"/>
                    <a:pt x="16246" y="26311"/>
                  </a:cubicBezTo>
                  <a:cubicBezTo>
                    <a:pt x="16554" y="26311"/>
                    <a:pt x="16863" y="26244"/>
                    <a:pt x="17146" y="26111"/>
                  </a:cubicBezTo>
                  <a:lnTo>
                    <a:pt x="45300" y="9833"/>
                  </a:lnTo>
                  <a:cubicBezTo>
                    <a:pt x="45800" y="9699"/>
                    <a:pt x="45800" y="8999"/>
                    <a:pt x="45300" y="8832"/>
                  </a:cubicBezTo>
                  <a:lnTo>
                    <a:pt x="30423" y="226"/>
                  </a:lnTo>
                  <a:cubicBezTo>
                    <a:pt x="30139" y="76"/>
                    <a:pt x="29830" y="1"/>
                    <a:pt x="29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2074000" y="3060025"/>
              <a:ext cx="978225" cy="561675"/>
            </a:xfrm>
            <a:custGeom>
              <a:avLst/>
              <a:gdLst/>
              <a:ahLst/>
              <a:cxnLst/>
              <a:rect l="l" t="t" r="r" b="b"/>
              <a:pathLst>
                <a:path w="39129" h="22467" extrusionOk="0">
                  <a:moveTo>
                    <a:pt x="17897" y="1"/>
                  </a:moveTo>
                  <a:cubicBezTo>
                    <a:pt x="17597" y="1"/>
                    <a:pt x="17297" y="76"/>
                    <a:pt x="17013" y="226"/>
                  </a:cubicBezTo>
                  <a:lnTo>
                    <a:pt x="468" y="9766"/>
                  </a:lnTo>
                  <a:cubicBezTo>
                    <a:pt x="1" y="9933"/>
                    <a:pt x="1" y="10600"/>
                    <a:pt x="468" y="10767"/>
                  </a:cubicBezTo>
                  <a:lnTo>
                    <a:pt x="20349" y="22241"/>
                  </a:lnTo>
                  <a:cubicBezTo>
                    <a:pt x="20616" y="22392"/>
                    <a:pt x="20916" y="22467"/>
                    <a:pt x="21220" y="22467"/>
                  </a:cubicBezTo>
                  <a:cubicBezTo>
                    <a:pt x="21525" y="22467"/>
                    <a:pt x="21833" y="22392"/>
                    <a:pt x="22117" y="22241"/>
                  </a:cubicBezTo>
                  <a:lnTo>
                    <a:pt x="38662" y="12701"/>
                  </a:lnTo>
                  <a:cubicBezTo>
                    <a:pt x="39129" y="12535"/>
                    <a:pt x="39129" y="11867"/>
                    <a:pt x="38662" y="11701"/>
                  </a:cubicBezTo>
                  <a:lnTo>
                    <a:pt x="18781" y="226"/>
                  </a:lnTo>
                  <a:cubicBezTo>
                    <a:pt x="18497" y="76"/>
                    <a:pt x="18197" y="1"/>
                    <a:pt x="17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2781175" y="2651400"/>
              <a:ext cx="979075" cy="561875"/>
            </a:xfrm>
            <a:custGeom>
              <a:avLst/>
              <a:gdLst/>
              <a:ahLst/>
              <a:cxnLst/>
              <a:rect l="l" t="t" r="r" b="b"/>
              <a:pathLst>
                <a:path w="39163" h="22475" extrusionOk="0">
                  <a:moveTo>
                    <a:pt x="17918" y="1"/>
                  </a:moveTo>
                  <a:cubicBezTo>
                    <a:pt x="17613" y="1"/>
                    <a:pt x="17313" y="76"/>
                    <a:pt x="17046" y="226"/>
                  </a:cubicBezTo>
                  <a:lnTo>
                    <a:pt x="501" y="9766"/>
                  </a:lnTo>
                  <a:cubicBezTo>
                    <a:pt x="1" y="9933"/>
                    <a:pt x="1" y="10633"/>
                    <a:pt x="501" y="10800"/>
                  </a:cubicBezTo>
                  <a:lnTo>
                    <a:pt x="20349" y="22275"/>
                  </a:lnTo>
                  <a:cubicBezTo>
                    <a:pt x="20632" y="22408"/>
                    <a:pt x="20941" y="22475"/>
                    <a:pt x="21249" y="22475"/>
                  </a:cubicBezTo>
                  <a:cubicBezTo>
                    <a:pt x="21558" y="22475"/>
                    <a:pt x="21866" y="22408"/>
                    <a:pt x="22150" y="22275"/>
                  </a:cubicBezTo>
                  <a:lnTo>
                    <a:pt x="38662" y="12701"/>
                  </a:lnTo>
                  <a:cubicBezTo>
                    <a:pt x="39162" y="12568"/>
                    <a:pt x="39162" y="11867"/>
                    <a:pt x="38662" y="11701"/>
                  </a:cubicBezTo>
                  <a:lnTo>
                    <a:pt x="18814" y="226"/>
                  </a:lnTo>
                  <a:cubicBezTo>
                    <a:pt x="18531" y="76"/>
                    <a:pt x="18222" y="1"/>
                    <a:pt x="17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3488350" y="2243600"/>
              <a:ext cx="979050" cy="561675"/>
            </a:xfrm>
            <a:custGeom>
              <a:avLst/>
              <a:gdLst/>
              <a:ahLst/>
              <a:cxnLst/>
              <a:rect l="l" t="t" r="r" b="b"/>
              <a:pathLst>
                <a:path w="39162" h="22467" extrusionOk="0">
                  <a:moveTo>
                    <a:pt x="17918" y="1"/>
                  </a:moveTo>
                  <a:cubicBezTo>
                    <a:pt x="17613" y="1"/>
                    <a:pt x="17313" y="76"/>
                    <a:pt x="17046" y="226"/>
                  </a:cubicBezTo>
                  <a:lnTo>
                    <a:pt x="501" y="9766"/>
                  </a:lnTo>
                  <a:cubicBezTo>
                    <a:pt x="1" y="9900"/>
                    <a:pt x="1" y="10600"/>
                    <a:pt x="501" y="10767"/>
                  </a:cubicBezTo>
                  <a:lnTo>
                    <a:pt x="20349" y="22242"/>
                  </a:lnTo>
                  <a:cubicBezTo>
                    <a:pt x="20632" y="22392"/>
                    <a:pt x="20941" y="22467"/>
                    <a:pt x="21249" y="22467"/>
                  </a:cubicBezTo>
                  <a:cubicBezTo>
                    <a:pt x="21558" y="22467"/>
                    <a:pt x="21866" y="22392"/>
                    <a:pt x="22150" y="22242"/>
                  </a:cubicBezTo>
                  <a:lnTo>
                    <a:pt x="38695" y="12668"/>
                  </a:lnTo>
                  <a:cubicBezTo>
                    <a:pt x="39162" y="12535"/>
                    <a:pt x="39162" y="11834"/>
                    <a:pt x="38695" y="11668"/>
                  </a:cubicBezTo>
                  <a:lnTo>
                    <a:pt x="18814" y="226"/>
                  </a:lnTo>
                  <a:cubicBezTo>
                    <a:pt x="18531" y="76"/>
                    <a:pt x="18222" y="1"/>
                    <a:pt x="17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4194700" y="1834975"/>
              <a:ext cx="979875" cy="562525"/>
            </a:xfrm>
            <a:custGeom>
              <a:avLst/>
              <a:gdLst/>
              <a:ahLst/>
              <a:cxnLst/>
              <a:rect l="l" t="t" r="r" b="b"/>
              <a:pathLst>
                <a:path w="39195" h="22501" extrusionOk="0">
                  <a:moveTo>
                    <a:pt x="17913" y="1"/>
                  </a:moveTo>
                  <a:cubicBezTo>
                    <a:pt x="17604" y="1"/>
                    <a:pt x="17296" y="76"/>
                    <a:pt x="17012" y="226"/>
                  </a:cubicBezTo>
                  <a:lnTo>
                    <a:pt x="501" y="9799"/>
                  </a:lnTo>
                  <a:cubicBezTo>
                    <a:pt x="0" y="9966"/>
                    <a:pt x="0" y="10667"/>
                    <a:pt x="501" y="10800"/>
                  </a:cubicBezTo>
                  <a:lnTo>
                    <a:pt x="20348" y="22275"/>
                  </a:lnTo>
                  <a:cubicBezTo>
                    <a:pt x="20632" y="22425"/>
                    <a:pt x="20940" y="22500"/>
                    <a:pt x="21249" y="22500"/>
                  </a:cubicBezTo>
                  <a:cubicBezTo>
                    <a:pt x="21557" y="22500"/>
                    <a:pt x="21866" y="22425"/>
                    <a:pt x="22149" y="22275"/>
                  </a:cubicBezTo>
                  <a:lnTo>
                    <a:pt x="38661" y="12735"/>
                  </a:lnTo>
                  <a:cubicBezTo>
                    <a:pt x="39195" y="12601"/>
                    <a:pt x="39195" y="11834"/>
                    <a:pt x="38661" y="11701"/>
                  </a:cubicBezTo>
                  <a:lnTo>
                    <a:pt x="18814" y="226"/>
                  </a:lnTo>
                  <a:cubicBezTo>
                    <a:pt x="18530" y="76"/>
                    <a:pt x="18222" y="1"/>
                    <a:pt x="17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4176350" y="3260375"/>
              <a:ext cx="696350" cy="366125"/>
            </a:xfrm>
            <a:custGeom>
              <a:avLst/>
              <a:gdLst/>
              <a:ahLst/>
              <a:cxnLst/>
              <a:rect l="l" t="t" r="r" b="b"/>
              <a:pathLst>
                <a:path w="27854" h="14645" extrusionOk="0">
                  <a:moveTo>
                    <a:pt x="13910" y="1"/>
                  </a:moveTo>
                  <a:cubicBezTo>
                    <a:pt x="10666" y="1"/>
                    <a:pt x="7422" y="718"/>
                    <a:pt x="4937" y="2152"/>
                  </a:cubicBezTo>
                  <a:cubicBezTo>
                    <a:pt x="0" y="5021"/>
                    <a:pt x="0" y="9658"/>
                    <a:pt x="4937" y="12493"/>
                  </a:cubicBezTo>
                  <a:cubicBezTo>
                    <a:pt x="7422" y="13927"/>
                    <a:pt x="10666" y="14644"/>
                    <a:pt x="13910" y="14644"/>
                  </a:cubicBezTo>
                  <a:cubicBezTo>
                    <a:pt x="17154" y="14644"/>
                    <a:pt x="20398" y="13927"/>
                    <a:pt x="22883" y="12493"/>
                  </a:cubicBezTo>
                  <a:cubicBezTo>
                    <a:pt x="27820" y="9658"/>
                    <a:pt x="27854" y="5021"/>
                    <a:pt x="22883" y="2152"/>
                  </a:cubicBezTo>
                  <a:cubicBezTo>
                    <a:pt x="20398" y="718"/>
                    <a:pt x="17154" y="1"/>
                    <a:pt x="13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4640850" y="3475525"/>
              <a:ext cx="695525" cy="366125"/>
            </a:xfrm>
            <a:custGeom>
              <a:avLst/>
              <a:gdLst/>
              <a:ahLst/>
              <a:cxnLst/>
              <a:rect l="l" t="t" r="r" b="b"/>
              <a:pathLst>
                <a:path w="27821" h="14645" extrusionOk="0">
                  <a:moveTo>
                    <a:pt x="13910" y="1"/>
                  </a:moveTo>
                  <a:cubicBezTo>
                    <a:pt x="10666" y="1"/>
                    <a:pt x="7422" y="718"/>
                    <a:pt x="4937" y="2152"/>
                  </a:cubicBezTo>
                  <a:cubicBezTo>
                    <a:pt x="0" y="5021"/>
                    <a:pt x="0" y="9658"/>
                    <a:pt x="4937" y="12493"/>
                  </a:cubicBezTo>
                  <a:cubicBezTo>
                    <a:pt x="7422" y="13927"/>
                    <a:pt x="10666" y="14645"/>
                    <a:pt x="13910" y="14645"/>
                  </a:cubicBezTo>
                  <a:cubicBezTo>
                    <a:pt x="17154" y="14645"/>
                    <a:pt x="20398" y="13927"/>
                    <a:pt x="22883" y="12493"/>
                  </a:cubicBezTo>
                  <a:cubicBezTo>
                    <a:pt x="27820" y="9658"/>
                    <a:pt x="27820" y="5021"/>
                    <a:pt x="22883" y="2152"/>
                  </a:cubicBezTo>
                  <a:cubicBezTo>
                    <a:pt x="20398" y="718"/>
                    <a:pt x="17154" y="1"/>
                    <a:pt x="13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6187775" y="2354775"/>
              <a:ext cx="304425" cy="590825"/>
            </a:xfrm>
            <a:custGeom>
              <a:avLst/>
              <a:gdLst/>
              <a:ahLst/>
              <a:cxnLst/>
              <a:rect l="l" t="t" r="r" b="b"/>
              <a:pathLst>
                <a:path w="12177" h="23633" extrusionOk="0">
                  <a:moveTo>
                    <a:pt x="9025" y="0"/>
                  </a:moveTo>
                  <a:cubicBezTo>
                    <a:pt x="6683" y="0"/>
                    <a:pt x="2301" y="2846"/>
                    <a:pt x="1035" y="9822"/>
                  </a:cubicBezTo>
                  <a:cubicBezTo>
                    <a:pt x="1" y="15426"/>
                    <a:pt x="1035" y="21898"/>
                    <a:pt x="1035" y="21898"/>
                  </a:cubicBezTo>
                  <a:lnTo>
                    <a:pt x="4004" y="23632"/>
                  </a:lnTo>
                  <a:cubicBezTo>
                    <a:pt x="4104" y="16294"/>
                    <a:pt x="6405" y="10490"/>
                    <a:pt x="8540" y="7821"/>
                  </a:cubicBezTo>
                  <a:cubicBezTo>
                    <a:pt x="12176" y="3351"/>
                    <a:pt x="11776" y="983"/>
                    <a:pt x="9841" y="149"/>
                  </a:cubicBezTo>
                  <a:cubicBezTo>
                    <a:pt x="9614" y="51"/>
                    <a:pt x="9338" y="0"/>
                    <a:pt x="9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6227800" y="2383025"/>
              <a:ext cx="177575" cy="479175"/>
            </a:xfrm>
            <a:custGeom>
              <a:avLst/>
              <a:gdLst/>
              <a:ahLst/>
              <a:cxnLst/>
              <a:rect l="l" t="t" r="r" b="b"/>
              <a:pathLst>
                <a:path w="7103" h="19167" extrusionOk="0">
                  <a:moveTo>
                    <a:pt x="6855" y="0"/>
                  </a:moveTo>
                  <a:cubicBezTo>
                    <a:pt x="6817" y="0"/>
                    <a:pt x="6776" y="16"/>
                    <a:pt x="6739" y="53"/>
                  </a:cubicBezTo>
                  <a:cubicBezTo>
                    <a:pt x="3237" y="3289"/>
                    <a:pt x="1" y="11461"/>
                    <a:pt x="902" y="19000"/>
                  </a:cubicBezTo>
                  <a:cubicBezTo>
                    <a:pt x="902" y="19100"/>
                    <a:pt x="968" y="19167"/>
                    <a:pt x="1035" y="19167"/>
                  </a:cubicBezTo>
                  <a:lnTo>
                    <a:pt x="1068" y="19167"/>
                  </a:lnTo>
                  <a:cubicBezTo>
                    <a:pt x="1168" y="19167"/>
                    <a:pt x="1235" y="19066"/>
                    <a:pt x="1235" y="18966"/>
                  </a:cubicBezTo>
                  <a:cubicBezTo>
                    <a:pt x="368" y="11528"/>
                    <a:pt x="3537" y="3489"/>
                    <a:pt x="6973" y="320"/>
                  </a:cubicBezTo>
                  <a:cubicBezTo>
                    <a:pt x="7102" y="190"/>
                    <a:pt x="6990" y="0"/>
                    <a:pt x="6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6239475" y="2525675"/>
              <a:ext cx="346125" cy="517500"/>
            </a:xfrm>
            <a:custGeom>
              <a:avLst/>
              <a:gdLst/>
              <a:ahLst/>
              <a:cxnLst/>
              <a:rect l="l" t="t" r="r" b="b"/>
              <a:pathLst>
                <a:path w="13845" h="20700" extrusionOk="0">
                  <a:moveTo>
                    <a:pt x="11189" y="1"/>
                  </a:moveTo>
                  <a:cubicBezTo>
                    <a:pt x="11097" y="1"/>
                    <a:pt x="11003" y="6"/>
                    <a:pt x="10909" y="18"/>
                  </a:cubicBezTo>
                  <a:cubicBezTo>
                    <a:pt x="9975" y="51"/>
                    <a:pt x="9074" y="718"/>
                    <a:pt x="8307" y="1252"/>
                  </a:cubicBezTo>
                  <a:cubicBezTo>
                    <a:pt x="7573" y="1752"/>
                    <a:pt x="6973" y="2486"/>
                    <a:pt x="6105" y="2786"/>
                  </a:cubicBezTo>
                  <a:cubicBezTo>
                    <a:pt x="5005" y="3187"/>
                    <a:pt x="3503" y="2953"/>
                    <a:pt x="2736" y="4087"/>
                  </a:cubicBezTo>
                  <a:cubicBezTo>
                    <a:pt x="2102" y="5088"/>
                    <a:pt x="2569" y="6189"/>
                    <a:pt x="2636" y="7256"/>
                  </a:cubicBezTo>
                  <a:cubicBezTo>
                    <a:pt x="2736" y="8957"/>
                    <a:pt x="1135" y="9591"/>
                    <a:pt x="334" y="10825"/>
                  </a:cubicBezTo>
                  <a:cubicBezTo>
                    <a:pt x="101" y="11226"/>
                    <a:pt x="1" y="11693"/>
                    <a:pt x="68" y="12160"/>
                  </a:cubicBezTo>
                  <a:cubicBezTo>
                    <a:pt x="68" y="12960"/>
                    <a:pt x="268" y="13761"/>
                    <a:pt x="568" y="14495"/>
                  </a:cubicBezTo>
                  <a:cubicBezTo>
                    <a:pt x="935" y="15262"/>
                    <a:pt x="1369" y="16029"/>
                    <a:pt x="1836" y="16763"/>
                  </a:cubicBezTo>
                  <a:cubicBezTo>
                    <a:pt x="1869" y="16796"/>
                    <a:pt x="8474" y="20599"/>
                    <a:pt x="8540" y="20632"/>
                  </a:cubicBezTo>
                  <a:cubicBezTo>
                    <a:pt x="8615" y="20680"/>
                    <a:pt x="8710" y="20700"/>
                    <a:pt x="8816" y="20700"/>
                  </a:cubicBezTo>
                  <a:cubicBezTo>
                    <a:pt x="9236" y="20700"/>
                    <a:pt x="9835" y="20392"/>
                    <a:pt x="10075" y="20232"/>
                  </a:cubicBezTo>
                  <a:cubicBezTo>
                    <a:pt x="10609" y="19898"/>
                    <a:pt x="11042" y="19398"/>
                    <a:pt x="11342" y="18831"/>
                  </a:cubicBezTo>
                  <a:cubicBezTo>
                    <a:pt x="11676" y="18197"/>
                    <a:pt x="11809" y="17463"/>
                    <a:pt x="11709" y="16763"/>
                  </a:cubicBezTo>
                  <a:cubicBezTo>
                    <a:pt x="11643" y="16396"/>
                    <a:pt x="11576" y="15996"/>
                    <a:pt x="11476" y="15629"/>
                  </a:cubicBezTo>
                  <a:lnTo>
                    <a:pt x="11176" y="14528"/>
                  </a:lnTo>
                  <a:cubicBezTo>
                    <a:pt x="11076" y="14194"/>
                    <a:pt x="11009" y="13827"/>
                    <a:pt x="11042" y="13461"/>
                  </a:cubicBezTo>
                  <a:cubicBezTo>
                    <a:pt x="11176" y="12727"/>
                    <a:pt x="11843" y="12193"/>
                    <a:pt x="12443" y="11793"/>
                  </a:cubicBezTo>
                  <a:cubicBezTo>
                    <a:pt x="13044" y="11359"/>
                    <a:pt x="13811" y="10659"/>
                    <a:pt x="13844" y="9758"/>
                  </a:cubicBezTo>
                  <a:cubicBezTo>
                    <a:pt x="13811" y="9057"/>
                    <a:pt x="13544" y="8424"/>
                    <a:pt x="13110" y="7890"/>
                  </a:cubicBezTo>
                  <a:cubicBezTo>
                    <a:pt x="12677" y="7323"/>
                    <a:pt x="12176" y="6856"/>
                    <a:pt x="11809" y="6255"/>
                  </a:cubicBezTo>
                  <a:cubicBezTo>
                    <a:pt x="11509" y="5855"/>
                    <a:pt x="11376" y="5355"/>
                    <a:pt x="11409" y="4854"/>
                  </a:cubicBezTo>
                  <a:cubicBezTo>
                    <a:pt x="11442" y="4554"/>
                    <a:pt x="11543" y="4254"/>
                    <a:pt x="11709" y="3987"/>
                  </a:cubicBezTo>
                  <a:cubicBezTo>
                    <a:pt x="12076" y="3453"/>
                    <a:pt x="12410" y="2886"/>
                    <a:pt x="12710" y="2286"/>
                  </a:cubicBezTo>
                  <a:cubicBezTo>
                    <a:pt x="12977" y="1685"/>
                    <a:pt x="12877" y="952"/>
                    <a:pt x="12443" y="418"/>
                  </a:cubicBezTo>
                  <a:cubicBezTo>
                    <a:pt x="12082" y="140"/>
                    <a:pt x="11651" y="1"/>
                    <a:pt x="11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6346225" y="2553475"/>
              <a:ext cx="160275" cy="433825"/>
            </a:xfrm>
            <a:custGeom>
              <a:avLst/>
              <a:gdLst/>
              <a:ahLst/>
              <a:cxnLst/>
              <a:rect l="l" t="t" r="r" b="b"/>
              <a:pathLst>
                <a:path w="6411" h="17353" extrusionOk="0">
                  <a:moveTo>
                    <a:pt x="6176" y="0"/>
                  </a:moveTo>
                  <a:cubicBezTo>
                    <a:pt x="6142" y="0"/>
                    <a:pt x="6106" y="12"/>
                    <a:pt x="6072" y="40"/>
                  </a:cubicBezTo>
                  <a:cubicBezTo>
                    <a:pt x="3570" y="2275"/>
                    <a:pt x="1" y="10080"/>
                    <a:pt x="134" y="17185"/>
                  </a:cubicBezTo>
                  <a:cubicBezTo>
                    <a:pt x="134" y="17285"/>
                    <a:pt x="234" y="17352"/>
                    <a:pt x="334" y="17352"/>
                  </a:cubicBezTo>
                  <a:cubicBezTo>
                    <a:pt x="401" y="17352"/>
                    <a:pt x="501" y="17285"/>
                    <a:pt x="501" y="17185"/>
                  </a:cubicBezTo>
                  <a:cubicBezTo>
                    <a:pt x="368" y="10147"/>
                    <a:pt x="3837" y="2508"/>
                    <a:pt x="6305" y="307"/>
                  </a:cubicBezTo>
                  <a:cubicBezTo>
                    <a:pt x="6411" y="174"/>
                    <a:pt x="6307" y="0"/>
                    <a:pt x="6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380425" y="2753725"/>
              <a:ext cx="138275" cy="26750"/>
            </a:xfrm>
            <a:custGeom>
              <a:avLst/>
              <a:gdLst/>
              <a:ahLst/>
              <a:cxnLst/>
              <a:rect l="l" t="t" r="r" b="b"/>
              <a:pathLst>
                <a:path w="5531" h="1070" extrusionOk="0">
                  <a:moveTo>
                    <a:pt x="5359" y="0"/>
                  </a:moveTo>
                  <a:cubicBezTo>
                    <a:pt x="5352" y="0"/>
                    <a:pt x="5345" y="1"/>
                    <a:pt x="5337" y="2"/>
                  </a:cubicBezTo>
                  <a:cubicBezTo>
                    <a:pt x="3603" y="69"/>
                    <a:pt x="1835" y="302"/>
                    <a:pt x="134" y="736"/>
                  </a:cubicBezTo>
                  <a:cubicBezTo>
                    <a:pt x="34" y="736"/>
                    <a:pt x="0" y="836"/>
                    <a:pt x="0" y="936"/>
                  </a:cubicBezTo>
                  <a:cubicBezTo>
                    <a:pt x="34" y="1036"/>
                    <a:pt x="100" y="1070"/>
                    <a:pt x="200" y="1070"/>
                  </a:cubicBezTo>
                  <a:lnTo>
                    <a:pt x="234" y="1070"/>
                  </a:lnTo>
                  <a:cubicBezTo>
                    <a:pt x="1902" y="636"/>
                    <a:pt x="3636" y="402"/>
                    <a:pt x="5337" y="369"/>
                  </a:cubicBezTo>
                  <a:cubicBezTo>
                    <a:pt x="5345" y="370"/>
                    <a:pt x="5352" y="371"/>
                    <a:pt x="5359" y="371"/>
                  </a:cubicBezTo>
                  <a:cubicBezTo>
                    <a:pt x="5530" y="371"/>
                    <a:pt x="5530" y="0"/>
                    <a:pt x="5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1831375" y="2504325"/>
              <a:ext cx="463650" cy="563025"/>
            </a:xfrm>
            <a:custGeom>
              <a:avLst/>
              <a:gdLst/>
              <a:ahLst/>
              <a:cxnLst/>
              <a:rect l="l" t="t" r="r" b="b"/>
              <a:pathLst>
                <a:path w="18546" h="22521" extrusionOk="0">
                  <a:moveTo>
                    <a:pt x="5477" y="0"/>
                  </a:moveTo>
                  <a:cubicBezTo>
                    <a:pt x="2358" y="0"/>
                    <a:pt x="1" y="2525"/>
                    <a:pt x="3101" y="5341"/>
                  </a:cubicBezTo>
                  <a:cubicBezTo>
                    <a:pt x="6737" y="8644"/>
                    <a:pt x="13542" y="12680"/>
                    <a:pt x="15043" y="22520"/>
                  </a:cubicBezTo>
                  <a:lnTo>
                    <a:pt x="17979" y="22020"/>
                  </a:lnTo>
                  <a:cubicBezTo>
                    <a:pt x="17979" y="22020"/>
                    <a:pt x="18546" y="15816"/>
                    <a:pt x="16511" y="10478"/>
                  </a:cubicBezTo>
                  <a:cubicBezTo>
                    <a:pt x="14476" y="5141"/>
                    <a:pt x="10940" y="1372"/>
                    <a:pt x="7137" y="238"/>
                  </a:cubicBezTo>
                  <a:cubicBezTo>
                    <a:pt x="6577" y="76"/>
                    <a:pt x="6016" y="0"/>
                    <a:pt x="5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1831375" y="2504325"/>
              <a:ext cx="463650" cy="563025"/>
            </a:xfrm>
            <a:custGeom>
              <a:avLst/>
              <a:gdLst/>
              <a:ahLst/>
              <a:cxnLst/>
              <a:rect l="l" t="t" r="r" b="b"/>
              <a:pathLst>
                <a:path w="18546" h="22521" extrusionOk="0">
                  <a:moveTo>
                    <a:pt x="5477" y="0"/>
                  </a:moveTo>
                  <a:cubicBezTo>
                    <a:pt x="2358" y="0"/>
                    <a:pt x="1" y="2525"/>
                    <a:pt x="3101" y="5341"/>
                  </a:cubicBezTo>
                  <a:cubicBezTo>
                    <a:pt x="6737" y="8644"/>
                    <a:pt x="13542" y="12680"/>
                    <a:pt x="15043" y="22520"/>
                  </a:cubicBezTo>
                  <a:lnTo>
                    <a:pt x="17979" y="22020"/>
                  </a:lnTo>
                  <a:cubicBezTo>
                    <a:pt x="17979" y="22020"/>
                    <a:pt x="18546" y="15816"/>
                    <a:pt x="16511" y="10478"/>
                  </a:cubicBezTo>
                  <a:cubicBezTo>
                    <a:pt x="14476" y="5141"/>
                    <a:pt x="10940" y="1372"/>
                    <a:pt x="7137" y="238"/>
                  </a:cubicBezTo>
                  <a:cubicBezTo>
                    <a:pt x="6577" y="76"/>
                    <a:pt x="6016" y="0"/>
                    <a:pt x="5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1961425" y="2551075"/>
              <a:ext cx="315250" cy="475400"/>
            </a:xfrm>
            <a:custGeom>
              <a:avLst/>
              <a:gdLst/>
              <a:ahLst/>
              <a:cxnLst/>
              <a:rect l="l" t="t" r="r" b="b"/>
              <a:pathLst>
                <a:path w="12610" h="19016" extrusionOk="0">
                  <a:moveTo>
                    <a:pt x="220" y="1"/>
                  </a:moveTo>
                  <a:cubicBezTo>
                    <a:pt x="148" y="1"/>
                    <a:pt x="77" y="38"/>
                    <a:pt x="34" y="102"/>
                  </a:cubicBezTo>
                  <a:cubicBezTo>
                    <a:pt x="1" y="202"/>
                    <a:pt x="34" y="336"/>
                    <a:pt x="134" y="403"/>
                  </a:cubicBezTo>
                  <a:cubicBezTo>
                    <a:pt x="234" y="469"/>
                    <a:pt x="10975" y="6607"/>
                    <a:pt x="12176" y="18816"/>
                  </a:cubicBezTo>
                  <a:cubicBezTo>
                    <a:pt x="12176" y="18916"/>
                    <a:pt x="12276" y="18983"/>
                    <a:pt x="12376" y="19016"/>
                  </a:cubicBezTo>
                  <a:lnTo>
                    <a:pt x="12410" y="18983"/>
                  </a:lnTo>
                  <a:cubicBezTo>
                    <a:pt x="12510" y="18983"/>
                    <a:pt x="12610" y="18882"/>
                    <a:pt x="12576" y="18782"/>
                  </a:cubicBezTo>
                  <a:cubicBezTo>
                    <a:pt x="11376" y="6340"/>
                    <a:pt x="434" y="102"/>
                    <a:pt x="334" y="36"/>
                  </a:cubicBezTo>
                  <a:cubicBezTo>
                    <a:pt x="299" y="12"/>
                    <a:pt x="259" y="1"/>
                    <a:pt x="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1803825" y="2830900"/>
              <a:ext cx="502050" cy="526225"/>
            </a:xfrm>
            <a:custGeom>
              <a:avLst/>
              <a:gdLst/>
              <a:ahLst/>
              <a:cxnLst/>
              <a:rect l="l" t="t" r="r" b="b"/>
              <a:pathLst>
                <a:path w="20082" h="21049" extrusionOk="0">
                  <a:moveTo>
                    <a:pt x="4147" y="1"/>
                  </a:moveTo>
                  <a:cubicBezTo>
                    <a:pt x="3010" y="1"/>
                    <a:pt x="1997" y="324"/>
                    <a:pt x="1368" y="1118"/>
                  </a:cubicBezTo>
                  <a:cubicBezTo>
                    <a:pt x="0" y="2886"/>
                    <a:pt x="3236" y="4687"/>
                    <a:pt x="5237" y="5688"/>
                  </a:cubicBezTo>
                  <a:cubicBezTo>
                    <a:pt x="6238" y="6222"/>
                    <a:pt x="6405" y="7189"/>
                    <a:pt x="5904" y="8190"/>
                  </a:cubicBezTo>
                  <a:cubicBezTo>
                    <a:pt x="5638" y="8757"/>
                    <a:pt x="5271" y="9291"/>
                    <a:pt x="5004" y="9858"/>
                  </a:cubicBezTo>
                  <a:cubicBezTo>
                    <a:pt x="4704" y="10425"/>
                    <a:pt x="4637" y="11092"/>
                    <a:pt x="4770" y="11726"/>
                  </a:cubicBezTo>
                  <a:cubicBezTo>
                    <a:pt x="5037" y="12593"/>
                    <a:pt x="5971" y="13127"/>
                    <a:pt x="6872" y="13327"/>
                  </a:cubicBezTo>
                  <a:cubicBezTo>
                    <a:pt x="7739" y="13527"/>
                    <a:pt x="8706" y="13527"/>
                    <a:pt x="9574" y="13794"/>
                  </a:cubicBezTo>
                  <a:cubicBezTo>
                    <a:pt x="10308" y="13994"/>
                    <a:pt x="10941" y="14494"/>
                    <a:pt x="11308" y="15162"/>
                  </a:cubicBezTo>
                  <a:cubicBezTo>
                    <a:pt x="11575" y="15895"/>
                    <a:pt x="11709" y="16696"/>
                    <a:pt x="11742" y="17463"/>
                  </a:cubicBezTo>
                  <a:cubicBezTo>
                    <a:pt x="11975" y="19331"/>
                    <a:pt x="13143" y="20299"/>
                    <a:pt x="14411" y="20799"/>
                  </a:cubicBezTo>
                  <a:cubicBezTo>
                    <a:pt x="14848" y="20978"/>
                    <a:pt x="15365" y="21048"/>
                    <a:pt x="15905" y="21048"/>
                  </a:cubicBezTo>
                  <a:cubicBezTo>
                    <a:pt x="16971" y="21048"/>
                    <a:pt x="18128" y="20776"/>
                    <a:pt x="18947" y="20532"/>
                  </a:cubicBezTo>
                  <a:cubicBezTo>
                    <a:pt x="19347" y="20198"/>
                    <a:pt x="19481" y="20499"/>
                    <a:pt x="19548" y="19998"/>
                  </a:cubicBezTo>
                  <a:cubicBezTo>
                    <a:pt x="19814" y="16629"/>
                    <a:pt x="19981" y="13294"/>
                    <a:pt x="19948" y="9924"/>
                  </a:cubicBezTo>
                  <a:cubicBezTo>
                    <a:pt x="19948" y="8824"/>
                    <a:pt x="20081" y="7056"/>
                    <a:pt x="19247" y="6322"/>
                  </a:cubicBezTo>
                  <a:cubicBezTo>
                    <a:pt x="18480" y="5621"/>
                    <a:pt x="17880" y="5421"/>
                    <a:pt x="17413" y="4354"/>
                  </a:cubicBezTo>
                  <a:cubicBezTo>
                    <a:pt x="16610" y="2463"/>
                    <a:pt x="15847" y="1658"/>
                    <a:pt x="14578" y="1658"/>
                  </a:cubicBezTo>
                  <a:cubicBezTo>
                    <a:pt x="14213" y="1658"/>
                    <a:pt x="13806" y="1725"/>
                    <a:pt x="13343" y="1852"/>
                  </a:cubicBezTo>
                  <a:cubicBezTo>
                    <a:pt x="12770" y="2024"/>
                    <a:pt x="12181" y="2109"/>
                    <a:pt x="11596" y="2109"/>
                  </a:cubicBezTo>
                  <a:cubicBezTo>
                    <a:pt x="10477" y="2109"/>
                    <a:pt x="9370" y="1798"/>
                    <a:pt x="8406" y="1185"/>
                  </a:cubicBezTo>
                  <a:cubicBezTo>
                    <a:pt x="7120" y="487"/>
                    <a:pt x="5540" y="1"/>
                    <a:pt x="4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1895225" y="2868650"/>
              <a:ext cx="408975" cy="377375"/>
            </a:xfrm>
            <a:custGeom>
              <a:avLst/>
              <a:gdLst/>
              <a:ahLst/>
              <a:cxnLst/>
              <a:rect l="l" t="t" r="r" b="b"/>
              <a:pathLst>
                <a:path w="16359" h="15095" extrusionOk="0">
                  <a:moveTo>
                    <a:pt x="322" y="1"/>
                  </a:moveTo>
                  <a:cubicBezTo>
                    <a:pt x="96" y="1"/>
                    <a:pt x="1" y="347"/>
                    <a:pt x="247" y="409"/>
                  </a:cubicBezTo>
                  <a:cubicBezTo>
                    <a:pt x="347" y="442"/>
                    <a:pt x="7285" y="2844"/>
                    <a:pt x="12189" y="8615"/>
                  </a:cubicBezTo>
                  <a:cubicBezTo>
                    <a:pt x="11002" y="8250"/>
                    <a:pt x="9774" y="8072"/>
                    <a:pt x="8546" y="8072"/>
                  </a:cubicBezTo>
                  <a:cubicBezTo>
                    <a:pt x="7080" y="8072"/>
                    <a:pt x="5614" y="8325"/>
                    <a:pt x="4217" y="8815"/>
                  </a:cubicBezTo>
                  <a:cubicBezTo>
                    <a:pt x="4016" y="8901"/>
                    <a:pt x="4111" y="9209"/>
                    <a:pt x="4290" y="9209"/>
                  </a:cubicBezTo>
                  <a:cubicBezTo>
                    <a:pt x="4319" y="9209"/>
                    <a:pt x="4351" y="9200"/>
                    <a:pt x="4383" y="9182"/>
                  </a:cubicBezTo>
                  <a:cubicBezTo>
                    <a:pt x="5734" y="8731"/>
                    <a:pt x="7135" y="8506"/>
                    <a:pt x="8536" y="8506"/>
                  </a:cubicBezTo>
                  <a:cubicBezTo>
                    <a:pt x="9937" y="8506"/>
                    <a:pt x="11338" y="8731"/>
                    <a:pt x="12689" y="9182"/>
                  </a:cubicBezTo>
                  <a:cubicBezTo>
                    <a:pt x="14090" y="10916"/>
                    <a:pt x="15191" y="12851"/>
                    <a:pt x="15925" y="14952"/>
                  </a:cubicBezTo>
                  <a:cubicBezTo>
                    <a:pt x="15952" y="15035"/>
                    <a:pt x="16048" y="15095"/>
                    <a:pt x="16136" y="15095"/>
                  </a:cubicBezTo>
                  <a:cubicBezTo>
                    <a:pt x="16155" y="15095"/>
                    <a:pt x="16174" y="15092"/>
                    <a:pt x="16192" y="15086"/>
                  </a:cubicBezTo>
                  <a:cubicBezTo>
                    <a:pt x="16292" y="15053"/>
                    <a:pt x="16359" y="14919"/>
                    <a:pt x="16325" y="14819"/>
                  </a:cubicBezTo>
                  <a:cubicBezTo>
                    <a:pt x="15558" y="12684"/>
                    <a:pt x="14457" y="10716"/>
                    <a:pt x="13023" y="8948"/>
                  </a:cubicBezTo>
                  <a:cubicBezTo>
                    <a:pt x="13023" y="8915"/>
                    <a:pt x="12989" y="8881"/>
                    <a:pt x="12956" y="8848"/>
                  </a:cubicBezTo>
                  <a:cubicBezTo>
                    <a:pt x="12422" y="8181"/>
                    <a:pt x="11822" y="7547"/>
                    <a:pt x="11222" y="6947"/>
                  </a:cubicBezTo>
                  <a:cubicBezTo>
                    <a:pt x="11055" y="5379"/>
                    <a:pt x="11088" y="3778"/>
                    <a:pt x="11322" y="2210"/>
                  </a:cubicBezTo>
                  <a:cubicBezTo>
                    <a:pt x="11355" y="2110"/>
                    <a:pt x="11255" y="1976"/>
                    <a:pt x="11155" y="1976"/>
                  </a:cubicBezTo>
                  <a:cubicBezTo>
                    <a:pt x="11138" y="1971"/>
                    <a:pt x="11119" y="1968"/>
                    <a:pt x="11101" y="1968"/>
                  </a:cubicBezTo>
                  <a:cubicBezTo>
                    <a:pt x="11013" y="1968"/>
                    <a:pt x="10921" y="2033"/>
                    <a:pt x="10921" y="2143"/>
                  </a:cubicBezTo>
                  <a:cubicBezTo>
                    <a:pt x="10688" y="3578"/>
                    <a:pt x="10621" y="5045"/>
                    <a:pt x="10755" y="6480"/>
                  </a:cubicBezTo>
                  <a:cubicBezTo>
                    <a:pt x="7752" y="3678"/>
                    <a:pt x="4217" y="1476"/>
                    <a:pt x="380" y="8"/>
                  </a:cubicBezTo>
                  <a:cubicBezTo>
                    <a:pt x="360" y="3"/>
                    <a:pt x="340" y="1"/>
                    <a:pt x="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2830375" y="581925"/>
              <a:ext cx="425925" cy="321475"/>
            </a:xfrm>
            <a:custGeom>
              <a:avLst/>
              <a:gdLst/>
              <a:ahLst/>
              <a:cxnLst/>
              <a:rect l="l" t="t" r="r" b="b"/>
              <a:pathLst>
                <a:path w="17037" h="12859" extrusionOk="0">
                  <a:moveTo>
                    <a:pt x="7890" y="0"/>
                  </a:moveTo>
                  <a:cubicBezTo>
                    <a:pt x="7453" y="0"/>
                    <a:pt x="6961" y="143"/>
                    <a:pt x="6439" y="446"/>
                  </a:cubicBezTo>
                  <a:cubicBezTo>
                    <a:pt x="4504" y="1680"/>
                    <a:pt x="3303" y="3781"/>
                    <a:pt x="3170" y="6083"/>
                  </a:cubicBezTo>
                  <a:lnTo>
                    <a:pt x="3170" y="7250"/>
                  </a:lnTo>
                  <a:cubicBezTo>
                    <a:pt x="3170" y="7717"/>
                    <a:pt x="3270" y="8184"/>
                    <a:pt x="3470" y="8618"/>
                  </a:cubicBezTo>
                  <a:lnTo>
                    <a:pt x="1202" y="9919"/>
                  </a:lnTo>
                  <a:cubicBezTo>
                    <a:pt x="501" y="10353"/>
                    <a:pt x="34" y="11153"/>
                    <a:pt x="1" y="11987"/>
                  </a:cubicBezTo>
                  <a:cubicBezTo>
                    <a:pt x="1" y="12532"/>
                    <a:pt x="270" y="12858"/>
                    <a:pt x="665" y="12858"/>
                  </a:cubicBezTo>
                  <a:cubicBezTo>
                    <a:pt x="826" y="12858"/>
                    <a:pt x="1008" y="12804"/>
                    <a:pt x="1202" y="12688"/>
                  </a:cubicBezTo>
                  <a:lnTo>
                    <a:pt x="15812" y="4248"/>
                  </a:lnTo>
                  <a:cubicBezTo>
                    <a:pt x="16513" y="3781"/>
                    <a:pt x="16946" y="3014"/>
                    <a:pt x="17013" y="2180"/>
                  </a:cubicBezTo>
                  <a:cubicBezTo>
                    <a:pt x="17037" y="1608"/>
                    <a:pt x="16754" y="1291"/>
                    <a:pt x="16347" y="1291"/>
                  </a:cubicBezTo>
                  <a:cubicBezTo>
                    <a:pt x="16185" y="1291"/>
                    <a:pt x="16002" y="1342"/>
                    <a:pt x="15812" y="1446"/>
                  </a:cubicBezTo>
                  <a:lnTo>
                    <a:pt x="13144" y="3014"/>
                  </a:lnTo>
                  <a:cubicBezTo>
                    <a:pt x="13144" y="2881"/>
                    <a:pt x="13144" y="2781"/>
                    <a:pt x="13144" y="2647"/>
                  </a:cubicBezTo>
                  <a:lnTo>
                    <a:pt x="13144" y="1880"/>
                  </a:lnTo>
                  <a:cubicBezTo>
                    <a:pt x="13144" y="886"/>
                    <a:pt x="12657" y="312"/>
                    <a:pt x="11946" y="312"/>
                  </a:cubicBezTo>
                  <a:cubicBezTo>
                    <a:pt x="11654" y="312"/>
                    <a:pt x="11325" y="409"/>
                    <a:pt x="10975" y="612"/>
                  </a:cubicBezTo>
                  <a:cubicBezTo>
                    <a:pt x="10442" y="946"/>
                    <a:pt x="10008" y="1380"/>
                    <a:pt x="9674" y="1880"/>
                  </a:cubicBezTo>
                  <a:cubicBezTo>
                    <a:pt x="9537" y="688"/>
                    <a:pt x="8848" y="0"/>
                    <a:pt x="7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2312525" y="307325"/>
              <a:ext cx="516800" cy="492100"/>
            </a:xfrm>
            <a:custGeom>
              <a:avLst/>
              <a:gdLst/>
              <a:ahLst/>
              <a:cxnLst/>
              <a:rect l="l" t="t" r="r" b="b"/>
              <a:pathLst>
                <a:path w="20672" h="19684" extrusionOk="0">
                  <a:moveTo>
                    <a:pt x="15038" y="0"/>
                  </a:moveTo>
                  <a:cubicBezTo>
                    <a:pt x="14393" y="0"/>
                    <a:pt x="13659" y="219"/>
                    <a:pt x="12909" y="655"/>
                  </a:cubicBezTo>
                  <a:cubicBezTo>
                    <a:pt x="10674" y="1956"/>
                    <a:pt x="8840" y="5125"/>
                    <a:pt x="8840" y="7727"/>
                  </a:cubicBezTo>
                  <a:lnTo>
                    <a:pt x="8840" y="8194"/>
                  </a:lnTo>
                  <a:cubicBezTo>
                    <a:pt x="8628" y="8127"/>
                    <a:pt x="8410" y="8094"/>
                    <a:pt x="8191" y="8094"/>
                  </a:cubicBezTo>
                  <a:cubicBezTo>
                    <a:pt x="7754" y="8094"/>
                    <a:pt x="7316" y="8227"/>
                    <a:pt x="6938" y="8494"/>
                  </a:cubicBezTo>
                  <a:cubicBezTo>
                    <a:pt x="5237" y="9595"/>
                    <a:pt x="4136" y="11496"/>
                    <a:pt x="4036" y="13564"/>
                  </a:cubicBezTo>
                  <a:lnTo>
                    <a:pt x="4036" y="13765"/>
                  </a:lnTo>
                  <a:lnTo>
                    <a:pt x="1935" y="14965"/>
                  </a:lnTo>
                  <a:cubicBezTo>
                    <a:pt x="801" y="15699"/>
                    <a:pt x="100" y="16934"/>
                    <a:pt x="0" y="18301"/>
                  </a:cubicBezTo>
                  <a:cubicBezTo>
                    <a:pt x="0" y="19188"/>
                    <a:pt x="425" y="19683"/>
                    <a:pt x="1046" y="19683"/>
                  </a:cubicBezTo>
                  <a:cubicBezTo>
                    <a:pt x="1312" y="19683"/>
                    <a:pt x="1614" y="19592"/>
                    <a:pt x="1935" y="19402"/>
                  </a:cubicBezTo>
                  <a:lnTo>
                    <a:pt x="18713" y="9728"/>
                  </a:lnTo>
                  <a:cubicBezTo>
                    <a:pt x="19848" y="8994"/>
                    <a:pt x="20581" y="7760"/>
                    <a:pt x="20648" y="6393"/>
                  </a:cubicBezTo>
                  <a:cubicBezTo>
                    <a:pt x="20672" y="5522"/>
                    <a:pt x="20231" y="5017"/>
                    <a:pt x="19594" y="5017"/>
                  </a:cubicBezTo>
                  <a:cubicBezTo>
                    <a:pt x="19328" y="5017"/>
                    <a:pt x="19028" y="5105"/>
                    <a:pt x="18713" y="5292"/>
                  </a:cubicBezTo>
                  <a:lnTo>
                    <a:pt x="17246" y="5892"/>
                  </a:lnTo>
                  <a:lnTo>
                    <a:pt x="17246" y="2590"/>
                  </a:lnTo>
                  <a:cubicBezTo>
                    <a:pt x="17246" y="860"/>
                    <a:pt x="16317" y="0"/>
                    <a:pt x="150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4259750" y="3249325"/>
              <a:ext cx="571250" cy="329850"/>
            </a:xfrm>
            <a:custGeom>
              <a:avLst/>
              <a:gdLst/>
              <a:ahLst/>
              <a:cxnLst/>
              <a:rect l="l" t="t" r="r" b="b"/>
              <a:pathLst>
                <a:path w="22850" h="13194" extrusionOk="0">
                  <a:moveTo>
                    <a:pt x="11425" y="1"/>
                  </a:moveTo>
                  <a:cubicBezTo>
                    <a:pt x="8498" y="1"/>
                    <a:pt x="5571" y="643"/>
                    <a:pt x="3336" y="1927"/>
                  </a:cubicBezTo>
                  <a:cubicBezTo>
                    <a:pt x="2235" y="2527"/>
                    <a:pt x="1301" y="3395"/>
                    <a:pt x="600" y="4462"/>
                  </a:cubicBezTo>
                  <a:lnTo>
                    <a:pt x="0" y="4462"/>
                  </a:lnTo>
                  <a:lnTo>
                    <a:pt x="0" y="6797"/>
                  </a:lnTo>
                  <a:cubicBezTo>
                    <a:pt x="67" y="8432"/>
                    <a:pt x="1201" y="10033"/>
                    <a:pt x="3336" y="11267"/>
                  </a:cubicBezTo>
                  <a:cubicBezTo>
                    <a:pt x="5571" y="12551"/>
                    <a:pt x="8498" y="13193"/>
                    <a:pt x="11425" y="13193"/>
                  </a:cubicBezTo>
                  <a:cubicBezTo>
                    <a:pt x="14352" y="13193"/>
                    <a:pt x="17279" y="12551"/>
                    <a:pt x="19514" y="11267"/>
                  </a:cubicBezTo>
                  <a:cubicBezTo>
                    <a:pt x="21649" y="10033"/>
                    <a:pt x="22783" y="8432"/>
                    <a:pt x="22850" y="6797"/>
                  </a:cubicBezTo>
                  <a:lnTo>
                    <a:pt x="22850" y="4462"/>
                  </a:lnTo>
                  <a:lnTo>
                    <a:pt x="22249" y="4462"/>
                  </a:lnTo>
                  <a:cubicBezTo>
                    <a:pt x="21582" y="3395"/>
                    <a:pt x="20615" y="2527"/>
                    <a:pt x="19514" y="1927"/>
                  </a:cubicBezTo>
                  <a:cubicBezTo>
                    <a:pt x="17279" y="643"/>
                    <a:pt x="14352" y="1"/>
                    <a:pt x="1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4231375" y="3195950"/>
              <a:ext cx="627975" cy="329850"/>
            </a:xfrm>
            <a:custGeom>
              <a:avLst/>
              <a:gdLst/>
              <a:ahLst/>
              <a:cxnLst/>
              <a:rect l="l" t="t" r="r" b="b"/>
              <a:pathLst>
                <a:path w="25119" h="13194" extrusionOk="0">
                  <a:moveTo>
                    <a:pt x="12560" y="1"/>
                  </a:moveTo>
                  <a:cubicBezTo>
                    <a:pt x="9633" y="1"/>
                    <a:pt x="6706" y="643"/>
                    <a:pt x="4471" y="1927"/>
                  </a:cubicBezTo>
                  <a:cubicBezTo>
                    <a:pt x="1" y="4496"/>
                    <a:pt x="1" y="8699"/>
                    <a:pt x="4471" y="11267"/>
                  </a:cubicBezTo>
                  <a:cubicBezTo>
                    <a:pt x="6706" y="12551"/>
                    <a:pt x="9633" y="13194"/>
                    <a:pt x="12560" y="13194"/>
                  </a:cubicBezTo>
                  <a:cubicBezTo>
                    <a:pt x="15487" y="13194"/>
                    <a:pt x="18414" y="12551"/>
                    <a:pt x="20649" y="11267"/>
                  </a:cubicBezTo>
                  <a:cubicBezTo>
                    <a:pt x="25119" y="8699"/>
                    <a:pt x="25119" y="4496"/>
                    <a:pt x="20649" y="1927"/>
                  </a:cubicBezTo>
                  <a:cubicBezTo>
                    <a:pt x="18414" y="643"/>
                    <a:pt x="15487" y="1"/>
                    <a:pt x="12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4355650" y="3258500"/>
              <a:ext cx="379450" cy="204750"/>
            </a:xfrm>
            <a:custGeom>
              <a:avLst/>
              <a:gdLst/>
              <a:ahLst/>
              <a:cxnLst/>
              <a:rect l="l" t="t" r="r" b="b"/>
              <a:pathLst>
                <a:path w="15178" h="8190" extrusionOk="0">
                  <a:moveTo>
                    <a:pt x="7593" y="1"/>
                  </a:moveTo>
                  <a:cubicBezTo>
                    <a:pt x="5796" y="1"/>
                    <a:pt x="4003" y="376"/>
                    <a:pt x="2335" y="1126"/>
                  </a:cubicBezTo>
                  <a:cubicBezTo>
                    <a:pt x="834" y="1894"/>
                    <a:pt x="0" y="2961"/>
                    <a:pt x="0" y="4095"/>
                  </a:cubicBezTo>
                  <a:cubicBezTo>
                    <a:pt x="0" y="5229"/>
                    <a:pt x="834" y="6297"/>
                    <a:pt x="2335" y="7064"/>
                  </a:cubicBezTo>
                  <a:cubicBezTo>
                    <a:pt x="4003" y="7814"/>
                    <a:pt x="5796" y="8190"/>
                    <a:pt x="7593" y="8190"/>
                  </a:cubicBezTo>
                  <a:cubicBezTo>
                    <a:pt x="9390" y="8190"/>
                    <a:pt x="11191" y="7814"/>
                    <a:pt x="12876" y="7064"/>
                  </a:cubicBezTo>
                  <a:cubicBezTo>
                    <a:pt x="14377" y="6297"/>
                    <a:pt x="15178" y="5229"/>
                    <a:pt x="15178" y="4095"/>
                  </a:cubicBezTo>
                  <a:cubicBezTo>
                    <a:pt x="15178" y="2961"/>
                    <a:pt x="14377" y="1894"/>
                    <a:pt x="12876" y="1126"/>
                  </a:cubicBezTo>
                  <a:cubicBezTo>
                    <a:pt x="11191" y="376"/>
                    <a:pt x="9390" y="1"/>
                    <a:pt x="7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4355650" y="3258500"/>
              <a:ext cx="379450" cy="204750"/>
            </a:xfrm>
            <a:custGeom>
              <a:avLst/>
              <a:gdLst/>
              <a:ahLst/>
              <a:cxnLst/>
              <a:rect l="l" t="t" r="r" b="b"/>
              <a:pathLst>
                <a:path w="15178" h="8190" extrusionOk="0">
                  <a:moveTo>
                    <a:pt x="7593" y="1"/>
                  </a:moveTo>
                  <a:cubicBezTo>
                    <a:pt x="5796" y="1"/>
                    <a:pt x="4003" y="376"/>
                    <a:pt x="2335" y="1126"/>
                  </a:cubicBezTo>
                  <a:cubicBezTo>
                    <a:pt x="834" y="1894"/>
                    <a:pt x="0" y="2961"/>
                    <a:pt x="0" y="4095"/>
                  </a:cubicBezTo>
                  <a:cubicBezTo>
                    <a:pt x="0" y="5229"/>
                    <a:pt x="834" y="6297"/>
                    <a:pt x="2335" y="7064"/>
                  </a:cubicBezTo>
                  <a:cubicBezTo>
                    <a:pt x="4003" y="7814"/>
                    <a:pt x="5796" y="8190"/>
                    <a:pt x="7593" y="8190"/>
                  </a:cubicBezTo>
                  <a:cubicBezTo>
                    <a:pt x="9390" y="8190"/>
                    <a:pt x="11191" y="7814"/>
                    <a:pt x="12876" y="7064"/>
                  </a:cubicBezTo>
                  <a:cubicBezTo>
                    <a:pt x="14377" y="6297"/>
                    <a:pt x="15178" y="5229"/>
                    <a:pt x="15178" y="4095"/>
                  </a:cubicBezTo>
                  <a:cubicBezTo>
                    <a:pt x="15178" y="2961"/>
                    <a:pt x="14377" y="1894"/>
                    <a:pt x="12876" y="1126"/>
                  </a:cubicBezTo>
                  <a:cubicBezTo>
                    <a:pt x="11191" y="376"/>
                    <a:pt x="9390" y="1"/>
                    <a:pt x="7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4365650" y="3268300"/>
              <a:ext cx="359450" cy="184325"/>
            </a:xfrm>
            <a:custGeom>
              <a:avLst/>
              <a:gdLst/>
              <a:ahLst/>
              <a:cxnLst/>
              <a:rect l="l" t="t" r="r" b="b"/>
              <a:pathLst>
                <a:path w="14378" h="7373" extrusionOk="0">
                  <a:moveTo>
                    <a:pt x="7206" y="1"/>
                  </a:moveTo>
                  <a:cubicBezTo>
                    <a:pt x="3236" y="1"/>
                    <a:pt x="0" y="1668"/>
                    <a:pt x="0" y="3703"/>
                  </a:cubicBezTo>
                  <a:cubicBezTo>
                    <a:pt x="0" y="5738"/>
                    <a:pt x="3236" y="7372"/>
                    <a:pt x="7206" y="7372"/>
                  </a:cubicBezTo>
                  <a:cubicBezTo>
                    <a:pt x="11175" y="7372"/>
                    <a:pt x="14377" y="5738"/>
                    <a:pt x="14377" y="3703"/>
                  </a:cubicBezTo>
                  <a:cubicBezTo>
                    <a:pt x="14377" y="1668"/>
                    <a:pt x="11175" y="1"/>
                    <a:pt x="7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4365650" y="3268300"/>
              <a:ext cx="359450" cy="184325"/>
            </a:xfrm>
            <a:custGeom>
              <a:avLst/>
              <a:gdLst/>
              <a:ahLst/>
              <a:cxnLst/>
              <a:rect l="l" t="t" r="r" b="b"/>
              <a:pathLst>
                <a:path w="14378" h="7373" extrusionOk="0">
                  <a:moveTo>
                    <a:pt x="7206" y="1"/>
                  </a:moveTo>
                  <a:cubicBezTo>
                    <a:pt x="3236" y="1"/>
                    <a:pt x="0" y="1668"/>
                    <a:pt x="0" y="3703"/>
                  </a:cubicBezTo>
                  <a:cubicBezTo>
                    <a:pt x="0" y="5738"/>
                    <a:pt x="3236" y="7372"/>
                    <a:pt x="7206" y="7372"/>
                  </a:cubicBezTo>
                  <a:cubicBezTo>
                    <a:pt x="11175" y="7372"/>
                    <a:pt x="14377" y="5738"/>
                    <a:pt x="14377" y="3703"/>
                  </a:cubicBezTo>
                  <a:cubicBezTo>
                    <a:pt x="14377" y="1668"/>
                    <a:pt x="11175"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4365650" y="3268300"/>
              <a:ext cx="359450" cy="184325"/>
            </a:xfrm>
            <a:custGeom>
              <a:avLst/>
              <a:gdLst/>
              <a:ahLst/>
              <a:cxnLst/>
              <a:rect l="l" t="t" r="r" b="b"/>
              <a:pathLst>
                <a:path w="14378" h="7373" extrusionOk="0">
                  <a:moveTo>
                    <a:pt x="7206" y="1"/>
                  </a:moveTo>
                  <a:cubicBezTo>
                    <a:pt x="3236" y="1"/>
                    <a:pt x="0" y="1668"/>
                    <a:pt x="0" y="3703"/>
                  </a:cubicBezTo>
                  <a:cubicBezTo>
                    <a:pt x="0" y="5738"/>
                    <a:pt x="3236" y="7372"/>
                    <a:pt x="7206" y="7372"/>
                  </a:cubicBezTo>
                  <a:cubicBezTo>
                    <a:pt x="11175" y="7372"/>
                    <a:pt x="14377" y="5738"/>
                    <a:pt x="14377" y="3703"/>
                  </a:cubicBezTo>
                  <a:cubicBezTo>
                    <a:pt x="14377" y="1668"/>
                    <a:pt x="11175" y="1"/>
                    <a:pt x="7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4367325" y="3293100"/>
              <a:ext cx="356925" cy="159725"/>
            </a:xfrm>
            <a:custGeom>
              <a:avLst/>
              <a:gdLst/>
              <a:ahLst/>
              <a:cxnLst/>
              <a:rect l="l" t="t" r="r" b="b"/>
              <a:pathLst>
                <a:path w="14277" h="6389" extrusionOk="0">
                  <a:moveTo>
                    <a:pt x="7122" y="1"/>
                  </a:moveTo>
                  <a:cubicBezTo>
                    <a:pt x="5279" y="1"/>
                    <a:pt x="3436" y="359"/>
                    <a:pt x="2035" y="1077"/>
                  </a:cubicBezTo>
                  <a:cubicBezTo>
                    <a:pt x="867" y="1677"/>
                    <a:pt x="200" y="2411"/>
                    <a:pt x="0" y="3212"/>
                  </a:cubicBezTo>
                  <a:cubicBezTo>
                    <a:pt x="200" y="3979"/>
                    <a:pt x="867" y="4713"/>
                    <a:pt x="2035" y="5313"/>
                  </a:cubicBezTo>
                  <a:cubicBezTo>
                    <a:pt x="3436" y="6030"/>
                    <a:pt x="5279" y="6389"/>
                    <a:pt x="7122" y="6389"/>
                  </a:cubicBezTo>
                  <a:cubicBezTo>
                    <a:pt x="8965" y="6389"/>
                    <a:pt x="10808" y="6030"/>
                    <a:pt x="12209" y="5313"/>
                  </a:cubicBezTo>
                  <a:cubicBezTo>
                    <a:pt x="13376" y="4713"/>
                    <a:pt x="14043" y="3979"/>
                    <a:pt x="14277" y="3212"/>
                  </a:cubicBezTo>
                  <a:cubicBezTo>
                    <a:pt x="14043" y="2411"/>
                    <a:pt x="13376" y="1677"/>
                    <a:pt x="12209" y="1077"/>
                  </a:cubicBezTo>
                  <a:cubicBezTo>
                    <a:pt x="10808" y="359"/>
                    <a:pt x="8965" y="1"/>
                    <a:pt x="7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4367325" y="3293100"/>
              <a:ext cx="356925" cy="159725"/>
            </a:xfrm>
            <a:custGeom>
              <a:avLst/>
              <a:gdLst/>
              <a:ahLst/>
              <a:cxnLst/>
              <a:rect l="l" t="t" r="r" b="b"/>
              <a:pathLst>
                <a:path w="14277" h="6389" extrusionOk="0">
                  <a:moveTo>
                    <a:pt x="7122" y="1"/>
                  </a:moveTo>
                  <a:cubicBezTo>
                    <a:pt x="5279" y="1"/>
                    <a:pt x="3436" y="359"/>
                    <a:pt x="2035" y="1077"/>
                  </a:cubicBezTo>
                  <a:cubicBezTo>
                    <a:pt x="867" y="1677"/>
                    <a:pt x="200" y="2411"/>
                    <a:pt x="0" y="3212"/>
                  </a:cubicBezTo>
                  <a:cubicBezTo>
                    <a:pt x="200" y="3979"/>
                    <a:pt x="867" y="4713"/>
                    <a:pt x="2035" y="5313"/>
                  </a:cubicBezTo>
                  <a:cubicBezTo>
                    <a:pt x="3436" y="6030"/>
                    <a:pt x="5279" y="6389"/>
                    <a:pt x="7122" y="6389"/>
                  </a:cubicBezTo>
                  <a:cubicBezTo>
                    <a:pt x="8965" y="6389"/>
                    <a:pt x="10808" y="6030"/>
                    <a:pt x="12209" y="5313"/>
                  </a:cubicBezTo>
                  <a:cubicBezTo>
                    <a:pt x="13376" y="4713"/>
                    <a:pt x="14043" y="3979"/>
                    <a:pt x="14277" y="3212"/>
                  </a:cubicBezTo>
                  <a:cubicBezTo>
                    <a:pt x="14043" y="2411"/>
                    <a:pt x="13376" y="1677"/>
                    <a:pt x="12209" y="1077"/>
                  </a:cubicBezTo>
                  <a:cubicBezTo>
                    <a:pt x="10808" y="359"/>
                    <a:pt x="8965" y="1"/>
                    <a:pt x="7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4536600" y="3296650"/>
              <a:ext cx="25875" cy="53400"/>
            </a:xfrm>
            <a:custGeom>
              <a:avLst/>
              <a:gdLst/>
              <a:ahLst/>
              <a:cxnLst/>
              <a:rect l="l" t="t" r="r" b="b"/>
              <a:pathLst>
                <a:path w="1035" h="2136" extrusionOk="0">
                  <a:moveTo>
                    <a:pt x="1035" y="1"/>
                  </a:moveTo>
                  <a:lnTo>
                    <a:pt x="1" y="1035"/>
                  </a:lnTo>
                  <a:lnTo>
                    <a:pt x="1" y="2136"/>
                  </a:lnTo>
                  <a:lnTo>
                    <a:pt x="668" y="1435"/>
                  </a:lnTo>
                  <a:lnTo>
                    <a:pt x="1035" y="1068"/>
                  </a:lnTo>
                  <a:lnTo>
                    <a:pt x="10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4536600" y="3296650"/>
              <a:ext cx="25875" cy="53400"/>
            </a:xfrm>
            <a:custGeom>
              <a:avLst/>
              <a:gdLst/>
              <a:ahLst/>
              <a:cxnLst/>
              <a:rect l="l" t="t" r="r" b="b"/>
              <a:pathLst>
                <a:path w="1035" h="2136" extrusionOk="0">
                  <a:moveTo>
                    <a:pt x="1035" y="1"/>
                  </a:moveTo>
                  <a:lnTo>
                    <a:pt x="1" y="1035"/>
                  </a:lnTo>
                  <a:lnTo>
                    <a:pt x="1" y="2136"/>
                  </a:lnTo>
                  <a:lnTo>
                    <a:pt x="668" y="1435"/>
                  </a:lnTo>
                  <a:lnTo>
                    <a:pt x="1035" y="1068"/>
                  </a:lnTo>
                  <a:lnTo>
                    <a:pt x="10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4487400" y="3320225"/>
              <a:ext cx="49225" cy="26275"/>
            </a:xfrm>
            <a:custGeom>
              <a:avLst/>
              <a:gdLst/>
              <a:ahLst/>
              <a:cxnLst/>
              <a:rect l="l" t="t" r="r" b="b"/>
              <a:pathLst>
                <a:path w="1969" h="1051" extrusionOk="0">
                  <a:moveTo>
                    <a:pt x="1426" y="1"/>
                  </a:moveTo>
                  <a:cubicBezTo>
                    <a:pt x="1104" y="1"/>
                    <a:pt x="776" y="90"/>
                    <a:pt x="501" y="259"/>
                  </a:cubicBezTo>
                  <a:cubicBezTo>
                    <a:pt x="1" y="559"/>
                    <a:pt x="67" y="792"/>
                    <a:pt x="301" y="926"/>
                  </a:cubicBezTo>
                  <a:cubicBezTo>
                    <a:pt x="367" y="959"/>
                    <a:pt x="434" y="992"/>
                    <a:pt x="534" y="1026"/>
                  </a:cubicBezTo>
                  <a:cubicBezTo>
                    <a:pt x="601" y="1042"/>
                    <a:pt x="668" y="1051"/>
                    <a:pt x="739" y="1051"/>
                  </a:cubicBezTo>
                  <a:cubicBezTo>
                    <a:pt x="809" y="1051"/>
                    <a:pt x="885" y="1042"/>
                    <a:pt x="968" y="1026"/>
                  </a:cubicBezTo>
                  <a:cubicBezTo>
                    <a:pt x="1301" y="959"/>
                    <a:pt x="1635" y="859"/>
                    <a:pt x="1969" y="726"/>
                  </a:cubicBezTo>
                  <a:lnTo>
                    <a:pt x="1969" y="92"/>
                  </a:lnTo>
                  <a:cubicBezTo>
                    <a:pt x="1797" y="31"/>
                    <a:pt x="1613" y="1"/>
                    <a:pt x="1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4487400" y="3320225"/>
              <a:ext cx="49225" cy="26275"/>
            </a:xfrm>
            <a:custGeom>
              <a:avLst/>
              <a:gdLst/>
              <a:ahLst/>
              <a:cxnLst/>
              <a:rect l="l" t="t" r="r" b="b"/>
              <a:pathLst>
                <a:path w="1969" h="1051" extrusionOk="0">
                  <a:moveTo>
                    <a:pt x="1426" y="1"/>
                  </a:moveTo>
                  <a:cubicBezTo>
                    <a:pt x="1104" y="1"/>
                    <a:pt x="776" y="90"/>
                    <a:pt x="501" y="259"/>
                  </a:cubicBezTo>
                  <a:cubicBezTo>
                    <a:pt x="1" y="559"/>
                    <a:pt x="67" y="792"/>
                    <a:pt x="301" y="926"/>
                  </a:cubicBezTo>
                  <a:cubicBezTo>
                    <a:pt x="367" y="959"/>
                    <a:pt x="434" y="992"/>
                    <a:pt x="534" y="1026"/>
                  </a:cubicBezTo>
                  <a:cubicBezTo>
                    <a:pt x="601" y="1042"/>
                    <a:pt x="668" y="1051"/>
                    <a:pt x="739" y="1051"/>
                  </a:cubicBezTo>
                  <a:cubicBezTo>
                    <a:pt x="809" y="1051"/>
                    <a:pt x="885" y="1042"/>
                    <a:pt x="968" y="1026"/>
                  </a:cubicBezTo>
                  <a:cubicBezTo>
                    <a:pt x="1301" y="959"/>
                    <a:pt x="1635" y="859"/>
                    <a:pt x="1969" y="726"/>
                  </a:cubicBezTo>
                  <a:lnTo>
                    <a:pt x="1969" y="92"/>
                  </a:lnTo>
                  <a:cubicBezTo>
                    <a:pt x="1797" y="31"/>
                    <a:pt x="1613" y="1"/>
                    <a:pt x="1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4434875" y="3305825"/>
              <a:ext cx="221000" cy="130950"/>
            </a:xfrm>
            <a:custGeom>
              <a:avLst/>
              <a:gdLst/>
              <a:ahLst/>
              <a:cxnLst/>
              <a:rect l="l" t="t" r="r" b="b"/>
              <a:pathLst>
                <a:path w="8840" h="5238" extrusionOk="0">
                  <a:moveTo>
                    <a:pt x="0" y="1"/>
                  </a:moveTo>
                  <a:lnTo>
                    <a:pt x="0" y="901"/>
                  </a:lnTo>
                  <a:lnTo>
                    <a:pt x="326" y="1097"/>
                  </a:lnTo>
                  <a:lnTo>
                    <a:pt x="326" y="1097"/>
                  </a:lnTo>
                  <a:cubicBezTo>
                    <a:pt x="431" y="849"/>
                    <a:pt x="618" y="637"/>
                    <a:pt x="867" y="501"/>
                  </a:cubicBezTo>
                  <a:lnTo>
                    <a:pt x="0" y="1"/>
                  </a:lnTo>
                  <a:close/>
                  <a:moveTo>
                    <a:pt x="326" y="1097"/>
                  </a:moveTo>
                  <a:cubicBezTo>
                    <a:pt x="276" y="1214"/>
                    <a:pt x="244" y="1339"/>
                    <a:pt x="234" y="1468"/>
                  </a:cubicBezTo>
                  <a:lnTo>
                    <a:pt x="334" y="1101"/>
                  </a:lnTo>
                  <a:lnTo>
                    <a:pt x="326" y="1097"/>
                  </a:lnTo>
                  <a:close/>
                  <a:moveTo>
                    <a:pt x="234" y="1468"/>
                  </a:moveTo>
                  <a:lnTo>
                    <a:pt x="234" y="2369"/>
                  </a:lnTo>
                  <a:cubicBezTo>
                    <a:pt x="234" y="2703"/>
                    <a:pt x="467" y="3036"/>
                    <a:pt x="1001" y="3336"/>
                  </a:cubicBezTo>
                  <a:cubicBezTo>
                    <a:pt x="1484" y="3610"/>
                    <a:pt x="2034" y="3750"/>
                    <a:pt x="2591" y="3750"/>
                  </a:cubicBezTo>
                  <a:cubicBezTo>
                    <a:pt x="2919" y="3750"/>
                    <a:pt x="3248" y="3702"/>
                    <a:pt x="3569" y="3603"/>
                  </a:cubicBezTo>
                  <a:lnTo>
                    <a:pt x="4070" y="3470"/>
                  </a:lnTo>
                  <a:lnTo>
                    <a:pt x="3913" y="3637"/>
                  </a:lnTo>
                  <a:lnTo>
                    <a:pt x="3913" y="3637"/>
                  </a:lnTo>
                  <a:lnTo>
                    <a:pt x="4670" y="2903"/>
                  </a:lnTo>
                  <a:cubicBezTo>
                    <a:pt x="4884" y="2988"/>
                    <a:pt x="5117" y="3031"/>
                    <a:pt x="5353" y="3031"/>
                  </a:cubicBezTo>
                  <a:cubicBezTo>
                    <a:pt x="5667" y="3031"/>
                    <a:pt x="5985" y="2955"/>
                    <a:pt x="6271" y="2803"/>
                  </a:cubicBezTo>
                  <a:cubicBezTo>
                    <a:pt x="6671" y="2569"/>
                    <a:pt x="6772" y="2336"/>
                    <a:pt x="6438" y="2169"/>
                  </a:cubicBezTo>
                  <a:cubicBezTo>
                    <a:pt x="6278" y="2075"/>
                    <a:pt x="6111" y="2037"/>
                    <a:pt x="5931" y="2037"/>
                  </a:cubicBezTo>
                  <a:cubicBezTo>
                    <a:pt x="5472" y="2037"/>
                    <a:pt x="4931" y="2287"/>
                    <a:pt x="4236" y="2502"/>
                  </a:cubicBezTo>
                  <a:cubicBezTo>
                    <a:pt x="3704" y="2680"/>
                    <a:pt x="3133" y="2829"/>
                    <a:pt x="2549" y="2829"/>
                  </a:cubicBezTo>
                  <a:cubicBezTo>
                    <a:pt x="2037" y="2829"/>
                    <a:pt x="1515" y="2714"/>
                    <a:pt x="1001" y="2402"/>
                  </a:cubicBezTo>
                  <a:cubicBezTo>
                    <a:pt x="500" y="2102"/>
                    <a:pt x="234" y="1802"/>
                    <a:pt x="234" y="1468"/>
                  </a:cubicBezTo>
                  <a:close/>
                  <a:moveTo>
                    <a:pt x="3913" y="3637"/>
                  </a:moveTo>
                  <a:lnTo>
                    <a:pt x="3569" y="3970"/>
                  </a:lnTo>
                  <a:cubicBezTo>
                    <a:pt x="3576" y="3974"/>
                    <a:pt x="3584" y="3977"/>
                    <a:pt x="3591" y="3981"/>
                  </a:cubicBezTo>
                  <a:lnTo>
                    <a:pt x="3591" y="3981"/>
                  </a:lnTo>
                  <a:lnTo>
                    <a:pt x="3913" y="3637"/>
                  </a:lnTo>
                  <a:close/>
                  <a:moveTo>
                    <a:pt x="8840" y="3670"/>
                  </a:moveTo>
                  <a:lnTo>
                    <a:pt x="7706" y="4337"/>
                  </a:lnTo>
                  <a:lnTo>
                    <a:pt x="6872" y="3837"/>
                  </a:lnTo>
                  <a:cubicBezTo>
                    <a:pt x="6293" y="4114"/>
                    <a:pt x="5651" y="4247"/>
                    <a:pt x="5011" y="4247"/>
                  </a:cubicBezTo>
                  <a:cubicBezTo>
                    <a:pt x="4728" y="4247"/>
                    <a:pt x="4446" y="4221"/>
                    <a:pt x="4170" y="4170"/>
                  </a:cubicBezTo>
                  <a:cubicBezTo>
                    <a:pt x="3977" y="4106"/>
                    <a:pt x="3784" y="4073"/>
                    <a:pt x="3591" y="3981"/>
                  </a:cubicBezTo>
                  <a:lnTo>
                    <a:pt x="3591" y="3981"/>
                  </a:lnTo>
                  <a:lnTo>
                    <a:pt x="3569" y="4003"/>
                  </a:lnTo>
                  <a:lnTo>
                    <a:pt x="3569" y="4904"/>
                  </a:lnTo>
                  <a:cubicBezTo>
                    <a:pt x="4042" y="5081"/>
                    <a:pt x="4540" y="5167"/>
                    <a:pt x="5039" y="5167"/>
                  </a:cubicBezTo>
                  <a:cubicBezTo>
                    <a:pt x="5667" y="5167"/>
                    <a:pt x="6295" y="5031"/>
                    <a:pt x="6872" y="4771"/>
                  </a:cubicBezTo>
                  <a:lnTo>
                    <a:pt x="7706" y="5238"/>
                  </a:lnTo>
                  <a:lnTo>
                    <a:pt x="8840" y="4571"/>
                  </a:lnTo>
                  <a:lnTo>
                    <a:pt x="8840" y="367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4439875" y="3342525"/>
              <a:ext cx="216000" cy="94250"/>
            </a:xfrm>
            <a:custGeom>
              <a:avLst/>
              <a:gdLst/>
              <a:ahLst/>
              <a:cxnLst/>
              <a:rect l="l" t="t" r="r" b="b"/>
              <a:pathLst>
                <a:path w="8640" h="3770" extrusionOk="0">
                  <a:moveTo>
                    <a:pt x="0" y="0"/>
                  </a:moveTo>
                  <a:lnTo>
                    <a:pt x="0" y="901"/>
                  </a:lnTo>
                  <a:cubicBezTo>
                    <a:pt x="0" y="1235"/>
                    <a:pt x="267" y="1535"/>
                    <a:pt x="767" y="1835"/>
                  </a:cubicBezTo>
                  <a:cubicBezTo>
                    <a:pt x="1289" y="2117"/>
                    <a:pt x="1853" y="2273"/>
                    <a:pt x="2423" y="2273"/>
                  </a:cubicBezTo>
                  <a:cubicBezTo>
                    <a:pt x="2727" y="2273"/>
                    <a:pt x="3034" y="2228"/>
                    <a:pt x="3336" y="2135"/>
                  </a:cubicBezTo>
                  <a:lnTo>
                    <a:pt x="3846" y="2008"/>
                  </a:lnTo>
                  <a:lnTo>
                    <a:pt x="3846" y="2008"/>
                  </a:lnTo>
                  <a:lnTo>
                    <a:pt x="4437" y="1435"/>
                  </a:lnTo>
                  <a:cubicBezTo>
                    <a:pt x="4665" y="1520"/>
                    <a:pt x="4906" y="1563"/>
                    <a:pt x="5147" y="1563"/>
                  </a:cubicBezTo>
                  <a:cubicBezTo>
                    <a:pt x="5467" y="1563"/>
                    <a:pt x="5785" y="1487"/>
                    <a:pt x="6071" y="1335"/>
                  </a:cubicBezTo>
                  <a:cubicBezTo>
                    <a:pt x="6438" y="1101"/>
                    <a:pt x="6538" y="868"/>
                    <a:pt x="6205" y="701"/>
                  </a:cubicBezTo>
                  <a:cubicBezTo>
                    <a:pt x="6054" y="607"/>
                    <a:pt x="5891" y="569"/>
                    <a:pt x="5713" y="569"/>
                  </a:cubicBezTo>
                  <a:cubicBezTo>
                    <a:pt x="5258" y="569"/>
                    <a:pt x="4707" y="819"/>
                    <a:pt x="4036" y="1034"/>
                  </a:cubicBezTo>
                  <a:cubicBezTo>
                    <a:pt x="3486" y="1212"/>
                    <a:pt x="2916" y="1361"/>
                    <a:pt x="2333" y="1361"/>
                  </a:cubicBezTo>
                  <a:cubicBezTo>
                    <a:pt x="1821" y="1361"/>
                    <a:pt x="1298" y="1246"/>
                    <a:pt x="767" y="934"/>
                  </a:cubicBezTo>
                  <a:cubicBezTo>
                    <a:pt x="267" y="634"/>
                    <a:pt x="0" y="334"/>
                    <a:pt x="0" y="0"/>
                  </a:cubicBezTo>
                  <a:close/>
                  <a:moveTo>
                    <a:pt x="3870" y="2002"/>
                  </a:moveTo>
                  <a:lnTo>
                    <a:pt x="3846" y="2008"/>
                  </a:lnTo>
                  <a:lnTo>
                    <a:pt x="3846" y="2008"/>
                  </a:lnTo>
                  <a:lnTo>
                    <a:pt x="3336" y="2502"/>
                  </a:lnTo>
                  <a:lnTo>
                    <a:pt x="3870" y="2002"/>
                  </a:lnTo>
                  <a:close/>
                  <a:moveTo>
                    <a:pt x="8640" y="2202"/>
                  </a:moveTo>
                  <a:lnTo>
                    <a:pt x="7472" y="2869"/>
                  </a:lnTo>
                  <a:lnTo>
                    <a:pt x="6638" y="2369"/>
                  </a:lnTo>
                  <a:cubicBezTo>
                    <a:pt x="6060" y="2646"/>
                    <a:pt x="5434" y="2779"/>
                    <a:pt x="4793" y="2779"/>
                  </a:cubicBezTo>
                  <a:cubicBezTo>
                    <a:pt x="4509" y="2779"/>
                    <a:pt x="4223" y="2753"/>
                    <a:pt x="3936" y="2702"/>
                  </a:cubicBezTo>
                  <a:cubicBezTo>
                    <a:pt x="3736" y="2636"/>
                    <a:pt x="3536" y="2602"/>
                    <a:pt x="3336" y="2502"/>
                  </a:cubicBezTo>
                  <a:lnTo>
                    <a:pt x="3336" y="3436"/>
                  </a:lnTo>
                  <a:cubicBezTo>
                    <a:pt x="3823" y="3598"/>
                    <a:pt x="4322" y="3682"/>
                    <a:pt x="4818" y="3682"/>
                  </a:cubicBezTo>
                  <a:cubicBezTo>
                    <a:pt x="5443" y="3682"/>
                    <a:pt x="6061" y="3548"/>
                    <a:pt x="6638" y="3269"/>
                  </a:cubicBezTo>
                  <a:lnTo>
                    <a:pt x="7472" y="3770"/>
                  </a:lnTo>
                  <a:lnTo>
                    <a:pt x="8640" y="3103"/>
                  </a:lnTo>
                  <a:lnTo>
                    <a:pt x="8640" y="220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4434875" y="3305825"/>
              <a:ext cx="20850" cy="27550"/>
            </a:xfrm>
            <a:custGeom>
              <a:avLst/>
              <a:gdLst/>
              <a:ahLst/>
              <a:cxnLst/>
              <a:rect l="l" t="t" r="r" b="b"/>
              <a:pathLst>
                <a:path w="834" h="1102" extrusionOk="0">
                  <a:moveTo>
                    <a:pt x="0" y="1"/>
                  </a:moveTo>
                  <a:lnTo>
                    <a:pt x="0" y="901"/>
                  </a:lnTo>
                  <a:lnTo>
                    <a:pt x="300" y="1101"/>
                  </a:lnTo>
                  <a:cubicBezTo>
                    <a:pt x="434" y="835"/>
                    <a:pt x="634" y="634"/>
                    <a:pt x="834" y="468"/>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4635000" y="3363375"/>
              <a:ext cx="16700" cy="30050"/>
            </a:xfrm>
            <a:custGeom>
              <a:avLst/>
              <a:gdLst/>
              <a:ahLst/>
              <a:cxnLst/>
              <a:rect l="l" t="t" r="r" b="b"/>
              <a:pathLst>
                <a:path w="668" h="1202" extrusionOk="0">
                  <a:moveTo>
                    <a:pt x="668" y="0"/>
                  </a:moveTo>
                  <a:cubicBezTo>
                    <a:pt x="601" y="367"/>
                    <a:pt x="334" y="701"/>
                    <a:pt x="1" y="868"/>
                  </a:cubicBezTo>
                  <a:lnTo>
                    <a:pt x="568" y="1201"/>
                  </a:lnTo>
                  <a:cubicBezTo>
                    <a:pt x="635" y="1068"/>
                    <a:pt x="668" y="934"/>
                    <a:pt x="668" y="767"/>
                  </a:cubicBezTo>
                  <a:cubicBezTo>
                    <a:pt x="668" y="767"/>
                    <a:pt x="668" y="267"/>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4635000" y="3363375"/>
              <a:ext cx="16700" cy="30050"/>
            </a:xfrm>
            <a:custGeom>
              <a:avLst/>
              <a:gdLst/>
              <a:ahLst/>
              <a:cxnLst/>
              <a:rect l="l" t="t" r="r" b="b"/>
              <a:pathLst>
                <a:path w="668" h="1202" extrusionOk="0">
                  <a:moveTo>
                    <a:pt x="668" y="0"/>
                  </a:moveTo>
                  <a:cubicBezTo>
                    <a:pt x="601" y="367"/>
                    <a:pt x="334" y="701"/>
                    <a:pt x="1" y="868"/>
                  </a:cubicBezTo>
                  <a:lnTo>
                    <a:pt x="568" y="1201"/>
                  </a:lnTo>
                  <a:cubicBezTo>
                    <a:pt x="635" y="1068"/>
                    <a:pt x="668" y="934"/>
                    <a:pt x="668" y="767"/>
                  </a:cubicBezTo>
                  <a:cubicBezTo>
                    <a:pt x="668" y="767"/>
                    <a:pt x="668" y="267"/>
                    <a:pt x="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4434875" y="3288325"/>
              <a:ext cx="221000" cy="125100"/>
            </a:xfrm>
            <a:custGeom>
              <a:avLst/>
              <a:gdLst/>
              <a:ahLst/>
              <a:cxnLst/>
              <a:rect l="l" t="t" r="r" b="b"/>
              <a:pathLst>
                <a:path w="8840" h="5004" extrusionOk="0">
                  <a:moveTo>
                    <a:pt x="1168" y="0"/>
                  </a:moveTo>
                  <a:lnTo>
                    <a:pt x="0" y="701"/>
                  </a:lnTo>
                  <a:lnTo>
                    <a:pt x="834" y="1201"/>
                  </a:lnTo>
                  <a:cubicBezTo>
                    <a:pt x="500" y="1401"/>
                    <a:pt x="267" y="1768"/>
                    <a:pt x="200" y="2168"/>
                  </a:cubicBezTo>
                  <a:cubicBezTo>
                    <a:pt x="200" y="2502"/>
                    <a:pt x="467" y="2802"/>
                    <a:pt x="967" y="3102"/>
                  </a:cubicBezTo>
                  <a:cubicBezTo>
                    <a:pt x="1498" y="3414"/>
                    <a:pt x="2021" y="3529"/>
                    <a:pt x="2529" y="3529"/>
                  </a:cubicBezTo>
                  <a:cubicBezTo>
                    <a:pt x="3109" y="3529"/>
                    <a:pt x="3670" y="3380"/>
                    <a:pt x="4203" y="3202"/>
                  </a:cubicBezTo>
                  <a:cubicBezTo>
                    <a:pt x="4898" y="2987"/>
                    <a:pt x="5438" y="2737"/>
                    <a:pt x="5898" y="2737"/>
                  </a:cubicBezTo>
                  <a:cubicBezTo>
                    <a:pt x="6077" y="2737"/>
                    <a:pt x="6245" y="2775"/>
                    <a:pt x="6405" y="2869"/>
                  </a:cubicBezTo>
                  <a:cubicBezTo>
                    <a:pt x="6738" y="3036"/>
                    <a:pt x="6638" y="3269"/>
                    <a:pt x="6271" y="3503"/>
                  </a:cubicBezTo>
                  <a:cubicBezTo>
                    <a:pt x="5985" y="3655"/>
                    <a:pt x="5667" y="3731"/>
                    <a:pt x="5347" y="3731"/>
                  </a:cubicBezTo>
                  <a:cubicBezTo>
                    <a:pt x="5106" y="3731"/>
                    <a:pt x="4865" y="3688"/>
                    <a:pt x="4637" y="3603"/>
                  </a:cubicBezTo>
                  <a:lnTo>
                    <a:pt x="3536" y="4670"/>
                  </a:lnTo>
                  <a:cubicBezTo>
                    <a:pt x="3736" y="4770"/>
                    <a:pt x="3936" y="4804"/>
                    <a:pt x="4136" y="4870"/>
                  </a:cubicBezTo>
                  <a:cubicBezTo>
                    <a:pt x="4381" y="4919"/>
                    <a:pt x="4643" y="4950"/>
                    <a:pt x="4909" y="4950"/>
                  </a:cubicBezTo>
                  <a:cubicBezTo>
                    <a:pt x="5007" y="4950"/>
                    <a:pt x="5105" y="4946"/>
                    <a:pt x="5204" y="4937"/>
                  </a:cubicBezTo>
                  <a:cubicBezTo>
                    <a:pt x="5771" y="4904"/>
                    <a:pt x="6305" y="4770"/>
                    <a:pt x="6838" y="4537"/>
                  </a:cubicBezTo>
                  <a:lnTo>
                    <a:pt x="7706" y="5004"/>
                  </a:lnTo>
                  <a:lnTo>
                    <a:pt x="8840" y="4337"/>
                  </a:lnTo>
                  <a:lnTo>
                    <a:pt x="8673" y="4270"/>
                  </a:lnTo>
                  <a:lnTo>
                    <a:pt x="8006" y="3870"/>
                  </a:lnTo>
                  <a:cubicBezTo>
                    <a:pt x="8406" y="3703"/>
                    <a:pt x="8673" y="3302"/>
                    <a:pt x="8673" y="2869"/>
                  </a:cubicBezTo>
                  <a:cubicBezTo>
                    <a:pt x="8673" y="2835"/>
                    <a:pt x="8673" y="2802"/>
                    <a:pt x="8673" y="2769"/>
                  </a:cubicBezTo>
                  <a:cubicBezTo>
                    <a:pt x="8640" y="2469"/>
                    <a:pt x="8406" y="2168"/>
                    <a:pt x="7939" y="1868"/>
                  </a:cubicBezTo>
                  <a:cubicBezTo>
                    <a:pt x="7472" y="1601"/>
                    <a:pt x="6938" y="1468"/>
                    <a:pt x="6405" y="1468"/>
                  </a:cubicBezTo>
                  <a:lnTo>
                    <a:pt x="5838" y="1468"/>
                  </a:lnTo>
                  <a:cubicBezTo>
                    <a:pt x="5604" y="1501"/>
                    <a:pt x="5337" y="1568"/>
                    <a:pt x="5104" y="1635"/>
                  </a:cubicBezTo>
                  <a:lnTo>
                    <a:pt x="4737" y="1735"/>
                  </a:lnTo>
                  <a:cubicBezTo>
                    <a:pt x="4570" y="1768"/>
                    <a:pt x="4437" y="1835"/>
                    <a:pt x="4270" y="1868"/>
                  </a:cubicBezTo>
                  <a:lnTo>
                    <a:pt x="4070" y="1935"/>
                  </a:lnTo>
                  <a:cubicBezTo>
                    <a:pt x="3736" y="2068"/>
                    <a:pt x="3402" y="2168"/>
                    <a:pt x="3069" y="2235"/>
                  </a:cubicBezTo>
                  <a:cubicBezTo>
                    <a:pt x="2986" y="2252"/>
                    <a:pt x="2910" y="2260"/>
                    <a:pt x="2840" y="2260"/>
                  </a:cubicBezTo>
                  <a:cubicBezTo>
                    <a:pt x="2769" y="2260"/>
                    <a:pt x="2702" y="2252"/>
                    <a:pt x="2635" y="2235"/>
                  </a:cubicBezTo>
                  <a:cubicBezTo>
                    <a:pt x="2535" y="2202"/>
                    <a:pt x="2468" y="2168"/>
                    <a:pt x="2402" y="2135"/>
                  </a:cubicBezTo>
                  <a:cubicBezTo>
                    <a:pt x="2168" y="2002"/>
                    <a:pt x="2102" y="1768"/>
                    <a:pt x="2602" y="1501"/>
                  </a:cubicBezTo>
                  <a:cubicBezTo>
                    <a:pt x="2866" y="1318"/>
                    <a:pt x="3179" y="1235"/>
                    <a:pt x="3490" y="1235"/>
                  </a:cubicBezTo>
                  <a:cubicBezTo>
                    <a:pt x="3689" y="1235"/>
                    <a:pt x="3887" y="1269"/>
                    <a:pt x="4070" y="1334"/>
                  </a:cubicBezTo>
                  <a:lnTo>
                    <a:pt x="5104" y="300"/>
                  </a:lnTo>
                  <a:cubicBezTo>
                    <a:pt x="4679" y="159"/>
                    <a:pt x="4237" y="89"/>
                    <a:pt x="3792" y="89"/>
                  </a:cubicBezTo>
                  <a:cubicBezTo>
                    <a:pt x="3187" y="89"/>
                    <a:pt x="2578" y="217"/>
                    <a:pt x="2001" y="467"/>
                  </a:cubicBezTo>
                  <a:lnTo>
                    <a:pt x="1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4605825" y="3401725"/>
              <a:ext cx="21700" cy="35050"/>
            </a:xfrm>
            <a:custGeom>
              <a:avLst/>
              <a:gdLst/>
              <a:ahLst/>
              <a:cxnLst/>
              <a:rect l="l" t="t" r="r" b="b"/>
              <a:pathLst>
                <a:path w="868" h="1402" extrusionOk="0">
                  <a:moveTo>
                    <a:pt x="0" y="1"/>
                  </a:moveTo>
                  <a:lnTo>
                    <a:pt x="0" y="935"/>
                  </a:lnTo>
                  <a:lnTo>
                    <a:pt x="868" y="1402"/>
                  </a:lnTo>
                  <a:lnTo>
                    <a:pt x="868" y="5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4605825" y="3401725"/>
              <a:ext cx="21700" cy="35050"/>
            </a:xfrm>
            <a:custGeom>
              <a:avLst/>
              <a:gdLst/>
              <a:ahLst/>
              <a:cxnLst/>
              <a:rect l="l" t="t" r="r" b="b"/>
              <a:pathLst>
                <a:path w="868" h="1402" extrusionOk="0">
                  <a:moveTo>
                    <a:pt x="0" y="1"/>
                  </a:moveTo>
                  <a:lnTo>
                    <a:pt x="0" y="935"/>
                  </a:lnTo>
                  <a:lnTo>
                    <a:pt x="868" y="1402"/>
                  </a:lnTo>
                  <a:lnTo>
                    <a:pt x="868" y="5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4434875" y="3289150"/>
              <a:ext cx="50050" cy="16700"/>
            </a:xfrm>
            <a:custGeom>
              <a:avLst/>
              <a:gdLst/>
              <a:ahLst/>
              <a:cxnLst/>
              <a:rect l="l" t="t" r="r" b="b"/>
              <a:pathLst>
                <a:path w="2002" h="668" extrusionOk="0">
                  <a:moveTo>
                    <a:pt x="1168" y="0"/>
                  </a:moveTo>
                  <a:lnTo>
                    <a:pt x="0" y="668"/>
                  </a:lnTo>
                  <a:lnTo>
                    <a:pt x="1168" y="134"/>
                  </a:lnTo>
                  <a:lnTo>
                    <a:pt x="2001" y="467"/>
                  </a:lnTo>
                  <a:lnTo>
                    <a:pt x="1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4499900" y="3296650"/>
              <a:ext cx="62575" cy="30050"/>
            </a:xfrm>
            <a:custGeom>
              <a:avLst/>
              <a:gdLst/>
              <a:ahLst/>
              <a:cxnLst/>
              <a:rect l="l" t="t" r="r" b="b"/>
              <a:pathLst>
                <a:path w="2503" h="1202" extrusionOk="0">
                  <a:moveTo>
                    <a:pt x="2503" y="1"/>
                  </a:moveTo>
                  <a:lnTo>
                    <a:pt x="1469" y="935"/>
                  </a:lnTo>
                  <a:cubicBezTo>
                    <a:pt x="1309" y="881"/>
                    <a:pt x="1143" y="855"/>
                    <a:pt x="977" y="855"/>
                  </a:cubicBezTo>
                  <a:cubicBezTo>
                    <a:pt x="624" y="855"/>
                    <a:pt x="274" y="974"/>
                    <a:pt x="1" y="1202"/>
                  </a:cubicBezTo>
                  <a:cubicBezTo>
                    <a:pt x="276" y="1033"/>
                    <a:pt x="604" y="944"/>
                    <a:pt x="926" y="944"/>
                  </a:cubicBezTo>
                  <a:cubicBezTo>
                    <a:pt x="1113" y="944"/>
                    <a:pt x="1297" y="974"/>
                    <a:pt x="1469" y="1035"/>
                  </a:cubicBezTo>
                  <a:lnTo>
                    <a:pt x="25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4523250" y="3378375"/>
              <a:ext cx="41725" cy="33725"/>
            </a:xfrm>
            <a:custGeom>
              <a:avLst/>
              <a:gdLst/>
              <a:ahLst/>
              <a:cxnLst/>
              <a:rect l="l" t="t" r="r" b="b"/>
              <a:pathLst>
                <a:path w="1669" h="1349" extrusionOk="0">
                  <a:moveTo>
                    <a:pt x="1135" y="1"/>
                  </a:moveTo>
                  <a:lnTo>
                    <a:pt x="1" y="1101"/>
                  </a:lnTo>
                  <a:cubicBezTo>
                    <a:pt x="201" y="1168"/>
                    <a:pt x="401" y="1235"/>
                    <a:pt x="601" y="1268"/>
                  </a:cubicBezTo>
                  <a:cubicBezTo>
                    <a:pt x="870" y="1317"/>
                    <a:pt x="1121" y="1348"/>
                    <a:pt x="1380" y="1348"/>
                  </a:cubicBezTo>
                  <a:cubicBezTo>
                    <a:pt x="1475" y="1348"/>
                    <a:pt x="1570" y="1344"/>
                    <a:pt x="1669" y="1335"/>
                  </a:cubicBezTo>
                  <a:cubicBezTo>
                    <a:pt x="1168" y="1335"/>
                    <a:pt x="668" y="1235"/>
                    <a:pt x="201" y="1035"/>
                  </a:cubicBezTo>
                  <a:lnTo>
                    <a:pt x="1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4605825" y="3397550"/>
              <a:ext cx="50050" cy="16725"/>
            </a:xfrm>
            <a:custGeom>
              <a:avLst/>
              <a:gdLst/>
              <a:ahLst/>
              <a:cxnLst/>
              <a:rect l="l" t="t" r="r" b="b"/>
              <a:pathLst>
                <a:path w="2002" h="669" extrusionOk="0">
                  <a:moveTo>
                    <a:pt x="2002" y="1"/>
                  </a:moveTo>
                  <a:lnTo>
                    <a:pt x="868" y="568"/>
                  </a:lnTo>
                  <a:lnTo>
                    <a:pt x="0" y="168"/>
                  </a:lnTo>
                  <a:lnTo>
                    <a:pt x="0" y="168"/>
                  </a:lnTo>
                  <a:lnTo>
                    <a:pt x="868" y="668"/>
                  </a:lnTo>
                  <a:lnTo>
                    <a:pt x="2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4272250" y="3207425"/>
              <a:ext cx="273550" cy="153475"/>
            </a:xfrm>
            <a:custGeom>
              <a:avLst/>
              <a:gdLst/>
              <a:ahLst/>
              <a:cxnLst/>
              <a:rect l="l" t="t" r="r" b="b"/>
              <a:pathLst>
                <a:path w="10942" h="6139" extrusionOk="0">
                  <a:moveTo>
                    <a:pt x="10942" y="0"/>
                  </a:moveTo>
                  <a:cubicBezTo>
                    <a:pt x="7973" y="0"/>
                    <a:pt x="5171" y="668"/>
                    <a:pt x="3103" y="1868"/>
                  </a:cubicBezTo>
                  <a:cubicBezTo>
                    <a:pt x="1101" y="3036"/>
                    <a:pt x="0" y="4537"/>
                    <a:pt x="0" y="6138"/>
                  </a:cubicBezTo>
                  <a:cubicBezTo>
                    <a:pt x="0" y="6138"/>
                    <a:pt x="100" y="3937"/>
                    <a:pt x="3169" y="2035"/>
                  </a:cubicBezTo>
                  <a:cubicBezTo>
                    <a:pt x="6205" y="201"/>
                    <a:pt x="10942" y="0"/>
                    <a:pt x="10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4523250" y="3341675"/>
              <a:ext cx="318575" cy="184125"/>
            </a:xfrm>
            <a:custGeom>
              <a:avLst/>
              <a:gdLst/>
              <a:ahLst/>
              <a:cxnLst/>
              <a:rect l="l" t="t" r="r" b="b"/>
              <a:pathLst>
                <a:path w="12743" h="7365" extrusionOk="0">
                  <a:moveTo>
                    <a:pt x="12276" y="1"/>
                  </a:moveTo>
                  <a:cubicBezTo>
                    <a:pt x="12277" y="2"/>
                    <a:pt x="12742" y="3137"/>
                    <a:pt x="8774" y="5305"/>
                  </a:cubicBezTo>
                  <a:cubicBezTo>
                    <a:pt x="5175" y="7257"/>
                    <a:pt x="823" y="7340"/>
                    <a:pt x="104" y="7340"/>
                  </a:cubicBezTo>
                  <a:cubicBezTo>
                    <a:pt x="36" y="7340"/>
                    <a:pt x="1" y="7340"/>
                    <a:pt x="1" y="7340"/>
                  </a:cubicBezTo>
                  <a:lnTo>
                    <a:pt x="1" y="7340"/>
                  </a:lnTo>
                  <a:cubicBezTo>
                    <a:pt x="326" y="7356"/>
                    <a:pt x="653" y="7365"/>
                    <a:pt x="979" y="7365"/>
                  </a:cubicBezTo>
                  <a:cubicBezTo>
                    <a:pt x="3892" y="7365"/>
                    <a:pt x="6784" y="6698"/>
                    <a:pt x="8974" y="5438"/>
                  </a:cubicBezTo>
                  <a:cubicBezTo>
                    <a:pt x="11542" y="3970"/>
                    <a:pt x="12643" y="1969"/>
                    <a:pt x="12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4295600" y="3249125"/>
              <a:ext cx="108425" cy="110925"/>
            </a:xfrm>
            <a:custGeom>
              <a:avLst/>
              <a:gdLst/>
              <a:ahLst/>
              <a:cxnLst/>
              <a:rect l="l" t="t" r="r" b="b"/>
              <a:pathLst>
                <a:path w="4337" h="4437" extrusionOk="0">
                  <a:moveTo>
                    <a:pt x="2569" y="0"/>
                  </a:moveTo>
                  <a:lnTo>
                    <a:pt x="2169" y="234"/>
                  </a:lnTo>
                  <a:cubicBezTo>
                    <a:pt x="1335" y="701"/>
                    <a:pt x="601" y="1301"/>
                    <a:pt x="0" y="2035"/>
                  </a:cubicBezTo>
                  <a:lnTo>
                    <a:pt x="2402" y="4437"/>
                  </a:lnTo>
                  <a:cubicBezTo>
                    <a:pt x="2402" y="4303"/>
                    <a:pt x="2435" y="4170"/>
                    <a:pt x="2435" y="4070"/>
                  </a:cubicBezTo>
                  <a:cubicBezTo>
                    <a:pt x="2435" y="4003"/>
                    <a:pt x="2435" y="3970"/>
                    <a:pt x="2469" y="3936"/>
                  </a:cubicBezTo>
                  <a:cubicBezTo>
                    <a:pt x="2502" y="3903"/>
                    <a:pt x="2502" y="3736"/>
                    <a:pt x="2536" y="3670"/>
                  </a:cubicBezTo>
                  <a:cubicBezTo>
                    <a:pt x="2569" y="3570"/>
                    <a:pt x="2602" y="3570"/>
                    <a:pt x="2602" y="3503"/>
                  </a:cubicBezTo>
                  <a:cubicBezTo>
                    <a:pt x="2636" y="3469"/>
                    <a:pt x="2669" y="3369"/>
                    <a:pt x="2736" y="3269"/>
                  </a:cubicBezTo>
                  <a:lnTo>
                    <a:pt x="2802" y="3136"/>
                  </a:lnTo>
                  <a:cubicBezTo>
                    <a:pt x="2869" y="3036"/>
                    <a:pt x="2902" y="2969"/>
                    <a:pt x="2969" y="2902"/>
                  </a:cubicBezTo>
                  <a:cubicBezTo>
                    <a:pt x="3003" y="2836"/>
                    <a:pt x="3036" y="2802"/>
                    <a:pt x="3103" y="2736"/>
                  </a:cubicBezTo>
                  <a:cubicBezTo>
                    <a:pt x="3136" y="2669"/>
                    <a:pt x="3203" y="2636"/>
                    <a:pt x="3269" y="2569"/>
                  </a:cubicBezTo>
                  <a:lnTo>
                    <a:pt x="3436" y="2402"/>
                  </a:lnTo>
                  <a:lnTo>
                    <a:pt x="3603" y="2235"/>
                  </a:lnTo>
                  <a:lnTo>
                    <a:pt x="3836" y="2068"/>
                  </a:lnTo>
                  <a:lnTo>
                    <a:pt x="4003" y="1935"/>
                  </a:lnTo>
                  <a:cubicBezTo>
                    <a:pt x="4103" y="1868"/>
                    <a:pt x="4203" y="1802"/>
                    <a:pt x="4337" y="1735"/>
                  </a:cubicBezTo>
                  <a:lnTo>
                    <a:pt x="25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4443200" y="3446750"/>
              <a:ext cx="176825" cy="66750"/>
            </a:xfrm>
            <a:custGeom>
              <a:avLst/>
              <a:gdLst/>
              <a:ahLst/>
              <a:cxnLst/>
              <a:rect l="l" t="t" r="r" b="b"/>
              <a:pathLst>
                <a:path w="7073" h="2670" extrusionOk="0">
                  <a:moveTo>
                    <a:pt x="1" y="1"/>
                  </a:moveTo>
                  <a:lnTo>
                    <a:pt x="2602" y="2603"/>
                  </a:lnTo>
                  <a:cubicBezTo>
                    <a:pt x="3103" y="2636"/>
                    <a:pt x="3603" y="2670"/>
                    <a:pt x="4104" y="2670"/>
                  </a:cubicBezTo>
                  <a:cubicBezTo>
                    <a:pt x="5104" y="2670"/>
                    <a:pt x="6105" y="2569"/>
                    <a:pt x="7072" y="2436"/>
                  </a:cubicBezTo>
                  <a:lnTo>
                    <a:pt x="5238" y="601"/>
                  </a:lnTo>
                  <a:lnTo>
                    <a:pt x="4804" y="601"/>
                  </a:lnTo>
                  <a:cubicBezTo>
                    <a:pt x="4571" y="601"/>
                    <a:pt x="4337" y="635"/>
                    <a:pt x="4104" y="635"/>
                  </a:cubicBezTo>
                  <a:lnTo>
                    <a:pt x="4003" y="635"/>
                  </a:lnTo>
                  <a:cubicBezTo>
                    <a:pt x="3737" y="635"/>
                    <a:pt x="3436" y="635"/>
                    <a:pt x="3136" y="601"/>
                  </a:cubicBezTo>
                  <a:lnTo>
                    <a:pt x="2869" y="568"/>
                  </a:lnTo>
                  <a:cubicBezTo>
                    <a:pt x="2569" y="535"/>
                    <a:pt x="2236" y="501"/>
                    <a:pt x="1935" y="468"/>
                  </a:cubicBezTo>
                  <a:cubicBezTo>
                    <a:pt x="1635" y="435"/>
                    <a:pt x="1335" y="368"/>
                    <a:pt x="1035" y="301"/>
                  </a:cubicBezTo>
                  <a:lnTo>
                    <a:pt x="835" y="234"/>
                  </a:lnTo>
                  <a:cubicBezTo>
                    <a:pt x="568" y="168"/>
                    <a:pt x="267" y="1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4439875" y="3331675"/>
              <a:ext cx="47550" cy="44225"/>
            </a:xfrm>
            <a:custGeom>
              <a:avLst/>
              <a:gdLst/>
              <a:ahLst/>
              <a:cxnLst/>
              <a:rect l="l" t="t" r="r" b="b"/>
              <a:pathLst>
                <a:path w="1902" h="1769" extrusionOk="0">
                  <a:moveTo>
                    <a:pt x="134" y="1"/>
                  </a:moveTo>
                  <a:cubicBezTo>
                    <a:pt x="67" y="101"/>
                    <a:pt x="0" y="268"/>
                    <a:pt x="0" y="434"/>
                  </a:cubicBezTo>
                  <a:cubicBezTo>
                    <a:pt x="0" y="768"/>
                    <a:pt x="267" y="1068"/>
                    <a:pt x="767" y="1368"/>
                  </a:cubicBezTo>
                  <a:cubicBezTo>
                    <a:pt x="1134" y="1568"/>
                    <a:pt x="1501" y="1702"/>
                    <a:pt x="1902" y="1769"/>
                  </a:cubicBez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4670025" y="3224925"/>
              <a:ext cx="149300" cy="148475"/>
            </a:xfrm>
            <a:custGeom>
              <a:avLst/>
              <a:gdLst/>
              <a:ahLst/>
              <a:cxnLst/>
              <a:rect l="l" t="t" r="r" b="b"/>
              <a:pathLst>
                <a:path w="5972" h="5939" extrusionOk="0">
                  <a:moveTo>
                    <a:pt x="1" y="1"/>
                  </a:moveTo>
                  <a:lnTo>
                    <a:pt x="5938" y="5939"/>
                  </a:lnTo>
                  <a:cubicBezTo>
                    <a:pt x="5938" y="5772"/>
                    <a:pt x="5972" y="5605"/>
                    <a:pt x="5972" y="5438"/>
                  </a:cubicBezTo>
                  <a:cubicBezTo>
                    <a:pt x="5972" y="3870"/>
                    <a:pt x="4871" y="2336"/>
                    <a:pt x="2869" y="1202"/>
                  </a:cubicBezTo>
                  <a:cubicBezTo>
                    <a:pt x="1969" y="668"/>
                    <a:pt x="1001" y="26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4487400" y="3207425"/>
              <a:ext cx="133450" cy="58400"/>
            </a:xfrm>
            <a:custGeom>
              <a:avLst/>
              <a:gdLst/>
              <a:ahLst/>
              <a:cxnLst/>
              <a:rect l="l" t="t" r="r" b="b"/>
              <a:pathLst>
                <a:path w="5338" h="2336" extrusionOk="0">
                  <a:moveTo>
                    <a:pt x="2302" y="0"/>
                  </a:moveTo>
                  <a:cubicBezTo>
                    <a:pt x="1535" y="0"/>
                    <a:pt x="768" y="34"/>
                    <a:pt x="1" y="134"/>
                  </a:cubicBezTo>
                  <a:lnTo>
                    <a:pt x="1869" y="2035"/>
                  </a:lnTo>
                  <a:lnTo>
                    <a:pt x="3069" y="2035"/>
                  </a:lnTo>
                  <a:lnTo>
                    <a:pt x="3436" y="2069"/>
                  </a:lnTo>
                  <a:lnTo>
                    <a:pt x="3837" y="2102"/>
                  </a:lnTo>
                  <a:lnTo>
                    <a:pt x="4137" y="2135"/>
                  </a:lnTo>
                  <a:cubicBezTo>
                    <a:pt x="4270" y="2169"/>
                    <a:pt x="4437" y="2169"/>
                    <a:pt x="4537" y="2202"/>
                  </a:cubicBezTo>
                  <a:lnTo>
                    <a:pt x="4804" y="2235"/>
                  </a:lnTo>
                  <a:lnTo>
                    <a:pt x="5271" y="2335"/>
                  </a:lnTo>
                  <a:lnTo>
                    <a:pt x="5338" y="2335"/>
                  </a:lnTo>
                  <a:lnTo>
                    <a:pt x="30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4697550" y="3378375"/>
              <a:ext cx="89250" cy="88425"/>
            </a:xfrm>
            <a:custGeom>
              <a:avLst/>
              <a:gdLst/>
              <a:ahLst/>
              <a:cxnLst/>
              <a:rect l="l" t="t" r="r" b="b"/>
              <a:pathLst>
                <a:path w="3570" h="3537" extrusionOk="0">
                  <a:moveTo>
                    <a:pt x="1402" y="1"/>
                  </a:moveTo>
                  <a:cubicBezTo>
                    <a:pt x="1402" y="34"/>
                    <a:pt x="1368" y="34"/>
                    <a:pt x="1368" y="67"/>
                  </a:cubicBezTo>
                  <a:cubicBezTo>
                    <a:pt x="1368" y="101"/>
                    <a:pt x="1335" y="134"/>
                    <a:pt x="1335" y="201"/>
                  </a:cubicBezTo>
                  <a:cubicBezTo>
                    <a:pt x="1301" y="301"/>
                    <a:pt x="1235" y="401"/>
                    <a:pt x="1168" y="501"/>
                  </a:cubicBezTo>
                  <a:cubicBezTo>
                    <a:pt x="1168" y="534"/>
                    <a:pt x="1135" y="568"/>
                    <a:pt x="1135" y="601"/>
                  </a:cubicBezTo>
                  <a:cubicBezTo>
                    <a:pt x="1068" y="701"/>
                    <a:pt x="1001" y="768"/>
                    <a:pt x="935" y="868"/>
                  </a:cubicBezTo>
                  <a:lnTo>
                    <a:pt x="868" y="968"/>
                  </a:lnTo>
                  <a:cubicBezTo>
                    <a:pt x="801" y="1035"/>
                    <a:pt x="701" y="1135"/>
                    <a:pt x="634" y="1235"/>
                  </a:cubicBezTo>
                  <a:lnTo>
                    <a:pt x="534" y="1302"/>
                  </a:lnTo>
                  <a:cubicBezTo>
                    <a:pt x="434" y="1402"/>
                    <a:pt x="334" y="1502"/>
                    <a:pt x="201" y="1602"/>
                  </a:cubicBezTo>
                  <a:lnTo>
                    <a:pt x="134" y="1669"/>
                  </a:lnTo>
                  <a:lnTo>
                    <a:pt x="1" y="1769"/>
                  </a:lnTo>
                  <a:lnTo>
                    <a:pt x="1768" y="3537"/>
                  </a:lnTo>
                  <a:cubicBezTo>
                    <a:pt x="2436" y="3136"/>
                    <a:pt x="3036" y="2703"/>
                    <a:pt x="3570" y="2169"/>
                  </a:cubicBezTo>
                  <a:lnTo>
                    <a:pt x="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4601650" y="3325850"/>
              <a:ext cx="50050" cy="46725"/>
            </a:xfrm>
            <a:custGeom>
              <a:avLst/>
              <a:gdLst/>
              <a:ahLst/>
              <a:cxnLst/>
              <a:rect l="l" t="t" r="r" b="b"/>
              <a:pathLst>
                <a:path w="2002" h="1869" extrusionOk="0">
                  <a:moveTo>
                    <a:pt x="0" y="0"/>
                  </a:moveTo>
                  <a:lnTo>
                    <a:pt x="1868" y="1868"/>
                  </a:lnTo>
                  <a:cubicBezTo>
                    <a:pt x="1969" y="1735"/>
                    <a:pt x="2002" y="1535"/>
                    <a:pt x="2002" y="1368"/>
                  </a:cubicBezTo>
                  <a:cubicBezTo>
                    <a:pt x="2002" y="1334"/>
                    <a:pt x="2002" y="1301"/>
                    <a:pt x="2002" y="1268"/>
                  </a:cubicBezTo>
                  <a:cubicBezTo>
                    <a:pt x="1902" y="867"/>
                    <a:pt x="1635" y="534"/>
                    <a:pt x="1235" y="400"/>
                  </a:cubicBezTo>
                  <a:cubicBezTo>
                    <a:pt x="868" y="167"/>
                    <a:pt x="434" y="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4379825" y="3224100"/>
              <a:ext cx="87575" cy="58400"/>
            </a:xfrm>
            <a:custGeom>
              <a:avLst/>
              <a:gdLst/>
              <a:ahLst/>
              <a:cxnLst/>
              <a:rect l="l" t="t" r="r" b="b"/>
              <a:pathLst>
                <a:path w="3503" h="2336" extrusionOk="0">
                  <a:moveTo>
                    <a:pt x="1768" y="1"/>
                  </a:moveTo>
                  <a:cubicBezTo>
                    <a:pt x="1168" y="167"/>
                    <a:pt x="568" y="368"/>
                    <a:pt x="0" y="634"/>
                  </a:cubicBezTo>
                  <a:lnTo>
                    <a:pt x="1735" y="2336"/>
                  </a:lnTo>
                  <a:cubicBezTo>
                    <a:pt x="2302" y="2069"/>
                    <a:pt x="2903" y="1869"/>
                    <a:pt x="3503" y="1735"/>
                  </a:cubicBezTo>
                  <a:lnTo>
                    <a:pt x="17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4599975" y="3447600"/>
              <a:ext cx="90100" cy="55900"/>
            </a:xfrm>
            <a:custGeom>
              <a:avLst/>
              <a:gdLst/>
              <a:ahLst/>
              <a:cxnLst/>
              <a:rect l="l" t="t" r="r" b="b"/>
              <a:pathLst>
                <a:path w="3604" h="2236" extrusionOk="0">
                  <a:moveTo>
                    <a:pt x="1835" y="0"/>
                  </a:moveTo>
                  <a:cubicBezTo>
                    <a:pt x="1602" y="100"/>
                    <a:pt x="1335" y="167"/>
                    <a:pt x="1102" y="234"/>
                  </a:cubicBezTo>
                  <a:lnTo>
                    <a:pt x="868" y="267"/>
                  </a:lnTo>
                  <a:cubicBezTo>
                    <a:pt x="635" y="334"/>
                    <a:pt x="401" y="367"/>
                    <a:pt x="168" y="434"/>
                  </a:cubicBezTo>
                  <a:lnTo>
                    <a:pt x="1" y="434"/>
                  </a:lnTo>
                  <a:lnTo>
                    <a:pt x="1769" y="2235"/>
                  </a:lnTo>
                  <a:cubicBezTo>
                    <a:pt x="2402" y="2068"/>
                    <a:pt x="3003" y="1902"/>
                    <a:pt x="3603" y="1702"/>
                  </a:cubicBezTo>
                  <a:lnTo>
                    <a:pt x="1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4534925" y="3378375"/>
              <a:ext cx="68425" cy="33375"/>
            </a:xfrm>
            <a:custGeom>
              <a:avLst/>
              <a:gdLst/>
              <a:ahLst/>
              <a:cxnLst/>
              <a:rect l="l" t="t" r="r" b="b"/>
              <a:pathLst>
                <a:path w="2737" h="1335" extrusionOk="0">
                  <a:moveTo>
                    <a:pt x="635" y="1"/>
                  </a:moveTo>
                  <a:lnTo>
                    <a:pt x="1" y="634"/>
                  </a:lnTo>
                  <a:lnTo>
                    <a:pt x="701" y="1335"/>
                  </a:lnTo>
                  <a:lnTo>
                    <a:pt x="1202" y="1335"/>
                  </a:lnTo>
                  <a:cubicBezTo>
                    <a:pt x="1735" y="1302"/>
                    <a:pt x="2236" y="1168"/>
                    <a:pt x="2736" y="968"/>
                  </a:cubicBezTo>
                  <a:lnTo>
                    <a:pt x="1836" y="67"/>
                  </a:lnTo>
                  <a:cubicBezTo>
                    <a:pt x="1668" y="123"/>
                    <a:pt x="1496" y="150"/>
                    <a:pt x="1324" y="150"/>
                  </a:cubicBezTo>
                  <a:cubicBezTo>
                    <a:pt x="1085" y="150"/>
                    <a:pt x="848" y="98"/>
                    <a:pt x="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4441525" y="3289150"/>
              <a:ext cx="120125" cy="85925"/>
            </a:xfrm>
            <a:custGeom>
              <a:avLst/>
              <a:gdLst/>
              <a:ahLst/>
              <a:cxnLst/>
              <a:rect l="l" t="t" r="r" b="b"/>
              <a:pathLst>
                <a:path w="4805" h="3437" extrusionOk="0">
                  <a:moveTo>
                    <a:pt x="868" y="0"/>
                  </a:moveTo>
                  <a:lnTo>
                    <a:pt x="1" y="501"/>
                  </a:lnTo>
                  <a:lnTo>
                    <a:pt x="2970" y="3436"/>
                  </a:lnTo>
                  <a:cubicBezTo>
                    <a:pt x="3303" y="3370"/>
                    <a:pt x="3637" y="3303"/>
                    <a:pt x="3937" y="3203"/>
                  </a:cubicBezTo>
                  <a:cubicBezTo>
                    <a:pt x="4271" y="3069"/>
                    <a:pt x="4571" y="2969"/>
                    <a:pt x="4804" y="2903"/>
                  </a:cubicBezTo>
                  <a:lnTo>
                    <a:pt x="3904" y="1935"/>
                  </a:lnTo>
                  <a:lnTo>
                    <a:pt x="3837" y="1969"/>
                  </a:lnTo>
                  <a:cubicBezTo>
                    <a:pt x="3503" y="2102"/>
                    <a:pt x="3170" y="2202"/>
                    <a:pt x="2803" y="2269"/>
                  </a:cubicBezTo>
                  <a:cubicBezTo>
                    <a:pt x="2736" y="2285"/>
                    <a:pt x="2661" y="2294"/>
                    <a:pt x="2586" y="2294"/>
                  </a:cubicBezTo>
                  <a:cubicBezTo>
                    <a:pt x="2511" y="2294"/>
                    <a:pt x="2436" y="2285"/>
                    <a:pt x="2369" y="2269"/>
                  </a:cubicBezTo>
                  <a:cubicBezTo>
                    <a:pt x="2303" y="2235"/>
                    <a:pt x="2236" y="2202"/>
                    <a:pt x="2169" y="2169"/>
                  </a:cubicBezTo>
                  <a:cubicBezTo>
                    <a:pt x="1902" y="2035"/>
                    <a:pt x="1869" y="1802"/>
                    <a:pt x="2336" y="1502"/>
                  </a:cubicBezTo>
                  <a:cubicBezTo>
                    <a:pt x="2603" y="1368"/>
                    <a:pt x="2903" y="1268"/>
                    <a:pt x="3170" y="1268"/>
                  </a:cubicBezTo>
                  <a:lnTo>
                    <a:pt x="2236" y="301"/>
                  </a:lnTo>
                  <a:cubicBezTo>
                    <a:pt x="2069" y="367"/>
                    <a:pt x="1902" y="434"/>
                    <a:pt x="1735" y="467"/>
                  </a:cubicBez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4582475" y="3209100"/>
              <a:ext cx="225175" cy="213500"/>
            </a:xfrm>
            <a:custGeom>
              <a:avLst/>
              <a:gdLst/>
              <a:ahLst/>
              <a:cxnLst/>
              <a:rect l="l" t="t" r="r" b="b"/>
              <a:pathLst>
                <a:path w="9007" h="8540" extrusionOk="0">
                  <a:moveTo>
                    <a:pt x="0" y="0"/>
                  </a:moveTo>
                  <a:lnTo>
                    <a:pt x="2602" y="2602"/>
                  </a:lnTo>
                  <a:cubicBezTo>
                    <a:pt x="3002" y="2735"/>
                    <a:pt x="3403" y="2902"/>
                    <a:pt x="3803" y="3102"/>
                  </a:cubicBezTo>
                  <a:cubicBezTo>
                    <a:pt x="5304" y="3870"/>
                    <a:pt x="6105" y="4937"/>
                    <a:pt x="6105" y="6071"/>
                  </a:cubicBezTo>
                  <a:lnTo>
                    <a:pt x="6105" y="6138"/>
                  </a:lnTo>
                  <a:lnTo>
                    <a:pt x="8506" y="8540"/>
                  </a:lnTo>
                  <a:cubicBezTo>
                    <a:pt x="8706" y="8306"/>
                    <a:pt x="8873" y="8073"/>
                    <a:pt x="9007" y="7806"/>
                  </a:cubicBezTo>
                  <a:lnTo>
                    <a:pt x="1368" y="167"/>
                  </a:lnTo>
                  <a:cubicBezTo>
                    <a:pt x="934" y="100"/>
                    <a:pt x="467" y="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0"/>
            <p:cNvSpPr/>
            <p:nvPr/>
          </p:nvSpPr>
          <p:spPr>
            <a:xfrm>
              <a:off x="4273925" y="3379225"/>
              <a:ext cx="100925" cy="100925"/>
            </a:xfrm>
            <a:custGeom>
              <a:avLst/>
              <a:gdLst/>
              <a:ahLst/>
              <a:cxnLst/>
              <a:rect l="l" t="t" r="r" b="b"/>
              <a:pathLst>
                <a:path w="4037" h="4037" extrusionOk="0">
                  <a:moveTo>
                    <a:pt x="0" y="0"/>
                  </a:moveTo>
                  <a:lnTo>
                    <a:pt x="0" y="0"/>
                  </a:lnTo>
                  <a:cubicBezTo>
                    <a:pt x="267" y="1301"/>
                    <a:pt x="1334" y="2535"/>
                    <a:pt x="3036" y="3503"/>
                  </a:cubicBezTo>
                  <a:cubicBezTo>
                    <a:pt x="3369" y="3703"/>
                    <a:pt x="3703" y="3869"/>
                    <a:pt x="4036" y="403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0"/>
            <p:cNvSpPr/>
            <p:nvPr/>
          </p:nvSpPr>
          <p:spPr>
            <a:xfrm>
              <a:off x="4272250" y="3332525"/>
              <a:ext cx="175150" cy="170975"/>
            </a:xfrm>
            <a:custGeom>
              <a:avLst/>
              <a:gdLst/>
              <a:ahLst/>
              <a:cxnLst/>
              <a:rect l="l" t="t" r="r" b="b"/>
              <a:pathLst>
                <a:path w="7006" h="6839" extrusionOk="0">
                  <a:moveTo>
                    <a:pt x="201" y="0"/>
                  </a:moveTo>
                  <a:cubicBezTo>
                    <a:pt x="67" y="334"/>
                    <a:pt x="0" y="667"/>
                    <a:pt x="0" y="1034"/>
                  </a:cubicBezTo>
                  <a:lnTo>
                    <a:pt x="5338" y="6371"/>
                  </a:lnTo>
                  <a:cubicBezTo>
                    <a:pt x="5905" y="6538"/>
                    <a:pt x="6438" y="6705"/>
                    <a:pt x="7005" y="6838"/>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286425" y="3239950"/>
              <a:ext cx="73400" cy="60075"/>
            </a:xfrm>
            <a:custGeom>
              <a:avLst/>
              <a:gdLst/>
              <a:ahLst/>
              <a:cxnLst/>
              <a:rect l="l" t="t" r="r" b="b"/>
              <a:pathLst>
                <a:path w="2936" h="2403" extrusionOk="0">
                  <a:moveTo>
                    <a:pt x="2569" y="0"/>
                  </a:moveTo>
                  <a:lnTo>
                    <a:pt x="2269" y="167"/>
                  </a:lnTo>
                  <a:cubicBezTo>
                    <a:pt x="1401" y="668"/>
                    <a:pt x="634" y="1301"/>
                    <a:pt x="0" y="2035"/>
                  </a:cubicBezTo>
                  <a:lnTo>
                    <a:pt x="334" y="2402"/>
                  </a:lnTo>
                  <a:lnTo>
                    <a:pt x="367" y="2402"/>
                  </a:lnTo>
                  <a:cubicBezTo>
                    <a:pt x="968" y="1668"/>
                    <a:pt x="1702" y="1068"/>
                    <a:pt x="2536" y="601"/>
                  </a:cubicBezTo>
                  <a:lnTo>
                    <a:pt x="2936" y="367"/>
                  </a:lnTo>
                  <a:lnTo>
                    <a:pt x="25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4507425" y="3507650"/>
              <a:ext cx="122600" cy="18125"/>
            </a:xfrm>
            <a:custGeom>
              <a:avLst/>
              <a:gdLst/>
              <a:ahLst/>
              <a:cxnLst/>
              <a:rect l="l" t="t" r="r" b="b"/>
              <a:pathLst>
                <a:path w="4904" h="725" extrusionOk="0">
                  <a:moveTo>
                    <a:pt x="4470" y="0"/>
                  </a:moveTo>
                  <a:cubicBezTo>
                    <a:pt x="3503" y="167"/>
                    <a:pt x="2502" y="234"/>
                    <a:pt x="1535" y="234"/>
                  </a:cubicBezTo>
                  <a:cubicBezTo>
                    <a:pt x="1001" y="234"/>
                    <a:pt x="500" y="200"/>
                    <a:pt x="0" y="167"/>
                  </a:cubicBezTo>
                  <a:lnTo>
                    <a:pt x="0" y="167"/>
                  </a:lnTo>
                  <a:lnTo>
                    <a:pt x="534" y="701"/>
                  </a:lnTo>
                  <a:cubicBezTo>
                    <a:pt x="880" y="716"/>
                    <a:pt x="1227" y="725"/>
                    <a:pt x="1573" y="725"/>
                  </a:cubicBezTo>
                  <a:cubicBezTo>
                    <a:pt x="2693" y="725"/>
                    <a:pt x="3808" y="638"/>
                    <a:pt x="4904" y="434"/>
                  </a:cubicBezTo>
                  <a:lnTo>
                    <a:pt x="4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4356475" y="3292475"/>
              <a:ext cx="55075" cy="78425"/>
            </a:xfrm>
            <a:custGeom>
              <a:avLst/>
              <a:gdLst/>
              <a:ahLst/>
              <a:cxnLst/>
              <a:rect l="l" t="t" r="r" b="b"/>
              <a:pathLst>
                <a:path w="2203" h="3137" extrusionOk="0">
                  <a:moveTo>
                    <a:pt x="1902" y="1"/>
                  </a:moveTo>
                  <a:cubicBezTo>
                    <a:pt x="1802" y="68"/>
                    <a:pt x="1668" y="134"/>
                    <a:pt x="1568" y="201"/>
                  </a:cubicBezTo>
                  <a:lnTo>
                    <a:pt x="1435" y="301"/>
                  </a:lnTo>
                  <a:lnTo>
                    <a:pt x="1201" y="501"/>
                  </a:lnTo>
                  <a:lnTo>
                    <a:pt x="1001" y="635"/>
                  </a:lnTo>
                  <a:lnTo>
                    <a:pt x="834" y="801"/>
                  </a:lnTo>
                  <a:cubicBezTo>
                    <a:pt x="801" y="868"/>
                    <a:pt x="734" y="935"/>
                    <a:pt x="668" y="1002"/>
                  </a:cubicBezTo>
                  <a:cubicBezTo>
                    <a:pt x="634" y="1068"/>
                    <a:pt x="601" y="1102"/>
                    <a:pt x="534" y="1168"/>
                  </a:cubicBezTo>
                  <a:lnTo>
                    <a:pt x="401" y="1369"/>
                  </a:lnTo>
                  <a:lnTo>
                    <a:pt x="301" y="1535"/>
                  </a:lnTo>
                  <a:cubicBezTo>
                    <a:pt x="267" y="1602"/>
                    <a:pt x="234" y="1669"/>
                    <a:pt x="201" y="1769"/>
                  </a:cubicBezTo>
                  <a:cubicBezTo>
                    <a:pt x="167" y="1802"/>
                    <a:pt x="134" y="1869"/>
                    <a:pt x="134" y="1902"/>
                  </a:cubicBezTo>
                  <a:cubicBezTo>
                    <a:pt x="101" y="1969"/>
                    <a:pt x="67" y="2102"/>
                    <a:pt x="67" y="2202"/>
                  </a:cubicBezTo>
                  <a:cubicBezTo>
                    <a:pt x="34" y="2303"/>
                    <a:pt x="34" y="2269"/>
                    <a:pt x="34" y="2303"/>
                  </a:cubicBezTo>
                  <a:cubicBezTo>
                    <a:pt x="0" y="2436"/>
                    <a:pt x="0" y="2569"/>
                    <a:pt x="0" y="2703"/>
                  </a:cubicBezTo>
                  <a:lnTo>
                    <a:pt x="434" y="3136"/>
                  </a:lnTo>
                  <a:cubicBezTo>
                    <a:pt x="201" y="2136"/>
                    <a:pt x="801" y="1102"/>
                    <a:pt x="2202" y="268"/>
                  </a:cubicBezTo>
                  <a:lnTo>
                    <a:pt x="19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4424850" y="3429250"/>
              <a:ext cx="147625" cy="33375"/>
            </a:xfrm>
            <a:custGeom>
              <a:avLst/>
              <a:gdLst/>
              <a:ahLst/>
              <a:cxnLst/>
              <a:rect l="l" t="t" r="r" b="b"/>
              <a:pathLst>
                <a:path w="5905" h="1335" extrusionOk="0">
                  <a:moveTo>
                    <a:pt x="1" y="0"/>
                  </a:moveTo>
                  <a:lnTo>
                    <a:pt x="735" y="701"/>
                  </a:lnTo>
                  <a:cubicBezTo>
                    <a:pt x="1001" y="801"/>
                    <a:pt x="1268" y="868"/>
                    <a:pt x="1569" y="934"/>
                  </a:cubicBezTo>
                  <a:lnTo>
                    <a:pt x="1769" y="1001"/>
                  </a:lnTo>
                  <a:cubicBezTo>
                    <a:pt x="2036" y="1068"/>
                    <a:pt x="2336" y="1135"/>
                    <a:pt x="2669" y="1168"/>
                  </a:cubicBezTo>
                  <a:cubicBezTo>
                    <a:pt x="2970" y="1235"/>
                    <a:pt x="3270" y="1268"/>
                    <a:pt x="3570" y="1268"/>
                  </a:cubicBezTo>
                  <a:lnTo>
                    <a:pt x="3837" y="1301"/>
                  </a:lnTo>
                  <a:cubicBezTo>
                    <a:pt x="4137" y="1301"/>
                    <a:pt x="4437" y="1335"/>
                    <a:pt x="4737" y="1335"/>
                  </a:cubicBezTo>
                  <a:lnTo>
                    <a:pt x="4804" y="1335"/>
                  </a:lnTo>
                  <a:cubicBezTo>
                    <a:pt x="5038" y="1335"/>
                    <a:pt x="5271" y="1335"/>
                    <a:pt x="5505" y="1301"/>
                  </a:cubicBezTo>
                  <a:lnTo>
                    <a:pt x="5905" y="1301"/>
                  </a:lnTo>
                  <a:lnTo>
                    <a:pt x="5571" y="934"/>
                  </a:lnTo>
                  <a:cubicBezTo>
                    <a:pt x="5297" y="954"/>
                    <a:pt x="5023" y="963"/>
                    <a:pt x="4748" y="963"/>
                  </a:cubicBezTo>
                  <a:cubicBezTo>
                    <a:pt x="3124" y="963"/>
                    <a:pt x="1513" y="62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4652525" y="3207425"/>
              <a:ext cx="188475" cy="175975"/>
            </a:xfrm>
            <a:custGeom>
              <a:avLst/>
              <a:gdLst/>
              <a:ahLst/>
              <a:cxnLst/>
              <a:rect l="l" t="t" r="r" b="b"/>
              <a:pathLst>
                <a:path w="7539" h="7039" extrusionOk="0">
                  <a:moveTo>
                    <a:pt x="0" y="0"/>
                  </a:moveTo>
                  <a:lnTo>
                    <a:pt x="701" y="701"/>
                  </a:lnTo>
                  <a:cubicBezTo>
                    <a:pt x="1701" y="968"/>
                    <a:pt x="2669" y="1368"/>
                    <a:pt x="3569" y="1902"/>
                  </a:cubicBezTo>
                  <a:cubicBezTo>
                    <a:pt x="5571" y="3036"/>
                    <a:pt x="6672" y="4570"/>
                    <a:pt x="6672" y="6138"/>
                  </a:cubicBezTo>
                  <a:cubicBezTo>
                    <a:pt x="6672" y="6305"/>
                    <a:pt x="6638" y="6472"/>
                    <a:pt x="6638" y="6639"/>
                  </a:cubicBezTo>
                  <a:lnTo>
                    <a:pt x="7039" y="7039"/>
                  </a:lnTo>
                  <a:cubicBezTo>
                    <a:pt x="7539" y="5071"/>
                    <a:pt x="6438" y="2969"/>
                    <a:pt x="3803" y="1468"/>
                  </a:cubicBezTo>
                  <a:cubicBezTo>
                    <a:pt x="2602" y="801"/>
                    <a:pt x="1335" y="30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4476550" y="3195750"/>
              <a:ext cx="85925" cy="15875"/>
            </a:xfrm>
            <a:custGeom>
              <a:avLst/>
              <a:gdLst/>
              <a:ahLst/>
              <a:cxnLst/>
              <a:rect l="l" t="t" r="r" b="b"/>
              <a:pathLst>
                <a:path w="3437" h="635" extrusionOk="0">
                  <a:moveTo>
                    <a:pt x="2936" y="0"/>
                  </a:moveTo>
                  <a:cubicBezTo>
                    <a:pt x="1936" y="0"/>
                    <a:pt x="968" y="67"/>
                    <a:pt x="1" y="201"/>
                  </a:cubicBezTo>
                  <a:lnTo>
                    <a:pt x="435" y="634"/>
                  </a:lnTo>
                  <a:cubicBezTo>
                    <a:pt x="1202" y="534"/>
                    <a:pt x="1969" y="501"/>
                    <a:pt x="2770" y="501"/>
                  </a:cubicBezTo>
                  <a:lnTo>
                    <a:pt x="3437" y="501"/>
                  </a:lnTo>
                  <a:lnTo>
                    <a:pt x="29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742575" y="3432575"/>
              <a:ext cx="52575" cy="43400"/>
            </a:xfrm>
            <a:custGeom>
              <a:avLst/>
              <a:gdLst/>
              <a:ahLst/>
              <a:cxnLst/>
              <a:rect l="l" t="t" r="r" b="b"/>
              <a:pathLst>
                <a:path w="2103" h="1736" extrusionOk="0">
                  <a:moveTo>
                    <a:pt x="1769" y="1"/>
                  </a:moveTo>
                  <a:cubicBezTo>
                    <a:pt x="1235" y="535"/>
                    <a:pt x="635" y="1002"/>
                    <a:pt x="1" y="1369"/>
                  </a:cubicBezTo>
                  <a:lnTo>
                    <a:pt x="334" y="1735"/>
                  </a:lnTo>
                  <a:cubicBezTo>
                    <a:pt x="1002" y="1369"/>
                    <a:pt x="1602" y="902"/>
                    <a:pt x="2102" y="368"/>
                  </a:cubicBezTo>
                  <a:lnTo>
                    <a:pt x="1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4690875" y="3370050"/>
              <a:ext cx="41725" cy="51725"/>
            </a:xfrm>
            <a:custGeom>
              <a:avLst/>
              <a:gdLst/>
              <a:ahLst/>
              <a:cxnLst/>
              <a:rect l="l" t="t" r="r" b="b"/>
              <a:pathLst>
                <a:path w="1669" h="2069" extrusionOk="0">
                  <a:moveTo>
                    <a:pt x="1335" y="0"/>
                  </a:moveTo>
                  <a:cubicBezTo>
                    <a:pt x="1135" y="767"/>
                    <a:pt x="668" y="1401"/>
                    <a:pt x="1" y="1801"/>
                  </a:cubicBezTo>
                  <a:lnTo>
                    <a:pt x="268" y="2068"/>
                  </a:lnTo>
                  <a:lnTo>
                    <a:pt x="401" y="2002"/>
                  </a:lnTo>
                  <a:lnTo>
                    <a:pt x="468" y="1935"/>
                  </a:lnTo>
                  <a:cubicBezTo>
                    <a:pt x="601" y="1835"/>
                    <a:pt x="701" y="1735"/>
                    <a:pt x="801" y="1635"/>
                  </a:cubicBezTo>
                  <a:lnTo>
                    <a:pt x="901" y="1568"/>
                  </a:lnTo>
                  <a:cubicBezTo>
                    <a:pt x="968" y="1468"/>
                    <a:pt x="1068" y="1368"/>
                    <a:pt x="1135" y="1301"/>
                  </a:cubicBezTo>
                  <a:lnTo>
                    <a:pt x="1202" y="1201"/>
                  </a:lnTo>
                  <a:cubicBezTo>
                    <a:pt x="1268" y="1101"/>
                    <a:pt x="1335" y="1034"/>
                    <a:pt x="1402" y="934"/>
                  </a:cubicBezTo>
                  <a:cubicBezTo>
                    <a:pt x="1402" y="901"/>
                    <a:pt x="1435" y="867"/>
                    <a:pt x="1468" y="834"/>
                  </a:cubicBezTo>
                  <a:cubicBezTo>
                    <a:pt x="1502" y="734"/>
                    <a:pt x="1568" y="634"/>
                    <a:pt x="1602" y="534"/>
                  </a:cubicBezTo>
                  <a:cubicBezTo>
                    <a:pt x="1602" y="467"/>
                    <a:pt x="1635" y="434"/>
                    <a:pt x="1635" y="400"/>
                  </a:cubicBezTo>
                  <a:cubicBezTo>
                    <a:pt x="1635" y="367"/>
                    <a:pt x="1635" y="334"/>
                    <a:pt x="1669" y="334"/>
                  </a:cubicBezTo>
                  <a:lnTo>
                    <a:pt x="1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4534925" y="3259125"/>
              <a:ext cx="100100" cy="21700"/>
            </a:xfrm>
            <a:custGeom>
              <a:avLst/>
              <a:gdLst/>
              <a:ahLst/>
              <a:cxnLst/>
              <a:rect l="l" t="t" r="r" b="b"/>
              <a:pathLst>
                <a:path w="4004" h="868" extrusionOk="0">
                  <a:moveTo>
                    <a:pt x="1" y="1"/>
                  </a:moveTo>
                  <a:lnTo>
                    <a:pt x="368" y="368"/>
                  </a:lnTo>
                  <a:cubicBezTo>
                    <a:pt x="1602" y="368"/>
                    <a:pt x="2836" y="534"/>
                    <a:pt x="4004" y="868"/>
                  </a:cubicBezTo>
                  <a:lnTo>
                    <a:pt x="3470" y="301"/>
                  </a:lnTo>
                  <a:lnTo>
                    <a:pt x="3370" y="301"/>
                  </a:lnTo>
                  <a:lnTo>
                    <a:pt x="2936" y="234"/>
                  </a:lnTo>
                  <a:lnTo>
                    <a:pt x="2669" y="167"/>
                  </a:lnTo>
                  <a:cubicBezTo>
                    <a:pt x="2536" y="167"/>
                    <a:pt x="2369" y="134"/>
                    <a:pt x="2236" y="101"/>
                  </a:cubicBezTo>
                  <a:lnTo>
                    <a:pt x="1936" y="67"/>
                  </a:lnTo>
                  <a:lnTo>
                    <a:pt x="1569" y="34"/>
                  </a:lnTo>
                  <a:lnTo>
                    <a:pt x="435" y="34"/>
                  </a:lnTo>
                  <a:cubicBezTo>
                    <a:pt x="268" y="34"/>
                    <a:pt x="168"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4644175" y="3490125"/>
              <a:ext cx="55900" cy="23375"/>
            </a:xfrm>
            <a:custGeom>
              <a:avLst/>
              <a:gdLst/>
              <a:ahLst/>
              <a:cxnLst/>
              <a:rect l="l" t="t" r="r" b="b"/>
              <a:pathLst>
                <a:path w="2236" h="935" extrusionOk="0">
                  <a:moveTo>
                    <a:pt x="1869" y="1"/>
                  </a:moveTo>
                  <a:cubicBezTo>
                    <a:pt x="1235" y="201"/>
                    <a:pt x="634" y="367"/>
                    <a:pt x="1" y="534"/>
                  </a:cubicBezTo>
                  <a:lnTo>
                    <a:pt x="401" y="935"/>
                  </a:lnTo>
                  <a:cubicBezTo>
                    <a:pt x="1035" y="801"/>
                    <a:pt x="1635" y="601"/>
                    <a:pt x="2236" y="401"/>
                  </a:cubicBezTo>
                  <a:lnTo>
                    <a:pt x="18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4370650" y="3213250"/>
              <a:ext cx="54225" cy="25875"/>
            </a:xfrm>
            <a:custGeom>
              <a:avLst/>
              <a:gdLst/>
              <a:ahLst/>
              <a:cxnLst/>
              <a:rect l="l" t="t" r="r" b="b"/>
              <a:pathLst>
                <a:path w="2169" h="1035" extrusionOk="0">
                  <a:moveTo>
                    <a:pt x="1735" y="1"/>
                  </a:moveTo>
                  <a:cubicBezTo>
                    <a:pt x="1135" y="201"/>
                    <a:pt x="568" y="401"/>
                    <a:pt x="1" y="668"/>
                  </a:cubicBezTo>
                  <a:lnTo>
                    <a:pt x="367" y="1035"/>
                  </a:lnTo>
                  <a:cubicBezTo>
                    <a:pt x="968" y="802"/>
                    <a:pt x="1535" y="601"/>
                    <a:pt x="2169" y="435"/>
                  </a:cubicBez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4423200" y="3267475"/>
              <a:ext cx="53375" cy="22525"/>
            </a:xfrm>
            <a:custGeom>
              <a:avLst/>
              <a:gdLst/>
              <a:ahLst/>
              <a:cxnLst/>
              <a:rect l="l" t="t" r="r" b="b"/>
              <a:pathLst>
                <a:path w="2135" h="901" extrusionOk="0">
                  <a:moveTo>
                    <a:pt x="1768" y="0"/>
                  </a:moveTo>
                  <a:cubicBezTo>
                    <a:pt x="1168" y="134"/>
                    <a:pt x="567" y="334"/>
                    <a:pt x="0" y="601"/>
                  </a:cubicBezTo>
                  <a:lnTo>
                    <a:pt x="300" y="901"/>
                  </a:lnTo>
                  <a:cubicBezTo>
                    <a:pt x="901" y="634"/>
                    <a:pt x="1501" y="434"/>
                    <a:pt x="2135" y="334"/>
                  </a:cubicBezTo>
                  <a:lnTo>
                    <a:pt x="18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4590800" y="3439250"/>
              <a:ext cx="56750" cy="19200"/>
            </a:xfrm>
            <a:custGeom>
              <a:avLst/>
              <a:gdLst/>
              <a:ahLst/>
              <a:cxnLst/>
              <a:rect l="l" t="t" r="r" b="b"/>
              <a:pathLst>
                <a:path w="2270" h="768" extrusionOk="0">
                  <a:moveTo>
                    <a:pt x="1969" y="1"/>
                  </a:moveTo>
                  <a:cubicBezTo>
                    <a:pt x="1335" y="201"/>
                    <a:pt x="668" y="334"/>
                    <a:pt x="1" y="434"/>
                  </a:cubicBezTo>
                  <a:lnTo>
                    <a:pt x="368" y="768"/>
                  </a:lnTo>
                  <a:lnTo>
                    <a:pt x="535" y="735"/>
                  </a:lnTo>
                  <a:cubicBezTo>
                    <a:pt x="768" y="701"/>
                    <a:pt x="1002" y="668"/>
                    <a:pt x="1235" y="601"/>
                  </a:cubicBezTo>
                  <a:lnTo>
                    <a:pt x="1469" y="534"/>
                  </a:lnTo>
                  <a:cubicBezTo>
                    <a:pt x="1702" y="468"/>
                    <a:pt x="1969" y="401"/>
                    <a:pt x="2202" y="334"/>
                  </a:cubicBezTo>
                  <a:lnTo>
                    <a:pt x="2269" y="301"/>
                  </a:lnTo>
                  <a:lnTo>
                    <a:pt x="1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4569125" y="3196575"/>
              <a:ext cx="47550" cy="16700"/>
            </a:xfrm>
            <a:custGeom>
              <a:avLst/>
              <a:gdLst/>
              <a:ahLst/>
              <a:cxnLst/>
              <a:rect l="l" t="t" r="r" b="b"/>
              <a:pathLst>
                <a:path w="1902" h="668" extrusionOk="0">
                  <a:moveTo>
                    <a:pt x="1" y="1"/>
                  </a:moveTo>
                  <a:lnTo>
                    <a:pt x="534" y="501"/>
                  </a:lnTo>
                  <a:cubicBezTo>
                    <a:pt x="1001" y="535"/>
                    <a:pt x="1468" y="601"/>
                    <a:pt x="1902" y="668"/>
                  </a:cubicBezTo>
                  <a:lnTo>
                    <a:pt x="1335" y="101"/>
                  </a:lnTo>
                  <a:cubicBezTo>
                    <a:pt x="901" y="34"/>
                    <a:pt x="43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4795125" y="3404225"/>
              <a:ext cx="21700" cy="26725"/>
            </a:xfrm>
            <a:custGeom>
              <a:avLst/>
              <a:gdLst/>
              <a:ahLst/>
              <a:cxnLst/>
              <a:rect l="l" t="t" r="r" b="b"/>
              <a:pathLst>
                <a:path w="868" h="1069" extrusionOk="0">
                  <a:moveTo>
                    <a:pt x="501" y="1"/>
                  </a:moveTo>
                  <a:cubicBezTo>
                    <a:pt x="367" y="268"/>
                    <a:pt x="200" y="501"/>
                    <a:pt x="0" y="735"/>
                  </a:cubicBezTo>
                  <a:lnTo>
                    <a:pt x="367" y="1068"/>
                  </a:lnTo>
                  <a:cubicBezTo>
                    <a:pt x="567" y="868"/>
                    <a:pt x="734" y="601"/>
                    <a:pt x="868" y="368"/>
                  </a:cubicBezTo>
                  <a:lnTo>
                    <a:pt x="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4647525" y="3274150"/>
              <a:ext cx="87575" cy="87575"/>
            </a:xfrm>
            <a:custGeom>
              <a:avLst/>
              <a:gdLst/>
              <a:ahLst/>
              <a:cxnLst/>
              <a:rect l="l" t="t" r="r" b="b"/>
              <a:pathLst>
                <a:path w="3503" h="3503" extrusionOk="0">
                  <a:moveTo>
                    <a:pt x="0" y="0"/>
                  </a:moveTo>
                  <a:lnTo>
                    <a:pt x="701" y="701"/>
                  </a:lnTo>
                  <a:lnTo>
                    <a:pt x="1001" y="867"/>
                  </a:lnTo>
                  <a:cubicBezTo>
                    <a:pt x="2235" y="1468"/>
                    <a:pt x="2936" y="2268"/>
                    <a:pt x="3102" y="3102"/>
                  </a:cubicBezTo>
                  <a:lnTo>
                    <a:pt x="3503" y="3503"/>
                  </a:lnTo>
                  <a:lnTo>
                    <a:pt x="3503" y="3469"/>
                  </a:lnTo>
                  <a:lnTo>
                    <a:pt x="3503" y="3436"/>
                  </a:lnTo>
                  <a:cubicBezTo>
                    <a:pt x="3503" y="2335"/>
                    <a:pt x="2669" y="1268"/>
                    <a:pt x="1201" y="500"/>
                  </a:cubicBezTo>
                  <a:cubicBezTo>
                    <a:pt x="801" y="300"/>
                    <a:pt x="400" y="13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4259750" y="3364200"/>
              <a:ext cx="137600" cy="137625"/>
            </a:xfrm>
            <a:custGeom>
              <a:avLst/>
              <a:gdLst/>
              <a:ahLst/>
              <a:cxnLst/>
              <a:rect l="l" t="t" r="r" b="b"/>
              <a:pathLst>
                <a:path w="5504" h="5505" extrusionOk="0">
                  <a:moveTo>
                    <a:pt x="0" y="1"/>
                  </a:moveTo>
                  <a:lnTo>
                    <a:pt x="0" y="1"/>
                  </a:lnTo>
                  <a:cubicBezTo>
                    <a:pt x="67" y="1668"/>
                    <a:pt x="1168" y="3303"/>
                    <a:pt x="3336" y="4537"/>
                  </a:cubicBezTo>
                  <a:cubicBezTo>
                    <a:pt x="4003" y="4937"/>
                    <a:pt x="4737" y="5271"/>
                    <a:pt x="5504" y="5505"/>
                  </a:cubicBezTo>
                  <a:lnTo>
                    <a:pt x="4603" y="4637"/>
                  </a:lnTo>
                  <a:cubicBezTo>
                    <a:pt x="4236" y="4470"/>
                    <a:pt x="3903" y="4304"/>
                    <a:pt x="3603" y="4104"/>
                  </a:cubicBezTo>
                  <a:cubicBezTo>
                    <a:pt x="1901" y="3136"/>
                    <a:pt x="867" y="1902"/>
                    <a:pt x="567" y="601"/>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4405675" y="3491800"/>
              <a:ext cx="57575" cy="27550"/>
            </a:xfrm>
            <a:custGeom>
              <a:avLst/>
              <a:gdLst/>
              <a:ahLst/>
              <a:cxnLst/>
              <a:rect l="l" t="t" r="r" b="b"/>
              <a:pathLst>
                <a:path w="2303" h="1102" extrusionOk="0">
                  <a:moveTo>
                    <a:pt x="1" y="0"/>
                  </a:moveTo>
                  <a:lnTo>
                    <a:pt x="768" y="734"/>
                  </a:lnTo>
                  <a:cubicBezTo>
                    <a:pt x="1268" y="868"/>
                    <a:pt x="1768" y="1001"/>
                    <a:pt x="2302" y="1101"/>
                  </a:cubicBezTo>
                  <a:lnTo>
                    <a:pt x="1668" y="467"/>
                  </a:lnTo>
                  <a:cubicBezTo>
                    <a:pt x="1101" y="334"/>
                    <a:pt x="568" y="16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4260575" y="3322500"/>
              <a:ext cx="16700" cy="35900"/>
            </a:xfrm>
            <a:custGeom>
              <a:avLst/>
              <a:gdLst/>
              <a:ahLst/>
              <a:cxnLst/>
              <a:rect l="l" t="t" r="r" b="b"/>
              <a:pathLst>
                <a:path w="668" h="1436" extrusionOk="0">
                  <a:moveTo>
                    <a:pt x="267" y="1"/>
                  </a:moveTo>
                  <a:cubicBezTo>
                    <a:pt x="134" y="301"/>
                    <a:pt x="34" y="635"/>
                    <a:pt x="0" y="968"/>
                  </a:cubicBezTo>
                  <a:lnTo>
                    <a:pt x="467" y="1435"/>
                  </a:lnTo>
                  <a:cubicBezTo>
                    <a:pt x="467" y="1068"/>
                    <a:pt x="534" y="735"/>
                    <a:pt x="668" y="401"/>
                  </a:cubicBezTo>
                  <a:lnTo>
                    <a:pt x="2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4239725" y="3166775"/>
              <a:ext cx="571275" cy="329850"/>
            </a:xfrm>
            <a:custGeom>
              <a:avLst/>
              <a:gdLst/>
              <a:ahLst/>
              <a:cxnLst/>
              <a:rect l="l" t="t" r="r" b="b"/>
              <a:pathLst>
                <a:path w="22851" h="13194" extrusionOk="0">
                  <a:moveTo>
                    <a:pt x="11459" y="0"/>
                  </a:moveTo>
                  <a:cubicBezTo>
                    <a:pt x="8532" y="0"/>
                    <a:pt x="5604" y="642"/>
                    <a:pt x="3370" y="1927"/>
                  </a:cubicBezTo>
                  <a:cubicBezTo>
                    <a:pt x="2235" y="2527"/>
                    <a:pt x="1301" y="3394"/>
                    <a:pt x="634" y="4462"/>
                  </a:cubicBezTo>
                  <a:lnTo>
                    <a:pt x="0" y="4462"/>
                  </a:lnTo>
                  <a:lnTo>
                    <a:pt x="0" y="6797"/>
                  </a:lnTo>
                  <a:cubicBezTo>
                    <a:pt x="101" y="8431"/>
                    <a:pt x="1201" y="10032"/>
                    <a:pt x="3336" y="11267"/>
                  </a:cubicBezTo>
                  <a:cubicBezTo>
                    <a:pt x="5571" y="12551"/>
                    <a:pt x="8498" y="13193"/>
                    <a:pt x="11425" y="13193"/>
                  </a:cubicBezTo>
                  <a:cubicBezTo>
                    <a:pt x="14352" y="13193"/>
                    <a:pt x="17279" y="12551"/>
                    <a:pt x="19514" y="11267"/>
                  </a:cubicBezTo>
                  <a:cubicBezTo>
                    <a:pt x="21683" y="10032"/>
                    <a:pt x="22783" y="8431"/>
                    <a:pt x="22850" y="6797"/>
                  </a:cubicBezTo>
                  <a:lnTo>
                    <a:pt x="22850" y="4462"/>
                  </a:lnTo>
                  <a:lnTo>
                    <a:pt x="22283" y="4462"/>
                  </a:lnTo>
                  <a:cubicBezTo>
                    <a:pt x="21583" y="3394"/>
                    <a:pt x="20649" y="2527"/>
                    <a:pt x="19548" y="1927"/>
                  </a:cubicBezTo>
                  <a:cubicBezTo>
                    <a:pt x="17313" y="642"/>
                    <a:pt x="14386" y="0"/>
                    <a:pt x="1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4212200" y="3112775"/>
              <a:ext cx="627975" cy="330475"/>
            </a:xfrm>
            <a:custGeom>
              <a:avLst/>
              <a:gdLst/>
              <a:ahLst/>
              <a:cxnLst/>
              <a:rect l="l" t="t" r="r" b="b"/>
              <a:pathLst>
                <a:path w="25119" h="13219" extrusionOk="0">
                  <a:moveTo>
                    <a:pt x="12560" y="0"/>
                  </a:moveTo>
                  <a:cubicBezTo>
                    <a:pt x="9633" y="0"/>
                    <a:pt x="6705" y="651"/>
                    <a:pt x="4471" y="1952"/>
                  </a:cubicBezTo>
                  <a:cubicBezTo>
                    <a:pt x="1" y="4520"/>
                    <a:pt x="1" y="8690"/>
                    <a:pt x="4471" y="11292"/>
                  </a:cubicBezTo>
                  <a:cubicBezTo>
                    <a:pt x="6705" y="12576"/>
                    <a:pt x="9633" y="13218"/>
                    <a:pt x="12560" y="13218"/>
                  </a:cubicBezTo>
                  <a:cubicBezTo>
                    <a:pt x="15487" y="13218"/>
                    <a:pt x="18414" y="12576"/>
                    <a:pt x="20649" y="11292"/>
                  </a:cubicBezTo>
                  <a:cubicBezTo>
                    <a:pt x="25119" y="8690"/>
                    <a:pt x="25119" y="4520"/>
                    <a:pt x="20649" y="1952"/>
                  </a:cubicBezTo>
                  <a:cubicBezTo>
                    <a:pt x="18414" y="651"/>
                    <a:pt x="15487" y="0"/>
                    <a:pt x="12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4336450" y="3175950"/>
              <a:ext cx="379475" cy="204750"/>
            </a:xfrm>
            <a:custGeom>
              <a:avLst/>
              <a:gdLst/>
              <a:ahLst/>
              <a:cxnLst/>
              <a:rect l="l" t="t" r="r" b="b"/>
              <a:pathLst>
                <a:path w="15179" h="8190" extrusionOk="0">
                  <a:moveTo>
                    <a:pt x="7585" y="0"/>
                  </a:moveTo>
                  <a:cubicBezTo>
                    <a:pt x="5788" y="0"/>
                    <a:pt x="3987" y="375"/>
                    <a:pt x="2303" y="1126"/>
                  </a:cubicBezTo>
                  <a:cubicBezTo>
                    <a:pt x="801" y="1893"/>
                    <a:pt x="1" y="2961"/>
                    <a:pt x="1" y="4095"/>
                  </a:cubicBezTo>
                  <a:cubicBezTo>
                    <a:pt x="1" y="5229"/>
                    <a:pt x="835" y="6296"/>
                    <a:pt x="2303" y="7064"/>
                  </a:cubicBezTo>
                  <a:cubicBezTo>
                    <a:pt x="3987" y="7814"/>
                    <a:pt x="5788" y="8189"/>
                    <a:pt x="7585" y="8189"/>
                  </a:cubicBezTo>
                  <a:cubicBezTo>
                    <a:pt x="9383" y="8189"/>
                    <a:pt x="11176" y="7814"/>
                    <a:pt x="12843" y="7064"/>
                  </a:cubicBezTo>
                  <a:cubicBezTo>
                    <a:pt x="14344" y="6296"/>
                    <a:pt x="15178" y="5229"/>
                    <a:pt x="15178" y="4095"/>
                  </a:cubicBezTo>
                  <a:cubicBezTo>
                    <a:pt x="15178" y="2961"/>
                    <a:pt x="14344" y="1893"/>
                    <a:pt x="12843" y="1126"/>
                  </a:cubicBezTo>
                  <a:cubicBezTo>
                    <a:pt x="11176" y="375"/>
                    <a:pt x="9383" y="0"/>
                    <a:pt x="7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4336450" y="3175950"/>
              <a:ext cx="379475" cy="204750"/>
            </a:xfrm>
            <a:custGeom>
              <a:avLst/>
              <a:gdLst/>
              <a:ahLst/>
              <a:cxnLst/>
              <a:rect l="l" t="t" r="r" b="b"/>
              <a:pathLst>
                <a:path w="15179" h="8190" extrusionOk="0">
                  <a:moveTo>
                    <a:pt x="7585" y="0"/>
                  </a:moveTo>
                  <a:cubicBezTo>
                    <a:pt x="5788" y="0"/>
                    <a:pt x="3987" y="375"/>
                    <a:pt x="2303" y="1126"/>
                  </a:cubicBezTo>
                  <a:cubicBezTo>
                    <a:pt x="801" y="1893"/>
                    <a:pt x="1" y="2961"/>
                    <a:pt x="1" y="4095"/>
                  </a:cubicBezTo>
                  <a:cubicBezTo>
                    <a:pt x="1" y="5229"/>
                    <a:pt x="835" y="6296"/>
                    <a:pt x="2303" y="7064"/>
                  </a:cubicBezTo>
                  <a:cubicBezTo>
                    <a:pt x="3987" y="7814"/>
                    <a:pt x="5788" y="8189"/>
                    <a:pt x="7585" y="8189"/>
                  </a:cubicBezTo>
                  <a:cubicBezTo>
                    <a:pt x="9383" y="8189"/>
                    <a:pt x="11176" y="7814"/>
                    <a:pt x="12843" y="7064"/>
                  </a:cubicBezTo>
                  <a:cubicBezTo>
                    <a:pt x="14344" y="6296"/>
                    <a:pt x="15178" y="5229"/>
                    <a:pt x="15178" y="4095"/>
                  </a:cubicBezTo>
                  <a:cubicBezTo>
                    <a:pt x="15178" y="2961"/>
                    <a:pt x="14344" y="1893"/>
                    <a:pt x="12843" y="1126"/>
                  </a:cubicBezTo>
                  <a:cubicBezTo>
                    <a:pt x="11176" y="375"/>
                    <a:pt x="9383" y="0"/>
                    <a:pt x="75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4328950" y="3185750"/>
              <a:ext cx="394475" cy="184525"/>
            </a:xfrm>
            <a:custGeom>
              <a:avLst/>
              <a:gdLst/>
              <a:ahLst/>
              <a:cxnLst/>
              <a:rect l="l" t="t" r="r" b="b"/>
              <a:pathLst>
                <a:path w="15779" h="7381" extrusionOk="0">
                  <a:moveTo>
                    <a:pt x="7890" y="0"/>
                  </a:moveTo>
                  <a:cubicBezTo>
                    <a:pt x="6047" y="0"/>
                    <a:pt x="4204" y="367"/>
                    <a:pt x="2803" y="1101"/>
                  </a:cubicBezTo>
                  <a:cubicBezTo>
                    <a:pt x="1" y="2535"/>
                    <a:pt x="1" y="4870"/>
                    <a:pt x="2803" y="6305"/>
                  </a:cubicBezTo>
                  <a:cubicBezTo>
                    <a:pt x="4204" y="7022"/>
                    <a:pt x="6047" y="7380"/>
                    <a:pt x="7890" y="7380"/>
                  </a:cubicBezTo>
                  <a:cubicBezTo>
                    <a:pt x="9733" y="7380"/>
                    <a:pt x="11576" y="7022"/>
                    <a:pt x="12977" y="6305"/>
                  </a:cubicBezTo>
                  <a:cubicBezTo>
                    <a:pt x="15779" y="4870"/>
                    <a:pt x="15779" y="2535"/>
                    <a:pt x="12977" y="1101"/>
                  </a:cubicBezTo>
                  <a:cubicBezTo>
                    <a:pt x="11576" y="367"/>
                    <a:pt x="9733" y="0"/>
                    <a:pt x="78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4328950" y="3185750"/>
              <a:ext cx="394475" cy="184525"/>
            </a:xfrm>
            <a:custGeom>
              <a:avLst/>
              <a:gdLst/>
              <a:ahLst/>
              <a:cxnLst/>
              <a:rect l="l" t="t" r="r" b="b"/>
              <a:pathLst>
                <a:path w="15779" h="7381" extrusionOk="0">
                  <a:moveTo>
                    <a:pt x="7890" y="0"/>
                  </a:moveTo>
                  <a:cubicBezTo>
                    <a:pt x="6047" y="0"/>
                    <a:pt x="4204" y="367"/>
                    <a:pt x="2803" y="1101"/>
                  </a:cubicBezTo>
                  <a:cubicBezTo>
                    <a:pt x="1" y="2535"/>
                    <a:pt x="1" y="4870"/>
                    <a:pt x="2803" y="6305"/>
                  </a:cubicBezTo>
                  <a:cubicBezTo>
                    <a:pt x="4204" y="7022"/>
                    <a:pt x="6047" y="7380"/>
                    <a:pt x="7890" y="7380"/>
                  </a:cubicBezTo>
                  <a:cubicBezTo>
                    <a:pt x="9733" y="7380"/>
                    <a:pt x="11576" y="7022"/>
                    <a:pt x="12977" y="6305"/>
                  </a:cubicBezTo>
                  <a:cubicBezTo>
                    <a:pt x="15779" y="4870"/>
                    <a:pt x="15779" y="2535"/>
                    <a:pt x="12977" y="1101"/>
                  </a:cubicBezTo>
                  <a:cubicBezTo>
                    <a:pt x="11576" y="367"/>
                    <a:pt x="9733" y="0"/>
                    <a:pt x="78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4328950" y="3185750"/>
              <a:ext cx="394475" cy="184525"/>
            </a:xfrm>
            <a:custGeom>
              <a:avLst/>
              <a:gdLst/>
              <a:ahLst/>
              <a:cxnLst/>
              <a:rect l="l" t="t" r="r" b="b"/>
              <a:pathLst>
                <a:path w="15779" h="7381" extrusionOk="0">
                  <a:moveTo>
                    <a:pt x="7890" y="0"/>
                  </a:moveTo>
                  <a:cubicBezTo>
                    <a:pt x="6047" y="0"/>
                    <a:pt x="4204" y="367"/>
                    <a:pt x="2803" y="1101"/>
                  </a:cubicBezTo>
                  <a:cubicBezTo>
                    <a:pt x="1" y="2535"/>
                    <a:pt x="1" y="4870"/>
                    <a:pt x="2803" y="6305"/>
                  </a:cubicBezTo>
                  <a:cubicBezTo>
                    <a:pt x="4204" y="7022"/>
                    <a:pt x="6047" y="7380"/>
                    <a:pt x="7890" y="7380"/>
                  </a:cubicBezTo>
                  <a:cubicBezTo>
                    <a:pt x="9733" y="7380"/>
                    <a:pt x="11576" y="7022"/>
                    <a:pt x="12977" y="6305"/>
                  </a:cubicBezTo>
                  <a:cubicBezTo>
                    <a:pt x="15779" y="4870"/>
                    <a:pt x="15779" y="2535"/>
                    <a:pt x="12977" y="1101"/>
                  </a:cubicBezTo>
                  <a:cubicBezTo>
                    <a:pt x="11576" y="367"/>
                    <a:pt x="9733" y="0"/>
                    <a:pt x="78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4348125" y="3210550"/>
              <a:ext cx="356125" cy="159725"/>
            </a:xfrm>
            <a:custGeom>
              <a:avLst/>
              <a:gdLst/>
              <a:ahLst/>
              <a:cxnLst/>
              <a:rect l="l" t="t" r="r" b="b"/>
              <a:pathLst>
                <a:path w="14245" h="6389" extrusionOk="0">
                  <a:moveTo>
                    <a:pt x="7123" y="1"/>
                  </a:moveTo>
                  <a:cubicBezTo>
                    <a:pt x="5280" y="1"/>
                    <a:pt x="3437" y="359"/>
                    <a:pt x="2036" y="1076"/>
                  </a:cubicBezTo>
                  <a:cubicBezTo>
                    <a:pt x="868" y="1677"/>
                    <a:pt x="201" y="2411"/>
                    <a:pt x="1" y="3211"/>
                  </a:cubicBezTo>
                  <a:cubicBezTo>
                    <a:pt x="201" y="3978"/>
                    <a:pt x="868" y="4712"/>
                    <a:pt x="2036" y="5313"/>
                  </a:cubicBezTo>
                  <a:cubicBezTo>
                    <a:pt x="3437" y="6030"/>
                    <a:pt x="5280" y="6388"/>
                    <a:pt x="7123" y="6388"/>
                  </a:cubicBezTo>
                  <a:cubicBezTo>
                    <a:pt x="8966" y="6388"/>
                    <a:pt x="10809" y="6030"/>
                    <a:pt x="12210" y="5313"/>
                  </a:cubicBezTo>
                  <a:cubicBezTo>
                    <a:pt x="13377" y="4712"/>
                    <a:pt x="14044" y="3978"/>
                    <a:pt x="14244" y="3211"/>
                  </a:cubicBezTo>
                  <a:cubicBezTo>
                    <a:pt x="14044" y="2411"/>
                    <a:pt x="13377" y="1677"/>
                    <a:pt x="12210" y="1076"/>
                  </a:cubicBezTo>
                  <a:cubicBezTo>
                    <a:pt x="10809" y="359"/>
                    <a:pt x="8966" y="1"/>
                    <a:pt x="7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4348125" y="3210550"/>
              <a:ext cx="356125" cy="159725"/>
            </a:xfrm>
            <a:custGeom>
              <a:avLst/>
              <a:gdLst/>
              <a:ahLst/>
              <a:cxnLst/>
              <a:rect l="l" t="t" r="r" b="b"/>
              <a:pathLst>
                <a:path w="14245" h="6389" extrusionOk="0">
                  <a:moveTo>
                    <a:pt x="7123" y="1"/>
                  </a:moveTo>
                  <a:cubicBezTo>
                    <a:pt x="5280" y="1"/>
                    <a:pt x="3437" y="359"/>
                    <a:pt x="2036" y="1076"/>
                  </a:cubicBezTo>
                  <a:cubicBezTo>
                    <a:pt x="868" y="1677"/>
                    <a:pt x="201" y="2411"/>
                    <a:pt x="1" y="3211"/>
                  </a:cubicBezTo>
                  <a:cubicBezTo>
                    <a:pt x="201" y="3978"/>
                    <a:pt x="868" y="4712"/>
                    <a:pt x="2036" y="5313"/>
                  </a:cubicBezTo>
                  <a:cubicBezTo>
                    <a:pt x="3437" y="6030"/>
                    <a:pt x="5280" y="6388"/>
                    <a:pt x="7123" y="6388"/>
                  </a:cubicBezTo>
                  <a:cubicBezTo>
                    <a:pt x="8966" y="6388"/>
                    <a:pt x="10809" y="6030"/>
                    <a:pt x="12210" y="5313"/>
                  </a:cubicBezTo>
                  <a:cubicBezTo>
                    <a:pt x="13377" y="4712"/>
                    <a:pt x="14044" y="3978"/>
                    <a:pt x="14244" y="3211"/>
                  </a:cubicBezTo>
                  <a:cubicBezTo>
                    <a:pt x="14044" y="2411"/>
                    <a:pt x="13377" y="1677"/>
                    <a:pt x="12210" y="1076"/>
                  </a:cubicBezTo>
                  <a:cubicBezTo>
                    <a:pt x="10809" y="359"/>
                    <a:pt x="8966" y="1"/>
                    <a:pt x="71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517425" y="3214100"/>
              <a:ext cx="25875" cy="53400"/>
            </a:xfrm>
            <a:custGeom>
              <a:avLst/>
              <a:gdLst/>
              <a:ahLst/>
              <a:cxnLst/>
              <a:rect l="l" t="t" r="r" b="b"/>
              <a:pathLst>
                <a:path w="1035" h="2136" extrusionOk="0">
                  <a:moveTo>
                    <a:pt x="1034" y="0"/>
                  </a:moveTo>
                  <a:lnTo>
                    <a:pt x="0" y="1034"/>
                  </a:lnTo>
                  <a:lnTo>
                    <a:pt x="0" y="2135"/>
                  </a:lnTo>
                  <a:lnTo>
                    <a:pt x="668" y="1435"/>
                  </a:lnTo>
                  <a:lnTo>
                    <a:pt x="1034" y="1068"/>
                  </a:lnTo>
                  <a:lnTo>
                    <a:pt x="1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517425" y="3214100"/>
              <a:ext cx="25875" cy="53400"/>
            </a:xfrm>
            <a:custGeom>
              <a:avLst/>
              <a:gdLst/>
              <a:ahLst/>
              <a:cxnLst/>
              <a:rect l="l" t="t" r="r" b="b"/>
              <a:pathLst>
                <a:path w="1035" h="2136" extrusionOk="0">
                  <a:moveTo>
                    <a:pt x="1034" y="0"/>
                  </a:moveTo>
                  <a:lnTo>
                    <a:pt x="0" y="1034"/>
                  </a:lnTo>
                  <a:lnTo>
                    <a:pt x="0" y="2135"/>
                  </a:lnTo>
                  <a:lnTo>
                    <a:pt x="668" y="1435"/>
                  </a:lnTo>
                  <a:lnTo>
                    <a:pt x="1034" y="1068"/>
                  </a:lnTo>
                  <a:lnTo>
                    <a:pt x="10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469050" y="3237675"/>
              <a:ext cx="49225" cy="25650"/>
            </a:xfrm>
            <a:custGeom>
              <a:avLst/>
              <a:gdLst/>
              <a:ahLst/>
              <a:cxnLst/>
              <a:rect l="l" t="t" r="r" b="b"/>
              <a:pathLst>
                <a:path w="1969" h="1026" extrusionOk="0">
                  <a:moveTo>
                    <a:pt x="1401" y="0"/>
                  </a:moveTo>
                  <a:cubicBezTo>
                    <a:pt x="1070" y="0"/>
                    <a:pt x="742" y="89"/>
                    <a:pt x="468" y="258"/>
                  </a:cubicBezTo>
                  <a:cubicBezTo>
                    <a:pt x="1" y="558"/>
                    <a:pt x="34" y="759"/>
                    <a:pt x="268" y="925"/>
                  </a:cubicBezTo>
                  <a:cubicBezTo>
                    <a:pt x="334" y="959"/>
                    <a:pt x="401" y="992"/>
                    <a:pt x="501" y="1025"/>
                  </a:cubicBezTo>
                  <a:lnTo>
                    <a:pt x="935" y="1025"/>
                  </a:lnTo>
                  <a:cubicBezTo>
                    <a:pt x="1268" y="959"/>
                    <a:pt x="1635" y="859"/>
                    <a:pt x="1969" y="725"/>
                  </a:cubicBezTo>
                  <a:lnTo>
                    <a:pt x="1969" y="91"/>
                  </a:lnTo>
                  <a:cubicBezTo>
                    <a:pt x="1785" y="30"/>
                    <a:pt x="1593"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469050" y="3237675"/>
              <a:ext cx="49225" cy="25650"/>
            </a:xfrm>
            <a:custGeom>
              <a:avLst/>
              <a:gdLst/>
              <a:ahLst/>
              <a:cxnLst/>
              <a:rect l="l" t="t" r="r" b="b"/>
              <a:pathLst>
                <a:path w="1969" h="1026" extrusionOk="0">
                  <a:moveTo>
                    <a:pt x="1401" y="0"/>
                  </a:moveTo>
                  <a:cubicBezTo>
                    <a:pt x="1070" y="0"/>
                    <a:pt x="742" y="89"/>
                    <a:pt x="468" y="258"/>
                  </a:cubicBezTo>
                  <a:cubicBezTo>
                    <a:pt x="1" y="558"/>
                    <a:pt x="34" y="759"/>
                    <a:pt x="268" y="925"/>
                  </a:cubicBezTo>
                  <a:cubicBezTo>
                    <a:pt x="334" y="959"/>
                    <a:pt x="401" y="992"/>
                    <a:pt x="501" y="1025"/>
                  </a:cubicBezTo>
                  <a:lnTo>
                    <a:pt x="935" y="1025"/>
                  </a:lnTo>
                  <a:cubicBezTo>
                    <a:pt x="1268" y="959"/>
                    <a:pt x="1635" y="859"/>
                    <a:pt x="1969" y="725"/>
                  </a:cubicBezTo>
                  <a:lnTo>
                    <a:pt x="1969" y="91"/>
                  </a:lnTo>
                  <a:cubicBezTo>
                    <a:pt x="1785" y="30"/>
                    <a:pt x="1593" y="0"/>
                    <a:pt x="14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415675" y="3223275"/>
              <a:ext cx="221025" cy="130950"/>
            </a:xfrm>
            <a:custGeom>
              <a:avLst/>
              <a:gdLst/>
              <a:ahLst/>
              <a:cxnLst/>
              <a:rect l="l" t="t" r="r" b="b"/>
              <a:pathLst>
                <a:path w="8841" h="5238" extrusionOk="0">
                  <a:moveTo>
                    <a:pt x="1" y="0"/>
                  </a:moveTo>
                  <a:lnTo>
                    <a:pt x="1" y="901"/>
                  </a:lnTo>
                  <a:lnTo>
                    <a:pt x="301" y="1101"/>
                  </a:lnTo>
                  <a:lnTo>
                    <a:pt x="279" y="1182"/>
                  </a:lnTo>
                  <a:lnTo>
                    <a:pt x="279" y="1182"/>
                  </a:lnTo>
                  <a:cubicBezTo>
                    <a:pt x="388" y="898"/>
                    <a:pt x="583" y="652"/>
                    <a:pt x="835" y="501"/>
                  </a:cubicBezTo>
                  <a:lnTo>
                    <a:pt x="1" y="0"/>
                  </a:lnTo>
                  <a:close/>
                  <a:moveTo>
                    <a:pt x="279" y="1182"/>
                  </a:moveTo>
                  <a:cubicBezTo>
                    <a:pt x="244" y="1274"/>
                    <a:pt x="217" y="1370"/>
                    <a:pt x="201" y="1468"/>
                  </a:cubicBezTo>
                  <a:lnTo>
                    <a:pt x="279" y="1182"/>
                  </a:lnTo>
                  <a:close/>
                  <a:moveTo>
                    <a:pt x="201" y="1468"/>
                  </a:moveTo>
                  <a:lnTo>
                    <a:pt x="201" y="2369"/>
                  </a:lnTo>
                  <a:cubicBezTo>
                    <a:pt x="201" y="2702"/>
                    <a:pt x="468" y="3036"/>
                    <a:pt x="968" y="3336"/>
                  </a:cubicBezTo>
                  <a:cubicBezTo>
                    <a:pt x="1473" y="3609"/>
                    <a:pt x="2017" y="3750"/>
                    <a:pt x="2567" y="3750"/>
                  </a:cubicBezTo>
                  <a:cubicBezTo>
                    <a:pt x="2891" y="3750"/>
                    <a:pt x="3216" y="3701"/>
                    <a:pt x="3537" y="3603"/>
                  </a:cubicBezTo>
                  <a:lnTo>
                    <a:pt x="4047" y="3475"/>
                  </a:lnTo>
                  <a:lnTo>
                    <a:pt x="4047" y="3475"/>
                  </a:lnTo>
                  <a:lnTo>
                    <a:pt x="4637" y="2902"/>
                  </a:lnTo>
                  <a:cubicBezTo>
                    <a:pt x="4866" y="2988"/>
                    <a:pt x="5107" y="3031"/>
                    <a:pt x="5347" y="3031"/>
                  </a:cubicBezTo>
                  <a:cubicBezTo>
                    <a:pt x="5667" y="3031"/>
                    <a:pt x="5986" y="2955"/>
                    <a:pt x="6272" y="2802"/>
                  </a:cubicBezTo>
                  <a:cubicBezTo>
                    <a:pt x="6639" y="2569"/>
                    <a:pt x="6739" y="2335"/>
                    <a:pt x="6405" y="2135"/>
                  </a:cubicBezTo>
                  <a:cubicBezTo>
                    <a:pt x="6265" y="2056"/>
                    <a:pt x="6113" y="2023"/>
                    <a:pt x="5948" y="2023"/>
                  </a:cubicBezTo>
                  <a:cubicBezTo>
                    <a:pt x="5487" y="2023"/>
                    <a:pt x="4925" y="2281"/>
                    <a:pt x="4237" y="2502"/>
                  </a:cubicBezTo>
                  <a:cubicBezTo>
                    <a:pt x="3684" y="2663"/>
                    <a:pt x="3112" y="2804"/>
                    <a:pt x="2526" y="2804"/>
                  </a:cubicBezTo>
                  <a:cubicBezTo>
                    <a:pt x="2016" y="2804"/>
                    <a:pt x="1496" y="2697"/>
                    <a:pt x="968" y="2402"/>
                  </a:cubicBezTo>
                  <a:cubicBezTo>
                    <a:pt x="468" y="2102"/>
                    <a:pt x="201" y="1802"/>
                    <a:pt x="201" y="1468"/>
                  </a:cubicBezTo>
                  <a:close/>
                  <a:moveTo>
                    <a:pt x="4070" y="3469"/>
                  </a:moveTo>
                  <a:lnTo>
                    <a:pt x="4047" y="3475"/>
                  </a:lnTo>
                  <a:lnTo>
                    <a:pt x="4047" y="3475"/>
                  </a:lnTo>
                  <a:lnTo>
                    <a:pt x="3537" y="3970"/>
                  </a:lnTo>
                  <a:cubicBezTo>
                    <a:pt x="3545" y="3973"/>
                    <a:pt x="3553" y="3975"/>
                    <a:pt x="3562" y="3978"/>
                  </a:cubicBezTo>
                  <a:lnTo>
                    <a:pt x="3562" y="3978"/>
                  </a:lnTo>
                  <a:lnTo>
                    <a:pt x="4070" y="3469"/>
                  </a:lnTo>
                  <a:close/>
                  <a:moveTo>
                    <a:pt x="8840" y="3670"/>
                  </a:moveTo>
                  <a:lnTo>
                    <a:pt x="7673" y="4337"/>
                  </a:lnTo>
                  <a:lnTo>
                    <a:pt x="6839" y="3836"/>
                  </a:lnTo>
                  <a:cubicBezTo>
                    <a:pt x="6244" y="4098"/>
                    <a:pt x="5599" y="4241"/>
                    <a:pt x="4939" y="4241"/>
                  </a:cubicBezTo>
                  <a:cubicBezTo>
                    <a:pt x="4673" y="4241"/>
                    <a:pt x="4405" y="4218"/>
                    <a:pt x="4137" y="4170"/>
                  </a:cubicBezTo>
                  <a:cubicBezTo>
                    <a:pt x="3945" y="4106"/>
                    <a:pt x="3754" y="4042"/>
                    <a:pt x="3562" y="3978"/>
                  </a:cubicBezTo>
                  <a:lnTo>
                    <a:pt x="3562" y="3978"/>
                  </a:lnTo>
                  <a:lnTo>
                    <a:pt x="3537" y="4003"/>
                  </a:lnTo>
                  <a:lnTo>
                    <a:pt x="3537" y="4904"/>
                  </a:lnTo>
                  <a:cubicBezTo>
                    <a:pt x="4016" y="5078"/>
                    <a:pt x="4508" y="5164"/>
                    <a:pt x="4996" y="5164"/>
                  </a:cubicBezTo>
                  <a:cubicBezTo>
                    <a:pt x="5629" y="5164"/>
                    <a:pt x="6255" y="5019"/>
                    <a:pt x="6839" y="4737"/>
                  </a:cubicBezTo>
                  <a:lnTo>
                    <a:pt x="7673" y="5237"/>
                  </a:lnTo>
                  <a:lnTo>
                    <a:pt x="8840" y="4570"/>
                  </a:lnTo>
                  <a:lnTo>
                    <a:pt x="8840" y="367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420675" y="3259950"/>
              <a:ext cx="216025" cy="94275"/>
            </a:xfrm>
            <a:custGeom>
              <a:avLst/>
              <a:gdLst/>
              <a:ahLst/>
              <a:cxnLst/>
              <a:rect l="l" t="t" r="r" b="b"/>
              <a:pathLst>
                <a:path w="8641" h="3771" extrusionOk="0">
                  <a:moveTo>
                    <a:pt x="1" y="1"/>
                  </a:moveTo>
                  <a:lnTo>
                    <a:pt x="1" y="868"/>
                  </a:lnTo>
                  <a:cubicBezTo>
                    <a:pt x="1" y="1202"/>
                    <a:pt x="234" y="1535"/>
                    <a:pt x="768" y="1836"/>
                  </a:cubicBezTo>
                  <a:cubicBezTo>
                    <a:pt x="1267" y="2117"/>
                    <a:pt x="1836" y="2258"/>
                    <a:pt x="2412" y="2258"/>
                  </a:cubicBezTo>
                  <a:cubicBezTo>
                    <a:pt x="2721" y="2258"/>
                    <a:pt x="3033" y="2218"/>
                    <a:pt x="3337" y="2136"/>
                  </a:cubicBezTo>
                  <a:lnTo>
                    <a:pt x="3847" y="2008"/>
                  </a:lnTo>
                  <a:lnTo>
                    <a:pt x="3847" y="2008"/>
                  </a:lnTo>
                  <a:lnTo>
                    <a:pt x="4437" y="1435"/>
                  </a:lnTo>
                  <a:cubicBezTo>
                    <a:pt x="4652" y="1521"/>
                    <a:pt x="4885" y="1564"/>
                    <a:pt x="5120" y="1564"/>
                  </a:cubicBezTo>
                  <a:cubicBezTo>
                    <a:pt x="5434" y="1564"/>
                    <a:pt x="5753" y="1488"/>
                    <a:pt x="6039" y="1335"/>
                  </a:cubicBezTo>
                  <a:cubicBezTo>
                    <a:pt x="6439" y="1102"/>
                    <a:pt x="6539" y="868"/>
                    <a:pt x="6205" y="668"/>
                  </a:cubicBezTo>
                  <a:cubicBezTo>
                    <a:pt x="6056" y="589"/>
                    <a:pt x="5900" y="556"/>
                    <a:pt x="5733" y="556"/>
                  </a:cubicBezTo>
                  <a:cubicBezTo>
                    <a:pt x="5267" y="556"/>
                    <a:pt x="4717" y="814"/>
                    <a:pt x="4004" y="1035"/>
                  </a:cubicBezTo>
                  <a:cubicBezTo>
                    <a:pt x="3469" y="1196"/>
                    <a:pt x="2896" y="1337"/>
                    <a:pt x="2310" y="1337"/>
                  </a:cubicBezTo>
                  <a:cubicBezTo>
                    <a:pt x="1800" y="1337"/>
                    <a:pt x="1280" y="1230"/>
                    <a:pt x="768" y="935"/>
                  </a:cubicBezTo>
                  <a:cubicBezTo>
                    <a:pt x="268" y="635"/>
                    <a:pt x="1" y="301"/>
                    <a:pt x="1" y="1"/>
                  </a:cubicBezTo>
                  <a:close/>
                  <a:moveTo>
                    <a:pt x="3870" y="2002"/>
                  </a:moveTo>
                  <a:lnTo>
                    <a:pt x="3847" y="2008"/>
                  </a:lnTo>
                  <a:lnTo>
                    <a:pt x="3847" y="2008"/>
                  </a:lnTo>
                  <a:lnTo>
                    <a:pt x="3337" y="2503"/>
                  </a:lnTo>
                  <a:lnTo>
                    <a:pt x="3870" y="2002"/>
                  </a:lnTo>
                  <a:close/>
                  <a:moveTo>
                    <a:pt x="8640" y="2203"/>
                  </a:moveTo>
                  <a:lnTo>
                    <a:pt x="7473" y="2870"/>
                  </a:lnTo>
                  <a:lnTo>
                    <a:pt x="6639" y="2369"/>
                  </a:lnTo>
                  <a:cubicBezTo>
                    <a:pt x="6044" y="2631"/>
                    <a:pt x="5382" y="2774"/>
                    <a:pt x="4724" y="2774"/>
                  </a:cubicBezTo>
                  <a:cubicBezTo>
                    <a:pt x="4459" y="2774"/>
                    <a:pt x="4196" y="2751"/>
                    <a:pt x="3937" y="2703"/>
                  </a:cubicBezTo>
                  <a:cubicBezTo>
                    <a:pt x="3737" y="2636"/>
                    <a:pt x="3537" y="2569"/>
                    <a:pt x="3337" y="2503"/>
                  </a:cubicBezTo>
                  <a:lnTo>
                    <a:pt x="3337" y="3437"/>
                  </a:lnTo>
                  <a:cubicBezTo>
                    <a:pt x="3809" y="3599"/>
                    <a:pt x="4306" y="3683"/>
                    <a:pt x="4805" y="3683"/>
                  </a:cubicBezTo>
                  <a:cubicBezTo>
                    <a:pt x="5433" y="3683"/>
                    <a:pt x="6062" y="3549"/>
                    <a:pt x="6639" y="3270"/>
                  </a:cubicBezTo>
                  <a:lnTo>
                    <a:pt x="7473" y="3770"/>
                  </a:lnTo>
                  <a:lnTo>
                    <a:pt x="8640" y="3103"/>
                  </a:lnTo>
                  <a:lnTo>
                    <a:pt x="8640" y="220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414850" y="3223275"/>
              <a:ext cx="21700" cy="27525"/>
            </a:xfrm>
            <a:custGeom>
              <a:avLst/>
              <a:gdLst/>
              <a:ahLst/>
              <a:cxnLst/>
              <a:rect l="l" t="t" r="r" b="b"/>
              <a:pathLst>
                <a:path w="868" h="1101" extrusionOk="0">
                  <a:moveTo>
                    <a:pt x="0" y="0"/>
                  </a:moveTo>
                  <a:lnTo>
                    <a:pt x="0" y="901"/>
                  </a:lnTo>
                  <a:lnTo>
                    <a:pt x="334" y="1101"/>
                  </a:lnTo>
                  <a:cubicBezTo>
                    <a:pt x="467" y="834"/>
                    <a:pt x="634" y="634"/>
                    <a:pt x="868" y="467"/>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615000" y="3279975"/>
              <a:ext cx="16700" cy="30875"/>
            </a:xfrm>
            <a:custGeom>
              <a:avLst/>
              <a:gdLst/>
              <a:ahLst/>
              <a:cxnLst/>
              <a:rect l="l" t="t" r="r" b="b"/>
              <a:pathLst>
                <a:path w="668" h="1235" extrusionOk="0">
                  <a:moveTo>
                    <a:pt x="667" y="1"/>
                  </a:moveTo>
                  <a:cubicBezTo>
                    <a:pt x="601" y="401"/>
                    <a:pt x="367" y="734"/>
                    <a:pt x="0" y="901"/>
                  </a:cubicBezTo>
                  <a:lnTo>
                    <a:pt x="601" y="1235"/>
                  </a:lnTo>
                  <a:cubicBezTo>
                    <a:pt x="634" y="1101"/>
                    <a:pt x="667" y="935"/>
                    <a:pt x="667" y="801"/>
                  </a:cubicBezTo>
                  <a:cubicBezTo>
                    <a:pt x="667" y="801"/>
                    <a:pt x="667" y="267"/>
                    <a:pt x="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615000" y="3279975"/>
              <a:ext cx="16700" cy="30875"/>
            </a:xfrm>
            <a:custGeom>
              <a:avLst/>
              <a:gdLst/>
              <a:ahLst/>
              <a:cxnLst/>
              <a:rect l="l" t="t" r="r" b="b"/>
              <a:pathLst>
                <a:path w="668" h="1235" extrusionOk="0">
                  <a:moveTo>
                    <a:pt x="667" y="1"/>
                  </a:moveTo>
                  <a:cubicBezTo>
                    <a:pt x="601" y="401"/>
                    <a:pt x="367" y="734"/>
                    <a:pt x="0" y="901"/>
                  </a:cubicBezTo>
                  <a:lnTo>
                    <a:pt x="601" y="1235"/>
                  </a:lnTo>
                  <a:cubicBezTo>
                    <a:pt x="634" y="1101"/>
                    <a:pt x="667" y="935"/>
                    <a:pt x="667" y="801"/>
                  </a:cubicBezTo>
                  <a:cubicBezTo>
                    <a:pt x="667" y="801"/>
                    <a:pt x="667" y="267"/>
                    <a:pt x="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414850" y="3206600"/>
              <a:ext cx="221850" cy="124275"/>
            </a:xfrm>
            <a:custGeom>
              <a:avLst/>
              <a:gdLst/>
              <a:ahLst/>
              <a:cxnLst/>
              <a:rect l="l" t="t" r="r" b="b"/>
              <a:pathLst>
                <a:path w="8874" h="4971" extrusionOk="0">
                  <a:moveTo>
                    <a:pt x="1168" y="0"/>
                  </a:moveTo>
                  <a:lnTo>
                    <a:pt x="0" y="667"/>
                  </a:lnTo>
                  <a:lnTo>
                    <a:pt x="868" y="1134"/>
                  </a:lnTo>
                  <a:cubicBezTo>
                    <a:pt x="501" y="1368"/>
                    <a:pt x="267" y="1735"/>
                    <a:pt x="234" y="2135"/>
                  </a:cubicBezTo>
                  <a:cubicBezTo>
                    <a:pt x="234" y="2469"/>
                    <a:pt x="467" y="2769"/>
                    <a:pt x="1001" y="3069"/>
                  </a:cubicBezTo>
                  <a:cubicBezTo>
                    <a:pt x="1513" y="3364"/>
                    <a:pt x="2033" y="3471"/>
                    <a:pt x="2543" y="3471"/>
                  </a:cubicBezTo>
                  <a:cubicBezTo>
                    <a:pt x="3129" y="3471"/>
                    <a:pt x="3702" y="3330"/>
                    <a:pt x="4237" y="3169"/>
                  </a:cubicBezTo>
                  <a:cubicBezTo>
                    <a:pt x="4950" y="2948"/>
                    <a:pt x="5500" y="2690"/>
                    <a:pt x="5966" y="2690"/>
                  </a:cubicBezTo>
                  <a:cubicBezTo>
                    <a:pt x="6133" y="2690"/>
                    <a:pt x="6289" y="2723"/>
                    <a:pt x="6438" y="2802"/>
                  </a:cubicBezTo>
                  <a:cubicBezTo>
                    <a:pt x="6772" y="3002"/>
                    <a:pt x="6672" y="3236"/>
                    <a:pt x="6272" y="3469"/>
                  </a:cubicBezTo>
                  <a:cubicBezTo>
                    <a:pt x="5986" y="3622"/>
                    <a:pt x="5667" y="3698"/>
                    <a:pt x="5353" y="3698"/>
                  </a:cubicBezTo>
                  <a:cubicBezTo>
                    <a:pt x="5118" y="3698"/>
                    <a:pt x="4885" y="3655"/>
                    <a:pt x="4670" y="3569"/>
                  </a:cubicBezTo>
                  <a:lnTo>
                    <a:pt x="3570" y="4637"/>
                  </a:lnTo>
                  <a:cubicBezTo>
                    <a:pt x="3770" y="4703"/>
                    <a:pt x="3970" y="4770"/>
                    <a:pt x="4170" y="4837"/>
                  </a:cubicBezTo>
                  <a:cubicBezTo>
                    <a:pt x="4504" y="4904"/>
                    <a:pt x="4871" y="4904"/>
                    <a:pt x="5204" y="4904"/>
                  </a:cubicBezTo>
                  <a:cubicBezTo>
                    <a:pt x="5771" y="4870"/>
                    <a:pt x="6338" y="4703"/>
                    <a:pt x="6872" y="4470"/>
                  </a:cubicBezTo>
                  <a:lnTo>
                    <a:pt x="7706" y="4970"/>
                  </a:lnTo>
                  <a:lnTo>
                    <a:pt x="8873" y="4303"/>
                  </a:lnTo>
                  <a:lnTo>
                    <a:pt x="8673" y="4236"/>
                  </a:lnTo>
                  <a:lnTo>
                    <a:pt x="8006" y="3836"/>
                  </a:lnTo>
                  <a:cubicBezTo>
                    <a:pt x="8406" y="3669"/>
                    <a:pt x="8673" y="3269"/>
                    <a:pt x="8673" y="2835"/>
                  </a:cubicBezTo>
                  <a:cubicBezTo>
                    <a:pt x="8673" y="2802"/>
                    <a:pt x="8673" y="2769"/>
                    <a:pt x="8673" y="2735"/>
                  </a:cubicBezTo>
                  <a:cubicBezTo>
                    <a:pt x="8640" y="2435"/>
                    <a:pt x="8440" y="2135"/>
                    <a:pt x="7939" y="1835"/>
                  </a:cubicBezTo>
                  <a:cubicBezTo>
                    <a:pt x="7472" y="1568"/>
                    <a:pt x="6939" y="1434"/>
                    <a:pt x="6405" y="1434"/>
                  </a:cubicBezTo>
                  <a:lnTo>
                    <a:pt x="5871" y="1434"/>
                  </a:lnTo>
                  <a:cubicBezTo>
                    <a:pt x="5604" y="1468"/>
                    <a:pt x="5371" y="1501"/>
                    <a:pt x="5104" y="1601"/>
                  </a:cubicBezTo>
                  <a:lnTo>
                    <a:pt x="4771" y="1701"/>
                  </a:lnTo>
                  <a:lnTo>
                    <a:pt x="4304" y="1835"/>
                  </a:lnTo>
                  <a:lnTo>
                    <a:pt x="4103" y="1901"/>
                  </a:lnTo>
                  <a:cubicBezTo>
                    <a:pt x="3770" y="2035"/>
                    <a:pt x="3436" y="2135"/>
                    <a:pt x="3069" y="2202"/>
                  </a:cubicBezTo>
                  <a:cubicBezTo>
                    <a:pt x="3003" y="2218"/>
                    <a:pt x="2936" y="2227"/>
                    <a:pt x="2865" y="2227"/>
                  </a:cubicBezTo>
                  <a:cubicBezTo>
                    <a:pt x="2794" y="2227"/>
                    <a:pt x="2719" y="2218"/>
                    <a:pt x="2636" y="2202"/>
                  </a:cubicBezTo>
                  <a:cubicBezTo>
                    <a:pt x="2569" y="2168"/>
                    <a:pt x="2502" y="2135"/>
                    <a:pt x="2436" y="2102"/>
                  </a:cubicBezTo>
                  <a:cubicBezTo>
                    <a:pt x="2169" y="1968"/>
                    <a:pt x="2135" y="1735"/>
                    <a:pt x="2636" y="1468"/>
                  </a:cubicBezTo>
                  <a:cubicBezTo>
                    <a:pt x="2900" y="1285"/>
                    <a:pt x="3201" y="1201"/>
                    <a:pt x="3509" y="1201"/>
                  </a:cubicBezTo>
                  <a:cubicBezTo>
                    <a:pt x="3707" y="1201"/>
                    <a:pt x="3908" y="1236"/>
                    <a:pt x="4103" y="1301"/>
                  </a:cubicBezTo>
                  <a:lnTo>
                    <a:pt x="5137" y="267"/>
                  </a:lnTo>
                  <a:cubicBezTo>
                    <a:pt x="4699" y="125"/>
                    <a:pt x="4248" y="56"/>
                    <a:pt x="3801" y="56"/>
                  </a:cubicBezTo>
                  <a:cubicBezTo>
                    <a:pt x="3194" y="56"/>
                    <a:pt x="2592" y="184"/>
                    <a:pt x="2035" y="434"/>
                  </a:cubicBezTo>
                  <a:lnTo>
                    <a:pt x="1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586650" y="3319175"/>
              <a:ext cx="20850" cy="35050"/>
            </a:xfrm>
            <a:custGeom>
              <a:avLst/>
              <a:gdLst/>
              <a:ahLst/>
              <a:cxnLst/>
              <a:rect l="l" t="t" r="r" b="b"/>
              <a:pathLst>
                <a:path w="834" h="1402" extrusionOk="0">
                  <a:moveTo>
                    <a:pt x="0" y="0"/>
                  </a:moveTo>
                  <a:lnTo>
                    <a:pt x="0" y="934"/>
                  </a:lnTo>
                  <a:lnTo>
                    <a:pt x="834" y="1401"/>
                  </a:lnTo>
                  <a:lnTo>
                    <a:pt x="834" y="50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586650" y="3319175"/>
              <a:ext cx="20850" cy="35050"/>
            </a:xfrm>
            <a:custGeom>
              <a:avLst/>
              <a:gdLst/>
              <a:ahLst/>
              <a:cxnLst/>
              <a:rect l="l" t="t" r="r" b="b"/>
              <a:pathLst>
                <a:path w="834" h="1402" extrusionOk="0">
                  <a:moveTo>
                    <a:pt x="0" y="0"/>
                  </a:moveTo>
                  <a:lnTo>
                    <a:pt x="0" y="934"/>
                  </a:lnTo>
                  <a:lnTo>
                    <a:pt x="834" y="1401"/>
                  </a:lnTo>
                  <a:lnTo>
                    <a:pt x="834" y="501"/>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4414850" y="3206600"/>
              <a:ext cx="50900" cy="16700"/>
            </a:xfrm>
            <a:custGeom>
              <a:avLst/>
              <a:gdLst/>
              <a:ahLst/>
              <a:cxnLst/>
              <a:rect l="l" t="t" r="r" b="b"/>
              <a:pathLst>
                <a:path w="2036" h="668" extrusionOk="0">
                  <a:moveTo>
                    <a:pt x="1168" y="0"/>
                  </a:moveTo>
                  <a:lnTo>
                    <a:pt x="0" y="667"/>
                  </a:lnTo>
                  <a:lnTo>
                    <a:pt x="1168" y="134"/>
                  </a:lnTo>
                  <a:lnTo>
                    <a:pt x="2035" y="467"/>
                  </a:lnTo>
                  <a:lnTo>
                    <a:pt x="1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4479900" y="3214100"/>
              <a:ext cx="63400" cy="30050"/>
            </a:xfrm>
            <a:custGeom>
              <a:avLst/>
              <a:gdLst/>
              <a:ahLst/>
              <a:cxnLst/>
              <a:rect l="l" t="t" r="r" b="b"/>
              <a:pathLst>
                <a:path w="2536" h="1202" extrusionOk="0">
                  <a:moveTo>
                    <a:pt x="2535" y="0"/>
                  </a:moveTo>
                  <a:lnTo>
                    <a:pt x="1535" y="934"/>
                  </a:lnTo>
                  <a:cubicBezTo>
                    <a:pt x="1365" y="881"/>
                    <a:pt x="1191" y="855"/>
                    <a:pt x="1019" y="855"/>
                  </a:cubicBezTo>
                  <a:cubicBezTo>
                    <a:pt x="653" y="855"/>
                    <a:pt x="296" y="974"/>
                    <a:pt x="0" y="1201"/>
                  </a:cubicBezTo>
                  <a:cubicBezTo>
                    <a:pt x="285" y="1018"/>
                    <a:pt x="594" y="935"/>
                    <a:pt x="905" y="935"/>
                  </a:cubicBezTo>
                  <a:cubicBezTo>
                    <a:pt x="1105" y="935"/>
                    <a:pt x="1306" y="969"/>
                    <a:pt x="1501" y="1034"/>
                  </a:cubicBezTo>
                  <a:lnTo>
                    <a:pt x="25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4504075" y="3295825"/>
              <a:ext cx="40900" cy="33700"/>
            </a:xfrm>
            <a:custGeom>
              <a:avLst/>
              <a:gdLst/>
              <a:ahLst/>
              <a:cxnLst/>
              <a:rect l="l" t="t" r="r" b="b"/>
              <a:pathLst>
                <a:path w="1636" h="1348" extrusionOk="0">
                  <a:moveTo>
                    <a:pt x="1068" y="0"/>
                  </a:moveTo>
                  <a:lnTo>
                    <a:pt x="1" y="1101"/>
                  </a:lnTo>
                  <a:cubicBezTo>
                    <a:pt x="201" y="1168"/>
                    <a:pt x="401" y="1235"/>
                    <a:pt x="601" y="1268"/>
                  </a:cubicBezTo>
                  <a:cubicBezTo>
                    <a:pt x="845" y="1317"/>
                    <a:pt x="1107" y="1348"/>
                    <a:pt x="1361" y="1348"/>
                  </a:cubicBezTo>
                  <a:cubicBezTo>
                    <a:pt x="1454" y="1348"/>
                    <a:pt x="1546" y="1344"/>
                    <a:pt x="1635" y="1335"/>
                  </a:cubicBezTo>
                  <a:cubicBezTo>
                    <a:pt x="1135" y="1335"/>
                    <a:pt x="634" y="1235"/>
                    <a:pt x="167" y="1034"/>
                  </a:cubicBezTo>
                  <a:lnTo>
                    <a:pt x="1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4586650" y="3315000"/>
              <a:ext cx="50050" cy="16700"/>
            </a:xfrm>
            <a:custGeom>
              <a:avLst/>
              <a:gdLst/>
              <a:ahLst/>
              <a:cxnLst/>
              <a:rect l="l" t="t" r="r" b="b"/>
              <a:pathLst>
                <a:path w="2002" h="668" extrusionOk="0">
                  <a:moveTo>
                    <a:pt x="2001" y="1"/>
                  </a:moveTo>
                  <a:lnTo>
                    <a:pt x="834" y="568"/>
                  </a:lnTo>
                  <a:lnTo>
                    <a:pt x="0" y="167"/>
                  </a:lnTo>
                  <a:lnTo>
                    <a:pt x="0" y="167"/>
                  </a:lnTo>
                  <a:lnTo>
                    <a:pt x="834" y="668"/>
                  </a:lnTo>
                  <a:lnTo>
                    <a:pt x="20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252225" y="3125700"/>
              <a:ext cx="273550" cy="152625"/>
            </a:xfrm>
            <a:custGeom>
              <a:avLst/>
              <a:gdLst/>
              <a:ahLst/>
              <a:cxnLst/>
              <a:rect l="l" t="t" r="r" b="b"/>
              <a:pathLst>
                <a:path w="10942" h="6105" extrusionOk="0">
                  <a:moveTo>
                    <a:pt x="10942" y="0"/>
                  </a:moveTo>
                  <a:cubicBezTo>
                    <a:pt x="7973" y="0"/>
                    <a:pt x="5205" y="668"/>
                    <a:pt x="3103" y="1868"/>
                  </a:cubicBezTo>
                  <a:cubicBezTo>
                    <a:pt x="1102" y="3003"/>
                    <a:pt x="1" y="4504"/>
                    <a:pt x="1" y="6105"/>
                  </a:cubicBezTo>
                  <a:cubicBezTo>
                    <a:pt x="1" y="6105"/>
                    <a:pt x="134" y="3870"/>
                    <a:pt x="3203" y="2002"/>
                  </a:cubicBezTo>
                  <a:cubicBezTo>
                    <a:pt x="6239" y="167"/>
                    <a:pt x="10942" y="0"/>
                    <a:pt x="109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4504075" y="3259125"/>
              <a:ext cx="317725" cy="183925"/>
            </a:xfrm>
            <a:custGeom>
              <a:avLst/>
              <a:gdLst/>
              <a:ahLst/>
              <a:cxnLst/>
              <a:rect l="l" t="t" r="r" b="b"/>
              <a:pathLst>
                <a:path w="12709" h="7357" extrusionOk="0">
                  <a:moveTo>
                    <a:pt x="12243" y="1"/>
                  </a:moveTo>
                  <a:cubicBezTo>
                    <a:pt x="12243" y="2"/>
                    <a:pt x="12709" y="3137"/>
                    <a:pt x="8774" y="5304"/>
                  </a:cubicBezTo>
                  <a:cubicBezTo>
                    <a:pt x="5144" y="7256"/>
                    <a:pt x="818" y="7340"/>
                    <a:pt x="103" y="7340"/>
                  </a:cubicBezTo>
                  <a:cubicBezTo>
                    <a:pt x="36" y="7340"/>
                    <a:pt x="1" y="7339"/>
                    <a:pt x="1" y="7339"/>
                  </a:cubicBezTo>
                  <a:lnTo>
                    <a:pt x="1" y="7339"/>
                  </a:lnTo>
                  <a:cubicBezTo>
                    <a:pt x="279" y="7351"/>
                    <a:pt x="558" y="7357"/>
                    <a:pt x="838" y="7357"/>
                  </a:cubicBezTo>
                  <a:cubicBezTo>
                    <a:pt x="3771" y="7357"/>
                    <a:pt x="6720" y="6717"/>
                    <a:pt x="8974" y="5438"/>
                  </a:cubicBezTo>
                  <a:cubicBezTo>
                    <a:pt x="11509" y="3970"/>
                    <a:pt x="12610" y="1969"/>
                    <a:pt x="12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4276425" y="3166550"/>
              <a:ext cx="107600" cy="110950"/>
            </a:xfrm>
            <a:custGeom>
              <a:avLst/>
              <a:gdLst/>
              <a:ahLst/>
              <a:cxnLst/>
              <a:rect l="l" t="t" r="r" b="b"/>
              <a:pathLst>
                <a:path w="4304" h="4438" extrusionOk="0">
                  <a:moveTo>
                    <a:pt x="2569" y="1"/>
                  </a:moveTo>
                  <a:cubicBezTo>
                    <a:pt x="2435" y="68"/>
                    <a:pt x="2268" y="134"/>
                    <a:pt x="2168" y="234"/>
                  </a:cubicBezTo>
                  <a:cubicBezTo>
                    <a:pt x="1334" y="668"/>
                    <a:pt x="601" y="1302"/>
                    <a:pt x="0" y="2002"/>
                  </a:cubicBezTo>
                  <a:lnTo>
                    <a:pt x="2402" y="4437"/>
                  </a:lnTo>
                  <a:cubicBezTo>
                    <a:pt x="2402" y="4304"/>
                    <a:pt x="2402" y="4171"/>
                    <a:pt x="2435" y="4037"/>
                  </a:cubicBezTo>
                  <a:cubicBezTo>
                    <a:pt x="2435" y="4004"/>
                    <a:pt x="2435" y="3970"/>
                    <a:pt x="2469" y="3937"/>
                  </a:cubicBezTo>
                  <a:cubicBezTo>
                    <a:pt x="2469" y="3837"/>
                    <a:pt x="2502" y="3737"/>
                    <a:pt x="2535" y="3670"/>
                  </a:cubicBezTo>
                  <a:cubicBezTo>
                    <a:pt x="2569" y="3604"/>
                    <a:pt x="2569" y="3570"/>
                    <a:pt x="2602" y="3503"/>
                  </a:cubicBezTo>
                  <a:cubicBezTo>
                    <a:pt x="2635" y="3437"/>
                    <a:pt x="2669" y="3337"/>
                    <a:pt x="2702" y="3270"/>
                  </a:cubicBezTo>
                  <a:lnTo>
                    <a:pt x="2802" y="3137"/>
                  </a:lnTo>
                  <a:cubicBezTo>
                    <a:pt x="2836" y="3036"/>
                    <a:pt x="2902" y="2970"/>
                    <a:pt x="2936" y="2903"/>
                  </a:cubicBezTo>
                  <a:lnTo>
                    <a:pt x="3069" y="2736"/>
                  </a:lnTo>
                  <a:cubicBezTo>
                    <a:pt x="3136" y="2670"/>
                    <a:pt x="3169" y="2636"/>
                    <a:pt x="3236" y="2569"/>
                  </a:cubicBezTo>
                  <a:cubicBezTo>
                    <a:pt x="3303" y="2503"/>
                    <a:pt x="3369" y="2436"/>
                    <a:pt x="3436" y="2403"/>
                  </a:cubicBezTo>
                  <a:cubicBezTo>
                    <a:pt x="3469" y="2336"/>
                    <a:pt x="3536" y="2303"/>
                    <a:pt x="3603" y="2236"/>
                  </a:cubicBezTo>
                  <a:cubicBezTo>
                    <a:pt x="3669" y="2203"/>
                    <a:pt x="3736" y="2102"/>
                    <a:pt x="3836" y="2069"/>
                  </a:cubicBezTo>
                  <a:lnTo>
                    <a:pt x="3970" y="1936"/>
                  </a:lnTo>
                  <a:cubicBezTo>
                    <a:pt x="4070" y="1869"/>
                    <a:pt x="4203" y="1802"/>
                    <a:pt x="4303" y="1736"/>
                  </a:cubicBezTo>
                  <a:lnTo>
                    <a:pt x="2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4424025" y="3363375"/>
              <a:ext cx="175975" cy="66725"/>
            </a:xfrm>
            <a:custGeom>
              <a:avLst/>
              <a:gdLst/>
              <a:ahLst/>
              <a:cxnLst/>
              <a:rect l="l" t="t" r="r" b="b"/>
              <a:pathLst>
                <a:path w="7039" h="2669" extrusionOk="0">
                  <a:moveTo>
                    <a:pt x="0" y="0"/>
                  </a:moveTo>
                  <a:lnTo>
                    <a:pt x="2602" y="2602"/>
                  </a:lnTo>
                  <a:cubicBezTo>
                    <a:pt x="3069" y="2635"/>
                    <a:pt x="3570" y="2669"/>
                    <a:pt x="4103" y="2669"/>
                  </a:cubicBezTo>
                  <a:cubicBezTo>
                    <a:pt x="5104" y="2669"/>
                    <a:pt x="6071" y="2569"/>
                    <a:pt x="7039" y="2435"/>
                  </a:cubicBezTo>
                  <a:lnTo>
                    <a:pt x="5237" y="601"/>
                  </a:lnTo>
                  <a:lnTo>
                    <a:pt x="5204" y="634"/>
                  </a:lnTo>
                  <a:lnTo>
                    <a:pt x="4003" y="634"/>
                  </a:lnTo>
                  <a:cubicBezTo>
                    <a:pt x="3703" y="634"/>
                    <a:pt x="3403" y="634"/>
                    <a:pt x="3103" y="601"/>
                  </a:cubicBezTo>
                  <a:lnTo>
                    <a:pt x="2836" y="567"/>
                  </a:lnTo>
                  <a:cubicBezTo>
                    <a:pt x="2536" y="567"/>
                    <a:pt x="2235" y="534"/>
                    <a:pt x="1935" y="467"/>
                  </a:cubicBezTo>
                  <a:cubicBezTo>
                    <a:pt x="1635" y="434"/>
                    <a:pt x="1301" y="367"/>
                    <a:pt x="1034" y="300"/>
                  </a:cubicBezTo>
                  <a:lnTo>
                    <a:pt x="834" y="234"/>
                  </a:lnTo>
                  <a:cubicBezTo>
                    <a:pt x="534" y="167"/>
                    <a:pt x="267" y="10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4420675" y="3249125"/>
              <a:ext cx="47575" cy="44225"/>
            </a:xfrm>
            <a:custGeom>
              <a:avLst/>
              <a:gdLst/>
              <a:ahLst/>
              <a:cxnLst/>
              <a:rect l="l" t="t" r="r" b="b"/>
              <a:pathLst>
                <a:path w="1903" h="1769" extrusionOk="0">
                  <a:moveTo>
                    <a:pt x="134" y="0"/>
                  </a:moveTo>
                  <a:cubicBezTo>
                    <a:pt x="34" y="134"/>
                    <a:pt x="1" y="267"/>
                    <a:pt x="1" y="434"/>
                  </a:cubicBezTo>
                  <a:cubicBezTo>
                    <a:pt x="1" y="768"/>
                    <a:pt x="234" y="1068"/>
                    <a:pt x="768" y="1368"/>
                  </a:cubicBezTo>
                  <a:cubicBezTo>
                    <a:pt x="1102" y="1568"/>
                    <a:pt x="1502" y="1702"/>
                    <a:pt x="1902" y="1768"/>
                  </a:cubicBezTo>
                  <a:lnTo>
                    <a:pt x="1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4650025" y="3142375"/>
              <a:ext cx="149300" cy="148475"/>
            </a:xfrm>
            <a:custGeom>
              <a:avLst/>
              <a:gdLst/>
              <a:ahLst/>
              <a:cxnLst/>
              <a:rect l="l" t="t" r="r" b="b"/>
              <a:pathLst>
                <a:path w="5972" h="5939" extrusionOk="0">
                  <a:moveTo>
                    <a:pt x="0" y="1"/>
                  </a:moveTo>
                  <a:lnTo>
                    <a:pt x="5938" y="5938"/>
                  </a:lnTo>
                  <a:cubicBezTo>
                    <a:pt x="5971" y="5771"/>
                    <a:pt x="5971" y="5605"/>
                    <a:pt x="5971" y="5438"/>
                  </a:cubicBezTo>
                  <a:cubicBezTo>
                    <a:pt x="5971" y="3837"/>
                    <a:pt x="4870" y="2336"/>
                    <a:pt x="2869" y="1201"/>
                  </a:cubicBezTo>
                  <a:cubicBezTo>
                    <a:pt x="1968" y="668"/>
                    <a:pt x="1001" y="26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4467375" y="3124875"/>
              <a:ext cx="133475" cy="58400"/>
            </a:xfrm>
            <a:custGeom>
              <a:avLst/>
              <a:gdLst/>
              <a:ahLst/>
              <a:cxnLst/>
              <a:rect l="l" t="t" r="r" b="b"/>
              <a:pathLst>
                <a:path w="5339" h="2336" extrusionOk="0">
                  <a:moveTo>
                    <a:pt x="2336" y="0"/>
                  </a:moveTo>
                  <a:cubicBezTo>
                    <a:pt x="1535" y="0"/>
                    <a:pt x="768" y="33"/>
                    <a:pt x="1" y="133"/>
                  </a:cubicBezTo>
                  <a:lnTo>
                    <a:pt x="1902" y="2035"/>
                  </a:lnTo>
                  <a:lnTo>
                    <a:pt x="3103" y="2035"/>
                  </a:lnTo>
                  <a:lnTo>
                    <a:pt x="3470" y="2068"/>
                  </a:lnTo>
                  <a:lnTo>
                    <a:pt x="3837" y="2102"/>
                  </a:lnTo>
                  <a:lnTo>
                    <a:pt x="4137" y="2135"/>
                  </a:lnTo>
                  <a:lnTo>
                    <a:pt x="4571" y="2202"/>
                  </a:lnTo>
                  <a:lnTo>
                    <a:pt x="4838" y="2268"/>
                  </a:lnTo>
                  <a:cubicBezTo>
                    <a:pt x="4971" y="2268"/>
                    <a:pt x="5138" y="2302"/>
                    <a:pt x="5271" y="2335"/>
                  </a:cubicBezTo>
                  <a:lnTo>
                    <a:pt x="5338" y="2335"/>
                  </a:lnTo>
                  <a:lnTo>
                    <a:pt x="30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4678375" y="3295825"/>
              <a:ext cx="88425" cy="88425"/>
            </a:xfrm>
            <a:custGeom>
              <a:avLst/>
              <a:gdLst/>
              <a:ahLst/>
              <a:cxnLst/>
              <a:rect l="l" t="t" r="r" b="b"/>
              <a:pathLst>
                <a:path w="3537" h="3537" extrusionOk="0">
                  <a:moveTo>
                    <a:pt x="1368" y="0"/>
                  </a:moveTo>
                  <a:lnTo>
                    <a:pt x="1368" y="67"/>
                  </a:lnTo>
                  <a:cubicBezTo>
                    <a:pt x="1368" y="100"/>
                    <a:pt x="1335" y="134"/>
                    <a:pt x="1301" y="200"/>
                  </a:cubicBezTo>
                  <a:cubicBezTo>
                    <a:pt x="1268" y="301"/>
                    <a:pt x="1235" y="401"/>
                    <a:pt x="1168" y="501"/>
                  </a:cubicBezTo>
                  <a:cubicBezTo>
                    <a:pt x="1134" y="534"/>
                    <a:pt x="1134" y="567"/>
                    <a:pt x="1101" y="601"/>
                  </a:cubicBezTo>
                  <a:cubicBezTo>
                    <a:pt x="1034" y="701"/>
                    <a:pt x="1001" y="768"/>
                    <a:pt x="934" y="868"/>
                  </a:cubicBezTo>
                  <a:lnTo>
                    <a:pt x="868" y="934"/>
                  </a:lnTo>
                  <a:cubicBezTo>
                    <a:pt x="768" y="1034"/>
                    <a:pt x="701" y="1134"/>
                    <a:pt x="601" y="1235"/>
                  </a:cubicBezTo>
                  <a:lnTo>
                    <a:pt x="534" y="1301"/>
                  </a:lnTo>
                  <a:cubicBezTo>
                    <a:pt x="434" y="1401"/>
                    <a:pt x="301" y="1501"/>
                    <a:pt x="200" y="1601"/>
                  </a:cubicBezTo>
                  <a:lnTo>
                    <a:pt x="134" y="1668"/>
                  </a:lnTo>
                  <a:lnTo>
                    <a:pt x="0" y="1735"/>
                  </a:lnTo>
                  <a:lnTo>
                    <a:pt x="1768" y="3536"/>
                  </a:lnTo>
                  <a:cubicBezTo>
                    <a:pt x="2435" y="3136"/>
                    <a:pt x="3002" y="2702"/>
                    <a:pt x="3536" y="2169"/>
                  </a:cubicBezTo>
                  <a:lnTo>
                    <a:pt x="13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582475" y="3243275"/>
              <a:ext cx="49225" cy="46725"/>
            </a:xfrm>
            <a:custGeom>
              <a:avLst/>
              <a:gdLst/>
              <a:ahLst/>
              <a:cxnLst/>
              <a:rect l="l" t="t" r="r" b="b"/>
              <a:pathLst>
                <a:path w="1969" h="1869" extrusionOk="0">
                  <a:moveTo>
                    <a:pt x="0" y="1"/>
                  </a:moveTo>
                  <a:lnTo>
                    <a:pt x="1868" y="1869"/>
                  </a:lnTo>
                  <a:cubicBezTo>
                    <a:pt x="1935" y="1702"/>
                    <a:pt x="1968" y="1535"/>
                    <a:pt x="1968" y="1368"/>
                  </a:cubicBezTo>
                  <a:cubicBezTo>
                    <a:pt x="1968" y="1335"/>
                    <a:pt x="1968" y="1302"/>
                    <a:pt x="1968" y="1268"/>
                  </a:cubicBezTo>
                  <a:cubicBezTo>
                    <a:pt x="1935" y="968"/>
                    <a:pt x="1735" y="668"/>
                    <a:pt x="1234" y="368"/>
                  </a:cubicBezTo>
                  <a:cubicBezTo>
                    <a:pt x="868" y="168"/>
                    <a:pt x="434" y="3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4360650" y="3141550"/>
              <a:ext cx="87575" cy="58400"/>
            </a:xfrm>
            <a:custGeom>
              <a:avLst/>
              <a:gdLst/>
              <a:ahLst/>
              <a:cxnLst/>
              <a:rect l="l" t="t" r="r" b="b"/>
              <a:pathLst>
                <a:path w="3503" h="2336" extrusionOk="0">
                  <a:moveTo>
                    <a:pt x="1768" y="0"/>
                  </a:moveTo>
                  <a:cubicBezTo>
                    <a:pt x="1168" y="167"/>
                    <a:pt x="567" y="367"/>
                    <a:pt x="0" y="634"/>
                  </a:cubicBezTo>
                  <a:lnTo>
                    <a:pt x="1735" y="2335"/>
                  </a:lnTo>
                  <a:cubicBezTo>
                    <a:pt x="2302" y="2102"/>
                    <a:pt x="2869" y="1902"/>
                    <a:pt x="3469" y="1768"/>
                  </a:cubicBezTo>
                  <a:lnTo>
                    <a:pt x="3503" y="1768"/>
                  </a:ln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4579975" y="3364200"/>
              <a:ext cx="90925" cy="55900"/>
            </a:xfrm>
            <a:custGeom>
              <a:avLst/>
              <a:gdLst/>
              <a:ahLst/>
              <a:cxnLst/>
              <a:rect l="l" t="t" r="r" b="b"/>
              <a:pathLst>
                <a:path w="3637" h="2236" extrusionOk="0">
                  <a:moveTo>
                    <a:pt x="1935" y="1"/>
                  </a:moveTo>
                  <a:lnTo>
                    <a:pt x="1835" y="34"/>
                  </a:lnTo>
                  <a:cubicBezTo>
                    <a:pt x="1601" y="101"/>
                    <a:pt x="1368" y="201"/>
                    <a:pt x="1101" y="267"/>
                  </a:cubicBezTo>
                  <a:lnTo>
                    <a:pt x="901" y="301"/>
                  </a:lnTo>
                  <a:cubicBezTo>
                    <a:pt x="667" y="368"/>
                    <a:pt x="400" y="401"/>
                    <a:pt x="167" y="434"/>
                  </a:cubicBezTo>
                  <a:lnTo>
                    <a:pt x="0" y="468"/>
                  </a:lnTo>
                  <a:lnTo>
                    <a:pt x="1768" y="2236"/>
                  </a:lnTo>
                  <a:cubicBezTo>
                    <a:pt x="2402" y="2102"/>
                    <a:pt x="3036" y="1935"/>
                    <a:pt x="3636" y="1735"/>
                  </a:cubicBezTo>
                  <a:lnTo>
                    <a:pt x="1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4515750" y="3295825"/>
              <a:ext cx="68400" cy="33375"/>
            </a:xfrm>
            <a:custGeom>
              <a:avLst/>
              <a:gdLst/>
              <a:ahLst/>
              <a:cxnLst/>
              <a:rect l="l" t="t" r="r" b="b"/>
              <a:pathLst>
                <a:path w="2736" h="1335" extrusionOk="0">
                  <a:moveTo>
                    <a:pt x="601" y="0"/>
                  </a:moveTo>
                  <a:lnTo>
                    <a:pt x="1" y="634"/>
                  </a:lnTo>
                  <a:lnTo>
                    <a:pt x="701" y="1335"/>
                  </a:lnTo>
                  <a:lnTo>
                    <a:pt x="1168" y="1335"/>
                  </a:lnTo>
                  <a:cubicBezTo>
                    <a:pt x="1702" y="1301"/>
                    <a:pt x="2236" y="1168"/>
                    <a:pt x="2736" y="968"/>
                  </a:cubicBezTo>
                  <a:lnTo>
                    <a:pt x="1835" y="67"/>
                  </a:lnTo>
                  <a:cubicBezTo>
                    <a:pt x="1668" y="123"/>
                    <a:pt x="1495" y="149"/>
                    <a:pt x="1321" y="149"/>
                  </a:cubicBezTo>
                  <a:cubicBezTo>
                    <a:pt x="1079" y="149"/>
                    <a:pt x="834" y="97"/>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4422350" y="3206600"/>
              <a:ext cx="120125" cy="85900"/>
            </a:xfrm>
            <a:custGeom>
              <a:avLst/>
              <a:gdLst/>
              <a:ahLst/>
              <a:cxnLst/>
              <a:rect l="l" t="t" r="r" b="b"/>
              <a:pathLst>
                <a:path w="4805" h="3436" extrusionOk="0">
                  <a:moveTo>
                    <a:pt x="868" y="0"/>
                  </a:moveTo>
                  <a:lnTo>
                    <a:pt x="1" y="467"/>
                  </a:lnTo>
                  <a:lnTo>
                    <a:pt x="2969" y="3436"/>
                  </a:lnTo>
                  <a:cubicBezTo>
                    <a:pt x="3303" y="3369"/>
                    <a:pt x="3637" y="3269"/>
                    <a:pt x="3937" y="3169"/>
                  </a:cubicBezTo>
                  <a:cubicBezTo>
                    <a:pt x="4237" y="3069"/>
                    <a:pt x="4537" y="2969"/>
                    <a:pt x="4804" y="2902"/>
                  </a:cubicBezTo>
                  <a:lnTo>
                    <a:pt x="3870" y="1968"/>
                  </a:lnTo>
                  <a:lnTo>
                    <a:pt x="3803" y="1968"/>
                  </a:lnTo>
                  <a:cubicBezTo>
                    <a:pt x="3470" y="2102"/>
                    <a:pt x="3136" y="2202"/>
                    <a:pt x="2769" y="2268"/>
                  </a:cubicBezTo>
                  <a:cubicBezTo>
                    <a:pt x="2703" y="2285"/>
                    <a:pt x="2628" y="2293"/>
                    <a:pt x="2553" y="2293"/>
                  </a:cubicBezTo>
                  <a:cubicBezTo>
                    <a:pt x="2477" y="2293"/>
                    <a:pt x="2402" y="2285"/>
                    <a:pt x="2336" y="2268"/>
                  </a:cubicBezTo>
                  <a:cubicBezTo>
                    <a:pt x="2269" y="2235"/>
                    <a:pt x="2202" y="2202"/>
                    <a:pt x="2136" y="2168"/>
                  </a:cubicBezTo>
                  <a:cubicBezTo>
                    <a:pt x="1869" y="2035"/>
                    <a:pt x="1835" y="1801"/>
                    <a:pt x="2302" y="1535"/>
                  </a:cubicBezTo>
                  <a:cubicBezTo>
                    <a:pt x="2569" y="1368"/>
                    <a:pt x="2869" y="1268"/>
                    <a:pt x="3136" y="1268"/>
                  </a:cubicBezTo>
                  <a:lnTo>
                    <a:pt x="2202" y="334"/>
                  </a:lnTo>
                  <a:cubicBezTo>
                    <a:pt x="2035" y="367"/>
                    <a:pt x="1902" y="434"/>
                    <a:pt x="1735" y="500"/>
                  </a:cubicBez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563300" y="3126525"/>
              <a:ext cx="224350" cy="212675"/>
            </a:xfrm>
            <a:custGeom>
              <a:avLst/>
              <a:gdLst/>
              <a:ahLst/>
              <a:cxnLst/>
              <a:rect l="l" t="t" r="r" b="b"/>
              <a:pathLst>
                <a:path w="8974" h="8507" extrusionOk="0">
                  <a:moveTo>
                    <a:pt x="0" y="1"/>
                  </a:moveTo>
                  <a:lnTo>
                    <a:pt x="2569" y="2603"/>
                  </a:lnTo>
                  <a:cubicBezTo>
                    <a:pt x="3002" y="2736"/>
                    <a:pt x="3402" y="2903"/>
                    <a:pt x="3769" y="3103"/>
                  </a:cubicBezTo>
                  <a:cubicBezTo>
                    <a:pt x="5270" y="3870"/>
                    <a:pt x="6104" y="4938"/>
                    <a:pt x="6104" y="6072"/>
                  </a:cubicBezTo>
                  <a:lnTo>
                    <a:pt x="6104" y="6105"/>
                  </a:lnTo>
                  <a:lnTo>
                    <a:pt x="8506" y="8507"/>
                  </a:lnTo>
                  <a:cubicBezTo>
                    <a:pt x="8673" y="8273"/>
                    <a:pt x="8840" y="8040"/>
                    <a:pt x="8973" y="7773"/>
                  </a:cubicBezTo>
                  <a:lnTo>
                    <a:pt x="1368" y="168"/>
                  </a:lnTo>
                  <a:cubicBezTo>
                    <a:pt x="901" y="101"/>
                    <a:pt x="46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254725" y="3295825"/>
              <a:ext cx="100950" cy="100925"/>
            </a:xfrm>
            <a:custGeom>
              <a:avLst/>
              <a:gdLst/>
              <a:ahLst/>
              <a:cxnLst/>
              <a:rect l="l" t="t" r="r" b="b"/>
              <a:pathLst>
                <a:path w="4038" h="4037" extrusionOk="0">
                  <a:moveTo>
                    <a:pt x="1" y="0"/>
                  </a:moveTo>
                  <a:cubicBezTo>
                    <a:pt x="268" y="1335"/>
                    <a:pt x="1302" y="2569"/>
                    <a:pt x="3036" y="3536"/>
                  </a:cubicBezTo>
                  <a:cubicBezTo>
                    <a:pt x="3337" y="3736"/>
                    <a:pt x="3670" y="3903"/>
                    <a:pt x="4037" y="4037"/>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4252225" y="3249950"/>
              <a:ext cx="176000" cy="170150"/>
            </a:xfrm>
            <a:custGeom>
              <a:avLst/>
              <a:gdLst/>
              <a:ahLst/>
              <a:cxnLst/>
              <a:rect l="l" t="t" r="r" b="b"/>
              <a:pathLst>
                <a:path w="7040" h="6806" extrusionOk="0">
                  <a:moveTo>
                    <a:pt x="201" y="1"/>
                  </a:moveTo>
                  <a:cubicBezTo>
                    <a:pt x="101" y="334"/>
                    <a:pt x="34" y="668"/>
                    <a:pt x="1" y="1035"/>
                  </a:cubicBezTo>
                  <a:lnTo>
                    <a:pt x="5371" y="6372"/>
                  </a:lnTo>
                  <a:cubicBezTo>
                    <a:pt x="5905" y="6539"/>
                    <a:pt x="6472" y="6705"/>
                    <a:pt x="7039" y="6806"/>
                  </a:cubicBez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4266400" y="3156550"/>
              <a:ext cx="74250" cy="60075"/>
            </a:xfrm>
            <a:custGeom>
              <a:avLst/>
              <a:gdLst/>
              <a:ahLst/>
              <a:cxnLst/>
              <a:rect l="l" t="t" r="r" b="b"/>
              <a:pathLst>
                <a:path w="2970" h="2403" extrusionOk="0">
                  <a:moveTo>
                    <a:pt x="2603" y="1"/>
                  </a:moveTo>
                  <a:cubicBezTo>
                    <a:pt x="2503" y="67"/>
                    <a:pt x="2369" y="134"/>
                    <a:pt x="2269" y="167"/>
                  </a:cubicBezTo>
                  <a:cubicBezTo>
                    <a:pt x="1402" y="668"/>
                    <a:pt x="635" y="1302"/>
                    <a:pt x="1" y="2035"/>
                  </a:cubicBezTo>
                  <a:lnTo>
                    <a:pt x="368" y="2402"/>
                  </a:lnTo>
                  <a:cubicBezTo>
                    <a:pt x="968" y="1669"/>
                    <a:pt x="1702" y="1068"/>
                    <a:pt x="2536" y="601"/>
                  </a:cubicBezTo>
                  <a:cubicBezTo>
                    <a:pt x="2703" y="534"/>
                    <a:pt x="2836" y="468"/>
                    <a:pt x="2970" y="368"/>
                  </a:cubicBezTo>
                  <a:lnTo>
                    <a:pt x="26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4488225" y="3425075"/>
              <a:ext cx="122625" cy="18050"/>
            </a:xfrm>
            <a:custGeom>
              <a:avLst/>
              <a:gdLst/>
              <a:ahLst/>
              <a:cxnLst/>
              <a:rect l="l" t="t" r="r" b="b"/>
              <a:pathLst>
                <a:path w="4905" h="722" extrusionOk="0">
                  <a:moveTo>
                    <a:pt x="4471" y="1"/>
                  </a:moveTo>
                  <a:cubicBezTo>
                    <a:pt x="3470" y="167"/>
                    <a:pt x="2503" y="234"/>
                    <a:pt x="1502" y="234"/>
                  </a:cubicBezTo>
                  <a:cubicBezTo>
                    <a:pt x="1002" y="234"/>
                    <a:pt x="501" y="201"/>
                    <a:pt x="1" y="167"/>
                  </a:cubicBezTo>
                  <a:lnTo>
                    <a:pt x="1" y="167"/>
                  </a:lnTo>
                  <a:lnTo>
                    <a:pt x="535" y="701"/>
                  </a:lnTo>
                  <a:cubicBezTo>
                    <a:pt x="834" y="715"/>
                    <a:pt x="1134" y="721"/>
                    <a:pt x="1433" y="721"/>
                  </a:cubicBezTo>
                  <a:cubicBezTo>
                    <a:pt x="2600" y="721"/>
                    <a:pt x="3763" y="620"/>
                    <a:pt x="4904" y="434"/>
                  </a:cubicBezTo>
                  <a:lnTo>
                    <a:pt x="4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4336450" y="3209925"/>
              <a:ext cx="55075" cy="78425"/>
            </a:xfrm>
            <a:custGeom>
              <a:avLst/>
              <a:gdLst/>
              <a:ahLst/>
              <a:cxnLst/>
              <a:rect l="l" t="t" r="r" b="b"/>
              <a:pathLst>
                <a:path w="2203" h="3137" extrusionOk="0">
                  <a:moveTo>
                    <a:pt x="1902" y="1"/>
                  </a:moveTo>
                  <a:cubicBezTo>
                    <a:pt x="1802" y="67"/>
                    <a:pt x="1669" y="134"/>
                    <a:pt x="1569" y="201"/>
                  </a:cubicBezTo>
                  <a:lnTo>
                    <a:pt x="1435" y="301"/>
                  </a:lnTo>
                  <a:cubicBezTo>
                    <a:pt x="1335" y="367"/>
                    <a:pt x="1268" y="434"/>
                    <a:pt x="1202" y="501"/>
                  </a:cubicBezTo>
                  <a:cubicBezTo>
                    <a:pt x="1102" y="534"/>
                    <a:pt x="1068" y="601"/>
                    <a:pt x="1002" y="634"/>
                  </a:cubicBezTo>
                  <a:cubicBezTo>
                    <a:pt x="968" y="701"/>
                    <a:pt x="902" y="734"/>
                    <a:pt x="835" y="801"/>
                  </a:cubicBezTo>
                  <a:cubicBezTo>
                    <a:pt x="768" y="868"/>
                    <a:pt x="735" y="935"/>
                    <a:pt x="668" y="1001"/>
                  </a:cubicBezTo>
                  <a:lnTo>
                    <a:pt x="535" y="1168"/>
                  </a:lnTo>
                  <a:cubicBezTo>
                    <a:pt x="501" y="1235"/>
                    <a:pt x="435" y="1301"/>
                    <a:pt x="401" y="1368"/>
                  </a:cubicBezTo>
                  <a:lnTo>
                    <a:pt x="301" y="1535"/>
                  </a:lnTo>
                  <a:cubicBezTo>
                    <a:pt x="268" y="1602"/>
                    <a:pt x="234" y="1668"/>
                    <a:pt x="201" y="1768"/>
                  </a:cubicBezTo>
                  <a:cubicBezTo>
                    <a:pt x="168" y="1802"/>
                    <a:pt x="168" y="1869"/>
                    <a:pt x="134" y="1902"/>
                  </a:cubicBezTo>
                  <a:cubicBezTo>
                    <a:pt x="101" y="2002"/>
                    <a:pt x="68" y="2102"/>
                    <a:pt x="68" y="2202"/>
                  </a:cubicBezTo>
                  <a:cubicBezTo>
                    <a:pt x="68" y="2235"/>
                    <a:pt x="34" y="2269"/>
                    <a:pt x="34" y="2302"/>
                  </a:cubicBezTo>
                  <a:cubicBezTo>
                    <a:pt x="1" y="2436"/>
                    <a:pt x="1" y="2569"/>
                    <a:pt x="1" y="2669"/>
                  </a:cubicBezTo>
                  <a:lnTo>
                    <a:pt x="435" y="3136"/>
                  </a:lnTo>
                  <a:cubicBezTo>
                    <a:pt x="201" y="2135"/>
                    <a:pt x="801" y="1101"/>
                    <a:pt x="2202" y="267"/>
                  </a:cubicBezTo>
                  <a:lnTo>
                    <a:pt x="19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4405675" y="3346700"/>
              <a:ext cx="147625" cy="33375"/>
            </a:xfrm>
            <a:custGeom>
              <a:avLst/>
              <a:gdLst/>
              <a:ahLst/>
              <a:cxnLst/>
              <a:rect l="l" t="t" r="r" b="b"/>
              <a:pathLst>
                <a:path w="5905" h="1335" extrusionOk="0">
                  <a:moveTo>
                    <a:pt x="1" y="0"/>
                  </a:moveTo>
                  <a:lnTo>
                    <a:pt x="701" y="701"/>
                  </a:lnTo>
                  <a:cubicBezTo>
                    <a:pt x="968" y="801"/>
                    <a:pt x="1268" y="867"/>
                    <a:pt x="1535" y="967"/>
                  </a:cubicBezTo>
                  <a:lnTo>
                    <a:pt x="1735" y="1001"/>
                  </a:lnTo>
                  <a:cubicBezTo>
                    <a:pt x="2035" y="1068"/>
                    <a:pt x="2336" y="1134"/>
                    <a:pt x="2636" y="1168"/>
                  </a:cubicBezTo>
                  <a:cubicBezTo>
                    <a:pt x="2936" y="1234"/>
                    <a:pt x="3236" y="1268"/>
                    <a:pt x="3570" y="1301"/>
                  </a:cubicBezTo>
                  <a:lnTo>
                    <a:pt x="3837" y="1301"/>
                  </a:lnTo>
                  <a:cubicBezTo>
                    <a:pt x="4103" y="1301"/>
                    <a:pt x="4404" y="1334"/>
                    <a:pt x="4704" y="1334"/>
                  </a:cubicBezTo>
                  <a:lnTo>
                    <a:pt x="5905" y="1334"/>
                  </a:lnTo>
                  <a:lnTo>
                    <a:pt x="5571" y="934"/>
                  </a:lnTo>
                  <a:cubicBezTo>
                    <a:pt x="5292" y="953"/>
                    <a:pt x="5013" y="963"/>
                    <a:pt x="4736" y="963"/>
                  </a:cubicBezTo>
                  <a:cubicBezTo>
                    <a:pt x="3091" y="963"/>
                    <a:pt x="1485" y="62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4632500" y="3124875"/>
              <a:ext cx="188500" cy="175975"/>
            </a:xfrm>
            <a:custGeom>
              <a:avLst/>
              <a:gdLst/>
              <a:ahLst/>
              <a:cxnLst/>
              <a:rect l="l" t="t" r="r" b="b"/>
              <a:pathLst>
                <a:path w="7540" h="7039" extrusionOk="0">
                  <a:moveTo>
                    <a:pt x="1" y="0"/>
                  </a:moveTo>
                  <a:lnTo>
                    <a:pt x="701" y="701"/>
                  </a:lnTo>
                  <a:cubicBezTo>
                    <a:pt x="1702" y="967"/>
                    <a:pt x="2669" y="1368"/>
                    <a:pt x="3570" y="1901"/>
                  </a:cubicBezTo>
                  <a:cubicBezTo>
                    <a:pt x="5571" y="3036"/>
                    <a:pt x="6672" y="4537"/>
                    <a:pt x="6672" y="6138"/>
                  </a:cubicBezTo>
                  <a:cubicBezTo>
                    <a:pt x="6672" y="6305"/>
                    <a:pt x="6672" y="6471"/>
                    <a:pt x="6639" y="6638"/>
                  </a:cubicBezTo>
                  <a:lnTo>
                    <a:pt x="7072" y="7038"/>
                  </a:lnTo>
                  <a:cubicBezTo>
                    <a:pt x="7539" y="5070"/>
                    <a:pt x="6472" y="2969"/>
                    <a:pt x="3837" y="1468"/>
                  </a:cubicBezTo>
                  <a:cubicBezTo>
                    <a:pt x="2636" y="767"/>
                    <a:pt x="1335" y="3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4456550" y="3112975"/>
              <a:ext cx="86750" cy="16075"/>
            </a:xfrm>
            <a:custGeom>
              <a:avLst/>
              <a:gdLst/>
              <a:ahLst/>
              <a:cxnLst/>
              <a:rect l="l" t="t" r="r" b="b"/>
              <a:pathLst>
                <a:path w="3470" h="643" extrusionOk="0">
                  <a:moveTo>
                    <a:pt x="2454" y="1"/>
                  </a:moveTo>
                  <a:cubicBezTo>
                    <a:pt x="1626" y="1"/>
                    <a:pt x="802" y="65"/>
                    <a:pt x="0" y="176"/>
                  </a:cubicBezTo>
                  <a:lnTo>
                    <a:pt x="467" y="643"/>
                  </a:lnTo>
                  <a:cubicBezTo>
                    <a:pt x="1235" y="543"/>
                    <a:pt x="2002" y="509"/>
                    <a:pt x="2769" y="509"/>
                  </a:cubicBezTo>
                  <a:lnTo>
                    <a:pt x="3469" y="509"/>
                  </a:lnTo>
                  <a:lnTo>
                    <a:pt x="2969" y="9"/>
                  </a:lnTo>
                  <a:cubicBezTo>
                    <a:pt x="2797" y="3"/>
                    <a:pt x="2626" y="1"/>
                    <a:pt x="24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4722575" y="3349200"/>
              <a:ext cx="53400" cy="43375"/>
            </a:xfrm>
            <a:custGeom>
              <a:avLst/>
              <a:gdLst/>
              <a:ahLst/>
              <a:cxnLst/>
              <a:rect l="l" t="t" r="r" b="b"/>
              <a:pathLst>
                <a:path w="2136" h="1735" extrusionOk="0">
                  <a:moveTo>
                    <a:pt x="1768" y="0"/>
                  </a:moveTo>
                  <a:cubicBezTo>
                    <a:pt x="1234" y="534"/>
                    <a:pt x="667" y="1001"/>
                    <a:pt x="0" y="1368"/>
                  </a:cubicBezTo>
                  <a:lnTo>
                    <a:pt x="367" y="1735"/>
                  </a:lnTo>
                  <a:cubicBezTo>
                    <a:pt x="1001" y="1368"/>
                    <a:pt x="1601" y="901"/>
                    <a:pt x="2135" y="367"/>
                  </a:cubicBez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4670875" y="3287475"/>
              <a:ext cx="41700" cy="51725"/>
            </a:xfrm>
            <a:custGeom>
              <a:avLst/>
              <a:gdLst/>
              <a:ahLst/>
              <a:cxnLst/>
              <a:rect l="l" t="t" r="r" b="b"/>
              <a:pathLst>
                <a:path w="1668" h="2069" extrusionOk="0">
                  <a:moveTo>
                    <a:pt x="1368" y="1"/>
                  </a:moveTo>
                  <a:cubicBezTo>
                    <a:pt x="1168" y="735"/>
                    <a:pt x="667" y="1402"/>
                    <a:pt x="0" y="1802"/>
                  </a:cubicBezTo>
                  <a:lnTo>
                    <a:pt x="300" y="2069"/>
                  </a:lnTo>
                  <a:lnTo>
                    <a:pt x="434" y="2002"/>
                  </a:lnTo>
                  <a:lnTo>
                    <a:pt x="500" y="1935"/>
                  </a:lnTo>
                  <a:cubicBezTo>
                    <a:pt x="601" y="1835"/>
                    <a:pt x="734" y="1735"/>
                    <a:pt x="834" y="1635"/>
                  </a:cubicBezTo>
                  <a:lnTo>
                    <a:pt x="901" y="1569"/>
                  </a:lnTo>
                  <a:cubicBezTo>
                    <a:pt x="1001" y="1468"/>
                    <a:pt x="1068" y="1368"/>
                    <a:pt x="1168" y="1268"/>
                  </a:cubicBezTo>
                  <a:lnTo>
                    <a:pt x="1234" y="1202"/>
                  </a:lnTo>
                  <a:cubicBezTo>
                    <a:pt x="1301" y="1102"/>
                    <a:pt x="1334" y="1035"/>
                    <a:pt x="1401" y="935"/>
                  </a:cubicBezTo>
                  <a:cubicBezTo>
                    <a:pt x="1434" y="901"/>
                    <a:pt x="1434" y="868"/>
                    <a:pt x="1468" y="835"/>
                  </a:cubicBezTo>
                  <a:cubicBezTo>
                    <a:pt x="1535" y="735"/>
                    <a:pt x="1568" y="635"/>
                    <a:pt x="1601" y="534"/>
                  </a:cubicBezTo>
                  <a:cubicBezTo>
                    <a:pt x="1601" y="468"/>
                    <a:pt x="1635" y="434"/>
                    <a:pt x="1668" y="401"/>
                  </a:cubicBezTo>
                  <a:cubicBezTo>
                    <a:pt x="1668" y="368"/>
                    <a:pt x="1668" y="334"/>
                    <a:pt x="1668" y="33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4514925" y="3176575"/>
              <a:ext cx="100925" cy="21700"/>
            </a:xfrm>
            <a:custGeom>
              <a:avLst/>
              <a:gdLst/>
              <a:ahLst/>
              <a:cxnLst/>
              <a:rect l="l" t="t" r="r" b="b"/>
              <a:pathLst>
                <a:path w="4037" h="868" extrusionOk="0">
                  <a:moveTo>
                    <a:pt x="0" y="0"/>
                  </a:moveTo>
                  <a:lnTo>
                    <a:pt x="401" y="367"/>
                  </a:lnTo>
                  <a:cubicBezTo>
                    <a:pt x="1601" y="367"/>
                    <a:pt x="2836" y="534"/>
                    <a:pt x="4037" y="868"/>
                  </a:cubicBezTo>
                  <a:lnTo>
                    <a:pt x="3469" y="300"/>
                  </a:lnTo>
                  <a:lnTo>
                    <a:pt x="3369" y="300"/>
                  </a:lnTo>
                  <a:cubicBezTo>
                    <a:pt x="3236" y="267"/>
                    <a:pt x="3069" y="234"/>
                    <a:pt x="2936" y="200"/>
                  </a:cubicBezTo>
                  <a:lnTo>
                    <a:pt x="2669" y="167"/>
                  </a:lnTo>
                  <a:lnTo>
                    <a:pt x="2235" y="100"/>
                  </a:lnTo>
                  <a:lnTo>
                    <a:pt x="1935" y="67"/>
                  </a:lnTo>
                  <a:lnTo>
                    <a:pt x="1568" y="34"/>
                  </a:lnTo>
                  <a:lnTo>
                    <a:pt x="12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624175" y="3407575"/>
              <a:ext cx="56725" cy="23375"/>
            </a:xfrm>
            <a:custGeom>
              <a:avLst/>
              <a:gdLst/>
              <a:ahLst/>
              <a:cxnLst/>
              <a:rect l="l" t="t" r="r" b="b"/>
              <a:pathLst>
                <a:path w="2269" h="935" extrusionOk="0">
                  <a:moveTo>
                    <a:pt x="1868" y="0"/>
                  </a:moveTo>
                  <a:cubicBezTo>
                    <a:pt x="1268" y="200"/>
                    <a:pt x="634" y="367"/>
                    <a:pt x="0" y="501"/>
                  </a:cubicBezTo>
                  <a:lnTo>
                    <a:pt x="434" y="934"/>
                  </a:lnTo>
                  <a:cubicBezTo>
                    <a:pt x="1034" y="767"/>
                    <a:pt x="1668" y="601"/>
                    <a:pt x="2268" y="367"/>
                  </a:cubicBezTo>
                  <a:lnTo>
                    <a:pt x="18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4350625" y="3130700"/>
              <a:ext cx="54250" cy="25875"/>
            </a:xfrm>
            <a:custGeom>
              <a:avLst/>
              <a:gdLst/>
              <a:ahLst/>
              <a:cxnLst/>
              <a:rect l="l" t="t" r="r" b="b"/>
              <a:pathLst>
                <a:path w="2170" h="1035" extrusionOk="0">
                  <a:moveTo>
                    <a:pt x="1769" y="1"/>
                  </a:moveTo>
                  <a:cubicBezTo>
                    <a:pt x="1168" y="167"/>
                    <a:pt x="568" y="401"/>
                    <a:pt x="1" y="668"/>
                  </a:cubicBezTo>
                  <a:lnTo>
                    <a:pt x="401" y="1035"/>
                  </a:lnTo>
                  <a:cubicBezTo>
                    <a:pt x="968" y="768"/>
                    <a:pt x="1569" y="568"/>
                    <a:pt x="2169" y="434"/>
                  </a:cubicBezTo>
                  <a:lnTo>
                    <a:pt x="1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4404000" y="3184900"/>
              <a:ext cx="52575" cy="22550"/>
            </a:xfrm>
            <a:custGeom>
              <a:avLst/>
              <a:gdLst/>
              <a:ahLst/>
              <a:cxnLst/>
              <a:rect l="l" t="t" r="r" b="b"/>
              <a:pathLst>
                <a:path w="2103" h="902" extrusionOk="0">
                  <a:moveTo>
                    <a:pt x="1769" y="1"/>
                  </a:moveTo>
                  <a:cubicBezTo>
                    <a:pt x="1135" y="134"/>
                    <a:pt x="568" y="334"/>
                    <a:pt x="1" y="601"/>
                  </a:cubicBezTo>
                  <a:lnTo>
                    <a:pt x="301" y="901"/>
                  </a:lnTo>
                  <a:cubicBezTo>
                    <a:pt x="868" y="635"/>
                    <a:pt x="1469" y="434"/>
                    <a:pt x="2102" y="334"/>
                  </a:cubicBezTo>
                  <a:lnTo>
                    <a:pt x="1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4571625" y="3356700"/>
              <a:ext cx="56725" cy="19200"/>
            </a:xfrm>
            <a:custGeom>
              <a:avLst/>
              <a:gdLst/>
              <a:ahLst/>
              <a:cxnLst/>
              <a:rect l="l" t="t" r="r" b="b"/>
              <a:pathLst>
                <a:path w="2269" h="768" extrusionOk="0">
                  <a:moveTo>
                    <a:pt x="1935" y="0"/>
                  </a:moveTo>
                  <a:cubicBezTo>
                    <a:pt x="1302" y="201"/>
                    <a:pt x="634" y="334"/>
                    <a:pt x="1" y="401"/>
                  </a:cubicBezTo>
                  <a:lnTo>
                    <a:pt x="334" y="768"/>
                  </a:lnTo>
                  <a:lnTo>
                    <a:pt x="501" y="734"/>
                  </a:lnTo>
                  <a:cubicBezTo>
                    <a:pt x="734" y="701"/>
                    <a:pt x="1001" y="634"/>
                    <a:pt x="1235" y="601"/>
                  </a:cubicBezTo>
                  <a:lnTo>
                    <a:pt x="1435" y="534"/>
                  </a:lnTo>
                  <a:cubicBezTo>
                    <a:pt x="1702" y="467"/>
                    <a:pt x="1935" y="401"/>
                    <a:pt x="2202" y="334"/>
                  </a:cubicBezTo>
                  <a:lnTo>
                    <a:pt x="2269" y="301"/>
                  </a:ln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4549950" y="3114025"/>
              <a:ext cx="47550" cy="16700"/>
            </a:xfrm>
            <a:custGeom>
              <a:avLst/>
              <a:gdLst/>
              <a:ahLst/>
              <a:cxnLst/>
              <a:rect l="l" t="t" r="r" b="b"/>
              <a:pathLst>
                <a:path w="1902" h="668" extrusionOk="0">
                  <a:moveTo>
                    <a:pt x="0" y="0"/>
                  </a:moveTo>
                  <a:lnTo>
                    <a:pt x="534" y="501"/>
                  </a:lnTo>
                  <a:cubicBezTo>
                    <a:pt x="1001" y="534"/>
                    <a:pt x="1435" y="601"/>
                    <a:pt x="1902" y="668"/>
                  </a:cubicBezTo>
                  <a:lnTo>
                    <a:pt x="1301" y="100"/>
                  </a:lnTo>
                  <a:cubicBezTo>
                    <a:pt x="868" y="34"/>
                    <a:pt x="434"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4775950" y="3321675"/>
              <a:ext cx="20875" cy="26700"/>
            </a:xfrm>
            <a:custGeom>
              <a:avLst/>
              <a:gdLst/>
              <a:ahLst/>
              <a:cxnLst/>
              <a:rect l="l" t="t" r="r" b="b"/>
              <a:pathLst>
                <a:path w="835" h="1068" extrusionOk="0">
                  <a:moveTo>
                    <a:pt x="467" y="0"/>
                  </a:moveTo>
                  <a:cubicBezTo>
                    <a:pt x="334" y="234"/>
                    <a:pt x="167" y="501"/>
                    <a:pt x="0" y="734"/>
                  </a:cubicBezTo>
                  <a:lnTo>
                    <a:pt x="367" y="1068"/>
                  </a:lnTo>
                  <a:cubicBezTo>
                    <a:pt x="534" y="834"/>
                    <a:pt x="701" y="601"/>
                    <a:pt x="834" y="367"/>
                  </a:cubicBezTo>
                  <a:lnTo>
                    <a:pt x="4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4628325" y="3191575"/>
              <a:ext cx="87600" cy="87600"/>
            </a:xfrm>
            <a:custGeom>
              <a:avLst/>
              <a:gdLst/>
              <a:ahLst/>
              <a:cxnLst/>
              <a:rect l="l" t="t" r="r" b="b"/>
              <a:pathLst>
                <a:path w="3504" h="3504" extrusionOk="0">
                  <a:moveTo>
                    <a:pt x="1" y="1"/>
                  </a:moveTo>
                  <a:lnTo>
                    <a:pt x="701" y="701"/>
                  </a:lnTo>
                  <a:lnTo>
                    <a:pt x="1002" y="868"/>
                  </a:lnTo>
                  <a:cubicBezTo>
                    <a:pt x="2202" y="1468"/>
                    <a:pt x="2903" y="2269"/>
                    <a:pt x="3070" y="3070"/>
                  </a:cubicBezTo>
                  <a:lnTo>
                    <a:pt x="3470" y="3503"/>
                  </a:lnTo>
                  <a:lnTo>
                    <a:pt x="3470" y="3470"/>
                  </a:lnTo>
                  <a:cubicBezTo>
                    <a:pt x="3503" y="2336"/>
                    <a:pt x="2669" y="1268"/>
                    <a:pt x="1168" y="501"/>
                  </a:cubicBezTo>
                  <a:cubicBezTo>
                    <a:pt x="801" y="301"/>
                    <a:pt x="401" y="13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4240550" y="3281650"/>
              <a:ext cx="136800" cy="137625"/>
            </a:xfrm>
            <a:custGeom>
              <a:avLst/>
              <a:gdLst/>
              <a:ahLst/>
              <a:cxnLst/>
              <a:rect l="l" t="t" r="r" b="b"/>
              <a:pathLst>
                <a:path w="5472" h="5505" extrusionOk="0">
                  <a:moveTo>
                    <a:pt x="1" y="0"/>
                  </a:moveTo>
                  <a:lnTo>
                    <a:pt x="1" y="0"/>
                  </a:lnTo>
                  <a:cubicBezTo>
                    <a:pt x="68" y="1635"/>
                    <a:pt x="1168" y="3269"/>
                    <a:pt x="3337" y="4537"/>
                  </a:cubicBezTo>
                  <a:cubicBezTo>
                    <a:pt x="4004" y="4937"/>
                    <a:pt x="4738" y="5237"/>
                    <a:pt x="5471" y="5504"/>
                  </a:cubicBezTo>
                  <a:lnTo>
                    <a:pt x="4604" y="4604"/>
                  </a:lnTo>
                  <a:cubicBezTo>
                    <a:pt x="4237" y="4470"/>
                    <a:pt x="3904" y="4303"/>
                    <a:pt x="3603" y="4103"/>
                  </a:cubicBezTo>
                  <a:cubicBezTo>
                    <a:pt x="1902" y="3136"/>
                    <a:pt x="835" y="1902"/>
                    <a:pt x="568" y="567"/>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4386500" y="3409225"/>
              <a:ext cx="57550" cy="27550"/>
            </a:xfrm>
            <a:custGeom>
              <a:avLst/>
              <a:gdLst/>
              <a:ahLst/>
              <a:cxnLst/>
              <a:rect l="l" t="t" r="r" b="b"/>
              <a:pathLst>
                <a:path w="2302" h="1102" extrusionOk="0">
                  <a:moveTo>
                    <a:pt x="0" y="1"/>
                  </a:moveTo>
                  <a:lnTo>
                    <a:pt x="734" y="735"/>
                  </a:lnTo>
                  <a:cubicBezTo>
                    <a:pt x="1235" y="868"/>
                    <a:pt x="1768" y="1002"/>
                    <a:pt x="2302" y="1102"/>
                  </a:cubicBezTo>
                  <a:lnTo>
                    <a:pt x="1668" y="468"/>
                  </a:lnTo>
                  <a:cubicBezTo>
                    <a:pt x="1101" y="334"/>
                    <a:pt x="534" y="1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4241400" y="3239950"/>
              <a:ext cx="15850" cy="35875"/>
            </a:xfrm>
            <a:custGeom>
              <a:avLst/>
              <a:gdLst/>
              <a:ahLst/>
              <a:cxnLst/>
              <a:rect l="l" t="t" r="r" b="b"/>
              <a:pathLst>
                <a:path w="634" h="1435" extrusionOk="0">
                  <a:moveTo>
                    <a:pt x="267" y="0"/>
                  </a:moveTo>
                  <a:cubicBezTo>
                    <a:pt x="134" y="301"/>
                    <a:pt x="34" y="634"/>
                    <a:pt x="0" y="968"/>
                  </a:cubicBezTo>
                  <a:lnTo>
                    <a:pt x="434" y="1435"/>
                  </a:lnTo>
                  <a:cubicBezTo>
                    <a:pt x="467" y="1068"/>
                    <a:pt x="534" y="734"/>
                    <a:pt x="634" y="401"/>
                  </a:cubicBezTo>
                  <a:lnTo>
                    <a:pt x="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4280575" y="3086700"/>
              <a:ext cx="571275" cy="329850"/>
            </a:xfrm>
            <a:custGeom>
              <a:avLst/>
              <a:gdLst/>
              <a:ahLst/>
              <a:cxnLst/>
              <a:rect l="l" t="t" r="r" b="b"/>
              <a:pathLst>
                <a:path w="22851" h="13194" extrusionOk="0">
                  <a:moveTo>
                    <a:pt x="11459" y="1"/>
                  </a:moveTo>
                  <a:cubicBezTo>
                    <a:pt x="8532" y="1"/>
                    <a:pt x="5605" y="643"/>
                    <a:pt x="3370" y="1927"/>
                  </a:cubicBezTo>
                  <a:cubicBezTo>
                    <a:pt x="2236" y="2528"/>
                    <a:pt x="1302" y="3395"/>
                    <a:pt x="635" y="4463"/>
                  </a:cubicBezTo>
                  <a:lnTo>
                    <a:pt x="1" y="4463"/>
                  </a:lnTo>
                  <a:lnTo>
                    <a:pt x="1" y="6798"/>
                  </a:lnTo>
                  <a:cubicBezTo>
                    <a:pt x="101" y="8432"/>
                    <a:pt x="1202" y="10033"/>
                    <a:pt x="3337" y="11267"/>
                  </a:cubicBezTo>
                  <a:cubicBezTo>
                    <a:pt x="5572" y="12552"/>
                    <a:pt x="8499" y="13194"/>
                    <a:pt x="11426" y="13194"/>
                  </a:cubicBezTo>
                  <a:cubicBezTo>
                    <a:pt x="14353" y="13194"/>
                    <a:pt x="17280" y="12552"/>
                    <a:pt x="19515" y="11267"/>
                  </a:cubicBezTo>
                  <a:cubicBezTo>
                    <a:pt x="21683" y="10033"/>
                    <a:pt x="22784" y="8432"/>
                    <a:pt x="22851" y="6798"/>
                  </a:cubicBezTo>
                  <a:lnTo>
                    <a:pt x="22851" y="4463"/>
                  </a:lnTo>
                  <a:lnTo>
                    <a:pt x="22284" y="4463"/>
                  </a:lnTo>
                  <a:cubicBezTo>
                    <a:pt x="21583" y="3395"/>
                    <a:pt x="20649" y="2528"/>
                    <a:pt x="19548" y="1927"/>
                  </a:cubicBezTo>
                  <a:cubicBezTo>
                    <a:pt x="17313" y="643"/>
                    <a:pt x="14386" y="1"/>
                    <a:pt x="114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4253075" y="3032725"/>
              <a:ext cx="627975" cy="330450"/>
            </a:xfrm>
            <a:custGeom>
              <a:avLst/>
              <a:gdLst/>
              <a:ahLst/>
              <a:cxnLst/>
              <a:rect l="l" t="t" r="r" b="b"/>
              <a:pathLst>
                <a:path w="25119" h="13218" extrusionOk="0">
                  <a:moveTo>
                    <a:pt x="12559" y="0"/>
                  </a:moveTo>
                  <a:cubicBezTo>
                    <a:pt x="9632" y="0"/>
                    <a:pt x="6705" y="651"/>
                    <a:pt x="4470" y="1951"/>
                  </a:cubicBezTo>
                  <a:cubicBezTo>
                    <a:pt x="0" y="4520"/>
                    <a:pt x="0" y="8690"/>
                    <a:pt x="4470" y="11292"/>
                  </a:cubicBezTo>
                  <a:cubicBezTo>
                    <a:pt x="6705" y="12576"/>
                    <a:pt x="9632" y="13218"/>
                    <a:pt x="12559" y="13218"/>
                  </a:cubicBezTo>
                  <a:cubicBezTo>
                    <a:pt x="15486" y="13218"/>
                    <a:pt x="18413" y="12576"/>
                    <a:pt x="20648" y="11292"/>
                  </a:cubicBezTo>
                  <a:cubicBezTo>
                    <a:pt x="25118" y="8690"/>
                    <a:pt x="25118" y="4520"/>
                    <a:pt x="20648" y="1951"/>
                  </a:cubicBezTo>
                  <a:cubicBezTo>
                    <a:pt x="18413" y="651"/>
                    <a:pt x="15486" y="0"/>
                    <a:pt x="1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377325" y="3095875"/>
              <a:ext cx="379450" cy="204775"/>
            </a:xfrm>
            <a:custGeom>
              <a:avLst/>
              <a:gdLst/>
              <a:ahLst/>
              <a:cxnLst/>
              <a:rect l="l" t="t" r="r" b="b"/>
              <a:pathLst>
                <a:path w="15178" h="8191" extrusionOk="0">
                  <a:moveTo>
                    <a:pt x="7585" y="1"/>
                  </a:moveTo>
                  <a:cubicBezTo>
                    <a:pt x="5788" y="1"/>
                    <a:pt x="3987" y="376"/>
                    <a:pt x="2302" y="1127"/>
                  </a:cubicBezTo>
                  <a:cubicBezTo>
                    <a:pt x="834" y="1894"/>
                    <a:pt x="0" y="2961"/>
                    <a:pt x="0" y="4096"/>
                  </a:cubicBezTo>
                  <a:cubicBezTo>
                    <a:pt x="0" y="5230"/>
                    <a:pt x="834" y="6297"/>
                    <a:pt x="2302" y="7064"/>
                  </a:cubicBezTo>
                  <a:cubicBezTo>
                    <a:pt x="3987" y="7815"/>
                    <a:pt x="5788" y="8190"/>
                    <a:pt x="7585" y="8190"/>
                  </a:cubicBezTo>
                  <a:cubicBezTo>
                    <a:pt x="9382" y="8190"/>
                    <a:pt x="11175" y="7815"/>
                    <a:pt x="12843" y="7064"/>
                  </a:cubicBezTo>
                  <a:cubicBezTo>
                    <a:pt x="14344" y="6297"/>
                    <a:pt x="15178" y="5230"/>
                    <a:pt x="15178" y="4096"/>
                  </a:cubicBezTo>
                  <a:cubicBezTo>
                    <a:pt x="15178" y="2961"/>
                    <a:pt x="14344" y="1927"/>
                    <a:pt x="12843" y="1127"/>
                  </a:cubicBezTo>
                  <a:cubicBezTo>
                    <a:pt x="11175" y="376"/>
                    <a:pt x="9382" y="1"/>
                    <a:pt x="7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4377325" y="3095875"/>
              <a:ext cx="379450" cy="204775"/>
            </a:xfrm>
            <a:custGeom>
              <a:avLst/>
              <a:gdLst/>
              <a:ahLst/>
              <a:cxnLst/>
              <a:rect l="l" t="t" r="r" b="b"/>
              <a:pathLst>
                <a:path w="15178" h="8191" extrusionOk="0">
                  <a:moveTo>
                    <a:pt x="7585" y="1"/>
                  </a:moveTo>
                  <a:cubicBezTo>
                    <a:pt x="5788" y="1"/>
                    <a:pt x="3987" y="376"/>
                    <a:pt x="2302" y="1127"/>
                  </a:cubicBezTo>
                  <a:cubicBezTo>
                    <a:pt x="834" y="1894"/>
                    <a:pt x="0" y="2961"/>
                    <a:pt x="0" y="4096"/>
                  </a:cubicBezTo>
                  <a:cubicBezTo>
                    <a:pt x="0" y="5230"/>
                    <a:pt x="834" y="6297"/>
                    <a:pt x="2302" y="7064"/>
                  </a:cubicBezTo>
                  <a:cubicBezTo>
                    <a:pt x="3987" y="7815"/>
                    <a:pt x="5788" y="8190"/>
                    <a:pt x="7585" y="8190"/>
                  </a:cubicBezTo>
                  <a:cubicBezTo>
                    <a:pt x="9382" y="8190"/>
                    <a:pt x="11175" y="7815"/>
                    <a:pt x="12843" y="7064"/>
                  </a:cubicBezTo>
                  <a:cubicBezTo>
                    <a:pt x="14344" y="6297"/>
                    <a:pt x="15178" y="5230"/>
                    <a:pt x="15178" y="4096"/>
                  </a:cubicBezTo>
                  <a:cubicBezTo>
                    <a:pt x="15178" y="2961"/>
                    <a:pt x="14344" y="1927"/>
                    <a:pt x="12843" y="1127"/>
                  </a:cubicBezTo>
                  <a:cubicBezTo>
                    <a:pt x="11175" y="376"/>
                    <a:pt x="9382" y="1"/>
                    <a:pt x="7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4387325" y="3105675"/>
              <a:ext cx="359450" cy="185175"/>
            </a:xfrm>
            <a:custGeom>
              <a:avLst/>
              <a:gdLst/>
              <a:ahLst/>
              <a:cxnLst/>
              <a:rect l="l" t="t" r="r" b="b"/>
              <a:pathLst>
                <a:path w="14378" h="7407" extrusionOk="0">
                  <a:moveTo>
                    <a:pt x="7172" y="1"/>
                  </a:moveTo>
                  <a:cubicBezTo>
                    <a:pt x="3203" y="1"/>
                    <a:pt x="1" y="1669"/>
                    <a:pt x="1" y="3704"/>
                  </a:cubicBezTo>
                  <a:cubicBezTo>
                    <a:pt x="1" y="5738"/>
                    <a:pt x="3203" y="7406"/>
                    <a:pt x="7172" y="7406"/>
                  </a:cubicBezTo>
                  <a:cubicBezTo>
                    <a:pt x="11142" y="7406"/>
                    <a:pt x="14378" y="5738"/>
                    <a:pt x="14378" y="3704"/>
                  </a:cubicBezTo>
                  <a:cubicBezTo>
                    <a:pt x="14378" y="1669"/>
                    <a:pt x="11142" y="1"/>
                    <a:pt x="7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4387325" y="3105675"/>
              <a:ext cx="359450" cy="185175"/>
            </a:xfrm>
            <a:custGeom>
              <a:avLst/>
              <a:gdLst/>
              <a:ahLst/>
              <a:cxnLst/>
              <a:rect l="l" t="t" r="r" b="b"/>
              <a:pathLst>
                <a:path w="14378" h="7407" extrusionOk="0">
                  <a:moveTo>
                    <a:pt x="7172" y="1"/>
                  </a:moveTo>
                  <a:cubicBezTo>
                    <a:pt x="3203" y="1"/>
                    <a:pt x="1" y="1669"/>
                    <a:pt x="1" y="3704"/>
                  </a:cubicBezTo>
                  <a:cubicBezTo>
                    <a:pt x="1" y="5738"/>
                    <a:pt x="3203" y="7406"/>
                    <a:pt x="7172" y="7406"/>
                  </a:cubicBezTo>
                  <a:cubicBezTo>
                    <a:pt x="11142" y="7406"/>
                    <a:pt x="14378" y="5738"/>
                    <a:pt x="14378" y="3704"/>
                  </a:cubicBezTo>
                  <a:cubicBezTo>
                    <a:pt x="14378" y="1669"/>
                    <a:pt x="11142" y="1"/>
                    <a:pt x="71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387325" y="3105675"/>
              <a:ext cx="359450" cy="185175"/>
            </a:xfrm>
            <a:custGeom>
              <a:avLst/>
              <a:gdLst/>
              <a:ahLst/>
              <a:cxnLst/>
              <a:rect l="l" t="t" r="r" b="b"/>
              <a:pathLst>
                <a:path w="14378" h="7407" extrusionOk="0">
                  <a:moveTo>
                    <a:pt x="7172" y="1"/>
                  </a:moveTo>
                  <a:cubicBezTo>
                    <a:pt x="3203" y="1"/>
                    <a:pt x="1" y="1669"/>
                    <a:pt x="1" y="3704"/>
                  </a:cubicBezTo>
                  <a:cubicBezTo>
                    <a:pt x="1" y="5738"/>
                    <a:pt x="3203" y="7406"/>
                    <a:pt x="7172" y="7406"/>
                  </a:cubicBezTo>
                  <a:cubicBezTo>
                    <a:pt x="11142" y="7406"/>
                    <a:pt x="14378" y="5738"/>
                    <a:pt x="14378" y="3704"/>
                  </a:cubicBezTo>
                  <a:cubicBezTo>
                    <a:pt x="14378" y="1669"/>
                    <a:pt x="11142" y="1"/>
                    <a:pt x="7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4389000" y="3130500"/>
              <a:ext cx="356100" cy="159725"/>
            </a:xfrm>
            <a:custGeom>
              <a:avLst/>
              <a:gdLst/>
              <a:ahLst/>
              <a:cxnLst/>
              <a:rect l="l" t="t" r="r" b="b"/>
              <a:pathLst>
                <a:path w="14244" h="6389" extrusionOk="0">
                  <a:moveTo>
                    <a:pt x="7110" y="0"/>
                  </a:moveTo>
                  <a:cubicBezTo>
                    <a:pt x="5271" y="0"/>
                    <a:pt x="3436" y="359"/>
                    <a:pt x="2035" y="1076"/>
                  </a:cubicBezTo>
                  <a:cubicBezTo>
                    <a:pt x="868" y="1676"/>
                    <a:pt x="201" y="2410"/>
                    <a:pt x="0" y="3211"/>
                  </a:cubicBezTo>
                  <a:cubicBezTo>
                    <a:pt x="201" y="3978"/>
                    <a:pt x="868" y="4712"/>
                    <a:pt x="2035" y="5312"/>
                  </a:cubicBezTo>
                  <a:cubicBezTo>
                    <a:pt x="3436" y="6030"/>
                    <a:pt x="5279" y="6388"/>
                    <a:pt x="7122" y="6388"/>
                  </a:cubicBezTo>
                  <a:cubicBezTo>
                    <a:pt x="8965" y="6388"/>
                    <a:pt x="10808" y="6030"/>
                    <a:pt x="12209" y="5312"/>
                  </a:cubicBezTo>
                  <a:cubicBezTo>
                    <a:pt x="13377" y="4712"/>
                    <a:pt x="14044" y="3978"/>
                    <a:pt x="14244" y="3211"/>
                  </a:cubicBezTo>
                  <a:cubicBezTo>
                    <a:pt x="14044" y="2410"/>
                    <a:pt x="13377" y="1676"/>
                    <a:pt x="12209" y="1076"/>
                  </a:cubicBezTo>
                  <a:cubicBezTo>
                    <a:pt x="10791" y="359"/>
                    <a:pt x="8948" y="0"/>
                    <a:pt x="7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4389000" y="3130500"/>
              <a:ext cx="356100" cy="159725"/>
            </a:xfrm>
            <a:custGeom>
              <a:avLst/>
              <a:gdLst/>
              <a:ahLst/>
              <a:cxnLst/>
              <a:rect l="l" t="t" r="r" b="b"/>
              <a:pathLst>
                <a:path w="14244" h="6389" extrusionOk="0">
                  <a:moveTo>
                    <a:pt x="7110" y="0"/>
                  </a:moveTo>
                  <a:cubicBezTo>
                    <a:pt x="5271" y="0"/>
                    <a:pt x="3436" y="359"/>
                    <a:pt x="2035" y="1076"/>
                  </a:cubicBezTo>
                  <a:cubicBezTo>
                    <a:pt x="868" y="1676"/>
                    <a:pt x="201" y="2410"/>
                    <a:pt x="0" y="3211"/>
                  </a:cubicBezTo>
                  <a:cubicBezTo>
                    <a:pt x="201" y="3978"/>
                    <a:pt x="868" y="4712"/>
                    <a:pt x="2035" y="5312"/>
                  </a:cubicBezTo>
                  <a:cubicBezTo>
                    <a:pt x="3436" y="6030"/>
                    <a:pt x="5279" y="6388"/>
                    <a:pt x="7122" y="6388"/>
                  </a:cubicBezTo>
                  <a:cubicBezTo>
                    <a:pt x="8965" y="6388"/>
                    <a:pt x="10808" y="6030"/>
                    <a:pt x="12209" y="5312"/>
                  </a:cubicBezTo>
                  <a:cubicBezTo>
                    <a:pt x="13377" y="4712"/>
                    <a:pt x="14044" y="3978"/>
                    <a:pt x="14244" y="3211"/>
                  </a:cubicBezTo>
                  <a:cubicBezTo>
                    <a:pt x="14044" y="2410"/>
                    <a:pt x="13377" y="1676"/>
                    <a:pt x="12209" y="1076"/>
                  </a:cubicBezTo>
                  <a:cubicBezTo>
                    <a:pt x="10791" y="359"/>
                    <a:pt x="8948" y="0"/>
                    <a:pt x="7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4558275" y="3134050"/>
              <a:ext cx="25875" cy="53375"/>
            </a:xfrm>
            <a:custGeom>
              <a:avLst/>
              <a:gdLst/>
              <a:ahLst/>
              <a:cxnLst/>
              <a:rect l="l" t="t" r="r" b="b"/>
              <a:pathLst>
                <a:path w="1035" h="2135" extrusionOk="0">
                  <a:moveTo>
                    <a:pt x="1035" y="0"/>
                  </a:moveTo>
                  <a:lnTo>
                    <a:pt x="1" y="1034"/>
                  </a:lnTo>
                  <a:lnTo>
                    <a:pt x="1" y="2135"/>
                  </a:lnTo>
                  <a:lnTo>
                    <a:pt x="668" y="1434"/>
                  </a:lnTo>
                  <a:lnTo>
                    <a:pt x="1035" y="1067"/>
                  </a:lnTo>
                  <a:lnTo>
                    <a:pt x="10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4558275" y="3134050"/>
              <a:ext cx="25875" cy="53375"/>
            </a:xfrm>
            <a:custGeom>
              <a:avLst/>
              <a:gdLst/>
              <a:ahLst/>
              <a:cxnLst/>
              <a:rect l="l" t="t" r="r" b="b"/>
              <a:pathLst>
                <a:path w="1035" h="2135" extrusionOk="0">
                  <a:moveTo>
                    <a:pt x="1035" y="0"/>
                  </a:moveTo>
                  <a:lnTo>
                    <a:pt x="1" y="1034"/>
                  </a:lnTo>
                  <a:lnTo>
                    <a:pt x="1" y="2135"/>
                  </a:lnTo>
                  <a:lnTo>
                    <a:pt x="668" y="1434"/>
                  </a:lnTo>
                  <a:lnTo>
                    <a:pt x="1035" y="1067"/>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4509075" y="3157650"/>
              <a:ext cx="49225" cy="26250"/>
            </a:xfrm>
            <a:custGeom>
              <a:avLst/>
              <a:gdLst/>
              <a:ahLst/>
              <a:cxnLst/>
              <a:rect l="l" t="t" r="r" b="b"/>
              <a:pathLst>
                <a:path w="1969" h="1050" extrusionOk="0">
                  <a:moveTo>
                    <a:pt x="1426" y="1"/>
                  </a:moveTo>
                  <a:cubicBezTo>
                    <a:pt x="1100" y="1"/>
                    <a:pt x="780" y="97"/>
                    <a:pt x="501" y="290"/>
                  </a:cubicBezTo>
                  <a:cubicBezTo>
                    <a:pt x="1" y="557"/>
                    <a:pt x="34" y="791"/>
                    <a:pt x="301" y="924"/>
                  </a:cubicBezTo>
                  <a:cubicBezTo>
                    <a:pt x="368" y="957"/>
                    <a:pt x="434" y="991"/>
                    <a:pt x="501" y="1024"/>
                  </a:cubicBezTo>
                  <a:cubicBezTo>
                    <a:pt x="568" y="1041"/>
                    <a:pt x="643" y="1049"/>
                    <a:pt x="718" y="1049"/>
                  </a:cubicBezTo>
                  <a:cubicBezTo>
                    <a:pt x="793" y="1049"/>
                    <a:pt x="868" y="1041"/>
                    <a:pt x="935" y="1024"/>
                  </a:cubicBezTo>
                  <a:cubicBezTo>
                    <a:pt x="1302" y="957"/>
                    <a:pt x="1635" y="857"/>
                    <a:pt x="1969" y="724"/>
                  </a:cubicBezTo>
                  <a:lnTo>
                    <a:pt x="1969" y="90"/>
                  </a:lnTo>
                  <a:cubicBezTo>
                    <a:pt x="1790" y="31"/>
                    <a:pt x="1607" y="1"/>
                    <a:pt x="1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4509075" y="3157650"/>
              <a:ext cx="49225" cy="26250"/>
            </a:xfrm>
            <a:custGeom>
              <a:avLst/>
              <a:gdLst/>
              <a:ahLst/>
              <a:cxnLst/>
              <a:rect l="l" t="t" r="r" b="b"/>
              <a:pathLst>
                <a:path w="1969" h="1050" extrusionOk="0">
                  <a:moveTo>
                    <a:pt x="1426" y="1"/>
                  </a:moveTo>
                  <a:cubicBezTo>
                    <a:pt x="1100" y="1"/>
                    <a:pt x="780" y="97"/>
                    <a:pt x="501" y="290"/>
                  </a:cubicBezTo>
                  <a:cubicBezTo>
                    <a:pt x="1" y="557"/>
                    <a:pt x="34" y="791"/>
                    <a:pt x="301" y="924"/>
                  </a:cubicBezTo>
                  <a:cubicBezTo>
                    <a:pt x="368" y="957"/>
                    <a:pt x="434" y="991"/>
                    <a:pt x="501" y="1024"/>
                  </a:cubicBezTo>
                  <a:cubicBezTo>
                    <a:pt x="568" y="1041"/>
                    <a:pt x="643" y="1049"/>
                    <a:pt x="718" y="1049"/>
                  </a:cubicBezTo>
                  <a:cubicBezTo>
                    <a:pt x="793" y="1049"/>
                    <a:pt x="868" y="1041"/>
                    <a:pt x="935" y="1024"/>
                  </a:cubicBezTo>
                  <a:cubicBezTo>
                    <a:pt x="1302" y="957"/>
                    <a:pt x="1635" y="857"/>
                    <a:pt x="1969" y="724"/>
                  </a:cubicBezTo>
                  <a:lnTo>
                    <a:pt x="1969" y="90"/>
                  </a:lnTo>
                  <a:cubicBezTo>
                    <a:pt x="1790" y="31"/>
                    <a:pt x="1607" y="1"/>
                    <a:pt x="14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4455700" y="3143200"/>
              <a:ext cx="221850" cy="131800"/>
            </a:xfrm>
            <a:custGeom>
              <a:avLst/>
              <a:gdLst/>
              <a:ahLst/>
              <a:cxnLst/>
              <a:rect l="l" t="t" r="r" b="b"/>
              <a:pathLst>
                <a:path w="8874" h="5272" extrusionOk="0">
                  <a:moveTo>
                    <a:pt x="1" y="1"/>
                  </a:moveTo>
                  <a:lnTo>
                    <a:pt x="1" y="902"/>
                  </a:lnTo>
                  <a:lnTo>
                    <a:pt x="326" y="1096"/>
                  </a:lnTo>
                  <a:lnTo>
                    <a:pt x="326" y="1096"/>
                  </a:lnTo>
                  <a:cubicBezTo>
                    <a:pt x="429" y="849"/>
                    <a:pt x="609" y="637"/>
                    <a:pt x="835" y="501"/>
                  </a:cubicBezTo>
                  <a:lnTo>
                    <a:pt x="1" y="1"/>
                  </a:lnTo>
                  <a:close/>
                  <a:moveTo>
                    <a:pt x="326" y="1096"/>
                  </a:moveTo>
                  <a:cubicBezTo>
                    <a:pt x="277" y="1214"/>
                    <a:pt x="245" y="1340"/>
                    <a:pt x="234" y="1469"/>
                  </a:cubicBezTo>
                  <a:lnTo>
                    <a:pt x="335" y="1102"/>
                  </a:lnTo>
                  <a:lnTo>
                    <a:pt x="326" y="1096"/>
                  </a:lnTo>
                  <a:close/>
                  <a:moveTo>
                    <a:pt x="234" y="1469"/>
                  </a:moveTo>
                  <a:lnTo>
                    <a:pt x="234" y="2369"/>
                  </a:lnTo>
                  <a:cubicBezTo>
                    <a:pt x="234" y="2736"/>
                    <a:pt x="468" y="3036"/>
                    <a:pt x="1002" y="3337"/>
                  </a:cubicBezTo>
                  <a:cubicBezTo>
                    <a:pt x="1502" y="3619"/>
                    <a:pt x="2072" y="3774"/>
                    <a:pt x="2649" y="3774"/>
                  </a:cubicBezTo>
                  <a:cubicBezTo>
                    <a:pt x="2958" y="3774"/>
                    <a:pt x="3268" y="3730"/>
                    <a:pt x="3570" y="3637"/>
                  </a:cubicBezTo>
                  <a:lnTo>
                    <a:pt x="3999" y="3523"/>
                  </a:lnTo>
                  <a:lnTo>
                    <a:pt x="3999" y="3523"/>
                  </a:lnTo>
                  <a:lnTo>
                    <a:pt x="4638" y="2903"/>
                  </a:lnTo>
                  <a:cubicBezTo>
                    <a:pt x="4866" y="2989"/>
                    <a:pt x="5107" y="3032"/>
                    <a:pt x="5347" y="3032"/>
                  </a:cubicBezTo>
                  <a:cubicBezTo>
                    <a:pt x="5668" y="3032"/>
                    <a:pt x="5986" y="2955"/>
                    <a:pt x="6272" y="2803"/>
                  </a:cubicBezTo>
                  <a:cubicBezTo>
                    <a:pt x="6639" y="2569"/>
                    <a:pt x="6739" y="2336"/>
                    <a:pt x="6406" y="2136"/>
                  </a:cubicBezTo>
                  <a:cubicBezTo>
                    <a:pt x="6265" y="2057"/>
                    <a:pt x="6113" y="2024"/>
                    <a:pt x="5949" y="2024"/>
                  </a:cubicBezTo>
                  <a:cubicBezTo>
                    <a:pt x="5487" y="2024"/>
                    <a:pt x="4926" y="2281"/>
                    <a:pt x="4237" y="2503"/>
                  </a:cubicBezTo>
                  <a:cubicBezTo>
                    <a:pt x="3694" y="2678"/>
                    <a:pt x="3132" y="2816"/>
                    <a:pt x="2557" y="2816"/>
                  </a:cubicBezTo>
                  <a:cubicBezTo>
                    <a:pt x="2037" y="2816"/>
                    <a:pt x="1507" y="2703"/>
                    <a:pt x="968" y="2403"/>
                  </a:cubicBezTo>
                  <a:cubicBezTo>
                    <a:pt x="468" y="2102"/>
                    <a:pt x="234" y="1802"/>
                    <a:pt x="234" y="1469"/>
                  </a:cubicBezTo>
                  <a:close/>
                  <a:moveTo>
                    <a:pt x="4071" y="3503"/>
                  </a:moveTo>
                  <a:lnTo>
                    <a:pt x="3999" y="3523"/>
                  </a:lnTo>
                  <a:lnTo>
                    <a:pt x="3999" y="3523"/>
                  </a:lnTo>
                  <a:lnTo>
                    <a:pt x="3537" y="3970"/>
                  </a:lnTo>
                  <a:cubicBezTo>
                    <a:pt x="3552" y="3978"/>
                    <a:pt x="3567" y="3985"/>
                    <a:pt x="3582" y="3992"/>
                  </a:cubicBezTo>
                  <a:lnTo>
                    <a:pt x="3582" y="3992"/>
                  </a:lnTo>
                  <a:lnTo>
                    <a:pt x="4071" y="3503"/>
                  </a:lnTo>
                  <a:close/>
                  <a:moveTo>
                    <a:pt x="8874" y="3670"/>
                  </a:moveTo>
                  <a:lnTo>
                    <a:pt x="7706" y="4371"/>
                  </a:lnTo>
                  <a:lnTo>
                    <a:pt x="6873" y="3870"/>
                  </a:lnTo>
                  <a:cubicBezTo>
                    <a:pt x="6254" y="4132"/>
                    <a:pt x="5602" y="4275"/>
                    <a:pt x="4952" y="4275"/>
                  </a:cubicBezTo>
                  <a:cubicBezTo>
                    <a:pt x="4690" y="4275"/>
                    <a:pt x="4429" y="4252"/>
                    <a:pt x="4171" y="4204"/>
                  </a:cubicBezTo>
                  <a:cubicBezTo>
                    <a:pt x="3955" y="4142"/>
                    <a:pt x="3767" y="4080"/>
                    <a:pt x="3582" y="3992"/>
                  </a:cubicBezTo>
                  <a:lnTo>
                    <a:pt x="3582" y="3992"/>
                  </a:lnTo>
                  <a:lnTo>
                    <a:pt x="3570" y="4004"/>
                  </a:lnTo>
                  <a:lnTo>
                    <a:pt x="3570" y="4938"/>
                  </a:lnTo>
                  <a:cubicBezTo>
                    <a:pt x="4042" y="5100"/>
                    <a:pt x="4540" y="5184"/>
                    <a:pt x="5038" y="5184"/>
                  </a:cubicBezTo>
                  <a:cubicBezTo>
                    <a:pt x="5667" y="5184"/>
                    <a:pt x="6296" y="5050"/>
                    <a:pt x="6873" y="4771"/>
                  </a:cubicBezTo>
                  <a:lnTo>
                    <a:pt x="7740" y="5271"/>
                  </a:lnTo>
                  <a:lnTo>
                    <a:pt x="8874" y="4604"/>
                  </a:lnTo>
                  <a:lnTo>
                    <a:pt x="8874" y="367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4461550" y="3179900"/>
              <a:ext cx="216000" cy="95100"/>
            </a:xfrm>
            <a:custGeom>
              <a:avLst/>
              <a:gdLst/>
              <a:ahLst/>
              <a:cxnLst/>
              <a:rect l="l" t="t" r="r" b="b"/>
              <a:pathLst>
                <a:path w="8640" h="3804" extrusionOk="0">
                  <a:moveTo>
                    <a:pt x="0" y="1"/>
                  </a:moveTo>
                  <a:lnTo>
                    <a:pt x="0" y="901"/>
                  </a:lnTo>
                  <a:cubicBezTo>
                    <a:pt x="0" y="1268"/>
                    <a:pt x="234" y="1568"/>
                    <a:pt x="734" y="1869"/>
                  </a:cubicBezTo>
                  <a:cubicBezTo>
                    <a:pt x="1256" y="2151"/>
                    <a:pt x="1834" y="2306"/>
                    <a:pt x="2414" y="2306"/>
                  </a:cubicBezTo>
                  <a:cubicBezTo>
                    <a:pt x="2724" y="2306"/>
                    <a:pt x="3034" y="2262"/>
                    <a:pt x="3336" y="2169"/>
                  </a:cubicBezTo>
                  <a:lnTo>
                    <a:pt x="3811" y="2042"/>
                  </a:lnTo>
                  <a:lnTo>
                    <a:pt x="3811" y="2042"/>
                  </a:lnTo>
                  <a:lnTo>
                    <a:pt x="4437" y="1435"/>
                  </a:lnTo>
                  <a:cubicBezTo>
                    <a:pt x="4651" y="1521"/>
                    <a:pt x="4884" y="1564"/>
                    <a:pt x="5120" y="1564"/>
                  </a:cubicBezTo>
                  <a:cubicBezTo>
                    <a:pt x="5434" y="1564"/>
                    <a:pt x="5752" y="1487"/>
                    <a:pt x="6038" y="1335"/>
                  </a:cubicBezTo>
                  <a:cubicBezTo>
                    <a:pt x="6438" y="1101"/>
                    <a:pt x="6538" y="868"/>
                    <a:pt x="6205" y="701"/>
                  </a:cubicBezTo>
                  <a:cubicBezTo>
                    <a:pt x="6045" y="607"/>
                    <a:pt x="5878" y="569"/>
                    <a:pt x="5698" y="569"/>
                  </a:cubicBezTo>
                  <a:cubicBezTo>
                    <a:pt x="5238" y="569"/>
                    <a:pt x="4698" y="819"/>
                    <a:pt x="4003" y="1035"/>
                  </a:cubicBezTo>
                  <a:cubicBezTo>
                    <a:pt x="3478" y="1210"/>
                    <a:pt x="2915" y="1348"/>
                    <a:pt x="2340" y="1348"/>
                  </a:cubicBezTo>
                  <a:cubicBezTo>
                    <a:pt x="1820" y="1348"/>
                    <a:pt x="1290" y="1235"/>
                    <a:pt x="768" y="935"/>
                  </a:cubicBezTo>
                  <a:cubicBezTo>
                    <a:pt x="267" y="634"/>
                    <a:pt x="0" y="334"/>
                    <a:pt x="0" y="1"/>
                  </a:cubicBezTo>
                  <a:close/>
                  <a:moveTo>
                    <a:pt x="3837" y="2035"/>
                  </a:moveTo>
                  <a:lnTo>
                    <a:pt x="3811" y="2042"/>
                  </a:lnTo>
                  <a:lnTo>
                    <a:pt x="3811" y="2042"/>
                  </a:lnTo>
                  <a:lnTo>
                    <a:pt x="3336" y="2502"/>
                  </a:lnTo>
                  <a:cubicBezTo>
                    <a:pt x="3344" y="2506"/>
                    <a:pt x="3351" y="2510"/>
                    <a:pt x="3358" y="2514"/>
                  </a:cubicBezTo>
                  <a:lnTo>
                    <a:pt x="3358" y="2514"/>
                  </a:lnTo>
                  <a:lnTo>
                    <a:pt x="3837" y="2035"/>
                  </a:lnTo>
                  <a:close/>
                  <a:moveTo>
                    <a:pt x="8640" y="2236"/>
                  </a:moveTo>
                  <a:lnTo>
                    <a:pt x="7472" y="2903"/>
                  </a:lnTo>
                  <a:lnTo>
                    <a:pt x="6639" y="2402"/>
                  </a:lnTo>
                  <a:cubicBezTo>
                    <a:pt x="6020" y="2664"/>
                    <a:pt x="5368" y="2807"/>
                    <a:pt x="4718" y="2807"/>
                  </a:cubicBezTo>
                  <a:cubicBezTo>
                    <a:pt x="4456" y="2807"/>
                    <a:pt x="4195" y="2784"/>
                    <a:pt x="3937" y="2736"/>
                  </a:cubicBezTo>
                  <a:cubicBezTo>
                    <a:pt x="3712" y="2672"/>
                    <a:pt x="3549" y="2607"/>
                    <a:pt x="3358" y="2514"/>
                  </a:cubicBezTo>
                  <a:lnTo>
                    <a:pt x="3358" y="2514"/>
                  </a:lnTo>
                  <a:lnTo>
                    <a:pt x="3336" y="2536"/>
                  </a:lnTo>
                  <a:lnTo>
                    <a:pt x="3336" y="3470"/>
                  </a:lnTo>
                  <a:cubicBezTo>
                    <a:pt x="3808" y="3632"/>
                    <a:pt x="4299" y="3716"/>
                    <a:pt x="4793" y="3716"/>
                  </a:cubicBezTo>
                  <a:cubicBezTo>
                    <a:pt x="5416" y="3716"/>
                    <a:pt x="6043" y="3582"/>
                    <a:pt x="6639" y="3303"/>
                  </a:cubicBezTo>
                  <a:lnTo>
                    <a:pt x="7472" y="3803"/>
                  </a:lnTo>
                  <a:lnTo>
                    <a:pt x="8640" y="3136"/>
                  </a:lnTo>
                  <a:lnTo>
                    <a:pt x="8640" y="223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4455700" y="3143200"/>
              <a:ext cx="21725" cy="27550"/>
            </a:xfrm>
            <a:custGeom>
              <a:avLst/>
              <a:gdLst/>
              <a:ahLst/>
              <a:cxnLst/>
              <a:rect l="l" t="t" r="r" b="b"/>
              <a:pathLst>
                <a:path w="869" h="1102" extrusionOk="0">
                  <a:moveTo>
                    <a:pt x="1" y="1"/>
                  </a:moveTo>
                  <a:lnTo>
                    <a:pt x="1" y="902"/>
                  </a:lnTo>
                  <a:lnTo>
                    <a:pt x="335" y="1102"/>
                  </a:lnTo>
                  <a:cubicBezTo>
                    <a:pt x="468" y="835"/>
                    <a:pt x="635" y="635"/>
                    <a:pt x="868" y="501"/>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4655850" y="3199925"/>
              <a:ext cx="16700" cy="30875"/>
            </a:xfrm>
            <a:custGeom>
              <a:avLst/>
              <a:gdLst/>
              <a:ahLst/>
              <a:cxnLst/>
              <a:rect l="l" t="t" r="r" b="b"/>
              <a:pathLst>
                <a:path w="668" h="1235" extrusionOk="0">
                  <a:moveTo>
                    <a:pt x="668" y="0"/>
                  </a:moveTo>
                  <a:cubicBezTo>
                    <a:pt x="634" y="401"/>
                    <a:pt x="368" y="734"/>
                    <a:pt x="1" y="901"/>
                  </a:cubicBezTo>
                  <a:lnTo>
                    <a:pt x="601" y="1234"/>
                  </a:lnTo>
                  <a:cubicBezTo>
                    <a:pt x="634" y="1101"/>
                    <a:pt x="668" y="968"/>
                    <a:pt x="668" y="801"/>
                  </a:cubicBezTo>
                  <a:cubicBezTo>
                    <a:pt x="668" y="801"/>
                    <a:pt x="668" y="30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4655850" y="3199925"/>
              <a:ext cx="16700" cy="30875"/>
            </a:xfrm>
            <a:custGeom>
              <a:avLst/>
              <a:gdLst/>
              <a:ahLst/>
              <a:cxnLst/>
              <a:rect l="l" t="t" r="r" b="b"/>
              <a:pathLst>
                <a:path w="668" h="1235" extrusionOk="0">
                  <a:moveTo>
                    <a:pt x="668" y="0"/>
                  </a:moveTo>
                  <a:cubicBezTo>
                    <a:pt x="634" y="401"/>
                    <a:pt x="368" y="734"/>
                    <a:pt x="1" y="901"/>
                  </a:cubicBezTo>
                  <a:lnTo>
                    <a:pt x="601" y="1234"/>
                  </a:lnTo>
                  <a:cubicBezTo>
                    <a:pt x="634" y="1101"/>
                    <a:pt x="668" y="968"/>
                    <a:pt x="668" y="801"/>
                  </a:cubicBezTo>
                  <a:cubicBezTo>
                    <a:pt x="668" y="801"/>
                    <a:pt x="668" y="300"/>
                    <a:pt x="6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4455700" y="3124875"/>
              <a:ext cx="221850" cy="126775"/>
            </a:xfrm>
            <a:custGeom>
              <a:avLst/>
              <a:gdLst/>
              <a:ahLst/>
              <a:cxnLst/>
              <a:rect l="l" t="t" r="r" b="b"/>
              <a:pathLst>
                <a:path w="8874" h="5071" extrusionOk="0">
                  <a:moveTo>
                    <a:pt x="1168" y="0"/>
                  </a:moveTo>
                  <a:lnTo>
                    <a:pt x="1" y="767"/>
                  </a:lnTo>
                  <a:lnTo>
                    <a:pt x="868" y="1234"/>
                  </a:lnTo>
                  <a:cubicBezTo>
                    <a:pt x="501" y="1468"/>
                    <a:pt x="268" y="1801"/>
                    <a:pt x="234" y="2235"/>
                  </a:cubicBezTo>
                  <a:cubicBezTo>
                    <a:pt x="234" y="2569"/>
                    <a:pt x="501" y="2869"/>
                    <a:pt x="1002" y="3169"/>
                  </a:cubicBezTo>
                  <a:cubicBezTo>
                    <a:pt x="1514" y="3464"/>
                    <a:pt x="2033" y="3571"/>
                    <a:pt x="2543" y="3571"/>
                  </a:cubicBezTo>
                  <a:cubicBezTo>
                    <a:pt x="3129" y="3571"/>
                    <a:pt x="3702" y="3430"/>
                    <a:pt x="4237" y="3269"/>
                  </a:cubicBezTo>
                  <a:cubicBezTo>
                    <a:pt x="4950" y="3048"/>
                    <a:pt x="5500" y="2790"/>
                    <a:pt x="5967" y="2790"/>
                  </a:cubicBezTo>
                  <a:cubicBezTo>
                    <a:pt x="6134" y="2790"/>
                    <a:pt x="6290" y="2823"/>
                    <a:pt x="6439" y="2902"/>
                  </a:cubicBezTo>
                  <a:cubicBezTo>
                    <a:pt x="6772" y="3102"/>
                    <a:pt x="6672" y="3336"/>
                    <a:pt x="6272" y="3569"/>
                  </a:cubicBezTo>
                  <a:cubicBezTo>
                    <a:pt x="5986" y="3722"/>
                    <a:pt x="5668" y="3798"/>
                    <a:pt x="5354" y="3798"/>
                  </a:cubicBezTo>
                  <a:cubicBezTo>
                    <a:pt x="5118" y="3798"/>
                    <a:pt x="4885" y="3755"/>
                    <a:pt x="4671" y="3669"/>
                  </a:cubicBezTo>
                  <a:lnTo>
                    <a:pt x="3570" y="4737"/>
                  </a:lnTo>
                  <a:cubicBezTo>
                    <a:pt x="3770" y="4804"/>
                    <a:pt x="3937" y="4870"/>
                    <a:pt x="4171" y="4937"/>
                  </a:cubicBezTo>
                  <a:cubicBezTo>
                    <a:pt x="4504" y="5004"/>
                    <a:pt x="4838" y="5004"/>
                    <a:pt x="5205" y="5004"/>
                  </a:cubicBezTo>
                  <a:cubicBezTo>
                    <a:pt x="5772" y="4970"/>
                    <a:pt x="6339" y="4804"/>
                    <a:pt x="6873" y="4570"/>
                  </a:cubicBezTo>
                  <a:lnTo>
                    <a:pt x="7740" y="5070"/>
                  </a:lnTo>
                  <a:lnTo>
                    <a:pt x="8874" y="4403"/>
                  </a:lnTo>
                  <a:lnTo>
                    <a:pt x="8674" y="4303"/>
                  </a:lnTo>
                  <a:lnTo>
                    <a:pt x="8040" y="3903"/>
                  </a:lnTo>
                  <a:cubicBezTo>
                    <a:pt x="8407" y="3736"/>
                    <a:pt x="8674" y="3336"/>
                    <a:pt x="8674" y="2902"/>
                  </a:cubicBezTo>
                  <a:lnTo>
                    <a:pt x="8674" y="2802"/>
                  </a:lnTo>
                  <a:cubicBezTo>
                    <a:pt x="8607" y="2402"/>
                    <a:pt x="8307" y="2068"/>
                    <a:pt x="7940" y="1901"/>
                  </a:cubicBezTo>
                  <a:cubicBezTo>
                    <a:pt x="7473" y="1635"/>
                    <a:pt x="6939" y="1501"/>
                    <a:pt x="6406" y="1501"/>
                  </a:cubicBezTo>
                  <a:lnTo>
                    <a:pt x="5872" y="1501"/>
                  </a:lnTo>
                  <a:cubicBezTo>
                    <a:pt x="5605" y="1535"/>
                    <a:pt x="5371" y="1601"/>
                    <a:pt x="5138" y="1668"/>
                  </a:cubicBezTo>
                  <a:cubicBezTo>
                    <a:pt x="5005" y="1668"/>
                    <a:pt x="4871" y="1735"/>
                    <a:pt x="4771" y="1768"/>
                  </a:cubicBezTo>
                  <a:lnTo>
                    <a:pt x="4304" y="1901"/>
                  </a:lnTo>
                  <a:lnTo>
                    <a:pt x="4104" y="1968"/>
                  </a:lnTo>
                  <a:cubicBezTo>
                    <a:pt x="3770" y="2102"/>
                    <a:pt x="3437" y="2202"/>
                    <a:pt x="3070" y="2268"/>
                  </a:cubicBezTo>
                  <a:cubicBezTo>
                    <a:pt x="3003" y="2285"/>
                    <a:pt x="2928" y="2293"/>
                    <a:pt x="2853" y="2293"/>
                  </a:cubicBezTo>
                  <a:cubicBezTo>
                    <a:pt x="2778" y="2293"/>
                    <a:pt x="2703" y="2285"/>
                    <a:pt x="2636" y="2268"/>
                  </a:cubicBezTo>
                  <a:cubicBezTo>
                    <a:pt x="2569" y="2235"/>
                    <a:pt x="2503" y="2202"/>
                    <a:pt x="2436" y="2168"/>
                  </a:cubicBezTo>
                  <a:cubicBezTo>
                    <a:pt x="2169" y="2035"/>
                    <a:pt x="2136" y="1801"/>
                    <a:pt x="2636" y="1535"/>
                  </a:cubicBezTo>
                  <a:cubicBezTo>
                    <a:pt x="2900" y="1352"/>
                    <a:pt x="3201" y="1268"/>
                    <a:pt x="3509" y="1268"/>
                  </a:cubicBezTo>
                  <a:cubicBezTo>
                    <a:pt x="3707" y="1268"/>
                    <a:pt x="3908" y="1302"/>
                    <a:pt x="4104" y="1368"/>
                  </a:cubicBezTo>
                  <a:lnTo>
                    <a:pt x="5138" y="334"/>
                  </a:lnTo>
                  <a:cubicBezTo>
                    <a:pt x="4692" y="204"/>
                    <a:pt x="4233" y="137"/>
                    <a:pt x="3779" y="137"/>
                  </a:cubicBezTo>
                  <a:cubicBezTo>
                    <a:pt x="3179" y="137"/>
                    <a:pt x="2586" y="254"/>
                    <a:pt x="2036" y="500"/>
                  </a:cubicBezTo>
                  <a:lnTo>
                    <a:pt x="1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4627500" y="3239125"/>
              <a:ext cx="21700" cy="35025"/>
            </a:xfrm>
            <a:custGeom>
              <a:avLst/>
              <a:gdLst/>
              <a:ahLst/>
              <a:cxnLst/>
              <a:rect l="l" t="t" r="r" b="b"/>
              <a:pathLst>
                <a:path w="868" h="1401" extrusionOk="0">
                  <a:moveTo>
                    <a:pt x="1" y="0"/>
                  </a:moveTo>
                  <a:lnTo>
                    <a:pt x="1" y="934"/>
                  </a:lnTo>
                  <a:lnTo>
                    <a:pt x="868" y="1401"/>
                  </a:lnTo>
                  <a:lnTo>
                    <a:pt x="868" y="50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4627500" y="3239125"/>
              <a:ext cx="21700" cy="35025"/>
            </a:xfrm>
            <a:custGeom>
              <a:avLst/>
              <a:gdLst/>
              <a:ahLst/>
              <a:cxnLst/>
              <a:rect l="l" t="t" r="r" b="b"/>
              <a:pathLst>
                <a:path w="868" h="1401" extrusionOk="0">
                  <a:moveTo>
                    <a:pt x="1" y="0"/>
                  </a:moveTo>
                  <a:lnTo>
                    <a:pt x="1" y="934"/>
                  </a:lnTo>
                  <a:lnTo>
                    <a:pt x="868" y="1401"/>
                  </a:lnTo>
                  <a:lnTo>
                    <a:pt x="868" y="50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4455700" y="3126525"/>
              <a:ext cx="50900" cy="16700"/>
            </a:xfrm>
            <a:custGeom>
              <a:avLst/>
              <a:gdLst/>
              <a:ahLst/>
              <a:cxnLst/>
              <a:rect l="l" t="t" r="r" b="b"/>
              <a:pathLst>
                <a:path w="2036" h="668" extrusionOk="0">
                  <a:moveTo>
                    <a:pt x="1168" y="1"/>
                  </a:moveTo>
                  <a:lnTo>
                    <a:pt x="1" y="668"/>
                  </a:lnTo>
                  <a:lnTo>
                    <a:pt x="1202" y="134"/>
                  </a:lnTo>
                  <a:lnTo>
                    <a:pt x="2036" y="468"/>
                  </a:lnTo>
                  <a:lnTo>
                    <a:pt x="11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4520750" y="3134875"/>
              <a:ext cx="63400" cy="30050"/>
            </a:xfrm>
            <a:custGeom>
              <a:avLst/>
              <a:gdLst/>
              <a:ahLst/>
              <a:cxnLst/>
              <a:rect l="l" t="t" r="r" b="b"/>
              <a:pathLst>
                <a:path w="2536" h="1202" extrusionOk="0">
                  <a:moveTo>
                    <a:pt x="2536" y="0"/>
                  </a:moveTo>
                  <a:lnTo>
                    <a:pt x="1502" y="934"/>
                  </a:lnTo>
                  <a:cubicBezTo>
                    <a:pt x="1331" y="878"/>
                    <a:pt x="1153" y="848"/>
                    <a:pt x="975" y="848"/>
                  </a:cubicBezTo>
                  <a:cubicBezTo>
                    <a:pt x="631" y="848"/>
                    <a:pt x="287" y="959"/>
                    <a:pt x="1" y="1201"/>
                  </a:cubicBezTo>
                  <a:cubicBezTo>
                    <a:pt x="288" y="1016"/>
                    <a:pt x="601" y="920"/>
                    <a:pt x="916" y="920"/>
                  </a:cubicBezTo>
                  <a:cubicBezTo>
                    <a:pt x="1112" y="920"/>
                    <a:pt x="1310" y="958"/>
                    <a:pt x="1502" y="1034"/>
                  </a:cubicBezTo>
                  <a:lnTo>
                    <a:pt x="2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544950" y="3216600"/>
              <a:ext cx="40875" cy="33375"/>
            </a:xfrm>
            <a:custGeom>
              <a:avLst/>
              <a:gdLst/>
              <a:ahLst/>
              <a:cxnLst/>
              <a:rect l="l" t="t" r="r" b="b"/>
              <a:pathLst>
                <a:path w="1635" h="1335" extrusionOk="0">
                  <a:moveTo>
                    <a:pt x="1068" y="0"/>
                  </a:moveTo>
                  <a:lnTo>
                    <a:pt x="0" y="1068"/>
                  </a:lnTo>
                  <a:cubicBezTo>
                    <a:pt x="200" y="1135"/>
                    <a:pt x="367" y="1201"/>
                    <a:pt x="601" y="1268"/>
                  </a:cubicBezTo>
                  <a:cubicBezTo>
                    <a:pt x="934" y="1335"/>
                    <a:pt x="1268" y="1335"/>
                    <a:pt x="1635" y="1335"/>
                  </a:cubicBezTo>
                  <a:cubicBezTo>
                    <a:pt x="1134" y="1335"/>
                    <a:pt x="634" y="1235"/>
                    <a:pt x="167" y="1034"/>
                  </a:cubicBezTo>
                  <a:lnTo>
                    <a:pt x="1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627500" y="3234950"/>
              <a:ext cx="50050" cy="16700"/>
            </a:xfrm>
            <a:custGeom>
              <a:avLst/>
              <a:gdLst/>
              <a:ahLst/>
              <a:cxnLst/>
              <a:rect l="l" t="t" r="r" b="b"/>
              <a:pathLst>
                <a:path w="2002" h="668" extrusionOk="0">
                  <a:moveTo>
                    <a:pt x="2002" y="0"/>
                  </a:moveTo>
                  <a:lnTo>
                    <a:pt x="868" y="567"/>
                  </a:lnTo>
                  <a:lnTo>
                    <a:pt x="1" y="167"/>
                  </a:lnTo>
                  <a:lnTo>
                    <a:pt x="868" y="667"/>
                  </a:lnTo>
                  <a:lnTo>
                    <a:pt x="2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4293100" y="3045650"/>
              <a:ext cx="273550" cy="152625"/>
            </a:xfrm>
            <a:custGeom>
              <a:avLst/>
              <a:gdLst/>
              <a:ahLst/>
              <a:cxnLst/>
              <a:rect l="l" t="t" r="r" b="b"/>
              <a:pathLst>
                <a:path w="10942" h="6105" extrusionOk="0">
                  <a:moveTo>
                    <a:pt x="10941" y="0"/>
                  </a:moveTo>
                  <a:cubicBezTo>
                    <a:pt x="7973" y="0"/>
                    <a:pt x="5204" y="667"/>
                    <a:pt x="3103" y="1868"/>
                  </a:cubicBezTo>
                  <a:cubicBezTo>
                    <a:pt x="1101" y="3002"/>
                    <a:pt x="0" y="4537"/>
                    <a:pt x="0" y="6105"/>
                  </a:cubicBezTo>
                  <a:cubicBezTo>
                    <a:pt x="0" y="6105"/>
                    <a:pt x="134" y="3903"/>
                    <a:pt x="3203" y="2002"/>
                  </a:cubicBezTo>
                  <a:cubicBezTo>
                    <a:pt x="6238" y="167"/>
                    <a:pt x="10941" y="0"/>
                    <a:pt x="10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4544950" y="3179900"/>
              <a:ext cx="317725" cy="183100"/>
            </a:xfrm>
            <a:custGeom>
              <a:avLst/>
              <a:gdLst/>
              <a:ahLst/>
              <a:cxnLst/>
              <a:rect l="l" t="t" r="r" b="b"/>
              <a:pathLst>
                <a:path w="12709" h="7324" extrusionOk="0">
                  <a:moveTo>
                    <a:pt x="12242" y="1"/>
                  </a:moveTo>
                  <a:lnTo>
                    <a:pt x="12242" y="1"/>
                  </a:lnTo>
                  <a:cubicBezTo>
                    <a:pt x="12242" y="2"/>
                    <a:pt x="12708" y="3137"/>
                    <a:pt x="8773" y="5271"/>
                  </a:cubicBezTo>
                  <a:cubicBezTo>
                    <a:pt x="5239" y="7202"/>
                    <a:pt x="1043" y="7307"/>
                    <a:pt x="166" y="7307"/>
                  </a:cubicBezTo>
                  <a:cubicBezTo>
                    <a:pt x="58" y="7307"/>
                    <a:pt x="0" y="7306"/>
                    <a:pt x="0" y="7306"/>
                  </a:cubicBezTo>
                  <a:lnTo>
                    <a:pt x="0" y="7306"/>
                  </a:lnTo>
                  <a:cubicBezTo>
                    <a:pt x="279" y="7317"/>
                    <a:pt x="558" y="7323"/>
                    <a:pt x="837" y="7323"/>
                  </a:cubicBezTo>
                  <a:cubicBezTo>
                    <a:pt x="3770" y="7323"/>
                    <a:pt x="6719" y="6684"/>
                    <a:pt x="8973" y="5405"/>
                  </a:cubicBezTo>
                  <a:cubicBezTo>
                    <a:pt x="11508" y="3903"/>
                    <a:pt x="12609" y="1902"/>
                    <a:pt x="12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4318125" y="3086500"/>
              <a:ext cx="106750" cy="110950"/>
            </a:xfrm>
            <a:custGeom>
              <a:avLst/>
              <a:gdLst/>
              <a:ahLst/>
              <a:cxnLst/>
              <a:rect l="l" t="t" r="r" b="b"/>
              <a:pathLst>
                <a:path w="4270" h="4438" extrusionOk="0">
                  <a:moveTo>
                    <a:pt x="2569" y="1"/>
                  </a:moveTo>
                  <a:lnTo>
                    <a:pt x="2168" y="234"/>
                  </a:lnTo>
                  <a:cubicBezTo>
                    <a:pt x="1334" y="701"/>
                    <a:pt x="600" y="1302"/>
                    <a:pt x="0" y="2035"/>
                  </a:cubicBezTo>
                  <a:lnTo>
                    <a:pt x="2368" y="4404"/>
                  </a:lnTo>
                  <a:lnTo>
                    <a:pt x="2368" y="4404"/>
                  </a:lnTo>
                  <a:cubicBezTo>
                    <a:pt x="2369" y="4282"/>
                    <a:pt x="2371" y="4162"/>
                    <a:pt x="2402" y="4070"/>
                  </a:cubicBezTo>
                  <a:cubicBezTo>
                    <a:pt x="2402" y="4004"/>
                    <a:pt x="2402" y="3970"/>
                    <a:pt x="2435" y="3937"/>
                  </a:cubicBezTo>
                  <a:cubicBezTo>
                    <a:pt x="2435" y="3837"/>
                    <a:pt x="2468" y="3737"/>
                    <a:pt x="2502" y="3670"/>
                  </a:cubicBezTo>
                  <a:lnTo>
                    <a:pt x="2569" y="3537"/>
                  </a:lnTo>
                  <a:cubicBezTo>
                    <a:pt x="2602" y="3470"/>
                    <a:pt x="2635" y="3370"/>
                    <a:pt x="2669" y="3303"/>
                  </a:cubicBezTo>
                  <a:cubicBezTo>
                    <a:pt x="2735" y="3203"/>
                    <a:pt x="2735" y="3203"/>
                    <a:pt x="2769" y="3136"/>
                  </a:cubicBezTo>
                  <a:cubicBezTo>
                    <a:pt x="2835" y="3070"/>
                    <a:pt x="2869" y="3003"/>
                    <a:pt x="2935" y="2936"/>
                  </a:cubicBezTo>
                  <a:cubicBezTo>
                    <a:pt x="2969" y="2869"/>
                    <a:pt x="3002" y="2836"/>
                    <a:pt x="3036" y="2769"/>
                  </a:cubicBezTo>
                  <a:lnTo>
                    <a:pt x="3236" y="2569"/>
                  </a:lnTo>
                  <a:cubicBezTo>
                    <a:pt x="3269" y="2536"/>
                    <a:pt x="3336" y="2469"/>
                    <a:pt x="3402" y="2402"/>
                  </a:cubicBezTo>
                  <a:lnTo>
                    <a:pt x="3569" y="2269"/>
                  </a:lnTo>
                  <a:cubicBezTo>
                    <a:pt x="3636" y="2202"/>
                    <a:pt x="3736" y="2136"/>
                    <a:pt x="3803" y="2069"/>
                  </a:cubicBezTo>
                  <a:lnTo>
                    <a:pt x="3970" y="1969"/>
                  </a:lnTo>
                  <a:cubicBezTo>
                    <a:pt x="4070" y="1902"/>
                    <a:pt x="4170" y="1835"/>
                    <a:pt x="4270" y="1769"/>
                  </a:cubicBezTo>
                  <a:lnTo>
                    <a:pt x="2569" y="1"/>
                  </a:lnTo>
                  <a:close/>
                  <a:moveTo>
                    <a:pt x="2368" y="4404"/>
                  </a:moveTo>
                  <a:cubicBezTo>
                    <a:pt x="2368" y="4415"/>
                    <a:pt x="2368" y="4426"/>
                    <a:pt x="2368" y="4437"/>
                  </a:cubicBezTo>
                  <a:lnTo>
                    <a:pt x="2402" y="4437"/>
                  </a:lnTo>
                  <a:lnTo>
                    <a:pt x="2368" y="440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4464875" y="3284150"/>
              <a:ext cx="176825" cy="66725"/>
            </a:xfrm>
            <a:custGeom>
              <a:avLst/>
              <a:gdLst/>
              <a:ahLst/>
              <a:cxnLst/>
              <a:rect l="l" t="t" r="r" b="b"/>
              <a:pathLst>
                <a:path w="7073" h="2669" extrusionOk="0">
                  <a:moveTo>
                    <a:pt x="1" y="0"/>
                  </a:moveTo>
                  <a:lnTo>
                    <a:pt x="2603" y="2602"/>
                  </a:lnTo>
                  <a:cubicBezTo>
                    <a:pt x="3103" y="2636"/>
                    <a:pt x="3603" y="2669"/>
                    <a:pt x="4104" y="2669"/>
                  </a:cubicBezTo>
                  <a:cubicBezTo>
                    <a:pt x="5105" y="2669"/>
                    <a:pt x="6072" y="2602"/>
                    <a:pt x="7073" y="2435"/>
                  </a:cubicBezTo>
                  <a:lnTo>
                    <a:pt x="5238" y="601"/>
                  </a:lnTo>
                  <a:lnTo>
                    <a:pt x="5205" y="601"/>
                  </a:lnTo>
                  <a:lnTo>
                    <a:pt x="4871" y="634"/>
                  </a:lnTo>
                  <a:lnTo>
                    <a:pt x="4004" y="634"/>
                  </a:lnTo>
                  <a:cubicBezTo>
                    <a:pt x="3704" y="634"/>
                    <a:pt x="3403" y="634"/>
                    <a:pt x="3103" y="601"/>
                  </a:cubicBezTo>
                  <a:lnTo>
                    <a:pt x="2836" y="601"/>
                  </a:lnTo>
                  <a:cubicBezTo>
                    <a:pt x="2536" y="567"/>
                    <a:pt x="2236" y="534"/>
                    <a:pt x="1936" y="467"/>
                  </a:cubicBezTo>
                  <a:cubicBezTo>
                    <a:pt x="1635" y="434"/>
                    <a:pt x="1335" y="367"/>
                    <a:pt x="1035" y="301"/>
                  </a:cubicBezTo>
                  <a:lnTo>
                    <a:pt x="835" y="267"/>
                  </a:lnTo>
                  <a:cubicBezTo>
                    <a:pt x="535" y="167"/>
                    <a:pt x="268" y="10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4461550" y="3169075"/>
              <a:ext cx="47550" cy="44200"/>
            </a:xfrm>
            <a:custGeom>
              <a:avLst/>
              <a:gdLst/>
              <a:ahLst/>
              <a:cxnLst/>
              <a:rect l="l" t="t" r="r" b="b"/>
              <a:pathLst>
                <a:path w="1902" h="1768" extrusionOk="0">
                  <a:moveTo>
                    <a:pt x="134" y="0"/>
                  </a:moveTo>
                  <a:cubicBezTo>
                    <a:pt x="34" y="133"/>
                    <a:pt x="0" y="267"/>
                    <a:pt x="0" y="434"/>
                  </a:cubicBezTo>
                  <a:cubicBezTo>
                    <a:pt x="0" y="767"/>
                    <a:pt x="267" y="1067"/>
                    <a:pt x="768" y="1368"/>
                  </a:cubicBezTo>
                  <a:cubicBezTo>
                    <a:pt x="1101" y="1568"/>
                    <a:pt x="1502" y="1701"/>
                    <a:pt x="1902" y="1768"/>
                  </a:cubicBezTo>
                  <a:lnTo>
                    <a:pt x="1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4690875" y="3062325"/>
              <a:ext cx="149300" cy="148450"/>
            </a:xfrm>
            <a:custGeom>
              <a:avLst/>
              <a:gdLst/>
              <a:ahLst/>
              <a:cxnLst/>
              <a:rect l="l" t="t" r="r" b="b"/>
              <a:pathLst>
                <a:path w="5972" h="5938" extrusionOk="0">
                  <a:moveTo>
                    <a:pt x="1" y="0"/>
                  </a:moveTo>
                  <a:lnTo>
                    <a:pt x="5938" y="5938"/>
                  </a:lnTo>
                  <a:cubicBezTo>
                    <a:pt x="5972" y="5771"/>
                    <a:pt x="5972" y="5604"/>
                    <a:pt x="5972" y="5438"/>
                  </a:cubicBezTo>
                  <a:cubicBezTo>
                    <a:pt x="5972" y="3870"/>
                    <a:pt x="4871" y="2369"/>
                    <a:pt x="2869" y="1201"/>
                  </a:cubicBezTo>
                  <a:cubicBezTo>
                    <a:pt x="1969" y="701"/>
                    <a:pt x="1001" y="26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4508250" y="3044800"/>
              <a:ext cx="133450" cy="58400"/>
            </a:xfrm>
            <a:custGeom>
              <a:avLst/>
              <a:gdLst/>
              <a:ahLst/>
              <a:cxnLst/>
              <a:rect l="l" t="t" r="r" b="b"/>
              <a:pathLst>
                <a:path w="5338" h="2336" extrusionOk="0">
                  <a:moveTo>
                    <a:pt x="2335" y="1"/>
                  </a:moveTo>
                  <a:cubicBezTo>
                    <a:pt x="1535" y="1"/>
                    <a:pt x="768" y="34"/>
                    <a:pt x="0" y="134"/>
                  </a:cubicBezTo>
                  <a:lnTo>
                    <a:pt x="1902" y="2036"/>
                  </a:lnTo>
                  <a:lnTo>
                    <a:pt x="3103" y="2036"/>
                  </a:lnTo>
                  <a:lnTo>
                    <a:pt x="3470" y="2069"/>
                  </a:lnTo>
                  <a:lnTo>
                    <a:pt x="3837" y="2102"/>
                  </a:lnTo>
                  <a:lnTo>
                    <a:pt x="4137" y="2136"/>
                  </a:lnTo>
                  <a:lnTo>
                    <a:pt x="4570" y="2202"/>
                  </a:lnTo>
                  <a:lnTo>
                    <a:pt x="4837" y="2269"/>
                  </a:lnTo>
                  <a:lnTo>
                    <a:pt x="5271" y="2336"/>
                  </a:lnTo>
                  <a:lnTo>
                    <a:pt x="5338" y="2336"/>
                  </a:lnTo>
                  <a:lnTo>
                    <a:pt x="3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4719225" y="3215775"/>
              <a:ext cx="88425" cy="88400"/>
            </a:xfrm>
            <a:custGeom>
              <a:avLst/>
              <a:gdLst/>
              <a:ahLst/>
              <a:cxnLst/>
              <a:rect l="l" t="t" r="r" b="b"/>
              <a:pathLst>
                <a:path w="3537" h="3536" extrusionOk="0">
                  <a:moveTo>
                    <a:pt x="1402" y="0"/>
                  </a:moveTo>
                  <a:cubicBezTo>
                    <a:pt x="1368" y="33"/>
                    <a:pt x="1368" y="33"/>
                    <a:pt x="1368" y="67"/>
                  </a:cubicBezTo>
                  <a:cubicBezTo>
                    <a:pt x="1368" y="100"/>
                    <a:pt x="1335" y="133"/>
                    <a:pt x="1302" y="200"/>
                  </a:cubicBezTo>
                  <a:cubicBezTo>
                    <a:pt x="1268" y="300"/>
                    <a:pt x="1235" y="400"/>
                    <a:pt x="1168" y="500"/>
                  </a:cubicBezTo>
                  <a:lnTo>
                    <a:pt x="1102" y="600"/>
                  </a:lnTo>
                  <a:cubicBezTo>
                    <a:pt x="1068" y="701"/>
                    <a:pt x="1002" y="767"/>
                    <a:pt x="935" y="867"/>
                  </a:cubicBezTo>
                  <a:lnTo>
                    <a:pt x="868" y="967"/>
                  </a:lnTo>
                  <a:cubicBezTo>
                    <a:pt x="801" y="1034"/>
                    <a:pt x="701" y="1134"/>
                    <a:pt x="601" y="1234"/>
                  </a:cubicBezTo>
                  <a:lnTo>
                    <a:pt x="535" y="1301"/>
                  </a:lnTo>
                  <a:cubicBezTo>
                    <a:pt x="434" y="1401"/>
                    <a:pt x="301" y="1501"/>
                    <a:pt x="201" y="1601"/>
                  </a:cubicBezTo>
                  <a:lnTo>
                    <a:pt x="134" y="1668"/>
                  </a:lnTo>
                  <a:lnTo>
                    <a:pt x="1" y="1768"/>
                  </a:lnTo>
                  <a:lnTo>
                    <a:pt x="1769" y="3536"/>
                  </a:lnTo>
                  <a:cubicBezTo>
                    <a:pt x="2436" y="3136"/>
                    <a:pt x="3036" y="2702"/>
                    <a:pt x="3537" y="2168"/>
                  </a:cubicBezTo>
                  <a:lnTo>
                    <a:pt x="1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4623325" y="3163225"/>
              <a:ext cx="50075" cy="46725"/>
            </a:xfrm>
            <a:custGeom>
              <a:avLst/>
              <a:gdLst/>
              <a:ahLst/>
              <a:cxnLst/>
              <a:rect l="l" t="t" r="r" b="b"/>
              <a:pathLst>
                <a:path w="2003" h="1869" extrusionOk="0">
                  <a:moveTo>
                    <a:pt x="1" y="1"/>
                  </a:moveTo>
                  <a:lnTo>
                    <a:pt x="1869" y="1869"/>
                  </a:lnTo>
                  <a:cubicBezTo>
                    <a:pt x="1969" y="1735"/>
                    <a:pt x="2002" y="1535"/>
                    <a:pt x="1969" y="1368"/>
                  </a:cubicBezTo>
                  <a:cubicBezTo>
                    <a:pt x="1969" y="1335"/>
                    <a:pt x="1969" y="1301"/>
                    <a:pt x="1969" y="1268"/>
                  </a:cubicBezTo>
                  <a:cubicBezTo>
                    <a:pt x="1969" y="968"/>
                    <a:pt x="1735" y="668"/>
                    <a:pt x="1235" y="401"/>
                  </a:cubicBezTo>
                  <a:cubicBezTo>
                    <a:pt x="868" y="167"/>
                    <a:pt x="434" y="3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4401500" y="3061475"/>
              <a:ext cx="87600" cy="58400"/>
            </a:xfrm>
            <a:custGeom>
              <a:avLst/>
              <a:gdLst/>
              <a:ahLst/>
              <a:cxnLst/>
              <a:rect l="l" t="t" r="r" b="b"/>
              <a:pathLst>
                <a:path w="3504" h="2336" extrusionOk="0">
                  <a:moveTo>
                    <a:pt x="1769" y="1"/>
                  </a:moveTo>
                  <a:cubicBezTo>
                    <a:pt x="1168" y="168"/>
                    <a:pt x="568" y="368"/>
                    <a:pt x="1" y="635"/>
                  </a:cubicBezTo>
                  <a:lnTo>
                    <a:pt x="1735" y="2336"/>
                  </a:lnTo>
                  <a:cubicBezTo>
                    <a:pt x="2302" y="2069"/>
                    <a:pt x="2869" y="1869"/>
                    <a:pt x="3503" y="1735"/>
                  </a:cubicBezTo>
                  <a:lnTo>
                    <a:pt x="1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4620825" y="3284975"/>
              <a:ext cx="90925" cy="55900"/>
            </a:xfrm>
            <a:custGeom>
              <a:avLst/>
              <a:gdLst/>
              <a:ahLst/>
              <a:cxnLst/>
              <a:rect l="l" t="t" r="r" b="b"/>
              <a:pathLst>
                <a:path w="3637" h="2236" extrusionOk="0">
                  <a:moveTo>
                    <a:pt x="1869" y="1"/>
                  </a:moveTo>
                  <a:cubicBezTo>
                    <a:pt x="1602" y="101"/>
                    <a:pt x="1368" y="167"/>
                    <a:pt x="1101" y="234"/>
                  </a:cubicBezTo>
                  <a:lnTo>
                    <a:pt x="901" y="268"/>
                  </a:lnTo>
                  <a:cubicBezTo>
                    <a:pt x="668" y="334"/>
                    <a:pt x="434" y="368"/>
                    <a:pt x="167" y="434"/>
                  </a:cubicBezTo>
                  <a:lnTo>
                    <a:pt x="1" y="468"/>
                  </a:lnTo>
                  <a:lnTo>
                    <a:pt x="1769" y="2236"/>
                  </a:lnTo>
                  <a:cubicBezTo>
                    <a:pt x="2402" y="2069"/>
                    <a:pt x="3036" y="1902"/>
                    <a:pt x="3637" y="1702"/>
                  </a:cubicBezTo>
                  <a:lnTo>
                    <a:pt x="1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4556625" y="3215775"/>
              <a:ext cx="68400" cy="34000"/>
            </a:xfrm>
            <a:custGeom>
              <a:avLst/>
              <a:gdLst/>
              <a:ahLst/>
              <a:cxnLst/>
              <a:rect l="l" t="t" r="r" b="b"/>
              <a:pathLst>
                <a:path w="2736" h="1360" extrusionOk="0">
                  <a:moveTo>
                    <a:pt x="634" y="0"/>
                  </a:moveTo>
                  <a:lnTo>
                    <a:pt x="0" y="634"/>
                  </a:lnTo>
                  <a:lnTo>
                    <a:pt x="701" y="1334"/>
                  </a:lnTo>
                  <a:cubicBezTo>
                    <a:pt x="784" y="1351"/>
                    <a:pt x="867" y="1359"/>
                    <a:pt x="947" y="1359"/>
                  </a:cubicBezTo>
                  <a:cubicBezTo>
                    <a:pt x="1026" y="1359"/>
                    <a:pt x="1101" y="1351"/>
                    <a:pt x="1168" y="1334"/>
                  </a:cubicBezTo>
                  <a:cubicBezTo>
                    <a:pt x="1701" y="1301"/>
                    <a:pt x="2235" y="1201"/>
                    <a:pt x="2735" y="967"/>
                  </a:cubicBezTo>
                  <a:lnTo>
                    <a:pt x="1835" y="67"/>
                  </a:lnTo>
                  <a:cubicBezTo>
                    <a:pt x="1668" y="122"/>
                    <a:pt x="1495" y="149"/>
                    <a:pt x="1323" y="149"/>
                  </a:cubicBezTo>
                  <a:cubicBezTo>
                    <a:pt x="1084" y="149"/>
                    <a:pt x="848" y="97"/>
                    <a:pt x="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4463225" y="3126525"/>
              <a:ext cx="120100" cy="85925"/>
            </a:xfrm>
            <a:custGeom>
              <a:avLst/>
              <a:gdLst/>
              <a:ahLst/>
              <a:cxnLst/>
              <a:rect l="l" t="t" r="r" b="b"/>
              <a:pathLst>
                <a:path w="4804" h="3437" extrusionOk="0">
                  <a:moveTo>
                    <a:pt x="867" y="1"/>
                  </a:moveTo>
                  <a:lnTo>
                    <a:pt x="0" y="501"/>
                  </a:lnTo>
                  <a:lnTo>
                    <a:pt x="2969" y="3437"/>
                  </a:lnTo>
                  <a:cubicBezTo>
                    <a:pt x="3303" y="3370"/>
                    <a:pt x="3636" y="3303"/>
                    <a:pt x="3936" y="3203"/>
                  </a:cubicBezTo>
                  <a:cubicBezTo>
                    <a:pt x="4270" y="3103"/>
                    <a:pt x="4537" y="2970"/>
                    <a:pt x="4804" y="2903"/>
                  </a:cubicBezTo>
                  <a:lnTo>
                    <a:pt x="3870" y="1936"/>
                  </a:lnTo>
                  <a:lnTo>
                    <a:pt x="3803" y="1969"/>
                  </a:lnTo>
                  <a:cubicBezTo>
                    <a:pt x="3469" y="2069"/>
                    <a:pt x="3136" y="2169"/>
                    <a:pt x="2769" y="2236"/>
                  </a:cubicBezTo>
                  <a:cubicBezTo>
                    <a:pt x="2702" y="2252"/>
                    <a:pt x="2627" y="2261"/>
                    <a:pt x="2552" y="2261"/>
                  </a:cubicBezTo>
                  <a:cubicBezTo>
                    <a:pt x="2477" y="2261"/>
                    <a:pt x="2402" y="2252"/>
                    <a:pt x="2335" y="2236"/>
                  </a:cubicBezTo>
                  <a:cubicBezTo>
                    <a:pt x="2268" y="2236"/>
                    <a:pt x="2202" y="2202"/>
                    <a:pt x="2135" y="2169"/>
                  </a:cubicBezTo>
                  <a:cubicBezTo>
                    <a:pt x="1868" y="2002"/>
                    <a:pt x="1835" y="1769"/>
                    <a:pt x="2302" y="1502"/>
                  </a:cubicBezTo>
                  <a:cubicBezTo>
                    <a:pt x="2569" y="1335"/>
                    <a:pt x="2869" y="1268"/>
                    <a:pt x="3136" y="1235"/>
                  </a:cubicBezTo>
                  <a:lnTo>
                    <a:pt x="2202" y="301"/>
                  </a:lnTo>
                  <a:cubicBezTo>
                    <a:pt x="2035" y="368"/>
                    <a:pt x="1902" y="434"/>
                    <a:pt x="1735" y="501"/>
                  </a:cubicBezTo>
                  <a:lnTo>
                    <a:pt x="8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4604150" y="3047300"/>
              <a:ext cx="225175" cy="211850"/>
            </a:xfrm>
            <a:custGeom>
              <a:avLst/>
              <a:gdLst/>
              <a:ahLst/>
              <a:cxnLst/>
              <a:rect l="l" t="t" r="r" b="b"/>
              <a:pathLst>
                <a:path w="9007" h="8474" extrusionOk="0">
                  <a:moveTo>
                    <a:pt x="1" y="1"/>
                  </a:moveTo>
                  <a:lnTo>
                    <a:pt x="2569" y="2569"/>
                  </a:lnTo>
                  <a:cubicBezTo>
                    <a:pt x="3003" y="2703"/>
                    <a:pt x="3403" y="2870"/>
                    <a:pt x="3770" y="3070"/>
                  </a:cubicBezTo>
                  <a:cubicBezTo>
                    <a:pt x="5271" y="3837"/>
                    <a:pt x="6105" y="4904"/>
                    <a:pt x="6105" y="6039"/>
                  </a:cubicBezTo>
                  <a:lnTo>
                    <a:pt x="6105" y="6072"/>
                  </a:lnTo>
                  <a:lnTo>
                    <a:pt x="8507" y="8474"/>
                  </a:lnTo>
                  <a:cubicBezTo>
                    <a:pt x="8707" y="8240"/>
                    <a:pt x="8840" y="8007"/>
                    <a:pt x="9007" y="7740"/>
                  </a:cubicBezTo>
                  <a:lnTo>
                    <a:pt x="1368" y="134"/>
                  </a:lnTo>
                  <a:cubicBezTo>
                    <a:pt x="901" y="68"/>
                    <a:pt x="468"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4295600" y="3216600"/>
              <a:ext cx="100925" cy="100100"/>
            </a:xfrm>
            <a:custGeom>
              <a:avLst/>
              <a:gdLst/>
              <a:ahLst/>
              <a:cxnLst/>
              <a:rect l="l" t="t" r="r" b="b"/>
              <a:pathLst>
                <a:path w="4037" h="4004" extrusionOk="0">
                  <a:moveTo>
                    <a:pt x="0" y="0"/>
                  </a:moveTo>
                  <a:lnTo>
                    <a:pt x="0" y="0"/>
                  </a:lnTo>
                  <a:cubicBezTo>
                    <a:pt x="267" y="1301"/>
                    <a:pt x="1301" y="2536"/>
                    <a:pt x="3003" y="3503"/>
                  </a:cubicBezTo>
                  <a:cubicBezTo>
                    <a:pt x="3336" y="3703"/>
                    <a:pt x="3670" y="3870"/>
                    <a:pt x="4037" y="400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293100" y="3169900"/>
              <a:ext cx="175975" cy="170975"/>
            </a:xfrm>
            <a:custGeom>
              <a:avLst/>
              <a:gdLst/>
              <a:ahLst/>
              <a:cxnLst/>
              <a:rect l="l" t="t" r="r" b="b"/>
              <a:pathLst>
                <a:path w="7039" h="6839" extrusionOk="0">
                  <a:moveTo>
                    <a:pt x="200" y="0"/>
                  </a:moveTo>
                  <a:cubicBezTo>
                    <a:pt x="100" y="334"/>
                    <a:pt x="34" y="701"/>
                    <a:pt x="0" y="1034"/>
                  </a:cubicBezTo>
                  <a:lnTo>
                    <a:pt x="5371" y="6372"/>
                  </a:lnTo>
                  <a:cubicBezTo>
                    <a:pt x="5905" y="6572"/>
                    <a:pt x="6472" y="6739"/>
                    <a:pt x="7039" y="6839"/>
                  </a:cubicBezTo>
                  <a:lnTo>
                    <a:pt x="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4307275" y="3077325"/>
              <a:ext cx="74250" cy="60075"/>
            </a:xfrm>
            <a:custGeom>
              <a:avLst/>
              <a:gdLst/>
              <a:ahLst/>
              <a:cxnLst/>
              <a:rect l="l" t="t" r="r" b="b"/>
              <a:pathLst>
                <a:path w="2970" h="2403" extrusionOk="0">
                  <a:moveTo>
                    <a:pt x="2602" y="1"/>
                  </a:moveTo>
                  <a:cubicBezTo>
                    <a:pt x="2469" y="34"/>
                    <a:pt x="2369" y="101"/>
                    <a:pt x="2269" y="167"/>
                  </a:cubicBezTo>
                  <a:cubicBezTo>
                    <a:pt x="1401" y="634"/>
                    <a:pt x="634" y="1268"/>
                    <a:pt x="0" y="2035"/>
                  </a:cubicBezTo>
                  <a:lnTo>
                    <a:pt x="367" y="2402"/>
                  </a:lnTo>
                  <a:cubicBezTo>
                    <a:pt x="968" y="1669"/>
                    <a:pt x="1702" y="1068"/>
                    <a:pt x="2536" y="601"/>
                  </a:cubicBezTo>
                  <a:lnTo>
                    <a:pt x="2969" y="368"/>
                  </a:lnTo>
                  <a:lnTo>
                    <a:pt x="26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4529100" y="3345025"/>
              <a:ext cx="122600" cy="18125"/>
            </a:xfrm>
            <a:custGeom>
              <a:avLst/>
              <a:gdLst/>
              <a:ahLst/>
              <a:cxnLst/>
              <a:rect l="l" t="t" r="r" b="b"/>
              <a:pathLst>
                <a:path w="4904" h="725" extrusionOk="0">
                  <a:moveTo>
                    <a:pt x="4470" y="0"/>
                  </a:moveTo>
                  <a:cubicBezTo>
                    <a:pt x="3470" y="167"/>
                    <a:pt x="2502" y="234"/>
                    <a:pt x="1501" y="234"/>
                  </a:cubicBezTo>
                  <a:cubicBezTo>
                    <a:pt x="1001" y="234"/>
                    <a:pt x="501" y="201"/>
                    <a:pt x="0" y="167"/>
                  </a:cubicBezTo>
                  <a:lnTo>
                    <a:pt x="0" y="167"/>
                  </a:lnTo>
                  <a:lnTo>
                    <a:pt x="534" y="701"/>
                  </a:lnTo>
                  <a:cubicBezTo>
                    <a:pt x="881" y="717"/>
                    <a:pt x="1227" y="725"/>
                    <a:pt x="1573" y="725"/>
                  </a:cubicBezTo>
                  <a:cubicBezTo>
                    <a:pt x="2693" y="725"/>
                    <a:pt x="3808" y="638"/>
                    <a:pt x="4904" y="434"/>
                  </a:cubicBezTo>
                  <a:lnTo>
                    <a:pt x="4470" y="34"/>
                  </a:lnTo>
                  <a:lnTo>
                    <a:pt x="44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4377325" y="3129875"/>
              <a:ext cx="55050" cy="78400"/>
            </a:xfrm>
            <a:custGeom>
              <a:avLst/>
              <a:gdLst/>
              <a:ahLst/>
              <a:cxnLst/>
              <a:rect l="l" t="t" r="r" b="b"/>
              <a:pathLst>
                <a:path w="2202" h="3136" extrusionOk="0">
                  <a:moveTo>
                    <a:pt x="1902" y="0"/>
                  </a:moveTo>
                  <a:cubicBezTo>
                    <a:pt x="1802" y="67"/>
                    <a:pt x="1702" y="134"/>
                    <a:pt x="1568" y="200"/>
                  </a:cubicBezTo>
                  <a:lnTo>
                    <a:pt x="1435" y="300"/>
                  </a:lnTo>
                  <a:cubicBezTo>
                    <a:pt x="1335" y="367"/>
                    <a:pt x="1268" y="434"/>
                    <a:pt x="1201" y="501"/>
                  </a:cubicBezTo>
                  <a:lnTo>
                    <a:pt x="1001" y="634"/>
                  </a:lnTo>
                  <a:cubicBezTo>
                    <a:pt x="968" y="701"/>
                    <a:pt x="901" y="767"/>
                    <a:pt x="834" y="801"/>
                  </a:cubicBezTo>
                  <a:lnTo>
                    <a:pt x="668" y="1001"/>
                  </a:lnTo>
                  <a:cubicBezTo>
                    <a:pt x="634" y="1068"/>
                    <a:pt x="601" y="1101"/>
                    <a:pt x="534" y="1168"/>
                  </a:cubicBezTo>
                  <a:cubicBezTo>
                    <a:pt x="501" y="1234"/>
                    <a:pt x="434" y="1301"/>
                    <a:pt x="401" y="1368"/>
                  </a:cubicBezTo>
                  <a:cubicBezTo>
                    <a:pt x="367" y="1435"/>
                    <a:pt x="334" y="1468"/>
                    <a:pt x="301" y="1535"/>
                  </a:cubicBezTo>
                  <a:cubicBezTo>
                    <a:pt x="267" y="1568"/>
                    <a:pt x="234" y="1701"/>
                    <a:pt x="201" y="1768"/>
                  </a:cubicBezTo>
                  <a:lnTo>
                    <a:pt x="134" y="1902"/>
                  </a:lnTo>
                  <a:cubicBezTo>
                    <a:pt x="100" y="2002"/>
                    <a:pt x="67" y="2102"/>
                    <a:pt x="67" y="2202"/>
                  </a:cubicBezTo>
                  <a:cubicBezTo>
                    <a:pt x="34" y="2235"/>
                    <a:pt x="34" y="2269"/>
                    <a:pt x="34" y="2302"/>
                  </a:cubicBezTo>
                  <a:cubicBezTo>
                    <a:pt x="0" y="2435"/>
                    <a:pt x="0" y="2569"/>
                    <a:pt x="0" y="2702"/>
                  </a:cubicBezTo>
                  <a:lnTo>
                    <a:pt x="434" y="3136"/>
                  </a:lnTo>
                  <a:cubicBezTo>
                    <a:pt x="201" y="2135"/>
                    <a:pt x="801" y="1101"/>
                    <a:pt x="2202" y="267"/>
                  </a:cubicBez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4446550" y="3265800"/>
              <a:ext cx="147625" cy="34225"/>
            </a:xfrm>
            <a:custGeom>
              <a:avLst/>
              <a:gdLst/>
              <a:ahLst/>
              <a:cxnLst/>
              <a:rect l="l" t="t" r="r" b="b"/>
              <a:pathLst>
                <a:path w="5905" h="1369" extrusionOk="0">
                  <a:moveTo>
                    <a:pt x="0" y="0"/>
                  </a:moveTo>
                  <a:lnTo>
                    <a:pt x="701" y="734"/>
                  </a:lnTo>
                  <a:cubicBezTo>
                    <a:pt x="967" y="834"/>
                    <a:pt x="1268" y="901"/>
                    <a:pt x="1534" y="968"/>
                  </a:cubicBezTo>
                  <a:lnTo>
                    <a:pt x="1735" y="1035"/>
                  </a:lnTo>
                  <a:cubicBezTo>
                    <a:pt x="2035" y="1101"/>
                    <a:pt x="2335" y="1168"/>
                    <a:pt x="2635" y="1201"/>
                  </a:cubicBezTo>
                  <a:cubicBezTo>
                    <a:pt x="2935" y="1268"/>
                    <a:pt x="3236" y="1301"/>
                    <a:pt x="3569" y="1301"/>
                  </a:cubicBezTo>
                  <a:lnTo>
                    <a:pt x="3836" y="1301"/>
                  </a:lnTo>
                  <a:cubicBezTo>
                    <a:pt x="4103" y="1335"/>
                    <a:pt x="4403" y="1335"/>
                    <a:pt x="4703" y="1368"/>
                  </a:cubicBezTo>
                  <a:lnTo>
                    <a:pt x="5571" y="1368"/>
                  </a:lnTo>
                  <a:lnTo>
                    <a:pt x="5904" y="1335"/>
                  </a:lnTo>
                  <a:lnTo>
                    <a:pt x="5571" y="968"/>
                  </a:lnTo>
                  <a:cubicBezTo>
                    <a:pt x="5331" y="980"/>
                    <a:pt x="5092" y="986"/>
                    <a:pt x="4854" y="986"/>
                  </a:cubicBezTo>
                  <a:cubicBezTo>
                    <a:pt x="3168" y="986"/>
                    <a:pt x="1520" y="67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4674200" y="3044800"/>
              <a:ext cx="187650" cy="176000"/>
            </a:xfrm>
            <a:custGeom>
              <a:avLst/>
              <a:gdLst/>
              <a:ahLst/>
              <a:cxnLst/>
              <a:rect l="l" t="t" r="r" b="b"/>
              <a:pathLst>
                <a:path w="7506" h="7040" extrusionOk="0">
                  <a:moveTo>
                    <a:pt x="1" y="1"/>
                  </a:moveTo>
                  <a:lnTo>
                    <a:pt x="668" y="701"/>
                  </a:lnTo>
                  <a:cubicBezTo>
                    <a:pt x="1668" y="968"/>
                    <a:pt x="2636" y="1368"/>
                    <a:pt x="3536" y="1902"/>
                  </a:cubicBezTo>
                  <a:cubicBezTo>
                    <a:pt x="5538" y="3036"/>
                    <a:pt x="6639" y="4571"/>
                    <a:pt x="6639" y="6139"/>
                  </a:cubicBezTo>
                  <a:cubicBezTo>
                    <a:pt x="6639" y="6305"/>
                    <a:pt x="6639" y="6472"/>
                    <a:pt x="6605" y="6639"/>
                  </a:cubicBezTo>
                  <a:lnTo>
                    <a:pt x="7039" y="7039"/>
                  </a:lnTo>
                  <a:cubicBezTo>
                    <a:pt x="7506" y="5071"/>
                    <a:pt x="6438" y="2970"/>
                    <a:pt x="3803" y="1468"/>
                  </a:cubicBezTo>
                  <a:cubicBezTo>
                    <a:pt x="2602" y="801"/>
                    <a:pt x="1301" y="3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4497400" y="3032925"/>
              <a:ext cx="86750" cy="16075"/>
            </a:xfrm>
            <a:custGeom>
              <a:avLst/>
              <a:gdLst/>
              <a:ahLst/>
              <a:cxnLst/>
              <a:rect l="l" t="t" r="r" b="b"/>
              <a:pathLst>
                <a:path w="3470" h="643" extrusionOk="0">
                  <a:moveTo>
                    <a:pt x="2457" y="0"/>
                  </a:moveTo>
                  <a:cubicBezTo>
                    <a:pt x="1636" y="0"/>
                    <a:pt x="830" y="65"/>
                    <a:pt x="1" y="176"/>
                  </a:cubicBezTo>
                  <a:lnTo>
                    <a:pt x="468" y="643"/>
                  </a:lnTo>
                  <a:cubicBezTo>
                    <a:pt x="1235" y="542"/>
                    <a:pt x="2002" y="509"/>
                    <a:pt x="2769" y="509"/>
                  </a:cubicBezTo>
                  <a:lnTo>
                    <a:pt x="3470" y="509"/>
                  </a:lnTo>
                  <a:lnTo>
                    <a:pt x="2970" y="9"/>
                  </a:lnTo>
                  <a:cubicBezTo>
                    <a:pt x="2798" y="3"/>
                    <a:pt x="2627" y="0"/>
                    <a:pt x="2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4763425" y="3269975"/>
              <a:ext cx="53400" cy="42550"/>
            </a:xfrm>
            <a:custGeom>
              <a:avLst/>
              <a:gdLst/>
              <a:ahLst/>
              <a:cxnLst/>
              <a:rect l="l" t="t" r="r" b="b"/>
              <a:pathLst>
                <a:path w="2136" h="1702" extrusionOk="0">
                  <a:moveTo>
                    <a:pt x="1769" y="0"/>
                  </a:moveTo>
                  <a:cubicBezTo>
                    <a:pt x="1235" y="534"/>
                    <a:pt x="668" y="968"/>
                    <a:pt x="1" y="1368"/>
                  </a:cubicBezTo>
                  <a:lnTo>
                    <a:pt x="368" y="1701"/>
                  </a:lnTo>
                  <a:cubicBezTo>
                    <a:pt x="1001" y="1335"/>
                    <a:pt x="1602" y="868"/>
                    <a:pt x="2136" y="334"/>
                  </a:cubicBez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4711725" y="3207425"/>
              <a:ext cx="41725" cy="51725"/>
            </a:xfrm>
            <a:custGeom>
              <a:avLst/>
              <a:gdLst/>
              <a:ahLst/>
              <a:cxnLst/>
              <a:rect l="l" t="t" r="r" b="b"/>
              <a:pathLst>
                <a:path w="1669" h="2069" extrusionOk="0">
                  <a:moveTo>
                    <a:pt x="1368" y="0"/>
                  </a:moveTo>
                  <a:cubicBezTo>
                    <a:pt x="1168" y="768"/>
                    <a:pt x="668" y="1401"/>
                    <a:pt x="1" y="1802"/>
                  </a:cubicBezTo>
                  <a:lnTo>
                    <a:pt x="301" y="2069"/>
                  </a:lnTo>
                  <a:lnTo>
                    <a:pt x="434" y="2002"/>
                  </a:lnTo>
                  <a:lnTo>
                    <a:pt x="501" y="1935"/>
                  </a:lnTo>
                  <a:cubicBezTo>
                    <a:pt x="601" y="1835"/>
                    <a:pt x="734" y="1735"/>
                    <a:pt x="835" y="1635"/>
                  </a:cubicBezTo>
                  <a:lnTo>
                    <a:pt x="901" y="1568"/>
                  </a:lnTo>
                  <a:cubicBezTo>
                    <a:pt x="1001" y="1468"/>
                    <a:pt x="1101" y="1368"/>
                    <a:pt x="1168" y="1301"/>
                  </a:cubicBezTo>
                  <a:lnTo>
                    <a:pt x="1235" y="1201"/>
                  </a:lnTo>
                  <a:cubicBezTo>
                    <a:pt x="1302" y="1101"/>
                    <a:pt x="1368" y="1035"/>
                    <a:pt x="1402" y="934"/>
                  </a:cubicBezTo>
                  <a:lnTo>
                    <a:pt x="1468" y="834"/>
                  </a:lnTo>
                  <a:cubicBezTo>
                    <a:pt x="1535" y="734"/>
                    <a:pt x="1568" y="634"/>
                    <a:pt x="1602" y="534"/>
                  </a:cubicBezTo>
                  <a:cubicBezTo>
                    <a:pt x="1602" y="467"/>
                    <a:pt x="1635" y="434"/>
                    <a:pt x="1668" y="401"/>
                  </a:cubicBezTo>
                  <a:cubicBezTo>
                    <a:pt x="1668" y="367"/>
                    <a:pt x="1668" y="367"/>
                    <a:pt x="1668" y="334"/>
                  </a:cubicBezTo>
                  <a:lnTo>
                    <a:pt x="1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4555775" y="3096150"/>
              <a:ext cx="100950" cy="22075"/>
            </a:xfrm>
            <a:custGeom>
              <a:avLst/>
              <a:gdLst/>
              <a:ahLst/>
              <a:cxnLst/>
              <a:rect l="l" t="t" r="r" b="b"/>
              <a:pathLst>
                <a:path w="4038" h="883" extrusionOk="0">
                  <a:moveTo>
                    <a:pt x="310" y="0"/>
                  </a:moveTo>
                  <a:cubicBezTo>
                    <a:pt x="208" y="0"/>
                    <a:pt x="112" y="15"/>
                    <a:pt x="1" y="15"/>
                  </a:cubicBezTo>
                  <a:lnTo>
                    <a:pt x="401" y="382"/>
                  </a:lnTo>
                  <a:cubicBezTo>
                    <a:pt x="1602" y="382"/>
                    <a:pt x="2836" y="549"/>
                    <a:pt x="4037" y="882"/>
                  </a:cubicBezTo>
                  <a:lnTo>
                    <a:pt x="3503" y="348"/>
                  </a:lnTo>
                  <a:lnTo>
                    <a:pt x="3403" y="315"/>
                  </a:lnTo>
                  <a:lnTo>
                    <a:pt x="2970" y="215"/>
                  </a:lnTo>
                  <a:lnTo>
                    <a:pt x="2703" y="182"/>
                  </a:lnTo>
                  <a:lnTo>
                    <a:pt x="2269" y="115"/>
                  </a:lnTo>
                  <a:lnTo>
                    <a:pt x="1969" y="82"/>
                  </a:lnTo>
                  <a:lnTo>
                    <a:pt x="1602" y="48"/>
                  </a:lnTo>
                  <a:cubicBezTo>
                    <a:pt x="1469" y="48"/>
                    <a:pt x="1335" y="15"/>
                    <a:pt x="1235" y="15"/>
                  </a:cubicBezTo>
                  <a:lnTo>
                    <a:pt x="468" y="15"/>
                  </a:lnTo>
                  <a:cubicBezTo>
                    <a:pt x="412" y="4"/>
                    <a:pt x="360" y="0"/>
                    <a:pt x="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4665025" y="3327500"/>
              <a:ext cx="56725" cy="23375"/>
            </a:xfrm>
            <a:custGeom>
              <a:avLst/>
              <a:gdLst/>
              <a:ahLst/>
              <a:cxnLst/>
              <a:rect l="l" t="t" r="r" b="b"/>
              <a:pathLst>
                <a:path w="2269" h="935" extrusionOk="0">
                  <a:moveTo>
                    <a:pt x="1869" y="1"/>
                  </a:moveTo>
                  <a:cubicBezTo>
                    <a:pt x="1268" y="201"/>
                    <a:pt x="634" y="368"/>
                    <a:pt x="1" y="535"/>
                  </a:cubicBezTo>
                  <a:lnTo>
                    <a:pt x="434" y="935"/>
                  </a:lnTo>
                  <a:cubicBezTo>
                    <a:pt x="1068" y="801"/>
                    <a:pt x="1668" y="601"/>
                    <a:pt x="2269" y="368"/>
                  </a:cubicBezTo>
                  <a:lnTo>
                    <a:pt x="18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4391500" y="3050650"/>
              <a:ext cx="54225" cy="25875"/>
            </a:xfrm>
            <a:custGeom>
              <a:avLst/>
              <a:gdLst/>
              <a:ahLst/>
              <a:cxnLst/>
              <a:rect l="l" t="t" r="r" b="b"/>
              <a:pathLst>
                <a:path w="2169" h="1035" extrusionOk="0">
                  <a:moveTo>
                    <a:pt x="1768" y="0"/>
                  </a:moveTo>
                  <a:cubicBezTo>
                    <a:pt x="1168" y="200"/>
                    <a:pt x="568" y="401"/>
                    <a:pt x="0" y="667"/>
                  </a:cubicBezTo>
                  <a:lnTo>
                    <a:pt x="401" y="1034"/>
                  </a:lnTo>
                  <a:cubicBezTo>
                    <a:pt x="968" y="801"/>
                    <a:pt x="1568" y="601"/>
                    <a:pt x="2169" y="434"/>
                  </a:cubicBez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4444875" y="3104850"/>
              <a:ext cx="52550" cy="22550"/>
            </a:xfrm>
            <a:custGeom>
              <a:avLst/>
              <a:gdLst/>
              <a:ahLst/>
              <a:cxnLst/>
              <a:rect l="l" t="t" r="r" b="b"/>
              <a:pathLst>
                <a:path w="2102" h="902" extrusionOk="0">
                  <a:moveTo>
                    <a:pt x="1768" y="0"/>
                  </a:moveTo>
                  <a:cubicBezTo>
                    <a:pt x="1134" y="134"/>
                    <a:pt x="567" y="334"/>
                    <a:pt x="0" y="601"/>
                  </a:cubicBezTo>
                  <a:lnTo>
                    <a:pt x="301" y="901"/>
                  </a:lnTo>
                  <a:cubicBezTo>
                    <a:pt x="868" y="634"/>
                    <a:pt x="1468" y="467"/>
                    <a:pt x="2102" y="334"/>
                  </a:cubicBez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4612500" y="3276650"/>
              <a:ext cx="56725" cy="19200"/>
            </a:xfrm>
            <a:custGeom>
              <a:avLst/>
              <a:gdLst/>
              <a:ahLst/>
              <a:cxnLst/>
              <a:rect l="l" t="t" r="r" b="b"/>
              <a:pathLst>
                <a:path w="2269" h="768" extrusionOk="0">
                  <a:moveTo>
                    <a:pt x="1935" y="0"/>
                  </a:moveTo>
                  <a:cubicBezTo>
                    <a:pt x="1301" y="200"/>
                    <a:pt x="667" y="334"/>
                    <a:pt x="0" y="434"/>
                  </a:cubicBezTo>
                  <a:lnTo>
                    <a:pt x="334" y="767"/>
                  </a:lnTo>
                  <a:lnTo>
                    <a:pt x="500" y="734"/>
                  </a:lnTo>
                  <a:cubicBezTo>
                    <a:pt x="734" y="701"/>
                    <a:pt x="1001" y="634"/>
                    <a:pt x="1234" y="601"/>
                  </a:cubicBezTo>
                  <a:lnTo>
                    <a:pt x="1434" y="534"/>
                  </a:lnTo>
                  <a:cubicBezTo>
                    <a:pt x="1701" y="467"/>
                    <a:pt x="1935" y="400"/>
                    <a:pt x="2202" y="334"/>
                  </a:cubicBezTo>
                  <a:lnTo>
                    <a:pt x="2268" y="300"/>
                  </a:ln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4590800" y="3033975"/>
              <a:ext cx="47575" cy="16700"/>
            </a:xfrm>
            <a:custGeom>
              <a:avLst/>
              <a:gdLst/>
              <a:ahLst/>
              <a:cxnLst/>
              <a:rect l="l" t="t" r="r" b="b"/>
              <a:pathLst>
                <a:path w="1903" h="668" extrusionOk="0">
                  <a:moveTo>
                    <a:pt x="1" y="0"/>
                  </a:moveTo>
                  <a:lnTo>
                    <a:pt x="535" y="534"/>
                  </a:lnTo>
                  <a:cubicBezTo>
                    <a:pt x="1002" y="534"/>
                    <a:pt x="1435" y="601"/>
                    <a:pt x="1902" y="667"/>
                  </a:cubicBezTo>
                  <a:lnTo>
                    <a:pt x="1302" y="100"/>
                  </a:lnTo>
                  <a:cubicBezTo>
                    <a:pt x="868" y="33"/>
                    <a:pt x="434"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4816800" y="3241625"/>
              <a:ext cx="20875" cy="26700"/>
            </a:xfrm>
            <a:custGeom>
              <a:avLst/>
              <a:gdLst/>
              <a:ahLst/>
              <a:cxnLst/>
              <a:rect l="l" t="t" r="r" b="b"/>
              <a:pathLst>
                <a:path w="835" h="1068" extrusionOk="0">
                  <a:moveTo>
                    <a:pt x="468" y="0"/>
                  </a:moveTo>
                  <a:cubicBezTo>
                    <a:pt x="334" y="267"/>
                    <a:pt x="167" y="500"/>
                    <a:pt x="1" y="734"/>
                  </a:cubicBezTo>
                  <a:lnTo>
                    <a:pt x="368" y="1068"/>
                  </a:lnTo>
                  <a:cubicBezTo>
                    <a:pt x="534" y="867"/>
                    <a:pt x="701" y="601"/>
                    <a:pt x="835" y="367"/>
                  </a:cubicBezTo>
                  <a:lnTo>
                    <a:pt x="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4669200" y="3111525"/>
              <a:ext cx="87575" cy="87575"/>
            </a:xfrm>
            <a:custGeom>
              <a:avLst/>
              <a:gdLst/>
              <a:ahLst/>
              <a:cxnLst/>
              <a:rect l="l" t="t" r="r" b="b"/>
              <a:pathLst>
                <a:path w="3503" h="3503" extrusionOk="0">
                  <a:moveTo>
                    <a:pt x="0" y="0"/>
                  </a:moveTo>
                  <a:lnTo>
                    <a:pt x="701" y="701"/>
                  </a:lnTo>
                  <a:lnTo>
                    <a:pt x="1001" y="868"/>
                  </a:lnTo>
                  <a:cubicBezTo>
                    <a:pt x="2202" y="1468"/>
                    <a:pt x="2902" y="2269"/>
                    <a:pt x="3069" y="3103"/>
                  </a:cubicBezTo>
                  <a:lnTo>
                    <a:pt x="3503" y="3503"/>
                  </a:lnTo>
                  <a:lnTo>
                    <a:pt x="3503" y="3470"/>
                  </a:lnTo>
                  <a:cubicBezTo>
                    <a:pt x="3503" y="2335"/>
                    <a:pt x="2669" y="1301"/>
                    <a:pt x="1168" y="501"/>
                  </a:cubicBezTo>
                  <a:cubicBezTo>
                    <a:pt x="801" y="301"/>
                    <a:pt x="401" y="1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4280575" y="3201575"/>
              <a:ext cx="137625" cy="137625"/>
            </a:xfrm>
            <a:custGeom>
              <a:avLst/>
              <a:gdLst/>
              <a:ahLst/>
              <a:cxnLst/>
              <a:rect l="l" t="t" r="r" b="b"/>
              <a:pathLst>
                <a:path w="5505" h="5505" extrusionOk="0">
                  <a:moveTo>
                    <a:pt x="1" y="1"/>
                  </a:moveTo>
                  <a:lnTo>
                    <a:pt x="1" y="1"/>
                  </a:lnTo>
                  <a:cubicBezTo>
                    <a:pt x="68" y="1669"/>
                    <a:pt x="1202" y="3270"/>
                    <a:pt x="3337" y="4538"/>
                  </a:cubicBezTo>
                  <a:cubicBezTo>
                    <a:pt x="4037" y="4938"/>
                    <a:pt x="4771" y="5238"/>
                    <a:pt x="5505" y="5505"/>
                  </a:cubicBezTo>
                  <a:lnTo>
                    <a:pt x="4604" y="4604"/>
                  </a:lnTo>
                  <a:cubicBezTo>
                    <a:pt x="4271" y="4471"/>
                    <a:pt x="3937" y="4304"/>
                    <a:pt x="3604" y="4104"/>
                  </a:cubicBezTo>
                  <a:cubicBezTo>
                    <a:pt x="1902" y="3137"/>
                    <a:pt x="868" y="1902"/>
                    <a:pt x="601" y="601"/>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4427350" y="3329175"/>
              <a:ext cx="57575" cy="27550"/>
            </a:xfrm>
            <a:custGeom>
              <a:avLst/>
              <a:gdLst/>
              <a:ahLst/>
              <a:cxnLst/>
              <a:rect l="l" t="t" r="r" b="b"/>
              <a:pathLst>
                <a:path w="2303" h="1102" extrusionOk="0">
                  <a:moveTo>
                    <a:pt x="1" y="1"/>
                  </a:moveTo>
                  <a:lnTo>
                    <a:pt x="735" y="734"/>
                  </a:lnTo>
                  <a:cubicBezTo>
                    <a:pt x="1235" y="901"/>
                    <a:pt x="1769" y="1001"/>
                    <a:pt x="2302" y="1101"/>
                  </a:cubicBezTo>
                  <a:lnTo>
                    <a:pt x="1669" y="468"/>
                  </a:lnTo>
                  <a:cubicBezTo>
                    <a:pt x="1102" y="334"/>
                    <a:pt x="535" y="2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4282250" y="3159900"/>
              <a:ext cx="15875" cy="35875"/>
            </a:xfrm>
            <a:custGeom>
              <a:avLst/>
              <a:gdLst/>
              <a:ahLst/>
              <a:cxnLst/>
              <a:rect l="l" t="t" r="r" b="b"/>
              <a:pathLst>
                <a:path w="635" h="1435" extrusionOk="0">
                  <a:moveTo>
                    <a:pt x="268" y="0"/>
                  </a:moveTo>
                  <a:cubicBezTo>
                    <a:pt x="134" y="300"/>
                    <a:pt x="34" y="634"/>
                    <a:pt x="1" y="967"/>
                  </a:cubicBezTo>
                  <a:lnTo>
                    <a:pt x="434" y="1434"/>
                  </a:lnTo>
                  <a:cubicBezTo>
                    <a:pt x="468" y="1068"/>
                    <a:pt x="534" y="734"/>
                    <a:pt x="634" y="400"/>
                  </a:cubicBez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4253500" y="3005825"/>
              <a:ext cx="571250" cy="329850"/>
            </a:xfrm>
            <a:custGeom>
              <a:avLst/>
              <a:gdLst/>
              <a:ahLst/>
              <a:cxnLst/>
              <a:rect l="l" t="t" r="r" b="b"/>
              <a:pathLst>
                <a:path w="22850" h="13194" extrusionOk="0">
                  <a:moveTo>
                    <a:pt x="11458" y="0"/>
                  </a:moveTo>
                  <a:cubicBezTo>
                    <a:pt x="8531" y="0"/>
                    <a:pt x="5604" y="642"/>
                    <a:pt x="3369" y="1927"/>
                  </a:cubicBezTo>
                  <a:cubicBezTo>
                    <a:pt x="2235" y="2527"/>
                    <a:pt x="1301" y="3394"/>
                    <a:pt x="634" y="4462"/>
                  </a:cubicBezTo>
                  <a:lnTo>
                    <a:pt x="0" y="4462"/>
                  </a:lnTo>
                  <a:lnTo>
                    <a:pt x="0" y="6797"/>
                  </a:lnTo>
                  <a:cubicBezTo>
                    <a:pt x="100" y="8431"/>
                    <a:pt x="1201" y="10033"/>
                    <a:pt x="3336" y="11267"/>
                  </a:cubicBezTo>
                  <a:cubicBezTo>
                    <a:pt x="5571" y="12551"/>
                    <a:pt x="8498" y="13193"/>
                    <a:pt x="11425" y="13193"/>
                  </a:cubicBezTo>
                  <a:cubicBezTo>
                    <a:pt x="14352" y="13193"/>
                    <a:pt x="17279" y="12551"/>
                    <a:pt x="19514" y="11267"/>
                  </a:cubicBezTo>
                  <a:cubicBezTo>
                    <a:pt x="21682" y="10033"/>
                    <a:pt x="22783" y="8431"/>
                    <a:pt x="22850" y="6797"/>
                  </a:cubicBezTo>
                  <a:lnTo>
                    <a:pt x="22850" y="4462"/>
                  </a:lnTo>
                  <a:lnTo>
                    <a:pt x="22283" y="4462"/>
                  </a:lnTo>
                  <a:cubicBezTo>
                    <a:pt x="21582" y="3394"/>
                    <a:pt x="20648" y="2527"/>
                    <a:pt x="19547" y="1927"/>
                  </a:cubicBezTo>
                  <a:cubicBezTo>
                    <a:pt x="17313" y="642"/>
                    <a:pt x="14385" y="0"/>
                    <a:pt x="11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4224725" y="2952450"/>
              <a:ext cx="627950" cy="329850"/>
            </a:xfrm>
            <a:custGeom>
              <a:avLst/>
              <a:gdLst/>
              <a:ahLst/>
              <a:cxnLst/>
              <a:rect l="l" t="t" r="r" b="b"/>
              <a:pathLst>
                <a:path w="25118" h="13194" extrusionOk="0">
                  <a:moveTo>
                    <a:pt x="12559" y="0"/>
                  </a:moveTo>
                  <a:cubicBezTo>
                    <a:pt x="9632" y="0"/>
                    <a:pt x="6705" y="643"/>
                    <a:pt x="4470" y="1927"/>
                  </a:cubicBezTo>
                  <a:cubicBezTo>
                    <a:pt x="0" y="4495"/>
                    <a:pt x="0" y="8665"/>
                    <a:pt x="4470" y="11267"/>
                  </a:cubicBezTo>
                  <a:cubicBezTo>
                    <a:pt x="6705" y="12551"/>
                    <a:pt x="9632" y="13193"/>
                    <a:pt x="12559" y="13193"/>
                  </a:cubicBezTo>
                  <a:cubicBezTo>
                    <a:pt x="15486" y="13193"/>
                    <a:pt x="18413" y="12551"/>
                    <a:pt x="20648" y="11267"/>
                  </a:cubicBezTo>
                  <a:cubicBezTo>
                    <a:pt x="25118" y="8665"/>
                    <a:pt x="25118" y="4495"/>
                    <a:pt x="20648" y="1927"/>
                  </a:cubicBezTo>
                  <a:cubicBezTo>
                    <a:pt x="18413" y="643"/>
                    <a:pt x="15486" y="0"/>
                    <a:pt x="1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4348975" y="3015000"/>
              <a:ext cx="379450" cy="204750"/>
            </a:xfrm>
            <a:custGeom>
              <a:avLst/>
              <a:gdLst/>
              <a:ahLst/>
              <a:cxnLst/>
              <a:rect l="l" t="t" r="r" b="b"/>
              <a:pathLst>
                <a:path w="15178" h="8190" extrusionOk="0">
                  <a:moveTo>
                    <a:pt x="7593" y="0"/>
                  </a:moveTo>
                  <a:cubicBezTo>
                    <a:pt x="5796" y="0"/>
                    <a:pt x="4003" y="376"/>
                    <a:pt x="2335" y="1126"/>
                  </a:cubicBezTo>
                  <a:cubicBezTo>
                    <a:pt x="834" y="1893"/>
                    <a:pt x="0" y="2961"/>
                    <a:pt x="0" y="4095"/>
                  </a:cubicBezTo>
                  <a:cubicBezTo>
                    <a:pt x="0" y="5229"/>
                    <a:pt x="834" y="6296"/>
                    <a:pt x="2335" y="7064"/>
                  </a:cubicBezTo>
                  <a:cubicBezTo>
                    <a:pt x="4003" y="7814"/>
                    <a:pt x="5796" y="8189"/>
                    <a:pt x="7593" y="8189"/>
                  </a:cubicBezTo>
                  <a:cubicBezTo>
                    <a:pt x="9390" y="8189"/>
                    <a:pt x="11192" y="7814"/>
                    <a:pt x="12876" y="7064"/>
                  </a:cubicBezTo>
                  <a:cubicBezTo>
                    <a:pt x="14344" y="6296"/>
                    <a:pt x="15178" y="5229"/>
                    <a:pt x="15178" y="4095"/>
                  </a:cubicBezTo>
                  <a:cubicBezTo>
                    <a:pt x="15178" y="2961"/>
                    <a:pt x="14377" y="1893"/>
                    <a:pt x="12876" y="1126"/>
                  </a:cubicBezTo>
                  <a:cubicBezTo>
                    <a:pt x="11192" y="376"/>
                    <a:pt x="9390" y="0"/>
                    <a:pt x="7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4358975" y="3024800"/>
              <a:ext cx="359450" cy="185150"/>
            </a:xfrm>
            <a:custGeom>
              <a:avLst/>
              <a:gdLst/>
              <a:ahLst/>
              <a:cxnLst/>
              <a:rect l="l" t="t" r="r" b="b"/>
              <a:pathLst>
                <a:path w="14378" h="7406" extrusionOk="0">
                  <a:moveTo>
                    <a:pt x="7206" y="0"/>
                  </a:moveTo>
                  <a:cubicBezTo>
                    <a:pt x="3236" y="0"/>
                    <a:pt x="1" y="1668"/>
                    <a:pt x="1" y="3703"/>
                  </a:cubicBezTo>
                  <a:cubicBezTo>
                    <a:pt x="1" y="5738"/>
                    <a:pt x="3236" y="7406"/>
                    <a:pt x="7206" y="7406"/>
                  </a:cubicBezTo>
                  <a:cubicBezTo>
                    <a:pt x="11175" y="7406"/>
                    <a:pt x="14377" y="5738"/>
                    <a:pt x="14377" y="3703"/>
                  </a:cubicBezTo>
                  <a:cubicBezTo>
                    <a:pt x="14377" y="1668"/>
                    <a:pt x="11175" y="0"/>
                    <a:pt x="72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4358975" y="3024800"/>
              <a:ext cx="359450" cy="185150"/>
            </a:xfrm>
            <a:custGeom>
              <a:avLst/>
              <a:gdLst/>
              <a:ahLst/>
              <a:cxnLst/>
              <a:rect l="l" t="t" r="r" b="b"/>
              <a:pathLst>
                <a:path w="14378" h="7406" extrusionOk="0">
                  <a:moveTo>
                    <a:pt x="7206" y="0"/>
                  </a:moveTo>
                  <a:cubicBezTo>
                    <a:pt x="3236" y="0"/>
                    <a:pt x="1" y="1668"/>
                    <a:pt x="1" y="3703"/>
                  </a:cubicBezTo>
                  <a:cubicBezTo>
                    <a:pt x="1" y="5738"/>
                    <a:pt x="3236" y="7406"/>
                    <a:pt x="7206" y="7406"/>
                  </a:cubicBezTo>
                  <a:cubicBezTo>
                    <a:pt x="11175" y="7406"/>
                    <a:pt x="14377" y="5738"/>
                    <a:pt x="14377" y="3703"/>
                  </a:cubicBezTo>
                  <a:cubicBezTo>
                    <a:pt x="14377" y="1668"/>
                    <a:pt x="11175" y="0"/>
                    <a:pt x="7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4360650" y="3049600"/>
              <a:ext cx="356950" cy="159725"/>
            </a:xfrm>
            <a:custGeom>
              <a:avLst/>
              <a:gdLst/>
              <a:ahLst/>
              <a:cxnLst/>
              <a:rect l="l" t="t" r="r" b="b"/>
              <a:pathLst>
                <a:path w="14278" h="6389" extrusionOk="0">
                  <a:moveTo>
                    <a:pt x="7135" y="1"/>
                  </a:moveTo>
                  <a:cubicBezTo>
                    <a:pt x="5296" y="1"/>
                    <a:pt x="3453" y="359"/>
                    <a:pt x="2035" y="1076"/>
                  </a:cubicBezTo>
                  <a:cubicBezTo>
                    <a:pt x="868" y="1677"/>
                    <a:pt x="200" y="2411"/>
                    <a:pt x="0" y="3211"/>
                  </a:cubicBezTo>
                  <a:cubicBezTo>
                    <a:pt x="200" y="3978"/>
                    <a:pt x="868" y="4712"/>
                    <a:pt x="2035" y="5313"/>
                  </a:cubicBezTo>
                  <a:cubicBezTo>
                    <a:pt x="3453" y="6030"/>
                    <a:pt x="5296" y="6388"/>
                    <a:pt x="7135" y="6388"/>
                  </a:cubicBezTo>
                  <a:cubicBezTo>
                    <a:pt x="8973" y="6388"/>
                    <a:pt x="10808" y="6030"/>
                    <a:pt x="12209" y="5313"/>
                  </a:cubicBezTo>
                  <a:cubicBezTo>
                    <a:pt x="13376" y="4712"/>
                    <a:pt x="14077" y="3978"/>
                    <a:pt x="14277" y="3211"/>
                  </a:cubicBezTo>
                  <a:cubicBezTo>
                    <a:pt x="14077" y="2411"/>
                    <a:pt x="13376" y="1677"/>
                    <a:pt x="12209" y="1076"/>
                  </a:cubicBezTo>
                  <a:cubicBezTo>
                    <a:pt x="10808" y="359"/>
                    <a:pt x="8973" y="1"/>
                    <a:pt x="7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4529925" y="3053150"/>
              <a:ext cx="25875" cy="53400"/>
            </a:xfrm>
            <a:custGeom>
              <a:avLst/>
              <a:gdLst/>
              <a:ahLst/>
              <a:cxnLst/>
              <a:rect l="l" t="t" r="r" b="b"/>
              <a:pathLst>
                <a:path w="1035" h="2136" extrusionOk="0">
                  <a:moveTo>
                    <a:pt x="1035" y="0"/>
                  </a:moveTo>
                  <a:lnTo>
                    <a:pt x="1" y="1034"/>
                  </a:lnTo>
                  <a:lnTo>
                    <a:pt x="1" y="2135"/>
                  </a:lnTo>
                  <a:lnTo>
                    <a:pt x="668" y="1435"/>
                  </a:lnTo>
                  <a:lnTo>
                    <a:pt x="1035" y="1068"/>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4481575" y="3076775"/>
              <a:ext cx="48375" cy="26225"/>
            </a:xfrm>
            <a:custGeom>
              <a:avLst/>
              <a:gdLst/>
              <a:ahLst/>
              <a:cxnLst/>
              <a:rect l="l" t="t" r="r" b="b"/>
              <a:pathLst>
                <a:path w="1935" h="1049" extrusionOk="0">
                  <a:moveTo>
                    <a:pt x="1407" y="0"/>
                  </a:moveTo>
                  <a:cubicBezTo>
                    <a:pt x="1080" y="0"/>
                    <a:pt x="746" y="97"/>
                    <a:pt x="467" y="290"/>
                  </a:cubicBezTo>
                  <a:cubicBezTo>
                    <a:pt x="0" y="556"/>
                    <a:pt x="33" y="790"/>
                    <a:pt x="267" y="923"/>
                  </a:cubicBezTo>
                  <a:cubicBezTo>
                    <a:pt x="334" y="957"/>
                    <a:pt x="400" y="990"/>
                    <a:pt x="500" y="1023"/>
                  </a:cubicBezTo>
                  <a:cubicBezTo>
                    <a:pt x="567" y="1040"/>
                    <a:pt x="634" y="1048"/>
                    <a:pt x="705" y="1048"/>
                  </a:cubicBezTo>
                  <a:cubicBezTo>
                    <a:pt x="776" y="1048"/>
                    <a:pt x="851" y="1040"/>
                    <a:pt x="934" y="1023"/>
                  </a:cubicBezTo>
                  <a:cubicBezTo>
                    <a:pt x="1268" y="957"/>
                    <a:pt x="1601" y="857"/>
                    <a:pt x="1935" y="723"/>
                  </a:cubicBezTo>
                  <a:lnTo>
                    <a:pt x="1935" y="89"/>
                  </a:lnTo>
                  <a:cubicBezTo>
                    <a:pt x="1768" y="30"/>
                    <a:pt x="1588" y="0"/>
                    <a:pt x="1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4428200" y="3062325"/>
              <a:ext cx="221850" cy="130950"/>
            </a:xfrm>
            <a:custGeom>
              <a:avLst/>
              <a:gdLst/>
              <a:ahLst/>
              <a:cxnLst/>
              <a:rect l="l" t="t" r="r" b="b"/>
              <a:pathLst>
                <a:path w="8874" h="5238" extrusionOk="0">
                  <a:moveTo>
                    <a:pt x="0" y="0"/>
                  </a:moveTo>
                  <a:lnTo>
                    <a:pt x="0" y="901"/>
                  </a:lnTo>
                  <a:lnTo>
                    <a:pt x="300" y="1101"/>
                  </a:lnTo>
                  <a:lnTo>
                    <a:pt x="200" y="1468"/>
                  </a:lnTo>
                  <a:lnTo>
                    <a:pt x="200" y="2369"/>
                  </a:lnTo>
                  <a:cubicBezTo>
                    <a:pt x="200" y="2702"/>
                    <a:pt x="467" y="3036"/>
                    <a:pt x="968" y="3336"/>
                  </a:cubicBezTo>
                  <a:cubicBezTo>
                    <a:pt x="1472" y="3609"/>
                    <a:pt x="2016" y="3750"/>
                    <a:pt x="2567" y="3750"/>
                  </a:cubicBezTo>
                  <a:cubicBezTo>
                    <a:pt x="2890" y="3750"/>
                    <a:pt x="3215" y="3702"/>
                    <a:pt x="3536" y="3603"/>
                  </a:cubicBezTo>
                  <a:lnTo>
                    <a:pt x="4046" y="3475"/>
                  </a:lnTo>
                  <a:lnTo>
                    <a:pt x="4046" y="3475"/>
                  </a:lnTo>
                  <a:lnTo>
                    <a:pt x="4637" y="2902"/>
                  </a:lnTo>
                  <a:cubicBezTo>
                    <a:pt x="4866" y="2988"/>
                    <a:pt x="5107" y="3031"/>
                    <a:pt x="5347" y="3031"/>
                  </a:cubicBezTo>
                  <a:cubicBezTo>
                    <a:pt x="5667" y="3031"/>
                    <a:pt x="5985" y="2955"/>
                    <a:pt x="6271" y="2802"/>
                  </a:cubicBezTo>
                  <a:cubicBezTo>
                    <a:pt x="6638" y="2569"/>
                    <a:pt x="6738" y="2335"/>
                    <a:pt x="6405" y="2135"/>
                  </a:cubicBezTo>
                  <a:cubicBezTo>
                    <a:pt x="6264" y="2056"/>
                    <a:pt x="6112" y="2023"/>
                    <a:pt x="5948" y="2023"/>
                  </a:cubicBezTo>
                  <a:cubicBezTo>
                    <a:pt x="5486" y="2023"/>
                    <a:pt x="4925" y="2281"/>
                    <a:pt x="4237" y="2502"/>
                  </a:cubicBezTo>
                  <a:cubicBezTo>
                    <a:pt x="3684" y="2663"/>
                    <a:pt x="3112" y="2804"/>
                    <a:pt x="2526" y="2804"/>
                  </a:cubicBezTo>
                  <a:cubicBezTo>
                    <a:pt x="2016" y="2804"/>
                    <a:pt x="1495" y="2697"/>
                    <a:pt x="968" y="2402"/>
                  </a:cubicBezTo>
                  <a:cubicBezTo>
                    <a:pt x="467" y="2102"/>
                    <a:pt x="234" y="1802"/>
                    <a:pt x="234" y="1468"/>
                  </a:cubicBezTo>
                  <a:cubicBezTo>
                    <a:pt x="267" y="1068"/>
                    <a:pt x="501" y="701"/>
                    <a:pt x="867" y="501"/>
                  </a:cubicBezTo>
                  <a:lnTo>
                    <a:pt x="0" y="0"/>
                  </a:lnTo>
                  <a:close/>
                  <a:moveTo>
                    <a:pt x="4070" y="3469"/>
                  </a:moveTo>
                  <a:lnTo>
                    <a:pt x="4046" y="3475"/>
                  </a:lnTo>
                  <a:lnTo>
                    <a:pt x="4046" y="3475"/>
                  </a:lnTo>
                  <a:lnTo>
                    <a:pt x="3536" y="3970"/>
                  </a:lnTo>
                  <a:cubicBezTo>
                    <a:pt x="3544" y="3973"/>
                    <a:pt x="3553" y="3975"/>
                    <a:pt x="3561" y="3978"/>
                  </a:cubicBezTo>
                  <a:lnTo>
                    <a:pt x="3561" y="3978"/>
                  </a:lnTo>
                  <a:lnTo>
                    <a:pt x="4070" y="3469"/>
                  </a:lnTo>
                  <a:close/>
                  <a:moveTo>
                    <a:pt x="8873" y="3670"/>
                  </a:moveTo>
                  <a:lnTo>
                    <a:pt x="7706" y="4337"/>
                  </a:lnTo>
                  <a:lnTo>
                    <a:pt x="6838" y="3836"/>
                  </a:lnTo>
                  <a:cubicBezTo>
                    <a:pt x="6244" y="4098"/>
                    <a:pt x="5598" y="4241"/>
                    <a:pt x="4938" y="4241"/>
                  </a:cubicBezTo>
                  <a:cubicBezTo>
                    <a:pt x="4672" y="4241"/>
                    <a:pt x="4404" y="4218"/>
                    <a:pt x="4136" y="4170"/>
                  </a:cubicBezTo>
                  <a:cubicBezTo>
                    <a:pt x="3945" y="4106"/>
                    <a:pt x="3753" y="4042"/>
                    <a:pt x="3561" y="3978"/>
                  </a:cubicBezTo>
                  <a:lnTo>
                    <a:pt x="3561" y="3978"/>
                  </a:lnTo>
                  <a:lnTo>
                    <a:pt x="3536" y="4003"/>
                  </a:lnTo>
                  <a:lnTo>
                    <a:pt x="3536" y="4904"/>
                  </a:lnTo>
                  <a:cubicBezTo>
                    <a:pt x="4015" y="5078"/>
                    <a:pt x="4507" y="5164"/>
                    <a:pt x="4995" y="5164"/>
                  </a:cubicBezTo>
                  <a:cubicBezTo>
                    <a:pt x="5628" y="5164"/>
                    <a:pt x="6255" y="5020"/>
                    <a:pt x="6838" y="4737"/>
                  </a:cubicBezTo>
                  <a:lnTo>
                    <a:pt x="7706" y="5237"/>
                  </a:lnTo>
                  <a:lnTo>
                    <a:pt x="8873" y="4570"/>
                  </a:lnTo>
                  <a:lnTo>
                    <a:pt x="8873" y="36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a:off x="4628325" y="3119025"/>
              <a:ext cx="16725" cy="30875"/>
            </a:xfrm>
            <a:custGeom>
              <a:avLst/>
              <a:gdLst/>
              <a:ahLst/>
              <a:cxnLst/>
              <a:rect l="l" t="t" r="r" b="b"/>
              <a:pathLst>
                <a:path w="669" h="1235" extrusionOk="0">
                  <a:moveTo>
                    <a:pt x="668" y="1"/>
                  </a:moveTo>
                  <a:cubicBezTo>
                    <a:pt x="601" y="401"/>
                    <a:pt x="368" y="734"/>
                    <a:pt x="1" y="901"/>
                  </a:cubicBezTo>
                  <a:lnTo>
                    <a:pt x="568" y="1235"/>
                  </a:lnTo>
                  <a:cubicBezTo>
                    <a:pt x="635" y="1101"/>
                    <a:pt x="668" y="968"/>
                    <a:pt x="668" y="801"/>
                  </a:cubicBezTo>
                  <a:cubicBezTo>
                    <a:pt x="668" y="801"/>
                    <a:pt x="668" y="30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4428200" y="3043975"/>
              <a:ext cx="221850" cy="125100"/>
            </a:xfrm>
            <a:custGeom>
              <a:avLst/>
              <a:gdLst/>
              <a:ahLst/>
              <a:cxnLst/>
              <a:rect l="l" t="t" r="r" b="b"/>
              <a:pathLst>
                <a:path w="8874" h="5004" extrusionOk="0">
                  <a:moveTo>
                    <a:pt x="1168" y="0"/>
                  </a:moveTo>
                  <a:lnTo>
                    <a:pt x="0" y="668"/>
                  </a:lnTo>
                  <a:lnTo>
                    <a:pt x="834" y="1168"/>
                  </a:lnTo>
                  <a:cubicBezTo>
                    <a:pt x="501" y="1368"/>
                    <a:pt x="267" y="1735"/>
                    <a:pt x="200" y="2135"/>
                  </a:cubicBezTo>
                  <a:cubicBezTo>
                    <a:pt x="200" y="2469"/>
                    <a:pt x="467" y="2802"/>
                    <a:pt x="968" y="3103"/>
                  </a:cubicBezTo>
                  <a:cubicBezTo>
                    <a:pt x="1495" y="3398"/>
                    <a:pt x="2016" y="3505"/>
                    <a:pt x="2526" y="3505"/>
                  </a:cubicBezTo>
                  <a:cubicBezTo>
                    <a:pt x="3112" y="3505"/>
                    <a:pt x="3684" y="3363"/>
                    <a:pt x="4237" y="3203"/>
                  </a:cubicBezTo>
                  <a:cubicBezTo>
                    <a:pt x="4914" y="2961"/>
                    <a:pt x="5469" y="2719"/>
                    <a:pt x="5926" y="2719"/>
                  </a:cubicBezTo>
                  <a:cubicBezTo>
                    <a:pt x="6099" y="2719"/>
                    <a:pt x="6258" y="2753"/>
                    <a:pt x="6405" y="2836"/>
                  </a:cubicBezTo>
                  <a:cubicBezTo>
                    <a:pt x="6738" y="3036"/>
                    <a:pt x="6638" y="3269"/>
                    <a:pt x="6271" y="3503"/>
                  </a:cubicBezTo>
                  <a:cubicBezTo>
                    <a:pt x="5996" y="3650"/>
                    <a:pt x="5691" y="3726"/>
                    <a:pt x="5383" y="3726"/>
                  </a:cubicBezTo>
                  <a:cubicBezTo>
                    <a:pt x="5131" y="3726"/>
                    <a:pt x="4877" y="3675"/>
                    <a:pt x="4637" y="3570"/>
                  </a:cubicBezTo>
                  <a:lnTo>
                    <a:pt x="3536" y="4670"/>
                  </a:lnTo>
                  <a:cubicBezTo>
                    <a:pt x="3736" y="4737"/>
                    <a:pt x="3936" y="4804"/>
                    <a:pt x="4136" y="4837"/>
                  </a:cubicBezTo>
                  <a:cubicBezTo>
                    <a:pt x="4503" y="4904"/>
                    <a:pt x="4837" y="4937"/>
                    <a:pt x="5204" y="4937"/>
                  </a:cubicBezTo>
                  <a:cubicBezTo>
                    <a:pt x="5771" y="4871"/>
                    <a:pt x="6338" y="4737"/>
                    <a:pt x="6872" y="4504"/>
                  </a:cubicBezTo>
                  <a:lnTo>
                    <a:pt x="7706" y="5004"/>
                  </a:lnTo>
                  <a:lnTo>
                    <a:pt x="8873" y="4337"/>
                  </a:lnTo>
                  <a:lnTo>
                    <a:pt x="8673" y="4304"/>
                  </a:lnTo>
                  <a:lnTo>
                    <a:pt x="8006" y="3903"/>
                  </a:lnTo>
                  <a:cubicBezTo>
                    <a:pt x="8406" y="3736"/>
                    <a:pt x="8673" y="3336"/>
                    <a:pt x="8673" y="2902"/>
                  </a:cubicBezTo>
                  <a:cubicBezTo>
                    <a:pt x="8673" y="2869"/>
                    <a:pt x="8673" y="2836"/>
                    <a:pt x="8673" y="2802"/>
                  </a:cubicBezTo>
                  <a:cubicBezTo>
                    <a:pt x="8573" y="2402"/>
                    <a:pt x="8306" y="2069"/>
                    <a:pt x="7906" y="1902"/>
                  </a:cubicBezTo>
                  <a:cubicBezTo>
                    <a:pt x="7509" y="1658"/>
                    <a:pt x="7029" y="1497"/>
                    <a:pt x="6515" y="1497"/>
                  </a:cubicBezTo>
                  <a:cubicBezTo>
                    <a:pt x="6468" y="1497"/>
                    <a:pt x="6420" y="1499"/>
                    <a:pt x="6371" y="1501"/>
                  </a:cubicBezTo>
                  <a:lnTo>
                    <a:pt x="5938" y="1501"/>
                  </a:lnTo>
                  <a:cubicBezTo>
                    <a:pt x="5921" y="1485"/>
                    <a:pt x="5904" y="1476"/>
                    <a:pt x="5888" y="1476"/>
                  </a:cubicBezTo>
                  <a:cubicBezTo>
                    <a:pt x="5871" y="1476"/>
                    <a:pt x="5854" y="1485"/>
                    <a:pt x="5838" y="1501"/>
                  </a:cubicBezTo>
                  <a:cubicBezTo>
                    <a:pt x="5604" y="1535"/>
                    <a:pt x="5337" y="1568"/>
                    <a:pt x="5104" y="1635"/>
                  </a:cubicBezTo>
                  <a:lnTo>
                    <a:pt x="4737" y="1735"/>
                  </a:lnTo>
                  <a:lnTo>
                    <a:pt x="4270" y="1902"/>
                  </a:lnTo>
                  <a:lnTo>
                    <a:pt x="4070" y="1968"/>
                  </a:lnTo>
                  <a:cubicBezTo>
                    <a:pt x="3736" y="2102"/>
                    <a:pt x="3403" y="2202"/>
                    <a:pt x="3069" y="2235"/>
                  </a:cubicBezTo>
                  <a:cubicBezTo>
                    <a:pt x="2986" y="2252"/>
                    <a:pt x="2911" y="2260"/>
                    <a:pt x="2836" y="2260"/>
                  </a:cubicBezTo>
                  <a:cubicBezTo>
                    <a:pt x="2760" y="2260"/>
                    <a:pt x="2685" y="2252"/>
                    <a:pt x="2602" y="2235"/>
                  </a:cubicBezTo>
                  <a:cubicBezTo>
                    <a:pt x="2535" y="2235"/>
                    <a:pt x="2469" y="2202"/>
                    <a:pt x="2402" y="2169"/>
                  </a:cubicBezTo>
                  <a:cubicBezTo>
                    <a:pt x="2168" y="2002"/>
                    <a:pt x="2102" y="1802"/>
                    <a:pt x="2602" y="1501"/>
                  </a:cubicBezTo>
                  <a:cubicBezTo>
                    <a:pt x="2865" y="1340"/>
                    <a:pt x="3176" y="1252"/>
                    <a:pt x="3485" y="1252"/>
                  </a:cubicBezTo>
                  <a:cubicBezTo>
                    <a:pt x="3686" y="1252"/>
                    <a:pt x="3886" y="1289"/>
                    <a:pt x="4070" y="1368"/>
                  </a:cubicBezTo>
                  <a:lnTo>
                    <a:pt x="5104" y="334"/>
                  </a:lnTo>
                  <a:cubicBezTo>
                    <a:pt x="4679" y="193"/>
                    <a:pt x="4237" y="123"/>
                    <a:pt x="3792" y="123"/>
                  </a:cubicBezTo>
                  <a:cubicBezTo>
                    <a:pt x="3187" y="123"/>
                    <a:pt x="2578" y="251"/>
                    <a:pt x="2002" y="501"/>
                  </a:cubicBezTo>
                  <a:lnTo>
                    <a:pt x="11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4599150" y="3158225"/>
              <a:ext cx="21700" cy="35050"/>
            </a:xfrm>
            <a:custGeom>
              <a:avLst/>
              <a:gdLst/>
              <a:ahLst/>
              <a:cxnLst/>
              <a:rect l="l" t="t" r="r" b="b"/>
              <a:pathLst>
                <a:path w="868" h="1402" extrusionOk="0">
                  <a:moveTo>
                    <a:pt x="0" y="0"/>
                  </a:moveTo>
                  <a:lnTo>
                    <a:pt x="0" y="934"/>
                  </a:lnTo>
                  <a:lnTo>
                    <a:pt x="868" y="1401"/>
                  </a:lnTo>
                  <a:lnTo>
                    <a:pt x="868" y="50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4428200" y="3045650"/>
              <a:ext cx="50050" cy="16700"/>
            </a:xfrm>
            <a:custGeom>
              <a:avLst/>
              <a:gdLst/>
              <a:ahLst/>
              <a:cxnLst/>
              <a:rect l="l" t="t" r="r" b="b"/>
              <a:pathLst>
                <a:path w="2002" h="668" extrusionOk="0">
                  <a:moveTo>
                    <a:pt x="1168" y="0"/>
                  </a:moveTo>
                  <a:lnTo>
                    <a:pt x="0" y="667"/>
                  </a:lnTo>
                  <a:lnTo>
                    <a:pt x="0" y="667"/>
                  </a:lnTo>
                  <a:lnTo>
                    <a:pt x="1168" y="134"/>
                  </a:lnTo>
                  <a:lnTo>
                    <a:pt x="2002" y="467"/>
                  </a:lnTo>
                  <a:lnTo>
                    <a:pt x="1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4493250" y="3053150"/>
              <a:ext cx="62550" cy="30050"/>
            </a:xfrm>
            <a:custGeom>
              <a:avLst/>
              <a:gdLst/>
              <a:ahLst/>
              <a:cxnLst/>
              <a:rect l="l" t="t" r="r" b="b"/>
              <a:pathLst>
                <a:path w="2502" h="1202" extrusionOk="0">
                  <a:moveTo>
                    <a:pt x="2502" y="0"/>
                  </a:moveTo>
                  <a:lnTo>
                    <a:pt x="1468" y="934"/>
                  </a:lnTo>
                  <a:cubicBezTo>
                    <a:pt x="1308" y="881"/>
                    <a:pt x="1142" y="855"/>
                    <a:pt x="976" y="855"/>
                  </a:cubicBezTo>
                  <a:cubicBezTo>
                    <a:pt x="623" y="855"/>
                    <a:pt x="273" y="974"/>
                    <a:pt x="0" y="1201"/>
                  </a:cubicBezTo>
                  <a:cubicBezTo>
                    <a:pt x="275" y="1032"/>
                    <a:pt x="603" y="943"/>
                    <a:pt x="925" y="943"/>
                  </a:cubicBezTo>
                  <a:cubicBezTo>
                    <a:pt x="1112" y="943"/>
                    <a:pt x="1296" y="973"/>
                    <a:pt x="1468" y="1034"/>
                  </a:cubicBezTo>
                  <a:lnTo>
                    <a:pt x="2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4516600" y="3134875"/>
              <a:ext cx="41700" cy="33700"/>
            </a:xfrm>
            <a:custGeom>
              <a:avLst/>
              <a:gdLst/>
              <a:ahLst/>
              <a:cxnLst/>
              <a:rect l="l" t="t" r="r" b="b"/>
              <a:pathLst>
                <a:path w="1668" h="1348" extrusionOk="0">
                  <a:moveTo>
                    <a:pt x="1101" y="0"/>
                  </a:moveTo>
                  <a:lnTo>
                    <a:pt x="0" y="1101"/>
                  </a:lnTo>
                  <a:cubicBezTo>
                    <a:pt x="200" y="1168"/>
                    <a:pt x="400" y="1235"/>
                    <a:pt x="600" y="1268"/>
                  </a:cubicBezTo>
                  <a:cubicBezTo>
                    <a:pt x="869" y="1317"/>
                    <a:pt x="1120" y="1348"/>
                    <a:pt x="1379" y="1348"/>
                  </a:cubicBezTo>
                  <a:cubicBezTo>
                    <a:pt x="1474" y="1348"/>
                    <a:pt x="1570" y="1344"/>
                    <a:pt x="1668" y="1335"/>
                  </a:cubicBezTo>
                  <a:cubicBezTo>
                    <a:pt x="1168" y="1335"/>
                    <a:pt x="667" y="1235"/>
                    <a:pt x="167" y="1068"/>
                  </a:cubicBezTo>
                  <a:lnTo>
                    <a:pt x="1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4599150" y="3154050"/>
              <a:ext cx="50900" cy="16700"/>
            </a:xfrm>
            <a:custGeom>
              <a:avLst/>
              <a:gdLst/>
              <a:ahLst/>
              <a:cxnLst/>
              <a:rect l="l" t="t" r="r" b="b"/>
              <a:pathLst>
                <a:path w="2036" h="668" extrusionOk="0">
                  <a:moveTo>
                    <a:pt x="2035" y="1"/>
                  </a:moveTo>
                  <a:lnTo>
                    <a:pt x="868" y="568"/>
                  </a:lnTo>
                  <a:lnTo>
                    <a:pt x="0" y="167"/>
                  </a:lnTo>
                  <a:lnTo>
                    <a:pt x="0" y="167"/>
                  </a:lnTo>
                  <a:lnTo>
                    <a:pt x="868" y="668"/>
                  </a:lnTo>
                  <a:lnTo>
                    <a:pt x="2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4265575" y="2964750"/>
              <a:ext cx="273550" cy="152625"/>
            </a:xfrm>
            <a:custGeom>
              <a:avLst/>
              <a:gdLst/>
              <a:ahLst/>
              <a:cxnLst/>
              <a:rect l="l" t="t" r="r" b="b"/>
              <a:pathLst>
                <a:path w="10942" h="6105" extrusionOk="0">
                  <a:moveTo>
                    <a:pt x="10942" y="0"/>
                  </a:moveTo>
                  <a:cubicBezTo>
                    <a:pt x="7973" y="0"/>
                    <a:pt x="5171" y="668"/>
                    <a:pt x="3103" y="1868"/>
                  </a:cubicBezTo>
                  <a:cubicBezTo>
                    <a:pt x="1101" y="3036"/>
                    <a:pt x="1" y="4537"/>
                    <a:pt x="1" y="6105"/>
                  </a:cubicBezTo>
                  <a:cubicBezTo>
                    <a:pt x="1" y="6105"/>
                    <a:pt x="101" y="3903"/>
                    <a:pt x="3169" y="2002"/>
                  </a:cubicBezTo>
                  <a:cubicBezTo>
                    <a:pt x="6205" y="167"/>
                    <a:pt x="10942" y="0"/>
                    <a:pt x="109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0"/>
            <p:cNvSpPr/>
            <p:nvPr/>
          </p:nvSpPr>
          <p:spPr>
            <a:xfrm>
              <a:off x="4516600" y="3099000"/>
              <a:ext cx="318550" cy="183300"/>
            </a:xfrm>
            <a:custGeom>
              <a:avLst/>
              <a:gdLst/>
              <a:ahLst/>
              <a:cxnLst/>
              <a:rect l="l" t="t" r="r" b="b"/>
              <a:pathLst>
                <a:path w="12742" h="7332" extrusionOk="0">
                  <a:moveTo>
                    <a:pt x="12275" y="1"/>
                  </a:moveTo>
                  <a:cubicBezTo>
                    <a:pt x="12276" y="2"/>
                    <a:pt x="12742" y="3137"/>
                    <a:pt x="8773" y="5271"/>
                  </a:cubicBezTo>
                  <a:cubicBezTo>
                    <a:pt x="5268" y="7202"/>
                    <a:pt x="1049" y="7308"/>
                    <a:pt x="167" y="7308"/>
                  </a:cubicBezTo>
                  <a:cubicBezTo>
                    <a:pt x="58" y="7308"/>
                    <a:pt x="0" y="7306"/>
                    <a:pt x="0" y="7306"/>
                  </a:cubicBezTo>
                  <a:lnTo>
                    <a:pt x="0" y="7306"/>
                  </a:lnTo>
                  <a:cubicBezTo>
                    <a:pt x="326" y="7323"/>
                    <a:pt x="652" y="7331"/>
                    <a:pt x="978" y="7331"/>
                  </a:cubicBezTo>
                  <a:cubicBezTo>
                    <a:pt x="3891" y="7331"/>
                    <a:pt x="6783" y="6665"/>
                    <a:pt x="8973" y="5405"/>
                  </a:cubicBezTo>
                  <a:cubicBezTo>
                    <a:pt x="11542" y="3937"/>
                    <a:pt x="12642" y="1936"/>
                    <a:pt x="12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4288925" y="3005600"/>
              <a:ext cx="107600" cy="110950"/>
            </a:xfrm>
            <a:custGeom>
              <a:avLst/>
              <a:gdLst/>
              <a:ahLst/>
              <a:cxnLst/>
              <a:rect l="l" t="t" r="r" b="b"/>
              <a:pathLst>
                <a:path w="4304" h="4438" extrusionOk="0">
                  <a:moveTo>
                    <a:pt x="2569" y="1"/>
                  </a:moveTo>
                  <a:lnTo>
                    <a:pt x="2169" y="234"/>
                  </a:lnTo>
                  <a:cubicBezTo>
                    <a:pt x="1335" y="701"/>
                    <a:pt x="601" y="1302"/>
                    <a:pt x="1" y="2036"/>
                  </a:cubicBezTo>
                  <a:lnTo>
                    <a:pt x="2402" y="4437"/>
                  </a:lnTo>
                  <a:cubicBezTo>
                    <a:pt x="2402" y="4304"/>
                    <a:pt x="2436" y="4171"/>
                    <a:pt x="2436" y="4037"/>
                  </a:cubicBezTo>
                  <a:cubicBezTo>
                    <a:pt x="2469" y="4004"/>
                    <a:pt x="2469" y="3970"/>
                    <a:pt x="2469" y="3937"/>
                  </a:cubicBezTo>
                  <a:cubicBezTo>
                    <a:pt x="2502" y="3837"/>
                    <a:pt x="2536" y="3737"/>
                    <a:pt x="2569" y="3670"/>
                  </a:cubicBezTo>
                  <a:cubicBezTo>
                    <a:pt x="2569" y="3604"/>
                    <a:pt x="2602" y="3570"/>
                    <a:pt x="2602" y="3503"/>
                  </a:cubicBezTo>
                  <a:cubicBezTo>
                    <a:pt x="2636" y="3437"/>
                    <a:pt x="2702" y="3337"/>
                    <a:pt x="2736" y="3270"/>
                  </a:cubicBezTo>
                  <a:cubicBezTo>
                    <a:pt x="2769" y="3237"/>
                    <a:pt x="2803" y="3170"/>
                    <a:pt x="2836" y="3137"/>
                  </a:cubicBezTo>
                  <a:cubicBezTo>
                    <a:pt x="2869" y="3036"/>
                    <a:pt x="2903" y="2970"/>
                    <a:pt x="2969" y="2903"/>
                  </a:cubicBezTo>
                  <a:cubicBezTo>
                    <a:pt x="3003" y="2870"/>
                    <a:pt x="3036" y="2803"/>
                    <a:pt x="3103" y="2736"/>
                  </a:cubicBezTo>
                  <a:cubicBezTo>
                    <a:pt x="3136" y="2703"/>
                    <a:pt x="3203" y="2636"/>
                    <a:pt x="3270" y="2569"/>
                  </a:cubicBezTo>
                  <a:cubicBezTo>
                    <a:pt x="3336" y="2503"/>
                    <a:pt x="3370" y="2436"/>
                    <a:pt x="3436" y="2403"/>
                  </a:cubicBezTo>
                  <a:lnTo>
                    <a:pt x="3603" y="2236"/>
                  </a:lnTo>
                  <a:cubicBezTo>
                    <a:pt x="3703" y="2169"/>
                    <a:pt x="3770" y="2102"/>
                    <a:pt x="3837" y="2069"/>
                  </a:cubicBezTo>
                  <a:lnTo>
                    <a:pt x="4003" y="1936"/>
                  </a:lnTo>
                  <a:cubicBezTo>
                    <a:pt x="4103" y="1869"/>
                    <a:pt x="4204" y="1802"/>
                    <a:pt x="4304" y="1736"/>
                  </a:cubicBezTo>
                  <a:lnTo>
                    <a:pt x="2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4436525" y="3203250"/>
              <a:ext cx="176825" cy="65900"/>
            </a:xfrm>
            <a:custGeom>
              <a:avLst/>
              <a:gdLst/>
              <a:ahLst/>
              <a:cxnLst/>
              <a:rect l="l" t="t" r="r" b="b"/>
              <a:pathLst>
                <a:path w="7073" h="2636" extrusionOk="0">
                  <a:moveTo>
                    <a:pt x="1" y="1"/>
                  </a:moveTo>
                  <a:lnTo>
                    <a:pt x="2603" y="2603"/>
                  </a:lnTo>
                  <a:cubicBezTo>
                    <a:pt x="3103" y="2636"/>
                    <a:pt x="3603" y="2636"/>
                    <a:pt x="4137" y="2636"/>
                  </a:cubicBezTo>
                  <a:cubicBezTo>
                    <a:pt x="5104" y="2636"/>
                    <a:pt x="6105" y="2569"/>
                    <a:pt x="7072" y="2436"/>
                  </a:cubicBezTo>
                  <a:lnTo>
                    <a:pt x="5238" y="601"/>
                  </a:lnTo>
                  <a:lnTo>
                    <a:pt x="5204" y="601"/>
                  </a:lnTo>
                  <a:lnTo>
                    <a:pt x="4871" y="634"/>
                  </a:lnTo>
                  <a:lnTo>
                    <a:pt x="4004" y="634"/>
                  </a:lnTo>
                  <a:cubicBezTo>
                    <a:pt x="3737" y="634"/>
                    <a:pt x="3437" y="634"/>
                    <a:pt x="3136" y="601"/>
                  </a:cubicBezTo>
                  <a:lnTo>
                    <a:pt x="2869" y="568"/>
                  </a:lnTo>
                  <a:cubicBezTo>
                    <a:pt x="2569" y="534"/>
                    <a:pt x="2236" y="501"/>
                    <a:pt x="1969" y="468"/>
                  </a:cubicBezTo>
                  <a:cubicBezTo>
                    <a:pt x="1635" y="401"/>
                    <a:pt x="1335" y="368"/>
                    <a:pt x="1035" y="301"/>
                  </a:cubicBezTo>
                  <a:lnTo>
                    <a:pt x="835" y="234"/>
                  </a:lnTo>
                  <a:cubicBezTo>
                    <a:pt x="568" y="167"/>
                    <a:pt x="268" y="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a:off x="4433200" y="3088175"/>
              <a:ext cx="47550" cy="44225"/>
            </a:xfrm>
            <a:custGeom>
              <a:avLst/>
              <a:gdLst/>
              <a:ahLst/>
              <a:cxnLst/>
              <a:rect l="l" t="t" r="r" b="b"/>
              <a:pathLst>
                <a:path w="1902" h="1769" extrusionOk="0">
                  <a:moveTo>
                    <a:pt x="134" y="0"/>
                  </a:moveTo>
                  <a:cubicBezTo>
                    <a:pt x="67" y="134"/>
                    <a:pt x="0" y="267"/>
                    <a:pt x="34" y="434"/>
                  </a:cubicBezTo>
                  <a:cubicBezTo>
                    <a:pt x="34" y="768"/>
                    <a:pt x="267" y="1068"/>
                    <a:pt x="768" y="1368"/>
                  </a:cubicBezTo>
                  <a:cubicBezTo>
                    <a:pt x="1134" y="1568"/>
                    <a:pt x="1501" y="1702"/>
                    <a:pt x="1902" y="1768"/>
                  </a:cubicBezTo>
                  <a:lnTo>
                    <a:pt x="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4663350" y="2981425"/>
              <a:ext cx="149300" cy="148475"/>
            </a:xfrm>
            <a:custGeom>
              <a:avLst/>
              <a:gdLst/>
              <a:ahLst/>
              <a:cxnLst/>
              <a:rect l="l" t="t" r="r" b="b"/>
              <a:pathLst>
                <a:path w="5972" h="5939" extrusionOk="0">
                  <a:moveTo>
                    <a:pt x="1" y="1"/>
                  </a:moveTo>
                  <a:lnTo>
                    <a:pt x="5938" y="5938"/>
                  </a:lnTo>
                  <a:cubicBezTo>
                    <a:pt x="5938" y="5771"/>
                    <a:pt x="5972" y="5605"/>
                    <a:pt x="5972" y="5438"/>
                  </a:cubicBezTo>
                  <a:cubicBezTo>
                    <a:pt x="5972" y="3870"/>
                    <a:pt x="4871" y="2369"/>
                    <a:pt x="2870" y="1201"/>
                  </a:cubicBezTo>
                  <a:cubicBezTo>
                    <a:pt x="1969" y="701"/>
                    <a:pt x="1002" y="2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4479900" y="2963925"/>
              <a:ext cx="134275" cy="58400"/>
            </a:xfrm>
            <a:custGeom>
              <a:avLst/>
              <a:gdLst/>
              <a:ahLst/>
              <a:cxnLst/>
              <a:rect l="l" t="t" r="r" b="b"/>
              <a:pathLst>
                <a:path w="5371" h="2336" extrusionOk="0">
                  <a:moveTo>
                    <a:pt x="2335" y="0"/>
                  </a:moveTo>
                  <a:cubicBezTo>
                    <a:pt x="1568" y="0"/>
                    <a:pt x="768" y="33"/>
                    <a:pt x="0" y="134"/>
                  </a:cubicBezTo>
                  <a:lnTo>
                    <a:pt x="1902" y="2035"/>
                  </a:lnTo>
                  <a:lnTo>
                    <a:pt x="3103" y="2035"/>
                  </a:lnTo>
                  <a:lnTo>
                    <a:pt x="3469" y="2068"/>
                  </a:lnTo>
                  <a:lnTo>
                    <a:pt x="3870" y="2102"/>
                  </a:lnTo>
                  <a:lnTo>
                    <a:pt x="4170" y="2135"/>
                  </a:lnTo>
                  <a:lnTo>
                    <a:pt x="4570" y="2202"/>
                  </a:lnTo>
                  <a:lnTo>
                    <a:pt x="4837" y="2268"/>
                  </a:lnTo>
                  <a:lnTo>
                    <a:pt x="5304" y="2335"/>
                  </a:lnTo>
                  <a:lnTo>
                    <a:pt x="5371" y="2335"/>
                  </a:lnTo>
                  <a:lnTo>
                    <a:pt x="3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4691725" y="3134875"/>
              <a:ext cx="88400" cy="88425"/>
            </a:xfrm>
            <a:custGeom>
              <a:avLst/>
              <a:gdLst/>
              <a:ahLst/>
              <a:cxnLst/>
              <a:rect l="l" t="t" r="r" b="b"/>
              <a:pathLst>
                <a:path w="3536" h="3537" extrusionOk="0">
                  <a:moveTo>
                    <a:pt x="1401" y="0"/>
                  </a:moveTo>
                  <a:lnTo>
                    <a:pt x="1334" y="67"/>
                  </a:lnTo>
                  <a:cubicBezTo>
                    <a:pt x="1334" y="100"/>
                    <a:pt x="1301" y="134"/>
                    <a:pt x="1301" y="201"/>
                  </a:cubicBezTo>
                  <a:cubicBezTo>
                    <a:pt x="1268" y="301"/>
                    <a:pt x="1201" y="401"/>
                    <a:pt x="1168" y="501"/>
                  </a:cubicBezTo>
                  <a:lnTo>
                    <a:pt x="1101" y="601"/>
                  </a:lnTo>
                  <a:cubicBezTo>
                    <a:pt x="1034" y="701"/>
                    <a:pt x="967" y="768"/>
                    <a:pt x="901" y="868"/>
                  </a:cubicBezTo>
                  <a:lnTo>
                    <a:pt x="834" y="968"/>
                  </a:lnTo>
                  <a:cubicBezTo>
                    <a:pt x="767" y="1034"/>
                    <a:pt x="701" y="1135"/>
                    <a:pt x="600" y="1235"/>
                  </a:cubicBezTo>
                  <a:lnTo>
                    <a:pt x="500" y="1301"/>
                  </a:lnTo>
                  <a:cubicBezTo>
                    <a:pt x="400" y="1401"/>
                    <a:pt x="300" y="1501"/>
                    <a:pt x="167" y="1602"/>
                  </a:cubicBezTo>
                  <a:lnTo>
                    <a:pt x="100" y="1668"/>
                  </a:lnTo>
                  <a:lnTo>
                    <a:pt x="0" y="1768"/>
                  </a:lnTo>
                  <a:lnTo>
                    <a:pt x="1768" y="3536"/>
                  </a:lnTo>
                  <a:cubicBezTo>
                    <a:pt x="2402" y="3136"/>
                    <a:pt x="3002" y="2702"/>
                    <a:pt x="3536" y="2169"/>
                  </a:cubicBezTo>
                  <a:lnTo>
                    <a:pt x="1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4594975" y="3082325"/>
              <a:ext cx="50075" cy="46725"/>
            </a:xfrm>
            <a:custGeom>
              <a:avLst/>
              <a:gdLst/>
              <a:ahLst/>
              <a:cxnLst/>
              <a:rect l="l" t="t" r="r" b="b"/>
              <a:pathLst>
                <a:path w="2003" h="1869" extrusionOk="0">
                  <a:moveTo>
                    <a:pt x="1" y="1"/>
                  </a:moveTo>
                  <a:lnTo>
                    <a:pt x="1902" y="1869"/>
                  </a:lnTo>
                  <a:cubicBezTo>
                    <a:pt x="1969" y="1735"/>
                    <a:pt x="2002" y="1535"/>
                    <a:pt x="2002" y="1368"/>
                  </a:cubicBezTo>
                  <a:cubicBezTo>
                    <a:pt x="2002" y="1335"/>
                    <a:pt x="2002" y="1302"/>
                    <a:pt x="2002" y="1268"/>
                  </a:cubicBezTo>
                  <a:cubicBezTo>
                    <a:pt x="1969" y="968"/>
                    <a:pt x="1735" y="668"/>
                    <a:pt x="1268" y="368"/>
                  </a:cubicBezTo>
                  <a:cubicBezTo>
                    <a:pt x="868" y="168"/>
                    <a:pt x="434" y="3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4373975" y="2980600"/>
              <a:ext cx="87600" cy="59225"/>
            </a:xfrm>
            <a:custGeom>
              <a:avLst/>
              <a:gdLst/>
              <a:ahLst/>
              <a:cxnLst/>
              <a:rect l="l" t="t" r="r" b="b"/>
              <a:pathLst>
                <a:path w="3504" h="2369" extrusionOk="0">
                  <a:moveTo>
                    <a:pt x="1769" y="0"/>
                  </a:moveTo>
                  <a:cubicBezTo>
                    <a:pt x="1168" y="167"/>
                    <a:pt x="568" y="367"/>
                    <a:pt x="1" y="601"/>
                  </a:cubicBezTo>
                  <a:lnTo>
                    <a:pt x="1702" y="2369"/>
                  </a:lnTo>
                  <a:cubicBezTo>
                    <a:pt x="2269" y="2102"/>
                    <a:pt x="2870" y="1902"/>
                    <a:pt x="3470" y="1735"/>
                  </a:cubicBezTo>
                  <a:lnTo>
                    <a:pt x="3503" y="1735"/>
                  </a:ln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0"/>
            <p:cNvSpPr/>
            <p:nvPr/>
          </p:nvSpPr>
          <p:spPr>
            <a:xfrm>
              <a:off x="4593300" y="3204100"/>
              <a:ext cx="90925" cy="55875"/>
            </a:xfrm>
            <a:custGeom>
              <a:avLst/>
              <a:gdLst/>
              <a:ahLst/>
              <a:cxnLst/>
              <a:rect l="l" t="t" r="r" b="b"/>
              <a:pathLst>
                <a:path w="3637" h="2235" extrusionOk="0">
                  <a:moveTo>
                    <a:pt x="1836" y="0"/>
                  </a:moveTo>
                  <a:cubicBezTo>
                    <a:pt x="1602" y="100"/>
                    <a:pt x="1335" y="167"/>
                    <a:pt x="1102" y="234"/>
                  </a:cubicBezTo>
                  <a:lnTo>
                    <a:pt x="868" y="267"/>
                  </a:lnTo>
                  <a:cubicBezTo>
                    <a:pt x="635" y="334"/>
                    <a:pt x="401" y="367"/>
                    <a:pt x="168" y="434"/>
                  </a:cubicBezTo>
                  <a:lnTo>
                    <a:pt x="1" y="467"/>
                  </a:lnTo>
                  <a:lnTo>
                    <a:pt x="1769" y="2235"/>
                  </a:lnTo>
                  <a:cubicBezTo>
                    <a:pt x="2403" y="2102"/>
                    <a:pt x="3003" y="1901"/>
                    <a:pt x="3637" y="1701"/>
                  </a:cubicBezTo>
                  <a:lnTo>
                    <a:pt x="1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0"/>
            <p:cNvSpPr/>
            <p:nvPr/>
          </p:nvSpPr>
          <p:spPr>
            <a:xfrm>
              <a:off x="4528275" y="3134875"/>
              <a:ext cx="68400" cy="34000"/>
            </a:xfrm>
            <a:custGeom>
              <a:avLst/>
              <a:gdLst/>
              <a:ahLst/>
              <a:cxnLst/>
              <a:rect l="l" t="t" r="r" b="b"/>
              <a:pathLst>
                <a:path w="2736" h="1360" extrusionOk="0">
                  <a:moveTo>
                    <a:pt x="634" y="0"/>
                  </a:moveTo>
                  <a:lnTo>
                    <a:pt x="0" y="634"/>
                  </a:lnTo>
                  <a:lnTo>
                    <a:pt x="734" y="1335"/>
                  </a:lnTo>
                  <a:cubicBezTo>
                    <a:pt x="801" y="1351"/>
                    <a:pt x="876" y="1360"/>
                    <a:pt x="955" y="1360"/>
                  </a:cubicBezTo>
                  <a:cubicBezTo>
                    <a:pt x="1034" y="1360"/>
                    <a:pt x="1118" y="1351"/>
                    <a:pt x="1201" y="1335"/>
                  </a:cubicBezTo>
                  <a:cubicBezTo>
                    <a:pt x="1735" y="1301"/>
                    <a:pt x="2235" y="1201"/>
                    <a:pt x="2735" y="968"/>
                  </a:cubicBezTo>
                  <a:lnTo>
                    <a:pt x="1835" y="67"/>
                  </a:lnTo>
                  <a:cubicBezTo>
                    <a:pt x="1668" y="123"/>
                    <a:pt x="1501" y="149"/>
                    <a:pt x="1333" y="149"/>
                  </a:cubicBezTo>
                  <a:cubicBezTo>
                    <a:pt x="1100" y="149"/>
                    <a:pt x="867" y="98"/>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4435700" y="3045650"/>
              <a:ext cx="120100" cy="86750"/>
            </a:xfrm>
            <a:custGeom>
              <a:avLst/>
              <a:gdLst/>
              <a:ahLst/>
              <a:cxnLst/>
              <a:rect l="l" t="t" r="r" b="b"/>
              <a:pathLst>
                <a:path w="4804" h="3470" extrusionOk="0">
                  <a:moveTo>
                    <a:pt x="868" y="0"/>
                  </a:moveTo>
                  <a:lnTo>
                    <a:pt x="0" y="500"/>
                  </a:lnTo>
                  <a:lnTo>
                    <a:pt x="2936" y="3469"/>
                  </a:lnTo>
                  <a:cubicBezTo>
                    <a:pt x="3269" y="3403"/>
                    <a:pt x="3603" y="3302"/>
                    <a:pt x="3937" y="3202"/>
                  </a:cubicBezTo>
                  <a:cubicBezTo>
                    <a:pt x="4237" y="3102"/>
                    <a:pt x="4537" y="2969"/>
                    <a:pt x="4804" y="2902"/>
                  </a:cubicBezTo>
                  <a:lnTo>
                    <a:pt x="3836" y="1935"/>
                  </a:lnTo>
                  <a:lnTo>
                    <a:pt x="3770" y="1968"/>
                  </a:lnTo>
                  <a:cubicBezTo>
                    <a:pt x="3436" y="2102"/>
                    <a:pt x="3103" y="2202"/>
                    <a:pt x="2769" y="2268"/>
                  </a:cubicBezTo>
                  <a:cubicBezTo>
                    <a:pt x="2686" y="2285"/>
                    <a:pt x="2611" y="2293"/>
                    <a:pt x="2540" y="2293"/>
                  </a:cubicBezTo>
                  <a:cubicBezTo>
                    <a:pt x="2469" y="2293"/>
                    <a:pt x="2402" y="2285"/>
                    <a:pt x="2335" y="2268"/>
                  </a:cubicBezTo>
                  <a:cubicBezTo>
                    <a:pt x="2235" y="2235"/>
                    <a:pt x="2169" y="2202"/>
                    <a:pt x="2102" y="2168"/>
                  </a:cubicBezTo>
                  <a:cubicBezTo>
                    <a:pt x="1868" y="2035"/>
                    <a:pt x="1835" y="1801"/>
                    <a:pt x="2302" y="1535"/>
                  </a:cubicBezTo>
                  <a:cubicBezTo>
                    <a:pt x="2569" y="1368"/>
                    <a:pt x="2836" y="1268"/>
                    <a:pt x="3136" y="1268"/>
                  </a:cubicBezTo>
                  <a:lnTo>
                    <a:pt x="2202" y="334"/>
                  </a:lnTo>
                  <a:cubicBezTo>
                    <a:pt x="2035" y="367"/>
                    <a:pt x="1868" y="434"/>
                    <a:pt x="1702" y="500"/>
                  </a:cubicBezTo>
                  <a:lnTo>
                    <a:pt x="8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0"/>
            <p:cNvSpPr/>
            <p:nvPr/>
          </p:nvSpPr>
          <p:spPr>
            <a:xfrm>
              <a:off x="4575800" y="2966425"/>
              <a:ext cx="225175" cy="212675"/>
            </a:xfrm>
            <a:custGeom>
              <a:avLst/>
              <a:gdLst/>
              <a:ahLst/>
              <a:cxnLst/>
              <a:rect l="l" t="t" r="r" b="b"/>
              <a:pathLst>
                <a:path w="9007" h="8507" extrusionOk="0">
                  <a:moveTo>
                    <a:pt x="0" y="0"/>
                  </a:moveTo>
                  <a:lnTo>
                    <a:pt x="2602" y="2602"/>
                  </a:lnTo>
                  <a:cubicBezTo>
                    <a:pt x="3003" y="2735"/>
                    <a:pt x="3403" y="2902"/>
                    <a:pt x="3803" y="3102"/>
                  </a:cubicBezTo>
                  <a:cubicBezTo>
                    <a:pt x="5304" y="3870"/>
                    <a:pt x="6105" y="4904"/>
                    <a:pt x="6105" y="6038"/>
                  </a:cubicBezTo>
                  <a:lnTo>
                    <a:pt x="6105" y="6105"/>
                  </a:lnTo>
                  <a:lnTo>
                    <a:pt x="8540" y="8506"/>
                  </a:lnTo>
                  <a:cubicBezTo>
                    <a:pt x="8707" y="8273"/>
                    <a:pt x="8873" y="8039"/>
                    <a:pt x="9007" y="7772"/>
                  </a:cubicBezTo>
                  <a:lnTo>
                    <a:pt x="1368" y="134"/>
                  </a:lnTo>
                  <a:cubicBezTo>
                    <a:pt x="934" y="67"/>
                    <a:pt x="467"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0"/>
            <p:cNvSpPr/>
            <p:nvPr/>
          </p:nvSpPr>
          <p:spPr>
            <a:xfrm>
              <a:off x="4268075" y="3135700"/>
              <a:ext cx="100100" cy="100100"/>
            </a:xfrm>
            <a:custGeom>
              <a:avLst/>
              <a:gdLst/>
              <a:ahLst/>
              <a:cxnLst/>
              <a:rect l="l" t="t" r="r" b="b"/>
              <a:pathLst>
                <a:path w="4004" h="4004" extrusionOk="0">
                  <a:moveTo>
                    <a:pt x="1" y="1"/>
                  </a:moveTo>
                  <a:lnTo>
                    <a:pt x="1" y="1"/>
                  </a:lnTo>
                  <a:cubicBezTo>
                    <a:pt x="267" y="1302"/>
                    <a:pt x="1302" y="2536"/>
                    <a:pt x="3003" y="3503"/>
                  </a:cubicBezTo>
                  <a:cubicBezTo>
                    <a:pt x="3336" y="3703"/>
                    <a:pt x="3670" y="3870"/>
                    <a:pt x="4003" y="4004"/>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4265575" y="3088175"/>
              <a:ext cx="175150" cy="170975"/>
            </a:xfrm>
            <a:custGeom>
              <a:avLst/>
              <a:gdLst/>
              <a:ahLst/>
              <a:cxnLst/>
              <a:rect l="l" t="t" r="r" b="b"/>
              <a:pathLst>
                <a:path w="7006" h="6839" extrusionOk="0">
                  <a:moveTo>
                    <a:pt x="201" y="0"/>
                  </a:moveTo>
                  <a:cubicBezTo>
                    <a:pt x="67" y="334"/>
                    <a:pt x="1" y="701"/>
                    <a:pt x="1" y="1068"/>
                  </a:cubicBezTo>
                  <a:lnTo>
                    <a:pt x="5338" y="6405"/>
                  </a:lnTo>
                  <a:cubicBezTo>
                    <a:pt x="5905" y="6572"/>
                    <a:pt x="6438" y="6739"/>
                    <a:pt x="7006" y="6839"/>
                  </a:cubicBez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4278925" y="2996450"/>
              <a:ext cx="74250" cy="60050"/>
            </a:xfrm>
            <a:custGeom>
              <a:avLst/>
              <a:gdLst/>
              <a:ahLst/>
              <a:cxnLst/>
              <a:rect l="l" t="t" r="r" b="b"/>
              <a:pathLst>
                <a:path w="2970" h="2402" extrusionOk="0">
                  <a:moveTo>
                    <a:pt x="2602" y="0"/>
                  </a:moveTo>
                  <a:cubicBezTo>
                    <a:pt x="2502" y="33"/>
                    <a:pt x="2402" y="100"/>
                    <a:pt x="2269" y="167"/>
                  </a:cubicBezTo>
                  <a:cubicBezTo>
                    <a:pt x="1401" y="634"/>
                    <a:pt x="634" y="1268"/>
                    <a:pt x="0" y="2035"/>
                  </a:cubicBezTo>
                  <a:lnTo>
                    <a:pt x="367" y="2402"/>
                  </a:lnTo>
                  <a:lnTo>
                    <a:pt x="401" y="2402"/>
                  </a:lnTo>
                  <a:cubicBezTo>
                    <a:pt x="1001" y="1668"/>
                    <a:pt x="1735" y="1067"/>
                    <a:pt x="2569" y="600"/>
                  </a:cubicBezTo>
                  <a:lnTo>
                    <a:pt x="2969" y="367"/>
                  </a:lnTo>
                  <a:lnTo>
                    <a:pt x="2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4500750" y="3264125"/>
              <a:ext cx="122600" cy="18150"/>
            </a:xfrm>
            <a:custGeom>
              <a:avLst/>
              <a:gdLst/>
              <a:ahLst/>
              <a:cxnLst/>
              <a:rect l="l" t="t" r="r" b="b"/>
              <a:pathLst>
                <a:path w="4904" h="726" extrusionOk="0">
                  <a:moveTo>
                    <a:pt x="4470" y="1"/>
                  </a:moveTo>
                  <a:cubicBezTo>
                    <a:pt x="3503" y="168"/>
                    <a:pt x="2502" y="234"/>
                    <a:pt x="1535" y="234"/>
                  </a:cubicBezTo>
                  <a:cubicBezTo>
                    <a:pt x="1001" y="234"/>
                    <a:pt x="501" y="201"/>
                    <a:pt x="0" y="168"/>
                  </a:cubicBezTo>
                  <a:lnTo>
                    <a:pt x="0" y="168"/>
                  </a:lnTo>
                  <a:lnTo>
                    <a:pt x="534" y="701"/>
                  </a:lnTo>
                  <a:cubicBezTo>
                    <a:pt x="880" y="717"/>
                    <a:pt x="1227" y="725"/>
                    <a:pt x="1573" y="725"/>
                  </a:cubicBezTo>
                  <a:cubicBezTo>
                    <a:pt x="2693" y="725"/>
                    <a:pt x="3808" y="638"/>
                    <a:pt x="4904" y="434"/>
                  </a:cubicBezTo>
                  <a:lnTo>
                    <a:pt x="4503" y="34"/>
                  </a:lnTo>
                  <a:lnTo>
                    <a:pt x="44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4348975" y="3048975"/>
              <a:ext cx="55900" cy="78425"/>
            </a:xfrm>
            <a:custGeom>
              <a:avLst/>
              <a:gdLst/>
              <a:ahLst/>
              <a:cxnLst/>
              <a:rect l="l" t="t" r="r" b="b"/>
              <a:pathLst>
                <a:path w="2236" h="3137" extrusionOk="0">
                  <a:moveTo>
                    <a:pt x="1902" y="1"/>
                  </a:moveTo>
                  <a:cubicBezTo>
                    <a:pt x="1802" y="67"/>
                    <a:pt x="1701" y="134"/>
                    <a:pt x="1601" y="201"/>
                  </a:cubicBezTo>
                  <a:lnTo>
                    <a:pt x="1435" y="301"/>
                  </a:lnTo>
                  <a:cubicBezTo>
                    <a:pt x="1368" y="367"/>
                    <a:pt x="1301" y="434"/>
                    <a:pt x="1201" y="501"/>
                  </a:cubicBezTo>
                  <a:lnTo>
                    <a:pt x="1034" y="634"/>
                  </a:lnTo>
                  <a:cubicBezTo>
                    <a:pt x="968" y="701"/>
                    <a:pt x="934" y="768"/>
                    <a:pt x="868" y="801"/>
                  </a:cubicBezTo>
                  <a:cubicBezTo>
                    <a:pt x="801" y="868"/>
                    <a:pt x="734" y="935"/>
                    <a:pt x="701" y="1001"/>
                  </a:cubicBezTo>
                  <a:cubicBezTo>
                    <a:pt x="634" y="1068"/>
                    <a:pt x="601" y="1101"/>
                    <a:pt x="567" y="1168"/>
                  </a:cubicBezTo>
                  <a:cubicBezTo>
                    <a:pt x="501" y="1235"/>
                    <a:pt x="467" y="1301"/>
                    <a:pt x="434" y="1368"/>
                  </a:cubicBezTo>
                  <a:cubicBezTo>
                    <a:pt x="401" y="1435"/>
                    <a:pt x="367" y="1468"/>
                    <a:pt x="334" y="1535"/>
                  </a:cubicBezTo>
                  <a:cubicBezTo>
                    <a:pt x="300" y="1602"/>
                    <a:pt x="234" y="1702"/>
                    <a:pt x="200" y="1768"/>
                  </a:cubicBezTo>
                  <a:cubicBezTo>
                    <a:pt x="200" y="1802"/>
                    <a:pt x="167" y="1869"/>
                    <a:pt x="167" y="1902"/>
                  </a:cubicBezTo>
                  <a:cubicBezTo>
                    <a:pt x="134" y="2002"/>
                    <a:pt x="100" y="2102"/>
                    <a:pt x="67" y="2202"/>
                  </a:cubicBezTo>
                  <a:cubicBezTo>
                    <a:pt x="67" y="2235"/>
                    <a:pt x="67" y="2269"/>
                    <a:pt x="34" y="2302"/>
                  </a:cubicBezTo>
                  <a:cubicBezTo>
                    <a:pt x="34" y="2436"/>
                    <a:pt x="0" y="2569"/>
                    <a:pt x="0" y="2702"/>
                  </a:cubicBezTo>
                  <a:lnTo>
                    <a:pt x="467" y="3136"/>
                  </a:lnTo>
                  <a:cubicBezTo>
                    <a:pt x="234" y="2135"/>
                    <a:pt x="834" y="1101"/>
                    <a:pt x="2235" y="267"/>
                  </a:cubicBezTo>
                  <a:lnTo>
                    <a:pt x="1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4418175" y="3185750"/>
              <a:ext cx="148475" cy="33375"/>
            </a:xfrm>
            <a:custGeom>
              <a:avLst/>
              <a:gdLst/>
              <a:ahLst/>
              <a:cxnLst/>
              <a:rect l="l" t="t" r="r" b="b"/>
              <a:pathLst>
                <a:path w="5939" h="1335" extrusionOk="0">
                  <a:moveTo>
                    <a:pt x="1" y="0"/>
                  </a:moveTo>
                  <a:lnTo>
                    <a:pt x="735" y="701"/>
                  </a:lnTo>
                  <a:cubicBezTo>
                    <a:pt x="1002" y="801"/>
                    <a:pt x="1268" y="867"/>
                    <a:pt x="1569" y="934"/>
                  </a:cubicBezTo>
                  <a:lnTo>
                    <a:pt x="1769" y="1001"/>
                  </a:lnTo>
                  <a:cubicBezTo>
                    <a:pt x="2036" y="1068"/>
                    <a:pt x="2336" y="1134"/>
                    <a:pt x="2669" y="1168"/>
                  </a:cubicBezTo>
                  <a:cubicBezTo>
                    <a:pt x="2970" y="1234"/>
                    <a:pt x="3270" y="1268"/>
                    <a:pt x="3570" y="1301"/>
                  </a:cubicBezTo>
                  <a:lnTo>
                    <a:pt x="3837" y="1301"/>
                  </a:lnTo>
                  <a:cubicBezTo>
                    <a:pt x="4137" y="1301"/>
                    <a:pt x="4437" y="1334"/>
                    <a:pt x="4738" y="1334"/>
                  </a:cubicBezTo>
                  <a:lnTo>
                    <a:pt x="5605" y="1334"/>
                  </a:lnTo>
                  <a:lnTo>
                    <a:pt x="5938" y="1301"/>
                  </a:lnTo>
                  <a:lnTo>
                    <a:pt x="5572" y="934"/>
                  </a:lnTo>
                  <a:cubicBezTo>
                    <a:pt x="5297" y="953"/>
                    <a:pt x="5023" y="963"/>
                    <a:pt x="4749" y="963"/>
                  </a:cubicBezTo>
                  <a:cubicBezTo>
                    <a:pt x="3124" y="963"/>
                    <a:pt x="1514" y="62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0"/>
            <p:cNvSpPr/>
            <p:nvPr/>
          </p:nvSpPr>
          <p:spPr>
            <a:xfrm>
              <a:off x="4645850" y="2963925"/>
              <a:ext cx="188500" cy="175975"/>
            </a:xfrm>
            <a:custGeom>
              <a:avLst/>
              <a:gdLst/>
              <a:ahLst/>
              <a:cxnLst/>
              <a:rect l="l" t="t" r="r" b="b"/>
              <a:pathLst>
                <a:path w="7540" h="7039" extrusionOk="0">
                  <a:moveTo>
                    <a:pt x="0" y="0"/>
                  </a:moveTo>
                  <a:lnTo>
                    <a:pt x="701" y="701"/>
                  </a:lnTo>
                  <a:cubicBezTo>
                    <a:pt x="1702" y="967"/>
                    <a:pt x="2669" y="1368"/>
                    <a:pt x="3570" y="1901"/>
                  </a:cubicBezTo>
                  <a:cubicBezTo>
                    <a:pt x="5571" y="3069"/>
                    <a:pt x="6672" y="4570"/>
                    <a:pt x="6672" y="6138"/>
                  </a:cubicBezTo>
                  <a:cubicBezTo>
                    <a:pt x="6672" y="6305"/>
                    <a:pt x="6638" y="6471"/>
                    <a:pt x="6638" y="6638"/>
                  </a:cubicBezTo>
                  <a:lnTo>
                    <a:pt x="7039" y="7039"/>
                  </a:lnTo>
                  <a:cubicBezTo>
                    <a:pt x="7539" y="5070"/>
                    <a:pt x="6438" y="2969"/>
                    <a:pt x="3803" y="1468"/>
                  </a:cubicBezTo>
                  <a:cubicBezTo>
                    <a:pt x="2602" y="801"/>
                    <a:pt x="1335" y="30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0"/>
            <p:cNvSpPr/>
            <p:nvPr/>
          </p:nvSpPr>
          <p:spPr>
            <a:xfrm>
              <a:off x="4469900" y="2952025"/>
              <a:ext cx="85900" cy="16075"/>
            </a:xfrm>
            <a:custGeom>
              <a:avLst/>
              <a:gdLst/>
              <a:ahLst/>
              <a:cxnLst/>
              <a:rect l="l" t="t" r="r" b="b"/>
              <a:pathLst>
                <a:path w="3436" h="643" extrusionOk="0">
                  <a:moveTo>
                    <a:pt x="2423" y="1"/>
                  </a:moveTo>
                  <a:cubicBezTo>
                    <a:pt x="1603" y="1"/>
                    <a:pt x="801" y="65"/>
                    <a:pt x="0" y="176"/>
                  </a:cubicBezTo>
                  <a:lnTo>
                    <a:pt x="434" y="643"/>
                  </a:lnTo>
                  <a:cubicBezTo>
                    <a:pt x="1201" y="543"/>
                    <a:pt x="1968" y="509"/>
                    <a:pt x="2769" y="509"/>
                  </a:cubicBezTo>
                  <a:lnTo>
                    <a:pt x="3436" y="509"/>
                  </a:lnTo>
                  <a:lnTo>
                    <a:pt x="2935" y="9"/>
                  </a:lnTo>
                  <a:cubicBezTo>
                    <a:pt x="2764" y="3"/>
                    <a:pt x="2593" y="1"/>
                    <a:pt x="2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4735900" y="3189075"/>
              <a:ext cx="52575" cy="42550"/>
            </a:xfrm>
            <a:custGeom>
              <a:avLst/>
              <a:gdLst/>
              <a:ahLst/>
              <a:cxnLst/>
              <a:rect l="l" t="t" r="r" b="b"/>
              <a:pathLst>
                <a:path w="2103" h="1702" extrusionOk="0">
                  <a:moveTo>
                    <a:pt x="1769" y="1"/>
                  </a:moveTo>
                  <a:cubicBezTo>
                    <a:pt x="1235" y="534"/>
                    <a:pt x="635" y="968"/>
                    <a:pt x="1" y="1368"/>
                  </a:cubicBezTo>
                  <a:lnTo>
                    <a:pt x="335" y="1702"/>
                  </a:lnTo>
                  <a:cubicBezTo>
                    <a:pt x="1002" y="1335"/>
                    <a:pt x="1602" y="868"/>
                    <a:pt x="2102" y="334"/>
                  </a:cubicBezTo>
                  <a:lnTo>
                    <a:pt x="1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4684200" y="3126525"/>
              <a:ext cx="41725" cy="51725"/>
            </a:xfrm>
            <a:custGeom>
              <a:avLst/>
              <a:gdLst/>
              <a:ahLst/>
              <a:cxnLst/>
              <a:rect l="l" t="t" r="r" b="b"/>
              <a:pathLst>
                <a:path w="1669" h="2069" extrusionOk="0">
                  <a:moveTo>
                    <a:pt x="1335" y="1"/>
                  </a:moveTo>
                  <a:cubicBezTo>
                    <a:pt x="1135" y="768"/>
                    <a:pt x="668" y="1402"/>
                    <a:pt x="1" y="1802"/>
                  </a:cubicBezTo>
                  <a:lnTo>
                    <a:pt x="268" y="2069"/>
                  </a:lnTo>
                  <a:lnTo>
                    <a:pt x="401" y="2002"/>
                  </a:lnTo>
                  <a:lnTo>
                    <a:pt x="468" y="1936"/>
                  </a:lnTo>
                  <a:cubicBezTo>
                    <a:pt x="601" y="1835"/>
                    <a:pt x="701" y="1735"/>
                    <a:pt x="801" y="1635"/>
                  </a:cubicBezTo>
                  <a:lnTo>
                    <a:pt x="901" y="1569"/>
                  </a:lnTo>
                  <a:cubicBezTo>
                    <a:pt x="1002" y="1469"/>
                    <a:pt x="1068" y="1368"/>
                    <a:pt x="1135" y="1302"/>
                  </a:cubicBezTo>
                  <a:lnTo>
                    <a:pt x="1202" y="1202"/>
                  </a:lnTo>
                  <a:cubicBezTo>
                    <a:pt x="1268" y="1102"/>
                    <a:pt x="1335" y="1035"/>
                    <a:pt x="1402" y="935"/>
                  </a:cubicBezTo>
                  <a:lnTo>
                    <a:pt x="1469" y="835"/>
                  </a:lnTo>
                  <a:cubicBezTo>
                    <a:pt x="1502" y="735"/>
                    <a:pt x="1569" y="635"/>
                    <a:pt x="1602" y="535"/>
                  </a:cubicBezTo>
                  <a:cubicBezTo>
                    <a:pt x="1602" y="468"/>
                    <a:pt x="1635" y="434"/>
                    <a:pt x="1635" y="401"/>
                  </a:cubicBezTo>
                  <a:cubicBezTo>
                    <a:pt x="1669" y="368"/>
                    <a:pt x="1635" y="368"/>
                    <a:pt x="1669" y="334"/>
                  </a:cubicBezTo>
                  <a:lnTo>
                    <a:pt x="1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4528275" y="3015625"/>
              <a:ext cx="100075" cy="21700"/>
            </a:xfrm>
            <a:custGeom>
              <a:avLst/>
              <a:gdLst/>
              <a:ahLst/>
              <a:cxnLst/>
              <a:rect l="l" t="t" r="r" b="b"/>
              <a:pathLst>
                <a:path w="4003" h="868" extrusionOk="0">
                  <a:moveTo>
                    <a:pt x="0" y="0"/>
                  </a:moveTo>
                  <a:lnTo>
                    <a:pt x="400" y="367"/>
                  </a:lnTo>
                  <a:cubicBezTo>
                    <a:pt x="1601" y="367"/>
                    <a:pt x="2835" y="534"/>
                    <a:pt x="4003" y="868"/>
                  </a:cubicBezTo>
                  <a:lnTo>
                    <a:pt x="3469" y="334"/>
                  </a:lnTo>
                  <a:lnTo>
                    <a:pt x="3402" y="300"/>
                  </a:lnTo>
                  <a:cubicBezTo>
                    <a:pt x="3236" y="267"/>
                    <a:pt x="3102" y="234"/>
                    <a:pt x="2935" y="200"/>
                  </a:cubicBezTo>
                  <a:lnTo>
                    <a:pt x="2669" y="167"/>
                  </a:lnTo>
                  <a:lnTo>
                    <a:pt x="2268" y="100"/>
                  </a:lnTo>
                  <a:lnTo>
                    <a:pt x="1968" y="67"/>
                  </a:lnTo>
                  <a:lnTo>
                    <a:pt x="1568" y="3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4637500" y="3246625"/>
              <a:ext cx="55900" cy="23375"/>
            </a:xfrm>
            <a:custGeom>
              <a:avLst/>
              <a:gdLst/>
              <a:ahLst/>
              <a:cxnLst/>
              <a:rect l="l" t="t" r="r" b="b"/>
              <a:pathLst>
                <a:path w="2236" h="935" extrusionOk="0">
                  <a:moveTo>
                    <a:pt x="1869" y="0"/>
                  </a:moveTo>
                  <a:cubicBezTo>
                    <a:pt x="1235" y="200"/>
                    <a:pt x="635" y="401"/>
                    <a:pt x="1" y="534"/>
                  </a:cubicBezTo>
                  <a:lnTo>
                    <a:pt x="401" y="934"/>
                  </a:lnTo>
                  <a:cubicBezTo>
                    <a:pt x="1035" y="801"/>
                    <a:pt x="1635" y="601"/>
                    <a:pt x="2236" y="367"/>
                  </a:cubicBezTo>
                  <a:lnTo>
                    <a:pt x="1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a:off x="4363975" y="2969750"/>
              <a:ext cx="54225" cy="25875"/>
            </a:xfrm>
            <a:custGeom>
              <a:avLst/>
              <a:gdLst/>
              <a:ahLst/>
              <a:cxnLst/>
              <a:rect l="l" t="t" r="r" b="b"/>
              <a:pathLst>
                <a:path w="2169" h="1035" extrusionOk="0">
                  <a:moveTo>
                    <a:pt x="1735" y="1"/>
                  </a:moveTo>
                  <a:cubicBezTo>
                    <a:pt x="1135" y="201"/>
                    <a:pt x="568" y="401"/>
                    <a:pt x="1" y="668"/>
                  </a:cubicBezTo>
                  <a:lnTo>
                    <a:pt x="368" y="1035"/>
                  </a:lnTo>
                  <a:cubicBezTo>
                    <a:pt x="968" y="801"/>
                    <a:pt x="1535" y="601"/>
                    <a:pt x="2169" y="434"/>
                  </a:cubicBez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4416525" y="3023950"/>
              <a:ext cx="52550" cy="22550"/>
            </a:xfrm>
            <a:custGeom>
              <a:avLst/>
              <a:gdLst/>
              <a:ahLst/>
              <a:cxnLst/>
              <a:rect l="l" t="t" r="r" b="b"/>
              <a:pathLst>
                <a:path w="2102" h="902" extrusionOk="0">
                  <a:moveTo>
                    <a:pt x="1768" y="1"/>
                  </a:moveTo>
                  <a:cubicBezTo>
                    <a:pt x="1168" y="168"/>
                    <a:pt x="567" y="368"/>
                    <a:pt x="0" y="635"/>
                  </a:cubicBezTo>
                  <a:lnTo>
                    <a:pt x="300" y="901"/>
                  </a:lnTo>
                  <a:cubicBezTo>
                    <a:pt x="901" y="635"/>
                    <a:pt x="1501" y="468"/>
                    <a:pt x="2102" y="334"/>
                  </a:cubicBezTo>
                  <a:lnTo>
                    <a:pt x="1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0"/>
            <p:cNvSpPr/>
            <p:nvPr/>
          </p:nvSpPr>
          <p:spPr>
            <a:xfrm>
              <a:off x="4584125" y="3195750"/>
              <a:ext cx="56750" cy="19200"/>
            </a:xfrm>
            <a:custGeom>
              <a:avLst/>
              <a:gdLst/>
              <a:ahLst/>
              <a:cxnLst/>
              <a:rect l="l" t="t" r="r" b="b"/>
              <a:pathLst>
                <a:path w="2270" h="768" extrusionOk="0">
                  <a:moveTo>
                    <a:pt x="1969" y="0"/>
                  </a:moveTo>
                  <a:cubicBezTo>
                    <a:pt x="1335" y="201"/>
                    <a:pt x="668" y="334"/>
                    <a:pt x="1" y="434"/>
                  </a:cubicBezTo>
                  <a:lnTo>
                    <a:pt x="368" y="768"/>
                  </a:lnTo>
                  <a:lnTo>
                    <a:pt x="535" y="734"/>
                  </a:lnTo>
                  <a:cubicBezTo>
                    <a:pt x="768" y="701"/>
                    <a:pt x="1002" y="634"/>
                    <a:pt x="1235" y="601"/>
                  </a:cubicBezTo>
                  <a:lnTo>
                    <a:pt x="1469" y="534"/>
                  </a:lnTo>
                  <a:cubicBezTo>
                    <a:pt x="1702" y="467"/>
                    <a:pt x="1969" y="401"/>
                    <a:pt x="2203" y="334"/>
                  </a:cubicBezTo>
                  <a:lnTo>
                    <a:pt x="2269" y="301"/>
                  </a:lnTo>
                  <a:lnTo>
                    <a:pt x="1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0"/>
            <p:cNvSpPr/>
            <p:nvPr/>
          </p:nvSpPr>
          <p:spPr>
            <a:xfrm>
              <a:off x="4562450" y="2953075"/>
              <a:ext cx="47575" cy="17525"/>
            </a:xfrm>
            <a:custGeom>
              <a:avLst/>
              <a:gdLst/>
              <a:ahLst/>
              <a:cxnLst/>
              <a:rect l="l" t="t" r="r" b="b"/>
              <a:pathLst>
                <a:path w="1903" h="701" extrusionOk="0">
                  <a:moveTo>
                    <a:pt x="1" y="0"/>
                  </a:moveTo>
                  <a:lnTo>
                    <a:pt x="534" y="534"/>
                  </a:lnTo>
                  <a:cubicBezTo>
                    <a:pt x="1001" y="568"/>
                    <a:pt x="1468" y="634"/>
                    <a:pt x="1902" y="701"/>
                  </a:cubicBezTo>
                  <a:lnTo>
                    <a:pt x="1335" y="134"/>
                  </a:lnTo>
                  <a:cubicBezTo>
                    <a:pt x="901" y="67"/>
                    <a:pt x="468" y="3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4788450" y="3160725"/>
              <a:ext cx="21700" cy="26700"/>
            </a:xfrm>
            <a:custGeom>
              <a:avLst/>
              <a:gdLst/>
              <a:ahLst/>
              <a:cxnLst/>
              <a:rect l="l" t="t" r="r" b="b"/>
              <a:pathLst>
                <a:path w="868" h="1068" extrusionOk="0">
                  <a:moveTo>
                    <a:pt x="501" y="0"/>
                  </a:moveTo>
                  <a:cubicBezTo>
                    <a:pt x="367" y="267"/>
                    <a:pt x="201" y="501"/>
                    <a:pt x="0" y="734"/>
                  </a:cubicBezTo>
                  <a:lnTo>
                    <a:pt x="367" y="1068"/>
                  </a:lnTo>
                  <a:cubicBezTo>
                    <a:pt x="534" y="868"/>
                    <a:pt x="701" y="601"/>
                    <a:pt x="868" y="367"/>
                  </a:cubicBezTo>
                  <a:lnTo>
                    <a:pt x="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0"/>
            <p:cNvSpPr/>
            <p:nvPr/>
          </p:nvSpPr>
          <p:spPr>
            <a:xfrm>
              <a:off x="4640850" y="3030625"/>
              <a:ext cx="87575" cy="87600"/>
            </a:xfrm>
            <a:custGeom>
              <a:avLst/>
              <a:gdLst/>
              <a:ahLst/>
              <a:cxnLst/>
              <a:rect l="l" t="t" r="r" b="b"/>
              <a:pathLst>
                <a:path w="3503" h="3504" extrusionOk="0">
                  <a:moveTo>
                    <a:pt x="0" y="1"/>
                  </a:moveTo>
                  <a:lnTo>
                    <a:pt x="701" y="701"/>
                  </a:lnTo>
                  <a:lnTo>
                    <a:pt x="1001" y="868"/>
                  </a:lnTo>
                  <a:cubicBezTo>
                    <a:pt x="2235" y="1468"/>
                    <a:pt x="2902" y="2269"/>
                    <a:pt x="3102" y="3103"/>
                  </a:cubicBezTo>
                  <a:lnTo>
                    <a:pt x="3503" y="3503"/>
                  </a:lnTo>
                  <a:lnTo>
                    <a:pt x="3503" y="3470"/>
                  </a:lnTo>
                  <a:cubicBezTo>
                    <a:pt x="3503" y="2336"/>
                    <a:pt x="2702" y="1268"/>
                    <a:pt x="1201" y="501"/>
                  </a:cubicBezTo>
                  <a:cubicBezTo>
                    <a:pt x="801" y="301"/>
                    <a:pt x="401" y="1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0"/>
            <p:cNvSpPr/>
            <p:nvPr/>
          </p:nvSpPr>
          <p:spPr>
            <a:xfrm>
              <a:off x="4253075" y="3120700"/>
              <a:ext cx="137625" cy="137625"/>
            </a:xfrm>
            <a:custGeom>
              <a:avLst/>
              <a:gdLst/>
              <a:ahLst/>
              <a:cxnLst/>
              <a:rect l="l" t="t" r="r" b="b"/>
              <a:pathLst>
                <a:path w="5505" h="5505" extrusionOk="0">
                  <a:moveTo>
                    <a:pt x="0" y="0"/>
                  </a:moveTo>
                  <a:lnTo>
                    <a:pt x="0" y="0"/>
                  </a:lnTo>
                  <a:cubicBezTo>
                    <a:pt x="67" y="1668"/>
                    <a:pt x="1168" y="3269"/>
                    <a:pt x="3336" y="4537"/>
                  </a:cubicBezTo>
                  <a:cubicBezTo>
                    <a:pt x="4036" y="4937"/>
                    <a:pt x="4737" y="5237"/>
                    <a:pt x="5504" y="5504"/>
                  </a:cubicBezTo>
                  <a:lnTo>
                    <a:pt x="4603" y="4604"/>
                  </a:lnTo>
                  <a:cubicBezTo>
                    <a:pt x="4270" y="4470"/>
                    <a:pt x="3936" y="4303"/>
                    <a:pt x="3603" y="4103"/>
                  </a:cubicBezTo>
                  <a:cubicBezTo>
                    <a:pt x="1902" y="3136"/>
                    <a:pt x="867" y="1902"/>
                    <a:pt x="567" y="601"/>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0"/>
            <p:cNvSpPr/>
            <p:nvPr/>
          </p:nvSpPr>
          <p:spPr>
            <a:xfrm>
              <a:off x="4399000" y="3248275"/>
              <a:ext cx="57575" cy="26725"/>
            </a:xfrm>
            <a:custGeom>
              <a:avLst/>
              <a:gdLst/>
              <a:ahLst/>
              <a:cxnLst/>
              <a:rect l="l" t="t" r="r" b="b"/>
              <a:pathLst>
                <a:path w="2303" h="1069" extrusionOk="0">
                  <a:moveTo>
                    <a:pt x="1" y="1"/>
                  </a:moveTo>
                  <a:lnTo>
                    <a:pt x="768" y="735"/>
                  </a:lnTo>
                  <a:cubicBezTo>
                    <a:pt x="1268" y="868"/>
                    <a:pt x="1769" y="968"/>
                    <a:pt x="2302" y="1068"/>
                  </a:cubicBezTo>
                  <a:lnTo>
                    <a:pt x="1669" y="435"/>
                  </a:lnTo>
                  <a:cubicBezTo>
                    <a:pt x="1101" y="335"/>
                    <a:pt x="568" y="16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a:off x="4253900" y="3079000"/>
              <a:ext cx="16700" cy="35875"/>
            </a:xfrm>
            <a:custGeom>
              <a:avLst/>
              <a:gdLst/>
              <a:ahLst/>
              <a:cxnLst/>
              <a:rect l="l" t="t" r="r" b="b"/>
              <a:pathLst>
                <a:path w="668" h="1435" extrusionOk="0">
                  <a:moveTo>
                    <a:pt x="267" y="0"/>
                  </a:moveTo>
                  <a:cubicBezTo>
                    <a:pt x="134" y="301"/>
                    <a:pt x="67" y="634"/>
                    <a:pt x="1" y="968"/>
                  </a:cubicBezTo>
                  <a:lnTo>
                    <a:pt x="468" y="1435"/>
                  </a:lnTo>
                  <a:cubicBezTo>
                    <a:pt x="468" y="1068"/>
                    <a:pt x="534" y="734"/>
                    <a:pt x="668" y="401"/>
                  </a:cubicBezTo>
                  <a:lnTo>
                    <a:pt x="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4702550" y="3466150"/>
              <a:ext cx="571275" cy="329850"/>
            </a:xfrm>
            <a:custGeom>
              <a:avLst/>
              <a:gdLst/>
              <a:ahLst/>
              <a:cxnLst/>
              <a:rect l="l" t="t" r="r" b="b"/>
              <a:pathLst>
                <a:path w="22851" h="13194" extrusionOk="0">
                  <a:moveTo>
                    <a:pt x="11446" y="1"/>
                  </a:moveTo>
                  <a:cubicBezTo>
                    <a:pt x="8515" y="1"/>
                    <a:pt x="5588" y="643"/>
                    <a:pt x="3370" y="1927"/>
                  </a:cubicBezTo>
                  <a:cubicBezTo>
                    <a:pt x="2236" y="2527"/>
                    <a:pt x="1302" y="3395"/>
                    <a:pt x="634" y="4462"/>
                  </a:cubicBezTo>
                  <a:lnTo>
                    <a:pt x="1" y="4462"/>
                  </a:lnTo>
                  <a:lnTo>
                    <a:pt x="1" y="6797"/>
                  </a:lnTo>
                  <a:cubicBezTo>
                    <a:pt x="67" y="8432"/>
                    <a:pt x="1202" y="10033"/>
                    <a:pt x="3336" y="11267"/>
                  </a:cubicBezTo>
                  <a:cubicBezTo>
                    <a:pt x="5571" y="12551"/>
                    <a:pt x="8498" y="13193"/>
                    <a:pt x="11426" y="13193"/>
                  </a:cubicBezTo>
                  <a:cubicBezTo>
                    <a:pt x="14353" y="13193"/>
                    <a:pt x="17280" y="12551"/>
                    <a:pt x="19515" y="11267"/>
                  </a:cubicBezTo>
                  <a:cubicBezTo>
                    <a:pt x="21649" y="9999"/>
                    <a:pt x="22784" y="8432"/>
                    <a:pt x="22850" y="6797"/>
                  </a:cubicBezTo>
                  <a:lnTo>
                    <a:pt x="22850" y="4462"/>
                  </a:lnTo>
                  <a:lnTo>
                    <a:pt x="22250" y="4462"/>
                  </a:lnTo>
                  <a:cubicBezTo>
                    <a:pt x="21583" y="3395"/>
                    <a:pt x="20649" y="2527"/>
                    <a:pt x="19548" y="1927"/>
                  </a:cubicBezTo>
                  <a:cubicBezTo>
                    <a:pt x="17313" y="643"/>
                    <a:pt x="14378" y="1"/>
                    <a:pt x="11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0"/>
            <p:cNvSpPr/>
            <p:nvPr/>
          </p:nvSpPr>
          <p:spPr>
            <a:xfrm>
              <a:off x="4674200" y="3412150"/>
              <a:ext cx="628800" cy="330475"/>
            </a:xfrm>
            <a:custGeom>
              <a:avLst/>
              <a:gdLst/>
              <a:ahLst/>
              <a:cxnLst/>
              <a:rect l="l" t="t" r="r" b="b"/>
              <a:pathLst>
                <a:path w="25152" h="13219" extrusionOk="0">
                  <a:moveTo>
                    <a:pt x="12580" y="1"/>
                  </a:moveTo>
                  <a:cubicBezTo>
                    <a:pt x="9649" y="1"/>
                    <a:pt x="6722" y="651"/>
                    <a:pt x="4504" y="1952"/>
                  </a:cubicBezTo>
                  <a:cubicBezTo>
                    <a:pt x="34" y="4521"/>
                    <a:pt x="1" y="8690"/>
                    <a:pt x="4504" y="11292"/>
                  </a:cubicBezTo>
                  <a:cubicBezTo>
                    <a:pt x="6739" y="12576"/>
                    <a:pt x="9666" y="13218"/>
                    <a:pt x="12593" y="13218"/>
                  </a:cubicBezTo>
                  <a:cubicBezTo>
                    <a:pt x="15520" y="13218"/>
                    <a:pt x="18447" y="12576"/>
                    <a:pt x="20682" y="11292"/>
                  </a:cubicBezTo>
                  <a:cubicBezTo>
                    <a:pt x="25152" y="8724"/>
                    <a:pt x="25118" y="4521"/>
                    <a:pt x="20682" y="1952"/>
                  </a:cubicBezTo>
                  <a:cubicBezTo>
                    <a:pt x="18447" y="651"/>
                    <a:pt x="15512" y="1"/>
                    <a:pt x="12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4799300" y="3475325"/>
              <a:ext cx="378625" cy="204750"/>
            </a:xfrm>
            <a:custGeom>
              <a:avLst/>
              <a:gdLst/>
              <a:ahLst/>
              <a:cxnLst/>
              <a:rect l="l" t="t" r="r" b="b"/>
              <a:pathLst>
                <a:path w="15145" h="8190" extrusionOk="0">
                  <a:moveTo>
                    <a:pt x="7572" y="0"/>
                  </a:moveTo>
                  <a:cubicBezTo>
                    <a:pt x="5779" y="0"/>
                    <a:pt x="3986" y="376"/>
                    <a:pt x="2302" y="1126"/>
                  </a:cubicBezTo>
                  <a:cubicBezTo>
                    <a:pt x="801" y="1893"/>
                    <a:pt x="0" y="2961"/>
                    <a:pt x="0" y="4095"/>
                  </a:cubicBezTo>
                  <a:cubicBezTo>
                    <a:pt x="0" y="5229"/>
                    <a:pt x="834" y="6297"/>
                    <a:pt x="2302" y="7064"/>
                  </a:cubicBezTo>
                  <a:cubicBezTo>
                    <a:pt x="3986" y="7814"/>
                    <a:pt x="5779" y="8190"/>
                    <a:pt x="7572" y="8190"/>
                  </a:cubicBezTo>
                  <a:cubicBezTo>
                    <a:pt x="9365" y="8190"/>
                    <a:pt x="11158" y="7814"/>
                    <a:pt x="12843" y="7064"/>
                  </a:cubicBezTo>
                  <a:cubicBezTo>
                    <a:pt x="14344" y="6297"/>
                    <a:pt x="15144" y="5229"/>
                    <a:pt x="15144" y="4095"/>
                  </a:cubicBezTo>
                  <a:cubicBezTo>
                    <a:pt x="15144" y="2961"/>
                    <a:pt x="14344" y="1893"/>
                    <a:pt x="12843" y="1126"/>
                  </a:cubicBezTo>
                  <a:cubicBezTo>
                    <a:pt x="11158" y="376"/>
                    <a:pt x="9365" y="0"/>
                    <a:pt x="7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4799300" y="3475325"/>
              <a:ext cx="378625" cy="204750"/>
            </a:xfrm>
            <a:custGeom>
              <a:avLst/>
              <a:gdLst/>
              <a:ahLst/>
              <a:cxnLst/>
              <a:rect l="l" t="t" r="r" b="b"/>
              <a:pathLst>
                <a:path w="15145" h="8190" extrusionOk="0">
                  <a:moveTo>
                    <a:pt x="7572" y="0"/>
                  </a:moveTo>
                  <a:cubicBezTo>
                    <a:pt x="5779" y="0"/>
                    <a:pt x="3986" y="376"/>
                    <a:pt x="2302" y="1126"/>
                  </a:cubicBezTo>
                  <a:cubicBezTo>
                    <a:pt x="801" y="1893"/>
                    <a:pt x="0" y="2961"/>
                    <a:pt x="0" y="4095"/>
                  </a:cubicBezTo>
                  <a:cubicBezTo>
                    <a:pt x="0" y="5229"/>
                    <a:pt x="834" y="6297"/>
                    <a:pt x="2302" y="7064"/>
                  </a:cubicBezTo>
                  <a:cubicBezTo>
                    <a:pt x="3986" y="7814"/>
                    <a:pt x="5779" y="8190"/>
                    <a:pt x="7572" y="8190"/>
                  </a:cubicBezTo>
                  <a:cubicBezTo>
                    <a:pt x="9365" y="8190"/>
                    <a:pt x="11158" y="7814"/>
                    <a:pt x="12843" y="7064"/>
                  </a:cubicBezTo>
                  <a:cubicBezTo>
                    <a:pt x="14344" y="6297"/>
                    <a:pt x="15144" y="5229"/>
                    <a:pt x="15144" y="4095"/>
                  </a:cubicBezTo>
                  <a:cubicBezTo>
                    <a:pt x="15144" y="2961"/>
                    <a:pt x="14344" y="1893"/>
                    <a:pt x="12843" y="1126"/>
                  </a:cubicBezTo>
                  <a:cubicBezTo>
                    <a:pt x="11158" y="376"/>
                    <a:pt x="9365" y="0"/>
                    <a:pt x="7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0"/>
            <p:cNvSpPr/>
            <p:nvPr/>
          </p:nvSpPr>
          <p:spPr>
            <a:xfrm>
              <a:off x="4808475" y="3485125"/>
              <a:ext cx="360275" cy="184325"/>
            </a:xfrm>
            <a:custGeom>
              <a:avLst/>
              <a:gdLst/>
              <a:ahLst/>
              <a:cxnLst/>
              <a:rect l="l" t="t" r="r" b="b"/>
              <a:pathLst>
                <a:path w="14411" h="7373" extrusionOk="0">
                  <a:moveTo>
                    <a:pt x="7205" y="0"/>
                  </a:moveTo>
                  <a:cubicBezTo>
                    <a:pt x="3236" y="0"/>
                    <a:pt x="0" y="1668"/>
                    <a:pt x="0" y="3703"/>
                  </a:cubicBezTo>
                  <a:cubicBezTo>
                    <a:pt x="0" y="5738"/>
                    <a:pt x="3236" y="7372"/>
                    <a:pt x="7205" y="7372"/>
                  </a:cubicBezTo>
                  <a:cubicBezTo>
                    <a:pt x="11175" y="7372"/>
                    <a:pt x="14410" y="5738"/>
                    <a:pt x="14410" y="3703"/>
                  </a:cubicBezTo>
                  <a:cubicBezTo>
                    <a:pt x="14410" y="1668"/>
                    <a:pt x="11175" y="0"/>
                    <a:pt x="72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0"/>
            <p:cNvSpPr/>
            <p:nvPr/>
          </p:nvSpPr>
          <p:spPr>
            <a:xfrm>
              <a:off x="4808475" y="3485125"/>
              <a:ext cx="360275" cy="184325"/>
            </a:xfrm>
            <a:custGeom>
              <a:avLst/>
              <a:gdLst/>
              <a:ahLst/>
              <a:cxnLst/>
              <a:rect l="l" t="t" r="r" b="b"/>
              <a:pathLst>
                <a:path w="14411" h="7373" extrusionOk="0">
                  <a:moveTo>
                    <a:pt x="7205" y="0"/>
                  </a:moveTo>
                  <a:cubicBezTo>
                    <a:pt x="3236" y="0"/>
                    <a:pt x="0" y="1668"/>
                    <a:pt x="0" y="3703"/>
                  </a:cubicBezTo>
                  <a:cubicBezTo>
                    <a:pt x="0" y="5738"/>
                    <a:pt x="3236" y="7372"/>
                    <a:pt x="7205" y="7372"/>
                  </a:cubicBezTo>
                  <a:cubicBezTo>
                    <a:pt x="11175" y="7372"/>
                    <a:pt x="14410" y="5738"/>
                    <a:pt x="14410" y="3703"/>
                  </a:cubicBezTo>
                  <a:cubicBezTo>
                    <a:pt x="14410" y="1668"/>
                    <a:pt x="11175" y="0"/>
                    <a:pt x="7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4808475" y="3485125"/>
              <a:ext cx="360275" cy="184325"/>
            </a:xfrm>
            <a:custGeom>
              <a:avLst/>
              <a:gdLst/>
              <a:ahLst/>
              <a:cxnLst/>
              <a:rect l="l" t="t" r="r" b="b"/>
              <a:pathLst>
                <a:path w="14411" h="7373" extrusionOk="0">
                  <a:moveTo>
                    <a:pt x="7205" y="0"/>
                  </a:moveTo>
                  <a:cubicBezTo>
                    <a:pt x="3236" y="0"/>
                    <a:pt x="0" y="1668"/>
                    <a:pt x="0" y="3703"/>
                  </a:cubicBezTo>
                  <a:cubicBezTo>
                    <a:pt x="0" y="5738"/>
                    <a:pt x="3236" y="7372"/>
                    <a:pt x="7205" y="7372"/>
                  </a:cubicBezTo>
                  <a:cubicBezTo>
                    <a:pt x="11175" y="7372"/>
                    <a:pt x="14410" y="5738"/>
                    <a:pt x="14410" y="3703"/>
                  </a:cubicBezTo>
                  <a:cubicBezTo>
                    <a:pt x="14410" y="1668"/>
                    <a:pt x="11175" y="0"/>
                    <a:pt x="72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4810125" y="3509925"/>
              <a:ext cx="356950" cy="159725"/>
            </a:xfrm>
            <a:custGeom>
              <a:avLst/>
              <a:gdLst/>
              <a:ahLst/>
              <a:cxnLst/>
              <a:rect l="l" t="t" r="r" b="b"/>
              <a:pathLst>
                <a:path w="14278" h="6389" extrusionOk="0">
                  <a:moveTo>
                    <a:pt x="7143" y="1"/>
                  </a:moveTo>
                  <a:cubicBezTo>
                    <a:pt x="5305" y="1"/>
                    <a:pt x="3470" y="359"/>
                    <a:pt x="2069" y="1077"/>
                  </a:cubicBezTo>
                  <a:cubicBezTo>
                    <a:pt x="901" y="1677"/>
                    <a:pt x="201" y="2411"/>
                    <a:pt x="1" y="3178"/>
                  </a:cubicBezTo>
                  <a:cubicBezTo>
                    <a:pt x="201" y="3979"/>
                    <a:pt x="901" y="4712"/>
                    <a:pt x="2069" y="5313"/>
                  </a:cubicBezTo>
                  <a:cubicBezTo>
                    <a:pt x="3470" y="6030"/>
                    <a:pt x="5305" y="6389"/>
                    <a:pt x="7143" y="6389"/>
                  </a:cubicBezTo>
                  <a:cubicBezTo>
                    <a:pt x="8982" y="6389"/>
                    <a:pt x="10825" y="6030"/>
                    <a:pt x="12243" y="5313"/>
                  </a:cubicBezTo>
                  <a:cubicBezTo>
                    <a:pt x="13377" y="4712"/>
                    <a:pt x="14077" y="3979"/>
                    <a:pt x="14278" y="3178"/>
                  </a:cubicBezTo>
                  <a:cubicBezTo>
                    <a:pt x="14077" y="2411"/>
                    <a:pt x="13377" y="1677"/>
                    <a:pt x="12243" y="1077"/>
                  </a:cubicBezTo>
                  <a:cubicBezTo>
                    <a:pt x="10825" y="359"/>
                    <a:pt x="8982" y="1"/>
                    <a:pt x="7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0"/>
            <p:cNvSpPr/>
            <p:nvPr/>
          </p:nvSpPr>
          <p:spPr>
            <a:xfrm>
              <a:off x="4810125" y="3509925"/>
              <a:ext cx="356950" cy="159725"/>
            </a:xfrm>
            <a:custGeom>
              <a:avLst/>
              <a:gdLst/>
              <a:ahLst/>
              <a:cxnLst/>
              <a:rect l="l" t="t" r="r" b="b"/>
              <a:pathLst>
                <a:path w="14278" h="6389" extrusionOk="0">
                  <a:moveTo>
                    <a:pt x="7143" y="1"/>
                  </a:moveTo>
                  <a:cubicBezTo>
                    <a:pt x="5305" y="1"/>
                    <a:pt x="3470" y="359"/>
                    <a:pt x="2069" y="1077"/>
                  </a:cubicBezTo>
                  <a:cubicBezTo>
                    <a:pt x="901" y="1677"/>
                    <a:pt x="201" y="2411"/>
                    <a:pt x="1" y="3178"/>
                  </a:cubicBezTo>
                  <a:cubicBezTo>
                    <a:pt x="201" y="3979"/>
                    <a:pt x="901" y="4712"/>
                    <a:pt x="2069" y="5313"/>
                  </a:cubicBezTo>
                  <a:cubicBezTo>
                    <a:pt x="3470" y="6030"/>
                    <a:pt x="5305" y="6389"/>
                    <a:pt x="7143" y="6389"/>
                  </a:cubicBezTo>
                  <a:cubicBezTo>
                    <a:pt x="8982" y="6389"/>
                    <a:pt x="10825" y="6030"/>
                    <a:pt x="12243" y="5313"/>
                  </a:cubicBezTo>
                  <a:cubicBezTo>
                    <a:pt x="13377" y="4712"/>
                    <a:pt x="14077" y="3979"/>
                    <a:pt x="14278" y="3178"/>
                  </a:cubicBezTo>
                  <a:cubicBezTo>
                    <a:pt x="14077" y="2411"/>
                    <a:pt x="13377" y="1677"/>
                    <a:pt x="12243" y="1077"/>
                  </a:cubicBezTo>
                  <a:cubicBezTo>
                    <a:pt x="10825" y="359"/>
                    <a:pt x="8982" y="1"/>
                    <a:pt x="7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p:nvPr/>
          </p:nvSpPr>
          <p:spPr>
            <a:xfrm>
              <a:off x="4980250" y="3513475"/>
              <a:ext cx="25050" cy="53400"/>
            </a:xfrm>
            <a:custGeom>
              <a:avLst/>
              <a:gdLst/>
              <a:ahLst/>
              <a:cxnLst/>
              <a:rect l="l" t="t" r="r" b="b"/>
              <a:pathLst>
                <a:path w="1002" h="2136" extrusionOk="0">
                  <a:moveTo>
                    <a:pt x="1001" y="1"/>
                  </a:moveTo>
                  <a:lnTo>
                    <a:pt x="1" y="1035"/>
                  </a:lnTo>
                  <a:lnTo>
                    <a:pt x="1" y="2135"/>
                  </a:lnTo>
                  <a:lnTo>
                    <a:pt x="668" y="1435"/>
                  </a:lnTo>
                  <a:lnTo>
                    <a:pt x="1001" y="1068"/>
                  </a:lnTo>
                  <a:lnTo>
                    <a:pt x="1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0"/>
            <p:cNvSpPr/>
            <p:nvPr/>
          </p:nvSpPr>
          <p:spPr>
            <a:xfrm>
              <a:off x="4980250" y="3513475"/>
              <a:ext cx="25050" cy="53400"/>
            </a:xfrm>
            <a:custGeom>
              <a:avLst/>
              <a:gdLst/>
              <a:ahLst/>
              <a:cxnLst/>
              <a:rect l="l" t="t" r="r" b="b"/>
              <a:pathLst>
                <a:path w="1002" h="2136" extrusionOk="0">
                  <a:moveTo>
                    <a:pt x="1001" y="1"/>
                  </a:moveTo>
                  <a:lnTo>
                    <a:pt x="1" y="1035"/>
                  </a:lnTo>
                  <a:lnTo>
                    <a:pt x="1" y="2135"/>
                  </a:lnTo>
                  <a:lnTo>
                    <a:pt x="668" y="1435"/>
                  </a:lnTo>
                  <a:lnTo>
                    <a:pt x="1001" y="1068"/>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a:off x="4931050" y="3537300"/>
              <a:ext cx="49225" cy="26025"/>
            </a:xfrm>
            <a:custGeom>
              <a:avLst/>
              <a:gdLst/>
              <a:ahLst/>
              <a:cxnLst/>
              <a:rect l="l" t="t" r="r" b="b"/>
              <a:pathLst>
                <a:path w="1969" h="1041" extrusionOk="0">
                  <a:moveTo>
                    <a:pt x="1374" y="1"/>
                  </a:moveTo>
                  <a:cubicBezTo>
                    <a:pt x="1052" y="1"/>
                    <a:pt x="735" y="97"/>
                    <a:pt x="468" y="282"/>
                  </a:cubicBezTo>
                  <a:cubicBezTo>
                    <a:pt x="1" y="549"/>
                    <a:pt x="34" y="782"/>
                    <a:pt x="301" y="916"/>
                  </a:cubicBezTo>
                  <a:cubicBezTo>
                    <a:pt x="367" y="949"/>
                    <a:pt x="434" y="982"/>
                    <a:pt x="501" y="1016"/>
                  </a:cubicBezTo>
                  <a:cubicBezTo>
                    <a:pt x="568" y="1032"/>
                    <a:pt x="643" y="1041"/>
                    <a:pt x="718" y="1041"/>
                  </a:cubicBezTo>
                  <a:cubicBezTo>
                    <a:pt x="793" y="1041"/>
                    <a:pt x="868" y="1032"/>
                    <a:pt x="935" y="1016"/>
                  </a:cubicBezTo>
                  <a:cubicBezTo>
                    <a:pt x="1268" y="949"/>
                    <a:pt x="1635" y="849"/>
                    <a:pt x="1969" y="715"/>
                  </a:cubicBezTo>
                  <a:lnTo>
                    <a:pt x="1969" y="115"/>
                  </a:lnTo>
                  <a:cubicBezTo>
                    <a:pt x="1776" y="38"/>
                    <a:pt x="1574" y="1"/>
                    <a:pt x="1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0"/>
            <p:cNvSpPr/>
            <p:nvPr/>
          </p:nvSpPr>
          <p:spPr>
            <a:xfrm>
              <a:off x="4931050" y="3537300"/>
              <a:ext cx="49225" cy="26025"/>
            </a:xfrm>
            <a:custGeom>
              <a:avLst/>
              <a:gdLst/>
              <a:ahLst/>
              <a:cxnLst/>
              <a:rect l="l" t="t" r="r" b="b"/>
              <a:pathLst>
                <a:path w="1969" h="1041" extrusionOk="0">
                  <a:moveTo>
                    <a:pt x="1374" y="1"/>
                  </a:moveTo>
                  <a:cubicBezTo>
                    <a:pt x="1052" y="1"/>
                    <a:pt x="735" y="97"/>
                    <a:pt x="468" y="282"/>
                  </a:cubicBezTo>
                  <a:cubicBezTo>
                    <a:pt x="1" y="549"/>
                    <a:pt x="34" y="782"/>
                    <a:pt x="301" y="916"/>
                  </a:cubicBezTo>
                  <a:cubicBezTo>
                    <a:pt x="367" y="949"/>
                    <a:pt x="434" y="982"/>
                    <a:pt x="501" y="1016"/>
                  </a:cubicBezTo>
                  <a:cubicBezTo>
                    <a:pt x="568" y="1032"/>
                    <a:pt x="643" y="1041"/>
                    <a:pt x="718" y="1041"/>
                  </a:cubicBezTo>
                  <a:cubicBezTo>
                    <a:pt x="793" y="1041"/>
                    <a:pt x="868" y="1032"/>
                    <a:pt x="935" y="1016"/>
                  </a:cubicBezTo>
                  <a:cubicBezTo>
                    <a:pt x="1268" y="949"/>
                    <a:pt x="1635" y="849"/>
                    <a:pt x="1969" y="715"/>
                  </a:cubicBezTo>
                  <a:lnTo>
                    <a:pt x="1969" y="115"/>
                  </a:lnTo>
                  <a:cubicBezTo>
                    <a:pt x="1776" y="38"/>
                    <a:pt x="1574" y="1"/>
                    <a:pt x="13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0"/>
            <p:cNvSpPr/>
            <p:nvPr/>
          </p:nvSpPr>
          <p:spPr>
            <a:xfrm>
              <a:off x="4877675" y="3521825"/>
              <a:ext cx="221850" cy="131775"/>
            </a:xfrm>
            <a:custGeom>
              <a:avLst/>
              <a:gdLst/>
              <a:ahLst/>
              <a:cxnLst/>
              <a:rect l="l" t="t" r="r" b="b"/>
              <a:pathLst>
                <a:path w="8874" h="5271" extrusionOk="0">
                  <a:moveTo>
                    <a:pt x="1" y="0"/>
                  </a:moveTo>
                  <a:lnTo>
                    <a:pt x="1" y="934"/>
                  </a:lnTo>
                  <a:lnTo>
                    <a:pt x="296" y="1098"/>
                  </a:lnTo>
                  <a:lnTo>
                    <a:pt x="296" y="1098"/>
                  </a:lnTo>
                  <a:cubicBezTo>
                    <a:pt x="402" y="844"/>
                    <a:pt x="588" y="635"/>
                    <a:pt x="835" y="500"/>
                  </a:cubicBezTo>
                  <a:lnTo>
                    <a:pt x="1" y="0"/>
                  </a:lnTo>
                  <a:close/>
                  <a:moveTo>
                    <a:pt x="296" y="1098"/>
                  </a:moveTo>
                  <a:lnTo>
                    <a:pt x="296" y="1098"/>
                  </a:lnTo>
                  <a:cubicBezTo>
                    <a:pt x="244" y="1223"/>
                    <a:pt x="212" y="1359"/>
                    <a:pt x="201" y="1501"/>
                  </a:cubicBezTo>
                  <a:lnTo>
                    <a:pt x="301" y="1101"/>
                  </a:lnTo>
                  <a:lnTo>
                    <a:pt x="296" y="1098"/>
                  </a:lnTo>
                  <a:close/>
                  <a:moveTo>
                    <a:pt x="201" y="1501"/>
                  </a:moveTo>
                  <a:lnTo>
                    <a:pt x="201" y="2368"/>
                  </a:lnTo>
                  <a:cubicBezTo>
                    <a:pt x="201" y="2735"/>
                    <a:pt x="434" y="3036"/>
                    <a:pt x="968" y="3336"/>
                  </a:cubicBezTo>
                  <a:cubicBezTo>
                    <a:pt x="1467" y="3618"/>
                    <a:pt x="2036" y="3759"/>
                    <a:pt x="2611" y="3759"/>
                  </a:cubicBezTo>
                  <a:cubicBezTo>
                    <a:pt x="2921" y="3759"/>
                    <a:pt x="3233" y="3718"/>
                    <a:pt x="3537" y="3636"/>
                  </a:cubicBezTo>
                  <a:lnTo>
                    <a:pt x="4039" y="3518"/>
                  </a:lnTo>
                  <a:lnTo>
                    <a:pt x="4039" y="3518"/>
                  </a:lnTo>
                  <a:lnTo>
                    <a:pt x="4604" y="2936"/>
                  </a:lnTo>
                  <a:cubicBezTo>
                    <a:pt x="4833" y="3021"/>
                    <a:pt x="5074" y="3064"/>
                    <a:pt x="5314" y="3064"/>
                  </a:cubicBezTo>
                  <a:cubicBezTo>
                    <a:pt x="5634" y="3064"/>
                    <a:pt x="5953" y="2988"/>
                    <a:pt x="6238" y="2835"/>
                  </a:cubicBezTo>
                  <a:cubicBezTo>
                    <a:pt x="6605" y="2602"/>
                    <a:pt x="6739" y="2368"/>
                    <a:pt x="6372" y="2168"/>
                  </a:cubicBezTo>
                  <a:cubicBezTo>
                    <a:pt x="6232" y="2089"/>
                    <a:pt x="6080" y="2057"/>
                    <a:pt x="5915" y="2057"/>
                  </a:cubicBezTo>
                  <a:cubicBezTo>
                    <a:pt x="5453" y="2057"/>
                    <a:pt x="4892" y="2314"/>
                    <a:pt x="4204" y="2535"/>
                  </a:cubicBezTo>
                  <a:cubicBezTo>
                    <a:pt x="3651" y="2696"/>
                    <a:pt x="3079" y="2837"/>
                    <a:pt x="2493" y="2837"/>
                  </a:cubicBezTo>
                  <a:cubicBezTo>
                    <a:pt x="1983" y="2837"/>
                    <a:pt x="1462" y="2730"/>
                    <a:pt x="935" y="2435"/>
                  </a:cubicBezTo>
                  <a:cubicBezTo>
                    <a:pt x="434" y="2135"/>
                    <a:pt x="201" y="1801"/>
                    <a:pt x="201" y="1501"/>
                  </a:cubicBezTo>
                  <a:close/>
                  <a:moveTo>
                    <a:pt x="4104" y="3503"/>
                  </a:moveTo>
                  <a:lnTo>
                    <a:pt x="4039" y="3518"/>
                  </a:lnTo>
                  <a:lnTo>
                    <a:pt x="4039" y="3518"/>
                  </a:lnTo>
                  <a:lnTo>
                    <a:pt x="3537" y="4036"/>
                  </a:lnTo>
                  <a:cubicBezTo>
                    <a:pt x="3548" y="4040"/>
                    <a:pt x="3559" y="4044"/>
                    <a:pt x="3570" y="4047"/>
                  </a:cubicBezTo>
                  <a:lnTo>
                    <a:pt x="3570" y="4047"/>
                  </a:lnTo>
                  <a:lnTo>
                    <a:pt x="3570" y="4036"/>
                  </a:lnTo>
                  <a:lnTo>
                    <a:pt x="4104" y="3503"/>
                  </a:lnTo>
                  <a:close/>
                  <a:moveTo>
                    <a:pt x="8874" y="3703"/>
                  </a:moveTo>
                  <a:lnTo>
                    <a:pt x="7673" y="4370"/>
                  </a:lnTo>
                  <a:lnTo>
                    <a:pt x="6839" y="3870"/>
                  </a:lnTo>
                  <a:cubicBezTo>
                    <a:pt x="6261" y="4147"/>
                    <a:pt x="5618" y="4280"/>
                    <a:pt x="4979" y="4280"/>
                  </a:cubicBezTo>
                  <a:cubicBezTo>
                    <a:pt x="4696" y="4280"/>
                    <a:pt x="4413" y="4254"/>
                    <a:pt x="4137" y="4203"/>
                  </a:cubicBezTo>
                  <a:cubicBezTo>
                    <a:pt x="3948" y="4172"/>
                    <a:pt x="3759" y="4110"/>
                    <a:pt x="3570" y="4047"/>
                  </a:cubicBezTo>
                  <a:lnTo>
                    <a:pt x="3570" y="4047"/>
                  </a:lnTo>
                  <a:lnTo>
                    <a:pt x="3570" y="4937"/>
                  </a:lnTo>
                  <a:cubicBezTo>
                    <a:pt x="4042" y="5099"/>
                    <a:pt x="4540" y="5183"/>
                    <a:pt x="5038" y="5183"/>
                  </a:cubicBezTo>
                  <a:cubicBezTo>
                    <a:pt x="5666" y="5183"/>
                    <a:pt x="6295" y="5049"/>
                    <a:pt x="6872" y="4770"/>
                  </a:cubicBezTo>
                  <a:lnTo>
                    <a:pt x="7706" y="5271"/>
                  </a:lnTo>
                  <a:lnTo>
                    <a:pt x="8874" y="4603"/>
                  </a:lnTo>
                  <a:lnTo>
                    <a:pt x="8874" y="37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a:off x="4882675" y="3549325"/>
              <a:ext cx="216025" cy="104275"/>
            </a:xfrm>
            <a:custGeom>
              <a:avLst/>
              <a:gdLst/>
              <a:ahLst/>
              <a:cxnLst/>
              <a:rect l="l" t="t" r="r" b="b"/>
              <a:pathLst>
                <a:path w="8641" h="4171" extrusionOk="0">
                  <a:moveTo>
                    <a:pt x="101" y="1"/>
                  </a:moveTo>
                  <a:lnTo>
                    <a:pt x="1" y="401"/>
                  </a:lnTo>
                  <a:lnTo>
                    <a:pt x="1" y="1268"/>
                  </a:lnTo>
                  <a:cubicBezTo>
                    <a:pt x="1" y="1635"/>
                    <a:pt x="234" y="1936"/>
                    <a:pt x="768" y="2236"/>
                  </a:cubicBezTo>
                  <a:cubicBezTo>
                    <a:pt x="1267" y="2518"/>
                    <a:pt x="1836" y="2659"/>
                    <a:pt x="2411" y="2659"/>
                  </a:cubicBezTo>
                  <a:cubicBezTo>
                    <a:pt x="2721" y="2659"/>
                    <a:pt x="3033" y="2618"/>
                    <a:pt x="3337" y="2536"/>
                  </a:cubicBezTo>
                  <a:lnTo>
                    <a:pt x="3870" y="2403"/>
                  </a:lnTo>
                  <a:lnTo>
                    <a:pt x="4437" y="1836"/>
                  </a:lnTo>
                  <a:cubicBezTo>
                    <a:pt x="4666" y="1921"/>
                    <a:pt x="4907" y="1964"/>
                    <a:pt x="5147" y="1964"/>
                  </a:cubicBezTo>
                  <a:cubicBezTo>
                    <a:pt x="5467" y="1964"/>
                    <a:pt x="5786" y="1888"/>
                    <a:pt x="6072" y="1735"/>
                  </a:cubicBezTo>
                  <a:cubicBezTo>
                    <a:pt x="6439" y="1502"/>
                    <a:pt x="6572" y="1268"/>
                    <a:pt x="6205" y="1068"/>
                  </a:cubicBezTo>
                  <a:cubicBezTo>
                    <a:pt x="6065" y="989"/>
                    <a:pt x="5913" y="957"/>
                    <a:pt x="5748" y="957"/>
                  </a:cubicBezTo>
                  <a:cubicBezTo>
                    <a:pt x="5287" y="957"/>
                    <a:pt x="4725" y="1214"/>
                    <a:pt x="4037" y="1435"/>
                  </a:cubicBezTo>
                  <a:cubicBezTo>
                    <a:pt x="3484" y="1596"/>
                    <a:pt x="2912" y="1737"/>
                    <a:pt x="2326" y="1737"/>
                  </a:cubicBezTo>
                  <a:cubicBezTo>
                    <a:pt x="1816" y="1737"/>
                    <a:pt x="1296" y="1630"/>
                    <a:pt x="768" y="1335"/>
                  </a:cubicBezTo>
                  <a:cubicBezTo>
                    <a:pt x="268" y="1035"/>
                    <a:pt x="34" y="735"/>
                    <a:pt x="34" y="401"/>
                  </a:cubicBezTo>
                  <a:lnTo>
                    <a:pt x="101" y="1"/>
                  </a:lnTo>
                  <a:close/>
                  <a:moveTo>
                    <a:pt x="8640" y="2603"/>
                  </a:moveTo>
                  <a:lnTo>
                    <a:pt x="7473" y="3270"/>
                  </a:lnTo>
                  <a:lnTo>
                    <a:pt x="6639" y="2770"/>
                  </a:lnTo>
                  <a:cubicBezTo>
                    <a:pt x="6061" y="3047"/>
                    <a:pt x="5418" y="3180"/>
                    <a:pt x="4779" y="3180"/>
                  </a:cubicBezTo>
                  <a:cubicBezTo>
                    <a:pt x="4496" y="3180"/>
                    <a:pt x="4213" y="3154"/>
                    <a:pt x="3937" y="3103"/>
                  </a:cubicBezTo>
                  <a:cubicBezTo>
                    <a:pt x="3737" y="3070"/>
                    <a:pt x="3537" y="3003"/>
                    <a:pt x="3337" y="2936"/>
                  </a:cubicBezTo>
                  <a:lnTo>
                    <a:pt x="3337" y="3837"/>
                  </a:lnTo>
                  <a:cubicBezTo>
                    <a:pt x="3808" y="3999"/>
                    <a:pt x="4306" y="4083"/>
                    <a:pt x="4804" y="4083"/>
                  </a:cubicBezTo>
                  <a:cubicBezTo>
                    <a:pt x="5433" y="4083"/>
                    <a:pt x="6062" y="3949"/>
                    <a:pt x="6639" y="3670"/>
                  </a:cubicBezTo>
                  <a:lnTo>
                    <a:pt x="7473" y="4171"/>
                  </a:lnTo>
                  <a:lnTo>
                    <a:pt x="8640" y="3503"/>
                  </a:lnTo>
                  <a:lnTo>
                    <a:pt x="8640" y="260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4877675" y="3522650"/>
              <a:ext cx="21700" cy="27550"/>
            </a:xfrm>
            <a:custGeom>
              <a:avLst/>
              <a:gdLst/>
              <a:ahLst/>
              <a:cxnLst/>
              <a:rect l="l" t="t" r="r" b="b"/>
              <a:pathLst>
                <a:path w="868" h="1102" extrusionOk="0">
                  <a:moveTo>
                    <a:pt x="1" y="0"/>
                  </a:moveTo>
                  <a:lnTo>
                    <a:pt x="1" y="901"/>
                  </a:lnTo>
                  <a:lnTo>
                    <a:pt x="301" y="1101"/>
                  </a:lnTo>
                  <a:cubicBezTo>
                    <a:pt x="468" y="834"/>
                    <a:pt x="634" y="634"/>
                    <a:pt x="868" y="467"/>
                  </a:cubicBez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5077825" y="3579350"/>
              <a:ext cx="16700" cy="30875"/>
            </a:xfrm>
            <a:custGeom>
              <a:avLst/>
              <a:gdLst/>
              <a:ahLst/>
              <a:cxnLst/>
              <a:rect l="l" t="t" r="r" b="b"/>
              <a:pathLst>
                <a:path w="668" h="1235" extrusionOk="0">
                  <a:moveTo>
                    <a:pt x="668" y="1"/>
                  </a:moveTo>
                  <a:cubicBezTo>
                    <a:pt x="601" y="401"/>
                    <a:pt x="367" y="735"/>
                    <a:pt x="0" y="901"/>
                  </a:cubicBezTo>
                  <a:lnTo>
                    <a:pt x="601" y="1235"/>
                  </a:lnTo>
                  <a:cubicBezTo>
                    <a:pt x="634" y="1102"/>
                    <a:pt x="668" y="935"/>
                    <a:pt x="668" y="801"/>
                  </a:cubicBezTo>
                  <a:cubicBezTo>
                    <a:pt x="668" y="768"/>
                    <a:pt x="668" y="268"/>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5077825" y="3579350"/>
              <a:ext cx="16700" cy="30875"/>
            </a:xfrm>
            <a:custGeom>
              <a:avLst/>
              <a:gdLst/>
              <a:ahLst/>
              <a:cxnLst/>
              <a:rect l="l" t="t" r="r" b="b"/>
              <a:pathLst>
                <a:path w="668" h="1235" extrusionOk="0">
                  <a:moveTo>
                    <a:pt x="668" y="1"/>
                  </a:moveTo>
                  <a:cubicBezTo>
                    <a:pt x="601" y="401"/>
                    <a:pt x="367" y="735"/>
                    <a:pt x="0" y="901"/>
                  </a:cubicBezTo>
                  <a:lnTo>
                    <a:pt x="601" y="1235"/>
                  </a:lnTo>
                  <a:cubicBezTo>
                    <a:pt x="634" y="1102"/>
                    <a:pt x="668" y="935"/>
                    <a:pt x="668" y="801"/>
                  </a:cubicBezTo>
                  <a:cubicBezTo>
                    <a:pt x="668" y="768"/>
                    <a:pt x="668" y="268"/>
                    <a:pt x="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0"/>
            <p:cNvSpPr/>
            <p:nvPr/>
          </p:nvSpPr>
          <p:spPr>
            <a:xfrm>
              <a:off x="4877675" y="3504300"/>
              <a:ext cx="221850" cy="125125"/>
            </a:xfrm>
            <a:custGeom>
              <a:avLst/>
              <a:gdLst/>
              <a:ahLst/>
              <a:cxnLst/>
              <a:rect l="l" t="t" r="r" b="b"/>
              <a:pathLst>
                <a:path w="8874" h="5005" extrusionOk="0">
                  <a:moveTo>
                    <a:pt x="1168" y="1"/>
                  </a:moveTo>
                  <a:lnTo>
                    <a:pt x="1" y="701"/>
                  </a:lnTo>
                  <a:lnTo>
                    <a:pt x="868" y="1168"/>
                  </a:lnTo>
                  <a:cubicBezTo>
                    <a:pt x="501" y="1402"/>
                    <a:pt x="268" y="1735"/>
                    <a:pt x="234" y="2169"/>
                  </a:cubicBezTo>
                  <a:cubicBezTo>
                    <a:pt x="234" y="2469"/>
                    <a:pt x="468" y="2803"/>
                    <a:pt x="968" y="3103"/>
                  </a:cubicBezTo>
                  <a:cubicBezTo>
                    <a:pt x="1506" y="3404"/>
                    <a:pt x="2037" y="3517"/>
                    <a:pt x="2557" y="3517"/>
                  </a:cubicBezTo>
                  <a:cubicBezTo>
                    <a:pt x="3132" y="3517"/>
                    <a:pt x="3694" y="3378"/>
                    <a:pt x="4237" y="3203"/>
                  </a:cubicBezTo>
                  <a:cubicBezTo>
                    <a:pt x="4925" y="2982"/>
                    <a:pt x="5487" y="2724"/>
                    <a:pt x="5948" y="2724"/>
                  </a:cubicBezTo>
                  <a:cubicBezTo>
                    <a:pt x="6113" y="2724"/>
                    <a:pt x="6265" y="2757"/>
                    <a:pt x="6405" y="2836"/>
                  </a:cubicBezTo>
                  <a:cubicBezTo>
                    <a:pt x="6772" y="3036"/>
                    <a:pt x="6639" y="3270"/>
                    <a:pt x="6272" y="3503"/>
                  </a:cubicBezTo>
                  <a:cubicBezTo>
                    <a:pt x="5986" y="3656"/>
                    <a:pt x="5667" y="3732"/>
                    <a:pt x="5347" y="3732"/>
                  </a:cubicBezTo>
                  <a:cubicBezTo>
                    <a:pt x="5107" y="3732"/>
                    <a:pt x="4866" y="3689"/>
                    <a:pt x="4637" y="3603"/>
                  </a:cubicBezTo>
                  <a:lnTo>
                    <a:pt x="3570" y="4671"/>
                  </a:lnTo>
                  <a:cubicBezTo>
                    <a:pt x="3770" y="4737"/>
                    <a:pt x="3970" y="4804"/>
                    <a:pt x="4170" y="4837"/>
                  </a:cubicBezTo>
                  <a:cubicBezTo>
                    <a:pt x="4504" y="4937"/>
                    <a:pt x="4871" y="4937"/>
                    <a:pt x="5204" y="4937"/>
                  </a:cubicBezTo>
                  <a:cubicBezTo>
                    <a:pt x="5805" y="4904"/>
                    <a:pt x="6339" y="4737"/>
                    <a:pt x="6872" y="4504"/>
                  </a:cubicBezTo>
                  <a:lnTo>
                    <a:pt x="7706" y="5004"/>
                  </a:lnTo>
                  <a:lnTo>
                    <a:pt x="8874" y="4337"/>
                  </a:lnTo>
                  <a:lnTo>
                    <a:pt x="8674" y="4304"/>
                  </a:lnTo>
                  <a:lnTo>
                    <a:pt x="8006" y="3903"/>
                  </a:lnTo>
                  <a:cubicBezTo>
                    <a:pt x="8407" y="3737"/>
                    <a:pt x="8674" y="3336"/>
                    <a:pt x="8674" y="2903"/>
                  </a:cubicBezTo>
                  <a:lnTo>
                    <a:pt x="8674" y="2803"/>
                  </a:lnTo>
                  <a:cubicBezTo>
                    <a:pt x="8573" y="2402"/>
                    <a:pt x="8307" y="2069"/>
                    <a:pt x="7940" y="1902"/>
                  </a:cubicBezTo>
                  <a:cubicBezTo>
                    <a:pt x="7473" y="1635"/>
                    <a:pt x="6939" y="1502"/>
                    <a:pt x="6405" y="1502"/>
                  </a:cubicBezTo>
                  <a:lnTo>
                    <a:pt x="5838" y="1502"/>
                  </a:lnTo>
                  <a:cubicBezTo>
                    <a:pt x="5605" y="1535"/>
                    <a:pt x="5338" y="1568"/>
                    <a:pt x="5104" y="1668"/>
                  </a:cubicBezTo>
                  <a:cubicBezTo>
                    <a:pt x="5004" y="1668"/>
                    <a:pt x="4871" y="1702"/>
                    <a:pt x="4771" y="1769"/>
                  </a:cubicBezTo>
                  <a:lnTo>
                    <a:pt x="4270" y="1902"/>
                  </a:lnTo>
                  <a:lnTo>
                    <a:pt x="4104" y="1969"/>
                  </a:lnTo>
                  <a:cubicBezTo>
                    <a:pt x="3770" y="2102"/>
                    <a:pt x="3436" y="2202"/>
                    <a:pt x="3070" y="2269"/>
                  </a:cubicBezTo>
                  <a:cubicBezTo>
                    <a:pt x="3003" y="2286"/>
                    <a:pt x="2928" y="2294"/>
                    <a:pt x="2853" y="2294"/>
                  </a:cubicBezTo>
                  <a:cubicBezTo>
                    <a:pt x="2778" y="2294"/>
                    <a:pt x="2703" y="2286"/>
                    <a:pt x="2636" y="2269"/>
                  </a:cubicBezTo>
                  <a:cubicBezTo>
                    <a:pt x="2569" y="2236"/>
                    <a:pt x="2502" y="2202"/>
                    <a:pt x="2436" y="2169"/>
                  </a:cubicBezTo>
                  <a:cubicBezTo>
                    <a:pt x="2169" y="2035"/>
                    <a:pt x="2136" y="1802"/>
                    <a:pt x="2603" y="1535"/>
                  </a:cubicBezTo>
                  <a:cubicBezTo>
                    <a:pt x="2887" y="1352"/>
                    <a:pt x="3196" y="1268"/>
                    <a:pt x="3507" y="1268"/>
                  </a:cubicBezTo>
                  <a:cubicBezTo>
                    <a:pt x="3707" y="1268"/>
                    <a:pt x="3908" y="1303"/>
                    <a:pt x="4104" y="1368"/>
                  </a:cubicBezTo>
                  <a:lnTo>
                    <a:pt x="5104" y="334"/>
                  </a:lnTo>
                  <a:cubicBezTo>
                    <a:pt x="4680" y="193"/>
                    <a:pt x="4237" y="123"/>
                    <a:pt x="3795" y="123"/>
                  </a:cubicBezTo>
                  <a:cubicBezTo>
                    <a:pt x="3194" y="123"/>
                    <a:pt x="2593" y="251"/>
                    <a:pt x="2035" y="501"/>
                  </a:cubicBezTo>
                  <a:lnTo>
                    <a:pt x="1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0"/>
            <p:cNvSpPr/>
            <p:nvPr/>
          </p:nvSpPr>
          <p:spPr>
            <a:xfrm>
              <a:off x="5049475" y="3618550"/>
              <a:ext cx="20875" cy="35050"/>
            </a:xfrm>
            <a:custGeom>
              <a:avLst/>
              <a:gdLst/>
              <a:ahLst/>
              <a:cxnLst/>
              <a:rect l="l" t="t" r="r" b="b"/>
              <a:pathLst>
                <a:path w="835" h="1402" extrusionOk="0">
                  <a:moveTo>
                    <a:pt x="0" y="1"/>
                  </a:moveTo>
                  <a:lnTo>
                    <a:pt x="0" y="901"/>
                  </a:lnTo>
                  <a:lnTo>
                    <a:pt x="834" y="1402"/>
                  </a:lnTo>
                  <a:lnTo>
                    <a:pt x="834" y="5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a:off x="5049475" y="3618550"/>
              <a:ext cx="20875" cy="35050"/>
            </a:xfrm>
            <a:custGeom>
              <a:avLst/>
              <a:gdLst/>
              <a:ahLst/>
              <a:cxnLst/>
              <a:rect l="l" t="t" r="r" b="b"/>
              <a:pathLst>
                <a:path w="835" h="1402" extrusionOk="0">
                  <a:moveTo>
                    <a:pt x="0" y="1"/>
                  </a:moveTo>
                  <a:lnTo>
                    <a:pt x="0" y="901"/>
                  </a:lnTo>
                  <a:lnTo>
                    <a:pt x="834" y="1402"/>
                  </a:lnTo>
                  <a:lnTo>
                    <a:pt x="834" y="5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4877675" y="3505975"/>
              <a:ext cx="50900" cy="16700"/>
            </a:xfrm>
            <a:custGeom>
              <a:avLst/>
              <a:gdLst/>
              <a:ahLst/>
              <a:cxnLst/>
              <a:rect l="l" t="t" r="r" b="b"/>
              <a:pathLst>
                <a:path w="2036" h="668" extrusionOk="0">
                  <a:moveTo>
                    <a:pt x="1168" y="0"/>
                  </a:moveTo>
                  <a:lnTo>
                    <a:pt x="1" y="667"/>
                  </a:lnTo>
                  <a:lnTo>
                    <a:pt x="1168" y="134"/>
                  </a:lnTo>
                  <a:lnTo>
                    <a:pt x="2035" y="467"/>
                  </a:lnTo>
                  <a:lnTo>
                    <a:pt x="1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4942725" y="3513475"/>
              <a:ext cx="62575" cy="30050"/>
            </a:xfrm>
            <a:custGeom>
              <a:avLst/>
              <a:gdLst/>
              <a:ahLst/>
              <a:cxnLst/>
              <a:rect l="l" t="t" r="r" b="b"/>
              <a:pathLst>
                <a:path w="2503" h="1202" extrusionOk="0">
                  <a:moveTo>
                    <a:pt x="2502" y="1"/>
                  </a:moveTo>
                  <a:lnTo>
                    <a:pt x="1502" y="935"/>
                  </a:lnTo>
                  <a:cubicBezTo>
                    <a:pt x="1331" y="881"/>
                    <a:pt x="1161" y="855"/>
                    <a:pt x="994" y="855"/>
                  </a:cubicBezTo>
                  <a:cubicBezTo>
                    <a:pt x="638" y="855"/>
                    <a:pt x="296" y="974"/>
                    <a:pt x="1" y="1201"/>
                  </a:cubicBezTo>
                  <a:cubicBezTo>
                    <a:pt x="265" y="1019"/>
                    <a:pt x="578" y="935"/>
                    <a:pt x="896" y="935"/>
                  </a:cubicBezTo>
                  <a:cubicBezTo>
                    <a:pt x="1100" y="935"/>
                    <a:pt x="1306" y="969"/>
                    <a:pt x="1502" y="1035"/>
                  </a:cubicBezTo>
                  <a:lnTo>
                    <a:pt x="25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4966075" y="3595200"/>
              <a:ext cx="41725" cy="33700"/>
            </a:xfrm>
            <a:custGeom>
              <a:avLst/>
              <a:gdLst/>
              <a:ahLst/>
              <a:cxnLst/>
              <a:rect l="l" t="t" r="r" b="b"/>
              <a:pathLst>
                <a:path w="1669" h="1348" extrusionOk="0">
                  <a:moveTo>
                    <a:pt x="1101" y="1"/>
                  </a:moveTo>
                  <a:lnTo>
                    <a:pt x="1" y="1101"/>
                  </a:lnTo>
                  <a:cubicBezTo>
                    <a:pt x="201" y="1168"/>
                    <a:pt x="401" y="1235"/>
                    <a:pt x="601" y="1268"/>
                  </a:cubicBezTo>
                  <a:cubicBezTo>
                    <a:pt x="845" y="1317"/>
                    <a:pt x="1107" y="1348"/>
                    <a:pt x="1374" y="1348"/>
                  </a:cubicBezTo>
                  <a:cubicBezTo>
                    <a:pt x="1472" y="1348"/>
                    <a:pt x="1570" y="1344"/>
                    <a:pt x="1668" y="1335"/>
                  </a:cubicBezTo>
                  <a:cubicBezTo>
                    <a:pt x="1135" y="1335"/>
                    <a:pt x="634" y="1235"/>
                    <a:pt x="167" y="1035"/>
                  </a:cubicBezTo>
                  <a:lnTo>
                    <a:pt x="11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5049475" y="3614375"/>
              <a:ext cx="50050" cy="16700"/>
            </a:xfrm>
            <a:custGeom>
              <a:avLst/>
              <a:gdLst/>
              <a:ahLst/>
              <a:cxnLst/>
              <a:rect l="l" t="t" r="r" b="b"/>
              <a:pathLst>
                <a:path w="2002" h="668" extrusionOk="0">
                  <a:moveTo>
                    <a:pt x="2002" y="1"/>
                  </a:moveTo>
                  <a:lnTo>
                    <a:pt x="834" y="568"/>
                  </a:lnTo>
                  <a:lnTo>
                    <a:pt x="0" y="168"/>
                  </a:lnTo>
                  <a:lnTo>
                    <a:pt x="834" y="668"/>
                  </a:lnTo>
                  <a:lnTo>
                    <a:pt x="2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4715075" y="3425075"/>
              <a:ext cx="273550" cy="152650"/>
            </a:xfrm>
            <a:custGeom>
              <a:avLst/>
              <a:gdLst/>
              <a:ahLst/>
              <a:cxnLst/>
              <a:rect l="l" t="t" r="r" b="b"/>
              <a:pathLst>
                <a:path w="10942" h="6106" extrusionOk="0">
                  <a:moveTo>
                    <a:pt x="10941" y="1"/>
                  </a:moveTo>
                  <a:cubicBezTo>
                    <a:pt x="7972" y="1"/>
                    <a:pt x="5170" y="634"/>
                    <a:pt x="3102" y="1869"/>
                  </a:cubicBezTo>
                  <a:cubicBezTo>
                    <a:pt x="1101" y="3003"/>
                    <a:pt x="0" y="4504"/>
                    <a:pt x="0" y="6105"/>
                  </a:cubicBezTo>
                  <a:cubicBezTo>
                    <a:pt x="0" y="6105"/>
                    <a:pt x="100" y="3870"/>
                    <a:pt x="3202" y="2002"/>
                  </a:cubicBezTo>
                  <a:cubicBezTo>
                    <a:pt x="6204" y="167"/>
                    <a:pt x="10941" y="1"/>
                    <a:pt x="10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4966075" y="3558500"/>
              <a:ext cx="318550" cy="183925"/>
            </a:xfrm>
            <a:custGeom>
              <a:avLst/>
              <a:gdLst/>
              <a:ahLst/>
              <a:cxnLst/>
              <a:rect l="l" t="t" r="r" b="b"/>
              <a:pathLst>
                <a:path w="12742" h="7357" extrusionOk="0">
                  <a:moveTo>
                    <a:pt x="12243" y="1"/>
                  </a:moveTo>
                  <a:cubicBezTo>
                    <a:pt x="12243" y="3"/>
                    <a:pt x="12742" y="3137"/>
                    <a:pt x="8773" y="5305"/>
                  </a:cubicBezTo>
                  <a:cubicBezTo>
                    <a:pt x="5175" y="7256"/>
                    <a:pt x="823" y="7340"/>
                    <a:pt x="104" y="7340"/>
                  </a:cubicBezTo>
                  <a:cubicBezTo>
                    <a:pt x="36" y="7340"/>
                    <a:pt x="1" y="7339"/>
                    <a:pt x="1" y="7339"/>
                  </a:cubicBezTo>
                  <a:lnTo>
                    <a:pt x="1" y="7339"/>
                  </a:lnTo>
                  <a:cubicBezTo>
                    <a:pt x="279" y="7351"/>
                    <a:pt x="558" y="7357"/>
                    <a:pt x="838" y="7357"/>
                  </a:cubicBezTo>
                  <a:cubicBezTo>
                    <a:pt x="3771" y="7357"/>
                    <a:pt x="6720" y="6717"/>
                    <a:pt x="8974" y="5438"/>
                  </a:cubicBezTo>
                  <a:cubicBezTo>
                    <a:pt x="11542" y="3970"/>
                    <a:pt x="12610" y="1969"/>
                    <a:pt x="12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4739250" y="3465950"/>
              <a:ext cx="107600" cy="110925"/>
            </a:xfrm>
            <a:custGeom>
              <a:avLst/>
              <a:gdLst/>
              <a:ahLst/>
              <a:cxnLst/>
              <a:rect l="l" t="t" r="r" b="b"/>
              <a:pathLst>
                <a:path w="4304" h="4437" extrusionOk="0">
                  <a:moveTo>
                    <a:pt x="2569" y="0"/>
                  </a:moveTo>
                  <a:cubicBezTo>
                    <a:pt x="2435" y="67"/>
                    <a:pt x="2269" y="167"/>
                    <a:pt x="2169" y="234"/>
                  </a:cubicBezTo>
                  <a:cubicBezTo>
                    <a:pt x="1335" y="701"/>
                    <a:pt x="601" y="1301"/>
                    <a:pt x="0" y="2035"/>
                  </a:cubicBezTo>
                  <a:lnTo>
                    <a:pt x="2402" y="4437"/>
                  </a:lnTo>
                  <a:cubicBezTo>
                    <a:pt x="2402" y="4303"/>
                    <a:pt x="2402" y="4170"/>
                    <a:pt x="2435" y="4036"/>
                  </a:cubicBezTo>
                  <a:cubicBezTo>
                    <a:pt x="2435" y="4003"/>
                    <a:pt x="2469" y="3970"/>
                    <a:pt x="2469" y="3936"/>
                  </a:cubicBezTo>
                  <a:cubicBezTo>
                    <a:pt x="2502" y="3836"/>
                    <a:pt x="2502" y="3736"/>
                    <a:pt x="2536" y="3669"/>
                  </a:cubicBezTo>
                  <a:cubicBezTo>
                    <a:pt x="2536" y="3603"/>
                    <a:pt x="2602" y="3569"/>
                    <a:pt x="2602" y="3503"/>
                  </a:cubicBezTo>
                  <a:cubicBezTo>
                    <a:pt x="2636" y="3469"/>
                    <a:pt x="2669" y="3336"/>
                    <a:pt x="2702" y="3269"/>
                  </a:cubicBezTo>
                  <a:cubicBezTo>
                    <a:pt x="2769" y="3202"/>
                    <a:pt x="2769" y="3169"/>
                    <a:pt x="2802" y="3136"/>
                  </a:cubicBezTo>
                  <a:cubicBezTo>
                    <a:pt x="2836" y="3069"/>
                    <a:pt x="2902" y="2969"/>
                    <a:pt x="2969" y="2902"/>
                  </a:cubicBezTo>
                  <a:lnTo>
                    <a:pt x="3069" y="2735"/>
                  </a:lnTo>
                  <a:cubicBezTo>
                    <a:pt x="3136" y="2669"/>
                    <a:pt x="3203" y="2635"/>
                    <a:pt x="3269" y="2569"/>
                  </a:cubicBezTo>
                  <a:lnTo>
                    <a:pt x="3436" y="2402"/>
                  </a:lnTo>
                  <a:lnTo>
                    <a:pt x="3603" y="2235"/>
                  </a:lnTo>
                  <a:lnTo>
                    <a:pt x="3836" y="2068"/>
                  </a:lnTo>
                  <a:cubicBezTo>
                    <a:pt x="3903" y="2002"/>
                    <a:pt x="3937" y="1968"/>
                    <a:pt x="4003" y="1935"/>
                  </a:cubicBezTo>
                  <a:cubicBezTo>
                    <a:pt x="4037" y="1902"/>
                    <a:pt x="4203" y="1801"/>
                    <a:pt x="4303" y="1735"/>
                  </a:cubicBezTo>
                  <a:lnTo>
                    <a:pt x="25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0"/>
            <p:cNvSpPr/>
            <p:nvPr/>
          </p:nvSpPr>
          <p:spPr>
            <a:xfrm>
              <a:off x="4886850" y="3663575"/>
              <a:ext cx="176825" cy="65925"/>
            </a:xfrm>
            <a:custGeom>
              <a:avLst/>
              <a:gdLst/>
              <a:ahLst/>
              <a:cxnLst/>
              <a:rect l="l" t="t" r="r" b="b"/>
              <a:pathLst>
                <a:path w="7073" h="2637" extrusionOk="0">
                  <a:moveTo>
                    <a:pt x="1" y="1"/>
                  </a:moveTo>
                  <a:lnTo>
                    <a:pt x="2602" y="2603"/>
                  </a:lnTo>
                  <a:cubicBezTo>
                    <a:pt x="3103" y="2636"/>
                    <a:pt x="3603" y="2636"/>
                    <a:pt x="4104" y="2636"/>
                  </a:cubicBezTo>
                  <a:cubicBezTo>
                    <a:pt x="5104" y="2636"/>
                    <a:pt x="6072" y="2569"/>
                    <a:pt x="7072" y="2436"/>
                  </a:cubicBezTo>
                  <a:lnTo>
                    <a:pt x="5238" y="601"/>
                  </a:lnTo>
                  <a:lnTo>
                    <a:pt x="5204" y="601"/>
                  </a:lnTo>
                  <a:lnTo>
                    <a:pt x="4837" y="635"/>
                  </a:lnTo>
                  <a:lnTo>
                    <a:pt x="4003" y="635"/>
                  </a:lnTo>
                  <a:cubicBezTo>
                    <a:pt x="3703" y="635"/>
                    <a:pt x="3403" y="635"/>
                    <a:pt x="3136" y="601"/>
                  </a:cubicBezTo>
                  <a:lnTo>
                    <a:pt x="2869" y="568"/>
                  </a:lnTo>
                  <a:cubicBezTo>
                    <a:pt x="2536" y="535"/>
                    <a:pt x="2236" y="501"/>
                    <a:pt x="1935" y="468"/>
                  </a:cubicBezTo>
                  <a:cubicBezTo>
                    <a:pt x="1635" y="434"/>
                    <a:pt x="1335" y="368"/>
                    <a:pt x="1035" y="301"/>
                  </a:cubicBezTo>
                  <a:lnTo>
                    <a:pt x="835" y="234"/>
                  </a:lnTo>
                  <a:cubicBezTo>
                    <a:pt x="534" y="168"/>
                    <a:pt x="267" y="10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a:off x="4883525" y="3548500"/>
              <a:ext cx="47550" cy="44225"/>
            </a:xfrm>
            <a:custGeom>
              <a:avLst/>
              <a:gdLst/>
              <a:ahLst/>
              <a:cxnLst/>
              <a:rect l="l" t="t" r="r" b="b"/>
              <a:pathLst>
                <a:path w="1902" h="1769" extrusionOk="0">
                  <a:moveTo>
                    <a:pt x="134" y="1"/>
                  </a:moveTo>
                  <a:cubicBezTo>
                    <a:pt x="34" y="134"/>
                    <a:pt x="0" y="267"/>
                    <a:pt x="0" y="434"/>
                  </a:cubicBezTo>
                  <a:cubicBezTo>
                    <a:pt x="0" y="768"/>
                    <a:pt x="234" y="1068"/>
                    <a:pt x="734" y="1368"/>
                  </a:cubicBezTo>
                  <a:cubicBezTo>
                    <a:pt x="1101" y="1568"/>
                    <a:pt x="1468" y="1702"/>
                    <a:pt x="1902" y="1768"/>
                  </a:cubicBez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5112850" y="3441750"/>
              <a:ext cx="149300" cy="148475"/>
            </a:xfrm>
            <a:custGeom>
              <a:avLst/>
              <a:gdLst/>
              <a:ahLst/>
              <a:cxnLst/>
              <a:rect l="l" t="t" r="r" b="b"/>
              <a:pathLst>
                <a:path w="5972" h="5939" extrusionOk="0">
                  <a:moveTo>
                    <a:pt x="0" y="1"/>
                  </a:moveTo>
                  <a:lnTo>
                    <a:pt x="5938" y="5938"/>
                  </a:lnTo>
                  <a:cubicBezTo>
                    <a:pt x="5971" y="5772"/>
                    <a:pt x="5971" y="5605"/>
                    <a:pt x="5971" y="5438"/>
                  </a:cubicBezTo>
                  <a:cubicBezTo>
                    <a:pt x="5971" y="3837"/>
                    <a:pt x="4871" y="2336"/>
                    <a:pt x="2869" y="1202"/>
                  </a:cubicBezTo>
                  <a:cubicBezTo>
                    <a:pt x="1968" y="668"/>
                    <a:pt x="1001" y="26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a:off x="4930225" y="3425075"/>
              <a:ext cx="133450" cy="57575"/>
            </a:xfrm>
            <a:custGeom>
              <a:avLst/>
              <a:gdLst/>
              <a:ahLst/>
              <a:cxnLst/>
              <a:rect l="l" t="t" r="r" b="b"/>
              <a:pathLst>
                <a:path w="5338" h="2303" extrusionOk="0">
                  <a:moveTo>
                    <a:pt x="2335" y="1"/>
                  </a:moveTo>
                  <a:cubicBezTo>
                    <a:pt x="1568" y="1"/>
                    <a:pt x="767" y="34"/>
                    <a:pt x="0" y="134"/>
                  </a:cubicBezTo>
                  <a:lnTo>
                    <a:pt x="1902" y="2035"/>
                  </a:lnTo>
                  <a:lnTo>
                    <a:pt x="2335" y="2002"/>
                  </a:lnTo>
                  <a:lnTo>
                    <a:pt x="3069" y="2002"/>
                  </a:lnTo>
                  <a:lnTo>
                    <a:pt x="3436" y="2035"/>
                  </a:lnTo>
                  <a:lnTo>
                    <a:pt x="3836" y="2069"/>
                  </a:lnTo>
                  <a:lnTo>
                    <a:pt x="4136" y="2102"/>
                  </a:lnTo>
                  <a:cubicBezTo>
                    <a:pt x="4303" y="2102"/>
                    <a:pt x="4437" y="2136"/>
                    <a:pt x="4570" y="2169"/>
                  </a:cubicBezTo>
                  <a:cubicBezTo>
                    <a:pt x="4670" y="2202"/>
                    <a:pt x="4737" y="2202"/>
                    <a:pt x="4837" y="2236"/>
                  </a:cubicBezTo>
                  <a:cubicBezTo>
                    <a:pt x="4970" y="2236"/>
                    <a:pt x="5137" y="2269"/>
                    <a:pt x="5271" y="2302"/>
                  </a:cubicBezTo>
                  <a:lnTo>
                    <a:pt x="5337" y="2302"/>
                  </a:lnTo>
                  <a:lnTo>
                    <a:pt x="30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a:off x="5140375" y="3595200"/>
              <a:ext cx="89250" cy="87600"/>
            </a:xfrm>
            <a:custGeom>
              <a:avLst/>
              <a:gdLst/>
              <a:ahLst/>
              <a:cxnLst/>
              <a:rect l="l" t="t" r="r" b="b"/>
              <a:pathLst>
                <a:path w="3570" h="3504" extrusionOk="0">
                  <a:moveTo>
                    <a:pt x="1401" y="1"/>
                  </a:moveTo>
                  <a:cubicBezTo>
                    <a:pt x="1401" y="1"/>
                    <a:pt x="1368" y="34"/>
                    <a:pt x="1368" y="67"/>
                  </a:cubicBezTo>
                  <a:cubicBezTo>
                    <a:pt x="1368" y="101"/>
                    <a:pt x="1334" y="134"/>
                    <a:pt x="1334" y="167"/>
                  </a:cubicBezTo>
                  <a:cubicBezTo>
                    <a:pt x="1301" y="301"/>
                    <a:pt x="1234" y="401"/>
                    <a:pt x="1168" y="501"/>
                  </a:cubicBezTo>
                  <a:lnTo>
                    <a:pt x="1134" y="601"/>
                  </a:lnTo>
                  <a:cubicBezTo>
                    <a:pt x="1068" y="701"/>
                    <a:pt x="1001" y="768"/>
                    <a:pt x="934" y="868"/>
                  </a:cubicBezTo>
                  <a:lnTo>
                    <a:pt x="867" y="935"/>
                  </a:lnTo>
                  <a:cubicBezTo>
                    <a:pt x="801" y="1035"/>
                    <a:pt x="701" y="1135"/>
                    <a:pt x="634" y="1235"/>
                  </a:cubicBezTo>
                  <a:lnTo>
                    <a:pt x="534" y="1301"/>
                  </a:lnTo>
                  <a:cubicBezTo>
                    <a:pt x="434" y="1402"/>
                    <a:pt x="334" y="1502"/>
                    <a:pt x="200" y="1602"/>
                  </a:cubicBezTo>
                  <a:lnTo>
                    <a:pt x="134" y="1668"/>
                  </a:lnTo>
                  <a:lnTo>
                    <a:pt x="0" y="1735"/>
                  </a:lnTo>
                  <a:lnTo>
                    <a:pt x="1768" y="3503"/>
                  </a:lnTo>
                  <a:cubicBezTo>
                    <a:pt x="2435" y="3136"/>
                    <a:pt x="3036" y="2702"/>
                    <a:pt x="3569" y="2169"/>
                  </a:cubicBezTo>
                  <a:lnTo>
                    <a:pt x="14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5045300" y="3542675"/>
              <a:ext cx="49225" cy="46725"/>
            </a:xfrm>
            <a:custGeom>
              <a:avLst/>
              <a:gdLst/>
              <a:ahLst/>
              <a:cxnLst/>
              <a:rect l="l" t="t" r="r" b="b"/>
              <a:pathLst>
                <a:path w="1969" h="1869" extrusionOk="0">
                  <a:moveTo>
                    <a:pt x="0" y="0"/>
                  </a:moveTo>
                  <a:lnTo>
                    <a:pt x="1868" y="1868"/>
                  </a:lnTo>
                  <a:cubicBezTo>
                    <a:pt x="1935" y="1701"/>
                    <a:pt x="1969" y="1534"/>
                    <a:pt x="1969" y="1368"/>
                  </a:cubicBezTo>
                  <a:cubicBezTo>
                    <a:pt x="1969" y="1334"/>
                    <a:pt x="1969" y="1301"/>
                    <a:pt x="1969" y="1268"/>
                  </a:cubicBezTo>
                  <a:cubicBezTo>
                    <a:pt x="1935" y="967"/>
                    <a:pt x="1702" y="667"/>
                    <a:pt x="1235" y="367"/>
                  </a:cubicBezTo>
                  <a:cubicBezTo>
                    <a:pt x="868" y="167"/>
                    <a:pt x="434" y="3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a:off x="4823475" y="3440925"/>
              <a:ext cx="87575" cy="58400"/>
            </a:xfrm>
            <a:custGeom>
              <a:avLst/>
              <a:gdLst/>
              <a:ahLst/>
              <a:cxnLst/>
              <a:rect l="l" t="t" r="r" b="b"/>
              <a:pathLst>
                <a:path w="3503" h="2336" extrusionOk="0">
                  <a:moveTo>
                    <a:pt x="1768" y="0"/>
                  </a:moveTo>
                  <a:cubicBezTo>
                    <a:pt x="1168" y="167"/>
                    <a:pt x="568" y="367"/>
                    <a:pt x="0" y="634"/>
                  </a:cubicBezTo>
                  <a:lnTo>
                    <a:pt x="1702" y="2335"/>
                  </a:lnTo>
                  <a:cubicBezTo>
                    <a:pt x="2269" y="2069"/>
                    <a:pt x="2869" y="1868"/>
                    <a:pt x="3470" y="1735"/>
                  </a:cubicBezTo>
                  <a:lnTo>
                    <a:pt x="3503" y="1735"/>
                  </a:ln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5042800" y="3664425"/>
              <a:ext cx="90925" cy="55900"/>
            </a:xfrm>
            <a:custGeom>
              <a:avLst/>
              <a:gdLst/>
              <a:ahLst/>
              <a:cxnLst/>
              <a:rect l="l" t="t" r="r" b="b"/>
              <a:pathLst>
                <a:path w="3637" h="2236" extrusionOk="0">
                  <a:moveTo>
                    <a:pt x="1902" y="0"/>
                  </a:moveTo>
                  <a:lnTo>
                    <a:pt x="1835" y="34"/>
                  </a:lnTo>
                  <a:cubicBezTo>
                    <a:pt x="1602" y="100"/>
                    <a:pt x="1368" y="167"/>
                    <a:pt x="1101" y="234"/>
                  </a:cubicBezTo>
                  <a:lnTo>
                    <a:pt x="868" y="300"/>
                  </a:lnTo>
                  <a:cubicBezTo>
                    <a:pt x="634" y="334"/>
                    <a:pt x="401" y="400"/>
                    <a:pt x="167" y="434"/>
                  </a:cubicBezTo>
                  <a:lnTo>
                    <a:pt x="0" y="467"/>
                  </a:lnTo>
                  <a:lnTo>
                    <a:pt x="1768" y="2235"/>
                  </a:lnTo>
                  <a:cubicBezTo>
                    <a:pt x="2402" y="2102"/>
                    <a:pt x="3036" y="1935"/>
                    <a:pt x="3636" y="1701"/>
                  </a:cubicBezTo>
                  <a:lnTo>
                    <a:pt x="1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4977750" y="3595200"/>
              <a:ext cx="69250" cy="33375"/>
            </a:xfrm>
            <a:custGeom>
              <a:avLst/>
              <a:gdLst/>
              <a:ahLst/>
              <a:cxnLst/>
              <a:rect l="l" t="t" r="r" b="b"/>
              <a:pathLst>
                <a:path w="2770" h="1335" extrusionOk="0">
                  <a:moveTo>
                    <a:pt x="634" y="1"/>
                  </a:moveTo>
                  <a:lnTo>
                    <a:pt x="1" y="634"/>
                  </a:lnTo>
                  <a:lnTo>
                    <a:pt x="734" y="1335"/>
                  </a:lnTo>
                  <a:lnTo>
                    <a:pt x="1201" y="1335"/>
                  </a:lnTo>
                  <a:cubicBezTo>
                    <a:pt x="1735" y="1301"/>
                    <a:pt x="2269" y="1168"/>
                    <a:pt x="2769" y="968"/>
                  </a:cubicBezTo>
                  <a:lnTo>
                    <a:pt x="1869" y="67"/>
                  </a:lnTo>
                  <a:cubicBezTo>
                    <a:pt x="1701" y="123"/>
                    <a:pt x="1529" y="150"/>
                    <a:pt x="1355" y="150"/>
                  </a:cubicBezTo>
                  <a:cubicBezTo>
                    <a:pt x="1112" y="150"/>
                    <a:pt x="868" y="98"/>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4885175" y="3505975"/>
              <a:ext cx="120125" cy="85925"/>
            </a:xfrm>
            <a:custGeom>
              <a:avLst/>
              <a:gdLst/>
              <a:ahLst/>
              <a:cxnLst/>
              <a:rect l="l" t="t" r="r" b="b"/>
              <a:pathLst>
                <a:path w="4805" h="3437" extrusionOk="0">
                  <a:moveTo>
                    <a:pt x="868" y="0"/>
                  </a:moveTo>
                  <a:lnTo>
                    <a:pt x="1" y="467"/>
                  </a:lnTo>
                  <a:lnTo>
                    <a:pt x="2970" y="3436"/>
                  </a:lnTo>
                  <a:cubicBezTo>
                    <a:pt x="3270" y="3369"/>
                    <a:pt x="3603" y="3269"/>
                    <a:pt x="3937" y="3169"/>
                  </a:cubicBezTo>
                  <a:cubicBezTo>
                    <a:pt x="4237" y="3069"/>
                    <a:pt x="4537" y="2969"/>
                    <a:pt x="4804" y="2902"/>
                  </a:cubicBezTo>
                  <a:lnTo>
                    <a:pt x="3837" y="1935"/>
                  </a:lnTo>
                  <a:lnTo>
                    <a:pt x="3804" y="1935"/>
                  </a:lnTo>
                  <a:cubicBezTo>
                    <a:pt x="3470" y="2068"/>
                    <a:pt x="3103" y="2169"/>
                    <a:pt x="2770" y="2235"/>
                  </a:cubicBezTo>
                  <a:cubicBezTo>
                    <a:pt x="2703" y="2252"/>
                    <a:pt x="2628" y="2260"/>
                    <a:pt x="2553" y="2260"/>
                  </a:cubicBezTo>
                  <a:cubicBezTo>
                    <a:pt x="2478" y="2260"/>
                    <a:pt x="2403" y="2252"/>
                    <a:pt x="2336" y="2235"/>
                  </a:cubicBezTo>
                  <a:cubicBezTo>
                    <a:pt x="2269" y="2202"/>
                    <a:pt x="2202" y="2169"/>
                    <a:pt x="2136" y="2135"/>
                  </a:cubicBezTo>
                  <a:cubicBezTo>
                    <a:pt x="1869" y="2002"/>
                    <a:pt x="1836" y="1768"/>
                    <a:pt x="2303" y="1501"/>
                  </a:cubicBezTo>
                  <a:cubicBezTo>
                    <a:pt x="2569" y="1335"/>
                    <a:pt x="2836" y="1235"/>
                    <a:pt x="3136" y="1235"/>
                  </a:cubicBezTo>
                  <a:lnTo>
                    <a:pt x="2202" y="301"/>
                  </a:lnTo>
                  <a:cubicBezTo>
                    <a:pt x="2036" y="334"/>
                    <a:pt x="1869" y="401"/>
                    <a:pt x="1735" y="467"/>
                  </a:cubicBez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5025275" y="3425925"/>
              <a:ext cx="225200" cy="212675"/>
            </a:xfrm>
            <a:custGeom>
              <a:avLst/>
              <a:gdLst/>
              <a:ahLst/>
              <a:cxnLst/>
              <a:rect l="l" t="t" r="r" b="b"/>
              <a:pathLst>
                <a:path w="9008" h="8507" extrusionOk="0">
                  <a:moveTo>
                    <a:pt x="1" y="0"/>
                  </a:moveTo>
                  <a:lnTo>
                    <a:pt x="2603" y="2602"/>
                  </a:lnTo>
                  <a:cubicBezTo>
                    <a:pt x="3003" y="2735"/>
                    <a:pt x="3403" y="2902"/>
                    <a:pt x="3804" y="3102"/>
                  </a:cubicBezTo>
                  <a:cubicBezTo>
                    <a:pt x="5305" y="3869"/>
                    <a:pt x="6105" y="4937"/>
                    <a:pt x="6105" y="6071"/>
                  </a:cubicBezTo>
                  <a:lnTo>
                    <a:pt x="6105" y="6104"/>
                  </a:lnTo>
                  <a:lnTo>
                    <a:pt x="8540" y="8506"/>
                  </a:lnTo>
                  <a:cubicBezTo>
                    <a:pt x="8707" y="8306"/>
                    <a:pt x="8874" y="8039"/>
                    <a:pt x="9007" y="7806"/>
                  </a:cubicBezTo>
                  <a:lnTo>
                    <a:pt x="1402" y="167"/>
                  </a:lnTo>
                  <a:cubicBezTo>
                    <a:pt x="935" y="100"/>
                    <a:pt x="468"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4716725" y="3595200"/>
              <a:ext cx="101775" cy="100925"/>
            </a:xfrm>
            <a:custGeom>
              <a:avLst/>
              <a:gdLst/>
              <a:ahLst/>
              <a:cxnLst/>
              <a:rect l="l" t="t" r="r" b="b"/>
              <a:pathLst>
                <a:path w="4071" h="4037" extrusionOk="0">
                  <a:moveTo>
                    <a:pt x="1" y="1"/>
                  </a:moveTo>
                  <a:cubicBezTo>
                    <a:pt x="301" y="1335"/>
                    <a:pt x="1335" y="2569"/>
                    <a:pt x="3036" y="3536"/>
                  </a:cubicBezTo>
                  <a:cubicBezTo>
                    <a:pt x="3370" y="3703"/>
                    <a:pt x="3703" y="3903"/>
                    <a:pt x="4070" y="403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4715075" y="3549325"/>
              <a:ext cx="175975" cy="171000"/>
            </a:xfrm>
            <a:custGeom>
              <a:avLst/>
              <a:gdLst/>
              <a:ahLst/>
              <a:cxnLst/>
              <a:rect l="l" t="t" r="r" b="b"/>
              <a:pathLst>
                <a:path w="7039" h="6840" extrusionOk="0">
                  <a:moveTo>
                    <a:pt x="200" y="1"/>
                  </a:moveTo>
                  <a:cubicBezTo>
                    <a:pt x="67" y="334"/>
                    <a:pt x="0" y="668"/>
                    <a:pt x="0" y="1035"/>
                  </a:cubicBezTo>
                  <a:lnTo>
                    <a:pt x="5371" y="6372"/>
                  </a:lnTo>
                  <a:cubicBezTo>
                    <a:pt x="5904" y="6539"/>
                    <a:pt x="6471" y="6706"/>
                    <a:pt x="7038" y="6839"/>
                  </a:cubicBezTo>
                  <a:lnTo>
                    <a:pt x="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4729250" y="3456775"/>
              <a:ext cx="74225" cy="59225"/>
            </a:xfrm>
            <a:custGeom>
              <a:avLst/>
              <a:gdLst/>
              <a:ahLst/>
              <a:cxnLst/>
              <a:rect l="l" t="t" r="r" b="b"/>
              <a:pathLst>
                <a:path w="2969" h="2369" extrusionOk="0">
                  <a:moveTo>
                    <a:pt x="2569" y="0"/>
                  </a:moveTo>
                  <a:lnTo>
                    <a:pt x="2268" y="167"/>
                  </a:lnTo>
                  <a:cubicBezTo>
                    <a:pt x="1401" y="634"/>
                    <a:pt x="634" y="1268"/>
                    <a:pt x="0" y="2035"/>
                  </a:cubicBezTo>
                  <a:lnTo>
                    <a:pt x="334" y="2369"/>
                  </a:lnTo>
                  <a:lnTo>
                    <a:pt x="367" y="2369"/>
                  </a:lnTo>
                  <a:cubicBezTo>
                    <a:pt x="967" y="1668"/>
                    <a:pt x="1701" y="1034"/>
                    <a:pt x="2535" y="601"/>
                  </a:cubicBezTo>
                  <a:cubicBezTo>
                    <a:pt x="2669" y="501"/>
                    <a:pt x="2835" y="434"/>
                    <a:pt x="2969" y="367"/>
                  </a:cubicBezTo>
                  <a:lnTo>
                    <a:pt x="25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951075" y="3724450"/>
              <a:ext cx="122600" cy="18050"/>
            </a:xfrm>
            <a:custGeom>
              <a:avLst/>
              <a:gdLst/>
              <a:ahLst/>
              <a:cxnLst/>
              <a:rect l="l" t="t" r="r" b="b"/>
              <a:pathLst>
                <a:path w="4904" h="722" extrusionOk="0">
                  <a:moveTo>
                    <a:pt x="4470" y="1"/>
                  </a:moveTo>
                  <a:cubicBezTo>
                    <a:pt x="3469" y="168"/>
                    <a:pt x="2502" y="234"/>
                    <a:pt x="1501" y="234"/>
                  </a:cubicBezTo>
                  <a:cubicBezTo>
                    <a:pt x="1001" y="234"/>
                    <a:pt x="500" y="201"/>
                    <a:pt x="0" y="168"/>
                  </a:cubicBezTo>
                  <a:lnTo>
                    <a:pt x="0" y="168"/>
                  </a:lnTo>
                  <a:lnTo>
                    <a:pt x="534" y="701"/>
                  </a:lnTo>
                  <a:cubicBezTo>
                    <a:pt x="827" y="715"/>
                    <a:pt x="1121" y="722"/>
                    <a:pt x="1416" y="722"/>
                  </a:cubicBezTo>
                  <a:cubicBezTo>
                    <a:pt x="2568" y="722"/>
                    <a:pt x="3736" y="620"/>
                    <a:pt x="4904" y="435"/>
                  </a:cubicBezTo>
                  <a:lnTo>
                    <a:pt x="44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4799300" y="3509300"/>
              <a:ext cx="55050" cy="78425"/>
            </a:xfrm>
            <a:custGeom>
              <a:avLst/>
              <a:gdLst/>
              <a:ahLst/>
              <a:cxnLst/>
              <a:rect l="l" t="t" r="r" b="b"/>
              <a:pathLst>
                <a:path w="2202" h="3137" extrusionOk="0">
                  <a:moveTo>
                    <a:pt x="1901" y="1"/>
                  </a:moveTo>
                  <a:cubicBezTo>
                    <a:pt x="1801" y="67"/>
                    <a:pt x="1701" y="134"/>
                    <a:pt x="1568" y="201"/>
                  </a:cubicBezTo>
                  <a:cubicBezTo>
                    <a:pt x="1468" y="268"/>
                    <a:pt x="1468" y="268"/>
                    <a:pt x="1434" y="301"/>
                  </a:cubicBezTo>
                  <a:lnTo>
                    <a:pt x="1201" y="501"/>
                  </a:lnTo>
                  <a:lnTo>
                    <a:pt x="1034" y="635"/>
                  </a:lnTo>
                  <a:lnTo>
                    <a:pt x="834" y="801"/>
                  </a:lnTo>
                  <a:cubicBezTo>
                    <a:pt x="801" y="868"/>
                    <a:pt x="734" y="935"/>
                    <a:pt x="667" y="1001"/>
                  </a:cubicBezTo>
                  <a:lnTo>
                    <a:pt x="534" y="1168"/>
                  </a:lnTo>
                  <a:cubicBezTo>
                    <a:pt x="500" y="1235"/>
                    <a:pt x="434" y="1302"/>
                    <a:pt x="400" y="1368"/>
                  </a:cubicBezTo>
                  <a:cubicBezTo>
                    <a:pt x="367" y="1435"/>
                    <a:pt x="334" y="1468"/>
                    <a:pt x="300" y="1535"/>
                  </a:cubicBezTo>
                  <a:cubicBezTo>
                    <a:pt x="267" y="1569"/>
                    <a:pt x="234" y="1669"/>
                    <a:pt x="200" y="1769"/>
                  </a:cubicBezTo>
                  <a:cubicBezTo>
                    <a:pt x="167" y="1835"/>
                    <a:pt x="134" y="1869"/>
                    <a:pt x="134" y="1902"/>
                  </a:cubicBezTo>
                  <a:cubicBezTo>
                    <a:pt x="100" y="2002"/>
                    <a:pt x="67" y="2102"/>
                    <a:pt x="67" y="2202"/>
                  </a:cubicBezTo>
                  <a:cubicBezTo>
                    <a:pt x="33" y="2236"/>
                    <a:pt x="33" y="2269"/>
                    <a:pt x="33" y="2302"/>
                  </a:cubicBezTo>
                  <a:cubicBezTo>
                    <a:pt x="0" y="2436"/>
                    <a:pt x="0" y="2569"/>
                    <a:pt x="0" y="2703"/>
                  </a:cubicBezTo>
                  <a:lnTo>
                    <a:pt x="434" y="3136"/>
                  </a:lnTo>
                  <a:cubicBezTo>
                    <a:pt x="200" y="2136"/>
                    <a:pt x="801" y="1102"/>
                    <a:pt x="2202" y="268"/>
                  </a:cubicBezTo>
                  <a:lnTo>
                    <a:pt x="19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4868500" y="3646075"/>
              <a:ext cx="147625" cy="33375"/>
            </a:xfrm>
            <a:custGeom>
              <a:avLst/>
              <a:gdLst/>
              <a:ahLst/>
              <a:cxnLst/>
              <a:rect l="l" t="t" r="r" b="b"/>
              <a:pathLst>
                <a:path w="5905" h="1335" extrusionOk="0">
                  <a:moveTo>
                    <a:pt x="1" y="0"/>
                  </a:moveTo>
                  <a:lnTo>
                    <a:pt x="701" y="701"/>
                  </a:lnTo>
                  <a:cubicBezTo>
                    <a:pt x="1001" y="801"/>
                    <a:pt x="1268" y="868"/>
                    <a:pt x="1535" y="968"/>
                  </a:cubicBezTo>
                  <a:lnTo>
                    <a:pt x="1735" y="1001"/>
                  </a:lnTo>
                  <a:cubicBezTo>
                    <a:pt x="2036" y="1068"/>
                    <a:pt x="2336" y="1134"/>
                    <a:pt x="2669" y="1168"/>
                  </a:cubicBezTo>
                  <a:cubicBezTo>
                    <a:pt x="2936" y="1235"/>
                    <a:pt x="3270" y="1268"/>
                    <a:pt x="3570" y="1268"/>
                  </a:cubicBezTo>
                  <a:lnTo>
                    <a:pt x="3837" y="1301"/>
                  </a:lnTo>
                  <a:cubicBezTo>
                    <a:pt x="4137" y="1335"/>
                    <a:pt x="4437" y="1335"/>
                    <a:pt x="4704" y="1335"/>
                  </a:cubicBezTo>
                  <a:lnTo>
                    <a:pt x="5571" y="1335"/>
                  </a:lnTo>
                  <a:lnTo>
                    <a:pt x="5905" y="1301"/>
                  </a:lnTo>
                  <a:lnTo>
                    <a:pt x="5571" y="934"/>
                  </a:lnTo>
                  <a:cubicBezTo>
                    <a:pt x="5297" y="954"/>
                    <a:pt x="5023" y="963"/>
                    <a:pt x="4748" y="963"/>
                  </a:cubicBezTo>
                  <a:cubicBezTo>
                    <a:pt x="3124" y="963"/>
                    <a:pt x="1514" y="62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5096175" y="3424250"/>
              <a:ext cx="187650" cy="175975"/>
            </a:xfrm>
            <a:custGeom>
              <a:avLst/>
              <a:gdLst/>
              <a:ahLst/>
              <a:cxnLst/>
              <a:rect l="l" t="t" r="r" b="b"/>
              <a:pathLst>
                <a:path w="7506" h="7039" extrusionOk="0">
                  <a:moveTo>
                    <a:pt x="0" y="0"/>
                  </a:moveTo>
                  <a:lnTo>
                    <a:pt x="667" y="701"/>
                  </a:lnTo>
                  <a:cubicBezTo>
                    <a:pt x="1668" y="968"/>
                    <a:pt x="2635" y="1368"/>
                    <a:pt x="3569" y="1902"/>
                  </a:cubicBezTo>
                  <a:cubicBezTo>
                    <a:pt x="5538" y="3036"/>
                    <a:pt x="6672" y="4537"/>
                    <a:pt x="6672" y="6138"/>
                  </a:cubicBezTo>
                  <a:cubicBezTo>
                    <a:pt x="6672" y="6305"/>
                    <a:pt x="6638" y="6472"/>
                    <a:pt x="6605" y="6638"/>
                  </a:cubicBezTo>
                  <a:lnTo>
                    <a:pt x="7039" y="7039"/>
                  </a:lnTo>
                  <a:cubicBezTo>
                    <a:pt x="7506" y="5071"/>
                    <a:pt x="6438" y="2969"/>
                    <a:pt x="3803" y="1435"/>
                  </a:cubicBezTo>
                  <a:cubicBezTo>
                    <a:pt x="2602" y="801"/>
                    <a:pt x="1335" y="30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0"/>
            <p:cNvSpPr/>
            <p:nvPr/>
          </p:nvSpPr>
          <p:spPr>
            <a:xfrm>
              <a:off x="4919375" y="3412350"/>
              <a:ext cx="85925" cy="16100"/>
            </a:xfrm>
            <a:custGeom>
              <a:avLst/>
              <a:gdLst/>
              <a:ahLst/>
              <a:cxnLst/>
              <a:rect l="l" t="t" r="r" b="b"/>
              <a:pathLst>
                <a:path w="3437" h="644" extrusionOk="0">
                  <a:moveTo>
                    <a:pt x="2450" y="1"/>
                  </a:moveTo>
                  <a:cubicBezTo>
                    <a:pt x="1636" y="1"/>
                    <a:pt x="807" y="70"/>
                    <a:pt x="1" y="209"/>
                  </a:cubicBezTo>
                  <a:lnTo>
                    <a:pt x="434" y="643"/>
                  </a:lnTo>
                  <a:cubicBezTo>
                    <a:pt x="1201" y="543"/>
                    <a:pt x="2002" y="510"/>
                    <a:pt x="2769" y="510"/>
                  </a:cubicBezTo>
                  <a:lnTo>
                    <a:pt x="3436" y="510"/>
                  </a:lnTo>
                  <a:lnTo>
                    <a:pt x="2936" y="9"/>
                  </a:lnTo>
                  <a:cubicBezTo>
                    <a:pt x="2775" y="4"/>
                    <a:pt x="2613" y="1"/>
                    <a:pt x="2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0"/>
            <p:cNvSpPr/>
            <p:nvPr/>
          </p:nvSpPr>
          <p:spPr>
            <a:xfrm>
              <a:off x="5185400" y="3649400"/>
              <a:ext cx="52550" cy="42550"/>
            </a:xfrm>
            <a:custGeom>
              <a:avLst/>
              <a:gdLst/>
              <a:ahLst/>
              <a:cxnLst/>
              <a:rect l="l" t="t" r="r" b="b"/>
              <a:pathLst>
                <a:path w="2102" h="1702" extrusionOk="0">
                  <a:moveTo>
                    <a:pt x="1768" y="1"/>
                  </a:moveTo>
                  <a:cubicBezTo>
                    <a:pt x="1235" y="534"/>
                    <a:pt x="634" y="968"/>
                    <a:pt x="0" y="1335"/>
                  </a:cubicBezTo>
                  <a:lnTo>
                    <a:pt x="334" y="1702"/>
                  </a:lnTo>
                  <a:cubicBezTo>
                    <a:pt x="1001" y="1335"/>
                    <a:pt x="1602" y="868"/>
                    <a:pt x="2102" y="334"/>
                  </a:cubicBezTo>
                  <a:lnTo>
                    <a:pt x="17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5133700" y="3586850"/>
              <a:ext cx="41725" cy="51750"/>
            </a:xfrm>
            <a:custGeom>
              <a:avLst/>
              <a:gdLst/>
              <a:ahLst/>
              <a:cxnLst/>
              <a:rect l="l" t="t" r="r" b="b"/>
              <a:pathLst>
                <a:path w="1669" h="2070" extrusionOk="0">
                  <a:moveTo>
                    <a:pt x="1368" y="1"/>
                  </a:moveTo>
                  <a:cubicBezTo>
                    <a:pt x="1134" y="735"/>
                    <a:pt x="667" y="1402"/>
                    <a:pt x="0" y="1802"/>
                  </a:cubicBezTo>
                  <a:lnTo>
                    <a:pt x="301" y="2069"/>
                  </a:lnTo>
                  <a:lnTo>
                    <a:pt x="401" y="2002"/>
                  </a:lnTo>
                  <a:lnTo>
                    <a:pt x="501" y="1936"/>
                  </a:lnTo>
                  <a:cubicBezTo>
                    <a:pt x="601" y="1836"/>
                    <a:pt x="734" y="1736"/>
                    <a:pt x="834" y="1635"/>
                  </a:cubicBezTo>
                  <a:lnTo>
                    <a:pt x="901" y="1569"/>
                  </a:lnTo>
                  <a:cubicBezTo>
                    <a:pt x="1001" y="1469"/>
                    <a:pt x="1068" y="1369"/>
                    <a:pt x="1168" y="1269"/>
                  </a:cubicBezTo>
                  <a:lnTo>
                    <a:pt x="1201" y="1202"/>
                  </a:lnTo>
                  <a:cubicBezTo>
                    <a:pt x="1268" y="1102"/>
                    <a:pt x="1335" y="1035"/>
                    <a:pt x="1401" y="935"/>
                  </a:cubicBezTo>
                  <a:lnTo>
                    <a:pt x="1468" y="835"/>
                  </a:lnTo>
                  <a:cubicBezTo>
                    <a:pt x="1501" y="735"/>
                    <a:pt x="1568" y="635"/>
                    <a:pt x="1601" y="501"/>
                  </a:cubicBezTo>
                  <a:cubicBezTo>
                    <a:pt x="1635" y="468"/>
                    <a:pt x="1635" y="435"/>
                    <a:pt x="1635" y="401"/>
                  </a:cubicBezTo>
                  <a:cubicBezTo>
                    <a:pt x="1668" y="368"/>
                    <a:pt x="1668" y="335"/>
                    <a:pt x="1668" y="335"/>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a:off x="4977750" y="3475575"/>
              <a:ext cx="100100" cy="22075"/>
            </a:xfrm>
            <a:custGeom>
              <a:avLst/>
              <a:gdLst/>
              <a:ahLst/>
              <a:cxnLst/>
              <a:rect l="l" t="t" r="r" b="b"/>
              <a:pathLst>
                <a:path w="4004" h="883" extrusionOk="0">
                  <a:moveTo>
                    <a:pt x="302" y="1"/>
                  </a:moveTo>
                  <a:cubicBezTo>
                    <a:pt x="193" y="1"/>
                    <a:pt x="90" y="15"/>
                    <a:pt x="1" y="15"/>
                  </a:cubicBezTo>
                  <a:lnTo>
                    <a:pt x="367" y="382"/>
                  </a:lnTo>
                  <a:cubicBezTo>
                    <a:pt x="1602" y="382"/>
                    <a:pt x="2836" y="549"/>
                    <a:pt x="4003" y="883"/>
                  </a:cubicBezTo>
                  <a:lnTo>
                    <a:pt x="3470" y="316"/>
                  </a:lnTo>
                  <a:lnTo>
                    <a:pt x="3403" y="316"/>
                  </a:lnTo>
                  <a:cubicBezTo>
                    <a:pt x="3236" y="282"/>
                    <a:pt x="3103" y="249"/>
                    <a:pt x="2936" y="249"/>
                  </a:cubicBezTo>
                  <a:cubicBezTo>
                    <a:pt x="2836" y="249"/>
                    <a:pt x="2769" y="216"/>
                    <a:pt x="2669" y="182"/>
                  </a:cubicBezTo>
                  <a:cubicBezTo>
                    <a:pt x="2569" y="182"/>
                    <a:pt x="2402" y="149"/>
                    <a:pt x="2269" y="116"/>
                  </a:cubicBezTo>
                  <a:lnTo>
                    <a:pt x="1969" y="82"/>
                  </a:lnTo>
                  <a:lnTo>
                    <a:pt x="1568" y="49"/>
                  </a:lnTo>
                  <a:lnTo>
                    <a:pt x="1201" y="15"/>
                  </a:lnTo>
                  <a:lnTo>
                    <a:pt x="468" y="15"/>
                  </a:lnTo>
                  <a:cubicBezTo>
                    <a:pt x="412" y="4"/>
                    <a:pt x="356" y="1"/>
                    <a:pt x="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a:off x="5087000" y="3706950"/>
              <a:ext cx="56725" cy="23375"/>
            </a:xfrm>
            <a:custGeom>
              <a:avLst/>
              <a:gdLst/>
              <a:ahLst/>
              <a:cxnLst/>
              <a:rect l="l" t="t" r="r" b="b"/>
              <a:pathLst>
                <a:path w="2269" h="935" extrusionOk="0">
                  <a:moveTo>
                    <a:pt x="1868" y="0"/>
                  </a:moveTo>
                  <a:cubicBezTo>
                    <a:pt x="1268" y="201"/>
                    <a:pt x="634" y="367"/>
                    <a:pt x="0" y="501"/>
                  </a:cubicBezTo>
                  <a:lnTo>
                    <a:pt x="434" y="934"/>
                  </a:lnTo>
                  <a:cubicBezTo>
                    <a:pt x="1034" y="801"/>
                    <a:pt x="1668" y="601"/>
                    <a:pt x="2269" y="367"/>
                  </a:cubicBezTo>
                  <a:lnTo>
                    <a:pt x="18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4813475" y="3430075"/>
              <a:ext cx="54225" cy="25875"/>
            </a:xfrm>
            <a:custGeom>
              <a:avLst/>
              <a:gdLst/>
              <a:ahLst/>
              <a:cxnLst/>
              <a:rect l="l" t="t" r="r" b="b"/>
              <a:pathLst>
                <a:path w="2169" h="1035" extrusionOk="0">
                  <a:moveTo>
                    <a:pt x="1735" y="1"/>
                  </a:moveTo>
                  <a:cubicBezTo>
                    <a:pt x="1168" y="168"/>
                    <a:pt x="567" y="401"/>
                    <a:pt x="0" y="668"/>
                  </a:cubicBezTo>
                  <a:lnTo>
                    <a:pt x="367" y="1035"/>
                  </a:lnTo>
                  <a:cubicBezTo>
                    <a:pt x="968" y="801"/>
                    <a:pt x="1568" y="601"/>
                    <a:pt x="2168" y="434"/>
                  </a:cubicBezTo>
                  <a:lnTo>
                    <a:pt x="1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4866850" y="3484300"/>
              <a:ext cx="52550" cy="22525"/>
            </a:xfrm>
            <a:custGeom>
              <a:avLst/>
              <a:gdLst/>
              <a:ahLst/>
              <a:cxnLst/>
              <a:rect l="l" t="t" r="r" b="b"/>
              <a:pathLst>
                <a:path w="2102" h="901" extrusionOk="0">
                  <a:moveTo>
                    <a:pt x="1735" y="0"/>
                  </a:moveTo>
                  <a:cubicBezTo>
                    <a:pt x="1134" y="133"/>
                    <a:pt x="534" y="334"/>
                    <a:pt x="0" y="600"/>
                  </a:cubicBezTo>
                  <a:lnTo>
                    <a:pt x="267" y="901"/>
                  </a:lnTo>
                  <a:cubicBezTo>
                    <a:pt x="867" y="634"/>
                    <a:pt x="1468" y="467"/>
                    <a:pt x="2102" y="334"/>
                  </a:cubicBezTo>
                  <a:lnTo>
                    <a:pt x="1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0"/>
            <p:cNvSpPr/>
            <p:nvPr/>
          </p:nvSpPr>
          <p:spPr>
            <a:xfrm>
              <a:off x="5034450" y="3656075"/>
              <a:ext cx="56750" cy="19200"/>
            </a:xfrm>
            <a:custGeom>
              <a:avLst/>
              <a:gdLst/>
              <a:ahLst/>
              <a:cxnLst/>
              <a:rect l="l" t="t" r="r" b="b"/>
              <a:pathLst>
                <a:path w="2270" h="768" extrusionOk="0">
                  <a:moveTo>
                    <a:pt x="1936" y="1"/>
                  </a:moveTo>
                  <a:cubicBezTo>
                    <a:pt x="1302" y="201"/>
                    <a:pt x="635" y="334"/>
                    <a:pt x="1" y="401"/>
                  </a:cubicBezTo>
                  <a:lnTo>
                    <a:pt x="334" y="768"/>
                  </a:lnTo>
                  <a:lnTo>
                    <a:pt x="501" y="734"/>
                  </a:lnTo>
                  <a:cubicBezTo>
                    <a:pt x="735" y="701"/>
                    <a:pt x="968" y="634"/>
                    <a:pt x="1202" y="601"/>
                  </a:cubicBezTo>
                  <a:lnTo>
                    <a:pt x="1435" y="534"/>
                  </a:lnTo>
                  <a:cubicBezTo>
                    <a:pt x="1702" y="468"/>
                    <a:pt x="1936" y="401"/>
                    <a:pt x="2169" y="334"/>
                  </a:cubicBezTo>
                  <a:lnTo>
                    <a:pt x="2269" y="301"/>
                  </a:lnTo>
                  <a:lnTo>
                    <a:pt x="19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5011950" y="3413400"/>
              <a:ext cx="47550" cy="16700"/>
            </a:xfrm>
            <a:custGeom>
              <a:avLst/>
              <a:gdLst/>
              <a:ahLst/>
              <a:cxnLst/>
              <a:rect l="l" t="t" r="r" b="b"/>
              <a:pathLst>
                <a:path w="1902" h="668" extrusionOk="0">
                  <a:moveTo>
                    <a:pt x="0" y="1"/>
                  </a:moveTo>
                  <a:lnTo>
                    <a:pt x="534" y="501"/>
                  </a:lnTo>
                  <a:cubicBezTo>
                    <a:pt x="1001" y="534"/>
                    <a:pt x="1468" y="601"/>
                    <a:pt x="1902" y="668"/>
                  </a:cubicBezTo>
                  <a:lnTo>
                    <a:pt x="1334" y="101"/>
                  </a:lnTo>
                  <a:cubicBezTo>
                    <a:pt x="901" y="34"/>
                    <a:pt x="467"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5238775" y="3621050"/>
              <a:ext cx="20875" cy="26725"/>
            </a:xfrm>
            <a:custGeom>
              <a:avLst/>
              <a:gdLst/>
              <a:ahLst/>
              <a:cxnLst/>
              <a:rect l="l" t="t" r="r" b="b"/>
              <a:pathLst>
                <a:path w="835" h="1069" extrusionOk="0">
                  <a:moveTo>
                    <a:pt x="467" y="1"/>
                  </a:moveTo>
                  <a:cubicBezTo>
                    <a:pt x="334" y="234"/>
                    <a:pt x="167" y="501"/>
                    <a:pt x="0" y="734"/>
                  </a:cubicBezTo>
                  <a:lnTo>
                    <a:pt x="334" y="1068"/>
                  </a:lnTo>
                  <a:cubicBezTo>
                    <a:pt x="534" y="868"/>
                    <a:pt x="701" y="601"/>
                    <a:pt x="834" y="368"/>
                  </a:cubicBezTo>
                  <a:lnTo>
                    <a:pt x="4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5090325" y="3490950"/>
              <a:ext cx="88425" cy="87600"/>
            </a:xfrm>
            <a:custGeom>
              <a:avLst/>
              <a:gdLst/>
              <a:ahLst/>
              <a:cxnLst/>
              <a:rect l="l" t="t" r="r" b="b"/>
              <a:pathLst>
                <a:path w="3537" h="3504" extrusionOk="0">
                  <a:moveTo>
                    <a:pt x="1" y="1"/>
                  </a:moveTo>
                  <a:lnTo>
                    <a:pt x="701" y="701"/>
                  </a:lnTo>
                  <a:cubicBezTo>
                    <a:pt x="801" y="768"/>
                    <a:pt x="935" y="801"/>
                    <a:pt x="1035" y="868"/>
                  </a:cubicBezTo>
                  <a:cubicBezTo>
                    <a:pt x="2236" y="1469"/>
                    <a:pt x="2936" y="2269"/>
                    <a:pt x="3103" y="3070"/>
                  </a:cubicBezTo>
                  <a:lnTo>
                    <a:pt x="3537" y="3503"/>
                  </a:lnTo>
                  <a:lnTo>
                    <a:pt x="3537" y="3470"/>
                  </a:lnTo>
                  <a:lnTo>
                    <a:pt x="3537" y="3437"/>
                  </a:lnTo>
                  <a:cubicBezTo>
                    <a:pt x="3503" y="2336"/>
                    <a:pt x="2703" y="1268"/>
                    <a:pt x="1202" y="501"/>
                  </a:cubicBezTo>
                  <a:cubicBezTo>
                    <a:pt x="801" y="301"/>
                    <a:pt x="434" y="13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4702550" y="3581850"/>
              <a:ext cx="137625" cy="136800"/>
            </a:xfrm>
            <a:custGeom>
              <a:avLst/>
              <a:gdLst/>
              <a:ahLst/>
              <a:cxnLst/>
              <a:rect l="l" t="t" r="r" b="b"/>
              <a:pathLst>
                <a:path w="5505" h="5472" extrusionOk="0">
                  <a:moveTo>
                    <a:pt x="1" y="1"/>
                  </a:moveTo>
                  <a:lnTo>
                    <a:pt x="1" y="1"/>
                  </a:lnTo>
                  <a:cubicBezTo>
                    <a:pt x="67" y="1635"/>
                    <a:pt x="1202" y="3270"/>
                    <a:pt x="3336" y="4504"/>
                  </a:cubicBezTo>
                  <a:cubicBezTo>
                    <a:pt x="4037" y="4904"/>
                    <a:pt x="4737" y="5238"/>
                    <a:pt x="5505" y="5471"/>
                  </a:cubicBezTo>
                  <a:lnTo>
                    <a:pt x="4637" y="4571"/>
                  </a:lnTo>
                  <a:cubicBezTo>
                    <a:pt x="4270" y="4437"/>
                    <a:pt x="3937" y="4237"/>
                    <a:pt x="3603" y="4070"/>
                  </a:cubicBezTo>
                  <a:cubicBezTo>
                    <a:pt x="1902" y="3103"/>
                    <a:pt x="868" y="1869"/>
                    <a:pt x="568" y="535"/>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a:off x="4849325" y="3708625"/>
              <a:ext cx="57575" cy="26700"/>
            </a:xfrm>
            <a:custGeom>
              <a:avLst/>
              <a:gdLst/>
              <a:ahLst/>
              <a:cxnLst/>
              <a:rect l="l" t="t" r="r" b="b"/>
              <a:pathLst>
                <a:path w="2303" h="1068" extrusionOk="0">
                  <a:moveTo>
                    <a:pt x="1" y="0"/>
                  </a:moveTo>
                  <a:lnTo>
                    <a:pt x="734" y="734"/>
                  </a:lnTo>
                  <a:cubicBezTo>
                    <a:pt x="1235" y="867"/>
                    <a:pt x="1768" y="1001"/>
                    <a:pt x="2302" y="1068"/>
                  </a:cubicBezTo>
                  <a:lnTo>
                    <a:pt x="1668" y="467"/>
                  </a:lnTo>
                  <a:cubicBezTo>
                    <a:pt x="1101" y="334"/>
                    <a:pt x="534" y="16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0"/>
            <p:cNvSpPr/>
            <p:nvPr/>
          </p:nvSpPr>
          <p:spPr>
            <a:xfrm>
              <a:off x="4703400" y="3539325"/>
              <a:ext cx="16700" cy="35050"/>
            </a:xfrm>
            <a:custGeom>
              <a:avLst/>
              <a:gdLst/>
              <a:ahLst/>
              <a:cxnLst/>
              <a:rect l="l" t="t" r="r" b="b"/>
              <a:pathLst>
                <a:path w="668" h="1402" extrusionOk="0">
                  <a:moveTo>
                    <a:pt x="267" y="1"/>
                  </a:moveTo>
                  <a:cubicBezTo>
                    <a:pt x="133" y="301"/>
                    <a:pt x="67" y="634"/>
                    <a:pt x="0" y="968"/>
                  </a:cubicBezTo>
                  <a:lnTo>
                    <a:pt x="467" y="1402"/>
                  </a:lnTo>
                  <a:cubicBezTo>
                    <a:pt x="467" y="1068"/>
                    <a:pt x="534" y="734"/>
                    <a:pt x="667" y="401"/>
                  </a:cubicBezTo>
                  <a:lnTo>
                    <a:pt x="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4719225" y="3385475"/>
              <a:ext cx="571275" cy="330450"/>
            </a:xfrm>
            <a:custGeom>
              <a:avLst/>
              <a:gdLst/>
              <a:ahLst/>
              <a:cxnLst/>
              <a:rect l="l" t="t" r="r" b="b"/>
              <a:pathLst>
                <a:path w="22851" h="13218" extrusionOk="0">
                  <a:moveTo>
                    <a:pt x="11459" y="0"/>
                  </a:moveTo>
                  <a:cubicBezTo>
                    <a:pt x="8532" y="0"/>
                    <a:pt x="5605" y="651"/>
                    <a:pt x="3370" y="1952"/>
                  </a:cubicBezTo>
                  <a:cubicBezTo>
                    <a:pt x="2269" y="2552"/>
                    <a:pt x="1302" y="3419"/>
                    <a:pt x="635" y="4453"/>
                  </a:cubicBezTo>
                  <a:lnTo>
                    <a:pt x="1" y="4453"/>
                  </a:lnTo>
                  <a:lnTo>
                    <a:pt x="1" y="6822"/>
                  </a:lnTo>
                  <a:cubicBezTo>
                    <a:pt x="101" y="8423"/>
                    <a:pt x="1202" y="10057"/>
                    <a:pt x="3337" y="11292"/>
                  </a:cubicBezTo>
                  <a:cubicBezTo>
                    <a:pt x="5571" y="12576"/>
                    <a:pt x="8499" y="13218"/>
                    <a:pt x="11426" y="13218"/>
                  </a:cubicBezTo>
                  <a:cubicBezTo>
                    <a:pt x="14353" y="13218"/>
                    <a:pt x="17280" y="12576"/>
                    <a:pt x="19515" y="11292"/>
                  </a:cubicBezTo>
                  <a:cubicBezTo>
                    <a:pt x="21683" y="10024"/>
                    <a:pt x="22784" y="8423"/>
                    <a:pt x="22850" y="6822"/>
                  </a:cubicBezTo>
                  <a:lnTo>
                    <a:pt x="22850" y="4453"/>
                  </a:lnTo>
                  <a:lnTo>
                    <a:pt x="22283" y="4453"/>
                  </a:lnTo>
                  <a:cubicBezTo>
                    <a:pt x="21583" y="3419"/>
                    <a:pt x="20649" y="2519"/>
                    <a:pt x="19548" y="1952"/>
                  </a:cubicBezTo>
                  <a:cubicBezTo>
                    <a:pt x="17313" y="651"/>
                    <a:pt x="14386" y="0"/>
                    <a:pt x="1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a:off x="4691725" y="3331875"/>
              <a:ext cx="627950" cy="330475"/>
            </a:xfrm>
            <a:custGeom>
              <a:avLst/>
              <a:gdLst/>
              <a:ahLst/>
              <a:cxnLst/>
              <a:rect l="l" t="t" r="r" b="b"/>
              <a:pathLst>
                <a:path w="25118" h="13219" extrusionOk="0">
                  <a:moveTo>
                    <a:pt x="12559" y="1"/>
                  </a:moveTo>
                  <a:cubicBezTo>
                    <a:pt x="9632" y="1"/>
                    <a:pt x="6705" y="643"/>
                    <a:pt x="4470" y="1927"/>
                  </a:cubicBezTo>
                  <a:cubicBezTo>
                    <a:pt x="0" y="4529"/>
                    <a:pt x="0" y="8699"/>
                    <a:pt x="4470" y="11267"/>
                  </a:cubicBezTo>
                  <a:cubicBezTo>
                    <a:pt x="6705" y="12568"/>
                    <a:pt x="9632" y="13219"/>
                    <a:pt x="12559" y="13219"/>
                  </a:cubicBezTo>
                  <a:cubicBezTo>
                    <a:pt x="15486" y="13219"/>
                    <a:pt x="18413" y="12568"/>
                    <a:pt x="20648" y="11267"/>
                  </a:cubicBezTo>
                  <a:cubicBezTo>
                    <a:pt x="25118" y="8699"/>
                    <a:pt x="25118" y="4529"/>
                    <a:pt x="20648" y="1927"/>
                  </a:cubicBezTo>
                  <a:cubicBezTo>
                    <a:pt x="18413" y="643"/>
                    <a:pt x="15486" y="1"/>
                    <a:pt x="12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a:off x="4815975" y="3395275"/>
              <a:ext cx="379450" cy="203900"/>
            </a:xfrm>
            <a:custGeom>
              <a:avLst/>
              <a:gdLst/>
              <a:ahLst/>
              <a:cxnLst/>
              <a:rect l="l" t="t" r="r" b="b"/>
              <a:pathLst>
                <a:path w="15178" h="8156" extrusionOk="0">
                  <a:moveTo>
                    <a:pt x="7589" y="0"/>
                  </a:moveTo>
                  <a:cubicBezTo>
                    <a:pt x="5796" y="0"/>
                    <a:pt x="4003" y="375"/>
                    <a:pt x="2335" y="1126"/>
                  </a:cubicBezTo>
                  <a:cubicBezTo>
                    <a:pt x="834" y="1893"/>
                    <a:pt x="0" y="2927"/>
                    <a:pt x="0" y="4095"/>
                  </a:cubicBezTo>
                  <a:cubicBezTo>
                    <a:pt x="0" y="5229"/>
                    <a:pt x="834" y="6263"/>
                    <a:pt x="2335" y="7030"/>
                  </a:cubicBezTo>
                  <a:cubicBezTo>
                    <a:pt x="4003" y="7781"/>
                    <a:pt x="5796" y="8156"/>
                    <a:pt x="7589" y="8156"/>
                  </a:cubicBezTo>
                  <a:cubicBezTo>
                    <a:pt x="9382" y="8156"/>
                    <a:pt x="11175" y="7781"/>
                    <a:pt x="12843" y="7030"/>
                  </a:cubicBezTo>
                  <a:cubicBezTo>
                    <a:pt x="14344" y="6263"/>
                    <a:pt x="15178" y="5229"/>
                    <a:pt x="15178" y="4095"/>
                  </a:cubicBezTo>
                  <a:cubicBezTo>
                    <a:pt x="15178" y="2927"/>
                    <a:pt x="14344" y="1893"/>
                    <a:pt x="12843" y="1126"/>
                  </a:cubicBezTo>
                  <a:cubicBezTo>
                    <a:pt x="11175" y="375"/>
                    <a:pt x="9382" y="0"/>
                    <a:pt x="7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4825975" y="3405075"/>
              <a:ext cx="359450" cy="184325"/>
            </a:xfrm>
            <a:custGeom>
              <a:avLst/>
              <a:gdLst/>
              <a:ahLst/>
              <a:cxnLst/>
              <a:rect l="l" t="t" r="r" b="b"/>
              <a:pathLst>
                <a:path w="14378" h="7373" extrusionOk="0">
                  <a:moveTo>
                    <a:pt x="7172" y="0"/>
                  </a:moveTo>
                  <a:cubicBezTo>
                    <a:pt x="3203" y="0"/>
                    <a:pt x="1" y="1635"/>
                    <a:pt x="1" y="3669"/>
                  </a:cubicBezTo>
                  <a:cubicBezTo>
                    <a:pt x="1" y="5704"/>
                    <a:pt x="3203" y="7372"/>
                    <a:pt x="7172" y="7372"/>
                  </a:cubicBezTo>
                  <a:cubicBezTo>
                    <a:pt x="11175" y="7372"/>
                    <a:pt x="14377" y="5704"/>
                    <a:pt x="14377" y="3669"/>
                  </a:cubicBezTo>
                  <a:cubicBezTo>
                    <a:pt x="14377" y="1635"/>
                    <a:pt x="11175" y="0"/>
                    <a:pt x="71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4825975" y="3405075"/>
              <a:ext cx="359450" cy="184325"/>
            </a:xfrm>
            <a:custGeom>
              <a:avLst/>
              <a:gdLst/>
              <a:ahLst/>
              <a:cxnLst/>
              <a:rect l="l" t="t" r="r" b="b"/>
              <a:pathLst>
                <a:path w="14378" h="7373" extrusionOk="0">
                  <a:moveTo>
                    <a:pt x="7172" y="0"/>
                  </a:moveTo>
                  <a:cubicBezTo>
                    <a:pt x="3203" y="0"/>
                    <a:pt x="1" y="1635"/>
                    <a:pt x="1" y="3669"/>
                  </a:cubicBezTo>
                  <a:cubicBezTo>
                    <a:pt x="1" y="5704"/>
                    <a:pt x="3203" y="7372"/>
                    <a:pt x="7172" y="7372"/>
                  </a:cubicBezTo>
                  <a:cubicBezTo>
                    <a:pt x="11175" y="7372"/>
                    <a:pt x="14377" y="5704"/>
                    <a:pt x="14377" y="3669"/>
                  </a:cubicBezTo>
                  <a:cubicBezTo>
                    <a:pt x="14377" y="1635"/>
                    <a:pt x="11175" y="0"/>
                    <a:pt x="7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4827650" y="3429250"/>
              <a:ext cx="356100" cy="160350"/>
            </a:xfrm>
            <a:custGeom>
              <a:avLst/>
              <a:gdLst/>
              <a:ahLst/>
              <a:cxnLst/>
              <a:rect l="l" t="t" r="r" b="b"/>
              <a:pathLst>
                <a:path w="14244" h="6414" extrusionOk="0">
                  <a:moveTo>
                    <a:pt x="7122" y="0"/>
                  </a:moveTo>
                  <a:cubicBezTo>
                    <a:pt x="5279" y="0"/>
                    <a:pt x="3436" y="367"/>
                    <a:pt x="2035" y="1101"/>
                  </a:cubicBezTo>
                  <a:cubicBezTo>
                    <a:pt x="868" y="1668"/>
                    <a:pt x="200" y="2436"/>
                    <a:pt x="0" y="3203"/>
                  </a:cubicBezTo>
                  <a:cubicBezTo>
                    <a:pt x="200" y="3970"/>
                    <a:pt x="868" y="4737"/>
                    <a:pt x="2035" y="5338"/>
                  </a:cubicBezTo>
                  <a:cubicBezTo>
                    <a:pt x="3436" y="6055"/>
                    <a:pt x="5279" y="6413"/>
                    <a:pt x="7122" y="6413"/>
                  </a:cubicBezTo>
                  <a:cubicBezTo>
                    <a:pt x="8965" y="6413"/>
                    <a:pt x="10808" y="6055"/>
                    <a:pt x="12209" y="5338"/>
                  </a:cubicBezTo>
                  <a:cubicBezTo>
                    <a:pt x="13376" y="4737"/>
                    <a:pt x="14044" y="3970"/>
                    <a:pt x="14244" y="3203"/>
                  </a:cubicBezTo>
                  <a:cubicBezTo>
                    <a:pt x="14044" y="2436"/>
                    <a:pt x="13376" y="1668"/>
                    <a:pt x="12209" y="1101"/>
                  </a:cubicBezTo>
                  <a:cubicBezTo>
                    <a:pt x="10808" y="367"/>
                    <a:pt x="8965" y="0"/>
                    <a:pt x="7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4996925" y="3433425"/>
              <a:ext cx="25875" cy="53400"/>
            </a:xfrm>
            <a:custGeom>
              <a:avLst/>
              <a:gdLst/>
              <a:ahLst/>
              <a:cxnLst/>
              <a:rect l="l" t="t" r="r" b="b"/>
              <a:pathLst>
                <a:path w="1035" h="2136" extrusionOk="0">
                  <a:moveTo>
                    <a:pt x="1035" y="0"/>
                  </a:moveTo>
                  <a:lnTo>
                    <a:pt x="1" y="1034"/>
                  </a:lnTo>
                  <a:lnTo>
                    <a:pt x="1" y="2135"/>
                  </a:lnTo>
                  <a:lnTo>
                    <a:pt x="668" y="1435"/>
                  </a:lnTo>
                  <a:lnTo>
                    <a:pt x="1035" y="1068"/>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4948575" y="3456400"/>
              <a:ext cx="49225" cy="26025"/>
            </a:xfrm>
            <a:custGeom>
              <a:avLst/>
              <a:gdLst/>
              <a:ahLst/>
              <a:cxnLst/>
              <a:rect l="l" t="t" r="r" b="b"/>
              <a:pathLst>
                <a:path w="1969" h="1041" extrusionOk="0">
                  <a:moveTo>
                    <a:pt x="1373" y="1"/>
                  </a:moveTo>
                  <a:cubicBezTo>
                    <a:pt x="1052" y="1"/>
                    <a:pt x="734" y="97"/>
                    <a:pt x="467" y="282"/>
                  </a:cubicBezTo>
                  <a:cubicBezTo>
                    <a:pt x="0" y="549"/>
                    <a:pt x="33" y="782"/>
                    <a:pt x="267" y="949"/>
                  </a:cubicBezTo>
                  <a:cubicBezTo>
                    <a:pt x="334" y="983"/>
                    <a:pt x="400" y="1016"/>
                    <a:pt x="500" y="1016"/>
                  </a:cubicBezTo>
                  <a:cubicBezTo>
                    <a:pt x="567" y="1033"/>
                    <a:pt x="634" y="1041"/>
                    <a:pt x="705" y="1041"/>
                  </a:cubicBezTo>
                  <a:cubicBezTo>
                    <a:pt x="776" y="1041"/>
                    <a:pt x="851" y="1033"/>
                    <a:pt x="934" y="1016"/>
                  </a:cubicBezTo>
                  <a:cubicBezTo>
                    <a:pt x="1268" y="949"/>
                    <a:pt x="1635" y="849"/>
                    <a:pt x="1968" y="749"/>
                  </a:cubicBezTo>
                  <a:lnTo>
                    <a:pt x="1968" y="115"/>
                  </a:lnTo>
                  <a:cubicBezTo>
                    <a:pt x="1776" y="38"/>
                    <a:pt x="1574" y="1"/>
                    <a:pt x="1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4895200" y="3441750"/>
              <a:ext cx="221000" cy="131800"/>
            </a:xfrm>
            <a:custGeom>
              <a:avLst/>
              <a:gdLst/>
              <a:ahLst/>
              <a:cxnLst/>
              <a:rect l="l" t="t" r="r" b="b"/>
              <a:pathLst>
                <a:path w="8840" h="5272" extrusionOk="0">
                  <a:moveTo>
                    <a:pt x="0" y="1"/>
                  </a:moveTo>
                  <a:lnTo>
                    <a:pt x="0" y="935"/>
                  </a:lnTo>
                  <a:lnTo>
                    <a:pt x="302" y="1086"/>
                  </a:lnTo>
                  <a:lnTo>
                    <a:pt x="302" y="1086"/>
                  </a:lnTo>
                  <a:cubicBezTo>
                    <a:pt x="408" y="837"/>
                    <a:pt x="592" y="633"/>
                    <a:pt x="834" y="501"/>
                  </a:cubicBezTo>
                  <a:lnTo>
                    <a:pt x="0" y="1"/>
                  </a:lnTo>
                  <a:close/>
                  <a:moveTo>
                    <a:pt x="302" y="1086"/>
                  </a:moveTo>
                  <a:cubicBezTo>
                    <a:pt x="246" y="1214"/>
                    <a:pt x="212" y="1354"/>
                    <a:pt x="200" y="1502"/>
                  </a:cubicBezTo>
                  <a:cubicBezTo>
                    <a:pt x="200" y="1563"/>
                    <a:pt x="212" y="1626"/>
                    <a:pt x="234" y="1690"/>
                  </a:cubicBezTo>
                  <a:lnTo>
                    <a:pt x="234" y="1690"/>
                  </a:lnTo>
                  <a:lnTo>
                    <a:pt x="234" y="1502"/>
                  </a:lnTo>
                  <a:lnTo>
                    <a:pt x="334" y="1102"/>
                  </a:lnTo>
                  <a:lnTo>
                    <a:pt x="302" y="1086"/>
                  </a:lnTo>
                  <a:close/>
                  <a:moveTo>
                    <a:pt x="234" y="1690"/>
                  </a:moveTo>
                  <a:lnTo>
                    <a:pt x="234" y="2369"/>
                  </a:lnTo>
                  <a:cubicBezTo>
                    <a:pt x="234" y="2736"/>
                    <a:pt x="467" y="3036"/>
                    <a:pt x="968" y="3337"/>
                  </a:cubicBezTo>
                  <a:cubicBezTo>
                    <a:pt x="1488" y="3618"/>
                    <a:pt x="2065" y="3759"/>
                    <a:pt x="2643" y="3759"/>
                  </a:cubicBezTo>
                  <a:cubicBezTo>
                    <a:pt x="2954" y="3759"/>
                    <a:pt x="3266" y="3718"/>
                    <a:pt x="3569" y="3637"/>
                  </a:cubicBezTo>
                  <a:lnTo>
                    <a:pt x="4045" y="3510"/>
                  </a:lnTo>
                  <a:lnTo>
                    <a:pt x="4045" y="3510"/>
                  </a:lnTo>
                  <a:lnTo>
                    <a:pt x="4637" y="2936"/>
                  </a:lnTo>
                  <a:cubicBezTo>
                    <a:pt x="4851" y="3022"/>
                    <a:pt x="5084" y="3065"/>
                    <a:pt x="5320" y="3065"/>
                  </a:cubicBezTo>
                  <a:cubicBezTo>
                    <a:pt x="5633" y="3065"/>
                    <a:pt x="5952" y="2989"/>
                    <a:pt x="6238" y="2836"/>
                  </a:cubicBezTo>
                  <a:cubicBezTo>
                    <a:pt x="6638" y="2603"/>
                    <a:pt x="6738" y="2369"/>
                    <a:pt x="6405" y="2169"/>
                  </a:cubicBezTo>
                  <a:cubicBezTo>
                    <a:pt x="6256" y="2090"/>
                    <a:pt x="6099" y="2057"/>
                    <a:pt x="5933" y="2057"/>
                  </a:cubicBezTo>
                  <a:cubicBezTo>
                    <a:pt x="5466" y="2057"/>
                    <a:pt x="4916" y="2315"/>
                    <a:pt x="4203" y="2536"/>
                  </a:cubicBezTo>
                  <a:cubicBezTo>
                    <a:pt x="3668" y="2696"/>
                    <a:pt x="3095" y="2838"/>
                    <a:pt x="2509" y="2838"/>
                  </a:cubicBezTo>
                  <a:cubicBezTo>
                    <a:pt x="1999" y="2838"/>
                    <a:pt x="1480" y="2731"/>
                    <a:pt x="968" y="2436"/>
                  </a:cubicBezTo>
                  <a:cubicBezTo>
                    <a:pt x="570" y="2197"/>
                    <a:pt x="320" y="1937"/>
                    <a:pt x="234" y="1690"/>
                  </a:cubicBezTo>
                  <a:close/>
                  <a:moveTo>
                    <a:pt x="4070" y="3503"/>
                  </a:moveTo>
                  <a:lnTo>
                    <a:pt x="4045" y="3510"/>
                  </a:lnTo>
                  <a:lnTo>
                    <a:pt x="4045" y="3510"/>
                  </a:lnTo>
                  <a:lnTo>
                    <a:pt x="3536" y="4004"/>
                  </a:lnTo>
                  <a:cubicBezTo>
                    <a:pt x="3547" y="4007"/>
                    <a:pt x="3558" y="4011"/>
                    <a:pt x="3569" y="4015"/>
                  </a:cubicBezTo>
                  <a:lnTo>
                    <a:pt x="3569" y="4015"/>
                  </a:lnTo>
                  <a:lnTo>
                    <a:pt x="3569" y="4004"/>
                  </a:lnTo>
                  <a:lnTo>
                    <a:pt x="4070" y="3503"/>
                  </a:lnTo>
                  <a:close/>
                  <a:moveTo>
                    <a:pt x="8840" y="3703"/>
                  </a:moveTo>
                  <a:lnTo>
                    <a:pt x="7672" y="4337"/>
                  </a:lnTo>
                  <a:lnTo>
                    <a:pt x="6838" y="3870"/>
                  </a:lnTo>
                  <a:cubicBezTo>
                    <a:pt x="6267" y="4122"/>
                    <a:pt x="5633" y="4263"/>
                    <a:pt x="5001" y="4263"/>
                  </a:cubicBezTo>
                  <a:cubicBezTo>
                    <a:pt x="4710" y="4263"/>
                    <a:pt x="4420" y="4233"/>
                    <a:pt x="4136" y="4170"/>
                  </a:cubicBezTo>
                  <a:cubicBezTo>
                    <a:pt x="3947" y="4139"/>
                    <a:pt x="3758" y="4078"/>
                    <a:pt x="3569" y="4015"/>
                  </a:cubicBezTo>
                  <a:lnTo>
                    <a:pt x="3569" y="4015"/>
                  </a:lnTo>
                  <a:lnTo>
                    <a:pt x="3569" y="4938"/>
                  </a:lnTo>
                  <a:cubicBezTo>
                    <a:pt x="4041" y="5100"/>
                    <a:pt x="4533" y="5184"/>
                    <a:pt x="5026" y="5184"/>
                  </a:cubicBezTo>
                  <a:cubicBezTo>
                    <a:pt x="5649" y="5184"/>
                    <a:pt x="6276" y="5050"/>
                    <a:pt x="6872" y="4771"/>
                  </a:cubicBezTo>
                  <a:lnTo>
                    <a:pt x="7706" y="5271"/>
                  </a:lnTo>
                  <a:lnTo>
                    <a:pt x="8840" y="4604"/>
                  </a:lnTo>
                  <a:lnTo>
                    <a:pt x="8840" y="370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5095325" y="3499300"/>
              <a:ext cx="16725" cy="30875"/>
            </a:xfrm>
            <a:custGeom>
              <a:avLst/>
              <a:gdLst/>
              <a:ahLst/>
              <a:cxnLst/>
              <a:rect l="l" t="t" r="r" b="b"/>
              <a:pathLst>
                <a:path w="669" h="1235" extrusionOk="0">
                  <a:moveTo>
                    <a:pt x="668" y="0"/>
                  </a:moveTo>
                  <a:cubicBezTo>
                    <a:pt x="601" y="401"/>
                    <a:pt x="368" y="734"/>
                    <a:pt x="1" y="901"/>
                  </a:cubicBezTo>
                  <a:lnTo>
                    <a:pt x="601" y="1235"/>
                  </a:lnTo>
                  <a:cubicBezTo>
                    <a:pt x="635" y="1068"/>
                    <a:pt x="668" y="934"/>
                    <a:pt x="668" y="801"/>
                  </a:cubicBezTo>
                  <a:cubicBezTo>
                    <a:pt x="668" y="801"/>
                    <a:pt x="668" y="267"/>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a:off x="4895200" y="3425075"/>
              <a:ext cx="221000" cy="125125"/>
            </a:xfrm>
            <a:custGeom>
              <a:avLst/>
              <a:gdLst/>
              <a:ahLst/>
              <a:cxnLst/>
              <a:rect l="l" t="t" r="r" b="b"/>
              <a:pathLst>
                <a:path w="8840" h="5005" extrusionOk="0">
                  <a:moveTo>
                    <a:pt x="1168" y="1"/>
                  </a:moveTo>
                  <a:lnTo>
                    <a:pt x="0" y="668"/>
                  </a:lnTo>
                  <a:lnTo>
                    <a:pt x="834" y="1168"/>
                  </a:lnTo>
                  <a:cubicBezTo>
                    <a:pt x="501" y="1368"/>
                    <a:pt x="267" y="1735"/>
                    <a:pt x="200" y="2136"/>
                  </a:cubicBezTo>
                  <a:cubicBezTo>
                    <a:pt x="200" y="2469"/>
                    <a:pt x="467" y="2803"/>
                    <a:pt x="968" y="3070"/>
                  </a:cubicBezTo>
                  <a:cubicBezTo>
                    <a:pt x="1506" y="3386"/>
                    <a:pt x="2037" y="3500"/>
                    <a:pt x="2553" y="3500"/>
                  </a:cubicBezTo>
                  <a:cubicBezTo>
                    <a:pt x="3124" y="3500"/>
                    <a:pt x="3678" y="3361"/>
                    <a:pt x="4203" y="3203"/>
                  </a:cubicBezTo>
                  <a:cubicBezTo>
                    <a:pt x="4901" y="2962"/>
                    <a:pt x="5442" y="2704"/>
                    <a:pt x="5903" y="2704"/>
                  </a:cubicBezTo>
                  <a:cubicBezTo>
                    <a:pt x="6081" y="2704"/>
                    <a:pt x="6247" y="2743"/>
                    <a:pt x="6405" y="2836"/>
                  </a:cubicBezTo>
                  <a:cubicBezTo>
                    <a:pt x="6738" y="3036"/>
                    <a:pt x="6638" y="3236"/>
                    <a:pt x="6271" y="3503"/>
                  </a:cubicBezTo>
                  <a:cubicBezTo>
                    <a:pt x="5996" y="3650"/>
                    <a:pt x="5691" y="3726"/>
                    <a:pt x="5383" y="3726"/>
                  </a:cubicBezTo>
                  <a:cubicBezTo>
                    <a:pt x="5131" y="3726"/>
                    <a:pt x="4877" y="3675"/>
                    <a:pt x="4637" y="3570"/>
                  </a:cubicBezTo>
                  <a:lnTo>
                    <a:pt x="3536" y="4671"/>
                  </a:lnTo>
                  <a:cubicBezTo>
                    <a:pt x="3736" y="4737"/>
                    <a:pt x="3936" y="4804"/>
                    <a:pt x="4136" y="4837"/>
                  </a:cubicBezTo>
                  <a:cubicBezTo>
                    <a:pt x="4381" y="4886"/>
                    <a:pt x="4643" y="4917"/>
                    <a:pt x="4910" y="4917"/>
                  </a:cubicBezTo>
                  <a:cubicBezTo>
                    <a:pt x="5007" y="4917"/>
                    <a:pt x="5106" y="4913"/>
                    <a:pt x="5204" y="4904"/>
                  </a:cubicBezTo>
                  <a:cubicBezTo>
                    <a:pt x="5771" y="4871"/>
                    <a:pt x="6338" y="4737"/>
                    <a:pt x="6872" y="4504"/>
                  </a:cubicBezTo>
                  <a:lnTo>
                    <a:pt x="7706" y="5004"/>
                  </a:lnTo>
                  <a:lnTo>
                    <a:pt x="8840" y="4337"/>
                  </a:lnTo>
                  <a:lnTo>
                    <a:pt x="8673" y="4237"/>
                  </a:lnTo>
                  <a:lnTo>
                    <a:pt x="8006" y="3870"/>
                  </a:lnTo>
                  <a:cubicBezTo>
                    <a:pt x="8406" y="3670"/>
                    <a:pt x="8673" y="3303"/>
                    <a:pt x="8673" y="2869"/>
                  </a:cubicBezTo>
                  <a:cubicBezTo>
                    <a:pt x="8673" y="2836"/>
                    <a:pt x="8673" y="2803"/>
                    <a:pt x="8673" y="2769"/>
                  </a:cubicBezTo>
                  <a:cubicBezTo>
                    <a:pt x="8640" y="2436"/>
                    <a:pt x="8406" y="2136"/>
                    <a:pt x="7939" y="1869"/>
                  </a:cubicBezTo>
                  <a:cubicBezTo>
                    <a:pt x="7512" y="1625"/>
                    <a:pt x="7029" y="1464"/>
                    <a:pt x="6541" y="1464"/>
                  </a:cubicBezTo>
                  <a:cubicBezTo>
                    <a:pt x="6496" y="1464"/>
                    <a:pt x="6450" y="1466"/>
                    <a:pt x="6405" y="1468"/>
                  </a:cubicBezTo>
                  <a:lnTo>
                    <a:pt x="5871" y="1468"/>
                  </a:lnTo>
                  <a:cubicBezTo>
                    <a:pt x="5604" y="1502"/>
                    <a:pt x="5371" y="1535"/>
                    <a:pt x="5104" y="1602"/>
                  </a:cubicBezTo>
                  <a:lnTo>
                    <a:pt x="4770" y="1702"/>
                  </a:lnTo>
                  <a:cubicBezTo>
                    <a:pt x="4603" y="1769"/>
                    <a:pt x="4437" y="1802"/>
                    <a:pt x="4270" y="1869"/>
                  </a:cubicBezTo>
                  <a:lnTo>
                    <a:pt x="4103" y="1935"/>
                  </a:lnTo>
                  <a:cubicBezTo>
                    <a:pt x="3770" y="2069"/>
                    <a:pt x="3436" y="2169"/>
                    <a:pt x="3069" y="2236"/>
                  </a:cubicBezTo>
                  <a:lnTo>
                    <a:pt x="2635" y="2236"/>
                  </a:lnTo>
                  <a:cubicBezTo>
                    <a:pt x="2569" y="2202"/>
                    <a:pt x="2502" y="2169"/>
                    <a:pt x="2435" y="2136"/>
                  </a:cubicBezTo>
                  <a:cubicBezTo>
                    <a:pt x="2168" y="2002"/>
                    <a:pt x="2135" y="1769"/>
                    <a:pt x="2602" y="1468"/>
                  </a:cubicBezTo>
                  <a:cubicBezTo>
                    <a:pt x="2885" y="1307"/>
                    <a:pt x="3192" y="1219"/>
                    <a:pt x="3502" y="1219"/>
                  </a:cubicBezTo>
                  <a:cubicBezTo>
                    <a:pt x="3703" y="1219"/>
                    <a:pt x="3906" y="1256"/>
                    <a:pt x="4103" y="1335"/>
                  </a:cubicBezTo>
                  <a:lnTo>
                    <a:pt x="5137" y="301"/>
                  </a:lnTo>
                  <a:cubicBezTo>
                    <a:pt x="4699" y="159"/>
                    <a:pt x="4248" y="90"/>
                    <a:pt x="3801" y="90"/>
                  </a:cubicBezTo>
                  <a:cubicBezTo>
                    <a:pt x="3193" y="90"/>
                    <a:pt x="2592" y="218"/>
                    <a:pt x="2035" y="468"/>
                  </a:cubicBezTo>
                  <a:lnTo>
                    <a:pt x="1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5066150" y="3538500"/>
              <a:ext cx="21700" cy="35050"/>
            </a:xfrm>
            <a:custGeom>
              <a:avLst/>
              <a:gdLst/>
              <a:ahLst/>
              <a:cxnLst/>
              <a:rect l="l" t="t" r="r" b="b"/>
              <a:pathLst>
                <a:path w="868" h="1402" extrusionOk="0">
                  <a:moveTo>
                    <a:pt x="0" y="0"/>
                  </a:moveTo>
                  <a:lnTo>
                    <a:pt x="0" y="901"/>
                  </a:lnTo>
                  <a:lnTo>
                    <a:pt x="868" y="1401"/>
                  </a:lnTo>
                  <a:lnTo>
                    <a:pt x="868" y="50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4895200" y="3425075"/>
              <a:ext cx="50050" cy="16700"/>
            </a:xfrm>
            <a:custGeom>
              <a:avLst/>
              <a:gdLst/>
              <a:ahLst/>
              <a:cxnLst/>
              <a:rect l="l" t="t" r="r" b="b"/>
              <a:pathLst>
                <a:path w="2002" h="668" extrusionOk="0">
                  <a:moveTo>
                    <a:pt x="1134" y="1"/>
                  </a:moveTo>
                  <a:lnTo>
                    <a:pt x="0" y="668"/>
                  </a:lnTo>
                  <a:lnTo>
                    <a:pt x="1168" y="134"/>
                  </a:lnTo>
                  <a:lnTo>
                    <a:pt x="2002" y="501"/>
                  </a:lnTo>
                  <a:lnTo>
                    <a:pt x="1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4960250" y="3433425"/>
              <a:ext cx="62550" cy="30050"/>
            </a:xfrm>
            <a:custGeom>
              <a:avLst/>
              <a:gdLst/>
              <a:ahLst/>
              <a:cxnLst/>
              <a:rect l="l" t="t" r="r" b="b"/>
              <a:pathLst>
                <a:path w="2502" h="1202" extrusionOk="0">
                  <a:moveTo>
                    <a:pt x="2502" y="0"/>
                  </a:moveTo>
                  <a:lnTo>
                    <a:pt x="1501" y="934"/>
                  </a:lnTo>
                  <a:cubicBezTo>
                    <a:pt x="1320" y="866"/>
                    <a:pt x="1135" y="833"/>
                    <a:pt x="953" y="833"/>
                  </a:cubicBezTo>
                  <a:cubicBezTo>
                    <a:pt x="601" y="833"/>
                    <a:pt x="264" y="959"/>
                    <a:pt x="0" y="1201"/>
                  </a:cubicBezTo>
                  <a:cubicBezTo>
                    <a:pt x="267" y="1016"/>
                    <a:pt x="572" y="920"/>
                    <a:pt x="884" y="920"/>
                  </a:cubicBezTo>
                  <a:cubicBezTo>
                    <a:pt x="1078" y="920"/>
                    <a:pt x="1276" y="957"/>
                    <a:pt x="1468" y="1034"/>
                  </a:cubicBezTo>
                  <a:lnTo>
                    <a:pt x="25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4983600" y="3515150"/>
              <a:ext cx="41700" cy="33700"/>
            </a:xfrm>
            <a:custGeom>
              <a:avLst/>
              <a:gdLst/>
              <a:ahLst/>
              <a:cxnLst/>
              <a:rect l="l" t="t" r="r" b="b"/>
              <a:pathLst>
                <a:path w="1668" h="1348" extrusionOk="0">
                  <a:moveTo>
                    <a:pt x="1101" y="0"/>
                  </a:moveTo>
                  <a:lnTo>
                    <a:pt x="0" y="1068"/>
                  </a:lnTo>
                  <a:cubicBezTo>
                    <a:pt x="200" y="1134"/>
                    <a:pt x="400" y="1201"/>
                    <a:pt x="600" y="1268"/>
                  </a:cubicBezTo>
                  <a:cubicBezTo>
                    <a:pt x="845" y="1317"/>
                    <a:pt x="1107" y="1348"/>
                    <a:pt x="1374" y="1348"/>
                  </a:cubicBezTo>
                  <a:cubicBezTo>
                    <a:pt x="1471" y="1348"/>
                    <a:pt x="1570" y="1343"/>
                    <a:pt x="1668" y="1335"/>
                  </a:cubicBezTo>
                  <a:cubicBezTo>
                    <a:pt x="1134" y="1335"/>
                    <a:pt x="634" y="1234"/>
                    <a:pt x="167" y="1034"/>
                  </a:cubicBezTo>
                  <a:lnTo>
                    <a:pt x="1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5066150" y="3534325"/>
              <a:ext cx="50050" cy="16700"/>
            </a:xfrm>
            <a:custGeom>
              <a:avLst/>
              <a:gdLst/>
              <a:ahLst/>
              <a:cxnLst/>
              <a:rect l="l" t="t" r="r" b="b"/>
              <a:pathLst>
                <a:path w="2002" h="668" extrusionOk="0">
                  <a:moveTo>
                    <a:pt x="2002" y="0"/>
                  </a:moveTo>
                  <a:lnTo>
                    <a:pt x="868" y="534"/>
                  </a:lnTo>
                  <a:lnTo>
                    <a:pt x="0" y="167"/>
                  </a:lnTo>
                  <a:lnTo>
                    <a:pt x="868" y="668"/>
                  </a:lnTo>
                  <a:lnTo>
                    <a:pt x="20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4731750" y="3344200"/>
              <a:ext cx="273550" cy="153450"/>
            </a:xfrm>
            <a:custGeom>
              <a:avLst/>
              <a:gdLst/>
              <a:ahLst/>
              <a:cxnLst/>
              <a:rect l="l" t="t" r="r" b="b"/>
              <a:pathLst>
                <a:path w="10942" h="6138" extrusionOk="0">
                  <a:moveTo>
                    <a:pt x="10941" y="0"/>
                  </a:moveTo>
                  <a:cubicBezTo>
                    <a:pt x="7973" y="0"/>
                    <a:pt x="5204" y="667"/>
                    <a:pt x="3102" y="1868"/>
                  </a:cubicBezTo>
                  <a:cubicBezTo>
                    <a:pt x="1101" y="3036"/>
                    <a:pt x="0" y="4537"/>
                    <a:pt x="0" y="6138"/>
                  </a:cubicBezTo>
                  <a:cubicBezTo>
                    <a:pt x="34" y="6138"/>
                    <a:pt x="134" y="3903"/>
                    <a:pt x="3202" y="2035"/>
                  </a:cubicBezTo>
                  <a:cubicBezTo>
                    <a:pt x="6238" y="200"/>
                    <a:pt x="10941" y="0"/>
                    <a:pt x="10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4983600" y="3479275"/>
              <a:ext cx="318550" cy="183100"/>
            </a:xfrm>
            <a:custGeom>
              <a:avLst/>
              <a:gdLst/>
              <a:ahLst/>
              <a:cxnLst/>
              <a:rect l="l" t="t" r="r" b="b"/>
              <a:pathLst>
                <a:path w="12742" h="7324" extrusionOk="0">
                  <a:moveTo>
                    <a:pt x="12242" y="1"/>
                  </a:moveTo>
                  <a:lnTo>
                    <a:pt x="12242" y="1"/>
                  </a:lnTo>
                  <a:cubicBezTo>
                    <a:pt x="12242" y="2"/>
                    <a:pt x="12741" y="3104"/>
                    <a:pt x="8773" y="5271"/>
                  </a:cubicBezTo>
                  <a:cubicBezTo>
                    <a:pt x="5174" y="7223"/>
                    <a:pt x="823" y="7307"/>
                    <a:pt x="103" y="7307"/>
                  </a:cubicBezTo>
                  <a:cubicBezTo>
                    <a:pt x="36" y="7307"/>
                    <a:pt x="0" y="7306"/>
                    <a:pt x="0" y="7306"/>
                  </a:cubicBezTo>
                  <a:lnTo>
                    <a:pt x="0" y="7306"/>
                  </a:lnTo>
                  <a:cubicBezTo>
                    <a:pt x="278" y="7318"/>
                    <a:pt x="557" y="7323"/>
                    <a:pt x="836" y="7323"/>
                  </a:cubicBezTo>
                  <a:cubicBezTo>
                    <a:pt x="3769" y="7323"/>
                    <a:pt x="6719" y="6681"/>
                    <a:pt x="8973" y="5371"/>
                  </a:cubicBezTo>
                  <a:cubicBezTo>
                    <a:pt x="11542" y="3904"/>
                    <a:pt x="12609" y="1902"/>
                    <a:pt x="12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4755925" y="3385050"/>
              <a:ext cx="107600" cy="111775"/>
            </a:xfrm>
            <a:custGeom>
              <a:avLst/>
              <a:gdLst/>
              <a:ahLst/>
              <a:cxnLst/>
              <a:rect l="l" t="t" r="r" b="b"/>
              <a:pathLst>
                <a:path w="4304" h="4471" extrusionOk="0">
                  <a:moveTo>
                    <a:pt x="2569" y="1"/>
                  </a:moveTo>
                  <a:lnTo>
                    <a:pt x="2169" y="234"/>
                  </a:lnTo>
                  <a:cubicBezTo>
                    <a:pt x="1335" y="701"/>
                    <a:pt x="601" y="1301"/>
                    <a:pt x="1" y="2035"/>
                  </a:cubicBezTo>
                  <a:lnTo>
                    <a:pt x="2402" y="4470"/>
                  </a:lnTo>
                  <a:cubicBezTo>
                    <a:pt x="2402" y="4337"/>
                    <a:pt x="2402" y="4204"/>
                    <a:pt x="2436" y="4070"/>
                  </a:cubicBezTo>
                  <a:cubicBezTo>
                    <a:pt x="2436" y="4037"/>
                    <a:pt x="2469" y="4003"/>
                    <a:pt x="2469" y="3970"/>
                  </a:cubicBezTo>
                  <a:cubicBezTo>
                    <a:pt x="2469" y="3937"/>
                    <a:pt x="2502" y="3770"/>
                    <a:pt x="2536" y="3670"/>
                  </a:cubicBezTo>
                  <a:cubicBezTo>
                    <a:pt x="2569" y="3570"/>
                    <a:pt x="2602" y="3570"/>
                    <a:pt x="2602" y="3536"/>
                  </a:cubicBezTo>
                  <a:cubicBezTo>
                    <a:pt x="2636" y="3470"/>
                    <a:pt x="2669" y="3370"/>
                    <a:pt x="2702" y="3303"/>
                  </a:cubicBezTo>
                  <a:cubicBezTo>
                    <a:pt x="2769" y="3203"/>
                    <a:pt x="2769" y="3203"/>
                    <a:pt x="2803" y="3136"/>
                  </a:cubicBezTo>
                  <a:lnTo>
                    <a:pt x="2969" y="2936"/>
                  </a:lnTo>
                  <a:cubicBezTo>
                    <a:pt x="3003" y="2869"/>
                    <a:pt x="3036" y="2803"/>
                    <a:pt x="3103" y="2769"/>
                  </a:cubicBezTo>
                  <a:cubicBezTo>
                    <a:pt x="3136" y="2702"/>
                    <a:pt x="3203" y="2636"/>
                    <a:pt x="3270" y="2569"/>
                  </a:cubicBezTo>
                  <a:cubicBezTo>
                    <a:pt x="3303" y="2536"/>
                    <a:pt x="3370" y="2469"/>
                    <a:pt x="3436" y="2402"/>
                  </a:cubicBezTo>
                  <a:lnTo>
                    <a:pt x="3603" y="2269"/>
                  </a:lnTo>
                  <a:lnTo>
                    <a:pt x="3837" y="2069"/>
                  </a:lnTo>
                  <a:lnTo>
                    <a:pt x="4003" y="1969"/>
                  </a:lnTo>
                  <a:cubicBezTo>
                    <a:pt x="4103" y="1902"/>
                    <a:pt x="4204" y="1835"/>
                    <a:pt x="4304" y="1768"/>
                  </a:cubicBezTo>
                  <a:lnTo>
                    <a:pt x="2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4903525" y="3583525"/>
              <a:ext cx="176825" cy="65900"/>
            </a:xfrm>
            <a:custGeom>
              <a:avLst/>
              <a:gdLst/>
              <a:ahLst/>
              <a:cxnLst/>
              <a:rect l="l" t="t" r="r" b="b"/>
              <a:pathLst>
                <a:path w="7073" h="2636" extrusionOk="0">
                  <a:moveTo>
                    <a:pt x="1" y="1"/>
                  </a:moveTo>
                  <a:lnTo>
                    <a:pt x="2603" y="2569"/>
                  </a:lnTo>
                  <a:cubicBezTo>
                    <a:pt x="3103" y="2636"/>
                    <a:pt x="3603" y="2636"/>
                    <a:pt x="4104" y="2636"/>
                  </a:cubicBezTo>
                  <a:cubicBezTo>
                    <a:pt x="5104" y="2636"/>
                    <a:pt x="6072" y="2569"/>
                    <a:pt x="7072" y="2402"/>
                  </a:cubicBezTo>
                  <a:lnTo>
                    <a:pt x="5238" y="601"/>
                  </a:lnTo>
                  <a:lnTo>
                    <a:pt x="4004" y="601"/>
                  </a:lnTo>
                  <a:cubicBezTo>
                    <a:pt x="3703" y="601"/>
                    <a:pt x="3403" y="601"/>
                    <a:pt x="3136" y="568"/>
                  </a:cubicBezTo>
                  <a:lnTo>
                    <a:pt x="2869" y="568"/>
                  </a:lnTo>
                  <a:cubicBezTo>
                    <a:pt x="2536" y="534"/>
                    <a:pt x="2236" y="501"/>
                    <a:pt x="1935" y="468"/>
                  </a:cubicBezTo>
                  <a:cubicBezTo>
                    <a:pt x="1635" y="401"/>
                    <a:pt x="1335" y="334"/>
                    <a:pt x="1035" y="267"/>
                  </a:cubicBezTo>
                  <a:lnTo>
                    <a:pt x="835" y="234"/>
                  </a:lnTo>
                  <a:cubicBezTo>
                    <a:pt x="534" y="167"/>
                    <a:pt x="268" y="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4900200" y="3468450"/>
              <a:ext cx="47550" cy="43375"/>
            </a:xfrm>
            <a:custGeom>
              <a:avLst/>
              <a:gdLst/>
              <a:ahLst/>
              <a:cxnLst/>
              <a:rect l="l" t="t" r="r" b="b"/>
              <a:pathLst>
                <a:path w="1902" h="1735" extrusionOk="0">
                  <a:moveTo>
                    <a:pt x="134" y="0"/>
                  </a:moveTo>
                  <a:cubicBezTo>
                    <a:pt x="34" y="100"/>
                    <a:pt x="0" y="267"/>
                    <a:pt x="0" y="434"/>
                  </a:cubicBezTo>
                  <a:cubicBezTo>
                    <a:pt x="0" y="734"/>
                    <a:pt x="267" y="1068"/>
                    <a:pt x="768" y="1368"/>
                  </a:cubicBezTo>
                  <a:cubicBezTo>
                    <a:pt x="1101" y="1568"/>
                    <a:pt x="1501" y="1701"/>
                    <a:pt x="1902" y="1735"/>
                  </a:cubicBezTo>
                  <a:lnTo>
                    <a:pt x="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5129525" y="3361700"/>
              <a:ext cx="149300" cy="147625"/>
            </a:xfrm>
            <a:custGeom>
              <a:avLst/>
              <a:gdLst/>
              <a:ahLst/>
              <a:cxnLst/>
              <a:rect l="l" t="t" r="r" b="b"/>
              <a:pathLst>
                <a:path w="5972" h="5905" extrusionOk="0">
                  <a:moveTo>
                    <a:pt x="1" y="1"/>
                  </a:moveTo>
                  <a:lnTo>
                    <a:pt x="5971" y="5905"/>
                  </a:lnTo>
                  <a:cubicBezTo>
                    <a:pt x="5971" y="5738"/>
                    <a:pt x="5971" y="5571"/>
                    <a:pt x="5971" y="5404"/>
                  </a:cubicBezTo>
                  <a:cubicBezTo>
                    <a:pt x="5971" y="3837"/>
                    <a:pt x="4871" y="2336"/>
                    <a:pt x="2869" y="1168"/>
                  </a:cubicBezTo>
                  <a:cubicBezTo>
                    <a:pt x="1969" y="668"/>
                    <a:pt x="1001" y="267"/>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4946900" y="3344200"/>
              <a:ext cx="134275" cy="58400"/>
            </a:xfrm>
            <a:custGeom>
              <a:avLst/>
              <a:gdLst/>
              <a:ahLst/>
              <a:cxnLst/>
              <a:rect l="l" t="t" r="r" b="b"/>
              <a:pathLst>
                <a:path w="5371" h="2336" extrusionOk="0">
                  <a:moveTo>
                    <a:pt x="2335" y="0"/>
                  </a:moveTo>
                  <a:cubicBezTo>
                    <a:pt x="1568" y="0"/>
                    <a:pt x="768" y="33"/>
                    <a:pt x="0" y="133"/>
                  </a:cubicBezTo>
                  <a:lnTo>
                    <a:pt x="1902" y="2035"/>
                  </a:lnTo>
                  <a:lnTo>
                    <a:pt x="3103" y="2035"/>
                  </a:lnTo>
                  <a:lnTo>
                    <a:pt x="3469" y="2068"/>
                  </a:lnTo>
                  <a:lnTo>
                    <a:pt x="3870" y="2102"/>
                  </a:lnTo>
                  <a:cubicBezTo>
                    <a:pt x="3970" y="2102"/>
                    <a:pt x="4070" y="2135"/>
                    <a:pt x="4170" y="2135"/>
                  </a:cubicBezTo>
                  <a:cubicBezTo>
                    <a:pt x="4270" y="2135"/>
                    <a:pt x="4437" y="2168"/>
                    <a:pt x="4570" y="2202"/>
                  </a:cubicBezTo>
                  <a:lnTo>
                    <a:pt x="4837" y="2235"/>
                  </a:lnTo>
                  <a:lnTo>
                    <a:pt x="5304" y="2335"/>
                  </a:lnTo>
                  <a:lnTo>
                    <a:pt x="5371" y="2335"/>
                  </a:lnTo>
                  <a:lnTo>
                    <a:pt x="30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5157875" y="3514300"/>
              <a:ext cx="88425" cy="88425"/>
            </a:xfrm>
            <a:custGeom>
              <a:avLst/>
              <a:gdLst/>
              <a:ahLst/>
              <a:cxnLst/>
              <a:rect l="l" t="t" r="r" b="b"/>
              <a:pathLst>
                <a:path w="3537" h="3537" extrusionOk="0">
                  <a:moveTo>
                    <a:pt x="1402" y="1"/>
                  </a:moveTo>
                  <a:cubicBezTo>
                    <a:pt x="1368" y="34"/>
                    <a:pt x="1368" y="68"/>
                    <a:pt x="1368" y="101"/>
                  </a:cubicBezTo>
                  <a:cubicBezTo>
                    <a:pt x="1368" y="134"/>
                    <a:pt x="1335" y="168"/>
                    <a:pt x="1335" y="201"/>
                  </a:cubicBezTo>
                  <a:cubicBezTo>
                    <a:pt x="1268" y="301"/>
                    <a:pt x="1235" y="401"/>
                    <a:pt x="1168" y="501"/>
                  </a:cubicBezTo>
                  <a:cubicBezTo>
                    <a:pt x="1168" y="535"/>
                    <a:pt x="1135" y="568"/>
                    <a:pt x="1135" y="601"/>
                  </a:cubicBezTo>
                  <a:cubicBezTo>
                    <a:pt x="1101" y="635"/>
                    <a:pt x="1001" y="801"/>
                    <a:pt x="935" y="902"/>
                  </a:cubicBezTo>
                  <a:lnTo>
                    <a:pt x="868" y="968"/>
                  </a:lnTo>
                  <a:cubicBezTo>
                    <a:pt x="801" y="1068"/>
                    <a:pt x="701" y="1168"/>
                    <a:pt x="601" y="1268"/>
                  </a:cubicBezTo>
                  <a:lnTo>
                    <a:pt x="534" y="1335"/>
                  </a:lnTo>
                  <a:cubicBezTo>
                    <a:pt x="434" y="1435"/>
                    <a:pt x="334" y="1535"/>
                    <a:pt x="201" y="1635"/>
                  </a:cubicBezTo>
                  <a:cubicBezTo>
                    <a:pt x="167" y="1635"/>
                    <a:pt x="167" y="1669"/>
                    <a:pt x="134" y="1669"/>
                  </a:cubicBezTo>
                  <a:lnTo>
                    <a:pt x="1" y="1769"/>
                  </a:lnTo>
                  <a:lnTo>
                    <a:pt x="1769" y="3537"/>
                  </a:lnTo>
                  <a:cubicBezTo>
                    <a:pt x="2436" y="3170"/>
                    <a:pt x="3036" y="2703"/>
                    <a:pt x="3537" y="2169"/>
                  </a:cubicBezTo>
                  <a:lnTo>
                    <a:pt x="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5061975" y="3461775"/>
              <a:ext cx="50075" cy="47550"/>
            </a:xfrm>
            <a:custGeom>
              <a:avLst/>
              <a:gdLst/>
              <a:ahLst/>
              <a:cxnLst/>
              <a:rect l="l" t="t" r="r" b="b"/>
              <a:pathLst>
                <a:path w="2003" h="1902" extrusionOk="0">
                  <a:moveTo>
                    <a:pt x="1" y="0"/>
                  </a:moveTo>
                  <a:lnTo>
                    <a:pt x="1902" y="1902"/>
                  </a:lnTo>
                  <a:cubicBezTo>
                    <a:pt x="1969" y="1735"/>
                    <a:pt x="2002" y="1568"/>
                    <a:pt x="2002" y="1401"/>
                  </a:cubicBezTo>
                  <a:cubicBezTo>
                    <a:pt x="2002" y="1368"/>
                    <a:pt x="2002" y="1335"/>
                    <a:pt x="2002" y="1301"/>
                  </a:cubicBezTo>
                  <a:cubicBezTo>
                    <a:pt x="1902" y="901"/>
                    <a:pt x="1635" y="567"/>
                    <a:pt x="1268" y="401"/>
                  </a:cubicBezTo>
                  <a:cubicBezTo>
                    <a:pt x="868" y="167"/>
                    <a:pt x="468" y="3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4840150" y="3360875"/>
              <a:ext cx="87600" cy="58400"/>
            </a:xfrm>
            <a:custGeom>
              <a:avLst/>
              <a:gdLst/>
              <a:ahLst/>
              <a:cxnLst/>
              <a:rect l="l" t="t" r="r" b="b"/>
              <a:pathLst>
                <a:path w="3504" h="2336" extrusionOk="0">
                  <a:moveTo>
                    <a:pt x="1769" y="0"/>
                  </a:moveTo>
                  <a:cubicBezTo>
                    <a:pt x="1168" y="167"/>
                    <a:pt x="601" y="367"/>
                    <a:pt x="1" y="634"/>
                  </a:cubicBezTo>
                  <a:lnTo>
                    <a:pt x="1735" y="2335"/>
                  </a:lnTo>
                  <a:cubicBezTo>
                    <a:pt x="2302" y="2068"/>
                    <a:pt x="2903" y="1868"/>
                    <a:pt x="3503" y="1735"/>
                  </a:cubicBezTo>
                  <a:lnTo>
                    <a:pt x="1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5060300" y="3583525"/>
              <a:ext cx="90100" cy="55900"/>
            </a:xfrm>
            <a:custGeom>
              <a:avLst/>
              <a:gdLst/>
              <a:ahLst/>
              <a:cxnLst/>
              <a:rect l="l" t="t" r="r" b="b"/>
              <a:pathLst>
                <a:path w="3604" h="2236" extrusionOk="0">
                  <a:moveTo>
                    <a:pt x="1902" y="1"/>
                  </a:moveTo>
                  <a:lnTo>
                    <a:pt x="1836" y="34"/>
                  </a:lnTo>
                  <a:cubicBezTo>
                    <a:pt x="1602" y="101"/>
                    <a:pt x="1335" y="167"/>
                    <a:pt x="1068" y="234"/>
                  </a:cubicBezTo>
                  <a:lnTo>
                    <a:pt x="868" y="301"/>
                  </a:lnTo>
                  <a:cubicBezTo>
                    <a:pt x="635" y="334"/>
                    <a:pt x="401" y="401"/>
                    <a:pt x="168" y="434"/>
                  </a:cubicBezTo>
                  <a:lnTo>
                    <a:pt x="1" y="468"/>
                  </a:lnTo>
                  <a:lnTo>
                    <a:pt x="1769" y="2235"/>
                  </a:lnTo>
                  <a:cubicBezTo>
                    <a:pt x="2369" y="2102"/>
                    <a:pt x="3003" y="1935"/>
                    <a:pt x="3603" y="1702"/>
                  </a:cubicBezTo>
                  <a:lnTo>
                    <a:pt x="1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4995275" y="3515150"/>
              <a:ext cx="68400" cy="33375"/>
            </a:xfrm>
            <a:custGeom>
              <a:avLst/>
              <a:gdLst/>
              <a:ahLst/>
              <a:cxnLst/>
              <a:rect l="l" t="t" r="r" b="b"/>
              <a:pathLst>
                <a:path w="2736" h="1335" extrusionOk="0">
                  <a:moveTo>
                    <a:pt x="634" y="0"/>
                  </a:moveTo>
                  <a:lnTo>
                    <a:pt x="0" y="601"/>
                  </a:lnTo>
                  <a:lnTo>
                    <a:pt x="701" y="1335"/>
                  </a:lnTo>
                  <a:lnTo>
                    <a:pt x="1201" y="1335"/>
                  </a:lnTo>
                  <a:cubicBezTo>
                    <a:pt x="1735" y="1301"/>
                    <a:pt x="2235" y="1168"/>
                    <a:pt x="2735" y="968"/>
                  </a:cubicBezTo>
                  <a:lnTo>
                    <a:pt x="1835" y="67"/>
                  </a:lnTo>
                  <a:cubicBezTo>
                    <a:pt x="1677" y="106"/>
                    <a:pt x="1514" y="125"/>
                    <a:pt x="1352" y="125"/>
                  </a:cubicBezTo>
                  <a:cubicBezTo>
                    <a:pt x="1103" y="125"/>
                    <a:pt x="856" y="81"/>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4902700" y="3425075"/>
              <a:ext cx="119275" cy="85925"/>
            </a:xfrm>
            <a:custGeom>
              <a:avLst/>
              <a:gdLst/>
              <a:ahLst/>
              <a:cxnLst/>
              <a:rect l="l" t="t" r="r" b="b"/>
              <a:pathLst>
                <a:path w="4771" h="3437" extrusionOk="0">
                  <a:moveTo>
                    <a:pt x="868" y="1"/>
                  </a:moveTo>
                  <a:lnTo>
                    <a:pt x="0" y="501"/>
                  </a:lnTo>
                  <a:lnTo>
                    <a:pt x="2969" y="3436"/>
                  </a:lnTo>
                  <a:cubicBezTo>
                    <a:pt x="3303" y="3403"/>
                    <a:pt x="3603" y="3303"/>
                    <a:pt x="3937" y="3203"/>
                  </a:cubicBezTo>
                  <a:cubicBezTo>
                    <a:pt x="4237" y="3103"/>
                    <a:pt x="4504" y="3003"/>
                    <a:pt x="4770" y="2936"/>
                  </a:cubicBezTo>
                  <a:lnTo>
                    <a:pt x="3836" y="1969"/>
                  </a:lnTo>
                  <a:lnTo>
                    <a:pt x="3770" y="2002"/>
                  </a:lnTo>
                  <a:cubicBezTo>
                    <a:pt x="3436" y="2136"/>
                    <a:pt x="3103" y="2202"/>
                    <a:pt x="2736" y="2302"/>
                  </a:cubicBezTo>
                  <a:lnTo>
                    <a:pt x="2302" y="2302"/>
                  </a:lnTo>
                  <a:cubicBezTo>
                    <a:pt x="2235" y="2269"/>
                    <a:pt x="2169" y="2236"/>
                    <a:pt x="2102" y="2202"/>
                  </a:cubicBezTo>
                  <a:cubicBezTo>
                    <a:pt x="1835" y="2035"/>
                    <a:pt x="1802" y="1835"/>
                    <a:pt x="2302" y="1535"/>
                  </a:cubicBezTo>
                  <a:cubicBezTo>
                    <a:pt x="2536" y="1402"/>
                    <a:pt x="2836" y="1302"/>
                    <a:pt x="3136" y="1302"/>
                  </a:cubicBezTo>
                  <a:lnTo>
                    <a:pt x="2202" y="368"/>
                  </a:lnTo>
                  <a:cubicBezTo>
                    <a:pt x="2035" y="401"/>
                    <a:pt x="1868" y="468"/>
                    <a:pt x="1702" y="534"/>
                  </a:cubicBezTo>
                  <a:lnTo>
                    <a:pt x="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p:nvPr/>
          </p:nvSpPr>
          <p:spPr>
            <a:xfrm>
              <a:off x="5042800" y="3345850"/>
              <a:ext cx="225175" cy="212675"/>
            </a:xfrm>
            <a:custGeom>
              <a:avLst/>
              <a:gdLst/>
              <a:ahLst/>
              <a:cxnLst/>
              <a:rect l="l" t="t" r="r" b="b"/>
              <a:pathLst>
                <a:path w="9007" h="8507" extrusionOk="0">
                  <a:moveTo>
                    <a:pt x="0" y="1"/>
                  </a:moveTo>
                  <a:lnTo>
                    <a:pt x="2602" y="2603"/>
                  </a:lnTo>
                  <a:cubicBezTo>
                    <a:pt x="3003" y="2736"/>
                    <a:pt x="3403" y="2903"/>
                    <a:pt x="3770" y="3103"/>
                  </a:cubicBezTo>
                  <a:cubicBezTo>
                    <a:pt x="5271" y="3870"/>
                    <a:pt x="6105" y="4904"/>
                    <a:pt x="6105" y="6072"/>
                  </a:cubicBezTo>
                  <a:lnTo>
                    <a:pt x="6105" y="6105"/>
                  </a:lnTo>
                  <a:lnTo>
                    <a:pt x="8506" y="8507"/>
                  </a:lnTo>
                  <a:cubicBezTo>
                    <a:pt x="8707" y="8273"/>
                    <a:pt x="8873" y="8040"/>
                    <a:pt x="9007" y="7773"/>
                  </a:cubicBezTo>
                  <a:lnTo>
                    <a:pt x="1368" y="134"/>
                  </a:lnTo>
                  <a:cubicBezTo>
                    <a:pt x="934" y="101"/>
                    <a:pt x="467" y="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0"/>
            <p:cNvSpPr/>
            <p:nvPr/>
          </p:nvSpPr>
          <p:spPr>
            <a:xfrm>
              <a:off x="4734250" y="3515150"/>
              <a:ext cx="100925" cy="100925"/>
            </a:xfrm>
            <a:custGeom>
              <a:avLst/>
              <a:gdLst/>
              <a:ahLst/>
              <a:cxnLst/>
              <a:rect l="l" t="t" r="r" b="b"/>
              <a:pathLst>
                <a:path w="4037" h="4037" extrusionOk="0">
                  <a:moveTo>
                    <a:pt x="0" y="0"/>
                  </a:moveTo>
                  <a:cubicBezTo>
                    <a:pt x="267" y="1301"/>
                    <a:pt x="1335" y="2535"/>
                    <a:pt x="3036" y="3536"/>
                  </a:cubicBezTo>
                  <a:cubicBezTo>
                    <a:pt x="3336" y="3703"/>
                    <a:pt x="3670" y="3870"/>
                    <a:pt x="4036" y="4036"/>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4732575" y="3468450"/>
              <a:ext cx="175150" cy="170975"/>
            </a:xfrm>
            <a:custGeom>
              <a:avLst/>
              <a:gdLst/>
              <a:ahLst/>
              <a:cxnLst/>
              <a:rect l="l" t="t" r="r" b="b"/>
              <a:pathLst>
                <a:path w="7006" h="6839" extrusionOk="0">
                  <a:moveTo>
                    <a:pt x="167" y="0"/>
                  </a:moveTo>
                  <a:cubicBezTo>
                    <a:pt x="67" y="334"/>
                    <a:pt x="1" y="701"/>
                    <a:pt x="1" y="1034"/>
                  </a:cubicBezTo>
                  <a:lnTo>
                    <a:pt x="5338" y="6405"/>
                  </a:lnTo>
                  <a:cubicBezTo>
                    <a:pt x="5871" y="6572"/>
                    <a:pt x="6438" y="6738"/>
                    <a:pt x="7006" y="6838"/>
                  </a:cubicBezTo>
                  <a:lnTo>
                    <a:pt x="1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4745925" y="3375875"/>
              <a:ext cx="74250" cy="60075"/>
            </a:xfrm>
            <a:custGeom>
              <a:avLst/>
              <a:gdLst/>
              <a:ahLst/>
              <a:cxnLst/>
              <a:rect l="l" t="t" r="r" b="b"/>
              <a:pathLst>
                <a:path w="2970" h="2403" extrusionOk="0">
                  <a:moveTo>
                    <a:pt x="2602" y="1"/>
                  </a:moveTo>
                  <a:cubicBezTo>
                    <a:pt x="2502" y="67"/>
                    <a:pt x="2402" y="134"/>
                    <a:pt x="2302" y="167"/>
                  </a:cubicBezTo>
                  <a:cubicBezTo>
                    <a:pt x="1435" y="668"/>
                    <a:pt x="634" y="1302"/>
                    <a:pt x="0" y="2035"/>
                  </a:cubicBezTo>
                  <a:lnTo>
                    <a:pt x="367" y="2402"/>
                  </a:lnTo>
                  <a:lnTo>
                    <a:pt x="401" y="2402"/>
                  </a:lnTo>
                  <a:cubicBezTo>
                    <a:pt x="1001" y="1668"/>
                    <a:pt x="1735" y="1068"/>
                    <a:pt x="2569" y="601"/>
                  </a:cubicBezTo>
                  <a:lnTo>
                    <a:pt x="2969" y="368"/>
                  </a:lnTo>
                  <a:lnTo>
                    <a:pt x="26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4967750" y="3644400"/>
              <a:ext cx="122600" cy="18050"/>
            </a:xfrm>
            <a:custGeom>
              <a:avLst/>
              <a:gdLst/>
              <a:ahLst/>
              <a:cxnLst/>
              <a:rect l="l" t="t" r="r" b="b"/>
              <a:pathLst>
                <a:path w="4904" h="722" extrusionOk="0">
                  <a:moveTo>
                    <a:pt x="4470" y="1"/>
                  </a:moveTo>
                  <a:cubicBezTo>
                    <a:pt x="3503" y="134"/>
                    <a:pt x="2502" y="201"/>
                    <a:pt x="1501" y="201"/>
                  </a:cubicBezTo>
                  <a:cubicBezTo>
                    <a:pt x="1001" y="201"/>
                    <a:pt x="501" y="201"/>
                    <a:pt x="0" y="167"/>
                  </a:cubicBezTo>
                  <a:lnTo>
                    <a:pt x="0" y="167"/>
                  </a:lnTo>
                  <a:lnTo>
                    <a:pt x="534" y="701"/>
                  </a:lnTo>
                  <a:cubicBezTo>
                    <a:pt x="828" y="714"/>
                    <a:pt x="1121" y="721"/>
                    <a:pt x="1414" y="721"/>
                  </a:cubicBezTo>
                  <a:cubicBezTo>
                    <a:pt x="2587" y="721"/>
                    <a:pt x="3756" y="614"/>
                    <a:pt x="4904" y="401"/>
                  </a:cubicBezTo>
                  <a:lnTo>
                    <a:pt x="44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4816800" y="3428425"/>
              <a:ext cx="54225" cy="79250"/>
            </a:xfrm>
            <a:custGeom>
              <a:avLst/>
              <a:gdLst/>
              <a:ahLst/>
              <a:cxnLst/>
              <a:rect l="l" t="t" r="r" b="b"/>
              <a:pathLst>
                <a:path w="2169" h="3170" extrusionOk="0">
                  <a:moveTo>
                    <a:pt x="1902" y="0"/>
                  </a:moveTo>
                  <a:lnTo>
                    <a:pt x="1568" y="234"/>
                  </a:lnTo>
                  <a:lnTo>
                    <a:pt x="1435" y="334"/>
                  </a:lnTo>
                  <a:lnTo>
                    <a:pt x="1201" y="500"/>
                  </a:lnTo>
                  <a:lnTo>
                    <a:pt x="1001" y="667"/>
                  </a:lnTo>
                  <a:cubicBezTo>
                    <a:pt x="968" y="734"/>
                    <a:pt x="901" y="767"/>
                    <a:pt x="835" y="834"/>
                  </a:cubicBezTo>
                  <a:cubicBezTo>
                    <a:pt x="768" y="901"/>
                    <a:pt x="734" y="967"/>
                    <a:pt x="668" y="1034"/>
                  </a:cubicBezTo>
                  <a:cubicBezTo>
                    <a:pt x="634" y="1068"/>
                    <a:pt x="568" y="1134"/>
                    <a:pt x="534" y="1201"/>
                  </a:cubicBezTo>
                  <a:lnTo>
                    <a:pt x="401" y="1401"/>
                  </a:lnTo>
                  <a:cubicBezTo>
                    <a:pt x="368" y="1434"/>
                    <a:pt x="334" y="1501"/>
                    <a:pt x="301" y="1568"/>
                  </a:cubicBezTo>
                  <a:cubicBezTo>
                    <a:pt x="267" y="1601"/>
                    <a:pt x="234" y="1701"/>
                    <a:pt x="201" y="1801"/>
                  </a:cubicBezTo>
                  <a:cubicBezTo>
                    <a:pt x="167" y="1868"/>
                    <a:pt x="134" y="1901"/>
                    <a:pt x="134" y="1935"/>
                  </a:cubicBezTo>
                  <a:cubicBezTo>
                    <a:pt x="101" y="2002"/>
                    <a:pt x="67" y="2135"/>
                    <a:pt x="34" y="2235"/>
                  </a:cubicBezTo>
                  <a:cubicBezTo>
                    <a:pt x="34" y="2302"/>
                    <a:pt x="34" y="2302"/>
                    <a:pt x="1" y="2335"/>
                  </a:cubicBezTo>
                  <a:cubicBezTo>
                    <a:pt x="1" y="2469"/>
                    <a:pt x="1" y="2569"/>
                    <a:pt x="1" y="2702"/>
                  </a:cubicBezTo>
                  <a:lnTo>
                    <a:pt x="401" y="3169"/>
                  </a:lnTo>
                  <a:cubicBezTo>
                    <a:pt x="201" y="2168"/>
                    <a:pt x="768" y="1101"/>
                    <a:pt x="2169" y="300"/>
                  </a:cubicBezTo>
                  <a:lnTo>
                    <a:pt x="19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4885175" y="3565175"/>
              <a:ext cx="147650" cy="34225"/>
            </a:xfrm>
            <a:custGeom>
              <a:avLst/>
              <a:gdLst/>
              <a:ahLst/>
              <a:cxnLst/>
              <a:rect l="l" t="t" r="r" b="b"/>
              <a:pathLst>
                <a:path w="5906" h="1369" extrusionOk="0">
                  <a:moveTo>
                    <a:pt x="1" y="1"/>
                  </a:moveTo>
                  <a:lnTo>
                    <a:pt x="701" y="735"/>
                  </a:lnTo>
                  <a:cubicBezTo>
                    <a:pt x="968" y="835"/>
                    <a:pt x="1268" y="901"/>
                    <a:pt x="1535" y="968"/>
                  </a:cubicBezTo>
                  <a:lnTo>
                    <a:pt x="1735" y="1035"/>
                  </a:lnTo>
                  <a:cubicBezTo>
                    <a:pt x="2036" y="1101"/>
                    <a:pt x="2336" y="1168"/>
                    <a:pt x="2636" y="1202"/>
                  </a:cubicBezTo>
                  <a:cubicBezTo>
                    <a:pt x="2936" y="1235"/>
                    <a:pt x="3270" y="1268"/>
                    <a:pt x="3570" y="1302"/>
                  </a:cubicBezTo>
                  <a:lnTo>
                    <a:pt x="3837" y="1335"/>
                  </a:lnTo>
                  <a:cubicBezTo>
                    <a:pt x="4137" y="1335"/>
                    <a:pt x="4437" y="1368"/>
                    <a:pt x="4704" y="1368"/>
                  </a:cubicBezTo>
                  <a:lnTo>
                    <a:pt x="5572" y="1368"/>
                  </a:lnTo>
                  <a:cubicBezTo>
                    <a:pt x="5705" y="1368"/>
                    <a:pt x="5805" y="1368"/>
                    <a:pt x="5905" y="1335"/>
                  </a:cubicBezTo>
                  <a:lnTo>
                    <a:pt x="5572" y="968"/>
                  </a:lnTo>
                  <a:cubicBezTo>
                    <a:pt x="5336" y="980"/>
                    <a:pt x="5101" y="987"/>
                    <a:pt x="4865" y="987"/>
                  </a:cubicBezTo>
                  <a:cubicBezTo>
                    <a:pt x="3195" y="987"/>
                    <a:pt x="1521" y="67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0"/>
            <p:cNvSpPr/>
            <p:nvPr/>
          </p:nvSpPr>
          <p:spPr>
            <a:xfrm>
              <a:off x="5112850" y="3344200"/>
              <a:ext cx="187650" cy="175975"/>
            </a:xfrm>
            <a:custGeom>
              <a:avLst/>
              <a:gdLst/>
              <a:ahLst/>
              <a:cxnLst/>
              <a:rect l="l" t="t" r="r" b="b"/>
              <a:pathLst>
                <a:path w="7506" h="7039" extrusionOk="0">
                  <a:moveTo>
                    <a:pt x="0" y="0"/>
                  </a:moveTo>
                  <a:lnTo>
                    <a:pt x="668" y="667"/>
                  </a:lnTo>
                  <a:cubicBezTo>
                    <a:pt x="1668" y="967"/>
                    <a:pt x="2636" y="1368"/>
                    <a:pt x="3570" y="1868"/>
                  </a:cubicBezTo>
                  <a:cubicBezTo>
                    <a:pt x="5538" y="3036"/>
                    <a:pt x="6672" y="4537"/>
                    <a:pt x="6672" y="6104"/>
                  </a:cubicBezTo>
                  <a:cubicBezTo>
                    <a:pt x="6672" y="6271"/>
                    <a:pt x="6638" y="6438"/>
                    <a:pt x="6605" y="6605"/>
                  </a:cubicBezTo>
                  <a:lnTo>
                    <a:pt x="7039" y="7038"/>
                  </a:lnTo>
                  <a:cubicBezTo>
                    <a:pt x="7506" y="5070"/>
                    <a:pt x="6438" y="2969"/>
                    <a:pt x="3803" y="1434"/>
                  </a:cubicBezTo>
                  <a:cubicBezTo>
                    <a:pt x="2602" y="767"/>
                    <a:pt x="1335" y="30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0"/>
            <p:cNvSpPr/>
            <p:nvPr/>
          </p:nvSpPr>
          <p:spPr>
            <a:xfrm>
              <a:off x="4936050" y="3331675"/>
              <a:ext cx="86750" cy="15875"/>
            </a:xfrm>
            <a:custGeom>
              <a:avLst/>
              <a:gdLst/>
              <a:ahLst/>
              <a:cxnLst/>
              <a:rect l="l" t="t" r="r" b="b"/>
              <a:pathLst>
                <a:path w="3470" h="635" extrusionOk="0">
                  <a:moveTo>
                    <a:pt x="2969" y="1"/>
                  </a:moveTo>
                  <a:cubicBezTo>
                    <a:pt x="1969" y="1"/>
                    <a:pt x="1001" y="67"/>
                    <a:pt x="1" y="201"/>
                  </a:cubicBezTo>
                  <a:lnTo>
                    <a:pt x="468" y="634"/>
                  </a:lnTo>
                  <a:cubicBezTo>
                    <a:pt x="1235" y="534"/>
                    <a:pt x="2002" y="501"/>
                    <a:pt x="2769" y="501"/>
                  </a:cubicBezTo>
                  <a:lnTo>
                    <a:pt x="3470" y="501"/>
                  </a:lnTo>
                  <a:lnTo>
                    <a:pt x="2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5202075" y="3568525"/>
              <a:ext cx="53400" cy="43375"/>
            </a:xfrm>
            <a:custGeom>
              <a:avLst/>
              <a:gdLst/>
              <a:ahLst/>
              <a:cxnLst/>
              <a:rect l="l" t="t" r="r" b="b"/>
              <a:pathLst>
                <a:path w="2136" h="1735" extrusionOk="0">
                  <a:moveTo>
                    <a:pt x="1802" y="0"/>
                  </a:moveTo>
                  <a:cubicBezTo>
                    <a:pt x="1268" y="534"/>
                    <a:pt x="668" y="1001"/>
                    <a:pt x="1" y="1368"/>
                  </a:cubicBezTo>
                  <a:lnTo>
                    <a:pt x="368" y="1735"/>
                  </a:lnTo>
                  <a:cubicBezTo>
                    <a:pt x="1001" y="1368"/>
                    <a:pt x="1602" y="901"/>
                    <a:pt x="2135" y="367"/>
                  </a:cubicBezTo>
                  <a:lnTo>
                    <a:pt x="18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5151200" y="3506800"/>
              <a:ext cx="41725" cy="51725"/>
            </a:xfrm>
            <a:custGeom>
              <a:avLst/>
              <a:gdLst/>
              <a:ahLst/>
              <a:cxnLst/>
              <a:rect l="l" t="t" r="r" b="b"/>
              <a:pathLst>
                <a:path w="1669" h="2069" extrusionOk="0">
                  <a:moveTo>
                    <a:pt x="1368" y="1"/>
                  </a:moveTo>
                  <a:cubicBezTo>
                    <a:pt x="1135" y="735"/>
                    <a:pt x="668" y="1368"/>
                    <a:pt x="1" y="1802"/>
                  </a:cubicBezTo>
                  <a:lnTo>
                    <a:pt x="301" y="2069"/>
                  </a:lnTo>
                  <a:cubicBezTo>
                    <a:pt x="334" y="2035"/>
                    <a:pt x="368" y="2002"/>
                    <a:pt x="401" y="1969"/>
                  </a:cubicBezTo>
                  <a:cubicBezTo>
                    <a:pt x="434" y="1969"/>
                    <a:pt x="468" y="1935"/>
                    <a:pt x="501" y="1935"/>
                  </a:cubicBezTo>
                  <a:cubicBezTo>
                    <a:pt x="601" y="1835"/>
                    <a:pt x="701" y="1735"/>
                    <a:pt x="835" y="1635"/>
                  </a:cubicBezTo>
                  <a:lnTo>
                    <a:pt x="901" y="1568"/>
                  </a:lnTo>
                  <a:cubicBezTo>
                    <a:pt x="1002" y="1468"/>
                    <a:pt x="1068" y="1368"/>
                    <a:pt x="1168" y="1268"/>
                  </a:cubicBezTo>
                  <a:lnTo>
                    <a:pt x="1202" y="1202"/>
                  </a:lnTo>
                  <a:cubicBezTo>
                    <a:pt x="1302" y="1101"/>
                    <a:pt x="1335" y="1001"/>
                    <a:pt x="1402" y="901"/>
                  </a:cubicBezTo>
                  <a:cubicBezTo>
                    <a:pt x="1469" y="835"/>
                    <a:pt x="1435" y="835"/>
                    <a:pt x="1469" y="801"/>
                  </a:cubicBezTo>
                  <a:cubicBezTo>
                    <a:pt x="1502" y="701"/>
                    <a:pt x="1569" y="601"/>
                    <a:pt x="1602" y="501"/>
                  </a:cubicBezTo>
                  <a:cubicBezTo>
                    <a:pt x="1602" y="468"/>
                    <a:pt x="1635" y="434"/>
                    <a:pt x="1635" y="368"/>
                  </a:cubicBezTo>
                  <a:cubicBezTo>
                    <a:pt x="1669" y="334"/>
                    <a:pt x="1635" y="334"/>
                    <a:pt x="1669" y="301"/>
                  </a:cubicBezTo>
                  <a:lnTo>
                    <a:pt x="1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4994425" y="3395050"/>
              <a:ext cx="100925" cy="22550"/>
            </a:xfrm>
            <a:custGeom>
              <a:avLst/>
              <a:gdLst/>
              <a:ahLst/>
              <a:cxnLst/>
              <a:rect l="l" t="t" r="r" b="b"/>
              <a:pathLst>
                <a:path w="4037" h="902" extrusionOk="0">
                  <a:moveTo>
                    <a:pt x="1" y="1"/>
                  </a:moveTo>
                  <a:lnTo>
                    <a:pt x="401" y="401"/>
                  </a:lnTo>
                  <a:cubicBezTo>
                    <a:pt x="504" y="398"/>
                    <a:pt x="606" y="397"/>
                    <a:pt x="709" y="397"/>
                  </a:cubicBezTo>
                  <a:cubicBezTo>
                    <a:pt x="1835" y="397"/>
                    <a:pt x="2936" y="565"/>
                    <a:pt x="4037" y="901"/>
                  </a:cubicBezTo>
                  <a:lnTo>
                    <a:pt x="3470" y="334"/>
                  </a:lnTo>
                  <a:lnTo>
                    <a:pt x="3403" y="334"/>
                  </a:lnTo>
                  <a:lnTo>
                    <a:pt x="2969" y="234"/>
                  </a:lnTo>
                  <a:lnTo>
                    <a:pt x="2703" y="201"/>
                  </a:lnTo>
                  <a:cubicBezTo>
                    <a:pt x="2536" y="168"/>
                    <a:pt x="2402" y="168"/>
                    <a:pt x="2269" y="134"/>
                  </a:cubicBezTo>
                  <a:cubicBezTo>
                    <a:pt x="2136" y="101"/>
                    <a:pt x="2069" y="101"/>
                    <a:pt x="1969" y="101"/>
                  </a:cubicBezTo>
                  <a:lnTo>
                    <a:pt x="1568" y="68"/>
                  </a:lnTo>
                  <a:lnTo>
                    <a:pt x="1202" y="34"/>
                  </a:lnTo>
                  <a:lnTo>
                    <a:pt x="468" y="3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5104500" y="3626900"/>
              <a:ext cx="55900" cy="23375"/>
            </a:xfrm>
            <a:custGeom>
              <a:avLst/>
              <a:gdLst/>
              <a:ahLst/>
              <a:cxnLst/>
              <a:rect l="l" t="t" r="r" b="b"/>
              <a:pathLst>
                <a:path w="2236" h="935" extrusionOk="0">
                  <a:moveTo>
                    <a:pt x="1835" y="0"/>
                  </a:moveTo>
                  <a:cubicBezTo>
                    <a:pt x="1235" y="200"/>
                    <a:pt x="635" y="367"/>
                    <a:pt x="1" y="500"/>
                  </a:cubicBezTo>
                  <a:lnTo>
                    <a:pt x="401" y="934"/>
                  </a:lnTo>
                  <a:cubicBezTo>
                    <a:pt x="1035" y="767"/>
                    <a:pt x="1635" y="601"/>
                    <a:pt x="2236" y="367"/>
                  </a:cubicBezTo>
                  <a:lnTo>
                    <a:pt x="1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4830975" y="3350025"/>
              <a:ext cx="53400" cy="25875"/>
            </a:xfrm>
            <a:custGeom>
              <a:avLst/>
              <a:gdLst/>
              <a:ahLst/>
              <a:cxnLst/>
              <a:rect l="l" t="t" r="r" b="b"/>
              <a:pathLst>
                <a:path w="2136" h="1035" extrusionOk="0">
                  <a:moveTo>
                    <a:pt x="1735" y="1"/>
                  </a:moveTo>
                  <a:cubicBezTo>
                    <a:pt x="1135" y="167"/>
                    <a:pt x="568" y="401"/>
                    <a:pt x="1" y="634"/>
                  </a:cubicBezTo>
                  <a:lnTo>
                    <a:pt x="368" y="1035"/>
                  </a:lnTo>
                  <a:cubicBezTo>
                    <a:pt x="935" y="768"/>
                    <a:pt x="1535" y="568"/>
                    <a:pt x="2136" y="434"/>
                  </a:cubicBez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4883525" y="3404225"/>
              <a:ext cx="52550" cy="21725"/>
            </a:xfrm>
            <a:custGeom>
              <a:avLst/>
              <a:gdLst/>
              <a:ahLst/>
              <a:cxnLst/>
              <a:rect l="l" t="t" r="r" b="b"/>
              <a:pathLst>
                <a:path w="2102" h="869" extrusionOk="0">
                  <a:moveTo>
                    <a:pt x="1768" y="1"/>
                  </a:moveTo>
                  <a:cubicBezTo>
                    <a:pt x="1168" y="134"/>
                    <a:pt x="567" y="334"/>
                    <a:pt x="0" y="568"/>
                  </a:cubicBezTo>
                  <a:lnTo>
                    <a:pt x="300" y="868"/>
                  </a:lnTo>
                  <a:cubicBezTo>
                    <a:pt x="867" y="635"/>
                    <a:pt x="1501" y="434"/>
                    <a:pt x="2102" y="301"/>
                  </a:cubicBezTo>
                  <a:lnTo>
                    <a:pt x="18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5051125" y="3576025"/>
              <a:ext cx="56750" cy="19200"/>
            </a:xfrm>
            <a:custGeom>
              <a:avLst/>
              <a:gdLst/>
              <a:ahLst/>
              <a:cxnLst/>
              <a:rect l="l" t="t" r="r" b="b"/>
              <a:pathLst>
                <a:path w="2270" h="768" extrusionOk="0">
                  <a:moveTo>
                    <a:pt x="1969" y="0"/>
                  </a:moveTo>
                  <a:cubicBezTo>
                    <a:pt x="1302" y="167"/>
                    <a:pt x="668" y="334"/>
                    <a:pt x="1" y="401"/>
                  </a:cubicBezTo>
                  <a:lnTo>
                    <a:pt x="368" y="768"/>
                  </a:lnTo>
                  <a:lnTo>
                    <a:pt x="535" y="734"/>
                  </a:lnTo>
                  <a:cubicBezTo>
                    <a:pt x="768" y="701"/>
                    <a:pt x="1002" y="634"/>
                    <a:pt x="1235" y="601"/>
                  </a:cubicBezTo>
                  <a:lnTo>
                    <a:pt x="1435" y="534"/>
                  </a:lnTo>
                  <a:cubicBezTo>
                    <a:pt x="1702" y="467"/>
                    <a:pt x="1969" y="401"/>
                    <a:pt x="2203" y="334"/>
                  </a:cubicBezTo>
                  <a:lnTo>
                    <a:pt x="2269" y="301"/>
                  </a:lnTo>
                  <a:lnTo>
                    <a:pt x="1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0"/>
            <p:cNvSpPr/>
            <p:nvPr/>
          </p:nvSpPr>
          <p:spPr>
            <a:xfrm>
              <a:off x="5029450" y="3332525"/>
              <a:ext cx="47575" cy="17525"/>
            </a:xfrm>
            <a:custGeom>
              <a:avLst/>
              <a:gdLst/>
              <a:ahLst/>
              <a:cxnLst/>
              <a:rect l="l" t="t" r="r" b="b"/>
              <a:pathLst>
                <a:path w="1903" h="701" extrusionOk="0">
                  <a:moveTo>
                    <a:pt x="1" y="0"/>
                  </a:moveTo>
                  <a:lnTo>
                    <a:pt x="534" y="534"/>
                  </a:lnTo>
                  <a:cubicBezTo>
                    <a:pt x="1001" y="567"/>
                    <a:pt x="1468" y="634"/>
                    <a:pt x="1902" y="701"/>
                  </a:cubicBezTo>
                  <a:lnTo>
                    <a:pt x="1335" y="133"/>
                  </a:lnTo>
                  <a:cubicBezTo>
                    <a:pt x="901" y="67"/>
                    <a:pt x="434" y="33"/>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0"/>
            <p:cNvSpPr/>
            <p:nvPr/>
          </p:nvSpPr>
          <p:spPr>
            <a:xfrm>
              <a:off x="5255450" y="3541000"/>
              <a:ext cx="21700" cy="27550"/>
            </a:xfrm>
            <a:custGeom>
              <a:avLst/>
              <a:gdLst/>
              <a:ahLst/>
              <a:cxnLst/>
              <a:rect l="l" t="t" r="r" b="b"/>
              <a:pathLst>
                <a:path w="868" h="1102" extrusionOk="0">
                  <a:moveTo>
                    <a:pt x="501" y="0"/>
                  </a:moveTo>
                  <a:cubicBezTo>
                    <a:pt x="367" y="267"/>
                    <a:pt x="201" y="501"/>
                    <a:pt x="0" y="734"/>
                  </a:cubicBezTo>
                  <a:lnTo>
                    <a:pt x="367" y="1101"/>
                  </a:lnTo>
                  <a:cubicBezTo>
                    <a:pt x="534" y="868"/>
                    <a:pt x="701" y="634"/>
                    <a:pt x="868" y="367"/>
                  </a:cubicBezTo>
                  <a:lnTo>
                    <a:pt x="5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5107850" y="3410900"/>
              <a:ext cx="87575" cy="87600"/>
            </a:xfrm>
            <a:custGeom>
              <a:avLst/>
              <a:gdLst/>
              <a:ahLst/>
              <a:cxnLst/>
              <a:rect l="l" t="t" r="r" b="b"/>
              <a:pathLst>
                <a:path w="3503" h="3504" extrusionOk="0">
                  <a:moveTo>
                    <a:pt x="0" y="1"/>
                  </a:moveTo>
                  <a:lnTo>
                    <a:pt x="701" y="701"/>
                  </a:lnTo>
                  <a:lnTo>
                    <a:pt x="1001" y="835"/>
                  </a:lnTo>
                  <a:cubicBezTo>
                    <a:pt x="2235" y="1468"/>
                    <a:pt x="2902" y="2269"/>
                    <a:pt x="3102" y="3069"/>
                  </a:cubicBezTo>
                  <a:lnTo>
                    <a:pt x="3503" y="3503"/>
                  </a:lnTo>
                  <a:lnTo>
                    <a:pt x="3503" y="3470"/>
                  </a:lnTo>
                  <a:cubicBezTo>
                    <a:pt x="3503" y="2302"/>
                    <a:pt x="2669" y="1268"/>
                    <a:pt x="1168" y="501"/>
                  </a:cubicBezTo>
                  <a:cubicBezTo>
                    <a:pt x="801" y="301"/>
                    <a:pt x="401" y="13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4720075" y="3500975"/>
              <a:ext cx="136775" cy="137625"/>
            </a:xfrm>
            <a:custGeom>
              <a:avLst/>
              <a:gdLst/>
              <a:ahLst/>
              <a:cxnLst/>
              <a:rect l="l" t="t" r="r" b="b"/>
              <a:pathLst>
                <a:path w="5471" h="5505" extrusionOk="0">
                  <a:moveTo>
                    <a:pt x="0" y="0"/>
                  </a:moveTo>
                  <a:lnTo>
                    <a:pt x="0" y="0"/>
                  </a:lnTo>
                  <a:cubicBezTo>
                    <a:pt x="67" y="1635"/>
                    <a:pt x="1168" y="3269"/>
                    <a:pt x="3336" y="4503"/>
                  </a:cubicBezTo>
                  <a:cubicBezTo>
                    <a:pt x="4003" y="4904"/>
                    <a:pt x="4737" y="5237"/>
                    <a:pt x="5471" y="5504"/>
                  </a:cubicBezTo>
                  <a:lnTo>
                    <a:pt x="4603" y="4603"/>
                  </a:lnTo>
                  <a:cubicBezTo>
                    <a:pt x="4237" y="4437"/>
                    <a:pt x="3903" y="4270"/>
                    <a:pt x="3603" y="4103"/>
                  </a:cubicBezTo>
                  <a:cubicBezTo>
                    <a:pt x="1902" y="3102"/>
                    <a:pt x="834" y="1868"/>
                    <a:pt x="567" y="567"/>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0"/>
            <p:cNvSpPr/>
            <p:nvPr/>
          </p:nvSpPr>
          <p:spPr>
            <a:xfrm>
              <a:off x="4866000" y="3628550"/>
              <a:ext cx="57575" cy="26725"/>
            </a:xfrm>
            <a:custGeom>
              <a:avLst/>
              <a:gdLst/>
              <a:ahLst/>
              <a:cxnLst/>
              <a:rect l="l" t="t" r="r" b="b"/>
              <a:pathLst>
                <a:path w="2303" h="1069" extrusionOk="0">
                  <a:moveTo>
                    <a:pt x="1" y="1"/>
                  </a:moveTo>
                  <a:lnTo>
                    <a:pt x="735" y="735"/>
                  </a:lnTo>
                  <a:cubicBezTo>
                    <a:pt x="1235" y="868"/>
                    <a:pt x="1769" y="968"/>
                    <a:pt x="2302" y="1068"/>
                  </a:cubicBezTo>
                  <a:lnTo>
                    <a:pt x="1669" y="434"/>
                  </a:lnTo>
                  <a:cubicBezTo>
                    <a:pt x="1101" y="334"/>
                    <a:pt x="534" y="16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4720900" y="3459275"/>
              <a:ext cx="15875" cy="35050"/>
            </a:xfrm>
            <a:custGeom>
              <a:avLst/>
              <a:gdLst/>
              <a:ahLst/>
              <a:cxnLst/>
              <a:rect l="l" t="t" r="r" b="b"/>
              <a:pathLst>
                <a:path w="635" h="1402" extrusionOk="0">
                  <a:moveTo>
                    <a:pt x="267" y="0"/>
                  </a:moveTo>
                  <a:cubicBezTo>
                    <a:pt x="134" y="301"/>
                    <a:pt x="34" y="634"/>
                    <a:pt x="1" y="934"/>
                  </a:cubicBezTo>
                  <a:lnTo>
                    <a:pt x="434" y="1401"/>
                  </a:lnTo>
                  <a:cubicBezTo>
                    <a:pt x="468" y="1068"/>
                    <a:pt x="534" y="701"/>
                    <a:pt x="634" y="367"/>
                  </a:cubicBezTo>
                  <a:lnTo>
                    <a:pt x="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4372325" y="663100"/>
              <a:ext cx="748875" cy="432000"/>
            </a:xfrm>
            <a:custGeom>
              <a:avLst/>
              <a:gdLst/>
              <a:ahLst/>
              <a:cxnLst/>
              <a:rect l="l" t="t" r="r" b="b"/>
              <a:pathLst>
                <a:path w="29955" h="17280" extrusionOk="0">
                  <a:moveTo>
                    <a:pt x="14978" y="1"/>
                  </a:moveTo>
                  <a:lnTo>
                    <a:pt x="0" y="8640"/>
                  </a:lnTo>
                  <a:lnTo>
                    <a:pt x="14978" y="17280"/>
                  </a:lnTo>
                  <a:lnTo>
                    <a:pt x="29955" y="8640"/>
                  </a:lnTo>
                  <a:lnTo>
                    <a:pt x="149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4746750" y="878250"/>
              <a:ext cx="374450" cy="1466075"/>
            </a:xfrm>
            <a:custGeom>
              <a:avLst/>
              <a:gdLst/>
              <a:ahLst/>
              <a:cxnLst/>
              <a:rect l="l" t="t" r="r" b="b"/>
              <a:pathLst>
                <a:path w="14978" h="58643" extrusionOk="0">
                  <a:moveTo>
                    <a:pt x="14978" y="1"/>
                  </a:moveTo>
                  <a:lnTo>
                    <a:pt x="1" y="8674"/>
                  </a:lnTo>
                  <a:lnTo>
                    <a:pt x="1" y="58643"/>
                  </a:lnTo>
                  <a:lnTo>
                    <a:pt x="14978" y="50003"/>
                  </a:lnTo>
                  <a:lnTo>
                    <a:pt x="149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4372325" y="879100"/>
              <a:ext cx="374450" cy="1465225"/>
            </a:xfrm>
            <a:custGeom>
              <a:avLst/>
              <a:gdLst/>
              <a:ahLst/>
              <a:cxnLst/>
              <a:rect l="l" t="t" r="r" b="b"/>
              <a:pathLst>
                <a:path w="14978" h="58609" extrusionOk="0">
                  <a:moveTo>
                    <a:pt x="0" y="0"/>
                  </a:moveTo>
                  <a:lnTo>
                    <a:pt x="0" y="49969"/>
                  </a:lnTo>
                  <a:lnTo>
                    <a:pt x="14978" y="58609"/>
                  </a:lnTo>
                  <a:lnTo>
                    <a:pt x="14978" y="86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3665150" y="1743875"/>
              <a:ext cx="748900" cy="432000"/>
            </a:xfrm>
            <a:custGeom>
              <a:avLst/>
              <a:gdLst/>
              <a:ahLst/>
              <a:cxnLst/>
              <a:rect l="l" t="t" r="r" b="b"/>
              <a:pathLst>
                <a:path w="29956" h="17280" extrusionOk="0">
                  <a:moveTo>
                    <a:pt x="14978" y="1"/>
                  </a:moveTo>
                  <a:lnTo>
                    <a:pt x="0" y="8640"/>
                  </a:lnTo>
                  <a:lnTo>
                    <a:pt x="14978" y="17280"/>
                  </a:lnTo>
                  <a:lnTo>
                    <a:pt x="29955" y="8640"/>
                  </a:lnTo>
                  <a:lnTo>
                    <a:pt x="149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4039575" y="1959875"/>
              <a:ext cx="374475" cy="793075"/>
            </a:xfrm>
            <a:custGeom>
              <a:avLst/>
              <a:gdLst/>
              <a:ahLst/>
              <a:cxnLst/>
              <a:rect l="l" t="t" r="r" b="b"/>
              <a:pathLst>
                <a:path w="14979" h="31723" extrusionOk="0">
                  <a:moveTo>
                    <a:pt x="14978" y="0"/>
                  </a:moveTo>
                  <a:lnTo>
                    <a:pt x="1" y="8640"/>
                  </a:lnTo>
                  <a:lnTo>
                    <a:pt x="1" y="31723"/>
                  </a:lnTo>
                  <a:lnTo>
                    <a:pt x="14978" y="23083"/>
                  </a:lnTo>
                  <a:lnTo>
                    <a:pt x="14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0"/>
            <p:cNvSpPr/>
            <p:nvPr/>
          </p:nvSpPr>
          <p:spPr>
            <a:xfrm>
              <a:off x="3665150" y="1959875"/>
              <a:ext cx="374450" cy="793075"/>
            </a:xfrm>
            <a:custGeom>
              <a:avLst/>
              <a:gdLst/>
              <a:ahLst/>
              <a:cxnLst/>
              <a:rect l="l" t="t" r="r" b="b"/>
              <a:pathLst>
                <a:path w="14978" h="31723" extrusionOk="0">
                  <a:moveTo>
                    <a:pt x="0" y="0"/>
                  </a:moveTo>
                  <a:lnTo>
                    <a:pt x="0" y="23083"/>
                  </a:lnTo>
                  <a:lnTo>
                    <a:pt x="14978" y="31723"/>
                  </a:lnTo>
                  <a:lnTo>
                    <a:pt x="14978" y="864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2957975" y="1431975"/>
              <a:ext cx="748050" cy="432000"/>
            </a:xfrm>
            <a:custGeom>
              <a:avLst/>
              <a:gdLst/>
              <a:ahLst/>
              <a:cxnLst/>
              <a:rect l="l" t="t" r="r" b="b"/>
              <a:pathLst>
                <a:path w="29922" h="17280" extrusionOk="0">
                  <a:moveTo>
                    <a:pt x="14978" y="1"/>
                  </a:moveTo>
                  <a:lnTo>
                    <a:pt x="1" y="8640"/>
                  </a:lnTo>
                  <a:lnTo>
                    <a:pt x="14978" y="17280"/>
                  </a:lnTo>
                  <a:lnTo>
                    <a:pt x="29922" y="8640"/>
                  </a:lnTo>
                  <a:lnTo>
                    <a:pt x="149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3332400" y="1647975"/>
              <a:ext cx="374475" cy="1513600"/>
            </a:xfrm>
            <a:custGeom>
              <a:avLst/>
              <a:gdLst/>
              <a:ahLst/>
              <a:cxnLst/>
              <a:rect l="l" t="t" r="r" b="b"/>
              <a:pathLst>
                <a:path w="14979" h="60544" extrusionOk="0">
                  <a:moveTo>
                    <a:pt x="14978" y="0"/>
                  </a:moveTo>
                  <a:lnTo>
                    <a:pt x="1" y="8640"/>
                  </a:lnTo>
                  <a:lnTo>
                    <a:pt x="1" y="60544"/>
                  </a:lnTo>
                  <a:lnTo>
                    <a:pt x="14978" y="51904"/>
                  </a:lnTo>
                  <a:lnTo>
                    <a:pt x="149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2957975" y="1647975"/>
              <a:ext cx="374450" cy="1513600"/>
            </a:xfrm>
            <a:custGeom>
              <a:avLst/>
              <a:gdLst/>
              <a:ahLst/>
              <a:cxnLst/>
              <a:rect l="l" t="t" r="r" b="b"/>
              <a:pathLst>
                <a:path w="14978" h="60544" extrusionOk="0">
                  <a:moveTo>
                    <a:pt x="1" y="0"/>
                  </a:moveTo>
                  <a:lnTo>
                    <a:pt x="1" y="51871"/>
                  </a:lnTo>
                  <a:lnTo>
                    <a:pt x="14978" y="60544"/>
                  </a:lnTo>
                  <a:lnTo>
                    <a:pt x="14978" y="864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2250800" y="2128325"/>
              <a:ext cx="748075" cy="432000"/>
            </a:xfrm>
            <a:custGeom>
              <a:avLst/>
              <a:gdLst/>
              <a:ahLst/>
              <a:cxnLst/>
              <a:rect l="l" t="t" r="r" b="b"/>
              <a:pathLst>
                <a:path w="29923" h="17280" extrusionOk="0">
                  <a:moveTo>
                    <a:pt x="14945" y="0"/>
                  </a:moveTo>
                  <a:lnTo>
                    <a:pt x="1" y="8640"/>
                  </a:lnTo>
                  <a:lnTo>
                    <a:pt x="14978" y="17279"/>
                  </a:lnTo>
                  <a:lnTo>
                    <a:pt x="29922" y="8640"/>
                  </a:lnTo>
                  <a:lnTo>
                    <a:pt x="149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2624400" y="2343475"/>
              <a:ext cx="375300" cy="1225900"/>
            </a:xfrm>
            <a:custGeom>
              <a:avLst/>
              <a:gdLst/>
              <a:ahLst/>
              <a:cxnLst/>
              <a:rect l="l" t="t" r="r" b="b"/>
              <a:pathLst>
                <a:path w="15012" h="49036" extrusionOk="0">
                  <a:moveTo>
                    <a:pt x="15011" y="0"/>
                  </a:moveTo>
                  <a:lnTo>
                    <a:pt x="1" y="8707"/>
                  </a:lnTo>
                  <a:lnTo>
                    <a:pt x="34" y="49035"/>
                  </a:lnTo>
                  <a:lnTo>
                    <a:pt x="15011" y="40396"/>
                  </a:lnTo>
                  <a:lnTo>
                    <a:pt x="150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2250800" y="2343475"/>
              <a:ext cx="374475" cy="1225900"/>
            </a:xfrm>
            <a:custGeom>
              <a:avLst/>
              <a:gdLst/>
              <a:ahLst/>
              <a:cxnLst/>
              <a:rect l="l" t="t" r="r" b="b"/>
              <a:pathLst>
                <a:path w="14979" h="49036" extrusionOk="0">
                  <a:moveTo>
                    <a:pt x="1" y="0"/>
                  </a:moveTo>
                  <a:lnTo>
                    <a:pt x="1" y="40396"/>
                  </a:lnTo>
                  <a:lnTo>
                    <a:pt x="14978" y="49035"/>
                  </a:lnTo>
                  <a:lnTo>
                    <a:pt x="14945" y="870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0"/>
            <p:cNvSpPr/>
            <p:nvPr/>
          </p:nvSpPr>
          <p:spPr>
            <a:xfrm>
              <a:off x="4635000" y="352875"/>
              <a:ext cx="153475" cy="190175"/>
            </a:xfrm>
            <a:custGeom>
              <a:avLst/>
              <a:gdLst/>
              <a:ahLst/>
              <a:cxnLst/>
              <a:rect l="l" t="t" r="r" b="b"/>
              <a:pathLst>
                <a:path w="6139" h="7607" extrusionOk="0">
                  <a:moveTo>
                    <a:pt x="1" y="1"/>
                  </a:moveTo>
                  <a:lnTo>
                    <a:pt x="1" y="3036"/>
                  </a:lnTo>
                  <a:cubicBezTo>
                    <a:pt x="34" y="3670"/>
                    <a:pt x="368" y="4237"/>
                    <a:pt x="901" y="4571"/>
                  </a:cubicBezTo>
                  <a:lnTo>
                    <a:pt x="6138" y="7606"/>
                  </a:lnTo>
                  <a:lnTo>
                    <a:pt x="6138" y="377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4912700" y="518825"/>
              <a:ext cx="163475" cy="180575"/>
            </a:xfrm>
            <a:custGeom>
              <a:avLst/>
              <a:gdLst/>
              <a:ahLst/>
              <a:cxnLst/>
              <a:rect l="l" t="t" r="r" b="b"/>
              <a:pathLst>
                <a:path w="6539" h="7223" extrusionOk="0">
                  <a:moveTo>
                    <a:pt x="1" y="1"/>
                  </a:moveTo>
                  <a:lnTo>
                    <a:pt x="1" y="3837"/>
                  </a:lnTo>
                  <a:lnTo>
                    <a:pt x="5638" y="7106"/>
                  </a:lnTo>
                  <a:cubicBezTo>
                    <a:pt x="5786" y="7185"/>
                    <a:pt x="5925" y="7223"/>
                    <a:pt x="6047" y="7223"/>
                  </a:cubicBezTo>
                  <a:cubicBezTo>
                    <a:pt x="6340" y="7223"/>
                    <a:pt x="6539" y="7005"/>
                    <a:pt x="6539" y="6606"/>
                  </a:cubicBezTo>
                  <a:lnTo>
                    <a:pt x="6539" y="300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3398300" y="1287725"/>
              <a:ext cx="737200" cy="639500"/>
            </a:xfrm>
            <a:custGeom>
              <a:avLst/>
              <a:gdLst/>
              <a:ahLst/>
              <a:cxnLst/>
              <a:rect l="l" t="t" r="r" b="b"/>
              <a:pathLst>
                <a:path w="29488" h="25580" extrusionOk="0">
                  <a:moveTo>
                    <a:pt x="667" y="0"/>
                  </a:moveTo>
                  <a:lnTo>
                    <a:pt x="0" y="1034"/>
                  </a:lnTo>
                  <a:lnTo>
                    <a:pt x="23550" y="22683"/>
                  </a:lnTo>
                  <a:cubicBezTo>
                    <a:pt x="23817" y="22950"/>
                    <a:pt x="24117" y="23183"/>
                    <a:pt x="24451" y="23384"/>
                  </a:cubicBezTo>
                  <a:lnTo>
                    <a:pt x="28120" y="25452"/>
                  </a:lnTo>
                  <a:cubicBezTo>
                    <a:pt x="28271" y="25538"/>
                    <a:pt x="28437" y="25579"/>
                    <a:pt x="28600" y="25579"/>
                  </a:cubicBezTo>
                  <a:cubicBezTo>
                    <a:pt x="28941" y="25579"/>
                    <a:pt x="29274" y="25401"/>
                    <a:pt x="29454" y="25085"/>
                  </a:cubicBezTo>
                  <a:lnTo>
                    <a:pt x="29488" y="25051"/>
                  </a:lnTo>
                  <a:lnTo>
                    <a:pt x="28187" y="25252"/>
                  </a:ln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4013725" y="447125"/>
              <a:ext cx="899000" cy="1392675"/>
            </a:xfrm>
            <a:custGeom>
              <a:avLst/>
              <a:gdLst/>
              <a:ahLst/>
              <a:cxnLst/>
              <a:rect l="l" t="t" r="r" b="b"/>
              <a:pathLst>
                <a:path w="35960" h="55707" extrusionOk="0">
                  <a:moveTo>
                    <a:pt x="30989" y="0"/>
                  </a:moveTo>
                  <a:lnTo>
                    <a:pt x="1" y="51737"/>
                  </a:lnTo>
                  <a:lnTo>
                    <a:pt x="4337" y="55707"/>
                  </a:lnTo>
                  <a:lnTo>
                    <a:pt x="35960" y="2869"/>
                  </a:lnTo>
                  <a:lnTo>
                    <a:pt x="309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2707800" y="518825"/>
              <a:ext cx="2204925" cy="1838850"/>
            </a:xfrm>
            <a:custGeom>
              <a:avLst/>
              <a:gdLst/>
              <a:ahLst/>
              <a:cxnLst/>
              <a:rect l="l" t="t" r="r" b="b"/>
              <a:pathLst>
                <a:path w="88197" h="73554" extrusionOk="0">
                  <a:moveTo>
                    <a:pt x="88197" y="1"/>
                  </a:moveTo>
                  <a:lnTo>
                    <a:pt x="57108" y="51971"/>
                  </a:lnTo>
                  <a:cubicBezTo>
                    <a:pt x="56954" y="52240"/>
                    <a:pt x="56679" y="52388"/>
                    <a:pt x="56403" y="52388"/>
                  </a:cubicBezTo>
                  <a:cubicBezTo>
                    <a:pt x="56199" y="52388"/>
                    <a:pt x="55996" y="52308"/>
                    <a:pt x="55840" y="52138"/>
                  </a:cubicBezTo>
                  <a:lnTo>
                    <a:pt x="29054" y="27587"/>
                  </a:lnTo>
                  <a:cubicBezTo>
                    <a:pt x="28882" y="27429"/>
                    <a:pt x="28667" y="27352"/>
                    <a:pt x="28453" y="27352"/>
                  </a:cubicBezTo>
                  <a:cubicBezTo>
                    <a:pt x="28171" y="27352"/>
                    <a:pt x="27891" y="27488"/>
                    <a:pt x="27720" y="27754"/>
                  </a:cubicBezTo>
                  <a:lnTo>
                    <a:pt x="3336" y="65047"/>
                  </a:lnTo>
                  <a:lnTo>
                    <a:pt x="567" y="69284"/>
                  </a:lnTo>
                  <a:lnTo>
                    <a:pt x="0" y="69684"/>
                  </a:lnTo>
                  <a:lnTo>
                    <a:pt x="0" y="73553"/>
                  </a:lnTo>
                  <a:cubicBezTo>
                    <a:pt x="234" y="73453"/>
                    <a:pt x="434" y="73320"/>
                    <a:pt x="567" y="73120"/>
                  </a:cubicBezTo>
                  <a:lnTo>
                    <a:pt x="3336" y="68883"/>
                  </a:lnTo>
                  <a:lnTo>
                    <a:pt x="27720" y="31623"/>
                  </a:lnTo>
                  <a:cubicBezTo>
                    <a:pt x="27871" y="31341"/>
                    <a:pt x="28149" y="31197"/>
                    <a:pt x="28435" y="31197"/>
                  </a:cubicBezTo>
                  <a:cubicBezTo>
                    <a:pt x="28655" y="31197"/>
                    <a:pt x="28880" y="31282"/>
                    <a:pt x="29054" y="31457"/>
                  </a:cubicBezTo>
                  <a:lnTo>
                    <a:pt x="55840" y="56008"/>
                  </a:lnTo>
                  <a:cubicBezTo>
                    <a:pt x="55995" y="56163"/>
                    <a:pt x="56204" y="56240"/>
                    <a:pt x="56412" y="56240"/>
                  </a:cubicBezTo>
                  <a:cubicBezTo>
                    <a:pt x="56694" y="56240"/>
                    <a:pt x="56973" y="56096"/>
                    <a:pt x="57108" y="55807"/>
                  </a:cubicBezTo>
                  <a:lnTo>
                    <a:pt x="88197" y="3837"/>
                  </a:lnTo>
                  <a:lnTo>
                    <a:pt x="88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2593550" y="2195025"/>
              <a:ext cx="114275" cy="164100"/>
            </a:xfrm>
            <a:custGeom>
              <a:avLst/>
              <a:gdLst/>
              <a:ahLst/>
              <a:cxnLst/>
              <a:rect l="l" t="t" r="r" b="b"/>
              <a:pathLst>
                <a:path w="4571" h="6564" extrusionOk="0">
                  <a:moveTo>
                    <a:pt x="0" y="1"/>
                  </a:moveTo>
                  <a:lnTo>
                    <a:pt x="0" y="3270"/>
                  </a:lnTo>
                  <a:cubicBezTo>
                    <a:pt x="0" y="3904"/>
                    <a:pt x="334" y="4437"/>
                    <a:pt x="834" y="4804"/>
                  </a:cubicBezTo>
                  <a:lnTo>
                    <a:pt x="868" y="4804"/>
                  </a:lnTo>
                  <a:lnTo>
                    <a:pt x="3703" y="6439"/>
                  </a:lnTo>
                  <a:cubicBezTo>
                    <a:pt x="3865" y="6520"/>
                    <a:pt x="4039" y="6564"/>
                    <a:pt x="4217" y="6564"/>
                  </a:cubicBezTo>
                  <a:cubicBezTo>
                    <a:pt x="4334" y="6564"/>
                    <a:pt x="4452" y="6545"/>
                    <a:pt x="4570" y="6505"/>
                  </a:cubicBezTo>
                  <a:lnTo>
                    <a:pt x="4570" y="266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2589375" y="1128625"/>
              <a:ext cx="840625" cy="1134425"/>
            </a:xfrm>
            <a:custGeom>
              <a:avLst/>
              <a:gdLst/>
              <a:ahLst/>
              <a:cxnLst/>
              <a:rect l="l" t="t" r="r" b="b"/>
              <a:pathLst>
                <a:path w="33625" h="45377" extrusionOk="0">
                  <a:moveTo>
                    <a:pt x="28357" y="1"/>
                  </a:moveTo>
                  <a:cubicBezTo>
                    <a:pt x="28012" y="1"/>
                    <a:pt x="27680" y="171"/>
                    <a:pt x="27487" y="493"/>
                  </a:cubicBezTo>
                  <a:lnTo>
                    <a:pt x="301" y="42023"/>
                  </a:lnTo>
                  <a:cubicBezTo>
                    <a:pt x="1" y="42490"/>
                    <a:pt x="167" y="43090"/>
                    <a:pt x="634" y="43391"/>
                  </a:cubicBezTo>
                  <a:lnTo>
                    <a:pt x="3870" y="45225"/>
                  </a:lnTo>
                  <a:cubicBezTo>
                    <a:pt x="4041" y="45328"/>
                    <a:pt x="4224" y="45376"/>
                    <a:pt x="4404" y="45376"/>
                  </a:cubicBezTo>
                  <a:cubicBezTo>
                    <a:pt x="4750" y="45376"/>
                    <a:pt x="5085" y="45199"/>
                    <a:pt x="5304" y="44892"/>
                  </a:cubicBezTo>
                  <a:lnTo>
                    <a:pt x="32491" y="3362"/>
                  </a:lnTo>
                  <a:cubicBezTo>
                    <a:pt x="32645" y="3119"/>
                    <a:pt x="32916" y="2979"/>
                    <a:pt x="33197" y="2979"/>
                  </a:cubicBezTo>
                  <a:cubicBezTo>
                    <a:pt x="33342" y="2979"/>
                    <a:pt x="33489" y="3016"/>
                    <a:pt x="33625" y="3095"/>
                  </a:cubicBezTo>
                  <a:lnTo>
                    <a:pt x="28921" y="160"/>
                  </a:lnTo>
                  <a:cubicBezTo>
                    <a:pt x="28743" y="53"/>
                    <a:pt x="28548" y="1"/>
                    <a:pt x="28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0"/>
            <p:cNvSpPr/>
            <p:nvPr/>
          </p:nvSpPr>
          <p:spPr>
            <a:xfrm>
              <a:off x="4631675" y="204650"/>
              <a:ext cx="445675" cy="400875"/>
            </a:xfrm>
            <a:custGeom>
              <a:avLst/>
              <a:gdLst/>
              <a:ahLst/>
              <a:cxnLst/>
              <a:rect l="l" t="t" r="r" b="b"/>
              <a:pathLst>
                <a:path w="17827" h="16035" extrusionOk="0">
                  <a:moveTo>
                    <a:pt x="14932" y="0"/>
                  </a:moveTo>
                  <a:cubicBezTo>
                    <a:pt x="14835" y="0"/>
                    <a:pt x="14738" y="19"/>
                    <a:pt x="14644" y="59"/>
                  </a:cubicBezTo>
                  <a:lnTo>
                    <a:pt x="567" y="5496"/>
                  </a:lnTo>
                  <a:cubicBezTo>
                    <a:pt x="34" y="5696"/>
                    <a:pt x="0" y="6063"/>
                    <a:pt x="501" y="6363"/>
                  </a:cubicBezTo>
                  <a:lnTo>
                    <a:pt x="17012" y="15904"/>
                  </a:lnTo>
                  <a:cubicBezTo>
                    <a:pt x="17162" y="15993"/>
                    <a:pt x="17296" y="16035"/>
                    <a:pt x="17409" y="16035"/>
                  </a:cubicBezTo>
                  <a:cubicBezTo>
                    <a:pt x="17676" y="16035"/>
                    <a:pt x="17827" y="15801"/>
                    <a:pt x="17780" y="15403"/>
                  </a:cubicBezTo>
                  <a:lnTo>
                    <a:pt x="15745" y="726"/>
                  </a:lnTo>
                  <a:cubicBezTo>
                    <a:pt x="15692" y="299"/>
                    <a:pt x="15318" y="0"/>
                    <a:pt x="14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0"/>
            <p:cNvSpPr/>
            <p:nvPr/>
          </p:nvSpPr>
          <p:spPr>
            <a:xfrm>
              <a:off x="5699925" y="1919000"/>
              <a:ext cx="376125" cy="285225"/>
            </a:xfrm>
            <a:custGeom>
              <a:avLst/>
              <a:gdLst/>
              <a:ahLst/>
              <a:cxnLst/>
              <a:rect l="l" t="t" r="r" b="b"/>
              <a:pathLst>
                <a:path w="15045" h="11409" extrusionOk="0">
                  <a:moveTo>
                    <a:pt x="9941" y="1"/>
                  </a:moveTo>
                  <a:lnTo>
                    <a:pt x="1" y="8440"/>
                  </a:lnTo>
                  <a:lnTo>
                    <a:pt x="5138" y="11409"/>
                  </a:lnTo>
                  <a:lnTo>
                    <a:pt x="15045" y="2936"/>
                  </a:lnTo>
                  <a:lnTo>
                    <a:pt x="9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5699925" y="1919000"/>
              <a:ext cx="376125" cy="285225"/>
            </a:xfrm>
            <a:custGeom>
              <a:avLst/>
              <a:gdLst/>
              <a:ahLst/>
              <a:cxnLst/>
              <a:rect l="l" t="t" r="r" b="b"/>
              <a:pathLst>
                <a:path w="15045" h="11409" extrusionOk="0">
                  <a:moveTo>
                    <a:pt x="9941" y="1"/>
                  </a:moveTo>
                  <a:lnTo>
                    <a:pt x="1" y="8440"/>
                  </a:lnTo>
                  <a:lnTo>
                    <a:pt x="5138" y="11409"/>
                  </a:lnTo>
                  <a:lnTo>
                    <a:pt x="15045" y="2936"/>
                  </a:lnTo>
                  <a:lnTo>
                    <a:pt x="9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5559000" y="2230675"/>
              <a:ext cx="476200" cy="156375"/>
            </a:xfrm>
            <a:custGeom>
              <a:avLst/>
              <a:gdLst/>
              <a:ahLst/>
              <a:cxnLst/>
              <a:rect l="l" t="t" r="r" b="b"/>
              <a:pathLst>
                <a:path w="19048" h="6255" extrusionOk="0">
                  <a:moveTo>
                    <a:pt x="10559" y="1"/>
                  </a:moveTo>
                  <a:cubicBezTo>
                    <a:pt x="8190" y="1"/>
                    <a:pt x="5392" y="864"/>
                    <a:pt x="2903" y="1644"/>
                  </a:cubicBezTo>
                  <a:cubicBezTo>
                    <a:pt x="1969" y="1977"/>
                    <a:pt x="1135" y="2244"/>
                    <a:pt x="367" y="2478"/>
                  </a:cubicBezTo>
                  <a:cubicBezTo>
                    <a:pt x="134" y="3045"/>
                    <a:pt x="0" y="3645"/>
                    <a:pt x="0" y="4279"/>
                  </a:cubicBezTo>
                  <a:cubicBezTo>
                    <a:pt x="0" y="5697"/>
                    <a:pt x="571" y="6255"/>
                    <a:pt x="1767" y="6255"/>
                  </a:cubicBezTo>
                  <a:cubicBezTo>
                    <a:pt x="3075" y="6255"/>
                    <a:pt x="5131" y="5587"/>
                    <a:pt x="8006" y="4646"/>
                  </a:cubicBezTo>
                  <a:cubicBezTo>
                    <a:pt x="9874" y="4012"/>
                    <a:pt x="11776" y="3512"/>
                    <a:pt x="13710" y="3145"/>
                  </a:cubicBezTo>
                  <a:cubicBezTo>
                    <a:pt x="13815" y="4090"/>
                    <a:pt x="14277" y="4995"/>
                    <a:pt x="15629" y="4995"/>
                  </a:cubicBezTo>
                  <a:cubicBezTo>
                    <a:pt x="16424" y="4995"/>
                    <a:pt x="17528" y="4682"/>
                    <a:pt x="19047" y="3879"/>
                  </a:cubicBezTo>
                  <a:lnTo>
                    <a:pt x="13910" y="910"/>
                  </a:lnTo>
                  <a:cubicBezTo>
                    <a:pt x="12997" y="254"/>
                    <a:pt x="11841" y="1"/>
                    <a:pt x="10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5559000" y="2230675"/>
              <a:ext cx="476200" cy="156375"/>
            </a:xfrm>
            <a:custGeom>
              <a:avLst/>
              <a:gdLst/>
              <a:ahLst/>
              <a:cxnLst/>
              <a:rect l="l" t="t" r="r" b="b"/>
              <a:pathLst>
                <a:path w="19048" h="6255" extrusionOk="0">
                  <a:moveTo>
                    <a:pt x="10559" y="1"/>
                  </a:moveTo>
                  <a:cubicBezTo>
                    <a:pt x="8190" y="1"/>
                    <a:pt x="5392" y="864"/>
                    <a:pt x="2903" y="1644"/>
                  </a:cubicBezTo>
                  <a:cubicBezTo>
                    <a:pt x="1969" y="1977"/>
                    <a:pt x="1135" y="2244"/>
                    <a:pt x="367" y="2478"/>
                  </a:cubicBezTo>
                  <a:cubicBezTo>
                    <a:pt x="134" y="3045"/>
                    <a:pt x="0" y="3645"/>
                    <a:pt x="0" y="4279"/>
                  </a:cubicBezTo>
                  <a:cubicBezTo>
                    <a:pt x="0" y="5697"/>
                    <a:pt x="571" y="6255"/>
                    <a:pt x="1767" y="6255"/>
                  </a:cubicBezTo>
                  <a:cubicBezTo>
                    <a:pt x="3075" y="6255"/>
                    <a:pt x="5131" y="5587"/>
                    <a:pt x="8006" y="4646"/>
                  </a:cubicBezTo>
                  <a:cubicBezTo>
                    <a:pt x="9874" y="4012"/>
                    <a:pt x="11776" y="3512"/>
                    <a:pt x="13710" y="3145"/>
                  </a:cubicBezTo>
                  <a:cubicBezTo>
                    <a:pt x="13815" y="4090"/>
                    <a:pt x="14277" y="4995"/>
                    <a:pt x="15629" y="4995"/>
                  </a:cubicBezTo>
                  <a:cubicBezTo>
                    <a:pt x="16424" y="4995"/>
                    <a:pt x="17528" y="4682"/>
                    <a:pt x="19047" y="3879"/>
                  </a:cubicBezTo>
                  <a:lnTo>
                    <a:pt x="13910" y="910"/>
                  </a:lnTo>
                  <a:cubicBezTo>
                    <a:pt x="12997" y="254"/>
                    <a:pt x="11841" y="1"/>
                    <a:pt x="10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5461425" y="2999775"/>
              <a:ext cx="128450" cy="225175"/>
            </a:xfrm>
            <a:custGeom>
              <a:avLst/>
              <a:gdLst/>
              <a:ahLst/>
              <a:cxnLst/>
              <a:rect l="l" t="t" r="r" b="b"/>
              <a:pathLst>
                <a:path w="5138" h="9007" extrusionOk="0">
                  <a:moveTo>
                    <a:pt x="1" y="0"/>
                  </a:moveTo>
                  <a:lnTo>
                    <a:pt x="1" y="6038"/>
                  </a:lnTo>
                  <a:lnTo>
                    <a:pt x="5138" y="9007"/>
                  </a:lnTo>
                  <a:lnTo>
                    <a:pt x="5138" y="2969"/>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5461425" y="2999775"/>
              <a:ext cx="128450" cy="225175"/>
            </a:xfrm>
            <a:custGeom>
              <a:avLst/>
              <a:gdLst/>
              <a:ahLst/>
              <a:cxnLst/>
              <a:rect l="l" t="t" r="r" b="b"/>
              <a:pathLst>
                <a:path w="5138" h="9007" extrusionOk="0">
                  <a:moveTo>
                    <a:pt x="1" y="0"/>
                  </a:moveTo>
                  <a:lnTo>
                    <a:pt x="1" y="6038"/>
                  </a:lnTo>
                  <a:lnTo>
                    <a:pt x="5138" y="9007"/>
                  </a:lnTo>
                  <a:lnTo>
                    <a:pt x="5138" y="29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5514800" y="2599000"/>
              <a:ext cx="291900" cy="233000"/>
            </a:xfrm>
            <a:custGeom>
              <a:avLst/>
              <a:gdLst/>
              <a:ahLst/>
              <a:cxnLst/>
              <a:rect l="l" t="t" r="r" b="b"/>
              <a:pathLst>
                <a:path w="11676" h="9320" extrusionOk="0">
                  <a:moveTo>
                    <a:pt x="9779" y="1"/>
                  </a:moveTo>
                  <a:cubicBezTo>
                    <a:pt x="8850" y="1"/>
                    <a:pt x="7631" y="333"/>
                    <a:pt x="6238" y="787"/>
                  </a:cubicBezTo>
                  <a:cubicBezTo>
                    <a:pt x="5605" y="2488"/>
                    <a:pt x="4103" y="4023"/>
                    <a:pt x="2069" y="5190"/>
                  </a:cubicBezTo>
                  <a:cubicBezTo>
                    <a:pt x="1402" y="5591"/>
                    <a:pt x="701" y="5924"/>
                    <a:pt x="1" y="6124"/>
                  </a:cubicBezTo>
                  <a:lnTo>
                    <a:pt x="901" y="6658"/>
                  </a:lnTo>
                  <a:cubicBezTo>
                    <a:pt x="1147" y="7974"/>
                    <a:pt x="1958" y="9319"/>
                    <a:pt x="3745" y="9319"/>
                  </a:cubicBezTo>
                  <a:cubicBezTo>
                    <a:pt x="4631" y="9319"/>
                    <a:pt x="5757" y="8988"/>
                    <a:pt x="7172" y="8159"/>
                  </a:cubicBezTo>
                  <a:cubicBezTo>
                    <a:pt x="9874" y="6625"/>
                    <a:pt x="11676" y="4457"/>
                    <a:pt x="11676" y="2055"/>
                  </a:cubicBezTo>
                  <a:cubicBezTo>
                    <a:pt x="11676" y="541"/>
                    <a:pt x="10963" y="1"/>
                    <a:pt x="9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5514800" y="2599000"/>
              <a:ext cx="291900" cy="233000"/>
            </a:xfrm>
            <a:custGeom>
              <a:avLst/>
              <a:gdLst/>
              <a:ahLst/>
              <a:cxnLst/>
              <a:rect l="l" t="t" r="r" b="b"/>
              <a:pathLst>
                <a:path w="11676" h="9320" extrusionOk="0">
                  <a:moveTo>
                    <a:pt x="9779" y="1"/>
                  </a:moveTo>
                  <a:cubicBezTo>
                    <a:pt x="8850" y="1"/>
                    <a:pt x="7631" y="333"/>
                    <a:pt x="6238" y="787"/>
                  </a:cubicBezTo>
                  <a:cubicBezTo>
                    <a:pt x="5605" y="2488"/>
                    <a:pt x="4103" y="4023"/>
                    <a:pt x="2069" y="5190"/>
                  </a:cubicBezTo>
                  <a:cubicBezTo>
                    <a:pt x="1402" y="5591"/>
                    <a:pt x="701" y="5924"/>
                    <a:pt x="1" y="6124"/>
                  </a:cubicBezTo>
                  <a:lnTo>
                    <a:pt x="901" y="6658"/>
                  </a:lnTo>
                  <a:cubicBezTo>
                    <a:pt x="1147" y="7974"/>
                    <a:pt x="1958" y="9319"/>
                    <a:pt x="3745" y="9319"/>
                  </a:cubicBezTo>
                  <a:cubicBezTo>
                    <a:pt x="4631" y="9319"/>
                    <a:pt x="5757" y="8988"/>
                    <a:pt x="7172" y="8159"/>
                  </a:cubicBezTo>
                  <a:cubicBezTo>
                    <a:pt x="9874" y="6625"/>
                    <a:pt x="11676" y="4457"/>
                    <a:pt x="11676" y="2055"/>
                  </a:cubicBezTo>
                  <a:cubicBezTo>
                    <a:pt x="11676" y="541"/>
                    <a:pt x="10963" y="1"/>
                    <a:pt x="9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5147875" y="2912200"/>
              <a:ext cx="221850" cy="183500"/>
            </a:xfrm>
            <a:custGeom>
              <a:avLst/>
              <a:gdLst/>
              <a:ahLst/>
              <a:cxnLst/>
              <a:rect l="l" t="t" r="r" b="b"/>
              <a:pathLst>
                <a:path w="8874" h="7340" extrusionOk="0">
                  <a:moveTo>
                    <a:pt x="0" y="1"/>
                  </a:moveTo>
                  <a:lnTo>
                    <a:pt x="0" y="1"/>
                  </a:lnTo>
                  <a:cubicBezTo>
                    <a:pt x="534" y="2203"/>
                    <a:pt x="1535" y="3604"/>
                    <a:pt x="2869" y="4371"/>
                  </a:cubicBezTo>
                  <a:lnTo>
                    <a:pt x="8006" y="7340"/>
                  </a:lnTo>
                  <a:cubicBezTo>
                    <a:pt x="8006" y="7340"/>
                    <a:pt x="8873" y="5405"/>
                    <a:pt x="7306" y="4371"/>
                  </a:cubicBezTo>
                  <a:cubicBezTo>
                    <a:pt x="6786" y="4065"/>
                    <a:pt x="6183" y="3900"/>
                    <a:pt x="5572" y="3900"/>
                  </a:cubicBezTo>
                  <a:cubicBezTo>
                    <a:pt x="5516" y="3900"/>
                    <a:pt x="5460" y="3901"/>
                    <a:pt x="5404" y="3904"/>
                  </a:cubicBezTo>
                  <a:cubicBezTo>
                    <a:pt x="5304" y="3604"/>
                    <a:pt x="5237" y="3303"/>
                    <a:pt x="5137" y="2970"/>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5147875" y="2912200"/>
              <a:ext cx="221850" cy="183500"/>
            </a:xfrm>
            <a:custGeom>
              <a:avLst/>
              <a:gdLst/>
              <a:ahLst/>
              <a:cxnLst/>
              <a:rect l="l" t="t" r="r" b="b"/>
              <a:pathLst>
                <a:path w="8874" h="7340" extrusionOk="0">
                  <a:moveTo>
                    <a:pt x="0" y="1"/>
                  </a:moveTo>
                  <a:lnTo>
                    <a:pt x="0" y="1"/>
                  </a:lnTo>
                  <a:cubicBezTo>
                    <a:pt x="534" y="2203"/>
                    <a:pt x="1535" y="3604"/>
                    <a:pt x="2869" y="4371"/>
                  </a:cubicBezTo>
                  <a:lnTo>
                    <a:pt x="8006" y="7340"/>
                  </a:lnTo>
                  <a:cubicBezTo>
                    <a:pt x="8006" y="7340"/>
                    <a:pt x="8873" y="5405"/>
                    <a:pt x="7306" y="4371"/>
                  </a:cubicBezTo>
                  <a:cubicBezTo>
                    <a:pt x="6786" y="4065"/>
                    <a:pt x="6183" y="3900"/>
                    <a:pt x="5572" y="3900"/>
                  </a:cubicBezTo>
                  <a:cubicBezTo>
                    <a:pt x="5516" y="3900"/>
                    <a:pt x="5460" y="3901"/>
                    <a:pt x="5404" y="3904"/>
                  </a:cubicBezTo>
                  <a:cubicBezTo>
                    <a:pt x="5304" y="3604"/>
                    <a:pt x="5237" y="3303"/>
                    <a:pt x="5137" y="2970"/>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0"/>
            <p:cNvSpPr/>
            <p:nvPr/>
          </p:nvSpPr>
          <p:spPr>
            <a:xfrm>
              <a:off x="5148700" y="1693850"/>
              <a:ext cx="839800" cy="1382675"/>
            </a:xfrm>
            <a:custGeom>
              <a:avLst/>
              <a:gdLst/>
              <a:ahLst/>
              <a:cxnLst/>
              <a:rect l="l" t="t" r="r" b="b"/>
              <a:pathLst>
                <a:path w="33592" h="55307" extrusionOk="0">
                  <a:moveTo>
                    <a:pt x="20048" y="0"/>
                  </a:moveTo>
                  <a:lnTo>
                    <a:pt x="16546" y="2002"/>
                  </a:lnTo>
                  <a:lnTo>
                    <a:pt x="11843" y="4737"/>
                  </a:lnTo>
                  <a:lnTo>
                    <a:pt x="11843" y="10808"/>
                  </a:lnTo>
                  <a:cubicBezTo>
                    <a:pt x="4904" y="15845"/>
                    <a:pt x="568" y="22483"/>
                    <a:pt x="568" y="29588"/>
                  </a:cubicBezTo>
                  <a:cubicBezTo>
                    <a:pt x="568" y="32857"/>
                    <a:pt x="1435" y="34692"/>
                    <a:pt x="2869" y="35659"/>
                  </a:cubicBezTo>
                  <a:lnTo>
                    <a:pt x="2936" y="35692"/>
                  </a:lnTo>
                  <a:cubicBezTo>
                    <a:pt x="3036" y="35759"/>
                    <a:pt x="3170" y="35826"/>
                    <a:pt x="3303" y="35892"/>
                  </a:cubicBezTo>
                  <a:lnTo>
                    <a:pt x="7606" y="38328"/>
                  </a:lnTo>
                  <a:cubicBezTo>
                    <a:pt x="7706" y="37660"/>
                    <a:pt x="7640" y="36993"/>
                    <a:pt x="7339" y="36393"/>
                  </a:cubicBezTo>
                  <a:cubicBezTo>
                    <a:pt x="8707" y="36193"/>
                    <a:pt x="10041" y="35926"/>
                    <a:pt x="11342" y="35492"/>
                  </a:cubicBezTo>
                  <a:cubicBezTo>
                    <a:pt x="14517" y="34542"/>
                    <a:pt x="17458" y="33261"/>
                    <a:pt x="19283" y="33261"/>
                  </a:cubicBezTo>
                  <a:cubicBezTo>
                    <a:pt x="20469" y="33261"/>
                    <a:pt x="21183" y="33801"/>
                    <a:pt x="21183" y="35325"/>
                  </a:cubicBezTo>
                  <a:cubicBezTo>
                    <a:pt x="21183" y="35892"/>
                    <a:pt x="21082" y="36460"/>
                    <a:pt x="20882" y="37027"/>
                  </a:cubicBezTo>
                  <a:cubicBezTo>
                    <a:pt x="22281" y="36570"/>
                    <a:pt x="23505" y="36237"/>
                    <a:pt x="24435" y="36237"/>
                  </a:cubicBezTo>
                  <a:cubicBezTo>
                    <a:pt x="25612" y="36237"/>
                    <a:pt x="26320" y="36770"/>
                    <a:pt x="26320" y="38261"/>
                  </a:cubicBezTo>
                  <a:cubicBezTo>
                    <a:pt x="26320" y="40663"/>
                    <a:pt x="24518" y="42831"/>
                    <a:pt x="21850" y="44365"/>
                  </a:cubicBezTo>
                  <a:cubicBezTo>
                    <a:pt x="20434" y="45194"/>
                    <a:pt x="19305" y="45525"/>
                    <a:pt x="18414" y="45525"/>
                  </a:cubicBezTo>
                  <a:cubicBezTo>
                    <a:pt x="16617" y="45525"/>
                    <a:pt x="15791" y="44180"/>
                    <a:pt x="15545" y="42864"/>
                  </a:cubicBezTo>
                  <a:lnTo>
                    <a:pt x="14645" y="42330"/>
                  </a:lnTo>
                  <a:lnTo>
                    <a:pt x="10408" y="39895"/>
                  </a:lnTo>
                  <a:lnTo>
                    <a:pt x="1" y="48735"/>
                  </a:lnTo>
                  <a:lnTo>
                    <a:pt x="5104" y="51704"/>
                  </a:lnTo>
                  <a:cubicBezTo>
                    <a:pt x="5271" y="52438"/>
                    <a:pt x="5538" y="53171"/>
                    <a:pt x="5905" y="53872"/>
                  </a:cubicBezTo>
                  <a:cubicBezTo>
                    <a:pt x="5953" y="53873"/>
                    <a:pt x="6001" y="53873"/>
                    <a:pt x="6049" y="53873"/>
                  </a:cubicBezTo>
                  <a:cubicBezTo>
                    <a:pt x="8017" y="53873"/>
                    <a:pt x="10263" y="53214"/>
                    <a:pt x="12510" y="52237"/>
                  </a:cubicBezTo>
                  <a:lnTo>
                    <a:pt x="12510" y="54673"/>
                  </a:lnTo>
                  <a:lnTo>
                    <a:pt x="17647" y="55306"/>
                  </a:lnTo>
                  <a:lnTo>
                    <a:pt x="20615" y="53572"/>
                  </a:lnTo>
                  <a:lnTo>
                    <a:pt x="20615" y="47534"/>
                  </a:lnTo>
                  <a:cubicBezTo>
                    <a:pt x="27654" y="42330"/>
                    <a:pt x="32491" y="35359"/>
                    <a:pt x="32491" y="28087"/>
                  </a:cubicBezTo>
                  <a:cubicBezTo>
                    <a:pt x="32524" y="26853"/>
                    <a:pt x="32324" y="25585"/>
                    <a:pt x="31924" y="24418"/>
                  </a:cubicBezTo>
                  <a:cubicBezTo>
                    <a:pt x="29589" y="24484"/>
                    <a:pt x="26853" y="25318"/>
                    <a:pt x="24452" y="26085"/>
                  </a:cubicBezTo>
                  <a:cubicBezTo>
                    <a:pt x="21568" y="27047"/>
                    <a:pt x="19499" y="27724"/>
                    <a:pt x="18183" y="27724"/>
                  </a:cubicBezTo>
                  <a:cubicBezTo>
                    <a:pt x="16987" y="27724"/>
                    <a:pt x="16412" y="27165"/>
                    <a:pt x="16412" y="25752"/>
                  </a:cubicBezTo>
                  <a:cubicBezTo>
                    <a:pt x="16412" y="25118"/>
                    <a:pt x="16546" y="24518"/>
                    <a:pt x="16779" y="23951"/>
                  </a:cubicBezTo>
                  <a:lnTo>
                    <a:pt x="16779" y="23951"/>
                  </a:lnTo>
                  <a:cubicBezTo>
                    <a:pt x="15186" y="24449"/>
                    <a:pt x="13950" y="24758"/>
                    <a:pt x="13057" y="24758"/>
                  </a:cubicBezTo>
                  <a:cubicBezTo>
                    <a:pt x="11857" y="24758"/>
                    <a:pt x="11275" y="24199"/>
                    <a:pt x="11275" y="22783"/>
                  </a:cubicBezTo>
                  <a:cubicBezTo>
                    <a:pt x="11275" y="20948"/>
                    <a:pt x="12510" y="18713"/>
                    <a:pt x="15912" y="16745"/>
                  </a:cubicBezTo>
                  <a:cubicBezTo>
                    <a:pt x="17479" y="15832"/>
                    <a:pt x="18749" y="15403"/>
                    <a:pt x="19725" y="15403"/>
                  </a:cubicBezTo>
                  <a:cubicBezTo>
                    <a:pt x="20994" y="15403"/>
                    <a:pt x="21767" y="16126"/>
                    <a:pt x="22050" y="17446"/>
                  </a:cubicBezTo>
                  <a:lnTo>
                    <a:pt x="31990" y="9007"/>
                  </a:lnTo>
                  <a:cubicBezTo>
                    <a:pt x="31924" y="8873"/>
                    <a:pt x="31890" y="8740"/>
                    <a:pt x="31823" y="8640"/>
                  </a:cubicBezTo>
                  <a:cubicBezTo>
                    <a:pt x="32457" y="8473"/>
                    <a:pt x="33058" y="8273"/>
                    <a:pt x="33591" y="7939"/>
                  </a:cubicBezTo>
                  <a:lnTo>
                    <a:pt x="29522" y="5504"/>
                  </a:lnTo>
                  <a:cubicBezTo>
                    <a:pt x="29388" y="5437"/>
                    <a:pt x="29255" y="5371"/>
                    <a:pt x="29122" y="5271"/>
                  </a:cubicBezTo>
                  <a:lnTo>
                    <a:pt x="29055" y="5237"/>
                  </a:lnTo>
                  <a:cubicBezTo>
                    <a:pt x="28109" y="4790"/>
                    <a:pt x="27059" y="4551"/>
                    <a:pt x="26004" y="4551"/>
                  </a:cubicBezTo>
                  <a:cubicBezTo>
                    <a:pt x="25720" y="4551"/>
                    <a:pt x="25435" y="4568"/>
                    <a:pt x="25152" y="4603"/>
                  </a:cubicBezTo>
                  <a:cubicBezTo>
                    <a:pt x="23384" y="4804"/>
                    <a:pt x="21650" y="5271"/>
                    <a:pt x="20048" y="6004"/>
                  </a:cubicBezTo>
                  <a:lnTo>
                    <a:pt x="20048" y="5904"/>
                  </a:lnTo>
                  <a:lnTo>
                    <a:pt x="25152" y="2969"/>
                  </a:lnTo>
                  <a:lnTo>
                    <a:pt x="20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5148700" y="1693850"/>
              <a:ext cx="839800" cy="1382675"/>
            </a:xfrm>
            <a:custGeom>
              <a:avLst/>
              <a:gdLst/>
              <a:ahLst/>
              <a:cxnLst/>
              <a:rect l="l" t="t" r="r" b="b"/>
              <a:pathLst>
                <a:path w="33592" h="55307" extrusionOk="0">
                  <a:moveTo>
                    <a:pt x="20048" y="0"/>
                  </a:moveTo>
                  <a:lnTo>
                    <a:pt x="16546" y="2002"/>
                  </a:lnTo>
                  <a:lnTo>
                    <a:pt x="11843" y="4737"/>
                  </a:lnTo>
                  <a:lnTo>
                    <a:pt x="11843" y="10808"/>
                  </a:lnTo>
                  <a:cubicBezTo>
                    <a:pt x="4904" y="15845"/>
                    <a:pt x="568" y="22483"/>
                    <a:pt x="568" y="29588"/>
                  </a:cubicBezTo>
                  <a:cubicBezTo>
                    <a:pt x="568" y="32857"/>
                    <a:pt x="1435" y="34692"/>
                    <a:pt x="2869" y="35659"/>
                  </a:cubicBezTo>
                  <a:lnTo>
                    <a:pt x="2936" y="35692"/>
                  </a:lnTo>
                  <a:cubicBezTo>
                    <a:pt x="3036" y="35759"/>
                    <a:pt x="3170" y="35826"/>
                    <a:pt x="3303" y="35892"/>
                  </a:cubicBezTo>
                  <a:lnTo>
                    <a:pt x="7606" y="38328"/>
                  </a:lnTo>
                  <a:cubicBezTo>
                    <a:pt x="7706" y="37660"/>
                    <a:pt x="7640" y="36993"/>
                    <a:pt x="7339" y="36393"/>
                  </a:cubicBezTo>
                  <a:cubicBezTo>
                    <a:pt x="8707" y="36193"/>
                    <a:pt x="10041" y="35926"/>
                    <a:pt x="11342" y="35492"/>
                  </a:cubicBezTo>
                  <a:cubicBezTo>
                    <a:pt x="14517" y="34542"/>
                    <a:pt x="17458" y="33261"/>
                    <a:pt x="19283" y="33261"/>
                  </a:cubicBezTo>
                  <a:cubicBezTo>
                    <a:pt x="20469" y="33261"/>
                    <a:pt x="21183" y="33801"/>
                    <a:pt x="21183" y="35325"/>
                  </a:cubicBezTo>
                  <a:cubicBezTo>
                    <a:pt x="21183" y="35892"/>
                    <a:pt x="21082" y="36460"/>
                    <a:pt x="20882" y="37027"/>
                  </a:cubicBezTo>
                  <a:cubicBezTo>
                    <a:pt x="22281" y="36570"/>
                    <a:pt x="23505" y="36237"/>
                    <a:pt x="24435" y="36237"/>
                  </a:cubicBezTo>
                  <a:cubicBezTo>
                    <a:pt x="25612" y="36237"/>
                    <a:pt x="26320" y="36770"/>
                    <a:pt x="26320" y="38261"/>
                  </a:cubicBezTo>
                  <a:cubicBezTo>
                    <a:pt x="26320" y="40663"/>
                    <a:pt x="24518" y="42831"/>
                    <a:pt x="21850" y="44365"/>
                  </a:cubicBezTo>
                  <a:cubicBezTo>
                    <a:pt x="20434" y="45194"/>
                    <a:pt x="19305" y="45525"/>
                    <a:pt x="18414" y="45525"/>
                  </a:cubicBezTo>
                  <a:cubicBezTo>
                    <a:pt x="16617" y="45525"/>
                    <a:pt x="15791" y="44180"/>
                    <a:pt x="15545" y="42864"/>
                  </a:cubicBezTo>
                  <a:lnTo>
                    <a:pt x="14645" y="42330"/>
                  </a:lnTo>
                  <a:lnTo>
                    <a:pt x="10408" y="39895"/>
                  </a:lnTo>
                  <a:lnTo>
                    <a:pt x="1" y="48735"/>
                  </a:lnTo>
                  <a:lnTo>
                    <a:pt x="5104" y="51704"/>
                  </a:lnTo>
                  <a:cubicBezTo>
                    <a:pt x="5271" y="52438"/>
                    <a:pt x="5538" y="53171"/>
                    <a:pt x="5905" y="53872"/>
                  </a:cubicBezTo>
                  <a:cubicBezTo>
                    <a:pt x="5953" y="53873"/>
                    <a:pt x="6001" y="53873"/>
                    <a:pt x="6049" y="53873"/>
                  </a:cubicBezTo>
                  <a:cubicBezTo>
                    <a:pt x="8017" y="53873"/>
                    <a:pt x="10263" y="53214"/>
                    <a:pt x="12510" y="52237"/>
                  </a:cubicBezTo>
                  <a:lnTo>
                    <a:pt x="12510" y="54673"/>
                  </a:lnTo>
                  <a:lnTo>
                    <a:pt x="17647" y="55306"/>
                  </a:lnTo>
                  <a:lnTo>
                    <a:pt x="20615" y="53572"/>
                  </a:lnTo>
                  <a:lnTo>
                    <a:pt x="20615" y="47534"/>
                  </a:lnTo>
                  <a:cubicBezTo>
                    <a:pt x="27654" y="42330"/>
                    <a:pt x="32491" y="35359"/>
                    <a:pt x="32491" y="28087"/>
                  </a:cubicBezTo>
                  <a:cubicBezTo>
                    <a:pt x="32524" y="26853"/>
                    <a:pt x="32324" y="25585"/>
                    <a:pt x="31924" y="24418"/>
                  </a:cubicBezTo>
                  <a:cubicBezTo>
                    <a:pt x="29589" y="24484"/>
                    <a:pt x="26853" y="25318"/>
                    <a:pt x="24452" y="26085"/>
                  </a:cubicBezTo>
                  <a:cubicBezTo>
                    <a:pt x="21568" y="27047"/>
                    <a:pt x="19499" y="27724"/>
                    <a:pt x="18183" y="27724"/>
                  </a:cubicBezTo>
                  <a:cubicBezTo>
                    <a:pt x="16987" y="27724"/>
                    <a:pt x="16412" y="27165"/>
                    <a:pt x="16412" y="25752"/>
                  </a:cubicBezTo>
                  <a:cubicBezTo>
                    <a:pt x="16412" y="25118"/>
                    <a:pt x="16546" y="24518"/>
                    <a:pt x="16779" y="23951"/>
                  </a:cubicBezTo>
                  <a:lnTo>
                    <a:pt x="16779" y="23951"/>
                  </a:lnTo>
                  <a:cubicBezTo>
                    <a:pt x="15186" y="24449"/>
                    <a:pt x="13950" y="24758"/>
                    <a:pt x="13057" y="24758"/>
                  </a:cubicBezTo>
                  <a:cubicBezTo>
                    <a:pt x="11857" y="24758"/>
                    <a:pt x="11275" y="24199"/>
                    <a:pt x="11275" y="22783"/>
                  </a:cubicBezTo>
                  <a:cubicBezTo>
                    <a:pt x="11275" y="20948"/>
                    <a:pt x="12510" y="18713"/>
                    <a:pt x="15912" y="16745"/>
                  </a:cubicBezTo>
                  <a:cubicBezTo>
                    <a:pt x="17479" y="15832"/>
                    <a:pt x="18749" y="15403"/>
                    <a:pt x="19725" y="15403"/>
                  </a:cubicBezTo>
                  <a:cubicBezTo>
                    <a:pt x="20994" y="15403"/>
                    <a:pt x="21767" y="16126"/>
                    <a:pt x="22050" y="17446"/>
                  </a:cubicBezTo>
                  <a:lnTo>
                    <a:pt x="31990" y="9007"/>
                  </a:lnTo>
                  <a:cubicBezTo>
                    <a:pt x="31924" y="8873"/>
                    <a:pt x="31890" y="8740"/>
                    <a:pt x="31823" y="8640"/>
                  </a:cubicBezTo>
                  <a:cubicBezTo>
                    <a:pt x="32457" y="8473"/>
                    <a:pt x="33058" y="8273"/>
                    <a:pt x="33591" y="7939"/>
                  </a:cubicBezTo>
                  <a:lnTo>
                    <a:pt x="29522" y="5504"/>
                  </a:lnTo>
                  <a:cubicBezTo>
                    <a:pt x="29388" y="5437"/>
                    <a:pt x="29255" y="5371"/>
                    <a:pt x="29122" y="5271"/>
                  </a:cubicBezTo>
                  <a:lnTo>
                    <a:pt x="29055" y="5237"/>
                  </a:lnTo>
                  <a:cubicBezTo>
                    <a:pt x="28109" y="4790"/>
                    <a:pt x="27059" y="4551"/>
                    <a:pt x="26004" y="4551"/>
                  </a:cubicBezTo>
                  <a:cubicBezTo>
                    <a:pt x="25720" y="4551"/>
                    <a:pt x="25435" y="4568"/>
                    <a:pt x="25152" y="4603"/>
                  </a:cubicBezTo>
                  <a:cubicBezTo>
                    <a:pt x="23384" y="4804"/>
                    <a:pt x="21650" y="5271"/>
                    <a:pt x="20048" y="6004"/>
                  </a:cubicBezTo>
                  <a:lnTo>
                    <a:pt x="20048" y="5904"/>
                  </a:lnTo>
                  <a:lnTo>
                    <a:pt x="25152" y="2969"/>
                  </a:lnTo>
                  <a:lnTo>
                    <a:pt x="20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5276300" y="1768050"/>
              <a:ext cx="812275" cy="1456900"/>
            </a:xfrm>
            <a:custGeom>
              <a:avLst/>
              <a:gdLst/>
              <a:ahLst/>
              <a:cxnLst/>
              <a:rect l="l" t="t" r="r" b="b"/>
              <a:pathLst>
                <a:path w="32491" h="58276" extrusionOk="0">
                  <a:moveTo>
                    <a:pt x="20048" y="1"/>
                  </a:moveTo>
                  <a:lnTo>
                    <a:pt x="14911" y="2970"/>
                  </a:lnTo>
                  <a:lnTo>
                    <a:pt x="11876" y="4738"/>
                  </a:lnTo>
                  <a:lnTo>
                    <a:pt x="11876" y="10775"/>
                  </a:lnTo>
                  <a:cubicBezTo>
                    <a:pt x="4937" y="15846"/>
                    <a:pt x="567" y="22450"/>
                    <a:pt x="567" y="29589"/>
                  </a:cubicBezTo>
                  <a:cubicBezTo>
                    <a:pt x="534" y="30923"/>
                    <a:pt x="734" y="32257"/>
                    <a:pt x="1201" y="33492"/>
                  </a:cubicBezTo>
                  <a:cubicBezTo>
                    <a:pt x="2084" y="35699"/>
                    <a:pt x="3851" y="36459"/>
                    <a:pt x="6037" y="36459"/>
                  </a:cubicBezTo>
                  <a:cubicBezTo>
                    <a:pt x="7650" y="36459"/>
                    <a:pt x="9492" y="36045"/>
                    <a:pt x="11375" y="35493"/>
                  </a:cubicBezTo>
                  <a:cubicBezTo>
                    <a:pt x="12910" y="35026"/>
                    <a:pt x="14411" y="34492"/>
                    <a:pt x="15778" y="34059"/>
                  </a:cubicBezTo>
                  <a:cubicBezTo>
                    <a:pt x="17172" y="33599"/>
                    <a:pt x="18400" y="33258"/>
                    <a:pt x="19335" y="33258"/>
                  </a:cubicBezTo>
                  <a:cubicBezTo>
                    <a:pt x="20505" y="33258"/>
                    <a:pt x="21216" y="33791"/>
                    <a:pt x="21216" y="35293"/>
                  </a:cubicBezTo>
                  <a:cubicBezTo>
                    <a:pt x="21216" y="37695"/>
                    <a:pt x="19381" y="39863"/>
                    <a:pt x="16712" y="41397"/>
                  </a:cubicBezTo>
                  <a:cubicBezTo>
                    <a:pt x="15297" y="42226"/>
                    <a:pt x="14168" y="42557"/>
                    <a:pt x="13277" y="42557"/>
                  </a:cubicBezTo>
                  <a:cubicBezTo>
                    <a:pt x="11480" y="42557"/>
                    <a:pt x="10653" y="41212"/>
                    <a:pt x="10408" y="39896"/>
                  </a:cubicBezTo>
                  <a:lnTo>
                    <a:pt x="0" y="48736"/>
                  </a:lnTo>
                  <a:cubicBezTo>
                    <a:pt x="167" y="49470"/>
                    <a:pt x="434" y="50203"/>
                    <a:pt x="768" y="50904"/>
                  </a:cubicBezTo>
                  <a:cubicBezTo>
                    <a:pt x="1913" y="53027"/>
                    <a:pt x="3808" y="53864"/>
                    <a:pt x="6059" y="53864"/>
                  </a:cubicBezTo>
                  <a:cubicBezTo>
                    <a:pt x="6495" y="53864"/>
                    <a:pt x="6945" y="53832"/>
                    <a:pt x="7406" y="53773"/>
                  </a:cubicBezTo>
                  <a:cubicBezTo>
                    <a:pt x="9174" y="53506"/>
                    <a:pt x="10875" y="52972"/>
                    <a:pt x="12509" y="52238"/>
                  </a:cubicBezTo>
                  <a:lnTo>
                    <a:pt x="12509" y="58276"/>
                  </a:lnTo>
                  <a:lnTo>
                    <a:pt x="20615" y="53606"/>
                  </a:lnTo>
                  <a:lnTo>
                    <a:pt x="20615" y="47535"/>
                  </a:lnTo>
                  <a:cubicBezTo>
                    <a:pt x="27653" y="42365"/>
                    <a:pt x="32490" y="35360"/>
                    <a:pt x="32490" y="28088"/>
                  </a:cubicBezTo>
                  <a:cubicBezTo>
                    <a:pt x="32490" y="22932"/>
                    <a:pt x="30129" y="21447"/>
                    <a:pt x="26997" y="21447"/>
                  </a:cubicBezTo>
                  <a:cubicBezTo>
                    <a:pt x="26927" y="21447"/>
                    <a:pt x="26857" y="21448"/>
                    <a:pt x="26786" y="21450"/>
                  </a:cubicBezTo>
                  <a:cubicBezTo>
                    <a:pt x="24451" y="21516"/>
                    <a:pt x="21749" y="22350"/>
                    <a:pt x="19314" y="23117"/>
                  </a:cubicBezTo>
                  <a:cubicBezTo>
                    <a:pt x="16430" y="24079"/>
                    <a:pt x="14361" y="24756"/>
                    <a:pt x="13045" y="24756"/>
                  </a:cubicBezTo>
                  <a:cubicBezTo>
                    <a:pt x="11850" y="24756"/>
                    <a:pt x="11275" y="24197"/>
                    <a:pt x="11275" y="22784"/>
                  </a:cubicBezTo>
                  <a:cubicBezTo>
                    <a:pt x="11308" y="22150"/>
                    <a:pt x="11409" y="21550"/>
                    <a:pt x="11675" y="20983"/>
                  </a:cubicBezTo>
                  <a:cubicBezTo>
                    <a:pt x="12242" y="19582"/>
                    <a:pt x="13577" y="18080"/>
                    <a:pt x="15912" y="16713"/>
                  </a:cubicBezTo>
                  <a:cubicBezTo>
                    <a:pt x="17484" y="15818"/>
                    <a:pt x="18757" y="15398"/>
                    <a:pt x="19736" y="15398"/>
                  </a:cubicBezTo>
                  <a:cubicBezTo>
                    <a:pt x="21021" y="15398"/>
                    <a:pt x="21799" y="16122"/>
                    <a:pt x="22083" y="17447"/>
                  </a:cubicBezTo>
                  <a:lnTo>
                    <a:pt x="31990" y="8974"/>
                  </a:lnTo>
                  <a:cubicBezTo>
                    <a:pt x="31023" y="6139"/>
                    <a:pt x="29088" y="4638"/>
                    <a:pt x="26219" y="4571"/>
                  </a:cubicBezTo>
                  <a:cubicBezTo>
                    <a:pt x="26162" y="4570"/>
                    <a:pt x="26105" y="4569"/>
                    <a:pt x="26048" y="4569"/>
                  </a:cubicBezTo>
                  <a:cubicBezTo>
                    <a:pt x="24380" y="4569"/>
                    <a:pt x="22370" y="5038"/>
                    <a:pt x="20048" y="6005"/>
                  </a:cubicBezTo>
                  <a:lnTo>
                    <a:pt x="20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5444750" y="1812250"/>
              <a:ext cx="128450" cy="225200"/>
            </a:xfrm>
            <a:custGeom>
              <a:avLst/>
              <a:gdLst/>
              <a:ahLst/>
              <a:cxnLst/>
              <a:rect l="l" t="t" r="r" b="b"/>
              <a:pathLst>
                <a:path w="5138" h="9008" extrusionOk="0">
                  <a:moveTo>
                    <a:pt x="1" y="1"/>
                  </a:moveTo>
                  <a:lnTo>
                    <a:pt x="1" y="6038"/>
                  </a:lnTo>
                  <a:lnTo>
                    <a:pt x="5138" y="9007"/>
                  </a:lnTo>
                  <a:lnTo>
                    <a:pt x="5138" y="29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5444750" y="1812250"/>
              <a:ext cx="128450" cy="225200"/>
            </a:xfrm>
            <a:custGeom>
              <a:avLst/>
              <a:gdLst/>
              <a:ahLst/>
              <a:cxnLst/>
              <a:rect l="l" t="t" r="r" b="b"/>
              <a:pathLst>
                <a:path w="5138" h="9008" extrusionOk="0">
                  <a:moveTo>
                    <a:pt x="1" y="1"/>
                  </a:moveTo>
                  <a:lnTo>
                    <a:pt x="1" y="6038"/>
                  </a:lnTo>
                  <a:lnTo>
                    <a:pt x="5138" y="9007"/>
                  </a:lnTo>
                  <a:lnTo>
                    <a:pt x="5138" y="297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5444750" y="1767225"/>
              <a:ext cx="333600" cy="121775"/>
            </a:xfrm>
            <a:custGeom>
              <a:avLst/>
              <a:gdLst/>
              <a:ahLst/>
              <a:cxnLst/>
              <a:rect l="l" t="t" r="r" b="b"/>
              <a:pathLst>
                <a:path w="13344" h="4871" extrusionOk="0">
                  <a:moveTo>
                    <a:pt x="13343" y="1"/>
                  </a:moveTo>
                  <a:cubicBezTo>
                    <a:pt x="12610" y="367"/>
                    <a:pt x="11942" y="734"/>
                    <a:pt x="11242" y="1135"/>
                  </a:cubicBezTo>
                  <a:lnTo>
                    <a:pt x="9174" y="2302"/>
                  </a:lnTo>
                  <a:lnTo>
                    <a:pt x="7139" y="3470"/>
                  </a:lnTo>
                  <a:cubicBezTo>
                    <a:pt x="6455" y="3861"/>
                    <a:pt x="5803" y="4220"/>
                    <a:pt x="5151" y="4640"/>
                  </a:cubicBezTo>
                  <a:lnTo>
                    <a:pt x="5151" y="4640"/>
                  </a:lnTo>
                  <a:cubicBezTo>
                    <a:pt x="4302" y="4151"/>
                    <a:pt x="3452" y="3693"/>
                    <a:pt x="2602" y="3203"/>
                  </a:cubicBezTo>
                  <a:cubicBezTo>
                    <a:pt x="1735" y="2736"/>
                    <a:pt x="868" y="2269"/>
                    <a:pt x="1" y="1802"/>
                  </a:cubicBezTo>
                  <a:lnTo>
                    <a:pt x="1" y="1802"/>
                  </a:lnTo>
                  <a:cubicBezTo>
                    <a:pt x="868" y="2302"/>
                    <a:pt x="1702" y="2836"/>
                    <a:pt x="2569" y="3336"/>
                  </a:cubicBezTo>
                  <a:cubicBezTo>
                    <a:pt x="3403" y="3870"/>
                    <a:pt x="4237" y="4370"/>
                    <a:pt x="5104" y="4837"/>
                  </a:cubicBezTo>
                  <a:lnTo>
                    <a:pt x="5138" y="4871"/>
                  </a:lnTo>
                  <a:lnTo>
                    <a:pt x="5204" y="4837"/>
                  </a:lnTo>
                  <a:cubicBezTo>
                    <a:pt x="5871" y="4470"/>
                    <a:pt x="6572" y="4070"/>
                    <a:pt x="7239" y="3670"/>
                  </a:cubicBezTo>
                  <a:lnTo>
                    <a:pt x="9274" y="2469"/>
                  </a:lnTo>
                  <a:lnTo>
                    <a:pt x="11309" y="1235"/>
                  </a:lnTo>
                  <a:cubicBezTo>
                    <a:pt x="11976" y="834"/>
                    <a:pt x="12643" y="401"/>
                    <a:pt x="13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5570675" y="1886475"/>
              <a:ext cx="5025" cy="150975"/>
            </a:xfrm>
            <a:custGeom>
              <a:avLst/>
              <a:gdLst/>
              <a:ahLst/>
              <a:cxnLst/>
              <a:rect l="l" t="t" r="r" b="b"/>
              <a:pathLst>
                <a:path w="201" h="6039" extrusionOk="0">
                  <a:moveTo>
                    <a:pt x="0" y="1"/>
                  </a:moveTo>
                  <a:lnTo>
                    <a:pt x="101" y="6038"/>
                  </a:lnTo>
                  <a:lnTo>
                    <a:pt x="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5289650" y="2054925"/>
              <a:ext cx="261025" cy="550425"/>
            </a:xfrm>
            <a:custGeom>
              <a:avLst/>
              <a:gdLst/>
              <a:ahLst/>
              <a:cxnLst/>
              <a:rect l="l" t="t" r="r" b="b"/>
              <a:pathLst>
                <a:path w="10441" h="22017" extrusionOk="0">
                  <a:moveTo>
                    <a:pt x="10441" y="1"/>
                  </a:moveTo>
                  <a:lnTo>
                    <a:pt x="10441" y="1"/>
                  </a:lnTo>
                  <a:cubicBezTo>
                    <a:pt x="10141" y="201"/>
                    <a:pt x="9807" y="501"/>
                    <a:pt x="9407" y="801"/>
                  </a:cubicBezTo>
                  <a:cubicBezTo>
                    <a:pt x="9007" y="1135"/>
                    <a:pt x="8573" y="1502"/>
                    <a:pt x="8106" y="1935"/>
                  </a:cubicBezTo>
                  <a:cubicBezTo>
                    <a:pt x="7606" y="2336"/>
                    <a:pt x="7105" y="2803"/>
                    <a:pt x="6638" y="3336"/>
                  </a:cubicBezTo>
                  <a:cubicBezTo>
                    <a:pt x="6138" y="3837"/>
                    <a:pt x="5604" y="4371"/>
                    <a:pt x="5104" y="5004"/>
                  </a:cubicBezTo>
                  <a:cubicBezTo>
                    <a:pt x="4870" y="5305"/>
                    <a:pt x="4603" y="5605"/>
                    <a:pt x="4370" y="5938"/>
                  </a:cubicBezTo>
                  <a:cubicBezTo>
                    <a:pt x="4136" y="6239"/>
                    <a:pt x="3870" y="6572"/>
                    <a:pt x="3636" y="6906"/>
                  </a:cubicBezTo>
                  <a:cubicBezTo>
                    <a:pt x="3436" y="7273"/>
                    <a:pt x="3169" y="7606"/>
                    <a:pt x="2969" y="7973"/>
                  </a:cubicBezTo>
                  <a:lnTo>
                    <a:pt x="2335" y="9041"/>
                  </a:lnTo>
                  <a:cubicBezTo>
                    <a:pt x="2135" y="9441"/>
                    <a:pt x="1968" y="9808"/>
                    <a:pt x="1768" y="10175"/>
                  </a:cubicBezTo>
                  <a:cubicBezTo>
                    <a:pt x="1601" y="10575"/>
                    <a:pt x="1468" y="10942"/>
                    <a:pt x="1301" y="11342"/>
                  </a:cubicBezTo>
                  <a:cubicBezTo>
                    <a:pt x="1001" y="12076"/>
                    <a:pt x="767" y="12843"/>
                    <a:pt x="567" y="13644"/>
                  </a:cubicBezTo>
                  <a:cubicBezTo>
                    <a:pt x="467" y="14011"/>
                    <a:pt x="367" y="14411"/>
                    <a:pt x="300" y="14778"/>
                  </a:cubicBezTo>
                  <a:cubicBezTo>
                    <a:pt x="234" y="15145"/>
                    <a:pt x="167" y="15512"/>
                    <a:pt x="134" y="15879"/>
                  </a:cubicBezTo>
                  <a:cubicBezTo>
                    <a:pt x="100" y="16246"/>
                    <a:pt x="67" y="16579"/>
                    <a:pt x="33" y="16913"/>
                  </a:cubicBezTo>
                  <a:cubicBezTo>
                    <a:pt x="33" y="17246"/>
                    <a:pt x="33" y="17580"/>
                    <a:pt x="33" y="17914"/>
                  </a:cubicBezTo>
                  <a:cubicBezTo>
                    <a:pt x="0" y="18481"/>
                    <a:pt x="33" y="19048"/>
                    <a:pt x="100" y="19615"/>
                  </a:cubicBezTo>
                  <a:cubicBezTo>
                    <a:pt x="167" y="20048"/>
                    <a:pt x="234" y="20482"/>
                    <a:pt x="334" y="20916"/>
                  </a:cubicBezTo>
                  <a:cubicBezTo>
                    <a:pt x="400" y="21183"/>
                    <a:pt x="467" y="21449"/>
                    <a:pt x="567" y="21716"/>
                  </a:cubicBezTo>
                  <a:lnTo>
                    <a:pt x="641" y="21883"/>
                  </a:lnTo>
                  <a:lnTo>
                    <a:pt x="641" y="21883"/>
                  </a:lnTo>
                  <a:cubicBezTo>
                    <a:pt x="627" y="21839"/>
                    <a:pt x="612" y="21783"/>
                    <a:pt x="601" y="21716"/>
                  </a:cubicBezTo>
                  <a:cubicBezTo>
                    <a:pt x="534" y="21516"/>
                    <a:pt x="434" y="21249"/>
                    <a:pt x="367" y="20882"/>
                  </a:cubicBezTo>
                  <a:cubicBezTo>
                    <a:pt x="267" y="20449"/>
                    <a:pt x="200" y="20015"/>
                    <a:pt x="167" y="19581"/>
                  </a:cubicBezTo>
                  <a:cubicBezTo>
                    <a:pt x="134" y="19014"/>
                    <a:pt x="134" y="18447"/>
                    <a:pt x="134" y="17880"/>
                  </a:cubicBezTo>
                  <a:cubicBezTo>
                    <a:pt x="167" y="17580"/>
                    <a:pt x="167" y="17246"/>
                    <a:pt x="200" y="16913"/>
                  </a:cubicBezTo>
                  <a:cubicBezTo>
                    <a:pt x="200" y="16579"/>
                    <a:pt x="267" y="16246"/>
                    <a:pt x="300" y="15879"/>
                  </a:cubicBezTo>
                  <a:cubicBezTo>
                    <a:pt x="334" y="15512"/>
                    <a:pt x="400" y="15145"/>
                    <a:pt x="500" y="14811"/>
                  </a:cubicBezTo>
                  <a:cubicBezTo>
                    <a:pt x="534" y="14611"/>
                    <a:pt x="567" y="14411"/>
                    <a:pt x="601" y="14244"/>
                  </a:cubicBezTo>
                  <a:cubicBezTo>
                    <a:pt x="634" y="14044"/>
                    <a:pt x="701" y="13877"/>
                    <a:pt x="734" y="13677"/>
                  </a:cubicBezTo>
                  <a:cubicBezTo>
                    <a:pt x="934" y="12910"/>
                    <a:pt x="1201" y="12143"/>
                    <a:pt x="1501" y="11409"/>
                  </a:cubicBezTo>
                  <a:cubicBezTo>
                    <a:pt x="1635" y="11009"/>
                    <a:pt x="1801" y="10642"/>
                    <a:pt x="1968" y="10241"/>
                  </a:cubicBezTo>
                  <a:lnTo>
                    <a:pt x="2535" y="9141"/>
                  </a:lnTo>
                  <a:lnTo>
                    <a:pt x="3136" y="8073"/>
                  </a:lnTo>
                  <a:cubicBezTo>
                    <a:pt x="3369" y="7706"/>
                    <a:pt x="3603" y="7373"/>
                    <a:pt x="3836" y="7006"/>
                  </a:cubicBezTo>
                  <a:cubicBezTo>
                    <a:pt x="4036" y="6672"/>
                    <a:pt x="4303" y="6372"/>
                    <a:pt x="4537" y="6038"/>
                  </a:cubicBezTo>
                  <a:cubicBezTo>
                    <a:pt x="4770" y="5705"/>
                    <a:pt x="5004" y="5405"/>
                    <a:pt x="5271" y="5104"/>
                  </a:cubicBezTo>
                  <a:cubicBezTo>
                    <a:pt x="5738" y="4471"/>
                    <a:pt x="6238" y="3904"/>
                    <a:pt x="6738" y="3403"/>
                  </a:cubicBezTo>
                  <a:cubicBezTo>
                    <a:pt x="7239" y="2903"/>
                    <a:pt x="7739" y="2402"/>
                    <a:pt x="8173" y="1969"/>
                  </a:cubicBezTo>
                  <a:cubicBezTo>
                    <a:pt x="8606" y="1569"/>
                    <a:pt x="9040" y="1168"/>
                    <a:pt x="9440" y="835"/>
                  </a:cubicBezTo>
                  <a:cubicBezTo>
                    <a:pt x="9807" y="501"/>
                    <a:pt x="10141" y="234"/>
                    <a:pt x="10441" y="1"/>
                  </a:cubicBezTo>
                  <a:close/>
                  <a:moveTo>
                    <a:pt x="641" y="21883"/>
                  </a:moveTo>
                  <a:cubicBezTo>
                    <a:pt x="671" y="21972"/>
                    <a:pt x="701" y="22017"/>
                    <a:pt x="701" y="22017"/>
                  </a:cubicBezTo>
                  <a:lnTo>
                    <a:pt x="641" y="2188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5559000" y="2304275"/>
              <a:ext cx="381975" cy="83500"/>
            </a:xfrm>
            <a:custGeom>
              <a:avLst/>
              <a:gdLst/>
              <a:ahLst/>
              <a:cxnLst/>
              <a:rect l="l" t="t" r="r" b="b"/>
              <a:pathLst>
                <a:path w="15279" h="3340" extrusionOk="0">
                  <a:moveTo>
                    <a:pt x="14711" y="1"/>
                  </a:moveTo>
                  <a:cubicBezTo>
                    <a:pt x="14077" y="34"/>
                    <a:pt x="13443" y="134"/>
                    <a:pt x="12776" y="267"/>
                  </a:cubicBezTo>
                  <a:cubicBezTo>
                    <a:pt x="12009" y="401"/>
                    <a:pt x="11075" y="634"/>
                    <a:pt x="10108" y="901"/>
                  </a:cubicBezTo>
                  <a:cubicBezTo>
                    <a:pt x="9140" y="1201"/>
                    <a:pt x="8106" y="1502"/>
                    <a:pt x="7072" y="1835"/>
                  </a:cubicBezTo>
                  <a:lnTo>
                    <a:pt x="5538" y="2336"/>
                  </a:lnTo>
                  <a:cubicBezTo>
                    <a:pt x="5037" y="2502"/>
                    <a:pt x="4537" y="2636"/>
                    <a:pt x="4070" y="2769"/>
                  </a:cubicBezTo>
                  <a:cubicBezTo>
                    <a:pt x="3803" y="2836"/>
                    <a:pt x="3570" y="2903"/>
                    <a:pt x="3336" y="2969"/>
                  </a:cubicBezTo>
                  <a:cubicBezTo>
                    <a:pt x="3103" y="3036"/>
                    <a:pt x="2869" y="3069"/>
                    <a:pt x="2636" y="3103"/>
                  </a:cubicBezTo>
                  <a:cubicBezTo>
                    <a:pt x="2382" y="3166"/>
                    <a:pt x="2115" y="3189"/>
                    <a:pt x="1843" y="3189"/>
                  </a:cubicBezTo>
                  <a:cubicBezTo>
                    <a:pt x="1686" y="3189"/>
                    <a:pt x="1527" y="3182"/>
                    <a:pt x="1368" y="3170"/>
                  </a:cubicBezTo>
                  <a:cubicBezTo>
                    <a:pt x="1001" y="3170"/>
                    <a:pt x="668" y="3003"/>
                    <a:pt x="434" y="2769"/>
                  </a:cubicBezTo>
                  <a:lnTo>
                    <a:pt x="267" y="2602"/>
                  </a:lnTo>
                  <a:cubicBezTo>
                    <a:pt x="234" y="2536"/>
                    <a:pt x="201" y="2469"/>
                    <a:pt x="167" y="2402"/>
                  </a:cubicBezTo>
                  <a:cubicBezTo>
                    <a:pt x="134" y="2269"/>
                    <a:pt x="101" y="2135"/>
                    <a:pt x="67" y="2035"/>
                  </a:cubicBezTo>
                  <a:cubicBezTo>
                    <a:pt x="34" y="1835"/>
                    <a:pt x="1" y="1669"/>
                    <a:pt x="0" y="1502"/>
                  </a:cubicBezTo>
                  <a:lnTo>
                    <a:pt x="0" y="1502"/>
                  </a:lnTo>
                  <a:cubicBezTo>
                    <a:pt x="0" y="1669"/>
                    <a:pt x="1" y="1869"/>
                    <a:pt x="34" y="2035"/>
                  </a:cubicBezTo>
                  <a:cubicBezTo>
                    <a:pt x="67" y="2169"/>
                    <a:pt x="101" y="2302"/>
                    <a:pt x="134" y="2402"/>
                  </a:cubicBezTo>
                  <a:cubicBezTo>
                    <a:pt x="167" y="2469"/>
                    <a:pt x="201" y="2536"/>
                    <a:pt x="234" y="2636"/>
                  </a:cubicBezTo>
                  <a:lnTo>
                    <a:pt x="367" y="2803"/>
                  </a:lnTo>
                  <a:cubicBezTo>
                    <a:pt x="634" y="3103"/>
                    <a:pt x="1001" y="3270"/>
                    <a:pt x="1368" y="3303"/>
                  </a:cubicBezTo>
                  <a:cubicBezTo>
                    <a:pt x="1534" y="3328"/>
                    <a:pt x="1699" y="3339"/>
                    <a:pt x="1865" y="3339"/>
                  </a:cubicBezTo>
                  <a:cubicBezTo>
                    <a:pt x="2133" y="3339"/>
                    <a:pt x="2401" y="3311"/>
                    <a:pt x="2669" y="3270"/>
                  </a:cubicBezTo>
                  <a:cubicBezTo>
                    <a:pt x="3169" y="3203"/>
                    <a:pt x="3636" y="3103"/>
                    <a:pt x="4103" y="2969"/>
                  </a:cubicBezTo>
                  <a:cubicBezTo>
                    <a:pt x="4604" y="2869"/>
                    <a:pt x="5104" y="2703"/>
                    <a:pt x="5604" y="2536"/>
                  </a:cubicBezTo>
                  <a:lnTo>
                    <a:pt x="7139" y="2069"/>
                  </a:lnTo>
                  <a:cubicBezTo>
                    <a:pt x="8173" y="1735"/>
                    <a:pt x="9207" y="1402"/>
                    <a:pt x="10174" y="1101"/>
                  </a:cubicBezTo>
                  <a:cubicBezTo>
                    <a:pt x="11142" y="801"/>
                    <a:pt x="12042" y="568"/>
                    <a:pt x="12810" y="401"/>
                  </a:cubicBezTo>
                  <a:cubicBezTo>
                    <a:pt x="13443" y="234"/>
                    <a:pt x="14111" y="134"/>
                    <a:pt x="14744" y="67"/>
                  </a:cubicBezTo>
                  <a:cubicBezTo>
                    <a:pt x="14978" y="34"/>
                    <a:pt x="15145" y="1"/>
                    <a:pt x="15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5538150" y="2655475"/>
              <a:ext cx="268550" cy="178800"/>
            </a:xfrm>
            <a:custGeom>
              <a:avLst/>
              <a:gdLst/>
              <a:ahLst/>
              <a:cxnLst/>
              <a:rect l="l" t="t" r="r" b="b"/>
              <a:pathLst>
                <a:path w="10742" h="7152" extrusionOk="0">
                  <a:moveTo>
                    <a:pt x="10742" y="0"/>
                  </a:moveTo>
                  <a:lnTo>
                    <a:pt x="10742" y="0"/>
                  </a:lnTo>
                  <a:cubicBezTo>
                    <a:pt x="10741" y="166"/>
                    <a:pt x="10708" y="331"/>
                    <a:pt x="10675" y="496"/>
                  </a:cubicBezTo>
                  <a:cubicBezTo>
                    <a:pt x="10641" y="730"/>
                    <a:pt x="10575" y="997"/>
                    <a:pt x="10508" y="1230"/>
                  </a:cubicBezTo>
                  <a:cubicBezTo>
                    <a:pt x="10375" y="1564"/>
                    <a:pt x="10241" y="1864"/>
                    <a:pt x="10074" y="2164"/>
                  </a:cubicBezTo>
                  <a:cubicBezTo>
                    <a:pt x="9674" y="2898"/>
                    <a:pt x="9140" y="3565"/>
                    <a:pt x="8507" y="4132"/>
                  </a:cubicBezTo>
                  <a:cubicBezTo>
                    <a:pt x="8173" y="4432"/>
                    <a:pt x="7806" y="4766"/>
                    <a:pt x="7439" y="5033"/>
                  </a:cubicBezTo>
                  <a:cubicBezTo>
                    <a:pt x="7039" y="5300"/>
                    <a:pt x="6605" y="5567"/>
                    <a:pt x="6205" y="5833"/>
                  </a:cubicBezTo>
                  <a:lnTo>
                    <a:pt x="5538" y="6167"/>
                  </a:lnTo>
                  <a:cubicBezTo>
                    <a:pt x="5338" y="6300"/>
                    <a:pt x="5104" y="6401"/>
                    <a:pt x="4871" y="6501"/>
                  </a:cubicBezTo>
                  <a:cubicBezTo>
                    <a:pt x="4437" y="6667"/>
                    <a:pt x="4003" y="6801"/>
                    <a:pt x="3536" y="6901"/>
                  </a:cubicBezTo>
                  <a:cubicBezTo>
                    <a:pt x="3298" y="6956"/>
                    <a:pt x="3059" y="6981"/>
                    <a:pt x="2820" y="6981"/>
                  </a:cubicBezTo>
                  <a:cubicBezTo>
                    <a:pt x="2625" y="6981"/>
                    <a:pt x="2430" y="6964"/>
                    <a:pt x="2235" y="6934"/>
                  </a:cubicBezTo>
                  <a:cubicBezTo>
                    <a:pt x="2035" y="6901"/>
                    <a:pt x="1835" y="6834"/>
                    <a:pt x="1668" y="6767"/>
                  </a:cubicBezTo>
                  <a:cubicBezTo>
                    <a:pt x="1468" y="6701"/>
                    <a:pt x="1301" y="6601"/>
                    <a:pt x="1168" y="6467"/>
                  </a:cubicBezTo>
                  <a:cubicBezTo>
                    <a:pt x="901" y="6267"/>
                    <a:pt x="668" y="6034"/>
                    <a:pt x="501" y="5767"/>
                  </a:cubicBezTo>
                  <a:cubicBezTo>
                    <a:pt x="367" y="5533"/>
                    <a:pt x="234" y="5300"/>
                    <a:pt x="134" y="5066"/>
                  </a:cubicBezTo>
                  <a:cubicBezTo>
                    <a:pt x="101" y="4899"/>
                    <a:pt x="34" y="4733"/>
                    <a:pt x="1" y="4566"/>
                  </a:cubicBezTo>
                  <a:lnTo>
                    <a:pt x="1" y="4566"/>
                  </a:lnTo>
                  <a:cubicBezTo>
                    <a:pt x="1" y="4733"/>
                    <a:pt x="67" y="4899"/>
                    <a:pt x="101" y="5066"/>
                  </a:cubicBezTo>
                  <a:cubicBezTo>
                    <a:pt x="201" y="5333"/>
                    <a:pt x="301" y="5567"/>
                    <a:pt x="434" y="5800"/>
                  </a:cubicBezTo>
                  <a:cubicBezTo>
                    <a:pt x="601" y="6100"/>
                    <a:pt x="834" y="6367"/>
                    <a:pt x="1101" y="6567"/>
                  </a:cubicBezTo>
                  <a:cubicBezTo>
                    <a:pt x="1235" y="6701"/>
                    <a:pt x="1402" y="6801"/>
                    <a:pt x="1602" y="6901"/>
                  </a:cubicBezTo>
                  <a:cubicBezTo>
                    <a:pt x="1802" y="6968"/>
                    <a:pt x="2002" y="7034"/>
                    <a:pt x="2202" y="7101"/>
                  </a:cubicBezTo>
                  <a:cubicBezTo>
                    <a:pt x="2436" y="7134"/>
                    <a:pt x="2661" y="7151"/>
                    <a:pt x="2886" y="7151"/>
                  </a:cubicBezTo>
                  <a:cubicBezTo>
                    <a:pt x="3111" y="7151"/>
                    <a:pt x="3336" y="7134"/>
                    <a:pt x="3570" y="7101"/>
                  </a:cubicBezTo>
                  <a:cubicBezTo>
                    <a:pt x="4037" y="7001"/>
                    <a:pt x="4504" y="6868"/>
                    <a:pt x="4971" y="6667"/>
                  </a:cubicBezTo>
                  <a:cubicBezTo>
                    <a:pt x="5171" y="6567"/>
                    <a:pt x="5438" y="6467"/>
                    <a:pt x="5638" y="6367"/>
                  </a:cubicBezTo>
                  <a:lnTo>
                    <a:pt x="6305" y="6000"/>
                  </a:lnTo>
                  <a:cubicBezTo>
                    <a:pt x="7139" y="5533"/>
                    <a:pt x="7940" y="4933"/>
                    <a:pt x="8640" y="4266"/>
                  </a:cubicBezTo>
                  <a:cubicBezTo>
                    <a:pt x="8974" y="3932"/>
                    <a:pt x="9274" y="3599"/>
                    <a:pt x="9541" y="3232"/>
                  </a:cubicBezTo>
                  <a:cubicBezTo>
                    <a:pt x="9774" y="2931"/>
                    <a:pt x="10008" y="2564"/>
                    <a:pt x="10174" y="2198"/>
                  </a:cubicBezTo>
                  <a:cubicBezTo>
                    <a:pt x="10341" y="1897"/>
                    <a:pt x="10475" y="1597"/>
                    <a:pt x="10541" y="1264"/>
                  </a:cubicBezTo>
                  <a:cubicBezTo>
                    <a:pt x="10641" y="997"/>
                    <a:pt x="10675" y="730"/>
                    <a:pt x="10708" y="496"/>
                  </a:cubicBezTo>
                  <a:cubicBezTo>
                    <a:pt x="10708" y="331"/>
                    <a:pt x="10741" y="166"/>
                    <a:pt x="107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5147875" y="2765450"/>
              <a:ext cx="389475" cy="223500"/>
            </a:xfrm>
            <a:custGeom>
              <a:avLst/>
              <a:gdLst/>
              <a:ahLst/>
              <a:cxnLst/>
              <a:rect l="l" t="t" r="r" b="b"/>
              <a:pathLst>
                <a:path w="15579" h="8940" extrusionOk="0">
                  <a:moveTo>
                    <a:pt x="15578" y="0"/>
                  </a:moveTo>
                  <a:lnTo>
                    <a:pt x="15578" y="0"/>
                  </a:lnTo>
                  <a:cubicBezTo>
                    <a:pt x="14678" y="701"/>
                    <a:pt x="13777" y="1401"/>
                    <a:pt x="12910" y="2135"/>
                  </a:cubicBezTo>
                  <a:cubicBezTo>
                    <a:pt x="12042" y="2869"/>
                    <a:pt x="11175" y="3603"/>
                    <a:pt x="10274" y="4337"/>
                  </a:cubicBezTo>
                  <a:lnTo>
                    <a:pt x="7673" y="6538"/>
                  </a:lnTo>
                  <a:lnTo>
                    <a:pt x="5123" y="8695"/>
                  </a:lnTo>
                  <a:lnTo>
                    <a:pt x="5123" y="8695"/>
                  </a:lnTo>
                  <a:lnTo>
                    <a:pt x="2602" y="7305"/>
                  </a:lnTo>
                  <a:lnTo>
                    <a:pt x="0" y="5871"/>
                  </a:lnTo>
                  <a:lnTo>
                    <a:pt x="0" y="5871"/>
                  </a:lnTo>
                  <a:lnTo>
                    <a:pt x="2536" y="7372"/>
                  </a:lnTo>
                  <a:lnTo>
                    <a:pt x="5104" y="8906"/>
                  </a:lnTo>
                  <a:lnTo>
                    <a:pt x="5137" y="8940"/>
                  </a:lnTo>
                  <a:lnTo>
                    <a:pt x="5204" y="8873"/>
                  </a:lnTo>
                  <a:lnTo>
                    <a:pt x="7806" y="6672"/>
                  </a:lnTo>
                  <a:lnTo>
                    <a:pt x="10408" y="4470"/>
                  </a:lnTo>
                  <a:cubicBezTo>
                    <a:pt x="11275" y="3736"/>
                    <a:pt x="12142" y="3002"/>
                    <a:pt x="13010" y="2235"/>
                  </a:cubicBezTo>
                  <a:cubicBezTo>
                    <a:pt x="13877" y="1501"/>
                    <a:pt x="14711" y="734"/>
                    <a:pt x="15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0"/>
            <p:cNvSpPr/>
            <p:nvPr/>
          </p:nvSpPr>
          <p:spPr>
            <a:xfrm>
              <a:off x="5792500" y="2469400"/>
              <a:ext cx="296075" cy="487025"/>
            </a:xfrm>
            <a:custGeom>
              <a:avLst/>
              <a:gdLst/>
              <a:ahLst/>
              <a:cxnLst/>
              <a:rect l="l" t="t" r="r" b="b"/>
              <a:pathLst>
                <a:path w="11843" h="19481" extrusionOk="0">
                  <a:moveTo>
                    <a:pt x="11842" y="0"/>
                  </a:moveTo>
                  <a:cubicBezTo>
                    <a:pt x="11842" y="0"/>
                    <a:pt x="11842" y="367"/>
                    <a:pt x="11776" y="1034"/>
                  </a:cubicBezTo>
                  <a:cubicBezTo>
                    <a:pt x="11776" y="1335"/>
                    <a:pt x="11709" y="1735"/>
                    <a:pt x="11642" y="2169"/>
                  </a:cubicBezTo>
                  <a:cubicBezTo>
                    <a:pt x="11609" y="2636"/>
                    <a:pt x="11475" y="3103"/>
                    <a:pt x="11375" y="3670"/>
                  </a:cubicBezTo>
                  <a:cubicBezTo>
                    <a:pt x="11342" y="3803"/>
                    <a:pt x="11309" y="3936"/>
                    <a:pt x="11275" y="4070"/>
                  </a:cubicBezTo>
                  <a:cubicBezTo>
                    <a:pt x="11242" y="4203"/>
                    <a:pt x="11208" y="4337"/>
                    <a:pt x="11175" y="4504"/>
                  </a:cubicBezTo>
                  <a:cubicBezTo>
                    <a:pt x="11075" y="4770"/>
                    <a:pt x="11008" y="5071"/>
                    <a:pt x="10908" y="5371"/>
                  </a:cubicBezTo>
                  <a:cubicBezTo>
                    <a:pt x="10675" y="5971"/>
                    <a:pt x="10441" y="6572"/>
                    <a:pt x="10174" y="7205"/>
                  </a:cubicBezTo>
                  <a:cubicBezTo>
                    <a:pt x="9908" y="7873"/>
                    <a:pt x="9607" y="8506"/>
                    <a:pt x="9240" y="9140"/>
                  </a:cubicBezTo>
                  <a:cubicBezTo>
                    <a:pt x="8873" y="9741"/>
                    <a:pt x="8507" y="10374"/>
                    <a:pt x="8106" y="11008"/>
                  </a:cubicBezTo>
                  <a:cubicBezTo>
                    <a:pt x="7706" y="11609"/>
                    <a:pt x="7239" y="12209"/>
                    <a:pt x="6839" y="12776"/>
                  </a:cubicBezTo>
                  <a:cubicBezTo>
                    <a:pt x="6605" y="13076"/>
                    <a:pt x="6372" y="13343"/>
                    <a:pt x="6138" y="13610"/>
                  </a:cubicBezTo>
                  <a:cubicBezTo>
                    <a:pt x="5905" y="13877"/>
                    <a:pt x="5705" y="14144"/>
                    <a:pt x="5471" y="14411"/>
                  </a:cubicBezTo>
                  <a:lnTo>
                    <a:pt x="4771" y="15144"/>
                  </a:lnTo>
                  <a:lnTo>
                    <a:pt x="4103" y="15845"/>
                  </a:lnTo>
                  <a:cubicBezTo>
                    <a:pt x="3670" y="16312"/>
                    <a:pt x="3203" y="16712"/>
                    <a:pt x="2802" y="17079"/>
                  </a:cubicBezTo>
                  <a:cubicBezTo>
                    <a:pt x="2402" y="17479"/>
                    <a:pt x="2002" y="17780"/>
                    <a:pt x="1668" y="18080"/>
                  </a:cubicBezTo>
                  <a:cubicBezTo>
                    <a:pt x="1335" y="18380"/>
                    <a:pt x="1035" y="18647"/>
                    <a:pt x="768" y="18847"/>
                  </a:cubicBezTo>
                  <a:lnTo>
                    <a:pt x="0" y="19481"/>
                  </a:lnTo>
                  <a:lnTo>
                    <a:pt x="0" y="19481"/>
                  </a:lnTo>
                  <a:lnTo>
                    <a:pt x="801" y="18847"/>
                  </a:lnTo>
                  <a:cubicBezTo>
                    <a:pt x="1035" y="18680"/>
                    <a:pt x="1368" y="18447"/>
                    <a:pt x="1702" y="18147"/>
                  </a:cubicBezTo>
                  <a:cubicBezTo>
                    <a:pt x="2035" y="17880"/>
                    <a:pt x="2469" y="17546"/>
                    <a:pt x="2869" y="17179"/>
                  </a:cubicBezTo>
                  <a:cubicBezTo>
                    <a:pt x="3269" y="16812"/>
                    <a:pt x="3736" y="16412"/>
                    <a:pt x="4203" y="15978"/>
                  </a:cubicBezTo>
                  <a:lnTo>
                    <a:pt x="4904" y="15311"/>
                  </a:lnTo>
                  <a:lnTo>
                    <a:pt x="5604" y="14511"/>
                  </a:lnTo>
                  <a:cubicBezTo>
                    <a:pt x="5838" y="14277"/>
                    <a:pt x="6071" y="14010"/>
                    <a:pt x="6305" y="13710"/>
                  </a:cubicBezTo>
                  <a:cubicBezTo>
                    <a:pt x="6538" y="13443"/>
                    <a:pt x="6772" y="13176"/>
                    <a:pt x="6972" y="12876"/>
                  </a:cubicBezTo>
                  <a:cubicBezTo>
                    <a:pt x="7439" y="12309"/>
                    <a:pt x="7873" y="11709"/>
                    <a:pt x="8273" y="11108"/>
                  </a:cubicBezTo>
                  <a:cubicBezTo>
                    <a:pt x="8707" y="10508"/>
                    <a:pt x="9107" y="9874"/>
                    <a:pt x="9441" y="9207"/>
                  </a:cubicBezTo>
                  <a:cubicBezTo>
                    <a:pt x="9774" y="8573"/>
                    <a:pt x="10074" y="7906"/>
                    <a:pt x="10375" y="7272"/>
                  </a:cubicBezTo>
                  <a:cubicBezTo>
                    <a:pt x="10641" y="6672"/>
                    <a:pt x="10842" y="6005"/>
                    <a:pt x="11075" y="5404"/>
                  </a:cubicBezTo>
                  <a:cubicBezTo>
                    <a:pt x="11142" y="5104"/>
                    <a:pt x="11208" y="4804"/>
                    <a:pt x="11309" y="4504"/>
                  </a:cubicBezTo>
                  <a:cubicBezTo>
                    <a:pt x="11342" y="4370"/>
                    <a:pt x="11375" y="4237"/>
                    <a:pt x="11409" y="4103"/>
                  </a:cubicBezTo>
                  <a:cubicBezTo>
                    <a:pt x="11442" y="3970"/>
                    <a:pt x="11475" y="3803"/>
                    <a:pt x="11509" y="3670"/>
                  </a:cubicBezTo>
                  <a:cubicBezTo>
                    <a:pt x="11609" y="3203"/>
                    <a:pt x="11675" y="2702"/>
                    <a:pt x="11742" y="2202"/>
                  </a:cubicBezTo>
                  <a:cubicBezTo>
                    <a:pt x="11776" y="1802"/>
                    <a:pt x="11809" y="1401"/>
                    <a:pt x="11842" y="1034"/>
                  </a:cubicBezTo>
                  <a:cubicBezTo>
                    <a:pt x="11842" y="367"/>
                    <a:pt x="11842" y="0"/>
                    <a:pt x="1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0"/>
            <p:cNvSpPr/>
            <p:nvPr/>
          </p:nvSpPr>
          <p:spPr>
            <a:xfrm>
              <a:off x="5461425" y="3069825"/>
              <a:ext cx="130950" cy="155125"/>
            </a:xfrm>
            <a:custGeom>
              <a:avLst/>
              <a:gdLst/>
              <a:ahLst/>
              <a:cxnLst/>
              <a:rect l="l" t="t" r="r" b="b"/>
              <a:pathLst>
                <a:path w="5238" h="6205" extrusionOk="0">
                  <a:moveTo>
                    <a:pt x="5238" y="0"/>
                  </a:moveTo>
                  <a:lnTo>
                    <a:pt x="5104" y="67"/>
                  </a:lnTo>
                  <a:cubicBezTo>
                    <a:pt x="4270" y="434"/>
                    <a:pt x="3436" y="734"/>
                    <a:pt x="2603" y="1035"/>
                  </a:cubicBezTo>
                  <a:cubicBezTo>
                    <a:pt x="2169" y="1168"/>
                    <a:pt x="1735" y="1301"/>
                    <a:pt x="1302" y="1401"/>
                  </a:cubicBezTo>
                  <a:cubicBezTo>
                    <a:pt x="868" y="1535"/>
                    <a:pt x="434" y="1635"/>
                    <a:pt x="1" y="1702"/>
                  </a:cubicBezTo>
                  <a:cubicBezTo>
                    <a:pt x="901" y="1635"/>
                    <a:pt x="1802" y="1435"/>
                    <a:pt x="2669" y="1201"/>
                  </a:cubicBezTo>
                  <a:cubicBezTo>
                    <a:pt x="3489" y="949"/>
                    <a:pt x="4308" y="638"/>
                    <a:pt x="5071" y="323"/>
                  </a:cubicBezTo>
                  <a:lnTo>
                    <a:pt x="5071" y="323"/>
                  </a:lnTo>
                  <a:lnTo>
                    <a:pt x="5071" y="1668"/>
                  </a:lnTo>
                  <a:lnTo>
                    <a:pt x="5071" y="3169"/>
                  </a:lnTo>
                  <a:cubicBezTo>
                    <a:pt x="5071" y="4204"/>
                    <a:pt x="5104" y="5204"/>
                    <a:pt x="5138" y="6205"/>
                  </a:cubicBezTo>
                  <a:cubicBezTo>
                    <a:pt x="5204" y="5204"/>
                    <a:pt x="5238" y="4204"/>
                    <a:pt x="5238" y="3169"/>
                  </a:cubicBezTo>
                  <a:lnTo>
                    <a:pt x="5238" y="1668"/>
                  </a:lnTo>
                  <a:lnTo>
                    <a:pt x="5238" y="167"/>
                  </a:lnTo>
                  <a:lnTo>
                    <a:pt x="52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5675000" y="1992375"/>
              <a:ext cx="401050" cy="216025"/>
            </a:xfrm>
            <a:custGeom>
              <a:avLst/>
              <a:gdLst/>
              <a:ahLst/>
              <a:cxnLst/>
              <a:rect l="l" t="t" r="r" b="b"/>
              <a:pathLst>
                <a:path w="16042" h="8641" extrusionOk="0">
                  <a:moveTo>
                    <a:pt x="16042" y="1"/>
                  </a:moveTo>
                  <a:lnTo>
                    <a:pt x="13540" y="2102"/>
                  </a:lnTo>
                  <a:lnTo>
                    <a:pt x="11038" y="4171"/>
                  </a:lnTo>
                  <a:lnTo>
                    <a:pt x="8537" y="6305"/>
                  </a:lnTo>
                  <a:lnTo>
                    <a:pt x="6178" y="8314"/>
                  </a:lnTo>
                  <a:lnTo>
                    <a:pt x="6178" y="8314"/>
                  </a:lnTo>
                  <a:cubicBezTo>
                    <a:pt x="6146" y="8213"/>
                    <a:pt x="6124" y="8117"/>
                    <a:pt x="6101" y="8007"/>
                  </a:cubicBezTo>
                  <a:cubicBezTo>
                    <a:pt x="6035" y="7873"/>
                    <a:pt x="5968" y="7706"/>
                    <a:pt x="5901" y="7573"/>
                  </a:cubicBezTo>
                  <a:cubicBezTo>
                    <a:pt x="5835" y="7406"/>
                    <a:pt x="5735" y="7273"/>
                    <a:pt x="5634" y="7139"/>
                  </a:cubicBezTo>
                  <a:cubicBezTo>
                    <a:pt x="5534" y="7039"/>
                    <a:pt x="5401" y="6906"/>
                    <a:pt x="5301" y="6806"/>
                  </a:cubicBezTo>
                  <a:cubicBezTo>
                    <a:pt x="5167" y="6706"/>
                    <a:pt x="5034" y="6639"/>
                    <a:pt x="4867" y="6572"/>
                  </a:cubicBezTo>
                  <a:cubicBezTo>
                    <a:pt x="4734" y="6506"/>
                    <a:pt x="4567" y="6439"/>
                    <a:pt x="4400" y="6406"/>
                  </a:cubicBezTo>
                  <a:cubicBezTo>
                    <a:pt x="4267" y="6372"/>
                    <a:pt x="4100" y="6372"/>
                    <a:pt x="3933" y="6372"/>
                  </a:cubicBezTo>
                  <a:cubicBezTo>
                    <a:pt x="3850" y="6356"/>
                    <a:pt x="3766" y="6347"/>
                    <a:pt x="3687" y="6347"/>
                  </a:cubicBezTo>
                  <a:cubicBezTo>
                    <a:pt x="3608" y="6347"/>
                    <a:pt x="3533" y="6356"/>
                    <a:pt x="3466" y="6372"/>
                  </a:cubicBezTo>
                  <a:cubicBezTo>
                    <a:pt x="3299" y="6372"/>
                    <a:pt x="3133" y="6406"/>
                    <a:pt x="2999" y="6439"/>
                  </a:cubicBezTo>
                  <a:cubicBezTo>
                    <a:pt x="2832" y="6439"/>
                    <a:pt x="2699" y="6506"/>
                    <a:pt x="2532" y="6539"/>
                  </a:cubicBezTo>
                  <a:cubicBezTo>
                    <a:pt x="2365" y="6572"/>
                    <a:pt x="2232" y="6639"/>
                    <a:pt x="2099" y="6706"/>
                  </a:cubicBezTo>
                  <a:cubicBezTo>
                    <a:pt x="1932" y="6739"/>
                    <a:pt x="1798" y="6806"/>
                    <a:pt x="1665" y="6873"/>
                  </a:cubicBezTo>
                  <a:cubicBezTo>
                    <a:pt x="1398" y="7006"/>
                    <a:pt x="1131" y="7139"/>
                    <a:pt x="831" y="7273"/>
                  </a:cubicBezTo>
                  <a:cubicBezTo>
                    <a:pt x="532" y="7439"/>
                    <a:pt x="266" y="7605"/>
                    <a:pt x="1" y="7738"/>
                  </a:cubicBezTo>
                  <a:lnTo>
                    <a:pt x="1" y="7738"/>
                  </a:lnTo>
                  <a:cubicBezTo>
                    <a:pt x="266" y="7605"/>
                    <a:pt x="532" y="7439"/>
                    <a:pt x="798" y="7306"/>
                  </a:cubicBezTo>
                  <a:cubicBezTo>
                    <a:pt x="1098" y="7173"/>
                    <a:pt x="1365" y="7073"/>
                    <a:pt x="1665" y="6939"/>
                  </a:cubicBezTo>
                  <a:cubicBezTo>
                    <a:pt x="1798" y="6906"/>
                    <a:pt x="1965" y="6839"/>
                    <a:pt x="2099" y="6806"/>
                  </a:cubicBezTo>
                  <a:cubicBezTo>
                    <a:pt x="2232" y="6739"/>
                    <a:pt x="2399" y="6706"/>
                    <a:pt x="2532" y="6672"/>
                  </a:cubicBezTo>
                  <a:cubicBezTo>
                    <a:pt x="2699" y="6639"/>
                    <a:pt x="2832" y="6572"/>
                    <a:pt x="2999" y="6572"/>
                  </a:cubicBezTo>
                  <a:cubicBezTo>
                    <a:pt x="3166" y="6539"/>
                    <a:pt x="3299" y="6506"/>
                    <a:pt x="3466" y="6506"/>
                  </a:cubicBezTo>
                  <a:lnTo>
                    <a:pt x="3900" y="6506"/>
                  </a:lnTo>
                  <a:cubicBezTo>
                    <a:pt x="4067" y="6506"/>
                    <a:pt x="4200" y="6539"/>
                    <a:pt x="4367" y="6572"/>
                  </a:cubicBezTo>
                  <a:cubicBezTo>
                    <a:pt x="4500" y="6606"/>
                    <a:pt x="4634" y="6639"/>
                    <a:pt x="4767" y="6706"/>
                  </a:cubicBezTo>
                  <a:cubicBezTo>
                    <a:pt x="4901" y="6772"/>
                    <a:pt x="5034" y="6839"/>
                    <a:pt x="5167" y="6939"/>
                  </a:cubicBezTo>
                  <a:cubicBezTo>
                    <a:pt x="5268" y="7039"/>
                    <a:pt x="5368" y="7139"/>
                    <a:pt x="5468" y="7273"/>
                  </a:cubicBezTo>
                  <a:cubicBezTo>
                    <a:pt x="5568" y="7373"/>
                    <a:pt x="5634" y="7506"/>
                    <a:pt x="5701" y="7640"/>
                  </a:cubicBezTo>
                  <a:cubicBezTo>
                    <a:pt x="5801" y="7773"/>
                    <a:pt x="5835" y="7907"/>
                    <a:pt x="5901" y="8073"/>
                  </a:cubicBezTo>
                  <a:cubicBezTo>
                    <a:pt x="5935" y="8207"/>
                    <a:pt x="5968" y="8340"/>
                    <a:pt x="6001" y="8507"/>
                  </a:cubicBezTo>
                  <a:lnTo>
                    <a:pt x="6068" y="8640"/>
                  </a:lnTo>
                  <a:lnTo>
                    <a:pt x="6168" y="8540"/>
                  </a:lnTo>
                  <a:lnTo>
                    <a:pt x="8670" y="6439"/>
                  </a:lnTo>
                  <a:lnTo>
                    <a:pt x="11138" y="4304"/>
                  </a:lnTo>
                  <a:lnTo>
                    <a:pt x="13607" y="2169"/>
                  </a:lnTo>
                  <a:lnTo>
                    <a:pt x="16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42"/>
          <p:cNvSpPr txBox="1">
            <a:spLocks noGrp="1"/>
          </p:cNvSpPr>
          <p:nvPr>
            <p:ph type="title"/>
          </p:nvPr>
        </p:nvSpPr>
        <p:spPr>
          <a:xfrm>
            <a:off x="5119016" y="826780"/>
            <a:ext cx="3765904" cy="1961610"/>
          </a:xfrm>
          <a:prstGeom prst="rect">
            <a:avLst/>
          </a:prstGeom>
        </p:spPr>
        <p:txBody>
          <a:bodyPr spcFirstLastPara="1" wrap="square" lIns="91425" tIns="91425" rIns="91425" bIns="91425" anchor="t" anchorCtr="0">
            <a:noAutofit/>
          </a:bodyPr>
          <a:lstStyle/>
          <a:p>
            <a:r>
              <a:rPr lang="en-IN" sz="2400" dirty="0">
                <a:latin typeface="Times New Roman" panose="02020603050405020304" pitchFamily="18" charset="0"/>
                <a:cs typeface="Times New Roman" panose="02020603050405020304" pitchFamily="18" charset="0"/>
              </a:rPr>
              <a:t>PROBLEM STATEMENT</a:t>
            </a:r>
            <a:br>
              <a:rPr lang="en-IN" sz="2400" b="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Customer churn, or the rate at which customers discontinue using our bank's services, significantly impacts our revenue and profitability.</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In this presentation, we will examine our bank's customer churn rates, focusing on factors such as gender, recent trends, credit card ownership, the number of products used, credit scores, and the regions from which customers are departing.</a:t>
            </a:r>
            <a:br>
              <a:rPr lang="en-US" sz="1400" b="0" dirty="0">
                <a:latin typeface="Times New Roman" panose="02020603050405020304" pitchFamily="18" charset="0"/>
                <a:cs typeface="Times New Roman" panose="02020603050405020304" pitchFamily="18" charset="0"/>
              </a:rPr>
            </a:b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Our objective is to identify the reasons behind customer attrition and propose strategies to enhance customer satisfaction and retention.</a:t>
            </a:r>
            <a:br>
              <a:rPr lang="en-US" sz="1100" dirty="0"/>
            </a:br>
            <a:endParaRPr sz="1800" dirty="0">
              <a:latin typeface="Times New Roman" panose="02020603050405020304" pitchFamily="18" charset="0"/>
              <a:cs typeface="Times New Roman" panose="02020603050405020304" pitchFamily="18" charset="0"/>
            </a:endParaRPr>
          </a:p>
        </p:txBody>
      </p:sp>
      <p:grpSp>
        <p:nvGrpSpPr>
          <p:cNvPr id="1898" name="Google Shape;1898;p42"/>
          <p:cNvGrpSpPr/>
          <p:nvPr/>
        </p:nvGrpSpPr>
        <p:grpSpPr>
          <a:xfrm>
            <a:off x="837389" y="1300554"/>
            <a:ext cx="3526889" cy="3306736"/>
            <a:chOff x="1702450" y="158175"/>
            <a:chExt cx="4970250" cy="4660000"/>
          </a:xfrm>
        </p:grpSpPr>
        <p:sp>
          <p:nvSpPr>
            <p:cNvPr id="1899" name="Google Shape;1899;p42"/>
            <p:cNvSpPr/>
            <p:nvPr/>
          </p:nvSpPr>
          <p:spPr>
            <a:xfrm>
              <a:off x="1702450" y="1948600"/>
              <a:ext cx="4970250" cy="2869575"/>
            </a:xfrm>
            <a:custGeom>
              <a:avLst/>
              <a:gdLst/>
              <a:ahLst/>
              <a:cxnLst/>
              <a:rect l="l" t="t" r="r" b="b"/>
              <a:pathLst>
                <a:path w="198810" h="114783" extrusionOk="0">
                  <a:moveTo>
                    <a:pt x="99405" y="0"/>
                  </a:moveTo>
                  <a:cubicBezTo>
                    <a:pt x="44499" y="0"/>
                    <a:pt x="1" y="25685"/>
                    <a:pt x="1" y="57375"/>
                  </a:cubicBezTo>
                  <a:cubicBezTo>
                    <a:pt x="1" y="89097"/>
                    <a:pt x="44499" y="114783"/>
                    <a:pt x="99405" y="114783"/>
                  </a:cubicBezTo>
                  <a:cubicBezTo>
                    <a:pt x="154311" y="114783"/>
                    <a:pt x="198809" y="89097"/>
                    <a:pt x="198809" y="57375"/>
                  </a:cubicBezTo>
                  <a:cubicBezTo>
                    <a:pt x="198809" y="25685"/>
                    <a:pt x="154311" y="0"/>
                    <a:pt x="99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2"/>
            <p:cNvSpPr/>
            <p:nvPr/>
          </p:nvSpPr>
          <p:spPr>
            <a:xfrm>
              <a:off x="5800375" y="224600"/>
              <a:ext cx="653825" cy="1851625"/>
            </a:xfrm>
            <a:custGeom>
              <a:avLst/>
              <a:gdLst/>
              <a:ahLst/>
              <a:cxnLst/>
              <a:rect l="l" t="t" r="r" b="b"/>
              <a:pathLst>
                <a:path w="26153" h="74065" extrusionOk="0">
                  <a:moveTo>
                    <a:pt x="8515" y="1"/>
                  </a:moveTo>
                  <a:cubicBezTo>
                    <a:pt x="7026" y="1"/>
                    <a:pt x="5698" y="442"/>
                    <a:pt x="4604" y="1279"/>
                  </a:cubicBezTo>
                  <a:cubicBezTo>
                    <a:pt x="1802" y="2479"/>
                    <a:pt x="1" y="5682"/>
                    <a:pt x="1" y="10485"/>
                  </a:cubicBezTo>
                  <a:lnTo>
                    <a:pt x="1" y="59754"/>
                  </a:lnTo>
                  <a:lnTo>
                    <a:pt x="24785" y="74064"/>
                  </a:lnTo>
                  <a:lnTo>
                    <a:pt x="26153" y="73263"/>
                  </a:lnTo>
                  <a:lnTo>
                    <a:pt x="26153" y="23995"/>
                  </a:lnTo>
                  <a:cubicBezTo>
                    <a:pt x="26153" y="15589"/>
                    <a:pt x="20616" y="5548"/>
                    <a:pt x="13777" y="1579"/>
                  </a:cubicBezTo>
                  <a:cubicBezTo>
                    <a:pt x="11895" y="508"/>
                    <a:pt x="10112" y="1"/>
                    <a:pt x="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2"/>
            <p:cNvSpPr/>
            <p:nvPr/>
          </p:nvSpPr>
          <p:spPr>
            <a:xfrm>
              <a:off x="5800375" y="244250"/>
              <a:ext cx="619650" cy="1831975"/>
            </a:xfrm>
            <a:custGeom>
              <a:avLst/>
              <a:gdLst/>
              <a:ahLst/>
              <a:cxnLst/>
              <a:rect l="l" t="t" r="r" b="b"/>
              <a:pathLst>
                <a:path w="24786" h="73279" extrusionOk="0">
                  <a:moveTo>
                    <a:pt x="7126" y="0"/>
                  </a:moveTo>
                  <a:cubicBezTo>
                    <a:pt x="2915" y="0"/>
                    <a:pt x="1" y="3577"/>
                    <a:pt x="1" y="9699"/>
                  </a:cubicBezTo>
                  <a:lnTo>
                    <a:pt x="1" y="58968"/>
                  </a:lnTo>
                  <a:lnTo>
                    <a:pt x="24785" y="73278"/>
                  </a:lnTo>
                  <a:lnTo>
                    <a:pt x="24785" y="24009"/>
                  </a:lnTo>
                  <a:cubicBezTo>
                    <a:pt x="24785" y="15570"/>
                    <a:pt x="19248" y="5563"/>
                    <a:pt x="12376" y="1593"/>
                  </a:cubicBezTo>
                  <a:cubicBezTo>
                    <a:pt x="10499" y="513"/>
                    <a:pt x="8719" y="0"/>
                    <a:pt x="71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2"/>
            <p:cNvSpPr/>
            <p:nvPr/>
          </p:nvSpPr>
          <p:spPr>
            <a:xfrm>
              <a:off x="5834575" y="278225"/>
              <a:ext cx="551250" cy="1738775"/>
            </a:xfrm>
            <a:custGeom>
              <a:avLst/>
              <a:gdLst/>
              <a:ahLst/>
              <a:cxnLst/>
              <a:rect l="l" t="t" r="r" b="b"/>
              <a:pathLst>
                <a:path w="22050" h="69551" extrusionOk="0">
                  <a:moveTo>
                    <a:pt x="5771" y="1"/>
                  </a:moveTo>
                  <a:cubicBezTo>
                    <a:pt x="5171" y="1"/>
                    <a:pt x="4537" y="101"/>
                    <a:pt x="3970" y="301"/>
                  </a:cubicBezTo>
                  <a:cubicBezTo>
                    <a:pt x="1468" y="1235"/>
                    <a:pt x="0" y="4137"/>
                    <a:pt x="0" y="8340"/>
                  </a:cubicBezTo>
                  <a:lnTo>
                    <a:pt x="0" y="56808"/>
                  </a:lnTo>
                  <a:lnTo>
                    <a:pt x="22050" y="69551"/>
                  </a:lnTo>
                  <a:lnTo>
                    <a:pt x="22050" y="22650"/>
                  </a:lnTo>
                  <a:cubicBezTo>
                    <a:pt x="22050" y="14678"/>
                    <a:pt x="16813" y="5138"/>
                    <a:pt x="10375" y="1402"/>
                  </a:cubicBezTo>
                  <a:cubicBezTo>
                    <a:pt x="8974" y="535"/>
                    <a:pt x="7406" y="68"/>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2"/>
            <p:cNvSpPr/>
            <p:nvPr/>
          </p:nvSpPr>
          <p:spPr>
            <a:xfrm>
              <a:off x="5833750" y="1678400"/>
              <a:ext cx="552075" cy="338600"/>
            </a:xfrm>
            <a:custGeom>
              <a:avLst/>
              <a:gdLst/>
              <a:ahLst/>
              <a:cxnLst/>
              <a:rect l="l" t="t" r="r" b="b"/>
              <a:pathLst>
                <a:path w="22083" h="13544" extrusionOk="0">
                  <a:moveTo>
                    <a:pt x="1401" y="1"/>
                  </a:moveTo>
                  <a:lnTo>
                    <a:pt x="0" y="801"/>
                  </a:lnTo>
                  <a:lnTo>
                    <a:pt x="22083" y="13544"/>
                  </a:lnTo>
                  <a:lnTo>
                    <a:pt x="22083" y="11943"/>
                  </a:lnTo>
                  <a:lnTo>
                    <a:pt x="14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2"/>
            <p:cNvSpPr/>
            <p:nvPr/>
          </p:nvSpPr>
          <p:spPr>
            <a:xfrm>
              <a:off x="5868775" y="278225"/>
              <a:ext cx="517050" cy="1698750"/>
            </a:xfrm>
            <a:custGeom>
              <a:avLst/>
              <a:gdLst/>
              <a:ahLst/>
              <a:cxnLst/>
              <a:rect l="l" t="t" r="r" b="b"/>
              <a:pathLst>
                <a:path w="20682" h="67950" extrusionOk="0">
                  <a:moveTo>
                    <a:pt x="4403" y="1"/>
                  </a:moveTo>
                  <a:cubicBezTo>
                    <a:pt x="3769" y="1"/>
                    <a:pt x="3169" y="101"/>
                    <a:pt x="2602" y="301"/>
                  </a:cubicBezTo>
                  <a:cubicBezTo>
                    <a:pt x="934" y="1669"/>
                    <a:pt x="0" y="4204"/>
                    <a:pt x="0" y="7540"/>
                  </a:cubicBezTo>
                  <a:lnTo>
                    <a:pt x="0" y="56008"/>
                  </a:lnTo>
                  <a:lnTo>
                    <a:pt x="20682" y="67950"/>
                  </a:lnTo>
                  <a:lnTo>
                    <a:pt x="20682" y="22650"/>
                  </a:lnTo>
                  <a:cubicBezTo>
                    <a:pt x="20682" y="14678"/>
                    <a:pt x="15445" y="5138"/>
                    <a:pt x="8973" y="1402"/>
                  </a:cubicBezTo>
                  <a:cubicBezTo>
                    <a:pt x="7606" y="535"/>
                    <a:pt x="6038" y="68"/>
                    <a:pt x="4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2"/>
            <p:cNvSpPr/>
            <p:nvPr/>
          </p:nvSpPr>
          <p:spPr>
            <a:xfrm>
              <a:off x="6093100" y="301575"/>
              <a:ext cx="34200" cy="1566150"/>
            </a:xfrm>
            <a:custGeom>
              <a:avLst/>
              <a:gdLst/>
              <a:ahLst/>
              <a:cxnLst/>
              <a:rect l="l" t="t" r="r" b="b"/>
              <a:pathLst>
                <a:path w="1368" h="62646" extrusionOk="0">
                  <a:moveTo>
                    <a:pt x="0" y="1"/>
                  </a:moveTo>
                  <a:lnTo>
                    <a:pt x="0" y="61879"/>
                  </a:lnTo>
                  <a:lnTo>
                    <a:pt x="1368" y="62646"/>
                  </a:lnTo>
                  <a:lnTo>
                    <a:pt x="1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2"/>
            <p:cNvSpPr/>
            <p:nvPr/>
          </p:nvSpPr>
          <p:spPr>
            <a:xfrm>
              <a:off x="6127275" y="335775"/>
              <a:ext cx="33400" cy="1531950"/>
            </a:xfrm>
            <a:custGeom>
              <a:avLst/>
              <a:gdLst/>
              <a:ahLst/>
              <a:cxnLst/>
              <a:rect l="l" t="t" r="r" b="b"/>
              <a:pathLst>
                <a:path w="1336" h="61278" extrusionOk="0">
                  <a:moveTo>
                    <a:pt x="1" y="1"/>
                  </a:moveTo>
                  <a:lnTo>
                    <a:pt x="1" y="61278"/>
                  </a:lnTo>
                  <a:lnTo>
                    <a:pt x="1335" y="60511"/>
                  </a:lnTo>
                  <a:lnTo>
                    <a:pt x="1335" y="1068"/>
                  </a:lnTo>
                  <a:cubicBezTo>
                    <a:pt x="901" y="701"/>
                    <a:pt x="468" y="33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2"/>
            <p:cNvSpPr/>
            <p:nvPr/>
          </p:nvSpPr>
          <p:spPr>
            <a:xfrm>
              <a:off x="5833750" y="1459925"/>
              <a:ext cx="259375" cy="189325"/>
            </a:xfrm>
            <a:custGeom>
              <a:avLst/>
              <a:gdLst/>
              <a:ahLst/>
              <a:cxnLst/>
              <a:rect l="l" t="t" r="r" b="b"/>
              <a:pathLst>
                <a:path w="10375" h="7573" extrusionOk="0">
                  <a:moveTo>
                    <a:pt x="0" y="0"/>
                  </a:moveTo>
                  <a:lnTo>
                    <a:pt x="0" y="1568"/>
                  </a:lnTo>
                  <a:lnTo>
                    <a:pt x="10374" y="7572"/>
                  </a:lnTo>
                  <a:lnTo>
                    <a:pt x="10374" y="5971"/>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2"/>
            <p:cNvSpPr/>
            <p:nvPr/>
          </p:nvSpPr>
          <p:spPr>
            <a:xfrm>
              <a:off x="5833750" y="1439075"/>
              <a:ext cx="259375" cy="170125"/>
            </a:xfrm>
            <a:custGeom>
              <a:avLst/>
              <a:gdLst/>
              <a:ahLst/>
              <a:cxnLst/>
              <a:rect l="l" t="t" r="r" b="b"/>
              <a:pathLst>
                <a:path w="10375" h="6805" extrusionOk="0">
                  <a:moveTo>
                    <a:pt x="1401" y="0"/>
                  </a:moveTo>
                  <a:lnTo>
                    <a:pt x="0" y="834"/>
                  </a:lnTo>
                  <a:lnTo>
                    <a:pt x="10374" y="6805"/>
                  </a:lnTo>
                  <a:lnTo>
                    <a:pt x="10374" y="5204"/>
                  </a:lnTo>
                  <a:lnTo>
                    <a:pt x="1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2"/>
            <p:cNvSpPr/>
            <p:nvPr/>
          </p:nvSpPr>
          <p:spPr>
            <a:xfrm>
              <a:off x="6127275" y="1628375"/>
              <a:ext cx="258550" cy="189325"/>
            </a:xfrm>
            <a:custGeom>
              <a:avLst/>
              <a:gdLst/>
              <a:ahLst/>
              <a:cxnLst/>
              <a:rect l="l" t="t" r="r" b="b"/>
              <a:pathLst>
                <a:path w="10342" h="7573" extrusionOk="0">
                  <a:moveTo>
                    <a:pt x="1" y="0"/>
                  </a:moveTo>
                  <a:lnTo>
                    <a:pt x="1" y="1601"/>
                  </a:lnTo>
                  <a:lnTo>
                    <a:pt x="10342" y="7572"/>
                  </a:lnTo>
                  <a:lnTo>
                    <a:pt x="10342" y="6005"/>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2"/>
            <p:cNvSpPr/>
            <p:nvPr/>
          </p:nvSpPr>
          <p:spPr>
            <a:xfrm>
              <a:off x="6127275" y="1608350"/>
              <a:ext cx="258550" cy="170150"/>
            </a:xfrm>
            <a:custGeom>
              <a:avLst/>
              <a:gdLst/>
              <a:ahLst/>
              <a:cxnLst/>
              <a:rect l="l" t="t" r="r" b="b"/>
              <a:pathLst>
                <a:path w="10342" h="6806" extrusionOk="0">
                  <a:moveTo>
                    <a:pt x="1402" y="1"/>
                  </a:moveTo>
                  <a:lnTo>
                    <a:pt x="1" y="801"/>
                  </a:lnTo>
                  <a:lnTo>
                    <a:pt x="10342" y="6806"/>
                  </a:lnTo>
                  <a:lnTo>
                    <a:pt x="10342" y="5204"/>
                  </a:lnTo>
                  <a:lnTo>
                    <a:pt x="1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2"/>
            <p:cNvSpPr/>
            <p:nvPr/>
          </p:nvSpPr>
          <p:spPr>
            <a:xfrm>
              <a:off x="5833750" y="562600"/>
              <a:ext cx="259375" cy="189325"/>
            </a:xfrm>
            <a:custGeom>
              <a:avLst/>
              <a:gdLst/>
              <a:ahLst/>
              <a:cxnLst/>
              <a:rect l="l" t="t" r="r" b="b"/>
              <a:pathLst>
                <a:path w="10375" h="7573" extrusionOk="0">
                  <a:moveTo>
                    <a:pt x="0" y="1"/>
                  </a:moveTo>
                  <a:lnTo>
                    <a:pt x="0" y="1568"/>
                  </a:lnTo>
                  <a:lnTo>
                    <a:pt x="10374" y="7573"/>
                  </a:lnTo>
                  <a:lnTo>
                    <a:pt x="10374" y="59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2"/>
            <p:cNvSpPr/>
            <p:nvPr/>
          </p:nvSpPr>
          <p:spPr>
            <a:xfrm>
              <a:off x="5833750" y="541750"/>
              <a:ext cx="259375" cy="170150"/>
            </a:xfrm>
            <a:custGeom>
              <a:avLst/>
              <a:gdLst/>
              <a:ahLst/>
              <a:cxnLst/>
              <a:rect l="l" t="t" r="r" b="b"/>
              <a:pathLst>
                <a:path w="10375" h="6806" extrusionOk="0">
                  <a:moveTo>
                    <a:pt x="1401" y="1"/>
                  </a:moveTo>
                  <a:lnTo>
                    <a:pt x="0" y="835"/>
                  </a:lnTo>
                  <a:lnTo>
                    <a:pt x="10374" y="6806"/>
                  </a:lnTo>
                  <a:lnTo>
                    <a:pt x="10374" y="5204"/>
                  </a:lnTo>
                  <a:lnTo>
                    <a:pt x="14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2"/>
            <p:cNvSpPr/>
            <p:nvPr/>
          </p:nvSpPr>
          <p:spPr>
            <a:xfrm>
              <a:off x="6127275" y="731050"/>
              <a:ext cx="258550" cy="189325"/>
            </a:xfrm>
            <a:custGeom>
              <a:avLst/>
              <a:gdLst/>
              <a:ahLst/>
              <a:cxnLst/>
              <a:rect l="l" t="t" r="r" b="b"/>
              <a:pathLst>
                <a:path w="10342" h="7573" extrusionOk="0">
                  <a:moveTo>
                    <a:pt x="1" y="1"/>
                  </a:moveTo>
                  <a:lnTo>
                    <a:pt x="1" y="1602"/>
                  </a:lnTo>
                  <a:lnTo>
                    <a:pt x="10342" y="7573"/>
                  </a:lnTo>
                  <a:lnTo>
                    <a:pt x="10342" y="6005"/>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2"/>
            <p:cNvSpPr/>
            <p:nvPr/>
          </p:nvSpPr>
          <p:spPr>
            <a:xfrm>
              <a:off x="6127275" y="711050"/>
              <a:ext cx="258550" cy="170150"/>
            </a:xfrm>
            <a:custGeom>
              <a:avLst/>
              <a:gdLst/>
              <a:ahLst/>
              <a:cxnLst/>
              <a:rect l="l" t="t" r="r" b="b"/>
              <a:pathLst>
                <a:path w="10342" h="6806" extrusionOk="0">
                  <a:moveTo>
                    <a:pt x="1402" y="0"/>
                  </a:moveTo>
                  <a:lnTo>
                    <a:pt x="1" y="801"/>
                  </a:lnTo>
                  <a:lnTo>
                    <a:pt x="10342" y="6805"/>
                  </a:lnTo>
                  <a:lnTo>
                    <a:pt x="10342" y="5204"/>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2"/>
            <p:cNvSpPr/>
            <p:nvPr/>
          </p:nvSpPr>
          <p:spPr>
            <a:xfrm>
              <a:off x="1911775" y="1227250"/>
              <a:ext cx="422000" cy="243525"/>
            </a:xfrm>
            <a:custGeom>
              <a:avLst/>
              <a:gdLst/>
              <a:ahLst/>
              <a:cxnLst/>
              <a:rect l="l" t="t" r="r" b="b"/>
              <a:pathLst>
                <a:path w="16880" h="9741" extrusionOk="0">
                  <a:moveTo>
                    <a:pt x="16112" y="0"/>
                  </a:moveTo>
                  <a:lnTo>
                    <a:pt x="0" y="9274"/>
                  </a:lnTo>
                  <a:lnTo>
                    <a:pt x="801" y="9741"/>
                  </a:lnTo>
                  <a:lnTo>
                    <a:pt x="16879" y="467"/>
                  </a:lnTo>
                  <a:lnTo>
                    <a:pt x="161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2"/>
            <p:cNvSpPr/>
            <p:nvPr/>
          </p:nvSpPr>
          <p:spPr>
            <a:xfrm>
              <a:off x="1931800" y="826125"/>
              <a:ext cx="382775" cy="622150"/>
            </a:xfrm>
            <a:custGeom>
              <a:avLst/>
              <a:gdLst/>
              <a:ahLst/>
              <a:cxnLst/>
              <a:rect l="l" t="t" r="r" b="b"/>
              <a:pathLst>
                <a:path w="15311" h="24886" extrusionOk="0">
                  <a:moveTo>
                    <a:pt x="15311" y="1"/>
                  </a:moveTo>
                  <a:lnTo>
                    <a:pt x="0" y="8840"/>
                  </a:lnTo>
                  <a:lnTo>
                    <a:pt x="0" y="24885"/>
                  </a:lnTo>
                  <a:lnTo>
                    <a:pt x="15311" y="16045"/>
                  </a:lnTo>
                  <a:lnTo>
                    <a:pt x="15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2"/>
            <p:cNvSpPr/>
            <p:nvPr/>
          </p:nvSpPr>
          <p:spPr>
            <a:xfrm>
              <a:off x="1894250" y="750250"/>
              <a:ext cx="477050" cy="784750"/>
            </a:xfrm>
            <a:custGeom>
              <a:avLst/>
              <a:gdLst/>
              <a:ahLst/>
              <a:cxnLst/>
              <a:rect l="l" t="t" r="r" b="b"/>
              <a:pathLst>
                <a:path w="19082" h="31390" extrusionOk="0">
                  <a:moveTo>
                    <a:pt x="17580" y="2569"/>
                  </a:moveTo>
                  <a:lnTo>
                    <a:pt x="17580" y="19547"/>
                  </a:lnTo>
                  <a:lnTo>
                    <a:pt x="1502" y="28821"/>
                  </a:lnTo>
                  <a:lnTo>
                    <a:pt x="1502" y="11875"/>
                  </a:lnTo>
                  <a:lnTo>
                    <a:pt x="17580" y="2569"/>
                  </a:lnTo>
                  <a:close/>
                  <a:moveTo>
                    <a:pt x="19081" y="0"/>
                  </a:moveTo>
                  <a:lnTo>
                    <a:pt x="1" y="11008"/>
                  </a:lnTo>
                  <a:lnTo>
                    <a:pt x="1" y="31389"/>
                  </a:lnTo>
                  <a:lnTo>
                    <a:pt x="19081" y="20381"/>
                  </a:lnTo>
                  <a:lnTo>
                    <a:pt x="190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2"/>
            <p:cNvSpPr/>
            <p:nvPr/>
          </p:nvSpPr>
          <p:spPr>
            <a:xfrm>
              <a:off x="2314550" y="814450"/>
              <a:ext cx="19225" cy="424500"/>
            </a:xfrm>
            <a:custGeom>
              <a:avLst/>
              <a:gdLst/>
              <a:ahLst/>
              <a:cxnLst/>
              <a:rect l="l" t="t" r="r" b="b"/>
              <a:pathLst>
                <a:path w="769" h="16980" extrusionOk="0">
                  <a:moveTo>
                    <a:pt x="768" y="1"/>
                  </a:moveTo>
                  <a:lnTo>
                    <a:pt x="1" y="468"/>
                  </a:lnTo>
                  <a:lnTo>
                    <a:pt x="1" y="16512"/>
                  </a:lnTo>
                  <a:lnTo>
                    <a:pt x="768" y="16979"/>
                  </a:lnTo>
                  <a:lnTo>
                    <a:pt x="7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2"/>
            <p:cNvSpPr/>
            <p:nvPr/>
          </p:nvSpPr>
          <p:spPr>
            <a:xfrm>
              <a:off x="1874250" y="738575"/>
              <a:ext cx="497050" cy="286875"/>
            </a:xfrm>
            <a:custGeom>
              <a:avLst/>
              <a:gdLst/>
              <a:ahLst/>
              <a:cxnLst/>
              <a:rect l="l" t="t" r="r" b="b"/>
              <a:pathLst>
                <a:path w="19882" h="11475" extrusionOk="0">
                  <a:moveTo>
                    <a:pt x="19081" y="0"/>
                  </a:moveTo>
                  <a:lnTo>
                    <a:pt x="0" y="11008"/>
                  </a:lnTo>
                  <a:lnTo>
                    <a:pt x="801" y="11475"/>
                  </a:lnTo>
                  <a:lnTo>
                    <a:pt x="19881" y="467"/>
                  </a:lnTo>
                  <a:lnTo>
                    <a:pt x="19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2"/>
            <p:cNvSpPr/>
            <p:nvPr/>
          </p:nvSpPr>
          <p:spPr>
            <a:xfrm>
              <a:off x="1874250" y="1013750"/>
              <a:ext cx="20025" cy="521250"/>
            </a:xfrm>
            <a:custGeom>
              <a:avLst/>
              <a:gdLst/>
              <a:ahLst/>
              <a:cxnLst/>
              <a:rect l="l" t="t" r="r" b="b"/>
              <a:pathLst>
                <a:path w="801" h="20850" extrusionOk="0">
                  <a:moveTo>
                    <a:pt x="0" y="1"/>
                  </a:moveTo>
                  <a:lnTo>
                    <a:pt x="0" y="20416"/>
                  </a:lnTo>
                  <a:lnTo>
                    <a:pt x="801" y="20849"/>
                  </a:lnTo>
                  <a:lnTo>
                    <a:pt x="801" y="46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2"/>
            <p:cNvSpPr/>
            <p:nvPr/>
          </p:nvSpPr>
          <p:spPr>
            <a:xfrm>
              <a:off x="1946800" y="988750"/>
              <a:ext cx="352775" cy="430325"/>
            </a:xfrm>
            <a:custGeom>
              <a:avLst/>
              <a:gdLst/>
              <a:ahLst/>
              <a:cxnLst/>
              <a:rect l="l" t="t" r="r" b="b"/>
              <a:pathLst>
                <a:path w="14111" h="17213" extrusionOk="0">
                  <a:moveTo>
                    <a:pt x="9807" y="0"/>
                  </a:moveTo>
                  <a:lnTo>
                    <a:pt x="4937" y="10441"/>
                  </a:lnTo>
                  <a:lnTo>
                    <a:pt x="5705" y="7005"/>
                  </a:lnTo>
                  <a:lnTo>
                    <a:pt x="3503" y="4970"/>
                  </a:lnTo>
                  <a:lnTo>
                    <a:pt x="0" y="13143"/>
                  </a:lnTo>
                  <a:lnTo>
                    <a:pt x="0" y="17213"/>
                  </a:lnTo>
                  <a:lnTo>
                    <a:pt x="14111" y="9040"/>
                  </a:lnTo>
                  <a:lnTo>
                    <a:pt x="14111" y="4970"/>
                  </a:lnTo>
                  <a:lnTo>
                    <a:pt x="9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2"/>
            <p:cNvSpPr/>
            <p:nvPr/>
          </p:nvSpPr>
          <p:spPr>
            <a:xfrm>
              <a:off x="2060225" y="1011000"/>
              <a:ext cx="52550" cy="67250"/>
            </a:xfrm>
            <a:custGeom>
              <a:avLst/>
              <a:gdLst/>
              <a:ahLst/>
              <a:cxnLst/>
              <a:rect l="l" t="t" r="r" b="b"/>
              <a:pathLst>
                <a:path w="2102" h="2690" extrusionOk="0">
                  <a:moveTo>
                    <a:pt x="1518" y="1"/>
                  </a:moveTo>
                  <a:cubicBezTo>
                    <a:pt x="1373" y="1"/>
                    <a:pt x="1209" y="47"/>
                    <a:pt x="1034" y="144"/>
                  </a:cubicBezTo>
                  <a:cubicBezTo>
                    <a:pt x="434" y="545"/>
                    <a:pt x="33" y="1212"/>
                    <a:pt x="0" y="1946"/>
                  </a:cubicBezTo>
                  <a:cubicBezTo>
                    <a:pt x="0" y="2418"/>
                    <a:pt x="234" y="2690"/>
                    <a:pt x="572" y="2690"/>
                  </a:cubicBezTo>
                  <a:cubicBezTo>
                    <a:pt x="711" y="2690"/>
                    <a:pt x="869" y="2643"/>
                    <a:pt x="1034" y="2546"/>
                  </a:cubicBezTo>
                  <a:cubicBezTo>
                    <a:pt x="1668" y="2146"/>
                    <a:pt x="2035" y="1479"/>
                    <a:pt x="2102" y="745"/>
                  </a:cubicBezTo>
                  <a:cubicBezTo>
                    <a:pt x="2102" y="272"/>
                    <a:pt x="1867" y="1"/>
                    <a:pt x="1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2"/>
            <p:cNvSpPr/>
            <p:nvPr/>
          </p:nvSpPr>
          <p:spPr>
            <a:xfrm>
              <a:off x="2518875" y="727725"/>
              <a:ext cx="422825" cy="244375"/>
            </a:xfrm>
            <a:custGeom>
              <a:avLst/>
              <a:gdLst/>
              <a:ahLst/>
              <a:cxnLst/>
              <a:rect l="l" t="t" r="r" b="b"/>
              <a:pathLst>
                <a:path w="16913" h="9775" extrusionOk="0">
                  <a:moveTo>
                    <a:pt x="16112" y="0"/>
                  </a:moveTo>
                  <a:lnTo>
                    <a:pt x="0" y="9307"/>
                  </a:lnTo>
                  <a:lnTo>
                    <a:pt x="801" y="9774"/>
                  </a:lnTo>
                  <a:lnTo>
                    <a:pt x="16913" y="467"/>
                  </a:lnTo>
                  <a:lnTo>
                    <a:pt x="161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2"/>
            <p:cNvSpPr/>
            <p:nvPr/>
          </p:nvSpPr>
          <p:spPr>
            <a:xfrm>
              <a:off x="2538900" y="326600"/>
              <a:ext cx="382775" cy="622150"/>
            </a:xfrm>
            <a:custGeom>
              <a:avLst/>
              <a:gdLst/>
              <a:ahLst/>
              <a:cxnLst/>
              <a:rect l="l" t="t" r="r" b="b"/>
              <a:pathLst>
                <a:path w="15311" h="24886" extrusionOk="0">
                  <a:moveTo>
                    <a:pt x="15311" y="1"/>
                  </a:moveTo>
                  <a:lnTo>
                    <a:pt x="0" y="8840"/>
                  </a:lnTo>
                  <a:lnTo>
                    <a:pt x="0" y="24885"/>
                  </a:lnTo>
                  <a:lnTo>
                    <a:pt x="15311" y="16045"/>
                  </a:lnTo>
                  <a:lnTo>
                    <a:pt x="15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2"/>
            <p:cNvSpPr/>
            <p:nvPr/>
          </p:nvSpPr>
          <p:spPr>
            <a:xfrm>
              <a:off x="2501350" y="251550"/>
              <a:ext cx="477050" cy="785575"/>
            </a:xfrm>
            <a:custGeom>
              <a:avLst/>
              <a:gdLst/>
              <a:ahLst/>
              <a:cxnLst/>
              <a:rect l="l" t="t" r="r" b="b"/>
              <a:pathLst>
                <a:path w="19082" h="31423" extrusionOk="0">
                  <a:moveTo>
                    <a:pt x="17614" y="2569"/>
                  </a:moveTo>
                  <a:lnTo>
                    <a:pt x="17614" y="19514"/>
                  </a:lnTo>
                  <a:lnTo>
                    <a:pt x="1502" y="28821"/>
                  </a:lnTo>
                  <a:lnTo>
                    <a:pt x="1502" y="11842"/>
                  </a:lnTo>
                  <a:lnTo>
                    <a:pt x="17614" y="2569"/>
                  </a:lnTo>
                  <a:close/>
                  <a:moveTo>
                    <a:pt x="19081" y="0"/>
                  </a:moveTo>
                  <a:lnTo>
                    <a:pt x="1" y="11008"/>
                  </a:lnTo>
                  <a:lnTo>
                    <a:pt x="1" y="31423"/>
                  </a:lnTo>
                  <a:lnTo>
                    <a:pt x="19081" y="20382"/>
                  </a:lnTo>
                  <a:lnTo>
                    <a:pt x="1908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2"/>
            <p:cNvSpPr/>
            <p:nvPr/>
          </p:nvSpPr>
          <p:spPr>
            <a:xfrm>
              <a:off x="2921650" y="314925"/>
              <a:ext cx="20050" cy="424500"/>
            </a:xfrm>
            <a:custGeom>
              <a:avLst/>
              <a:gdLst/>
              <a:ahLst/>
              <a:cxnLst/>
              <a:rect l="l" t="t" r="r" b="b"/>
              <a:pathLst>
                <a:path w="802" h="16980" extrusionOk="0">
                  <a:moveTo>
                    <a:pt x="802" y="1"/>
                  </a:moveTo>
                  <a:lnTo>
                    <a:pt x="1" y="468"/>
                  </a:lnTo>
                  <a:lnTo>
                    <a:pt x="1" y="16512"/>
                  </a:lnTo>
                  <a:lnTo>
                    <a:pt x="802" y="16979"/>
                  </a:lnTo>
                  <a:lnTo>
                    <a:pt x="8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2"/>
            <p:cNvSpPr/>
            <p:nvPr/>
          </p:nvSpPr>
          <p:spPr>
            <a:xfrm>
              <a:off x="2481350" y="239875"/>
              <a:ext cx="497050" cy="286900"/>
            </a:xfrm>
            <a:custGeom>
              <a:avLst/>
              <a:gdLst/>
              <a:ahLst/>
              <a:cxnLst/>
              <a:rect l="l" t="t" r="r" b="b"/>
              <a:pathLst>
                <a:path w="19882" h="11476" extrusionOk="0">
                  <a:moveTo>
                    <a:pt x="19081" y="0"/>
                  </a:moveTo>
                  <a:lnTo>
                    <a:pt x="0" y="11008"/>
                  </a:lnTo>
                  <a:lnTo>
                    <a:pt x="801" y="11475"/>
                  </a:lnTo>
                  <a:lnTo>
                    <a:pt x="19881" y="467"/>
                  </a:lnTo>
                  <a:lnTo>
                    <a:pt x="19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2"/>
            <p:cNvSpPr/>
            <p:nvPr/>
          </p:nvSpPr>
          <p:spPr>
            <a:xfrm>
              <a:off x="2481350" y="515075"/>
              <a:ext cx="20025" cy="521225"/>
            </a:xfrm>
            <a:custGeom>
              <a:avLst/>
              <a:gdLst/>
              <a:ahLst/>
              <a:cxnLst/>
              <a:rect l="l" t="t" r="r" b="b"/>
              <a:pathLst>
                <a:path w="801" h="20849" extrusionOk="0">
                  <a:moveTo>
                    <a:pt x="0" y="0"/>
                  </a:moveTo>
                  <a:lnTo>
                    <a:pt x="0" y="20382"/>
                  </a:lnTo>
                  <a:lnTo>
                    <a:pt x="801" y="20849"/>
                  </a:lnTo>
                  <a:lnTo>
                    <a:pt x="801" y="46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2"/>
            <p:cNvSpPr/>
            <p:nvPr/>
          </p:nvSpPr>
          <p:spPr>
            <a:xfrm>
              <a:off x="2553900" y="490050"/>
              <a:ext cx="352775" cy="429500"/>
            </a:xfrm>
            <a:custGeom>
              <a:avLst/>
              <a:gdLst/>
              <a:ahLst/>
              <a:cxnLst/>
              <a:rect l="l" t="t" r="r" b="b"/>
              <a:pathLst>
                <a:path w="14111" h="17180" extrusionOk="0">
                  <a:moveTo>
                    <a:pt x="9807" y="1"/>
                  </a:moveTo>
                  <a:lnTo>
                    <a:pt x="4937" y="10408"/>
                  </a:lnTo>
                  <a:lnTo>
                    <a:pt x="5705" y="7006"/>
                  </a:lnTo>
                  <a:lnTo>
                    <a:pt x="3503" y="4971"/>
                  </a:lnTo>
                  <a:lnTo>
                    <a:pt x="0" y="13110"/>
                  </a:lnTo>
                  <a:lnTo>
                    <a:pt x="0" y="17180"/>
                  </a:lnTo>
                  <a:lnTo>
                    <a:pt x="14111" y="9040"/>
                  </a:lnTo>
                  <a:lnTo>
                    <a:pt x="14111" y="4971"/>
                  </a:lnTo>
                  <a:lnTo>
                    <a:pt x="98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2"/>
            <p:cNvSpPr/>
            <p:nvPr/>
          </p:nvSpPr>
          <p:spPr>
            <a:xfrm>
              <a:off x="2667325" y="512325"/>
              <a:ext cx="52550" cy="67250"/>
            </a:xfrm>
            <a:custGeom>
              <a:avLst/>
              <a:gdLst/>
              <a:ahLst/>
              <a:cxnLst/>
              <a:rect l="l" t="t" r="r" b="b"/>
              <a:pathLst>
                <a:path w="2102" h="2690" extrusionOk="0">
                  <a:moveTo>
                    <a:pt x="1518" y="0"/>
                  </a:moveTo>
                  <a:cubicBezTo>
                    <a:pt x="1373" y="0"/>
                    <a:pt x="1209" y="46"/>
                    <a:pt x="1034" y="144"/>
                  </a:cubicBezTo>
                  <a:cubicBezTo>
                    <a:pt x="434" y="544"/>
                    <a:pt x="33" y="1211"/>
                    <a:pt x="0" y="1945"/>
                  </a:cubicBezTo>
                  <a:cubicBezTo>
                    <a:pt x="0" y="2417"/>
                    <a:pt x="234" y="2689"/>
                    <a:pt x="572" y="2689"/>
                  </a:cubicBezTo>
                  <a:cubicBezTo>
                    <a:pt x="711" y="2689"/>
                    <a:pt x="869" y="2643"/>
                    <a:pt x="1034" y="2545"/>
                  </a:cubicBezTo>
                  <a:cubicBezTo>
                    <a:pt x="1668" y="2145"/>
                    <a:pt x="2068" y="1478"/>
                    <a:pt x="2102" y="744"/>
                  </a:cubicBezTo>
                  <a:cubicBezTo>
                    <a:pt x="2102" y="272"/>
                    <a:pt x="1867" y="0"/>
                    <a:pt x="1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2"/>
            <p:cNvSpPr/>
            <p:nvPr/>
          </p:nvSpPr>
          <p:spPr>
            <a:xfrm>
              <a:off x="1804200" y="4097625"/>
              <a:ext cx="882325" cy="536250"/>
            </a:xfrm>
            <a:custGeom>
              <a:avLst/>
              <a:gdLst/>
              <a:ahLst/>
              <a:cxnLst/>
              <a:rect l="l" t="t" r="r" b="b"/>
              <a:pathLst>
                <a:path w="35293" h="21450" extrusionOk="0">
                  <a:moveTo>
                    <a:pt x="17437" y="7904"/>
                  </a:moveTo>
                  <a:cubicBezTo>
                    <a:pt x="17507" y="7904"/>
                    <a:pt x="17577" y="7905"/>
                    <a:pt x="17646" y="7907"/>
                  </a:cubicBezTo>
                  <a:cubicBezTo>
                    <a:pt x="17710" y="7905"/>
                    <a:pt x="17775" y="7904"/>
                    <a:pt x="17839" y="7904"/>
                  </a:cubicBezTo>
                  <a:cubicBezTo>
                    <a:pt x="19306" y="7904"/>
                    <a:pt x="20738" y="8269"/>
                    <a:pt x="22016" y="8941"/>
                  </a:cubicBezTo>
                  <a:cubicBezTo>
                    <a:pt x="22950" y="9474"/>
                    <a:pt x="23484" y="10142"/>
                    <a:pt x="23484" y="10742"/>
                  </a:cubicBezTo>
                  <a:cubicBezTo>
                    <a:pt x="23484" y="11342"/>
                    <a:pt x="22950" y="12010"/>
                    <a:pt x="22016" y="12543"/>
                  </a:cubicBezTo>
                  <a:cubicBezTo>
                    <a:pt x="20738" y="13214"/>
                    <a:pt x="19306" y="13579"/>
                    <a:pt x="17839" y="13579"/>
                  </a:cubicBezTo>
                  <a:cubicBezTo>
                    <a:pt x="17775" y="13579"/>
                    <a:pt x="17710" y="13579"/>
                    <a:pt x="17646" y="13577"/>
                  </a:cubicBezTo>
                  <a:cubicBezTo>
                    <a:pt x="17582" y="13579"/>
                    <a:pt x="17518" y="13579"/>
                    <a:pt x="17454" y="13579"/>
                  </a:cubicBezTo>
                  <a:cubicBezTo>
                    <a:pt x="15987" y="13579"/>
                    <a:pt x="14555" y="13214"/>
                    <a:pt x="13277" y="12543"/>
                  </a:cubicBezTo>
                  <a:cubicBezTo>
                    <a:pt x="12343" y="12010"/>
                    <a:pt x="11809" y="11342"/>
                    <a:pt x="11809" y="10742"/>
                  </a:cubicBezTo>
                  <a:cubicBezTo>
                    <a:pt x="11809" y="10142"/>
                    <a:pt x="12343" y="9474"/>
                    <a:pt x="13277" y="8941"/>
                  </a:cubicBezTo>
                  <a:lnTo>
                    <a:pt x="13277" y="8907"/>
                  </a:lnTo>
                  <a:cubicBezTo>
                    <a:pt x="14550" y="8239"/>
                    <a:pt x="15976" y="7904"/>
                    <a:pt x="17437" y="7904"/>
                  </a:cubicBezTo>
                  <a:close/>
                  <a:moveTo>
                    <a:pt x="15511" y="1"/>
                  </a:moveTo>
                  <a:cubicBezTo>
                    <a:pt x="14678" y="34"/>
                    <a:pt x="13977" y="601"/>
                    <a:pt x="13844" y="1402"/>
                  </a:cubicBezTo>
                  <a:lnTo>
                    <a:pt x="13543" y="2870"/>
                  </a:lnTo>
                  <a:cubicBezTo>
                    <a:pt x="12910" y="3003"/>
                    <a:pt x="12242" y="3170"/>
                    <a:pt x="11642" y="3370"/>
                  </a:cubicBezTo>
                  <a:lnTo>
                    <a:pt x="8740" y="2002"/>
                  </a:lnTo>
                  <a:cubicBezTo>
                    <a:pt x="8473" y="1902"/>
                    <a:pt x="8173" y="1836"/>
                    <a:pt x="7906" y="1836"/>
                  </a:cubicBezTo>
                  <a:cubicBezTo>
                    <a:pt x="7539" y="1836"/>
                    <a:pt x="7206" y="1936"/>
                    <a:pt x="6905" y="2102"/>
                  </a:cubicBezTo>
                  <a:lnTo>
                    <a:pt x="3937" y="3804"/>
                  </a:lnTo>
                  <a:cubicBezTo>
                    <a:pt x="2969" y="4337"/>
                    <a:pt x="2902" y="5705"/>
                    <a:pt x="3803" y="6305"/>
                  </a:cubicBezTo>
                  <a:lnTo>
                    <a:pt x="5371" y="7440"/>
                  </a:lnTo>
                  <a:cubicBezTo>
                    <a:pt x="5304" y="7540"/>
                    <a:pt x="5237" y="7640"/>
                    <a:pt x="5171" y="7740"/>
                  </a:cubicBezTo>
                  <a:lnTo>
                    <a:pt x="1535" y="7973"/>
                  </a:lnTo>
                  <a:cubicBezTo>
                    <a:pt x="668" y="8040"/>
                    <a:pt x="0" y="8774"/>
                    <a:pt x="0" y="9641"/>
                  </a:cubicBezTo>
                  <a:lnTo>
                    <a:pt x="0" y="11843"/>
                  </a:lnTo>
                  <a:cubicBezTo>
                    <a:pt x="0" y="12710"/>
                    <a:pt x="668" y="13444"/>
                    <a:pt x="1535" y="13511"/>
                  </a:cubicBezTo>
                  <a:lnTo>
                    <a:pt x="5171" y="13711"/>
                  </a:lnTo>
                  <a:cubicBezTo>
                    <a:pt x="5237" y="13844"/>
                    <a:pt x="5304" y="13944"/>
                    <a:pt x="5371" y="14044"/>
                  </a:cubicBezTo>
                  <a:lnTo>
                    <a:pt x="3803" y="15178"/>
                  </a:lnTo>
                  <a:cubicBezTo>
                    <a:pt x="2902" y="15779"/>
                    <a:pt x="2969" y="17147"/>
                    <a:pt x="3937" y="17680"/>
                  </a:cubicBezTo>
                  <a:lnTo>
                    <a:pt x="6872" y="19348"/>
                  </a:lnTo>
                  <a:cubicBezTo>
                    <a:pt x="7172" y="19515"/>
                    <a:pt x="7506" y="19615"/>
                    <a:pt x="7873" y="19615"/>
                  </a:cubicBezTo>
                  <a:cubicBezTo>
                    <a:pt x="8140" y="19615"/>
                    <a:pt x="8440" y="19548"/>
                    <a:pt x="8707" y="19448"/>
                  </a:cubicBezTo>
                  <a:lnTo>
                    <a:pt x="11609" y="18114"/>
                  </a:lnTo>
                  <a:cubicBezTo>
                    <a:pt x="12242" y="18281"/>
                    <a:pt x="12876" y="18447"/>
                    <a:pt x="13510" y="18581"/>
                  </a:cubicBezTo>
                  <a:lnTo>
                    <a:pt x="13810" y="20082"/>
                  </a:lnTo>
                  <a:cubicBezTo>
                    <a:pt x="13944" y="20849"/>
                    <a:pt x="14644" y="21450"/>
                    <a:pt x="15478" y="21450"/>
                  </a:cubicBezTo>
                  <a:lnTo>
                    <a:pt x="19815" y="21450"/>
                  </a:lnTo>
                  <a:cubicBezTo>
                    <a:pt x="20615" y="21450"/>
                    <a:pt x="21316" y="20883"/>
                    <a:pt x="21482" y="20082"/>
                  </a:cubicBezTo>
                  <a:lnTo>
                    <a:pt x="21749" y="18581"/>
                  </a:lnTo>
                  <a:cubicBezTo>
                    <a:pt x="22383" y="18447"/>
                    <a:pt x="23017" y="18314"/>
                    <a:pt x="23651" y="18114"/>
                  </a:cubicBezTo>
                  <a:lnTo>
                    <a:pt x="26586" y="19448"/>
                  </a:lnTo>
                  <a:cubicBezTo>
                    <a:pt x="26845" y="19570"/>
                    <a:pt x="27124" y="19629"/>
                    <a:pt x="27405" y="19629"/>
                  </a:cubicBezTo>
                  <a:cubicBezTo>
                    <a:pt x="27741" y="19629"/>
                    <a:pt x="28079" y="19545"/>
                    <a:pt x="28387" y="19381"/>
                  </a:cubicBezTo>
                  <a:lnTo>
                    <a:pt x="31356" y="17680"/>
                  </a:lnTo>
                  <a:cubicBezTo>
                    <a:pt x="32290" y="17147"/>
                    <a:pt x="32357" y="15779"/>
                    <a:pt x="31456" y="15178"/>
                  </a:cubicBezTo>
                  <a:lnTo>
                    <a:pt x="29922" y="14011"/>
                  </a:lnTo>
                  <a:cubicBezTo>
                    <a:pt x="29988" y="13911"/>
                    <a:pt x="30055" y="13811"/>
                    <a:pt x="30122" y="13711"/>
                  </a:cubicBezTo>
                  <a:lnTo>
                    <a:pt x="33758" y="13477"/>
                  </a:lnTo>
                  <a:cubicBezTo>
                    <a:pt x="34625" y="13411"/>
                    <a:pt x="35292" y="12677"/>
                    <a:pt x="35292" y="11843"/>
                  </a:cubicBezTo>
                  <a:lnTo>
                    <a:pt x="35292" y="9608"/>
                  </a:lnTo>
                  <a:cubicBezTo>
                    <a:pt x="35292" y="8741"/>
                    <a:pt x="34625" y="8040"/>
                    <a:pt x="33758" y="7973"/>
                  </a:cubicBezTo>
                  <a:lnTo>
                    <a:pt x="30155" y="7740"/>
                  </a:lnTo>
                  <a:cubicBezTo>
                    <a:pt x="30055" y="7640"/>
                    <a:pt x="29988" y="7540"/>
                    <a:pt x="29922" y="7440"/>
                  </a:cubicBezTo>
                  <a:lnTo>
                    <a:pt x="31490" y="6305"/>
                  </a:lnTo>
                  <a:cubicBezTo>
                    <a:pt x="32390" y="5672"/>
                    <a:pt x="32323" y="4337"/>
                    <a:pt x="31356" y="3804"/>
                  </a:cubicBezTo>
                  <a:lnTo>
                    <a:pt x="28387" y="2102"/>
                  </a:lnTo>
                  <a:cubicBezTo>
                    <a:pt x="28087" y="1936"/>
                    <a:pt x="27754" y="1836"/>
                    <a:pt x="27387" y="1836"/>
                  </a:cubicBezTo>
                  <a:cubicBezTo>
                    <a:pt x="27120" y="1836"/>
                    <a:pt x="26820" y="1902"/>
                    <a:pt x="26553" y="2002"/>
                  </a:cubicBezTo>
                  <a:lnTo>
                    <a:pt x="23684" y="3370"/>
                  </a:lnTo>
                  <a:cubicBezTo>
                    <a:pt x="23050" y="3170"/>
                    <a:pt x="22416" y="3003"/>
                    <a:pt x="21783" y="2870"/>
                  </a:cubicBezTo>
                  <a:lnTo>
                    <a:pt x="21482" y="1402"/>
                  </a:lnTo>
                  <a:cubicBezTo>
                    <a:pt x="21316" y="601"/>
                    <a:pt x="20648" y="34"/>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2"/>
            <p:cNvSpPr/>
            <p:nvPr/>
          </p:nvSpPr>
          <p:spPr>
            <a:xfrm>
              <a:off x="2611450" y="4437875"/>
              <a:ext cx="597950" cy="365300"/>
            </a:xfrm>
            <a:custGeom>
              <a:avLst/>
              <a:gdLst/>
              <a:ahLst/>
              <a:cxnLst/>
              <a:rect l="l" t="t" r="r" b="b"/>
              <a:pathLst>
                <a:path w="23918" h="14612" extrusionOk="0">
                  <a:moveTo>
                    <a:pt x="11975" y="5805"/>
                  </a:moveTo>
                  <a:cubicBezTo>
                    <a:pt x="12709" y="5805"/>
                    <a:pt x="13443" y="5938"/>
                    <a:pt x="14144" y="6205"/>
                  </a:cubicBezTo>
                  <a:cubicBezTo>
                    <a:pt x="14977" y="6539"/>
                    <a:pt x="15344" y="6972"/>
                    <a:pt x="15344" y="7239"/>
                  </a:cubicBezTo>
                  <a:cubicBezTo>
                    <a:pt x="15378" y="7473"/>
                    <a:pt x="15144" y="7740"/>
                    <a:pt x="14977" y="7906"/>
                  </a:cubicBezTo>
                  <a:cubicBezTo>
                    <a:pt x="14344" y="8407"/>
                    <a:pt x="13176" y="8740"/>
                    <a:pt x="11942" y="8740"/>
                  </a:cubicBezTo>
                  <a:cubicBezTo>
                    <a:pt x="11868" y="8744"/>
                    <a:pt x="11794" y="8745"/>
                    <a:pt x="11720" y="8745"/>
                  </a:cubicBezTo>
                  <a:cubicBezTo>
                    <a:pt x="11060" y="8745"/>
                    <a:pt x="10403" y="8613"/>
                    <a:pt x="9774" y="8373"/>
                  </a:cubicBezTo>
                  <a:cubicBezTo>
                    <a:pt x="8940" y="8040"/>
                    <a:pt x="8606" y="7573"/>
                    <a:pt x="8573" y="7339"/>
                  </a:cubicBezTo>
                  <a:cubicBezTo>
                    <a:pt x="8540" y="7106"/>
                    <a:pt x="8806" y="6806"/>
                    <a:pt x="8940" y="6672"/>
                  </a:cubicBezTo>
                  <a:cubicBezTo>
                    <a:pt x="9607" y="6138"/>
                    <a:pt x="10741" y="5805"/>
                    <a:pt x="11975" y="5805"/>
                  </a:cubicBezTo>
                  <a:close/>
                  <a:moveTo>
                    <a:pt x="11141" y="1"/>
                  </a:moveTo>
                  <a:lnTo>
                    <a:pt x="8773" y="234"/>
                  </a:lnTo>
                  <a:cubicBezTo>
                    <a:pt x="7872" y="334"/>
                    <a:pt x="7239" y="1135"/>
                    <a:pt x="7339" y="2002"/>
                  </a:cubicBezTo>
                  <a:lnTo>
                    <a:pt x="7405" y="2369"/>
                  </a:lnTo>
                  <a:cubicBezTo>
                    <a:pt x="7205" y="2436"/>
                    <a:pt x="7005" y="2536"/>
                    <a:pt x="6805" y="2603"/>
                  </a:cubicBezTo>
                  <a:lnTo>
                    <a:pt x="6772" y="2603"/>
                  </a:lnTo>
                  <a:lnTo>
                    <a:pt x="4970" y="2035"/>
                  </a:lnTo>
                  <a:cubicBezTo>
                    <a:pt x="4770" y="2002"/>
                    <a:pt x="4603" y="1969"/>
                    <a:pt x="4403" y="1969"/>
                  </a:cubicBezTo>
                  <a:cubicBezTo>
                    <a:pt x="3936" y="1969"/>
                    <a:pt x="3503" y="2102"/>
                    <a:pt x="3136" y="2402"/>
                  </a:cubicBezTo>
                  <a:lnTo>
                    <a:pt x="1901" y="3436"/>
                  </a:lnTo>
                  <a:cubicBezTo>
                    <a:pt x="1068" y="4070"/>
                    <a:pt x="1234" y="5371"/>
                    <a:pt x="2202" y="5838"/>
                  </a:cubicBezTo>
                  <a:lnTo>
                    <a:pt x="2602" y="6038"/>
                  </a:lnTo>
                  <a:lnTo>
                    <a:pt x="1501" y="6238"/>
                  </a:lnTo>
                  <a:cubicBezTo>
                    <a:pt x="567" y="6372"/>
                    <a:pt x="0" y="7306"/>
                    <a:pt x="267" y="8207"/>
                  </a:cubicBezTo>
                  <a:lnTo>
                    <a:pt x="601" y="9241"/>
                  </a:lnTo>
                  <a:cubicBezTo>
                    <a:pt x="834" y="9974"/>
                    <a:pt x="1501" y="10441"/>
                    <a:pt x="2268" y="10475"/>
                  </a:cubicBezTo>
                  <a:lnTo>
                    <a:pt x="4303" y="10375"/>
                  </a:lnTo>
                  <a:lnTo>
                    <a:pt x="4036" y="10642"/>
                  </a:lnTo>
                  <a:cubicBezTo>
                    <a:pt x="3302" y="11375"/>
                    <a:pt x="3569" y="12643"/>
                    <a:pt x="4537" y="13010"/>
                  </a:cubicBezTo>
                  <a:lnTo>
                    <a:pt x="6471" y="13777"/>
                  </a:lnTo>
                  <a:cubicBezTo>
                    <a:pt x="6672" y="13844"/>
                    <a:pt x="6938" y="13911"/>
                    <a:pt x="7172" y="13911"/>
                  </a:cubicBezTo>
                  <a:cubicBezTo>
                    <a:pt x="7572" y="13911"/>
                    <a:pt x="7939" y="13811"/>
                    <a:pt x="8273" y="13577"/>
                  </a:cubicBezTo>
                  <a:lnTo>
                    <a:pt x="9540" y="12743"/>
                  </a:lnTo>
                  <a:cubicBezTo>
                    <a:pt x="9907" y="12810"/>
                    <a:pt x="10274" y="12843"/>
                    <a:pt x="10641" y="12877"/>
                  </a:cubicBezTo>
                  <a:lnTo>
                    <a:pt x="11008" y="13610"/>
                  </a:lnTo>
                  <a:cubicBezTo>
                    <a:pt x="11308" y="14211"/>
                    <a:pt x="11909" y="14578"/>
                    <a:pt x="12609" y="14611"/>
                  </a:cubicBezTo>
                  <a:lnTo>
                    <a:pt x="12776" y="14611"/>
                  </a:lnTo>
                  <a:lnTo>
                    <a:pt x="15178" y="14344"/>
                  </a:lnTo>
                  <a:cubicBezTo>
                    <a:pt x="16045" y="14244"/>
                    <a:pt x="16679" y="13444"/>
                    <a:pt x="16579" y="12576"/>
                  </a:cubicBezTo>
                  <a:lnTo>
                    <a:pt x="16512" y="12209"/>
                  </a:lnTo>
                  <a:cubicBezTo>
                    <a:pt x="16712" y="12143"/>
                    <a:pt x="16912" y="12076"/>
                    <a:pt x="17112" y="11976"/>
                  </a:cubicBezTo>
                  <a:lnTo>
                    <a:pt x="17146" y="11976"/>
                  </a:lnTo>
                  <a:lnTo>
                    <a:pt x="18947" y="12543"/>
                  </a:lnTo>
                  <a:cubicBezTo>
                    <a:pt x="19147" y="12576"/>
                    <a:pt x="19314" y="12610"/>
                    <a:pt x="19514" y="12610"/>
                  </a:cubicBezTo>
                  <a:cubicBezTo>
                    <a:pt x="19981" y="12610"/>
                    <a:pt x="20415" y="12443"/>
                    <a:pt x="20782" y="12176"/>
                  </a:cubicBezTo>
                  <a:lnTo>
                    <a:pt x="22016" y="11142"/>
                  </a:lnTo>
                  <a:cubicBezTo>
                    <a:pt x="22816" y="10508"/>
                    <a:pt x="22683" y="9207"/>
                    <a:pt x="21716" y="8740"/>
                  </a:cubicBezTo>
                  <a:lnTo>
                    <a:pt x="21315" y="8540"/>
                  </a:lnTo>
                  <a:lnTo>
                    <a:pt x="22449" y="8340"/>
                  </a:lnTo>
                  <a:cubicBezTo>
                    <a:pt x="23350" y="8207"/>
                    <a:pt x="23917" y="7273"/>
                    <a:pt x="23650" y="6372"/>
                  </a:cubicBezTo>
                  <a:lnTo>
                    <a:pt x="23317" y="5338"/>
                  </a:lnTo>
                  <a:cubicBezTo>
                    <a:pt x="23083" y="4604"/>
                    <a:pt x="22416" y="4137"/>
                    <a:pt x="21682" y="4104"/>
                  </a:cubicBezTo>
                  <a:lnTo>
                    <a:pt x="19647" y="4204"/>
                  </a:lnTo>
                  <a:lnTo>
                    <a:pt x="19647" y="4204"/>
                  </a:lnTo>
                  <a:lnTo>
                    <a:pt x="19881" y="3903"/>
                  </a:lnTo>
                  <a:cubicBezTo>
                    <a:pt x="20615" y="3170"/>
                    <a:pt x="20348" y="1935"/>
                    <a:pt x="19381" y="1568"/>
                  </a:cubicBezTo>
                  <a:lnTo>
                    <a:pt x="17446" y="801"/>
                  </a:lnTo>
                  <a:cubicBezTo>
                    <a:pt x="17246" y="701"/>
                    <a:pt x="16979" y="668"/>
                    <a:pt x="16745" y="668"/>
                  </a:cubicBezTo>
                  <a:cubicBezTo>
                    <a:pt x="16345" y="668"/>
                    <a:pt x="15978" y="768"/>
                    <a:pt x="15645" y="1001"/>
                  </a:cubicBezTo>
                  <a:lnTo>
                    <a:pt x="14377" y="1835"/>
                  </a:lnTo>
                  <a:cubicBezTo>
                    <a:pt x="14010" y="1769"/>
                    <a:pt x="13643" y="1702"/>
                    <a:pt x="13276" y="1669"/>
                  </a:cubicBezTo>
                  <a:lnTo>
                    <a:pt x="12909" y="968"/>
                  </a:lnTo>
                  <a:cubicBezTo>
                    <a:pt x="12609" y="368"/>
                    <a:pt x="12009" y="1"/>
                    <a:pt x="11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2"/>
            <p:cNvSpPr/>
            <p:nvPr/>
          </p:nvSpPr>
          <p:spPr>
            <a:xfrm>
              <a:off x="5857100" y="2956200"/>
              <a:ext cx="592100" cy="311500"/>
            </a:xfrm>
            <a:custGeom>
              <a:avLst/>
              <a:gdLst/>
              <a:ahLst/>
              <a:cxnLst/>
              <a:rect l="l" t="t" r="r" b="b"/>
              <a:pathLst>
                <a:path w="23684" h="12460" extrusionOk="0">
                  <a:moveTo>
                    <a:pt x="11825" y="0"/>
                  </a:moveTo>
                  <a:cubicBezTo>
                    <a:pt x="9065" y="0"/>
                    <a:pt x="6305" y="609"/>
                    <a:pt x="4203" y="1827"/>
                  </a:cubicBezTo>
                  <a:cubicBezTo>
                    <a:pt x="0" y="4262"/>
                    <a:pt x="0" y="8198"/>
                    <a:pt x="4203" y="10633"/>
                  </a:cubicBezTo>
                  <a:cubicBezTo>
                    <a:pt x="6305" y="11850"/>
                    <a:pt x="9065" y="12459"/>
                    <a:pt x="11825" y="12459"/>
                  </a:cubicBezTo>
                  <a:cubicBezTo>
                    <a:pt x="14586" y="12459"/>
                    <a:pt x="17346" y="11850"/>
                    <a:pt x="19447" y="10633"/>
                  </a:cubicBezTo>
                  <a:cubicBezTo>
                    <a:pt x="23684" y="8198"/>
                    <a:pt x="23684" y="4262"/>
                    <a:pt x="19447" y="1827"/>
                  </a:cubicBezTo>
                  <a:cubicBezTo>
                    <a:pt x="17346" y="609"/>
                    <a:pt x="14586" y="0"/>
                    <a:pt x="118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2"/>
            <p:cNvSpPr/>
            <p:nvPr/>
          </p:nvSpPr>
          <p:spPr>
            <a:xfrm>
              <a:off x="2212825" y="2533800"/>
              <a:ext cx="3717675" cy="2136350"/>
            </a:xfrm>
            <a:custGeom>
              <a:avLst/>
              <a:gdLst/>
              <a:ahLst/>
              <a:cxnLst/>
              <a:rect l="l" t="t" r="r" b="b"/>
              <a:pathLst>
                <a:path w="148707" h="85454" extrusionOk="0">
                  <a:moveTo>
                    <a:pt x="90915" y="1"/>
                  </a:moveTo>
                  <a:cubicBezTo>
                    <a:pt x="90098" y="1"/>
                    <a:pt x="89281" y="193"/>
                    <a:pt x="88530" y="576"/>
                  </a:cubicBezTo>
                  <a:lnTo>
                    <a:pt x="1335" y="50912"/>
                  </a:lnTo>
                  <a:cubicBezTo>
                    <a:pt x="0" y="51679"/>
                    <a:pt x="0" y="52914"/>
                    <a:pt x="1335" y="53681"/>
                  </a:cubicBezTo>
                  <a:lnTo>
                    <a:pt x="55373" y="84903"/>
                  </a:lnTo>
                  <a:cubicBezTo>
                    <a:pt x="56124" y="85270"/>
                    <a:pt x="56949" y="85454"/>
                    <a:pt x="57775" y="85454"/>
                  </a:cubicBezTo>
                  <a:cubicBezTo>
                    <a:pt x="58601" y="85454"/>
                    <a:pt x="59426" y="85270"/>
                    <a:pt x="60177" y="84903"/>
                  </a:cubicBezTo>
                  <a:lnTo>
                    <a:pt x="147372" y="34534"/>
                  </a:lnTo>
                  <a:cubicBezTo>
                    <a:pt x="148707" y="33800"/>
                    <a:pt x="148707" y="32566"/>
                    <a:pt x="147372" y="31799"/>
                  </a:cubicBezTo>
                  <a:lnTo>
                    <a:pt x="93300" y="576"/>
                  </a:lnTo>
                  <a:cubicBezTo>
                    <a:pt x="92550" y="193"/>
                    <a:pt x="91733" y="1"/>
                    <a:pt x="909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2"/>
            <p:cNvSpPr/>
            <p:nvPr/>
          </p:nvSpPr>
          <p:spPr>
            <a:xfrm>
              <a:off x="4799675" y="2391525"/>
              <a:ext cx="1073275" cy="564475"/>
            </a:xfrm>
            <a:custGeom>
              <a:avLst/>
              <a:gdLst/>
              <a:ahLst/>
              <a:cxnLst/>
              <a:rect l="l" t="t" r="r" b="b"/>
              <a:pathLst>
                <a:path w="42931" h="22579" extrusionOk="0">
                  <a:moveTo>
                    <a:pt x="21494" y="0"/>
                  </a:moveTo>
                  <a:cubicBezTo>
                    <a:pt x="16481" y="0"/>
                    <a:pt x="11466" y="1109"/>
                    <a:pt x="7639" y="3332"/>
                  </a:cubicBezTo>
                  <a:cubicBezTo>
                    <a:pt x="0" y="7735"/>
                    <a:pt x="0" y="14873"/>
                    <a:pt x="7639" y="19277"/>
                  </a:cubicBezTo>
                  <a:cubicBezTo>
                    <a:pt x="11458" y="21478"/>
                    <a:pt x="16462" y="22579"/>
                    <a:pt x="21466" y="22579"/>
                  </a:cubicBezTo>
                  <a:cubicBezTo>
                    <a:pt x="26469" y="22579"/>
                    <a:pt x="31473" y="21478"/>
                    <a:pt x="35292" y="19277"/>
                  </a:cubicBezTo>
                  <a:cubicBezTo>
                    <a:pt x="42931" y="14873"/>
                    <a:pt x="42931" y="7735"/>
                    <a:pt x="35292" y="3298"/>
                  </a:cubicBezTo>
                  <a:cubicBezTo>
                    <a:pt x="31480" y="1101"/>
                    <a:pt x="26488" y="0"/>
                    <a:pt x="214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2"/>
            <p:cNvSpPr/>
            <p:nvPr/>
          </p:nvSpPr>
          <p:spPr>
            <a:xfrm>
              <a:off x="1835050" y="4065100"/>
              <a:ext cx="820625" cy="537100"/>
            </a:xfrm>
            <a:custGeom>
              <a:avLst/>
              <a:gdLst/>
              <a:ahLst/>
              <a:cxnLst/>
              <a:rect l="l" t="t" r="r" b="b"/>
              <a:pathLst>
                <a:path w="32825" h="21484" extrusionOk="0">
                  <a:moveTo>
                    <a:pt x="16425" y="7039"/>
                  </a:moveTo>
                  <a:cubicBezTo>
                    <a:pt x="18239" y="7039"/>
                    <a:pt x="20048" y="7440"/>
                    <a:pt x="21416" y="8240"/>
                  </a:cubicBezTo>
                  <a:cubicBezTo>
                    <a:pt x="22517" y="8874"/>
                    <a:pt x="23150" y="9575"/>
                    <a:pt x="23351" y="10275"/>
                  </a:cubicBezTo>
                  <a:cubicBezTo>
                    <a:pt x="22984" y="11176"/>
                    <a:pt x="22283" y="11910"/>
                    <a:pt x="21416" y="12343"/>
                  </a:cubicBezTo>
                  <a:cubicBezTo>
                    <a:pt x="20032" y="13144"/>
                    <a:pt x="18222" y="13544"/>
                    <a:pt x="16412" y="13544"/>
                  </a:cubicBezTo>
                  <a:cubicBezTo>
                    <a:pt x="14603" y="13544"/>
                    <a:pt x="12793" y="13144"/>
                    <a:pt x="11409" y="12343"/>
                  </a:cubicBezTo>
                  <a:cubicBezTo>
                    <a:pt x="10341" y="11743"/>
                    <a:pt x="9674" y="10942"/>
                    <a:pt x="9441" y="10142"/>
                  </a:cubicBezTo>
                  <a:cubicBezTo>
                    <a:pt x="9741" y="9474"/>
                    <a:pt x="10408" y="8841"/>
                    <a:pt x="11409" y="8240"/>
                  </a:cubicBezTo>
                  <a:cubicBezTo>
                    <a:pt x="12793" y="7440"/>
                    <a:pt x="14611" y="7039"/>
                    <a:pt x="16425" y="7039"/>
                  </a:cubicBezTo>
                  <a:close/>
                  <a:moveTo>
                    <a:pt x="14244" y="1"/>
                  </a:moveTo>
                  <a:cubicBezTo>
                    <a:pt x="14011" y="34"/>
                    <a:pt x="13844" y="168"/>
                    <a:pt x="13810" y="368"/>
                  </a:cubicBezTo>
                  <a:lnTo>
                    <a:pt x="13444" y="2369"/>
                  </a:lnTo>
                  <a:cubicBezTo>
                    <a:pt x="13377" y="2569"/>
                    <a:pt x="13210" y="2736"/>
                    <a:pt x="13010" y="2770"/>
                  </a:cubicBezTo>
                  <a:cubicBezTo>
                    <a:pt x="12243" y="2903"/>
                    <a:pt x="11442" y="3103"/>
                    <a:pt x="10675" y="3337"/>
                  </a:cubicBezTo>
                  <a:cubicBezTo>
                    <a:pt x="10586" y="3362"/>
                    <a:pt x="10496" y="3373"/>
                    <a:pt x="10409" y="3373"/>
                  </a:cubicBezTo>
                  <a:cubicBezTo>
                    <a:pt x="10268" y="3373"/>
                    <a:pt x="10131" y="3345"/>
                    <a:pt x="10008" y="3303"/>
                  </a:cubicBezTo>
                  <a:lnTo>
                    <a:pt x="6972" y="1869"/>
                  </a:lnTo>
                  <a:cubicBezTo>
                    <a:pt x="6874" y="1827"/>
                    <a:pt x="6777" y="1809"/>
                    <a:pt x="6681" y="1809"/>
                  </a:cubicBezTo>
                  <a:cubicBezTo>
                    <a:pt x="6549" y="1809"/>
                    <a:pt x="6421" y="1844"/>
                    <a:pt x="6305" y="1902"/>
                  </a:cubicBezTo>
                  <a:lnTo>
                    <a:pt x="3336" y="3604"/>
                  </a:lnTo>
                  <a:cubicBezTo>
                    <a:pt x="3270" y="3637"/>
                    <a:pt x="3203" y="3737"/>
                    <a:pt x="3203" y="3837"/>
                  </a:cubicBezTo>
                  <a:lnTo>
                    <a:pt x="3203" y="6406"/>
                  </a:lnTo>
                  <a:cubicBezTo>
                    <a:pt x="3203" y="6472"/>
                    <a:pt x="3236" y="6539"/>
                    <a:pt x="3336" y="6606"/>
                  </a:cubicBezTo>
                  <a:lnTo>
                    <a:pt x="4671" y="7573"/>
                  </a:lnTo>
                  <a:cubicBezTo>
                    <a:pt x="4571" y="7640"/>
                    <a:pt x="4470" y="7707"/>
                    <a:pt x="4337" y="7707"/>
                  </a:cubicBezTo>
                  <a:lnTo>
                    <a:pt x="401" y="7973"/>
                  </a:lnTo>
                  <a:cubicBezTo>
                    <a:pt x="167" y="7973"/>
                    <a:pt x="34" y="8140"/>
                    <a:pt x="1" y="8374"/>
                  </a:cubicBezTo>
                  <a:lnTo>
                    <a:pt x="1" y="13144"/>
                  </a:lnTo>
                  <a:cubicBezTo>
                    <a:pt x="34" y="13344"/>
                    <a:pt x="167" y="13511"/>
                    <a:pt x="401" y="13511"/>
                  </a:cubicBezTo>
                  <a:lnTo>
                    <a:pt x="4337" y="13778"/>
                  </a:lnTo>
                  <a:cubicBezTo>
                    <a:pt x="4470" y="13778"/>
                    <a:pt x="4571" y="13844"/>
                    <a:pt x="4671" y="13911"/>
                  </a:cubicBezTo>
                  <a:lnTo>
                    <a:pt x="3303" y="14878"/>
                  </a:lnTo>
                  <a:cubicBezTo>
                    <a:pt x="3236" y="14945"/>
                    <a:pt x="3203" y="15012"/>
                    <a:pt x="3203" y="15078"/>
                  </a:cubicBezTo>
                  <a:lnTo>
                    <a:pt x="3203" y="17680"/>
                  </a:lnTo>
                  <a:cubicBezTo>
                    <a:pt x="3203" y="17747"/>
                    <a:pt x="3236" y="17814"/>
                    <a:pt x="3336" y="17847"/>
                  </a:cubicBezTo>
                  <a:lnTo>
                    <a:pt x="6305" y="19582"/>
                  </a:lnTo>
                  <a:cubicBezTo>
                    <a:pt x="6415" y="19637"/>
                    <a:pt x="6536" y="19662"/>
                    <a:pt x="6655" y="19662"/>
                  </a:cubicBezTo>
                  <a:cubicBezTo>
                    <a:pt x="6752" y="19662"/>
                    <a:pt x="6849" y="19645"/>
                    <a:pt x="6939" y="19615"/>
                  </a:cubicBezTo>
                  <a:lnTo>
                    <a:pt x="9941" y="18214"/>
                  </a:lnTo>
                  <a:cubicBezTo>
                    <a:pt x="10070" y="18159"/>
                    <a:pt x="10198" y="18134"/>
                    <a:pt x="10327" y="18134"/>
                  </a:cubicBezTo>
                  <a:cubicBezTo>
                    <a:pt x="10432" y="18134"/>
                    <a:pt x="10537" y="18151"/>
                    <a:pt x="10642" y="18181"/>
                  </a:cubicBezTo>
                  <a:cubicBezTo>
                    <a:pt x="11409" y="18414"/>
                    <a:pt x="12176" y="18581"/>
                    <a:pt x="12977" y="18714"/>
                  </a:cubicBezTo>
                  <a:cubicBezTo>
                    <a:pt x="13177" y="18781"/>
                    <a:pt x="13343" y="18948"/>
                    <a:pt x="13377" y="19148"/>
                  </a:cubicBezTo>
                  <a:lnTo>
                    <a:pt x="13777" y="21116"/>
                  </a:lnTo>
                  <a:cubicBezTo>
                    <a:pt x="13810" y="21316"/>
                    <a:pt x="13977" y="21483"/>
                    <a:pt x="14211" y="21483"/>
                  </a:cubicBezTo>
                  <a:lnTo>
                    <a:pt x="18581" y="21483"/>
                  </a:lnTo>
                  <a:cubicBezTo>
                    <a:pt x="18814" y="21483"/>
                    <a:pt x="18981" y="21316"/>
                    <a:pt x="19048" y="21116"/>
                  </a:cubicBezTo>
                  <a:lnTo>
                    <a:pt x="19414" y="19148"/>
                  </a:lnTo>
                  <a:cubicBezTo>
                    <a:pt x="19448" y="18948"/>
                    <a:pt x="19615" y="18781"/>
                    <a:pt x="19815" y="18714"/>
                  </a:cubicBezTo>
                  <a:cubicBezTo>
                    <a:pt x="20615" y="18581"/>
                    <a:pt x="21383" y="18414"/>
                    <a:pt x="22150" y="18181"/>
                  </a:cubicBezTo>
                  <a:cubicBezTo>
                    <a:pt x="22255" y="18151"/>
                    <a:pt x="22360" y="18134"/>
                    <a:pt x="22465" y="18134"/>
                  </a:cubicBezTo>
                  <a:cubicBezTo>
                    <a:pt x="22593" y="18134"/>
                    <a:pt x="22722" y="18159"/>
                    <a:pt x="22850" y="18214"/>
                  </a:cubicBezTo>
                  <a:lnTo>
                    <a:pt x="25852" y="19615"/>
                  </a:lnTo>
                  <a:cubicBezTo>
                    <a:pt x="25942" y="19645"/>
                    <a:pt x="26046" y="19662"/>
                    <a:pt x="26151" y="19662"/>
                  </a:cubicBezTo>
                  <a:cubicBezTo>
                    <a:pt x="26279" y="19662"/>
                    <a:pt x="26409" y="19637"/>
                    <a:pt x="26520" y="19582"/>
                  </a:cubicBezTo>
                  <a:lnTo>
                    <a:pt x="29488" y="17880"/>
                  </a:lnTo>
                  <a:cubicBezTo>
                    <a:pt x="29555" y="17814"/>
                    <a:pt x="29588" y="17747"/>
                    <a:pt x="29622" y="17680"/>
                  </a:cubicBezTo>
                  <a:lnTo>
                    <a:pt x="29622" y="15078"/>
                  </a:lnTo>
                  <a:cubicBezTo>
                    <a:pt x="29588" y="15012"/>
                    <a:pt x="29555" y="14945"/>
                    <a:pt x="29488" y="14878"/>
                  </a:cubicBezTo>
                  <a:lnTo>
                    <a:pt x="28154" y="13911"/>
                  </a:lnTo>
                  <a:cubicBezTo>
                    <a:pt x="28221" y="13844"/>
                    <a:pt x="28354" y="13778"/>
                    <a:pt x="28488" y="13778"/>
                  </a:cubicBezTo>
                  <a:lnTo>
                    <a:pt x="32424" y="13511"/>
                  </a:lnTo>
                  <a:cubicBezTo>
                    <a:pt x="32624" y="13511"/>
                    <a:pt x="32791" y="13344"/>
                    <a:pt x="32824" y="13144"/>
                  </a:cubicBezTo>
                  <a:lnTo>
                    <a:pt x="32824" y="10042"/>
                  </a:lnTo>
                  <a:lnTo>
                    <a:pt x="32824" y="8374"/>
                  </a:lnTo>
                  <a:cubicBezTo>
                    <a:pt x="32791" y="8174"/>
                    <a:pt x="32624" y="8007"/>
                    <a:pt x="32424" y="7973"/>
                  </a:cubicBezTo>
                  <a:lnTo>
                    <a:pt x="28488" y="7740"/>
                  </a:lnTo>
                  <a:cubicBezTo>
                    <a:pt x="28354" y="7707"/>
                    <a:pt x="28254" y="7673"/>
                    <a:pt x="28154" y="7606"/>
                  </a:cubicBezTo>
                  <a:lnTo>
                    <a:pt x="29522" y="6606"/>
                  </a:lnTo>
                  <a:cubicBezTo>
                    <a:pt x="29588" y="6572"/>
                    <a:pt x="29622" y="6506"/>
                    <a:pt x="29622" y="6406"/>
                  </a:cubicBezTo>
                  <a:lnTo>
                    <a:pt x="29622" y="3837"/>
                  </a:lnTo>
                  <a:cubicBezTo>
                    <a:pt x="29622" y="3737"/>
                    <a:pt x="29555" y="3670"/>
                    <a:pt x="29488" y="3637"/>
                  </a:cubicBezTo>
                  <a:lnTo>
                    <a:pt x="26520" y="1936"/>
                  </a:lnTo>
                  <a:cubicBezTo>
                    <a:pt x="26403" y="1878"/>
                    <a:pt x="26276" y="1842"/>
                    <a:pt x="26150" y="1842"/>
                  </a:cubicBezTo>
                  <a:cubicBezTo>
                    <a:pt x="26059" y="1842"/>
                    <a:pt x="25970" y="1860"/>
                    <a:pt x="25886" y="1902"/>
                  </a:cubicBezTo>
                  <a:lnTo>
                    <a:pt x="22884" y="3303"/>
                  </a:lnTo>
                  <a:cubicBezTo>
                    <a:pt x="22739" y="3345"/>
                    <a:pt x="22595" y="3373"/>
                    <a:pt x="22451" y="3373"/>
                  </a:cubicBezTo>
                  <a:cubicBezTo>
                    <a:pt x="22361" y="3373"/>
                    <a:pt x="22272" y="3362"/>
                    <a:pt x="22183" y="3337"/>
                  </a:cubicBezTo>
                  <a:cubicBezTo>
                    <a:pt x="21416" y="3103"/>
                    <a:pt x="20649" y="2903"/>
                    <a:pt x="19848" y="2770"/>
                  </a:cubicBezTo>
                  <a:cubicBezTo>
                    <a:pt x="19648" y="2736"/>
                    <a:pt x="19481" y="2569"/>
                    <a:pt x="19414" y="2369"/>
                  </a:cubicBezTo>
                  <a:lnTo>
                    <a:pt x="19048" y="368"/>
                  </a:lnTo>
                  <a:cubicBezTo>
                    <a:pt x="19014" y="168"/>
                    <a:pt x="18847" y="34"/>
                    <a:pt x="18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2"/>
            <p:cNvSpPr/>
            <p:nvPr/>
          </p:nvSpPr>
          <p:spPr>
            <a:xfrm>
              <a:off x="1835875" y="4162675"/>
              <a:ext cx="652175" cy="439525"/>
            </a:xfrm>
            <a:custGeom>
              <a:avLst/>
              <a:gdLst/>
              <a:ahLst/>
              <a:cxnLst/>
              <a:rect l="l" t="t" r="r" b="b"/>
              <a:pathLst>
                <a:path w="26087" h="17581" extrusionOk="0">
                  <a:moveTo>
                    <a:pt x="3170" y="1"/>
                  </a:moveTo>
                  <a:lnTo>
                    <a:pt x="3170" y="2503"/>
                  </a:lnTo>
                  <a:cubicBezTo>
                    <a:pt x="3170" y="2569"/>
                    <a:pt x="3203" y="2636"/>
                    <a:pt x="3303" y="2703"/>
                  </a:cubicBezTo>
                  <a:lnTo>
                    <a:pt x="4638" y="3670"/>
                  </a:lnTo>
                  <a:cubicBezTo>
                    <a:pt x="4738" y="3603"/>
                    <a:pt x="4771" y="3537"/>
                    <a:pt x="4838" y="3470"/>
                  </a:cubicBezTo>
                  <a:cubicBezTo>
                    <a:pt x="5038" y="3070"/>
                    <a:pt x="5338" y="2669"/>
                    <a:pt x="5638" y="2336"/>
                  </a:cubicBezTo>
                  <a:lnTo>
                    <a:pt x="5672" y="2302"/>
                  </a:lnTo>
                  <a:cubicBezTo>
                    <a:pt x="5705" y="2269"/>
                    <a:pt x="5738" y="2202"/>
                    <a:pt x="5738" y="2169"/>
                  </a:cubicBezTo>
                  <a:cubicBezTo>
                    <a:pt x="5738" y="2136"/>
                    <a:pt x="5738" y="2136"/>
                    <a:pt x="5738" y="2102"/>
                  </a:cubicBezTo>
                  <a:cubicBezTo>
                    <a:pt x="5772" y="2069"/>
                    <a:pt x="5772" y="2036"/>
                    <a:pt x="5738" y="2002"/>
                  </a:cubicBezTo>
                  <a:cubicBezTo>
                    <a:pt x="5738" y="1969"/>
                    <a:pt x="5705" y="1902"/>
                    <a:pt x="5672" y="1869"/>
                  </a:cubicBezTo>
                  <a:cubicBezTo>
                    <a:pt x="5672" y="1835"/>
                    <a:pt x="5638" y="1835"/>
                    <a:pt x="5605" y="1802"/>
                  </a:cubicBezTo>
                  <a:lnTo>
                    <a:pt x="3270" y="134"/>
                  </a:lnTo>
                  <a:cubicBezTo>
                    <a:pt x="3237" y="101"/>
                    <a:pt x="3237" y="101"/>
                    <a:pt x="3203" y="67"/>
                  </a:cubicBezTo>
                  <a:cubicBezTo>
                    <a:pt x="3203" y="67"/>
                    <a:pt x="3170" y="34"/>
                    <a:pt x="3170" y="1"/>
                  </a:cubicBezTo>
                  <a:close/>
                  <a:moveTo>
                    <a:pt x="1" y="6706"/>
                  </a:moveTo>
                  <a:lnTo>
                    <a:pt x="1" y="9241"/>
                  </a:lnTo>
                  <a:cubicBezTo>
                    <a:pt x="1" y="9441"/>
                    <a:pt x="168" y="9608"/>
                    <a:pt x="368" y="9608"/>
                  </a:cubicBezTo>
                  <a:lnTo>
                    <a:pt x="4304" y="9875"/>
                  </a:lnTo>
                  <a:cubicBezTo>
                    <a:pt x="4371" y="9875"/>
                    <a:pt x="4437" y="9908"/>
                    <a:pt x="4504" y="9941"/>
                  </a:cubicBezTo>
                  <a:lnTo>
                    <a:pt x="4504" y="7339"/>
                  </a:lnTo>
                  <a:cubicBezTo>
                    <a:pt x="4437" y="7306"/>
                    <a:pt x="4371" y="7306"/>
                    <a:pt x="4304" y="7306"/>
                  </a:cubicBezTo>
                  <a:lnTo>
                    <a:pt x="368" y="7039"/>
                  </a:lnTo>
                  <a:cubicBezTo>
                    <a:pt x="168" y="7039"/>
                    <a:pt x="34" y="6872"/>
                    <a:pt x="1" y="6706"/>
                  </a:cubicBezTo>
                  <a:close/>
                  <a:moveTo>
                    <a:pt x="3170" y="11209"/>
                  </a:moveTo>
                  <a:lnTo>
                    <a:pt x="3170" y="13744"/>
                  </a:lnTo>
                  <a:cubicBezTo>
                    <a:pt x="3170" y="13844"/>
                    <a:pt x="3237" y="13911"/>
                    <a:pt x="3303" y="13944"/>
                  </a:cubicBezTo>
                  <a:lnTo>
                    <a:pt x="6272" y="15645"/>
                  </a:lnTo>
                  <a:cubicBezTo>
                    <a:pt x="6406" y="15745"/>
                    <a:pt x="6572" y="15745"/>
                    <a:pt x="6739" y="15745"/>
                  </a:cubicBezTo>
                  <a:lnTo>
                    <a:pt x="6739" y="13177"/>
                  </a:lnTo>
                  <a:cubicBezTo>
                    <a:pt x="6694" y="13186"/>
                    <a:pt x="6650" y="13190"/>
                    <a:pt x="6606" y="13190"/>
                  </a:cubicBezTo>
                  <a:cubicBezTo>
                    <a:pt x="6485" y="13190"/>
                    <a:pt x="6370" y="13159"/>
                    <a:pt x="6272" y="13110"/>
                  </a:cubicBezTo>
                  <a:lnTo>
                    <a:pt x="3303" y="11409"/>
                  </a:lnTo>
                  <a:cubicBezTo>
                    <a:pt x="3237" y="11342"/>
                    <a:pt x="3170" y="11276"/>
                    <a:pt x="3170" y="11209"/>
                  </a:cubicBezTo>
                  <a:close/>
                  <a:moveTo>
                    <a:pt x="22517" y="11642"/>
                  </a:moveTo>
                  <a:lnTo>
                    <a:pt x="22550" y="14244"/>
                  </a:lnTo>
                  <a:cubicBezTo>
                    <a:pt x="22650" y="14244"/>
                    <a:pt x="22751" y="14244"/>
                    <a:pt x="22817" y="14311"/>
                  </a:cubicBezTo>
                  <a:lnTo>
                    <a:pt x="25819" y="15679"/>
                  </a:lnTo>
                  <a:cubicBezTo>
                    <a:pt x="25919" y="15712"/>
                    <a:pt x="26020" y="15745"/>
                    <a:pt x="26086" y="15745"/>
                  </a:cubicBezTo>
                  <a:lnTo>
                    <a:pt x="26086" y="13177"/>
                  </a:lnTo>
                  <a:cubicBezTo>
                    <a:pt x="26020" y="13177"/>
                    <a:pt x="25919" y="13177"/>
                    <a:pt x="25819" y="13110"/>
                  </a:cubicBezTo>
                  <a:lnTo>
                    <a:pt x="22817" y="11743"/>
                  </a:lnTo>
                  <a:cubicBezTo>
                    <a:pt x="22717" y="11676"/>
                    <a:pt x="22617" y="11676"/>
                    <a:pt x="22517" y="11642"/>
                  </a:cubicBezTo>
                  <a:close/>
                  <a:moveTo>
                    <a:pt x="13811" y="14811"/>
                  </a:moveTo>
                  <a:lnTo>
                    <a:pt x="13811" y="17347"/>
                  </a:lnTo>
                  <a:cubicBezTo>
                    <a:pt x="13911" y="17480"/>
                    <a:pt x="14044" y="17580"/>
                    <a:pt x="14211" y="17580"/>
                  </a:cubicBezTo>
                  <a:lnTo>
                    <a:pt x="18548" y="17580"/>
                  </a:lnTo>
                  <a:cubicBezTo>
                    <a:pt x="18648" y="17580"/>
                    <a:pt x="18748" y="17547"/>
                    <a:pt x="18814" y="17480"/>
                  </a:cubicBezTo>
                  <a:lnTo>
                    <a:pt x="18814" y="14911"/>
                  </a:lnTo>
                  <a:cubicBezTo>
                    <a:pt x="18748" y="14978"/>
                    <a:pt x="18648" y="15012"/>
                    <a:pt x="18548" y="15012"/>
                  </a:cubicBezTo>
                  <a:lnTo>
                    <a:pt x="14211" y="15012"/>
                  </a:lnTo>
                  <a:cubicBezTo>
                    <a:pt x="14044" y="15012"/>
                    <a:pt x="13911" y="14945"/>
                    <a:pt x="13811" y="148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2"/>
            <p:cNvSpPr/>
            <p:nvPr/>
          </p:nvSpPr>
          <p:spPr>
            <a:xfrm>
              <a:off x="1835875" y="4064275"/>
              <a:ext cx="818125" cy="473700"/>
            </a:xfrm>
            <a:custGeom>
              <a:avLst/>
              <a:gdLst/>
              <a:ahLst/>
              <a:cxnLst/>
              <a:rect l="l" t="t" r="r" b="b"/>
              <a:pathLst>
                <a:path w="32725" h="18948" extrusionOk="0">
                  <a:moveTo>
                    <a:pt x="16379" y="5405"/>
                  </a:moveTo>
                  <a:cubicBezTo>
                    <a:pt x="18189" y="5405"/>
                    <a:pt x="19999" y="5805"/>
                    <a:pt x="21383" y="6605"/>
                  </a:cubicBezTo>
                  <a:cubicBezTo>
                    <a:pt x="24152" y="8207"/>
                    <a:pt x="24152" y="10775"/>
                    <a:pt x="21383" y="12376"/>
                  </a:cubicBezTo>
                  <a:cubicBezTo>
                    <a:pt x="20006" y="13189"/>
                    <a:pt x="18208" y="13590"/>
                    <a:pt x="16407" y="13590"/>
                  </a:cubicBezTo>
                  <a:cubicBezTo>
                    <a:pt x="14588" y="13590"/>
                    <a:pt x="12767" y="13181"/>
                    <a:pt x="11376" y="12376"/>
                  </a:cubicBezTo>
                  <a:cubicBezTo>
                    <a:pt x="8607" y="10775"/>
                    <a:pt x="8607" y="8207"/>
                    <a:pt x="11376" y="6605"/>
                  </a:cubicBezTo>
                  <a:cubicBezTo>
                    <a:pt x="12760" y="5805"/>
                    <a:pt x="14570" y="5405"/>
                    <a:pt x="16379" y="5405"/>
                  </a:cubicBezTo>
                  <a:close/>
                  <a:moveTo>
                    <a:pt x="14211" y="1"/>
                  </a:moveTo>
                  <a:cubicBezTo>
                    <a:pt x="13978" y="34"/>
                    <a:pt x="13811" y="167"/>
                    <a:pt x="13777" y="368"/>
                  </a:cubicBezTo>
                  <a:lnTo>
                    <a:pt x="13411" y="2336"/>
                  </a:lnTo>
                  <a:cubicBezTo>
                    <a:pt x="13344" y="2569"/>
                    <a:pt x="13177" y="2703"/>
                    <a:pt x="12977" y="2769"/>
                  </a:cubicBezTo>
                  <a:cubicBezTo>
                    <a:pt x="12210" y="2903"/>
                    <a:pt x="11409" y="3069"/>
                    <a:pt x="10642" y="3303"/>
                  </a:cubicBezTo>
                  <a:cubicBezTo>
                    <a:pt x="10537" y="3333"/>
                    <a:pt x="10432" y="3349"/>
                    <a:pt x="10330" y="3349"/>
                  </a:cubicBezTo>
                  <a:cubicBezTo>
                    <a:pt x="10205" y="3349"/>
                    <a:pt x="10085" y="3325"/>
                    <a:pt x="9975" y="3270"/>
                  </a:cubicBezTo>
                  <a:lnTo>
                    <a:pt x="6939" y="1902"/>
                  </a:lnTo>
                  <a:cubicBezTo>
                    <a:pt x="6834" y="1872"/>
                    <a:pt x="6729" y="1855"/>
                    <a:pt x="6627" y="1855"/>
                  </a:cubicBezTo>
                  <a:cubicBezTo>
                    <a:pt x="6503" y="1855"/>
                    <a:pt x="6382" y="1880"/>
                    <a:pt x="6272" y="1935"/>
                  </a:cubicBezTo>
                  <a:lnTo>
                    <a:pt x="3303" y="3670"/>
                  </a:lnTo>
                  <a:cubicBezTo>
                    <a:pt x="3103" y="3737"/>
                    <a:pt x="3103" y="4003"/>
                    <a:pt x="3303" y="4070"/>
                  </a:cubicBezTo>
                  <a:lnTo>
                    <a:pt x="5638" y="5771"/>
                  </a:lnTo>
                  <a:cubicBezTo>
                    <a:pt x="5805" y="5872"/>
                    <a:pt x="5838" y="6105"/>
                    <a:pt x="5705" y="6238"/>
                  </a:cubicBezTo>
                  <a:cubicBezTo>
                    <a:pt x="5371" y="6605"/>
                    <a:pt x="5071" y="6972"/>
                    <a:pt x="4871" y="7406"/>
                  </a:cubicBezTo>
                  <a:cubicBezTo>
                    <a:pt x="4738" y="7606"/>
                    <a:pt x="4538" y="7740"/>
                    <a:pt x="4337" y="7773"/>
                  </a:cubicBezTo>
                  <a:lnTo>
                    <a:pt x="368" y="8006"/>
                  </a:lnTo>
                  <a:cubicBezTo>
                    <a:pt x="168" y="8040"/>
                    <a:pt x="1" y="8207"/>
                    <a:pt x="1" y="8407"/>
                  </a:cubicBezTo>
                  <a:lnTo>
                    <a:pt x="1" y="10608"/>
                  </a:lnTo>
                  <a:cubicBezTo>
                    <a:pt x="1" y="10808"/>
                    <a:pt x="168" y="10975"/>
                    <a:pt x="368" y="11009"/>
                  </a:cubicBezTo>
                  <a:lnTo>
                    <a:pt x="4337" y="11242"/>
                  </a:lnTo>
                  <a:cubicBezTo>
                    <a:pt x="4538" y="11275"/>
                    <a:pt x="4738" y="11409"/>
                    <a:pt x="4871" y="11609"/>
                  </a:cubicBezTo>
                  <a:cubicBezTo>
                    <a:pt x="5071" y="12009"/>
                    <a:pt x="5371" y="12410"/>
                    <a:pt x="5672" y="12743"/>
                  </a:cubicBezTo>
                  <a:cubicBezTo>
                    <a:pt x="5805" y="12877"/>
                    <a:pt x="5805" y="13110"/>
                    <a:pt x="5638" y="13243"/>
                  </a:cubicBezTo>
                  <a:lnTo>
                    <a:pt x="3270" y="14911"/>
                  </a:lnTo>
                  <a:cubicBezTo>
                    <a:pt x="3070" y="14978"/>
                    <a:pt x="3070" y="15278"/>
                    <a:pt x="3270" y="15345"/>
                  </a:cubicBezTo>
                  <a:lnTo>
                    <a:pt x="6239" y="17046"/>
                  </a:lnTo>
                  <a:cubicBezTo>
                    <a:pt x="6349" y="17101"/>
                    <a:pt x="6469" y="17126"/>
                    <a:pt x="6594" y="17126"/>
                  </a:cubicBezTo>
                  <a:cubicBezTo>
                    <a:pt x="6696" y="17126"/>
                    <a:pt x="6801" y="17110"/>
                    <a:pt x="6906" y="17080"/>
                  </a:cubicBezTo>
                  <a:lnTo>
                    <a:pt x="9941" y="15679"/>
                  </a:lnTo>
                  <a:cubicBezTo>
                    <a:pt x="10071" y="15614"/>
                    <a:pt x="10214" y="15577"/>
                    <a:pt x="10362" y="15577"/>
                  </a:cubicBezTo>
                  <a:cubicBezTo>
                    <a:pt x="10443" y="15577"/>
                    <a:pt x="10526" y="15588"/>
                    <a:pt x="10609" y="15612"/>
                  </a:cubicBezTo>
                  <a:cubicBezTo>
                    <a:pt x="11376" y="15845"/>
                    <a:pt x="12143" y="16045"/>
                    <a:pt x="12944" y="16179"/>
                  </a:cubicBezTo>
                  <a:cubicBezTo>
                    <a:pt x="13144" y="16212"/>
                    <a:pt x="13310" y="16379"/>
                    <a:pt x="13377" y="16579"/>
                  </a:cubicBezTo>
                  <a:lnTo>
                    <a:pt x="13744" y="18581"/>
                  </a:lnTo>
                  <a:cubicBezTo>
                    <a:pt x="13777" y="18781"/>
                    <a:pt x="13944" y="18914"/>
                    <a:pt x="14144" y="18948"/>
                  </a:cubicBezTo>
                  <a:lnTo>
                    <a:pt x="18548" y="18948"/>
                  </a:lnTo>
                  <a:cubicBezTo>
                    <a:pt x="18748" y="18914"/>
                    <a:pt x="18914" y="18781"/>
                    <a:pt x="18981" y="18581"/>
                  </a:cubicBezTo>
                  <a:lnTo>
                    <a:pt x="19348" y="16579"/>
                  </a:lnTo>
                  <a:cubicBezTo>
                    <a:pt x="19415" y="16379"/>
                    <a:pt x="19548" y="16212"/>
                    <a:pt x="19782" y="16179"/>
                  </a:cubicBezTo>
                  <a:cubicBezTo>
                    <a:pt x="20549" y="16045"/>
                    <a:pt x="21350" y="15845"/>
                    <a:pt x="22117" y="15612"/>
                  </a:cubicBezTo>
                  <a:cubicBezTo>
                    <a:pt x="22188" y="15588"/>
                    <a:pt x="22267" y="15577"/>
                    <a:pt x="22349" y="15577"/>
                  </a:cubicBezTo>
                  <a:cubicBezTo>
                    <a:pt x="22498" y="15577"/>
                    <a:pt x="22655" y="15614"/>
                    <a:pt x="22784" y="15679"/>
                  </a:cubicBezTo>
                  <a:lnTo>
                    <a:pt x="25786" y="17046"/>
                  </a:lnTo>
                  <a:cubicBezTo>
                    <a:pt x="25884" y="17088"/>
                    <a:pt x="25982" y="17107"/>
                    <a:pt x="26077" y="17107"/>
                  </a:cubicBezTo>
                  <a:cubicBezTo>
                    <a:pt x="26209" y="17107"/>
                    <a:pt x="26337" y="17071"/>
                    <a:pt x="26453" y="17013"/>
                  </a:cubicBezTo>
                  <a:lnTo>
                    <a:pt x="29455" y="15345"/>
                  </a:lnTo>
                  <a:cubicBezTo>
                    <a:pt x="29622" y="15245"/>
                    <a:pt x="29622" y="14978"/>
                    <a:pt x="29455" y="14911"/>
                  </a:cubicBezTo>
                  <a:lnTo>
                    <a:pt x="27087" y="13210"/>
                  </a:lnTo>
                  <a:cubicBezTo>
                    <a:pt x="26920" y="13110"/>
                    <a:pt x="26887" y="12877"/>
                    <a:pt x="27054" y="12743"/>
                  </a:cubicBezTo>
                  <a:cubicBezTo>
                    <a:pt x="27354" y="12376"/>
                    <a:pt x="27654" y="12009"/>
                    <a:pt x="27888" y="11576"/>
                  </a:cubicBezTo>
                  <a:cubicBezTo>
                    <a:pt x="27988" y="11375"/>
                    <a:pt x="28188" y="11242"/>
                    <a:pt x="28421" y="11209"/>
                  </a:cubicBezTo>
                  <a:lnTo>
                    <a:pt x="32357" y="10975"/>
                  </a:lnTo>
                  <a:cubicBezTo>
                    <a:pt x="32558" y="10942"/>
                    <a:pt x="32724" y="10775"/>
                    <a:pt x="32724" y="10575"/>
                  </a:cubicBezTo>
                  <a:lnTo>
                    <a:pt x="32724" y="8373"/>
                  </a:lnTo>
                  <a:cubicBezTo>
                    <a:pt x="32724" y="8173"/>
                    <a:pt x="32558" y="8006"/>
                    <a:pt x="32357" y="7973"/>
                  </a:cubicBezTo>
                  <a:lnTo>
                    <a:pt x="28421" y="7740"/>
                  </a:lnTo>
                  <a:cubicBezTo>
                    <a:pt x="28188" y="7706"/>
                    <a:pt x="27988" y="7573"/>
                    <a:pt x="27888" y="7373"/>
                  </a:cubicBezTo>
                  <a:cubicBezTo>
                    <a:pt x="27654" y="6972"/>
                    <a:pt x="27354" y="6572"/>
                    <a:pt x="27054" y="6205"/>
                  </a:cubicBezTo>
                  <a:cubicBezTo>
                    <a:pt x="26887" y="6072"/>
                    <a:pt x="26920" y="5838"/>
                    <a:pt x="27087" y="5738"/>
                  </a:cubicBezTo>
                  <a:lnTo>
                    <a:pt x="29455" y="4037"/>
                  </a:lnTo>
                  <a:cubicBezTo>
                    <a:pt x="29622" y="3970"/>
                    <a:pt x="29622" y="3703"/>
                    <a:pt x="29455" y="3637"/>
                  </a:cubicBezTo>
                  <a:lnTo>
                    <a:pt x="26487" y="1902"/>
                  </a:lnTo>
                  <a:cubicBezTo>
                    <a:pt x="26376" y="1847"/>
                    <a:pt x="26246" y="1822"/>
                    <a:pt x="26118" y="1822"/>
                  </a:cubicBezTo>
                  <a:cubicBezTo>
                    <a:pt x="26013" y="1822"/>
                    <a:pt x="25909" y="1839"/>
                    <a:pt x="25819" y="1869"/>
                  </a:cubicBezTo>
                  <a:lnTo>
                    <a:pt x="22817" y="3270"/>
                  </a:lnTo>
                  <a:cubicBezTo>
                    <a:pt x="22689" y="3325"/>
                    <a:pt x="22560" y="3349"/>
                    <a:pt x="22432" y="3349"/>
                  </a:cubicBezTo>
                  <a:cubicBezTo>
                    <a:pt x="22327" y="3349"/>
                    <a:pt x="22222" y="3333"/>
                    <a:pt x="22117" y="3303"/>
                  </a:cubicBezTo>
                  <a:cubicBezTo>
                    <a:pt x="21350" y="3069"/>
                    <a:pt x="20582" y="2903"/>
                    <a:pt x="19782" y="2769"/>
                  </a:cubicBezTo>
                  <a:cubicBezTo>
                    <a:pt x="19582" y="2703"/>
                    <a:pt x="19415" y="2569"/>
                    <a:pt x="19381" y="2336"/>
                  </a:cubicBezTo>
                  <a:lnTo>
                    <a:pt x="19015" y="368"/>
                  </a:lnTo>
                  <a:cubicBezTo>
                    <a:pt x="18948" y="167"/>
                    <a:pt x="18781" y="34"/>
                    <a:pt x="18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2"/>
            <p:cNvSpPr/>
            <p:nvPr/>
          </p:nvSpPr>
          <p:spPr>
            <a:xfrm>
              <a:off x="1831725" y="4060950"/>
              <a:ext cx="827275" cy="481200"/>
            </a:xfrm>
            <a:custGeom>
              <a:avLst/>
              <a:gdLst/>
              <a:ahLst/>
              <a:cxnLst/>
              <a:rect l="l" t="t" r="r" b="b"/>
              <a:pathLst>
                <a:path w="33091" h="19248" extrusionOk="0">
                  <a:moveTo>
                    <a:pt x="16742" y="5669"/>
                  </a:moveTo>
                  <a:cubicBezTo>
                    <a:pt x="18377" y="5669"/>
                    <a:pt x="20007" y="6070"/>
                    <a:pt x="21482" y="6872"/>
                  </a:cubicBezTo>
                  <a:cubicBezTo>
                    <a:pt x="22750" y="7606"/>
                    <a:pt x="23484" y="8573"/>
                    <a:pt x="23484" y="9607"/>
                  </a:cubicBezTo>
                  <a:cubicBezTo>
                    <a:pt x="23484" y="10675"/>
                    <a:pt x="22750" y="11642"/>
                    <a:pt x="21482" y="12376"/>
                  </a:cubicBezTo>
                  <a:cubicBezTo>
                    <a:pt x="20115" y="13176"/>
                    <a:pt x="18330" y="13577"/>
                    <a:pt x="16545" y="13577"/>
                  </a:cubicBezTo>
                  <a:cubicBezTo>
                    <a:pt x="14761" y="13577"/>
                    <a:pt x="12976" y="13176"/>
                    <a:pt x="11608" y="12376"/>
                  </a:cubicBezTo>
                  <a:cubicBezTo>
                    <a:pt x="10308" y="11642"/>
                    <a:pt x="9607" y="10675"/>
                    <a:pt x="9607" y="9640"/>
                  </a:cubicBezTo>
                  <a:cubicBezTo>
                    <a:pt x="9607" y="8573"/>
                    <a:pt x="10308" y="7606"/>
                    <a:pt x="11608" y="6872"/>
                  </a:cubicBezTo>
                  <a:cubicBezTo>
                    <a:pt x="13052" y="6070"/>
                    <a:pt x="14680" y="5669"/>
                    <a:pt x="16345" y="5669"/>
                  </a:cubicBezTo>
                  <a:cubicBezTo>
                    <a:pt x="16412" y="5669"/>
                    <a:pt x="16479" y="5670"/>
                    <a:pt x="16545" y="5671"/>
                  </a:cubicBezTo>
                  <a:cubicBezTo>
                    <a:pt x="16611" y="5670"/>
                    <a:pt x="16676" y="5669"/>
                    <a:pt x="16742" y="5669"/>
                  </a:cubicBezTo>
                  <a:close/>
                  <a:moveTo>
                    <a:pt x="16545" y="5404"/>
                  </a:moveTo>
                  <a:cubicBezTo>
                    <a:pt x="14711" y="5404"/>
                    <a:pt x="12876" y="5804"/>
                    <a:pt x="11475" y="6605"/>
                  </a:cubicBezTo>
                  <a:cubicBezTo>
                    <a:pt x="10074" y="7406"/>
                    <a:pt x="9307" y="8473"/>
                    <a:pt x="9307" y="9640"/>
                  </a:cubicBezTo>
                  <a:cubicBezTo>
                    <a:pt x="9307" y="10775"/>
                    <a:pt x="10074" y="11842"/>
                    <a:pt x="11475" y="12643"/>
                  </a:cubicBezTo>
                  <a:cubicBezTo>
                    <a:pt x="12950" y="13444"/>
                    <a:pt x="14642" y="13845"/>
                    <a:pt x="16341" y="13845"/>
                  </a:cubicBezTo>
                  <a:cubicBezTo>
                    <a:pt x="16409" y="13845"/>
                    <a:pt x="16477" y="13845"/>
                    <a:pt x="16545" y="13843"/>
                  </a:cubicBezTo>
                  <a:cubicBezTo>
                    <a:pt x="16613" y="13845"/>
                    <a:pt x="16681" y="13845"/>
                    <a:pt x="16749" y="13845"/>
                  </a:cubicBezTo>
                  <a:cubicBezTo>
                    <a:pt x="18446" y="13845"/>
                    <a:pt x="20108" y="13444"/>
                    <a:pt x="21616" y="12643"/>
                  </a:cubicBezTo>
                  <a:cubicBezTo>
                    <a:pt x="23017" y="11842"/>
                    <a:pt x="23784" y="10775"/>
                    <a:pt x="23784" y="9640"/>
                  </a:cubicBezTo>
                  <a:cubicBezTo>
                    <a:pt x="23784" y="8473"/>
                    <a:pt x="23017" y="7406"/>
                    <a:pt x="21616" y="6605"/>
                  </a:cubicBezTo>
                  <a:cubicBezTo>
                    <a:pt x="20215" y="5804"/>
                    <a:pt x="18380" y="5404"/>
                    <a:pt x="16545" y="5404"/>
                  </a:cubicBezTo>
                  <a:close/>
                  <a:moveTo>
                    <a:pt x="18714" y="367"/>
                  </a:moveTo>
                  <a:cubicBezTo>
                    <a:pt x="18880" y="367"/>
                    <a:pt x="18980" y="467"/>
                    <a:pt x="19014" y="634"/>
                  </a:cubicBezTo>
                  <a:lnTo>
                    <a:pt x="19381" y="2602"/>
                  </a:lnTo>
                  <a:cubicBezTo>
                    <a:pt x="19447" y="2869"/>
                    <a:pt x="19681" y="3069"/>
                    <a:pt x="19948" y="3136"/>
                  </a:cubicBezTo>
                  <a:cubicBezTo>
                    <a:pt x="20715" y="3269"/>
                    <a:pt x="21516" y="3469"/>
                    <a:pt x="22249" y="3703"/>
                  </a:cubicBezTo>
                  <a:cubicBezTo>
                    <a:pt x="22344" y="3726"/>
                    <a:pt x="22438" y="3738"/>
                    <a:pt x="22533" y="3738"/>
                  </a:cubicBezTo>
                  <a:cubicBezTo>
                    <a:pt x="22705" y="3738"/>
                    <a:pt x="22878" y="3701"/>
                    <a:pt x="23050" y="3636"/>
                  </a:cubicBezTo>
                  <a:lnTo>
                    <a:pt x="26052" y="2235"/>
                  </a:lnTo>
                  <a:cubicBezTo>
                    <a:pt x="26135" y="2202"/>
                    <a:pt x="26227" y="2185"/>
                    <a:pt x="26319" y="2185"/>
                  </a:cubicBezTo>
                  <a:cubicBezTo>
                    <a:pt x="26411" y="2185"/>
                    <a:pt x="26502" y="2202"/>
                    <a:pt x="26586" y="2235"/>
                  </a:cubicBezTo>
                  <a:lnTo>
                    <a:pt x="29555" y="3970"/>
                  </a:lnTo>
                  <a:cubicBezTo>
                    <a:pt x="29588" y="3970"/>
                    <a:pt x="29621" y="4003"/>
                    <a:pt x="29621" y="4036"/>
                  </a:cubicBezTo>
                  <a:cubicBezTo>
                    <a:pt x="29588" y="4070"/>
                    <a:pt x="29588" y="4103"/>
                    <a:pt x="29555" y="4103"/>
                  </a:cubicBezTo>
                  <a:lnTo>
                    <a:pt x="27186" y="5804"/>
                  </a:lnTo>
                  <a:cubicBezTo>
                    <a:pt x="27086" y="5904"/>
                    <a:pt x="27019" y="6005"/>
                    <a:pt x="27019" y="6138"/>
                  </a:cubicBezTo>
                  <a:cubicBezTo>
                    <a:pt x="26986" y="6271"/>
                    <a:pt x="27053" y="6405"/>
                    <a:pt x="27153" y="6505"/>
                  </a:cubicBezTo>
                  <a:cubicBezTo>
                    <a:pt x="27453" y="6838"/>
                    <a:pt x="27753" y="7239"/>
                    <a:pt x="27987" y="7639"/>
                  </a:cubicBezTo>
                  <a:cubicBezTo>
                    <a:pt x="28120" y="7873"/>
                    <a:pt x="28354" y="8039"/>
                    <a:pt x="28621" y="8073"/>
                  </a:cubicBezTo>
                  <a:lnTo>
                    <a:pt x="32590" y="8306"/>
                  </a:lnTo>
                  <a:cubicBezTo>
                    <a:pt x="32690" y="8306"/>
                    <a:pt x="32790" y="8440"/>
                    <a:pt x="32824" y="8540"/>
                  </a:cubicBezTo>
                  <a:lnTo>
                    <a:pt x="32824" y="10775"/>
                  </a:lnTo>
                  <a:cubicBezTo>
                    <a:pt x="32790" y="10908"/>
                    <a:pt x="32690" y="11008"/>
                    <a:pt x="32590" y="11008"/>
                  </a:cubicBezTo>
                  <a:lnTo>
                    <a:pt x="28621" y="11242"/>
                  </a:lnTo>
                  <a:cubicBezTo>
                    <a:pt x="28354" y="11275"/>
                    <a:pt x="28120" y="11442"/>
                    <a:pt x="27987" y="11675"/>
                  </a:cubicBezTo>
                  <a:cubicBezTo>
                    <a:pt x="27753" y="12076"/>
                    <a:pt x="27453" y="12476"/>
                    <a:pt x="27153" y="12809"/>
                  </a:cubicBezTo>
                  <a:cubicBezTo>
                    <a:pt x="26919" y="13010"/>
                    <a:pt x="26953" y="13343"/>
                    <a:pt x="27220" y="13510"/>
                  </a:cubicBezTo>
                  <a:lnTo>
                    <a:pt x="29555" y="15178"/>
                  </a:lnTo>
                  <a:cubicBezTo>
                    <a:pt x="29588" y="15211"/>
                    <a:pt x="29621" y="15244"/>
                    <a:pt x="29621" y="15278"/>
                  </a:cubicBezTo>
                  <a:cubicBezTo>
                    <a:pt x="29621" y="15278"/>
                    <a:pt x="29588" y="15311"/>
                    <a:pt x="29555" y="15345"/>
                  </a:cubicBezTo>
                  <a:lnTo>
                    <a:pt x="26586" y="17046"/>
                  </a:lnTo>
                  <a:cubicBezTo>
                    <a:pt x="26483" y="17087"/>
                    <a:pt x="26367" y="17115"/>
                    <a:pt x="26254" y="17115"/>
                  </a:cubicBezTo>
                  <a:cubicBezTo>
                    <a:pt x="26184" y="17115"/>
                    <a:pt x="26116" y="17105"/>
                    <a:pt x="26052" y="17079"/>
                  </a:cubicBezTo>
                  <a:lnTo>
                    <a:pt x="23050" y="15678"/>
                  </a:lnTo>
                  <a:cubicBezTo>
                    <a:pt x="22895" y="15620"/>
                    <a:pt x="22740" y="15584"/>
                    <a:pt x="22585" y="15584"/>
                  </a:cubicBezTo>
                  <a:cubicBezTo>
                    <a:pt x="22473" y="15584"/>
                    <a:pt x="22361" y="15603"/>
                    <a:pt x="22249" y="15645"/>
                  </a:cubicBezTo>
                  <a:cubicBezTo>
                    <a:pt x="21516" y="15878"/>
                    <a:pt x="20715" y="16045"/>
                    <a:pt x="19948" y="16178"/>
                  </a:cubicBezTo>
                  <a:cubicBezTo>
                    <a:pt x="19681" y="16245"/>
                    <a:pt x="19447" y="16445"/>
                    <a:pt x="19381" y="16712"/>
                  </a:cubicBezTo>
                  <a:lnTo>
                    <a:pt x="19014" y="18714"/>
                  </a:lnTo>
                  <a:cubicBezTo>
                    <a:pt x="18980" y="18847"/>
                    <a:pt x="18847" y="18947"/>
                    <a:pt x="18714" y="18947"/>
                  </a:cubicBezTo>
                  <a:lnTo>
                    <a:pt x="14377" y="18947"/>
                  </a:lnTo>
                  <a:cubicBezTo>
                    <a:pt x="14210" y="18947"/>
                    <a:pt x="14110" y="18847"/>
                    <a:pt x="14077" y="18714"/>
                  </a:cubicBezTo>
                  <a:lnTo>
                    <a:pt x="13677" y="16712"/>
                  </a:lnTo>
                  <a:cubicBezTo>
                    <a:pt x="13610" y="16445"/>
                    <a:pt x="13410" y="16245"/>
                    <a:pt x="13143" y="16178"/>
                  </a:cubicBezTo>
                  <a:cubicBezTo>
                    <a:pt x="12342" y="16045"/>
                    <a:pt x="11575" y="15878"/>
                    <a:pt x="10841" y="15645"/>
                  </a:cubicBezTo>
                  <a:cubicBezTo>
                    <a:pt x="10708" y="15611"/>
                    <a:pt x="10608" y="15578"/>
                    <a:pt x="10508" y="15578"/>
                  </a:cubicBezTo>
                  <a:cubicBezTo>
                    <a:pt x="10341" y="15578"/>
                    <a:pt x="10174" y="15611"/>
                    <a:pt x="10041" y="15678"/>
                  </a:cubicBezTo>
                  <a:lnTo>
                    <a:pt x="7039" y="17079"/>
                  </a:lnTo>
                  <a:cubicBezTo>
                    <a:pt x="6975" y="17105"/>
                    <a:pt x="6906" y="17115"/>
                    <a:pt x="6837" y="17115"/>
                  </a:cubicBezTo>
                  <a:cubicBezTo>
                    <a:pt x="6724" y="17115"/>
                    <a:pt x="6608" y="17087"/>
                    <a:pt x="6505" y="17046"/>
                  </a:cubicBezTo>
                  <a:lnTo>
                    <a:pt x="3569" y="15278"/>
                  </a:lnTo>
                  <a:cubicBezTo>
                    <a:pt x="3503" y="15244"/>
                    <a:pt x="3503" y="15211"/>
                    <a:pt x="3503" y="15178"/>
                  </a:cubicBezTo>
                  <a:cubicBezTo>
                    <a:pt x="3503" y="15178"/>
                    <a:pt x="3503" y="15144"/>
                    <a:pt x="3536" y="15111"/>
                  </a:cubicBezTo>
                  <a:lnTo>
                    <a:pt x="5904" y="13443"/>
                  </a:lnTo>
                  <a:cubicBezTo>
                    <a:pt x="6004" y="13376"/>
                    <a:pt x="6071" y="13243"/>
                    <a:pt x="6105" y="13110"/>
                  </a:cubicBezTo>
                  <a:cubicBezTo>
                    <a:pt x="6105" y="12976"/>
                    <a:pt x="6071" y="12843"/>
                    <a:pt x="5971" y="12743"/>
                  </a:cubicBezTo>
                  <a:cubicBezTo>
                    <a:pt x="5638" y="12409"/>
                    <a:pt x="5371" y="12009"/>
                    <a:pt x="5137" y="11609"/>
                  </a:cubicBezTo>
                  <a:cubicBezTo>
                    <a:pt x="5004" y="11375"/>
                    <a:pt x="4737" y="11208"/>
                    <a:pt x="4470" y="11175"/>
                  </a:cubicBezTo>
                  <a:lnTo>
                    <a:pt x="534" y="10941"/>
                  </a:lnTo>
                  <a:cubicBezTo>
                    <a:pt x="400" y="10941"/>
                    <a:pt x="300" y="10808"/>
                    <a:pt x="300" y="10708"/>
                  </a:cubicBezTo>
                  <a:lnTo>
                    <a:pt x="300" y="8473"/>
                  </a:lnTo>
                  <a:cubicBezTo>
                    <a:pt x="300" y="8340"/>
                    <a:pt x="400" y="8239"/>
                    <a:pt x="534" y="8239"/>
                  </a:cubicBezTo>
                  <a:lnTo>
                    <a:pt x="4470" y="8006"/>
                  </a:lnTo>
                  <a:cubicBezTo>
                    <a:pt x="4737" y="7973"/>
                    <a:pt x="5004" y="7806"/>
                    <a:pt x="5137" y="7572"/>
                  </a:cubicBezTo>
                  <a:cubicBezTo>
                    <a:pt x="5371" y="7172"/>
                    <a:pt x="5638" y="6772"/>
                    <a:pt x="5971" y="6438"/>
                  </a:cubicBezTo>
                  <a:cubicBezTo>
                    <a:pt x="6071" y="6338"/>
                    <a:pt x="6105" y="6205"/>
                    <a:pt x="6105" y="6071"/>
                  </a:cubicBezTo>
                  <a:cubicBezTo>
                    <a:pt x="6071" y="5938"/>
                    <a:pt x="6004" y="5804"/>
                    <a:pt x="5904" y="5738"/>
                  </a:cubicBezTo>
                  <a:lnTo>
                    <a:pt x="3536" y="4036"/>
                  </a:lnTo>
                  <a:cubicBezTo>
                    <a:pt x="3503" y="4036"/>
                    <a:pt x="3503" y="4003"/>
                    <a:pt x="3503" y="3970"/>
                  </a:cubicBezTo>
                  <a:cubicBezTo>
                    <a:pt x="3503" y="3936"/>
                    <a:pt x="3503" y="3903"/>
                    <a:pt x="3569" y="3903"/>
                  </a:cubicBezTo>
                  <a:lnTo>
                    <a:pt x="6538" y="2168"/>
                  </a:lnTo>
                  <a:cubicBezTo>
                    <a:pt x="6605" y="2135"/>
                    <a:pt x="6688" y="2118"/>
                    <a:pt x="6776" y="2118"/>
                  </a:cubicBezTo>
                  <a:cubicBezTo>
                    <a:pt x="6863" y="2118"/>
                    <a:pt x="6955" y="2135"/>
                    <a:pt x="7039" y="2168"/>
                  </a:cubicBezTo>
                  <a:lnTo>
                    <a:pt x="10041" y="3569"/>
                  </a:lnTo>
                  <a:cubicBezTo>
                    <a:pt x="10213" y="3634"/>
                    <a:pt x="10385" y="3671"/>
                    <a:pt x="10558" y="3671"/>
                  </a:cubicBezTo>
                  <a:cubicBezTo>
                    <a:pt x="10652" y="3671"/>
                    <a:pt x="10747" y="3660"/>
                    <a:pt x="10841" y="3636"/>
                  </a:cubicBezTo>
                  <a:cubicBezTo>
                    <a:pt x="11608" y="3403"/>
                    <a:pt x="12376" y="3236"/>
                    <a:pt x="13143" y="3136"/>
                  </a:cubicBezTo>
                  <a:cubicBezTo>
                    <a:pt x="13410" y="3069"/>
                    <a:pt x="13610" y="2869"/>
                    <a:pt x="13677" y="2602"/>
                  </a:cubicBezTo>
                  <a:lnTo>
                    <a:pt x="14077" y="634"/>
                  </a:lnTo>
                  <a:cubicBezTo>
                    <a:pt x="14110" y="467"/>
                    <a:pt x="14210" y="367"/>
                    <a:pt x="14377" y="367"/>
                  </a:cubicBezTo>
                  <a:close/>
                  <a:moveTo>
                    <a:pt x="14344" y="0"/>
                  </a:moveTo>
                  <a:cubicBezTo>
                    <a:pt x="14077" y="34"/>
                    <a:pt x="13843" y="234"/>
                    <a:pt x="13777" y="501"/>
                  </a:cubicBezTo>
                  <a:lnTo>
                    <a:pt x="13410" y="2469"/>
                  </a:lnTo>
                  <a:cubicBezTo>
                    <a:pt x="13376" y="2635"/>
                    <a:pt x="13243" y="2735"/>
                    <a:pt x="13076" y="2769"/>
                  </a:cubicBezTo>
                  <a:cubicBezTo>
                    <a:pt x="12276" y="2902"/>
                    <a:pt x="11508" y="3102"/>
                    <a:pt x="10741" y="3336"/>
                  </a:cubicBezTo>
                  <a:cubicBezTo>
                    <a:pt x="10665" y="3361"/>
                    <a:pt x="10588" y="3372"/>
                    <a:pt x="10512" y="3372"/>
                  </a:cubicBezTo>
                  <a:cubicBezTo>
                    <a:pt x="10388" y="3372"/>
                    <a:pt x="10264" y="3344"/>
                    <a:pt x="10141" y="3303"/>
                  </a:cubicBezTo>
                  <a:lnTo>
                    <a:pt x="7139" y="1902"/>
                  </a:lnTo>
                  <a:cubicBezTo>
                    <a:pt x="7027" y="1860"/>
                    <a:pt x="6915" y="1841"/>
                    <a:pt x="6806" y="1841"/>
                  </a:cubicBezTo>
                  <a:cubicBezTo>
                    <a:pt x="6654" y="1841"/>
                    <a:pt x="6507" y="1877"/>
                    <a:pt x="6371" y="1935"/>
                  </a:cubicBezTo>
                  <a:lnTo>
                    <a:pt x="3403" y="3669"/>
                  </a:lnTo>
                  <a:cubicBezTo>
                    <a:pt x="3136" y="3770"/>
                    <a:pt x="3102" y="4170"/>
                    <a:pt x="3369" y="4303"/>
                  </a:cubicBezTo>
                  <a:lnTo>
                    <a:pt x="5704" y="6005"/>
                  </a:lnTo>
                  <a:cubicBezTo>
                    <a:pt x="5738" y="6038"/>
                    <a:pt x="5771" y="6071"/>
                    <a:pt x="5771" y="6105"/>
                  </a:cubicBezTo>
                  <a:cubicBezTo>
                    <a:pt x="5771" y="6171"/>
                    <a:pt x="5771" y="6238"/>
                    <a:pt x="5738" y="6271"/>
                  </a:cubicBezTo>
                  <a:cubicBezTo>
                    <a:pt x="5404" y="6638"/>
                    <a:pt x="5104" y="7039"/>
                    <a:pt x="4870" y="7439"/>
                  </a:cubicBezTo>
                  <a:cubicBezTo>
                    <a:pt x="4770" y="7606"/>
                    <a:pt x="4637" y="7706"/>
                    <a:pt x="4470" y="7739"/>
                  </a:cubicBezTo>
                  <a:lnTo>
                    <a:pt x="501" y="7973"/>
                  </a:lnTo>
                  <a:cubicBezTo>
                    <a:pt x="234" y="8006"/>
                    <a:pt x="0" y="8239"/>
                    <a:pt x="0" y="8540"/>
                  </a:cubicBezTo>
                  <a:lnTo>
                    <a:pt x="0" y="10741"/>
                  </a:lnTo>
                  <a:cubicBezTo>
                    <a:pt x="0" y="11008"/>
                    <a:pt x="234" y="11242"/>
                    <a:pt x="501" y="11275"/>
                  </a:cubicBezTo>
                  <a:lnTo>
                    <a:pt x="4470" y="11508"/>
                  </a:lnTo>
                  <a:cubicBezTo>
                    <a:pt x="4637" y="11542"/>
                    <a:pt x="4770" y="11642"/>
                    <a:pt x="4870" y="11809"/>
                  </a:cubicBezTo>
                  <a:cubicBezTo>
                    <a:pt x="5104" y="12242"/>
                    <a:pt x="5404" y="12643"/>
                    <a:pt x="5738" y="12976"/>
                  </a:cubicBezTo>
                  <a:cubicBezTo>
                    <a:pt x="5771" y="13010"/>
                    <a:pt x="5804" y="13076"/>
                    <a:pt x="5804" y="13143"/>
                  </a:cubicBezTo>
                  <a:cubicBezTo>
                    <a:pt x="5771" y="13176"/>
                    <a:pt x="5771" y="13210"/>
                    <a:pt x="5704" y="13243"/>
                  </a:cubicBezTo>
                  <a:lnTo>
                    <a:pt x="3369" y="14944"/>
                  </a:lnTo>
                  <a:cubicBezTo>
                    <a:pt x="3236" y="15011"/>
                    <a:pt x="3202" y="15144"/>
                    <a:pt x="3169" y="15278"/>
                  </a:cubicBezTo>
                  <a:cubicBezTo>
                    <a:pt x="3202" y="15411"/>
                    <a:pt x="3269" y="15511"/>
                    <a:pt x="3403" y="15578"/>
                  </a:cubicBezTo>
                  <a:lnTo>
                    <a:pt x="6371" y="17313"/>
                  </a:lnTo>
                  <a:cubicBezTo>
                    <a:pt x="6507" y="17371"/>
                    <a:pt x="6665" y="17406"/>
                    <a:pt x="6820" y="17406"/>
                  </a:cubicBezTo>
                  <a:cubicBezTo>
                    <a:pt x="6931" y="17406"/>
                    <a:pt x="7041" y="17388"/>
                    <a:pt x="7139" y="17346"/>
                  </a:cubicBezTo>
                  <a:lnTo>
                    <a:pt x="10141" y="15945"/>
                  </a:lnTo>
                  <a:cubicBezTo>
                    <a:pt x="10264" y="15904"/>
                    <a:pt x="10388" y="15875"/>
                    <a:pt x="10512" y="15875"/>
                  </a:cubicBezTo>
                  <a:cubicBezTo>
                    <a:pt x="10588" y="15875"/>
                    <a:pt x="10665" y="15886"/>
                    <a:pt x="10741" y="15912"/>
                  </a:cubicBezTo>
                  <a:cubicBezTo>
                    <a:pt x="11508" y="16145"/>
                    <a:pt x="12309" y="16345"/>
                    <a:pt x="13076" y="16479"/>
                  </a:cubicBezTo>
                  <a:cubicBezTo>
                    <a:pt x="13243" y="16512"/>
                    <a:pt x="13376" y="16612"/>
                    <a:pt x="13410" y="16779"/>
                  </a:cubicBezTo>
                  <a:lnTo>
                    <a:pt x="13777" y="18747"/>
                  </a:lnTo>
                  <a:cubicBezTo>
                    <a:pt x="13843" y="19014"/>
                    <a:pt x="14077" y="19214"/>
                    <a:pt x="14377" y="19247"/>
                  </a:cubicBezTo>
                  <a:lnTo>
                    <a:pt x="18714" y="19247"/>
                  </a:lnTo>
                  <a:cubicBezTo>
                    <a:pt x="19014" y="19247"/>
                    <a:pt x="19247" y="19047"/>
                    <a:pt x="19314" y="18747"/>
                  </a:cubicBezTo>
                  <a:lnTo>
                    <a:pt x="19681" y="16779"/>
                  </a:lnTo>
                  <a:cubicBezTo>
                    <a:pt x="19748" y="16612"/>
                    <a:pt x="19848" y="16512"/>
                    <a:pt x="20014" y="16479"/>
                  </a:cubicBezTo>
                  <a:cubicBezTo>
                    <a:pt x="20815" y="16345"/>
                    <a:pt x="21582" y="16145"/>
                    <a:pt x="22349" y="15912"/>
                  </a:cubicBezTo>
                  <a:cubicBezTo>
                    <a:pt x="22426" y="15886"/>
                    <a:pt x="22502" y="15875"/>
                    <a:pt x="22579" y="15875"/>
                  </a:cubicBezTo>
                  <a:cubicBezTo>
                    <a:pt x="22702" y="15875"/>
                    <a:pt x="22826" y="15904"/>
                    <a:pt x="22950" y="15945"/>
                  </a:cubicBezTo>
                  <a:lnTo>
                    <a:pt x="25952" y="17346"/>
                  </a:lnTo>
                  <a:cubicBezTo>
                    <a:pt x="26060" y="17392"/>
                    <a:pt x="26183" y="17417"/>
                    <a:pt x="26307" y="17417"/>
                  </a:cubicBezTo>
                  <a:cubicBezTo>
                    <a:pt x="26450" y="17417"/>
                    <a:pt x="26594" y="17384"/>
                    <a:pt x="26719" y="17313"/>
                  </a:cubicBezTo>
                  <a:lnTo>
                    <a:pt x="29688" y="15611"/>
                  </a:lnTo>
                  <a:cubicBezTo>
                    <a:pt x="29821" y="15545"/>
                    <a:pt x="29888" y="15411"/>
                    <a:pt x="29888" y="15278"/>
                  </a:cubicBezTo>
                  <a:cubicBezTo>
                    <a:pt x="29888" y="15144"/>
                    <a:pt x="29821" y="15044"/>
                    <a:pt x="29721" y="14978"/>
                  </a:cubicBezTo>
                  <a:lnTo>
                    <a:pt x="27386" y="13243"/>
                  </a:lnTo>
                  <a:cubicBezTo>
                    <a:pt x="27320" y="13210"/>
                    <a:pt x="27286" y="13176"/>
                    <a:pt x="27286" y="13143"/>
                  </a:cubicBezTo>
                  <a:cubicBezTo>
                    <a:pt x="27286" y="13076"/>
                    <a:pt x="27320" y="13010"/>
                    <a:pt x="27353" y="12976"/>
                  </a:cubicBezTo>
                  <a:cubicBezTo>
                    <a:pt x="27687" y="12643"/>
                    <a:pt x="27987" y="12242"/>
                    <a:pt x="28220" y="11809"/>
                  </a:cubicBezTo>
                  <a:cubicBezTo>
                    <a:pt x="28287" y="11642"/>
                    <a:pt x="28454" y="11542"/>
                    <a:pt x="28621" y="11508"/>
                  </a:cubicBezTo>
                  <a:lnTo>
                    <a:pt x="32590" y="11275"/>
                  </a:lnTo>
                  <a:cubicBezTo>
                    <a:pt x="32857" y="11242"/>
                    <a:pt x="33090" y="11008"/>
                    <a:pt x="33090" y="10741"/>
                  </a:cubicBezTo>
                  <a:lnTo>
                    <a:pt x="33090" y="8540"/>
                  </a:lnTo>
                  <a:cubicBezTo>
                    <a:pt x="33090" y="8239"/>
                    <a:pt x="32857" y="8006"/>
                    <a:pt x="32590" y="7973"/>
                  </a:cubicBezTo>
                  <a:lnTo>
                    <a:pt x="28621" y="7739"/>
                  </a:lnTo>
                  <a:cubicBezTo>
                    <a:pt x="28454" y="7706"/>
                    <a:pt x="28287" y="7606"/>
                    <a:pt x="28220" y="7472"/>
                  </a:cubicBezTo>
                  <a:cubicBezTo>
                    <a:pt x="27987" y="7039"/>
                    <a:pt x="27687" y="6638"/>
                    <a:pt x="27353" y="6271"/>
                  </a:cubicBezTo>
                  <a:cubicBezTo>
                    <a:pt x="27320" y="6238"/>
                    <a:pt x="27286" y="6171"/>
                    <a:pt x="27286" y="6105"/>
                  </a:cubicBezTo>
                  <a:cubicBezTo>
                    <a:pt x="27286" y="6071"/>
                    <a:pt x="27320" y="6038"/>
                    <a:pt x="27386" y="6005"/>
                  </a:cubicBezTo>
                  <a:lnTo>
                    <a:pt x="29721" y="4303"/>
                  </a:lnTo>
                  <a:cubicBezTo>
                    <a:pt x="29821" y="4237"/>
                    <a:pt x="29888" y="4103"/>
                    <a:pt x="29888" y="3970"/>
                  </a:cubicBezTo>
                  <a:cubicBezTo>
                    <a:pt x="29888" y="3836"/>
                    <a:pt x="29821" y="3736"/>
                    <a:pt x="29688" y="3669"/>
                  </a:cubicBezTo>
                  <a:lnTo>
                    <a:pt x="26719" y="1935"/>
                  </a:lnTo>
                  <a:cubicBezTo>
                    <a:pt x="26584" y="1877"/>
                    <a:pt x="26425" y="1841"/>
                    <a:pt x="26271" y="1841"/>
                  </a:cubicBezTo>
                  <a:cubicBezTo>
                    <a:pt x="26159" y="1841"/>
                    <a:pt x="26050" y="1860"/>
                    <a:pt x="25952" y="1902"/>
                  </a:cubicBezTo>
                  <a:lnTo>
                    <a:pt x="22917" y="3303"/>
                  </a:lnTo>
                  <a:cubicBezTo>
                    <a:pt x="22813" y="3344"/>
                    <a:pt x="22698" y="3372"/>
                    <a:pt x="22577" y="3372"/>
                  </a:cubicBezTo>
                  <a:cubicBezTo>
                    <a:pt x="22502" y="3372"/>
                    <a:pt x="22426" y="3361"/>
                    <a:pt x="22349" y="3336"/>
                  </a:cubicBezTo>
                  <a:cubicBezTo>
                    <a:pt x="21582" y="3102"/>
                    <a:pt x="20782" y="2902"/>
                    <a:pt x="19981" y="2769"/>
                  </a:cubicBezTo>
                  <a:cubicBezTo>
                    <a:pt x="19848" y="2735"/>
                    <a:pt x="19714" y="2635"/>
                    <a:pt x="19681" y="2469"/>
                  </a:cubicBezTo>
                  <a:lnTo>
                    <a:pt x="19314" y="501"/>
                  </a:lnTo>
                  <a:cubicBezTo>
                    <a:pt x="19247" y="234"/>
                    <a:pt x="19014" y="34"/>
                    <a:pt x="187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2"/>
            <p:cNvSpPr/>
            <p:nvPr/>
          </p:nvSpPr>
          <p:spPr>
            <a:xfrm>
              <a:off x="2645625" y="4416200"/>
              <a:ext cx="529575" cy="356950"/>
            </a:xfrm>
            <a:custGeom>
              <a:avLst/>
              <a:gdLst/>
              <a:ahLst/>
              <a:cxnLst/>
              <a:rect l="l" t="t" r="r" b="b"/>
              <a:pathLst>
                <a:path w="21183" h="14278" extrusionOk="0">
                  <a:moveTo>
                    <a:pt x="10598" y="5480"/>
                  </a:moveTo>
                  <a:cubicBezTo>
                    <a:pt x="11503" y="5480"/>
                    <a:pt x="12416" y="5630"/>
                    <a:pt x="13210" y="5938"/>
                  </a:cubicBezTo>
                  <a:cubicBezTo>
                    <a:pt x="13844" y="6171"/>
                    <a:pt x="14411" y="6572"/>
                    <a:pt x="14845" y="7139"/>
                  </a:cubicBezTo>
                  <a:cubicBezTo>
                    <a:pt x="14711" y="7339"/>
                    <a:pt x="14544" y="7506"/>
                    <a:pt x="14344" y="7639"/>
                  </a:cubicBezTo>
                  <a:cubicBezTo>
                    <a:pt x="13459" y="8380"/>
                    <a:pt x="12040" y="8779"/>
                    <a:pt x="10597" y="8779"/>
                  </a:cubicBezTo>
                  <a:cubicBezTo>
                    <a:pt x="9702" y="8779"/>
                    <a:pt x="8798" y="8625"/>
                    <a:pt x="8006" y="8306"/>
                  </a:cubicBezTo>
                  <a:cubicBezTo>
                    <a:pt x="7339" y="8073"/>
                    <a:pt x="6772" y="7673"/>
                    <a:pt x="6372" y="7139"/>
                  </a:cubicBezTo>
                  <a:cubicBezTo>
                    <a:pt x="6505" y="6939"/>
                    <a:pt x="6672" y="6772"/>
                    <a:pt x="6839" y="6605"/>
                  </a:cubicBezTo>
                  <a:cubicBezTo>
                    <a:pt x="7722" y="5866"/>
                    <a:pt x="9149" y="5480"/>
                    <a:pt x="10598" y="5480"/>
                  </a:cubicBezTo>
                  <a:close/>
                  <a:moveTo>
                    <a:pt x="9908" y="0"/>
                  </a:moveTo>
                  <a:lnTo>
                    <a:pt x="7506" y="267"/>
                  </a:lnTo>
                  <a:cubicBezTo>
                    <a:pt x="7273" y="267"/>
                    <a:pt x="7106" y="467"/>
                    <a:pt x="7139" y="701"/>
                  </a:cubicBezTo>
                  <a:lnTo>
                    <a:pt x="7239" y="1635"/>
                  </a:lnTo>
                  <a:cubicBezTo>
                    <a:pt x="7273" y="1868"/>
                    <a:pt x="7139" y="2102"/>
                    <a:pt x="6906" y="2169"/>
                  </a:cubicBezTo>
                  <a:cubicBezTo>
                    <a:pt x="6572" y="2269"/>
                    <a:pt x="6239" y="2402"/>
                    <a:pt x="5905" y="2536"/>
                  </a:cubicBezTo>
                  <a:cubicBezTo>
                    <a:pt x="5733" y="2600"/>
                    <a:pt x="5560" y="2637"/>
                    <a:pt x="5388" y="2637"/>
                  </a:cubicBezTo>
                  <a:cubicBezTo>
                    <a:pt x="5293" y="2637"/>
                    <a:pt x="5199" y="2626"/>
                    <a:pt x="5104" y="2602"/>
                  </a:cubicBezTo>
                  <a:lnTo>
                    <a:pt x="3236" y="2002"/>
                  </a:lnTo>
                  <a:cubicBezTo>
                    <a:pt x="3184" y="1994"/>
                    <a:pt x="3130" y="1990"/>
                    <a:pt x="3075" y="1990"/>
                  </a:cubicBezTo>
                  <a:cubicBezTo>
                    <a:pt x="2885" y="1990"/>
                    <a:pt x="2684" y="2039"/>
                    <a:pt x="2503" y="2169"/>
                  </a:cubicBezTo>
                  <a:lnTo>
                    <a:pt x="1302" y="3169"/>
                  </a:lnTo>
                  <a:cubicBezTo>
                    <a:pt x="1235" y="3236"/>
                    <a:pt x="1168" y="3303"/>
                    <a:pt x="1168" y="3403"/>
                  </a:cubicBezTo>
                  <a:lnTo>
                    <a:pt x="1168" y="5371"/>
                  </a:lnTo>
                  <a:cubicBezTo>
                    <a:pt x="1168" y="5471"/>
                    <a:pt x="1235" y="5571"/>
                    <a:pt x="1335" y="5604"/>
                  </a:cubicBezTo>
                  <a:lnTo>
                    <a:pt x="2002" y="5938"/>
                  </a:lnTo>
                  <a:lnTo>
                    <a:pt x="301" y="6238"/>
                  </a:lnTo>
                  <a:cubicBezTo>
                    <a:pt x="134" y="6272"/>
                    <a:pt x="1" y="6405"/>
                    <a:pt x="1" y="6605"/>
                  </a:cubicBezTo>
                  <a:lnTo>
                    <a:pt x="1" y="8573"/>
                  </a:lnTo>
                  <a:cubicBezTo>
                    <a:pt x="1" y="8607"/>
                    <a:pt x="1" y="8640"/>
                    <a:pt x="1" y="8673"/>
                  </a:cubicBezTo>
                  <a:lnTo>
                    <a:pt x="334" y="9741"/>
                  </a:lnTo>
                  <a:cubicBezTo>
                    <a:pt x="434" y="9974"/>
                    <a:pt x="635" y="10141"/>
                    <a:pt x="901" y="10141"/>
                  </a:cubicBezTo>
                  <a:lnTo>
                    <a:pt x="3070" y="10041"/>
                  </a:lnTo>
                  <a:cubicBezTo>
                    <a:pt x="3270" y="10041"/>
                    <a:pt x="3437" y="10108"/>
                    <a:pt x="3603" y="10208"/>
                  </a:cubicBezTo>
                  <a:lnTo>
                    <a:pt x="3503" y="10308"/>
                  </a:lnTo>
                  <a:cubicBezTo>
                    <a:pt x="3437" y="10374"/>
                    <a:pt x="3403" y="10441"/>
                    <a:pt x="3403" y="10541"/>
                  </a:cubicBezTo>
                  <a:lnTo>
                    <a:pt x="3403" y="12509"/>
                  </a:lnTo>
                  <a:cubicBezTo>
                    <a:pt x="3403" y="12609"/>
                    <a:pt x="3470" y="12709"/>
                    <a:pt x="3603" y="12743"/>
                  </a:cubicBezTo>
                  <a:lnTo>
                    <a:pt x="5505" y="13510"/>
                  </a:lnTo>
                  <a:cubicBezTo>
                    <a:pt x="5610" y="13550"/>
                    <a:pt x="5715" y="13568"/>
                    <a:pt x="5816" y="13568"/>
                  </a:cubicBezTo>
                  <a:cubicBezTo>
                    <a:pt x="5972" y="13568"/>
                    <a:pt x="6117" y="13524"/>
                    <a:pt x="6239" y="13443"/>
                  </a:cubicBezTo>
                  <a:lnTo>
                    <a:pt x="7539" y="12576"/>
                  </a:lnTo>
                  <a:cubicBezTo>
                    <a:pt x="7718" y="12474"/>
                    <a:pt x="7916" y="12431"/>
                    <a:pt x="8118" y="12431"/>
                  </a:cubicBezTo>
                  <a:cubicBezTo>
                    <a:pt x="8181" y="12431"/>
                    <a:pt x="8244" y="12435"/>
                    <a:pt x="8307" y="12443"/>
                  </a:cubicBezTo>
                  <a:cubicBezTo>
                    <a:pt x="8740" y="12509"/>
                    <a:pt x="9141" y="12543"/>
                    <a:pt x="9574" y="12576"/>
                  </a:cubicBezTo>
                  <a:cubicBezTo>
                    <a:pt x="9841" y="12609"/>
                    <a:pt x="10041" y="12776"/>
                    <a:pt x="10175" y="13010"/>
                  </a:cubicBezTo>
                  <a:lnTo>
                    <a:pt x="10675" y="13944"/>
                  </a:lnTo>
                  <a:cubicBezTo>
                    <a:pt x="10775" y="14144"/>
                    <a:pt x="11042" y="14277"/>
                    <a:pt x="11275" y="14277"/>
                  </a:cubicBezTo>
                  <a:lnTo>
                    <a:pt x="13677" y="14010"/>
                  </a:lnTo>
                  <a:cubicBezTo>
                    <a:pt x="13877" y="14010"/>
                    <a:pt x="14044" y="13810"/>
                    <a:pt x="14044" y="13610"/>
                  </a:cubicBezTo>
                  <a:lnTo>
                    <a:pt x="14044" y="12276"/>
                  </a:lnTo>
                  <a:cubicBezTo>
                    <a:pt x="14111" y="12176"/>
                    <a:pt x="14178" y="12142"/>
                    <a:pt x="14278" y="12109"/>
                  </a:cubicBezTo>
                  <a:cubicBezTo>
                    <a:pt x="14611" y="11976"/>
                    <a:pt x="14945" y="11876"/>
                    <a:pt x="15278" y="11742"/>
                  </a:cubicBezTo>
                  <a:cubicBezTo>
                    <a:pt x="15451" y="11677"/>
                    <a:pt x="15623" y="11641"/>
                    <a:pt x="15795" y="11641"/>
                  </a:cubicBezTo>
                  <a:cubicBezTo>
                    <a:pt x="15890" y="11641"/>
                    <a:pt x="15984" y="11652"/>
                    <a:pt x="16079" y="11675"/>
                  </a:cubicBezTo>
                  <a:lnTo>
                    <a:pt x="17947" y="12276"/>
                  </a:lnTo>
                  <a:cubicBezTo>
                    <a:pt x="17999" y="12283"/>
                    <a:pt x="18054" y="12287"/>
                    <a:pt x="18108" y="12287"/>
                  </a:cubicBezTo>
                  <a:cubicBezTo>
                    <a:pt x="18297" y="12287"/>
                    <a:pt x="18492" y="12238"/>
                    <a:pt x="18647" y="12109"/>
                  </a:cubicBezTo>
                  <a:lnTo>
                    <a:pt x="19882" y="11108"/>
                  </a:lnTo>
                  <a:cubicBezTo>
                    <a:pt x="19948" y="11042"/>
                    <a:pt x="20015" y="10975"/>
                    <a:pt x="20015" y="10875"/>
                  </a:cubicBezTo>
                  <a:lnTo>
                    <a:pt x="20015" y="8907"/>
                  </a:lnTo>
                  <a:cubicBezTo>
                    <a:pt x="20015" y="8807"/>
                    <a:pt x="19948" y="8707"/>
                    <a:pt x="19815" y="8673"/>
                  </a:cubicBezTo>
                  <a:lnTo>
                    <a:pt x="19181" y="8340"/>
                  </a:lnTo>
                  <a:lnTo>
                    <a:pt x="20849" y="8039"/>
                  </a:lnTo>
                  <a:cubicBezTo>
                    <a:pt x="21049" y="8006"/>
                    <a:pt x="21183" y="7873"/>
                    <a:pt x="21183" y="7706"/>
                  </a:cubicBezTo>
                  <a:lnTo>
                    <a:pt x="21183" y="5738"/>
                  </a:lnTo>
                  <a:cubicBezTo>
                    <a:pt x="21183" y="5671"/>
                    <a:pt x="21183" y="5638"/>
                    <a:pt x="21183" y="5604"/>
                  </a:cubicBezTo>
                  <a:lnTo>
                    <a:pt x="20849" y="4537"/>
                  </a:lnTo>
                  <a:cubicBezTo>
                    <a:pt x="20749" y="4303"/>
                    <a:pt x="20549" y="4137"/>
                    <a:pt x="20282" y="4137"/>
                  </a:cubicBezTo>
                  <a:lnTo>
                    <a:pt x="18114" y="4237"/>
                  </a:lnTo>
                  <a:cubicBezTo>
                    <a:pt x="17914" y="4237"/>
                    <a:pt x="17747" y="4170"/>
                    <a:pt x="17580" y="4070"/>
                  </a:cubicBezTo>
                  <a:lnTo>
                    <a:pt x="17680" y="3970"/>
                  </a:lnTo>
                  <a:cubicBezTo>
                    <a:pt x="17747" y="3903"/>
                    <a:pt x="17780" y="3836"/>
                    <a:pt x="17780" y="3736"/>
                  </a:cubicBezTo>
                  <a:lnTo>
                    <a:pt x="17780" y="1802"/>
                  </a:lnTo>
                  <a:lnTo>
                    <a:pt x="17780" y="1768"/>
                  </a:lnTo>
                  <a:cubicBezTo>
                    <a:pt x="17780" y="1668"/>
                    <a:pt x="17713" y="1568"/>
                    <a:pt x="17580" y="1535"/>
                  </a:cubicBezTo>
                  <a:lnTo>
                    <a:pt x="15679" y="768"/>
                  </a:lnTo>
                  <a:cubicBezTo>
                    <a:pt x="15573" y="728"/>
                    <a:pt x="15468" y="709"/>
                    <a:pt x="15365" y="709"/>
                  </a:cubicBezTo>
                  <a:cubicBezTo>
                    <a:pt x="15206" y="709"/>
                    <a:pt x="15053" y="754"/>
                    <a:pt x="14911" y="834"/>
                  </a:cubicBezTo>
                  <a:lnTo>
                    <a:pt x="13644" y="1668"/>
                  </a:lnTo>
                  <a:cubicBezTo>
                    <a:pt x="13450" y="1779"/>
                    <a:pt x="13234" y="1844"/>
                    <a:pt x="12995" y="1844"/>
                  </a:cubicBezTo>
                  <a:cubicBezTo>
                    <a:pt x="12945" y="1844"/>
                    <a:pt x="12895" y="1841"/>
                    <a:pt x="12843" y="1835"/>
                  </a:cubicBezTo>
                  <a:cubicBezTo>
                    <a:pt x="12443" y="1768"/>
                    <a:pt x="12009" y="1702"/>
                    <a:pt x="11609" y="1668"/>
                  </a:cubicBezTo>
                  <a:cubicBezTo>
                    <a:pt x="11342" y="1635"/>
                    <a:pt x="11109" y="1501"/>
                    <a:pt x="10975" y="1268"/>
                  </a:cubicBezTo>
                  <a:lnTo>
                    <a:pt x="10542" y="334"/>
                  </a:lnTo>
                  <a:cubicBezTo>
                    <a:pt x="10408" y="100"/>
                    <a:pt x="10175" y="0"/>
                    <a:pt x="9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2"/>
            <p:cNvSpPr/>
            <p:nvPr/>
          </p:nvSpPr>
          <p:spPr>
            <a:xfrm>
              <a:off x="2645625" y="4500425"/>
              <a:ext cx="460350" cy="271050"/>
            </a:xfrm>
            <a:custGeom>
              <a:avLst/>
              <a:gdLst/>
              <a:ahLst/>
              <a:cxnLst/>
              <a:rect l="l" t="t" r="r" b="b"/>
              <a:pathLst>
                <a:path w="18414" h="10842" extrusionOk="0">
                  <a:moveTo>
                    <a:pt x="1202" y="0"/>
                  </a:moveTo>
                  <a:lnTo>
                    <a:pt x="1202" y="0"/>
                  </a:lnTo>
                  <a:cubicBezTo>
                    <a:pt x="1169" y="33"/>
                    <a:pt x="1168" y="66"/>
                    <a:pt x="1200" y="67"/>
                  </a:cubicBezTo>
                  <a:lnTo>
                    <a:pt x="1200" y="67"/>
                  </a:lnTo>
                  <a:lnTo>
                    <a:pt x="1202" y="0"/>
                  </a:lnTo>
                  <a:close/>
                  <a:moveTo>
                    <a:pt x="1200" y="67"/>
                  </a:moveTo>
                  <a:lnTo>
                    <a:pt x="1168" y="2002"/>
                  </a:lnTo>
                  <a:cubicBezTo>
                    <a:pt x="1168" y="2102"/>
                    <a:pt x="1235" y="2169"/>
                    <a:pt x="1335" y="2235"/>
                  </a:cubicBezTo>
                  <a:lnTo>
                    <a:pt x="2002" y="2569"/>
                  </a:lnTo>
                  <a:lnTo>
                    <a:pt x="2369" y="2502"/>
                  </a:lnTo>
                  <a:cubicBezTo>
                    <a:pt x="2636" y="2436"/>
                    <a:pt x="2836" y="2235"/>
                    <a:pt x="2903" y="2002"/>
                  </a:cubicBezTo>
                  <a:cubicBezTo>
                    <a:pt x="2936" y="1868"/>
                    <a:pt x="2970" y="1735"/>
                    <a:pt x="3036" y="1602"/>
                  </a:cubicBezTo>
                  <a:cubicBezTo>
                    <a:pt x="3036" y="1535"/>
                    <a:pt x="3070" y="1502"/>
                    <a:pt x="3070" y="1468"/>
                  </a:cubicBezTo>
                  <a:cubicBezTo>
                    <a:pt x="3070" y="1468"/>
                    <a:pt x="3070" y="1435"/>
                    <a:pt x="3070" y="1401"/>
                  </a:cubicBezTo>
                  <a:cubicBezTo>
                    <a:pt x="3103" y="1335"/>
                    <a:pt x="3103" y="1301"/>
                    <a:pt x="3070" y="1235"/>
                  </a:cubicBezTo>
                  <a:cubicBezTo>
                    <a:pt x="3070" y="1201"/>
                    <a:pt x="3036" y="1135"/>
                    <a:pt x="2970" y="1101"/>
                  </a:cubicBezTo>
                  <a:cubicBezTo>
                    <a:pt x="2936" y="1068"/>
                    <a:pt x="2936" y="1035"/>
                    <a:pt x="2903" y="1035"/>
                  </a:cubicBezTo>
                  <a:lnTo>
                    <a:pt x="1368" y="267"/>
                  </a:lnTo>
                  <a:cubicBezTo>
                    <a:pt x="1302" y="234"/>
                    <a:pt x="1268" y="201"/>
                    <a:pt x="1268" y="201"/>
                  </a:cubicBezTo>
                  <a:cubicBezTo>
                    <a:pt x="1235" y="167"/>
                    <a:pt x="1202" y="134"/>
                    <a:pt x="1202" y="67"/>
                  </a:cubicBezTo>
                  <a:cubicBezTo>
                    <a:pt x="1201" y="67"/>
                    <a:pt x="1201" y="67"/>
                    <a:pt x="1200" y="67"/>
                  </a:cubicBezTo>
                  <a:close/>
                  <a:moveTo>
                    <a:pt x="1" y="3336"/>
                  </a:moveTo>
                  <a:lnTo>
                    <a:pt x="1" y="5171"/>
                  </a:lnTo>
                  <a:cubicBezTo>
                    <a:pt x="1" y="5204"/>
                    <a:pt x="1" y="5271"/>
                    <a:pt x="1" y="5304"/>
                  </a:cubicBezTo>
                  <a:lnTo>
                    <a:pt x="334" y="6338"/>
                  </a:lnTo>
                  <a:cubicBezTo>
                    <a:pt x="401" y="6572"/>
                    <a:pt x="635" y="6739"/>
                    <a:pt x="868" y="6739"/>
                  </a:cubicBezTo>
                  <a:lnTo>
                    <a:pt x="3070" y="6639"/>
                  </a:lnTo>
                  <a:cubicBezTo>
                    <a:pt x="3170" y="6639"/>
                    <a:pt x="3303" y="6672"/>
                    <a:pt x="3403" y="6739"/>
                  </a:cubicBezTo>
                  <a:lnTo>
                    <a:pt x="3403" y="4771"/>
                  </a:lnTo>
                  <a:cubicBezTo>
                    <a:pt x="3303" y="4704"/>
                    <a:pt x="3170" y="4670"/>
                    <a:pt x="3070" y="4670"/>
                  </a:cubicBezTo>
                  <a:lnTo>
                    <a:pt x="868" y="4771"/>
                  </a:lnTo>
                  <a:cubicBezTo>
                    <a:pt x="635" y="4771"/>
                    <a:pt x="401" y="4604"/>
                    <a:pt x="334" y="4370"/>
                  </a:cubicBezTo>
                  <a:lnTo>
                    <a:pt x="1" y="3336"/>
                  </a:lnTo>
                  <a:close/>
                  <a:moveTo>
                    <a:pt x="16112" y="6338"/>
                  </a:moveTo>
                  <a:lnTo>
                    <a:pt x="16112" y="8306"/>
                  </a:lnTo>
                  <a:lnTo>
                    <a:pt x="17947" y="8873"/>
                  </a:lnTo>
                  <a:cubicBezTo>
                    <a:pt x="18014" y="8890"/>
                    <a:pt x="18089" y="8898"/>
                    <a:pt x="18168" y="8898"/>
                  </a:cubicBezTo>
                  <a:cubicBezTo>
                    <a:pt x="18247" y="8898"/>
                    <a:pt x="18330" y="8890"/>
                    <a:pt x="18414" y="8873"/>
                  </a:cubicBezTo>
                  <a:lnTo>
                    <a:pt x="18414" y="6905"/>
                  </a:lnTo>
                  <a:cubicBezTo>
                    <a:pt x="18330" y="6922"/>
                    <a:pt x="18247" y="6930"/>
                    <a:pt x="18168" y="6930"/>
                  </a:cubicBezTo>
                  <a:cubicBezTo>
                    <a:pt x="18089" y="6930"/>
                    <a:pt x="18014" y="6922"/>
                    <a:pt x="17947" y="6905"/>
                  </a:cubicBezTo>
                  <a:lnTo>
                    <a:pt x="16112" y="6338"/>
                  </a:lnTo>
                  <a:close/>
                  <a:moveTo>
                    <a:pt x="3403" y="7172"/>
                  </a:moveTo>
                  <a:lnTo>
                    <a:pt x="3403" y="9140"/>
                  </a:lnTo>
                  <a:cubicBezTo>
                    <a:pt x="3403" y="9240"/>
                    <a:pt x="3503" y="9340"/>
                    <a:pt x="3603" y="9374"/>
                  </a:cubicBezTo>
                  <a:lnTo>
                    <a:pt x="5505" y="10141"/>
                  </a:lnTo>
                  <a:cubicBezTo>
                    <a:pt x="5588" y="10174"/>
                    <a:pt x="5671" y="10191"/>
                    <a:pt x="5755" y="10191"/>
                  </a:cubicBezTo>
                  <a:cubicBezTo>
                    <a:pt x="5838" y="10191"/>
                    <a:pt x="5922" y="10174"/>
                    <a:pt x="6005" y="10141"/>
                  </a:cubicBezTo>
                  <a:lnTo>
                    <a:pt x="6005" y="8173"/>
                  </a:lnTo>
                  <a:cubicBezTo>
                    <a:pt x="5922" y="8206"/>
                    <a:pt x="5838" y="8223"/>
                    <a:pt x="5755" y="8223"/>
                  </a:cubicBezTo>
                  <a:cubicBezTo>
                    <a:pt x="5671" y="8223"/>
                    <a:pt x="5588" y="8206"/>
                    <a:pt x="5505" y="8173"/>
                  </a:cubicBezTo>
                  <a:lnTo>
                    <a:pt x="3603" y="7406"/>
                  </a:lnTo>
                  <a:cubicBezTo>
                    <a:pt x="3503" y="7372"/>
                    <a:pt x="3403" y="7272"/>
                    <a:pt x="3403" y="7172"/>
                  </a:cubicBezTo>
                  <a:close/>
                  <a:moveTo>
                    <a:pt x="9975" y="7439"/>
                  </a:moveTo>
                  <a:lnTo>
                    <a:pt x="9975" y="9407"/>
                  </a:lnTo>
                  <a:cubicBezTo>
                    <a:pt x="10075" y="9441"/>
                    <a:pt x="10141" y="9541"/>
                    <a:pt x="10175" y="9607"/>
                  </a:cubicBezTo>
                  <a:lnTo>
                    <a:pt x="10675" y="10541"/>
                  </a:lnTo>
                  <a:cubicBezTo>
                    <a:pt x="10742" y="10675"/>
                    <a:pt x="10875" y="10775"/>
                    <a:pt x="11009" y="10842"/>
                  </a:cubicBezTo>
                  <a:lnTo>
                    <a:pt x="11009" y="8873"/>
                  </a:lnTo>
                  <a:cubicBezTo>
                    <a:pt x="10875" y="8807"/>
                    <a:pt x="10742" y="8707"/>
                    <a:pt x="10642" y="8573"/>
                  </a:cubicBezTo>
                  <a:lnTo>
                    <a:pt x="10175" y="7639"/>
                  </a:lnTo>
                  <a:cubicBezTo>
                    <a:pt x="10141" y="7573"/>
                    <a:pt x="10075" y="7472"/>
                    <a:pt x="9975" y="74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2"/>
            <p:cNvSpPr/>
            <p:nvPr/>
          </p:nvSpPr>
          <p:spPr>
            <a:xfrm>
              <a:off x="2643975" y="4416200"/>
              <a:ext cx="532900" cy="307875"/>
            </a:xfrm>
            <a:custGeom>
              <a:avLst/>
              <a:gdLst/>
              <a:ahLst/>
              <a:cxnLst/>
              <a:rect l="l" t="t" r="r" b="b"/>
              <a:pathLst>
                <a:path w="21316" h="12315" extrusionOk="0">
                  <a:moveTo>
                    <a:pt x="10664" y="3512"/>
                  </a:moveTo>
                  <a:cubicBezTo>
                    <a:pt x="11569" y="3512"/>
                    <a:pt x="12482" y="3662"/>
                    <a:pt x="13276" y="3970"/>
                  </a:cubicBezTo>
                  <a:cubicBezTo>
                    <a:pt x="15344" y="4804"/>
                    <a:pt x="15845" y="6472"/>
                    <a:pt x="14410" y="7639"/>
                  </a:cubicBezTo>
                  <a:cubicBezTo>
                    <a:pt x="13525" y="8380"/>
                    <a:pt x="12106" y="8779"/>
                    <a:pt x="10655" y="8779"/>
                  </a:cubicBezTo>
                  <a:cubicBezTo>
                    <a:pt x="9755" y="8779"/>
                    <a:pt x="8843" y="8625"/>
                    <a:pt x="8039" y="8306"/>
                  </a:cubicBezTo>
                  <a:cubicBezTo>
                    <a:pt x="5971" y="7472"/>
                    <a:pt x="5471" y="5838"/>
                    <a:pt x="6905" y="4637"/>
                  </a:cubicBezTo>
                  <a:cubicBezTo>
                    <a:pt x="7788" y="3898"/>
                    <a:pt x="9215" y="3512"/>
                    <a:pt x="10664" y="3512"/>
                  </a:cubicBezTo>
                  <a:close/>
                  <a:moveTo>
                    <a:pt x="9974" y="0"/>
                  </a:moveTo>
                  <a:lnTo>
                    <a:pt x="7572" y="267"/>
                  </a:lnTo>
                  <a:cubicBezTo>
                    <a:pt x="7339" y="267"/>
                    <a:pt x="7172" y="467"/>
                    <a:pt x="7205" y="701"/>
                  </a:cubicBezTo>
                  <a:lnTo>
                    <a:pt x="7305" y="1635"/>
                  </a:lnTo>
                  <a:cubicBezTo>
                    <a:pt x="7339" y="1868"/>
                    <a:pt x="7205" y="2102"/>
                    <a:pt x="6972" y="2169"/>
                  </a:cubicBezTo>
                  <a:cubicBezTo>
                    <a:pt x="6638" y="2269"/>
                    <a:pt x="6305" y="2402"/>
                    <a:pt x="5971" y="2536"/>
                  </a:cubicBezTo>
                  <a:cubicBezTo>
                    <a:pt x="5824" y="2591"/>
                    <a:pt x="5677" y="2615"/>
                    <a:pt x="5530" y="2615"/>
                  </a:cubicBezTo>
                  <a:cubicBezTo>
                    <a:pt x="5410" y="2615"/>
                    <a:pt x="5290" y="2599"/>
                    <a:pt x="5170" y="2569"/>
                  </a:cubicBezTo>
                  <a:lnTo>
                    <a:pt x="3302" y="2002"/>
                  </a:lnTo>
                  <a:cubicBezTo>
                    <a:pt x="3242" y="1985"/>
                    <a:pt x="3180" y="1976"/>
                    <a:pt x="3116" y="1976"/>
                  </a:cubicBezTo>
                  <a:cubicBezTo>
                    <a:pt x="2933" y="1976"/>
                    <a:pt x="2742" y="2045"/>
                    <a:pt x="2569" y="2169"/>
                  </a:cubicBezTo>
                  <a:lnTo>
                    <a:pt x="1368" y="3169"/>
                  </a:lnTo>
                  <a:cubicBezTo>
                    <a:pt x="1168" y="3303"/>
                    <a:pt x="1201" y="3570"/>
                    <a:pt x="1401" y="3636"/>
                  </a:cubicBezTo>
                  <a:lnTo>
                    <a:pt x="2935" y="4404"/>
                  </a:lnTo>
                  <a:cubicBezTo>
                    <a:pt x="3136" y="4504"/>
                    <a:pt x="3236" y="4770"/>
                    <a:pt x="3136" y="4971"/>
                  </a:cubicBezTo>
                  <a:cubicBezTo>
                    <a:pt x="3069" y="5104"/>
                    <a:pt x="3002" y="5237"/>
                    <a:pt x="2969" y="5404"/>
                  </a:cubicBezTo>
                  <a:cubicBezTo>
                    <a:pt x="2902" y="5638"/>
                    <a:pt x="2702" y="5805"/>
                    <a:pt x="2468" y="5871"/>
                  </a:cubicBezTo>
                  <a:lnTo>
                    <a:pt x="367" y="6238"/>
                  </a:lnTo>
                  <a:cubicBezTo>
                    <a:pt x="133" y="6272"/>
                    <a:pt x="0" y="6505"/>
                    <a:pt x="67" y="6705"/>
                  </a:cubicBezTo>
                  <a:lnTo>
                    <a:pt x="400" y="7773"/>
                  </a:lnTo>
                  <a:cubicBezTo>
                    <a:pt x="500" y="8006"/>
                    <a:pt x="701" y="8173"/>
                    <a:pt x="967" y="8173"/>
                  </a:cubicBezTo>
                  <a:lnTo>
                    <a:pt x="3136" y="8073"/>
                  </a:lnTo>
                  <a:cubicBezTo>
                    <a:pt x="3402" y="8073"/>
                    <a:pt x="3669" y="8173"/>
                    <a:pt x="3869" y="8373"/>
                  </a:cubicBezTo>
                  <a:cubicBezTo>
                    <a:pt x="4036" y="8540"/>
                    <a:pt x="4203" y="8707"/>
                    <a:pt x="4370" y="8840"/>
                  </a:cubicBezTo>
                  <a:cubicBezTo>
                    <a:pt x="4570" y="8973"/>
                    <a:pt x="4603" y="9240"/>
                    <a:pt x="4437" y="9407"/>
                  </a:cubicBezTo>
                  <a:lnTo>
                    <a:pt x="3569" y="10308"/>
                  </a:lnTo>
                  <a:cubicBezTo>
                    <a:pt x="3402" y="10475"/>
                    <a:pt x="3469" y="10741"/>
                    <a:pt x="3669" y="10775"/>
                  </a:cubicBezTo>
                  <a:lnTo>
                    <a:pt x="5571" y="11542"/>
                  </a:lnTo>
                  <a:cubicBezTo>
                    <a:pt x="5676" y="11581"/>
                    <a:pt x="5781" y="11600"/>
                    <a:pt x="5884" y="11600"/>
                  </a:cubicBezTo>
                  <a:cubicBezTo>
                    <a:pt x="6043" y="11600"/>
                    <a:pt x="6196" y="11556"/>
                    <a:pt x="6338" y="11475"/>
                  </a:cubicBezTo>
                  <a:lnTo>
                    <a:pt x="7605" y="10641"/>
                  </a:lnTo>
                  <a:cubicBezTo>
                    <a:pt x="7799" y="10531"/>
                    <a:pt x="8015" y="10466"/>
                    <a:pt x="8254" y="10466"/>
                  </a:cubicBezTo>
                  <a:cubicBezTo>
                    <a:pt x="8304" y="10466"/>
                    <a:pt x="8355" y="10469"/>
                    <a:pt x="8406" y="10475"/>
                  </a:cubicBezTo>
                  <a:cubicBezTo>
                    <a:pt x="8806" y="10575"/>
                    <a:pt x="9240" y="10608"/>
                    <a:pt x="9640" y="10641"/>
                  </a:cubicBezTo>
                  <a:cubicBezTo>
                    <a:pt x="9907" y="10675"/>
                    <a:pt x="10141" y="10841"/>
                    <a:pt x="10274" y="11075"/>
                  </a:cubicBezTo>
                  <a:lnTo>
                    <a:pt x="10741" y="11976"/>
                  </a:lnTo>
                  <a:cubicBezTo>
                    <a:pt x="10861" y="12185"/>
                    <a:pt x="11061" y="12314"/>
                    <a:pt x="11270" y="12314"/>
                  </a:cubicBezTo>
                  <a:cubicBezTo>
                    <a:pt x="11294" y="12314"/>
                    <a:pt x="11318" y="12313"/>
                    <a:pt x="11341" y="12309"/>
                  </a:cubicBezTo>
                  <a:lnTo>
                    <a:pt x="13743" y="12076"/>
                  </a:lnTo>
                  <a:cubicBezTo>
                    <a:pt x="13977" y="12042"/>
                    <a:pt x="14143" y="11842"/>
                    <a:pt x="14110" y="11609"/>
                  </a:cubicBezTo>
                  <a:lnTo>
                    <a:pt x="14010" y="10708"/>
                  </a:lnTo>
                  <a:cubicBezTo>
                    <a:pt x="13977" y="10441"/>
                    <a:pt x="14143" y="10241"/>
                    <a:pt x="14344" y="10141"/>
                  </a:cubicBezTo>
                  <a:cubicBezTo>
                    <a:pt x="14711" y="10041"/>
                    <a:pt x="15044" y="9941"/>
                    <a:pt x="15378" y="9774"/>
                  </a:cubicBezTo>
                  <a:cubicBezTo>
                    <a:pt x="15506" y="9719"/>
                    <a:pt x="15645" y="9694"/>
                    <a:pt x="15788" y="9694"/>
                  </a:cubicBezTo>
                  <a:cubicBezTo>
                    <a:pt x="15905" y="9694"/>
                    <a:pt x="16025" y="9711"/>
                    <a:pt x="16145" y="9741"/>
                  </a:cubicBezTo>
                  <a:lnTo>
                    <a:pt x="18013" y="10308"/>
                  </a:lnTo>
                  <a:cubicBezTo>
                    <a:pt x="18097" y="10329"/>
                    <a:pt x="18182" y="10340"/>
                    <a:pt x="18264" y="10340"/>
                  </a:cubicBezTo>
                  <a:cubicBezTo>
                    <a:pt x="18442" y="10340"/>
                    <a:pt x="18610" y="10288"/>
                    <a:pt x="18747" y="10174"/>
                  </a:cubicBezTo>
                  <a:lnTo>
                    <a:pt x="19948" y="9174"/>
                  </a:lnTo>
                  <a:cubicBezTo>
                    <a:pt x="20148" y="9040"/>
                    <a:pt x="20114" y="8773"/>
                    <a:pt x="19914" y="8707"/>
                  </a:cubicBezTo>
                  <a:lnTo>
                    <a:pt x="18380" y="7906"/>
                  </a:lnTo>
                  <a:cubicBezTo>
                    <a:pt x="18180" y="7773"/>
                    <a:pt x="18080" y="7539"/>
                    <a:pt x="18213" y="7339"/>
                  </a:cubicBezTo>
                  <a:cubicBezTo>
                    <a:pt x="18280" y="7172"/>
                    <a:pt x="18313" y="7039"/>
                    <a:pt x="18380" y="6905"/>
                  </a:cubicBezTo>
                  <a:cubicBezTo>
                    <a:pt x="18447" y="6672"/>
                    <a:pt x="18613" y="6472"/>
                    <a:pt x="18880" y="6438"/>
                  </a:cubicBezTo>
                  <a:lnTo>
                    <a:pt x="20948" y="6071"/>
                  </a:lnTo>
                  <a:cubicBezTo>
                    <a:pt x="21182" y="6038"/>
                    <a:pt x="21315" y="5805"/>
                    <a:pt x="21249" y="5604"/>
                  </a:cubicBezTo>
                  <a:lnTo>
                    <a:pt x="20915" y="4537"/>
                  </a:lnTo>
                  <a:cubicBezTo>
                    <a:pt x="20848" y="4303"/>
                    <a:pt x="20615" y="4137"/>
                    <a:pt x="20381" y="4137"/>
                  </a:cubicBezTo>
                  <a:lnTo>
                    <a:pt x="18180" y="4237"/>
                  </a:lnTo>
                  <a:cubicBezTo>
                    <a:pt x="17913" y="4203"/>
                    <a:pt x="17679" y="4103"/>
                    <a:pt x="17479" y="3937"/>
                  </a:cubicBezTo>
                  <a:cubicBezTo>
                    <a:pt x="17312" y="3770"/>
                    <a:pt x="17146" y="3603"/>
                    <a:pt x="16945" y="3470"/>
                  </a:cubicBezTo>
                  <a:cubicBezTo>
                    <a:pt x="16779" y="3336"/>
                    <a:pt x="16745" y="3069"/>
                    <a:pt x="16912" y="2902"/>
                  </a:cubicBezTo>
                  <a:lnTo>
                    <a:pt x="17779" y="1968"/>
                  </a:lnTo>
                  <a:cubicBezTo>
                    <a:pt x="17946" y="1835"/>
                    <a:pt x="17879" y="1568"/>
                    <a:pt x="17679" y="1501"/>
                  </a:cubicBezTo>
                  <a:lnTo>
                    <a:pt x="15745" y="768"/>
                  </a:lnTo>
                  <a:cubicBezTo>
                    <a:pt x="15639" y="728"/>
                    <a:pt x="15534" y="709"/>
                    <a:pt x="15431" y="709"/>
                  </a:cubicBezTo>
                  <a:cubicBezTo>
                    <a:pt x="15272" y="709"/>
                    <a:pt x="15119" y="754"/>
                    <a:pt x="14977" y="834"/>
                  </a:cubicBezTo>
                  <a:lnTo>
                    <a:pt x="13710" y="1668"/>
                  </a:lnTo>
                  <a:cubicBezTo>
                    <a:pt x="13516" y="1779"/>
                    <a:pt x="13300" y="1844"/>
                    <a:pt x="13061" y="1844"/>
                  </a:cubicBezTo>
                  <a:cubicBezTo>
                    <a:pt x="13011" y="1844"/>
                    <a:pt x="12961" y="1841"/>
                    <a:pt x="12909" y="1835"/>
                  </a:cubicBezTo>
                  <a:cubicBezTo>
                    <a:pt x="12509" y="1768"/>
                    <a:pt x="12075" y="1702"/>
                    <a:pt x="11675" y="1668"/>
                  </a:cubicBezTo>
                  <a:cubicBezTo>
                    <a:pt x="11408" y="1635"/>
                    <a:pt x="11175" y="1501"/>
                    <a:pt x="11041" y="1268"/>
                  </a:cubicBezTo>
                  <a:lnTo>
                    <a:pt x="10608" y="334"/>
                  </a:lnTo>
                  <a:cubicBezTo>
                    <a:pt x="10474" y="100"/>
                    <a:pt x="10241" y="0"/>
                    <a:pt x="9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2"/>
            <p:cNvSpPr/>
            <p:nvPr/>
          </p:nvSpPr>
          <p:spPr>
            <a:xfrm>
              <a:off x="2640625" y="4412750"/>
              <a:ext cx="539575" cy="314525"/>
            </a:xfrm>
            <a:custGeom>
              <a:avLst/>
              <a:gdLst/>
              <a:ahLst/>
              <a:cxnLst/>
              <a:rect l="l" t="t" r="r" b="b"/>
              <a:pathLst>
                <a:path w="21583" h="12581" extrusionOk="0">
                  <a:moveTo>
                    <a:pt x="10808" y="3808"/>
                  </a:moveTo>
                  <a:cubicBezTo>
                    <a:pt x="11642" y="3808"/>
                    <a:pt x="12510" y="3974"/>
                    <a:pt x="13310" y="4275"/>
                  </a:cubicBezTo>
                  <a:cubicBezTo>
                    <a:pt x="14378" y="4708"/>
                    <a:pt x="15045" y="5342"/>
                    <a:pt x="15145" y="6076"/>
                  </a:cubicBezTo>
                  <a:cubicBezTo>
                    <a:pt x="15211" y="6710"/>
                    <a:pt x="14945" y="7310"/>
                    <a:pt x="14411" y="7677"/>
                  </a:cubicBezTo>
                  <a:cubicBezTo>
                    <a:pt x="13565" y="8379"/>
                    <a:pt x="12169" y="8761"/>
                    <a:pt x="10754" y="8761"/>
                  </a:cubicBezTo>
                  <a:cubicBezTo>
                    <a:pt x="9882" y="8761"/>
                    <a:pt x="9003" y="8616"/>
                    <a:pt x="8240" y="8311"/>
                  </a:cubicBezTo>
                  <a:cubicBezTo>
                    <a:pt x="7172" y="7877"/>
                    <a:pt x="6505" y="7210"/>
                    <a:pt x="6405" y="6510"/>
                  </a:cubicBezTo>
                  <a:cubicBezTo>
                    <a:pt x="6338" y="5876"/>
                    <a:pt x="6605" y="5275"/>
                    <a:pt x="7139" y="4908"/>
                  </a:cubicBezTo>
                  <a:cubicBezTo>
                    <a:pt x="7973" y="4208"/>
                    <a:pt x="9374" y="3808"/>
                    <a:pt x="10775" y="3808"/>
                  </a:cubicBezTo>
                  <a:close/>
                  <a:moveTo>
                    <a:pt x="10778" y="3488"/>
                  </a:moveTo>
                  <a:cubicBezTo>
                    <a:pt x="9283" y="3488"/>
                    <a:pt x="7814" y="3899"/>
                    <a:pt x="6906" y="4642"/>
                  </a:cubicBezTo>
                  <a:cubicBezTo>
                    <a:pt x="6305" y="5075"/>
                    <a:pt x="5972" y="5809"/>
                    <a:pt x="6072" y="6543"/>
                  </a:cubicBezTo>
                  <a:cubicBezTo>
                    <a:pt x="6205" y="7377"/>
                    <a:pt x="6939" y="8144"/>
                    <a:pt x="8106" y="8611"/>
                  </a:cubicBezTo>
                  <a:cubicBezTo>
                    <a:pt x="8901" y="8917"/>
                    <a:pt x="9723" y="9082"/>
                    <a:pt x="10548" y="9082"/>
                  </a:cubicBezTo>
                  <a:cubicBezTo>
                    <a:pt x="10624" y="9082"/>
                    <a:pt x="10699" y="9081"/>
                    <a:pt x="10775" y="9078"/>
                  </a:cubicBezTo>
                  <a:cubicBezTo>
                    <a:pt x="12276" y="9078"/>
                    <a:pt x="13744" y="8678"/>
                    <a:pt x="14611" y="7911"/>
                  </a:cubicBezTo>
                  <a:cubicBezTo>
                    <a:pt x="15245" y="7477"/>
                    <a:pt x="15545" y="6776"/>
                    <a:pt x="15478" y="6009"/>
                  </a:cubicBezTo>
                  <a:cubicBezTo>
                    <a:pt x="15345" y="5175"/>
                    <a:pt x="14611" y="4441"/>
                    <a:pt x="13444" y="3974"/>
                  </a:cubicBezTo>
                  <a:cubicBezTo>
                    <a:pt x="12629" y="3644"/>
                    <a:pt x="11699" y="3488"/>
                    <a:pt x="10778" y="3488"/>
                  </a:cubicBezTo>
                  <a:close/>
                  <a:moveTo>
                    <a:pt x="10207" y="332"/>
                  </a:moveTo>
                  <a:cubicBezTo>
                    <a:pt x="10358" y="332"/>
                    <a:pt x="10521" y="427"/>
                    <a:pt x="10608" y="572"/>
                  </a:cubicBezTo>
                  <a:lnTo>
                    <a:pt x="11042" y="1439"/>
                  </a:lnTo>
                  <a:cubicBezTo>
                    <a:pt x="11209" y="1706"/>
                    <a:pt x="11475" y="1906"/>
                    <a:pt x="11809" y="1940"/>
                  </a:cubicBezTo>
                  <a:cubicBezTo>
                    <a:pt x="12209" y="1973"/>
                    <a:pt x="12610" y="2006"/>
                    <a:pt x="13010" y="2073"/>
                  </a:cubicBezTo>
                  <a:cubicBezTo>
                    <a:pt x="13077" y="2081"/>
                    <a:pt x="13147" y="2085"/>
                    <a:pt x="13216" y="2085"/>
                  </a:cubicBezTo>
                  <a:cubicBezTo>
                    <a:pt x="13457" y="2085"/>
                    <a:pt x="13704" y="2036"/>
                    <a:pt x="13911" y="1906"/>
                  </a:cubicBezTo>
                  <a:lnTo>
                    <a:pt x="15178" y="1072"/>
                  </a:lnTo>
                  <a:cubicBezTo>
                    <a:pt x="15307" y="1008"/>
                    <a:pt x="15437" y="971"/>
                    <a:pt x="15566" y="971"/>
                  </a:cubicBezTo>
                  <a:cubicBezTo>
                    <a:pt x="15637" y="971"/>
                    <a:pt x="15708" y="982"/>
                    <a:pt x="15779" y="1006"/>
                  </a:cubicBezTo>
                  <a:lnTo>
                    <a:pt x="17713" y="1773"/>
                  </a:lnTo>
                  <a:cubicBezTo>
                    <a:pt x="17747" y="1773"/>
                    <a:pt x="17780" y="1806"/>
                    <a:pt x="17780" y="1840"/>
                  </a:cubicBezTo>
                  <a:cubicBezTo>
                    <a:pt x="17813" y="1873"/>
                    <a:pt x="17780" y="1906"/>
                    <a:pt x="17747" y="1973"/>
                  </a:cubicBezTo>
                  <a:lnTo>
                    <a:pt x="16879" y="2874"/>
                  </a:lnTo>
                  <a:cubicBezTo>
                    <a:pt x="16779" y="3007"/>
                    <a:pt x="16713" y="3141"/>
                    <a:pt x="16713" y="3307"/>
                  </a:cubicBezTo>
                  <a:cubicBezTo>
                    <a:pt x="16746" y="3474"/>
                    <a:pt x="16813" y="3608"/>
                    <a:pt x="16946" y="3708"/>
                  </a:cubicBezTo>
                  <a:cubicBezTo>
                    <a:pt x="17113" y="3874"/>
                    <a:pt x="17280" y="4008"/>
                    <a:pt x="17446" y="4175"/>
                  </a:cubicBezTo>
                  <a:cubicBezTo>
                    <a:pt x="17680" y="4375"/>
                    <a:pt x="17980" y="4508"/>
                    <a:pt x="18280" y="4508"/>
                  </a:cubicBezTo>
                  <a:lnTo>
                    <a:pt x="20482" y="4441"/>
                  </a:lnTo>
                  <a:cubicBezTo>
                    <a:pt x="20649" y="4441"/>
                    <a:pt x="20782" y="4542"/>
                    <a:pt x="20849" y="4708"/>
                  </a:cubicBezTo>
                  <a:lnTo>
                    <a:pt x="21182" y="5776"/>
                  </a:lnTo>
                  <a:cubicBezTo>
                    <a:pt x="21216" y="5809"/>
                    <a:pt x="21216" y="5876"/>
                    <a:pt x="21182" y="5943"/>
                  </a:cubicBezTo>
                  <a:cubicBezTo>
                    <a:pt x="21149" y="5976"/>
                    <a:pt x="21116" y="6009"/>
                    <a:pt x="21049" y="6043"/>
                  </a:cubicBezTo>
                  <a:lnTo>
                    <a:pt x="18947" y="6376"/>
                  </a:lnTo>
                  <a:cubicBezTo>
                    <a:pt x="18647" y="6443"/>
                    <a:pt x="18414" y="6676"/>
                    <a:pt x="18314" y="6977"/>
                  </a:cubicBezTo>
                  <a:cubicBezTo>
                    <a:pt x="18280" y="7110"/>
                    <a:pt x="18247" y="7243"/>
                    <a:pt x="18180" y="7377"/>
                  </a:cubicBezTo>
                  <a:cubicBezTo>
                    <a:pt x="18013" y="7644"/>
                    <a:pt x="18147" y="8011"/>
                    <a:pt x="18414" y="8144"/>
                  </a:cubicBezTo>
                  <a:lnTo>
                    <a:pt x="19948" y="8945"/>
                  </a:lnTo>
                  <a:cubicBezTo>
                    <a:pt x="20015" y="8945"/>
                    <a:pt x="20048" y="8978"/>
                    <a:pt x="20048" y="9011"/>
                  </a:cubicBezTo>
                  <a:cubicBezTo>
                    <a:pt x="20048" y="9045"/>
                    <a:pt x="20015" y="9078"/>
                    <a:pt x="19982" y="9111"/>
                  </a:cubicBezTo>
                  <a:lnTo>
                    <a:pt x="18747" y="10146"/>
                  </a:lnTo>
                  <a:cubicBezTo>
                    <a:pt x="18622" y="10221"/>
                    <a:pt x="18478" y="10258"/>
                    <a:pt x="18330" y="10258"/>
                  </a:cubicBezTo>
                  <a:cubicBezTo>
                    <a:pt x="18280" y="10258"/>
                    <a:pt x="18230" y="10254"/>
                    <a:pt x="18180" y="10246"/>
                  </a:cubicBezTo>
                  <a:lnTo>
                    <a:pt x="16312" y="9679"/>
                  </a:lnTo>
                  <a:cubicBezTo>
                    <a:pt x="16186" y="9637"/>
                    <a:pt x="16061" y="9618"/>
                    <a:pt x="15935" y="9618"/>
                  </a:cubicBezTo>
                  <a:cubicBezTo>
                    <a:pt x="15761" y="9618"/>
                    <a:pt x="15586" y="9654"/>
                    <a:pt x="15412" y="9712"/>
                  </a:cubicBezTo>
                  <a:cubicBezTo>
                    <a:pt x="15111" y="9845"/>
                    <a:pt x="14778" y="9979"/>
                    <a:pt x="14444" y="10079"/>
                  </a:cubicBezTo>
                  <a:cubicBezTo>
                    <a:pt x="14144" y="10179"/>
                    <a:pt x="13944" y="10479"/>
                    <a:pt x="13977" y="10813"/>
                  </a:cubicBezTo>
                  <a:lnTo>
                    <a:pt x="14077" y="11713"/>
                  </a:lnTo>
                  <a:cubicBezTo>
                    <a:pt x="14077" y="11780"/>
                    <a:pt x="14077" y="11847"/>
                    <a:pt x="14011" y="11880"/>
                  </a:cubicBezTo>
                  <a:cubicBezTo>
                    <a:pt x="13977" y="11947"/>
                    <a:pt x="13911" y="11980"/>
                    <a:pt x="13844" y="11980"/>
                  </a:cubicBezTo>
                  <a:lnTo>
                    <a:pt x="11442" y="12247"/>
                  </a:lnTo>
                  <a:cubicBezTo>
                    <a:pt x="11275" y="12247"/>
                    <a:pt x="11109" y="12147"/>
                    <a:pt x="11008" y="11980"/>
                  </a:cubicBezTo>
                  <a:lnTo>
                    <a:pt x="10541" y="11080"/>
                  </a:lnTo>
                  <a:cubicBezTo>
                    <a:pt x="10375" y="10779"/>
                    <a:pt x="10074" y="10613"/>
                    <a:pt x="9774" y="10579"/>
                  </a:cubicBezTo>
                  <a:cubicBezTo>
                    <a:pt x="9374" y="10546"/>
                    <a:pt x="8974" y="10479"/>
                    <a:pt x="8540" y="10412"/>
                  </a:cubicBezTo>
                  <a:lnTo>
                    <a:pt x="8373" y="10412"/>
                  </a:lnTo>
                  <a:cubicBezTo>
                    <a:pt x="8140" y="10446"/>
                    <a:pt x="7906" y="10512"/>
                    <a:pt x="7706" y="10646"/>
                  </a:cubicBezTo>
                  <a:lnTo>
                    <a:pt x="6405" y="11513"/>
                  </a:lnTo>
                  <a:cubicBezTo>
                    <a:pt x="6302" y="11554"/>
                    <a:pt x="6174" y="11583"/>
                    <a:pt x="6043" y="11583"/>
                  </a:cubicBezTo>
                  <a:cubicBezTo>
                    <a:pt x="5962" y="11583"/>
                    <a:pt x="5881" y="11572"/>
                    <a:pt x="5805" y="11547"/>
                  </a:cubicBezTo>
                  <a:lnTo>
                    <a:pt x="3903" y="10779"/>
                  </a:lnTo>
                  <a:cubicBezTo>
                    <a:pt x="3837" y="10779"/>
                    <a:pt x="3803" y="10746"/>
                    <a:pt x="3803" y="10713"/>
                  </a:cubicBezTo>
                  <a:cubicBezTo>
                    <a:pt x="3803" y="10679"/>
                    <a:pt x="3837" y="10613"/>
                    <a:pt x="3870" y="10579"/>
                  </a:cubicBezTo>
                  <a:lnTo>
                    <a:pt x="4737" y="9679"/>
                  </a:lnTo>
                  <a:cubicBezTo>
                    <a:pt x="4837" y="9545"/>
                    <a:pt x="4904" y="9412"/>
                    <a:pt x="4871" y="9245"/>
                  </a:cubicBezTo>
                  <a:cubicBezTo>
                    <a:pt x="4871" y="9078"/>
                    <a:pt x="4771" y="8945"/>
                    <a:pt x="4671" y="8845"/>
                  </a:cubicBezTo>
                  <a:cubicBezTo>
                    <a:pt x="4470" y="8711"/>
                    <a:pt x="4304" y="8544"/>
                    <a:pt x="4137" y="8378"/>
                  </a:cubicBezTo>
                  <a:cubicBezTo>
                    <a:pt x="3937" y="8177"/>
                    <a:pt x="3637" y="8044"/>
                    <a:pt x="3303" y="8044"/>
                  </a:cubicBezTo>
                  <a:lnTo>
                    <a:pt x="1135" y="8111"/>
                  </a:lnTo>
                  <a:cubicBezTo>
                    <a:pt x="968" y="8111"/>
                    <a:pt x="801" y="8011"/>
                    <a:pt x="734" y="7844"/>
                  </a:cubicBezTo>
                  <a:lnTo>
                    <a:pt x="401" y="6810"/>
                  </a:lnTo>
                  <a:cubicBezTo>
                    <a:pt x="401" y="6743"/>
                    <a:pt x="401" y="6676"/>
                    <a:pt x="401" y="6610"/>
                  </a:cubicBezTo>
                  <a:cubicBezTo>
                    <a:pt x="434" y="6576"/>
                    <a:pt x="501" y="6543"/>
                    <a:pt x="568" y="6543"/>
                  </a:cubicBezTo>
                  <a:lnTo>
                    <a:pt x="2636" y="6176"/>
                  </a:lnTo>
                  <a:cubicBezTo>
                    <a:pt x="2936" y="6109"/>
                    <a:pt x="3203" y="5876"/>
                    <a:pt x="3270" y="5576"/>
                  </a:cubicBezTo>
                  <a:cubicBezTo>
                    <a:pt x="3303" y="5442"/>
                    <a:pt x="3370" y="5309"/>
                    <a:pt x="3436" y="5175"/>
                  </a:cubicBezTo>
                  <a:cubicBezTo>
                    <a:pt x="3570" y="4908"/>
                    <a:pt x="3470" y="4542"/>
                    <a:pt x="3170" y="4408"/>
                  </a:cubicBezTo>
                  <a:lnTo>
                    <a:pt x="1635" y="3641"/>
                  </a:lnTo>
                  <a:cubicBezTo>
                    <a:pt x="1602" y="3608"/>
                    <a:pt x="1568" y="3574"/>
                    <a:pt x="1568" y="3541"/>
                  </a:cubicBezTo>
                  <a:cubicBezTo>
                    <a:pt x="1568" y="3507"/>
                    <a:pt x="1568" y="3474"/>
                    <a:pt x="1635" y="3441"/>
                  </a:cubicBezTo>
                  <a:lnTo>
                    <a:pt x="2836" y="2440"/>
                  </a:lnTo>
                  <a:cubicBezTo>
                    <a:pt x="2963" y="2338"/>
                    <a:pt x="3110" y="2295"/>
                    <a:pt x="3262" y="2295"/>
                  </a:cubicBezTo>
                  <a:cubicBezTo>
                    <a:pt x="3309" y="2295"/>
                    <a:pt x="3356" y="2299"/>
                    <a:pt x="3403" y="2307"/>
                  </a:cubicBezTo>
                  <a:lnTo>
                    <a:pt x="5271" y="2907"/>
                  </a:lnTo>
                  <a:cubicBezTo>
                    <a:pt x="5377" y="2931"/>
                    <a:pt x="5488" y="2942"/>
                    <a:pt x="5598" y="2942"/>
                  </a:cubicBezTo>
                  <a:cubicBezTo>
                    <a:pt x="5799" y="2942"/>
                    <a:pt x="5999" y="2905"/>
                    <a:pt x="6172" y="2840"/>
                  </a:cubicBezTo>
                  <a:cubicBezTo>
                    <a:pt x="6505" y="2707"/>
                    <a:pt x="6839" y="2573"/>
                    <a:pt x="7172" y="2473"/>
                  </a:cubicBezTo>
                  <a:cubicBezTo>
                    <a:pt x="7473" y="2373"/>
                    <a:pt x="7673" y="2073"/>
                    <a:pt x="7639" y="1773"/>
                  </a:cubicBezTo>
                  <a:lnTo>
                    <a:pt x="7539" y="839"/>
                  </a:lnTo>
                  <a:cubicBezTo>
                    <a:pt x="7506" y="772"/>
                    <a:pt x="7539" y="705"/>
                    <a:pt x="7573" y="672"/>
                  </a:cubicBezTo>
                  <a:cubicBezTo>
                    <a:pt x="7606" y="605"/>
                    <a:pt x="7673" y="572"/>
                    <a:pt x="7739" y="572"/>
                  </a:cubicBezTo>
                  <a:lnTo>
                    <a:pt x="10141" y="339"/>
                  </a:lnTo>
                  <a:cubicBezTo>
                    <a:pt x="10163" y="334"/>
                    <a:pt x="10185" y="332"/>
                    <a:pt x="10207" y="332"/>
                  </a:cubicBezTo>
                  <a:close/>
                  <a:moveTo>
                    <a:pt x="10184" y="1"/>
                  </a:moveTo>
                  <a:cubicBezTo>
                    <a:pt x="10159" y="1"/>
                    <a:pt x="10133" y="2"/>
                    <a:pt x="10108" y="5"/>
                  </a:cubicBezTo>
                  <a:lnTo>
                    <a:pt x="7706" y="238"/>
                  </a:lnTo>
                  <a:cubicBezTo>
                    <a:pt x="7373" y="272"/>
                    <a:pt x="7139" y="572"/>
                    <a:pt x="7172" y="906"/>
                  </a:cubicBezTo>
                  <a:lnTo>
                    <a:pt x="7306" y="1806"/>
                  </a:lnTo>
                  <a:cubicBezTo>
                    <a:pt x="7306" y="1973"/>
                    <a:pt x="7206" y="2106"/>
                    <a:pt x="7039" y="2173"/>
                  </a:cubicBezTo>
                  <a:cubicBezTo>
                    <a:pt x="6705" y="2273"/>
                    <a:pt x="6372" y="2407"/>
                    <a:pt x="6038" y="2540"/>
                  </a:cubicBezTo>
                  <a:cubicBezTo>
                    <a:pt x="5911" y="2604"/>
                    <a:pt x="5758" y="2627"/>
                    <a:pt x="5611" y="2627"/>
                  </a:cubicBezTo>
                  <a:cubicBezTo>
                    <a:pt x="5527" y="2627"/>
                    <a:pt x="5444" y="2619"/>
                    <a:pt x="5371" y="2607"/>
                  </a:cubicBezTo>
                  <a:lnTo>
                    <a:pt x="3503" y="2006"/>
                  </a:lnTo>
                  <a:cubicBezTo>
                    <a:pt x="3426" y="1989"/>
                    <a:pt x="3346" y="1981"/>
                    <a:pt x="3265" y="1981"/>
                  </a:cubicBezTo>
                  <a:cubicBezTo>
                    <a:pt x="3035" y="1981"/>
                    <a:pt x="2800" y="2049"/>
                    <a:pt x="2602" y="2173"/>
                  </a:cubicBezTo>
                  <a:lnTo>
                    <a:pt x="1402" y="3207"/>
                  </a:lnTo>
                  <a:cubicBezTo>
                    <a:pt x="1268" y="3307"/>
                    <a:pt x="1201" y="3441"/>
                    <a:pt x="1201" y="3608"/>
                  </a:cubicBezTo>
                  <a:cubicBezTo>
                    <a:pt x="1235" y="3741"/>
                    <a:pt x="1335" y="3874"/>
                    <a:pt x="1468" y="3941"/>
                  </a:cubicBezTo>
                  <a:lnTo>
                    <a:pt x="3003" y="4708"/>
                  </a:lnTo>
                  <a:cubicBezTo>
                    <a:pt x="3136" y="4775"/>
                    <a:pt x="3170" y="4942"/>
                    <a:pt x="3103" y="5042"/>
                  </a:cubicBezTo>
                  <a:cubicBezTo>
                    <a:pt x="3036" y="5175"/>
                    <a:pt x="3003" y="5342"/>
                    <a:pt x="2936" y="5476"/>
                  </a:cubicBezTo>
                  <a:cubicBezTo>
                    <a:pt x="2903" y="5642"/>
                    <a:pt x="2736" y="5776"/>
                    <a:pt x="2569" y="5842"/>
                  </a:cubicBezTo>
                  <a:lnTo>
                    <a:pt x="501" y="6209"/>
                  </a:lnTo>
                  <a:cubicBezTo>
                    <a:pt x="334" y="6209"/>
                    <a:pt x="201" y="6309"/>
                    <a:pt x="101" y="6443"/>
                  </a:cubicBezTo>
                  <a:cubicBezTo>
                    <a:pt x="34" y="6576"/>
                    <a:pt x="1" y="6743"/>
                    <a:pt x="67" y="6877"/>
                  </a:cubicBezTo>
                  <a:lnTo>
                    <a:pt x="401" y="7944"/>
                  </a:lnTo>
                  <a:cubicBezTo>
                    <a:pt x="501" y="8244"/>
                    <a:pt x="801" y="8444"/>
                    <a:pt x="1101" y="8444"/>
                  </a:cubicBezTo>
                  <a:lnTo>
                    <a:pt x="3303" y="8378"/>
                  </a:lnTo>
                  <a:cubicBezTo>
                    <a:pt x="3503" y="8378"/>
                    <a:pt x="3703" y="8478"/>
                    <a:pt x="3870" y="8611"/>
                  </a:cubicBezTo>
                  <a:cubicBezTo>
                    <a:pt x="4037" y="8778"/>
                    <a:pt x="4237" y="8945"/>
                    <a:pt x="4404" y="9111"/>
                  </a:cubicBezTo>
                  <a:cubicBezTo>
                    <a:pt x="4470" y="9145"/>
                    <a:pt x="4504" y="9178"/>
                    <a:pt x="4504" y="9245"/>
                  </a:cubicBezTo>
                  <a:cubicBezTo>
                    <a:pt x="4504" y="9312"/>
                    <a:pt x="4504" y="9378"/>
                    <a:pt x="4437" y="9412"/>
                  </a:cubicBezTo>
                  <a:lnTo>
                    <a:pt x="3570" y="10346"/>
                  </a:lnTo>
                  <a:cubicBezTo>
                    <a:pt x="3470" y="10446"/>
                    <a:pt x="3436" y="10613"/>
                    <a:pt x="3436" y="10746"/>
                  </a:cubicBezTo>
                  <a:cubicBezTo>
                    <a:pt x="3503" y="10913"/>
                    <a:pt x="3603" y="11013"/>
                    <a:pt x="3737" y="11080"/>
                  </a:cubicBezTo>
                  <a:lnTo>
                    <a:pt x="5671" y="11847"/>
                  </a:lnTo>
                  <a:cubicBezTo>
                    <a:pt x="5784" y="11884"/>
                    <a:pt x="5896" y="11903"/>
                    <a:pt x="6009" y="11903"/>
                  </a:cubicBezTo>
                  <a:cubicBezTo>
                    <a:pt x="6197" y="11903"/>
                    <a:pt x="6384" y="11851"/>
                    <a:pt x="6572" y="11747"/>
                  </a:cubicBezTo>
                  <a:lnTo>
                    <a:pt x="7840" y="10913"/>
                  </a:lnTo>
                  <a:cubicBezTo>
                    <a:pt x="7992" y="10811"/>
                    <a:pt x="8165" y="10767"/>
                    <a:pt x="8342" y="10767"/>
                  </a:cubicBezTo>
                  <a:cubicBezTo>
                    <a:pt x="8396" y="10767"/>
                    <a:pt x="8452" y="10771"/>
                    <a:pt x="8507" y="10779"/>
                  </a:cubicBezTo>
                  <a:cubicBezTo>
                    <a:pt x="8907" y="10846"/>
                    <a:pt x="9341" y="10913"/>
                    <a:pt x="9741" y="10946"/>
                  </a:cubicBezTo>
                  <a:cubicBezTo>
                    <a:pt x="9941" y="10946"/>
                    <a:pt x="10141" y="11080"/>
                    <a:pt x="10241" y="11246"/>
                  </a:cubicBezTo>
                  <a:lnTo>
                    <a:pt x="10708" y="12180"/>
                  </a:lnTo>
                  <a:cubicBezTo>
                    <a:pt x="10842" y="12414"/>
                    <a:pt x="11142" y="12581"/>
                    <a:pt x="11442" y="12581"/>
                  </a:cubicBezTo>
                  <a:lnTo>
                    <a:pt x="11475" y="12581"/>
                  </a:lnTo>
                  <a:lnTo>
                    <a:pt x="13877" y="12314"/>
                  </a:lnTo>
                  <a:cubicBezTo>
                    <a:pt x="14044" y="12314"/>
                    <a:pt x="14177" y="12247"/>
                    <a:pt x="14277" y="12114"/>
                  </a:cubicBezTo>
                  <a:cubicBezTo>
                    <a:pt x="14378" y="11980"/>
                    <a:pt x="14411" y="11847"/>
                    <a:pt x="14411" y="11680"/>
                  </a:cubicBezTo>
                  <a:lnTo>
                    <a:pt x="14311" y="10779"/>
                  </a:lnTo>
                  <a:cubicBezTo>
                    <a:pt x="14277" y="10613"/>
                    <a:pt x="14378" y="10479"/>
                    <a:pt x="14544" y="10412"/>
                  </a:cubicBezTo>
                  <a:cubicBezTo>
                    <a:pt x="14878" y="10312"/>
                    <a:pt x="15211" y="10179"/>
                    <a:pt x="15545" y="10045"/>
                  </a:cubicBezTo>
                  <a:cubicBezTo>
                    <a:pt x="15689" y="10004"/>
                    <a:pt x="15834" y="9976"/>
                    <a:pt x="15970" y="9976"/>
                  </a:cubicBezTo>
                  <a:cubicBezTo>
                    <a:pt x="16054" y="9976"/>
                    <a:pt x="16136" y="9987"/>
                    <a:pt x="16212" y="10012"/>
                  </a:cubicBezTo>
                  <a:lnTo>
                    <a:pt x="18080" y="10579"/>
                  </a:lnTo>
                  <a:cubicBezTo>
                    <a:pt x="18173" y="10610"/>
                    <a:pt x="18269" y="10625"/>
                    <a:pt x="18366" y="10625"/>
                  </a:cubicBezTo>
                  <a:cubicBezTo>
                    <a:pt x="18581" y="10625"/>
                    <a:pt x="18797" y="10551"/>
                    <a:pt x="18981" y="10412"/>
                  </a:cubicBezTo>
                  <a:lnTo>
                    <a:pt x="20215" y="9378"/>
                  </a:lnTo>
                  <a:cubicBezTo>
                    <a:pt x="20482" y="9212"/>
                    <a:pt x="20449" y="8778"/>
                    <a:pt x="20115" y="8644"/>
                  </a:cubicBezTo>
                  <a:lnTo>
                    <a:pt x="18581" y="7877"/>
                  </a:lnTo>
                  <a:cubicBezTo>
                    <a:pt x="18447" y="7811"/>
                    <a:pt x="18414" y="7677"/>
                    <a:pt x="18480" y="7544"/>
                  </a:cubicBezTo>
                  <a:cubicBezTo>
                    <a:pt x="18547" y="7410"/>
                    <a:pt x="18614" y="7277"/>
                    <a:pt x="18647" y="7110"/>
                  </a:cubicBezTo>
                  <a:cubicBezTo>
                    <a:pt x="18681" y="6943"/>
                    <a:pt x="18847" y="6810"/>
                    <a:pt x="19014" y="6743"/>
                  </a:cubicBezTo>
                  <a:lnTo>
                    <a:pt x="21116" y="6410"/>
                  </a:lnTo>
                  <a:cubicBezTo>
                    <a:pt x="21249" y="6376"/>
                    <a:pt x="21383" y="6276"/>
                    <a:pt x="21483" y="6143"/>
                  </a:cubicBezTo>
                  <a:cubicBezTo>
                    <a:pt x="21549" y="6009"/>
                    <a:pt x="21583" y="5842"/>
                    <a:pt x="21516" y="5709"/>
                  </a:cubicBezTo>
                  <a:lnTo>
                    <a:pt x="21182" y="4642"/>
                  </a:lnTo>
                  <a:cubicBezTo>
                    <a:pt x="21082" y="4341"/>
                    <a:pt x="20815" y="4141"/>
                    <a:pt x="20482" y="4141"/>
                  </a:cubicBezTo>
                  <a:lnTo>
                    <a:pt x="18280" y="4241"/>
                  </a:lnTo>
                  <a:cubicBezTo>
                    <a:pt x="18080" y="4208"/>
                    <a:pt x="17880" y="4141"/>
                    <a:pt x="17713" y="3974"/>
                  </a:cubicBezTo>
                  <a:cubicBezTo>
                    <a:pt x="17546" y="3808"/>
                    <a:pt x="17346" y="3641"/>
                    <a:pt x="17180" y="3507"/>
                  </a:cubicBezTo>
                  <a:cubicBezTo>
                    <a:pt x="17113" y="3474"/>
                    <a:pt x="17079" y="3407"/>
                    <a:pt x="17079" y="3341"/>
                  </a:cubicBezTo>
                  <a:cubicBezTo>
                    <a:pt x="17079" y="3274"/>
                    <a:pt x="17079" y="3207"/>
                    <a:pt x="17146" y="3174"/>
                  </a:cubicBezTo>
                  <a:lnTo>
                    <a:pt x="18013" y="2273"/>
                  </a:lnTo>
                  <a:cubicBezTo>
                    <a:pt x="18114" y="2140"/>
                    <a:pt x="18180" y="2006"/>
                    <a:pt x="18147" y="1840"/>
                  </a:cubicBezTo>
                  <a:cubicBezTo>
                    <a:pt x="18114" y="1706"/>
                    <a:pt x="17980" y="1573"/>
                    <a:pt x="17847" y="1506"/>
                  </a:cubicBezTo>
                  <a:lnTo>
                    <a:pt x="15945" y="739"/>
                  </a:lnTo>
                  <a:cubicBezTo>
                    <a:pt x="15820" y="701"/>
                    <a:pt x="15700" y="683"/>
                    <a:pt x="15582" y="683"/>
                  </a:cubicBezTo>
                  <a:cubicBezTo>
                    <a:pt x="15387" y="683"/>
                    <a:pt x="15199" y="735"/>
                    <a:pt x="15011" y="839"/>
                  </a:cubicBezTo>
                  <a:lnTo>
                    <a:pt x="13744" y="1673"/>
                  </a:lnTo>
                  <a:cubicBezTo>
                    <a:pt x="13591" y="1775"/>
                    <a:pt x="13418" y="1818"/>
                    <a:pt x="13242" y="1818"/>
                  </a:cubicBezTo>
                  <a:cubicBezTo>
                    <a:pt x="13187" y="1818"/>
                    <a:pt x="13132" y="1814"/>
                    <a:pt x="13077" y="1806"/>
                  </a:cubicBezTo>
                  <a:cubicBezTo>
                    <a:pt x="12676" y="1740"/>
                    <a:pt x="12243" y="1673"/>
                    <a:pt x="11842" y="1673"/>
                  </a:cubicBezTo>
                  <a:cubicBezTo>
                    <a:pt x="11642" y="1639"/>
                    <a:pt x="11475" y="1506"/>
                    <a:pt x="11342" y="1339"/>
                  </a:cubicBezTo>
                  <a:lnTo>
                    <a:pt x="10875" y="405"/>
                  </a:lnTo>
                  <a:cubicBezTo>
                    <a:pt x="10722" y="161"/>
                    <a:pt x="10458" y="1"/>
                    <a:pt x="10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2"/>
            <p:cNvSpPr/>
            <p:nvPr/>
          </p:nvSpPr>
          <p:spPr>
            <a:xfrm>
              <a:off x="5860425" y="2781700"/>
              <a:ext cx="584600" cy="414275"/>
            </a:xfrm>
            <a:custGeom>
              <a:avLst/>
              <a:gdLst/>
              <a:ahLst/>
              <a:cxnLst/>
              <a:rect l="l" t="t" r="r" b="b"/>
              <a:pathLst>
                <a:path w="23384" h="16571" extrusionOk="0">
                  <a:moveTo>
                    <a:pt x="3303" y="0"/>
                  </a:moveTo>
                  <a:cubicBezTo>
                    <a:pt x="1" y="2769"/>
                    <a:pt x="2002" y="10841"/>
                    <a:pt x="5371" y="14344"/>
                  </a:cubicBezTo>
                  <a:lnTo>
                    <a:pt x="5404" y="14411"/>
                  </a:lnTo>
                  <a:lnTo>
                    <a:pt x="5538" y="14544"/>
                  </a:lnTo>
                  <a:cubicBezTo>
                    <a:pt x="5638" y="14644"/>
                    <a:pt x="5738" y="14711"/>
                    <a:pt x="5838" y="14811"/>
                  </a:cubicBezTo>
                  <a:lnTo>
                    <a:pt x="5938" y="14878"/>
                  </a:lnTo>
                  <a:cubicBezTo>
                    <a:pt x="6038" y="14944"/>
                    <a:pt x="6105" y="15011"/>
                    <a:pt x="6172" y="15078"/>
                  </a:cubicBezTo>
                  <a:cubicBezTo>
                    <a:pt x="6338" y="15178"/>
                    <a:pt x="6472" y="15278"/>
                    <a:pt x="6639" y="15345"/>
                  </a:cubicBezTo>
                  <a:cubicBezTo>
                    <a:pt x="8023" y="16162"/>
                    <a:pt x="9841" y="16570"/>
                    <a:pt x="11663" y="16570"/>
                  </a:cubicBezTo>
                  <a:cubicBezTo>
                    <a:pt x="13485" y="16570"/>
                    <a:pt x="15311" y="16162"/>
                    <a:pt x="16713" y="15345"/>
                  </a:cubicBezTo>
                  <a:cubicBezTo>
                    <a:pt x="16846" y="15278"/>
                    <a:pt x="17013" y="15178"/>
                    <a:pt x="17146" y="15078"/>
                  </a:cubicBezTo>
                  <a:cubicBezTo>
                    <a:pt x="17246" y="15011"/>
                    <a:pt x="17313" y="14944"/>
                    <a:pt x="17380" y="14878"/>
                  </a:cubicBezTo>
                  <a:lnTo>
                    <a:pt x="17480" y="14811"/>
                  </a:lnTo>
                  <a:cubicBezTo>
                    <a:pt x="17580" y="14711"/>
                    <a:pt x="17680" y="14644"/>
                    <a:pt x="17780" y="14544"/>
                  </a:cubicBezTo>
                  <a:lnTo>
                    <a:pt x="17913" y="14411"/>
                  </a:lnTo>
                  <a:lnTo>
                    <a:pt x="17980" y="14310"/>
                  </a:lnTo>
                  <a:cubicBezTo>
                    <a:pt x="21383" y="10841"/>
                    <a:pt x="23384" y="2769"/>
                    <a:pt x="20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2"/>
            <p:cNvSpPr/>
            <p:nvPr/>
          </p:nvSpPr>
          <p:spPr>
            <a:xfrm>
              <a:off x="5883775" y="2712275"/>
              <a:ext cx="537900" cy="286475"/>
            </a:xfrm>
            <a:custGeom>
              <a:avLst/>
              <a:gdLst/>
              <a:ahLst/>
              <a:cxnLst/>
              <a:rect l="l" t="t" r="r" b="b"/>
              <a:pathLst>
                <a:path w="21516" h="11459" extrusionOk="0">
                  <a:moveTo>
                    <a:pt x="10775" y="0"/>
                  </a:moveTo>
                  <a:cubicBezTo>
                    <a:pt x="8265" y="0"/>
                    <a:pt x="5755" y="559"/>
                    <a:pt x="3837" y="1676"/>
                  </a:cubicBezTo>
                  <a:cubicBezTo>
                    <a:pt x="1" y="3911"/>
                    <a:pt x="1" y="7547"/>
                    <a:pt x="3837" y="9782"/>
                  </a:cubicBezTo>
                  <a:cubicBezTo>
                    <a:pt x="5755" y="10900"/>
                    <a:pt x="8265" y="11458"/>
                    <a:pt x="10775" y="11458"/>
                  </a:cubicBezTo>
                  <a:cubicBezTo>
                    <a:pt x="13285" y="11458"/>
                    <a:pt x="15795" y="10900"/>
                    <a:pt x="17713" y="9782"/>
                  </a:cubicBezTo>
                  <a:cubicBezTo>
                    <a:pt x="21516" y="7514"/>
                    <a:pt x="21516" y="3911"/>
                    <a:pt x="17713" y="1676"/>
                  </a:cubicBezTo>
                  <a:cubicBezTo>
                    <a:pt x="15795" y="559"/>
                    <a:pt x="13285" y="0"/>
                    <a:pt x="107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2"/>
            <p:cNvSpPr/>
            <p:nvPr/>
          </p:nvSpPr>
          <p:spPr>
            <a:xfrm>
              <a:off x="5955500" y="2750225"/>
              <a:ext cx="395300" cy="210375"/>
            </a:xfrm>
            <a:custGeom>
              <a:avLst/>
              <a:gdLst/>
              <a:ahLst/>
              <a:cxnLst/>
              <a:rect l="l" t="t" r="r" b="b"/>
              <a:pathLst>
                <a:path w="15812" h="8415" extrusionOk="0">
                  <a:moveTo>
                    <a:pt x="7889" y="0"/>
                  </a:moveTo>
                  <a:cubicBezTo>
                    <a:pt x="6046" y="0"/>
                    <a:pt x="4203" y="409"/>
                    <a:pt x="2802" y="1226"/>
                  </a:cubicBezTo>
                  <a:cubicBezTo>
                    <a:pt x="0" y="2860"/>
                    <a:pt x="0" y="5529"/>
                    <a:pt x="2802" y="7163"/>
                  </a:cubicBezTo>
                  <a:cubicBezTo>
                    <a:pt x="4203" y="7997"/>
                    <a:pt x="6046" y="8414"/>
                    <a:pt x="7889" y="8414"/>
                  </a:cubicBezTo>
                  <a:cubicBezTo>
                    <a:pt x="9732" y="8414"/>
                    <a:pt x="11575" y="7997"/>
                    <a:pt x="12976" y="7163"/>
                  </a:cubicBezTo>
                  <a:cubicBezTo>
                    <a:pt x="15812" y="5529"/>
                    <a:pt x="15812" y="2860"/>
                    <a:pt x="12976" y="1226"/>
                  </a:cubicBezTo>
                  <a:cubicBezTo>
                    <a:pt x="11575" y="409"/>
                    <a:pt x="9732" y="0"/>
                    <a:pt x="7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2"/>
            <p:cNvSpPr/>
            <p:nvPr/>
          </p:nvSpPr>
          <p:spPr>
            <a:xfrm>
              <a:off x="5983850" y="2820475"/>
              <a:ext cx="337775" cy="140125"/>
            </a:xfrm>
            <a:custGeom>
              <a:avLst/>
              <a:gdLst/>
              <a:ahLst/>
              <a:cxnLst/>
              <a:rect l="l" t="t" r="r" b="b"/>
              <a:pathLst>
                <a:path w="13511" h="5605" extrusionOk="0">
                  <a:moveTo>
                    <a:pt x="6755" y="0"/>
                  </a:moveTo>
                  <a:cubicBezTo>
                    <a:pt x="4912" y="0"/>
                    <a:pt x="3069" y="417"/>
                    <a:pt x="1668" y="1251"/>
                  </a:cubicBezTo>
                  <a:cubicBezTo>
                    <a:pt x="1001" y="1618"/>
                    <a:pt x="401" y="2152"/>
                    <a:pt x="0" y="2786"/>
                  </a:cubicBezTo>
                  <a:cubicBezTo>
                    <a:pt x="401" y="3453"/>
                    <a:pt x="1001" y="3987"/>
                    <a:pt x="1668" y="4353"/>
                  </a:cubicBezTo>
                  <a:cubicBezTo>
                    <a:pt x="3069" y="5187"/>
                    <a:pt x="4912" y="5604"/>
                    <a:pt x="6755" y="5604"/>
                  </a:cubicBezTo>
                  <a:cubicBezTo>
                    <a:pt x="8598" y="5604"/>
                    <a:pt x="10441" y="5187"/>
                    <a:pt x="11842" y="4353"/>
                  </a:cubicBezTo>
                  <a:cubicBezTo>
                    <a:pt x="12543" y="3987"/>
                    <a:pt x="13110" y="3453"/>
                    <a:pt x="13510" y="2786"/>
                  </a:cubicBezTo>
                  <a:cubicBezTo>
                    <a:pt x="13110" y="2152"/>
                    <a:pt x="12543" y="1618"/>
                    <a:pt x="11842" y="1251"/>
                  </a:cubicBezTo>
                  <a:cubicBezTo>
                    <a:pt x="10441" y="417"/>
                    <a:pt x="8598" y="0"/>
                    <a:pt x="6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2"/>
            <p:cNvSpPr/>
            <p:nvPr/>
          </p:nvSpPr>
          <p:spPr>
            <a:xfrm>
              <a:off x="6074750" y="2163375"/>
              <a:ext cx="278550" cy="289525"/>
            </a:xfrm>
            <a:custGeom>
              <a:avLst/>
              <a:gdLst/>
              <a:ahLst/>
              <a:cxnLst/>
              <a:rect l="l" t="t" r="r" b="b"/>
              <a:pathLst>
                <a:path w="11142" h="11581" extrusionOk="0">
                  <a:moveTo>
                    <a:pt x="6601" y="1"/>
                  </a:moveTo>
                  <a:cubicBezTo>
                    <a:pt x="6273" y="1"/>
                    <a:pt x="5998" y="106"/>
                    <a:pt x="5838" y="382"/>
                  </a:cubicBezTo>
                  <a:cubicBezTo>
                    <a:pt x="5337" y="1450"/>
                    <a:pt x="5004" y="2584"/>
                    <a:pt x="4904" y="3752"/>
                  </a:cubicBezTo>
                  <a:cubicBezTo>
                    <a:pt x="4860" y="4383"/>
                    <a:pt x="4561" y="4985"/>
                    <a:pt x="4331" y="4985"/>
                  </a:cubicBezTo>
                  <a:cubicBezTo>
                    <a:pt x="4208" y="4985"/>
                    <a:pt x="4105" y="4814"/>
                    <a:pt x="4070" y="4385"/>
                  </a:cubicBezTo>
                  <a:cubicBezTo>
                    <a:pt x="3970" y="3151"/>
                    <a:pt x="4470" y="816"/>
                    <a:pt x="5204" y="249"/>
                  </a:cubicBezTo>
                  <a:lnTo>
                    <a:pt x="5204" y="249"/>
                  </a:lnTo>
                  <a:cubicBezTo>
                    <a:pt x="4403" y="316"/>
                    <a:pt x="2435" y="1083"/>
                    <a:pt x="2435" y="2451"/>
                  </a:cubicBezTo>
                  <a:cubicBezTo>
                    <a:pt x="2469" y="3852"/>
                    <a:pt x="2936" y="5119"/>
                    <a:pt x="2936" y="5586"/>
                  </a:cubicBezTo>
                  <a:cubicBezTo>
                    <a:pt x="2927" y="5701"/>
                    <a:pt x="2885" y="5755"/>
                    <a:pt x="2823" y="5755"/>
                  </a:cubicBezTo>
                  <a:cubicBezTo>
                    <a:pt x="2651" y="5755"/>
                    <a:pt x="2323" y="5339"/>
                    <a:pt x="2102" y="4652"/>
                  </a:cubicBezTo>
                  <a:cubicBezTo>
                    <a:pt x="1768" y="3718"/>
                    <a:pt x="1468" y="2384"/>
                    <a:pt x="1935" y="1717"/>
                  </a:cubicBezTo>
                  <a:lnTo>
                    <a:pt x="1935" y="1717"/>
                  </a:lnTo>
                  <a:cubicBezTo>
                    <a:pt x="1134" y="1984"/>
                    <a:pt x="367" y="2317"/>
                    <a:pt x="768" y="3818"/>
                  </a:cubicBezTo>
                  <a:cubicBezTo>
                    <a:pt x="1168" y="5319"/>
                    <a:pt x="1968" y="5753"/>
                    <a:pt x="1868" y="6053"/>
                  </a:cubicBezTo>
                  <a:cubicBezTo>
                    <a:pt x="1857" y="6084"/>
                    <a:pt x="1834" y="6098"/>
                    <a:pt x="1803" y="6098"/>
                  </a:cubicBezTo>
                  <a:cubicBezTo>
                    <a:pt x="1561" y="6098"/>
                    <a:pt x="800" y="5253"/>
                    <a:pt x="534" y="4485"/>
                  </a:cubicBezTo>
                  <a:cubicBezTo>
                    <a:pt x="34" y="5186"/>
                    <a:pt x="0" y="6087"/>
                    <a:pt x="434" y="6820"/>
                  </a:cubicBezTo>
                  <a:cubicBezTo>
                    <a:pt x="801" y="7488"/>
                    <a:pt x="1368" y="8055"/>
                    <a:pt x="2068" y="8355"/>
                  </a:cubicBezTo>
                  <a:cubicBezTo>
                    <a:pt x="2202" y="9422"/>
                    <a:pt x="2836" y="10790"/>
                    <a:pt x="3870" y="11290"/>
                  </a:cubicBezTo>
                  <a:cubicBezTo>
                    <a:pt x="4218" y="11487"/>
                    <a:pt x="4608" y="11581"/>
                    <a:pt x="4998" y="11581"/>
                  </a:cubicBezTo>
                  <a:cubicBezTo>
                    <a:pt x="5467" y="11581"/>
                    <a:pt x="5937" y="11445"/>
                    <a:pt x="6338" y="11190"/>
                  </a:cubicBezTo>
                  <a:cubicBezTo>
                    <a:pt x="6805" y="10857"/>
                    <a:pt x="5438" y="10957"/>
                    <a:pt x="4604" y="10356"/>
                  </a:cubicBezTo>
                  <a:cubicBezTo>
                    <a:pt x="4026" y="9964"/>
                    <a:pt x="3817" y="9651"/>
                    <a:pt x="4019" y="9651"/>
                  </a:cubicBezTo>
                  <a:cubicBezTo>
                    <a:pt x="4109" y="9651"/>
                    <a:pt x="4281" y="9712"/>
                    <a:pt x="4537" y="9856"/>
                  </a:cubicBezTo>
                  <a:cubicBezTo>
                    <a:pt x="5302" y="10284"/>
                    <a:pt x="6572" y="10769"/>
                    <a:pt x="7395" y="10769"/>
                  </a:cubicBezTo>
                  <a:cubicBezTo>
                    <a:pt x="7469" y="10769"/>
                    <a:pt x="7540" y="10765"/>
                    <a:pt x="7606" y="10757"/>
                  </a:cubicBezTo>
                  <a:cubicBezTo>
                    <a:pt x="8406" y="10656"/>
                    <a:pt x="9040" y="9722"/>
                    <a:pt x="8907" y="9489"/>
                  </a:cubicBezTo>
                  <a:cubicBezTo>
                    <a:pt x="8884" y="9455"/>
                    <a:pt x="8846" y="9441"/>
                    <a:pt x="8791" y="9441"/>
                  </a:cubicBezTo>
                  <a:cubicBezTo>
                    <a:pt x="8544" y="9441"/>
                    <a:pt x="7972" y="9729"/>
                    <a:pt x="7121" y="9729"/>
                  </a:cubicBezTo>
                  <a:cubicBezTo>
                    <a:pt x="7051" y="9729"/>
                    <a:pt x="6979" y="9727"/>
                    <a:pt x="6905" y="9722"/>
                  </a:cubicBezTo>
                  <a:cubicBezTo>
                    <a:pt x="5704" y="9689"/>
                    <a:pt x="4770" y="9155"/>
                    <a:pt x="4437" y="8622"/>
                  </a:cubicBezTo>
                  <a:cubicBezTo>
                    <a:pt x="4287" y="8396"/>
                    <a:pt x="4251" y="8293"/>
                    <a:pt x="4356" y="8293"/>
                  </a:cubicBezTo>
                  <a:cubicBezTo>
                    <a:pt x="4483" y="8293"/>
                    <a:pt x="4818" y="8447"/>
                    <a:pt x="5404" y="8722"/>
                  </a:cubicBezTo>
                  <a:cubicBezTo>
                    <a:pt x="6089" y="9043"/>
                    <a:pt x="7144" y="9309"/>
                    <a:pt x="8006" y="9309"/>
                  </a:cubicBezTo>
                  <a:cubicBezTo>
                    <a:pt x="8488" y="9309"/>
                    <a:pt x="8910" y="9225"/>
                    <a:pt x="9174" y="9022"/>
                  </a:cubicBezTo>
                  <a:cubicBezTo>
                    <a:pt x="9907" y="8422"/>
                    <a:pt x="9941" y="7521"/>
                    <a:pt x="9807" y="7321"/>
                  </a:cubicBezTo>
                  <a:cubicBezTo>
                    <a:pt x="9793" y="7299"/>
                    <a:pt x="9770" y="7290"/>
                    <a:pt x="9738" y="7290"/>
                  </a:cubicBezTo>
                  <a:cubicBezTo>
                    <a:pt x="9480" y="7290"/>
                    <a:pt x="8657" y="7922"/>
                    <a:pt x="7423" y="7922"/>
                  </a:cubicBezTo>
                  <a:cubicBezTo>
                    <a:pt x="7395" y="7922"/>
                    <a:pt x="7367" y="7922"/>
                    <a:pt x="7339" y="7921"/>
                  </a:cubicBezTo>
                  <a:cubicBezTo>
                    <a:pt x="5871" y="7888"/>
                    <a:pt x="4670" y="7254"/>
                    <a:pt x="4837" y="6687"/>
                  </a:cubicBezTo>
                  <a:cubicBezTo>
                    <a:pt x="4899" y="6411"/>
                    <a:pt x="5031" y="6318"/>
                    <a:pt x="5266" y="6318"/>
                  </a:cubicBezTo>
                  <a:cubicBezTo>
                    <a:pt x="5542" y="6318"/>
                    <a:pt x="5959" y="6446"/>
                    <a:pt x="6572" y="6554"/>
                  </a:cubicBezTo>
                  <a:cubicBezTo>
                    <a:pt x="7052" y="6624"/>
                    <a:pt x="7717" y="6671"/>
                    <a:pt x="8371" y="6671"/>
                  </a:cubicBezTo>
                  <a:cubicBezTo>
                    <a:pt x="9261" y="6671"/>
                    <a:pt x="10128" y="6584"/>
                    <a:pt x="10475" y="6353"/>
                  </a:cubicBezTo>
                  <a:cubicBezTo>
                    <a:pt x="11042" y="5953"/>
                    <a:pt x="11142" y="4619"/>
                    <a:pt x="10875" y="4519"/>
                  </a:cubicBezTo>
                  <a:cubicBezTo>
                    <a:pt x="10858" y="4509"/>
                    <a:pt x="10838" y="4505"/>
                    <a:pt x="10814" y="4505"/>
                  </a:cubicBezTo>
                  <a:cubicBezTo>
                    <a:pt x="10506" y="4505"/>
                    <a:pt x="9601" y="5260"/>
                    <a:pt x="8206" y="5353"/>
                  </a:cubicBezTo>
                  <a:cubicBezTo>
                    <a:pt x="8095" y="5358"/>
                    <a:pt x="7989" y="5360"/>
                    <a:pt x="7887" y="5360"/>
                  </a:cubicBezTo>
                  <a:cubicBezTo>
                    <a:pt x="6635" y="5360"/>
                    <a:pt x="6045" y="5004"/>
                    <a:pt x="6538" y="4819"/>
                  </a:cubicBezTo>
                  <a:cubicBezTo>
                    <a:pt x="7072" y="4585"/>
                    <a:pt x="10074" y="4585"/>
                    <a:pt x="10441" y="4219"/>
                  </a:cubicBezTo>
                  <a:cubicBezTo>
                    <a:pt x="10841" y="3852"/>
                    <a:pt x="10942" y="1483"/>
                    <a:pt x="10942" y="1483"/>
                  </a:cubicBezTo>
                  <a:cubicBezTo>
                    <a:pt x="10942" y="1483"/>
                    <a:pt x="9354" y="812"/>
                    <a:pt x="8837" y="812"/>
                  </a:cubicBezTo>
                  <a:cubicBezTo>
                    <a:pt x="8813" y="812"/>
                    <a:pt x="8792" y="813"/>
                    <a:pt x="8773" y="816"/>
                  </a:cubicBezTo>
                  <a:cubicBezTo>
                    <a:pt x="8340" y="849"/>
                    <a:pt x="6905" y="2351"/>
                    <a:pt x="6605" y="3051"/>
                  </a:cubicBezTo>
                  <a:cubicBezTo>
                    <a:pt x="6505" y="3262"/>
                    <a:pt x="6414" y="3346"/>
                    <a:pt x="6340" y="3346"/>
                  </a:cubicBezTo>
                  <a:cubicBezTo>
                    <a:pt x="6170" y="3346"/>
                    <a:pt x="6098" y="2891"/>
                    <a:pt x="6238" y="2517"/>
                  </a:cubicBezTo>
                  <a:cubicBezTo>
                    <a:pt x="6438" y="1984"/>
                    <a:pt x="7372" y="649"/>
                    <a:pt x="8006" y="382"/>
                  </a:cubicBezTo>
                  <a:cubicBezTo>
                    <a:pt x="7536" y="176"/>
                    <a:pt x="7024" y="1"/>
                    <a:pt x="6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2"/>
            <p:cNvSpPr/>
            <p:nvPr/>
          </p:nvSpPr>
          <p:spPr>
            <a:xfrm>
              <a:off x="6074750" y="2163375"/>
              <a:ext cx="278550" cy="289525"/>
            </a:xfrm>
            <a:custGeom>
              <a:avLst/>
              <a:gdLst/>
              <a:ahLst/>
              <a:cxnLst/>
              <a:rect l="l" t="t" r="r" b="b"/>
              <a:pathLst>
                <a:path w="11142" h="11581" extrusionOk="0">
                  <a:moveTo>
                    <a:pt x="6601" y="1"/>
                  </a:moveTo>
                  <a:cubicBezTo>
                    <a:pt x="6273" y="1"/>
                    <a:pt x="5998" y="106"/>
                    <a:pt x="5838" y="382"/>
                  </a:cubicBezTo>
                  <a:cubicBezTo>
                    <a:pt x="5337" y="1450"/>
                    <a:pt x="5004" y="2584"/>
                    <a:pt x="4904" y="3752"/>
                  </a:cubicBezTo>
                  <a:cubicBezTo>
                    <a:pt x="4860" y="4383"/>
                    <a:pt x="4561" y="4985"/>
                    <a:pt x="4331" y="4985"/>
                  </a:cubicBezTo>
                  <a:cubicBezTo>
                    <a:pt x="4208" y="4985"/>
                    <a:pt x="4105" y="4814"/>
                    <a:pt x="4070" y="4385"/>
                  </a:cubicBezTo>
                  <a:cubicBezTo>
                    <a:pt x="3970" y="3151"/>
                    <a:pt x="4470" y="816"/>
                    <a:pt x="5204" y="249"/>
                  </a:cubicBezTo>
                  <a:lnTo>
                    <a:pt x="5204" y="249"/>
                  </a:lnTo>
                  <a:cubicBezTo>
                    <a:pt x="4403" y="316"/>
                    <a:pt x="2435" y="1083"/>
                    <a:pt x="2435" y="2451"/>
                  </a:cubicBezTo>
                  <a:cubicBezTo>
                    <a:pt x="2469" y="3852"/>
                    <a:pt x="2936" y="5119"/>
                    <a:pt x="2936" y="5586"/>
                  </a:cubicBezTo>
                  <a:cubicBezTo>
                    <a:pt x="2927" y="5701"/>
                    <a:pt x="2885" y="5755"/>
                    <a:pt x="2823" y="5755"/>
                  </a:cubicBezTo>
                  <a:cubicBezTo>
                    <a:pt x="2651" y="5755"/>
                    <a:pt x="2323" y="5339"/>
                    <a:pt x="2102" y="4652"/>
                  </a:cubicBezTo>
                  <a:cubicBezTo>
                    <a:pt x="1768" y="3718"/>
                    <a:pt x="1468" y="2384"/>
                    <a:pt x="1935" y="1717"/>
                  </a:cubicBezTo>
                  <a:lnTo>
                    <a:pt x="1935" y="1717"/>
                  </a:lnTo>
                  <a:cubicBezTo>
                    <a:pt x="1134" y="1984"/>
                    <a:pt x="367" y="2317"/>
                    <a:pt x="768" y="3818"/>
                  </a:cubicBezTo>
                  <a:cubicBezTo>
                    <a:pt x="1168" y="5319"/>
                    <a:pt x="1968" y="5753"/>
                    <a:pt x="1868" y="6053"/>
                  </a:cubicBezTo>
                  <a:cubicBezTo>
                    <a:pt x="1857" y="6084"/>
                    <a:pt x="1834" y="6098"/>
                    <a:pt x="1803" y="6098"/>
                  </a:cubicBezTo>
                  <a:cubicBezTo>
                    <a:pt x="1561" y="6098"/>
                    <a:pt x="800" y="5253"/>
                    <a:pt x="534" y="4485"/>
                  </a:cubicBezTo>
                  <a:cubicBezTo>
                    <a:pt x="34" y="5186"/>
                    <a:pt x="0" y="6087"/>
                    <a:pt x="434" y="6820"/>
                  </a:cubicBezTo>
                  <a:cubicBezTo>
                    <a:pt x="801" y="7488"/>
                    <a:pt x="1368" y="8055"/>
                    <a:pt x="2068" y="8355"/>
                  </a:cubicBezTo>
                  <a:cubicBezTo>
                    <a:pt x="2202" y="9422"/>
                    <a:pt x="2836" y="10790"/>
                    <a:pt x="3870" y="11290"/>
                  </a:cubicBezTo>
                  <a:cubicBezTo>
                    <a:pt x="4218" y="11487"/>
                    <a:pt x="4608" y="11581"/>
                    <a:pt x="4998" y="11581"/>
                  </a:cubicBezTo>
                  <a:cubicBezTo>
                    <a:pt x="5467" y="11581"/>
                    <a:pt x="5937" y="11445"/>
                    <a:pt x="6338" y="11190"/>
                  </a:cubicBezTo>
                  <a:cubicBezTo>
                    <a:pt x="6805" y="10857"/>
                    <a:pt x="5438" y="10957"/>
                    <a:pt x="4604" y="10356"/>
                  </a:cubicBezTo>
                  <a:cubicBezTo>
                    <a:pt x="4026" y="9964"/>
                    <a:pt x="3817" y="9651"/>
                    <a:pt x="4019" y="9651"/>
                  </a:cubicBezTo>
                  <a:cubicBezTo>
                    <a:pt x="4109" y="9651"/>
                    <a:pt x="4281" y="9712"/>
                    <a:pt x="4537" y="9856"/>
                  </a:cubicBezTo>
                  <a:cubicBezTo>
                    <a:pt x="5302" y="10284"/>
                    <a:pt x="6572" y="10769"/>
                    <a:pt x="7395" y="10769"/>
                  </a:cubicBezTo>
                  <a:cubicBezTo>
                    <a:pt x="7469" y="10769"/>
                    <a:pt x="7540" y="10765"/>
                    <a:pt x="7606" y="10757"/>
                  </a:cubicBezTo>
                  <a:cubicBezTo>
                    <a:pt x="8406" y="10656"/>
                    <a:pt x="9040" y="9722"/>
                    <a:pt x="8907" y="9489"/>
                  </a:cubicBezTo>
                  <a:cubicBezTo>
                    <a:pt x="8884" y="9455"/>
                    <a:pt x="8846" y="9441"/>
                    <a:pt x="8791" y="9441"/>
                  </a:cubicBezTo>
                  <a:cubicBezTo>
                    <a:pt x="8544" y="9441"/>
                    <a:pt x="7972" y="9729"/>
                    <a:pt x="7121" y="9729"/>
                  </a:cubicBezTo>
                  <a:cubicBezTo>
                    <a:pt x="7051" y="9729"/>
                    <a:pt x="6979" y="9727"/>
                    <a:pt x="6905" y="9722"/>
                  </a:cubicBezTo>
                  <a:cubicBezTo>
                    <a:pt x="5704" y="9689"/>
                    <a:pt x="4770" y="9155"/>
                    <a:pt x="4437" y="8622"/>
                  </a:cubicBezTo>
                  <a:cubicBezTo>
                    <a:pt x="4287" y="8396"/>
                    <a:pt x="4251" y="8293"/>
                    <a:pt x="4356" y="8293"/>
                  </a:cubicBezTo>
                  <a:cubicBezTo>
                    <a:pt x="4483" y="8293"/>
                    <a:pt x="4818" y="8447"/>
                    <a:pt x="5404" y="8722"/>
                  </a:cubicBezTo>
                  <a:cubicBezTo>
                    <a:pt x="6089" y="9043"/>
                    <a:pt x="7144" y="9309"/>
                    <a:pt x="8006" y="9309"/>
                  </a:cubicBezTo>
                  <a:cubicBezTo>
                    <a:pt x="8488" y="9309"/>
                    <a:pt x="8910" y="9225"/>
                    <a:pt x="9174" y="9022"/>
                  </a:cubicBezTo>
                  <a:cubicBezTo>
                    <a:pt x="9907" y="8422"/>
                    <a:pt x="9941" y="7521"/>
                    <a:pt x="9807" y="7321"/>
                  </a:cubicBezTo>
                  <a:cubicBezTo>
                    <a:pt x="9793" y="7299"/>
                    <a:pt x="9770" y="7290"/>
                    <a:pt x="9738" y="7290"/>
                  </a:cubicBezTo>
                  <a:cubicBezTo>
                    <a:pt x="9480" y="7290"/>
                    <a:pt x="8657" y="7922"/>
                    <a:pt x="7423" y="7922"/>
                  </a:cubicBezTo>
                  <a:cubicBezTo>
                    <a:pt x="7395" y="7922"/>
                    <a:pt x="7367" y="7922"/>
                    <a:pt x="7339" y="7921"/>
                  </a:cubicBezTo>
                  <a:cubicBezTo>
                    <a:pt x="5871" y="7888"/>
                    <a:pt x="4670" y="7254"/>
                    <a:pt x="4837" y="6687"/>
                  </a:cubicBezTo>
                  <a:cubicBezTo>
                    <a:pt x="4899" y="6411"/>
                    <a:pt x="5031" y="6318"/>
                    <a:pt x="5266" y="6318"/>
                  </a:cubicBezTo>
                  <a:cubicBezTo>
                    <a:pt x="5542" y="6318"/>
                    <a:pt x="5959" y="6446"/>
                    <a:pt x="6572" y="6554"/>
                  </a:cubicBezTo>
                  <a:cubicBezTo>
                    <a:pt x="7052" y="6624"/>
                    <a:pt x="7717" y="6671"/>
                    <a:pt x="8371" y="6671"/>
                  </a:cubicBezTo>
                  <a:cubicBezTo>
                    <a:pt x="9261" y="6671"/>
                    <a:pt x="10128" y="6584"/>
                    <a:pt x="10475" y="6353"/>
                  </a:cubicBezTo>
                  <a:cubicBezTo>
                    <a:pt x="11042" y="5953"/>
                    <a:pt x="11142" y="4619"/>
                    <a:pt x="10875" y="4519"/>
                  </a:cubicBezTo>
                  <a:cubicBezTo>
                    <a:pt x="10858" y="4509"/>
                    <a:pt x="10838" y="4505"/>
                    <a:pt x="10814" y="4505"/>
                  </a:cubicBezTo>
                  <a:cubicBezTo>
                    <a:pt x="10506" y="4505"/>
                    <a:pt x="9601" y="5260"/>
                    <a:pt x="8206" y="5353"/>
                  </a:cubicBezTo>
                  <a:cubicBezTo>
                    <a:pt x="8095" y="5358"/>
                    <a:pt x="7989" y="5360"/>
                    <a:pt x="7887" y="5360"/>
                  </a:cubicBezTo>
                  <a:cubicBezTo>
                    <a:pt x="6635" y="5360"/>
                    <a:pt x="6045" y="5004"/>
                    <a:pt x="6538" y="4819"/>
                  </a:cubicBezTo>
                  <a:cubicBezTo>
                    <a:pt x="7072" y="4585"/>
                    <a:pt x="10074" y="4585"/>
                    <a:pt x="10441" y="4219"/>
                  </a:cubicBezTo>
                  <a:cubicBezTo>
                    <a:pt x="10841" y="3852"/>
                    <a:pt x="10942" y="1483"/>
                    <a:pt x="10942" y="1483"/>
                  </a:cubicBezTo>
                  <a:cubicBezTo>
                    <a:pt x="10942" y="1483"/>
                    <a:pt x="9354" y="812"/>
                    <a:pt x="8837" y="812"/>
                  </a:cubicBezTo>
                  <a:cubicBezTo>
                    <a:pt x="8813" y="812"/>
                    <a:pt x="8792" y="813"/>
                    <a:pt x="8773" y="816"/>
                  </a:cubicBezTo>
                  <a:cubicBezTo>
                    <a:pt x="8340" y="849"/>
                    <a:pt x="6905" y="2351"/>
                    <a:pt x="6605" y="3051"/>
                  </a:cubicBezTo>
                  <a:cubicBezTo>
                    <a:pt x="6505" y="3262"/>
                    <a:pt x="6414" y="3346"/>
                    <a:pt x="6340" y="3346"/>
                  </a:cubicBezTo>
                  <a:cubicBezTo>
                    <a:pt x="6170" y="3346"/>
                    <a:pt x="6098" y="2891"/>
                    <a:pt x="6238" y="2517"/>
                  </a:cubicBezTo>
                  <a:cubicBezTo>
                    <a:pt x="6438" y="1984"/>
                    <a:pt x="7372" y="649"/>
                    <a:pt x="8006" y="382"/>
                  </a:cubicBezTo>
                  <a:cubicBezTo>
                    <a:pt x="7536" y="176"/>
                    <a:pt x="7024" y="1"/>
                    <a:pt x="6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2"/>
            <p:cNvSpPr/>
            <p:nvPr/>
          </p:nvSpPr>
          <p:spPr>
            <a:xfrm>
              <a:off x="6041400" y="2472300"/>
              <a:ext cx="149275" cy="440500"/>
            </a:xfrm>
            <a:custGeom>
              <a:avLst/>
              <a:gdLst/>
              <a:ahLst/>
              <a:cxnLst/>
              <a:rect l="l" t="t" r="r" b="b"/>
              <a:pathLst>
                <a:path w="5971" h="17620" extrusionOk="0">
                  <a:moveTo>
                    <a:pt x="0" y="1"/>
                  </a:moveTo>
                  <a:cubicBezTo>
                    <a:pt x="0" y="1"/>
                    <a:pt x="0" y="34"/>
                    <a:pt x="0" y="34"/>
                  </a:cubicBezTo>
                  <a:cubicBezTo>
                    <a:pt x="1168" y="401"/>
                    <a:pt x="2235" y="1068"/>
                    <a:pt x="3069" y="1969"/>
                  </a:cubicBezTo>
                  <a:cubicBezTo>
                    <a:pt x="4770" y="3970"/>
                    <a:pt x="5204" y="6772"/>
                    <a:pt x="5471" y="9274"/>
                  </a:cubicBezTo>
                  <a:cubicBezTo>
                    <a:pt x="5604" y="10675"/>
                    <a:pt x="5637" y="12043"/>
                    <a:pt x="5537" y="13444"/>
                  </a:cubicBezTo>
                  <a:cubicBezTo>
                    <a:pt x="5404" y="14811"/>
                    <a:pt x="5170" y="16179"/>
                    <a:pt x="4837" y="17480"/>
                  </a:cubicBezTo>
                  <a:cubicBezTo>
                    <a:pt x="4816" y="17562"/>
                    <a:pt x="4859" y="17619"/>
                    <a:pt x="4903" y="17619"/>
                  </a:cubicBezTo>
                  <a:cubicBezTo>
                    <a:pt x="4930" y="17619"/>
                    <a:pt x="4958" y="17598"/>
                    <a:pt x="4970" y="17547"/>
                  </a:cubicBezTo>
                  <a:cubicBezTo>
                    <a:pt x="5604" y="15979"/>
                    <a:pt x="5904" y="14311"/>
                    <a:pt x="5938" y="12610"/>
                  </a:cubicBezTo>
                  <a:cubicBezTo>
                    <a:pt x="5971" y="11142"/>
                    <a:pt x="5904" y="9641"/>
                    <a:pt x="5704" y="8173"/>
                  </a:cubicBezTo>
                  <a:cubicBezTo>
                    <a:pt x="5537" y="6706"/>
                    <a:pt x="5204" y="5305"/>
                    <a:pt x="4670" y="3970"/>
                  </a:cubicBezTo>
                  <a:cubicBezTo>
                    <a:pt x="4203" y="2803"/>
                    <a:pt x="3469" y="1802"/>
                    <a:pt x="2502" y="1001"/>
                  </a:cubicBezTo>
                  <a:cubicBezTo>
                    <a:pt x="1801" y="401"/>
                    <a:pt x="934" y="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2"/>
            <p:cNvSpPr/>
            <p:nvPr/>
          </p:nvSpPr>
          <p:spPr>
            <a:xfrm>
              <a:off x="6054725" y="2585725"/>
              <a:ext cx="102600" cy="331725"/>
            </a:xfrm>
            <a:custGeom>
              <a:avLst/>
              <a:gdLst/>
              <a:ahLst/>
              <a:cxnLst/>
              <a:rect l="l" t="t" r="r" b="b"/>
              <a:pathLst>
                <a:path w="4104" h="13269" extrusionOk="0">
                  <a:moveTo>
                    <a:pt x="34" y="0"/>
                  </a:moveTo>
                  <a:cubicBezTo>
                    <a:pt x="1" y="0"/>
                    <a:pt x="34" y="67"/>
                    <a:pt x="34" y="67"/>
                  </a:cubicBezTo>
                  <a:cubicBezTo>
                    <a:pt x="1635" y="1601"/>
                    <a:pt x="2769" y="3536"/>
                    <a:pt x="3303" y="5671"/>
                  </a:cubicBezTo>
                  <a:cubicBezTo>
                    <a:pt x="3570" y="6872"/>
                    <a:pt x="3737" y="8139"/>
                    <a:pt x="3770" y="9374"/>
                  </a:cubicBezTo>
                  <a:cubicBezTo>
                    <a:pt x="3837" y="10641"/>
                    <a:pt x="3770" y="11909"/>
                    <a:pt x="3570" y="13176"/>
                  </a:cubicBezTo>
                  <a:cubicBezTo>
                    <a:pt x="3553" y="13243"/>
                    <a:pt x="3603" y="13268"/>
                    <a:pt x="3658" y="13268"/>
                  </a:cubicBezTo>
                  <a:cubicBezTo>
                    <a:pt x="3712" y="13268"/>
                    <a:pt x="3770" y="13243"/>
                    <a:pt x="3770" y="13210"/>
                  </a:cubicBezTo>
                  <a:cubicBezTo>
                    <a:pt x="4004" y="11942"/>
                    <a:pt x="4104" y="10608"/>
                    <a:pt x="4037" y="9307"/>
                  </a:cubicBezTo>
                  <a:cubicBezTo>
                    <a:pt x="4004" y="8006"/>
                    <a:pt x="3837" y="6738"/>
                    <a:pt x="3537" y="5471"/>
                  </a:cubicBezTo>
                  <a:cubicBezTo>
                    <a:pt x="2936" y="3336"/>
                    <a:pt x="1869" y="1268"/>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2"/>
            <p:cNvSpPr/>
            <p:nvPr/>
          </p:nvSpPr>
          <p:spPr>
            <a:xfrm>
              <a:off x="6101425" y="2687125"/>
              <a:ext cx="31725" cy="220100"/>
            </a:xfrm>
            <a:custGeom>
              <a:avLst/>
              <a:gdLst/>
              <a:ahLst/>
              <a:cxnLst/>
              <a:rect l="l" t="t" r="r" b="b"/>
              <a:pathLst>
                <a:path w="1269" h="8804" extrusionOk="0">
                  <a:moveTo>
                    <a:pt x="181" y="0"/>
                  </a:moveTo>
                  <a:cubicBezTo>
                    <a:pt x="173" y="0"/>
                    <a:pt x="168" y="4"/>
                    <a:pt x="168" y="14"/>
                  </a:cubicBezTo>
                  <a:cubicBezTo>
                    <a:pt x="1" y="1548"/>
                    <a:pt x="34" y="3049"/>
                    <a:pt x="201" y="4550"/>
                  </a:cubicBezTo>
                  <a:cubicBezTo>
                    <a:pt x="301" y="5985"/>
                    <a:pt x="601" y="7419"/>
                    <a:pt x="1102" y="8753"/>
                  </a:cubicBezTo>
                  <a:cubicBezTo>
                    <a:pt x="1120" y="8790"/>
                    <a:pt x="1140" y="8804"/>
                    <a:pt x="1161" y="8804"/>
                  </a:cubicBezTo>
                  <a:cubicBezTo>
                    <a:pt x="1215" y="8804"/>
                    <a:pt x="1268" y="8702"/>
                    <a:pt x="1268" y="8653"/>
                  </a:cubicBezTo>
                  <a:cubicBezTo>
                    <a:pt x="1135" y="7920"/>
                    <a:pt x="935" y="7186"/>
                    <a:pt x="801" y="6519"/>
                  </a:cubicBezTo>
                  <a:cubicBezTo>
                    <a:pt x="668" y="5818"/>
                    <a:pt x="534" y="5118"/>
                    <a:pt x="468" y="4417"/>
                  </a:cubicBezTo>
                  <a:cubicBezTo>
                    <a:pt x="301" y="2983"/>
                    <a:pt x="234" y="1515"/>
                    <a:pt x="234" y="47"/>
                  </a:cubicBezTo>
                  <a:cubicBezTo>
                    <a:pt x="234" y="24"/>
                    <a:pt x="201"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2"/>
            <p:cNvSpPr/>
            <p:nvPr/>
          </p:nvSpPr>
          <p:spPr>
            <a:xfrm>
              <a:off x="6078925" y="2308150"/>
              <a:ext cx="89825" cy="229175"/>
            </a:xfrm>
            <a:custGeom>
              <a:avLst/>
              <a:gdLst/>
              <a:ahLst/>
              <a:cxnLst/>
              <a:rect l="l" t="t" r="r" b="b"/>
              <a:pathLst>
                <a:path w="3593" h="9167" extrusionOk="0">
                  <a:moveTo>
                    <a:pt x="3565" y="0"/>
                  </a:moveTo>
                  <a:cubicBezTo>
                    <a:pt x="3557" y="0"/>
                    <a:pt x="3546" y="8"/>
                    <a:pt x="3536" y="29"/>
                  </a:cubicBezTo>
                  <a:cubicBezTo>
                    <a:pt x="2368" y="1263"/>
                    <a:pt x="1468" y="2731"/>
                    <a:pt x="901" y="4365"/>
                  </a:cubicBezTo>
                  <a:cubicBezTo>
                    <a:pt x="634" y="5099"/>
                    <a:pt x="434" y="5866"/>
                    <a:pt x="267" y="6633"/>
                  </a:cubicBezTo>
                  <a:cubicBezTo>
                    <a:pt x="67" y="7434"/>
                    <a:pt x="0" y="8235"/>
                    <a:pt x="67" y="9035"/>
                  </a:cubicBezTo>
                  <a:cubicBezTo>
                    <a:pt x="67" y="9101"/>
                    <a:pt x="124" y="9166"/>
                    <a:pt x="173" y="9166"/>
                  </a:cubicBezTo>
                  <a:cubicBezTo>
                    <a:pt x="199" y="9166"/>
                    <a:pt x="222" y="9148"/>
                    <a:pt x="234" y="9102"/>
                  </a:cubicBezTo>
                  <a:cubicBezTo>
                    <a:pt x="300" y="8702"/>
                    <a:pt x="334" y="8301"/>
                    <a:pt x="334" y="7901"/>
                  </a:cubicBezTo>
                  <a:cubicBezTo>
                    <a:pt x="367" y="7467"/>
                    <a:pt x="434" y="7100"/>
                    <a:pt x="534" y="6700"/>
                  </a:cubicBezTo>
                  <a:cubicBezTo>
                    <a:pt x="667" y="5866"/>
                    <a:pt x="901" y="5066"/>
                    <a:pt x="1201" y="4265"/>
                  </a:cubicBezTo>
                  <a:cubicBezTo>
                    <a:pt x="1801" y="2764"/>
                    <a:pt x="2602" y="1363"/>
                    <a:pt x="3569" y="62"/>
                  </a:cubicBezTo>
                  <a:cubicBezTo>
                    <a:pt x="3592" y="39"/>
                    <a:pt x="3584" y="0"/>
                    <a:pt x="3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2"/>
            <p:cNvSpPr/>
            <p:nvPr/>
          </p:nvSpPr>
          <p:spPr>
            <a:xfrm>
              <a:off x="5787875" y="2334150"/>
              <a:ext cx="366950" cy="265800"/>
            </a:xfrm>
            <a:custGeom>
              <a:avLst/>
              <a:gdLst/>
              <a:ahLst/>
              <a:cxnLst/>
              <a:rect l="l" t="t" r="r" b="b"/>
              <a:pathLst>
                <a:path w="14678" h="10632" extrusionOk="0">
                  <a:moveTo>
                    <a:pt x="7019" y="1"/>
                  </a:moveTo>
                  <a:cubicBezTo>
                    <a:pt x="6512" y="1"/>
                    <a:pt x="6172" y="256"/>
                    <a:pt x="6172" y="256"/>
                  </a:cubicBezTo>
                  <a:cubicBezTo>
                    <a:pt x="6639" y="790"/>
                    <a:pt x="6972" y="1390"/>
                    <a:pt x="7239" y="2058"/>
                  </a:cubicBezTo>
                  <a:cubicBezTo>
                    <a:pt x="7739" y="3258"/>
                    <a:pt x="7806" y="3725"/>
                    <a:pt x="7673" y="3725"/>
                  </a:cubicBezTo>
                  <a:cubicBezTo>
                    <a:pt x="7662" y="3728"/>
                    <a:pt x="7651" y="3729"/>
                    <a:pt x="7641" y="3729"/>
                  </a:cubicBezTo>
                  <a:cubicBezTo>
                    <a:pt x="7378" y="3729"/>
                    <a:pt x="7415" y="2881"/>
                    <a:pt x="5905" y="857"/>
                  </a:cubicBezTo>
                  <a:cubicBezTo>
                    <a:pt x="5534" y="313"/>
                    <a:pt x="4944" y="8"/>
                    <a:pt x="4324" y="8"/>
                  </a:cubicBezTo>
                  <a:cubicBezTo>
                    <a:pt x="4107" y="8"/>
                    <a:pt x="3886" y="45"/>
                    <a:pt x="3670" y="123"/>
                  </a:cubicBezTo>
                  <a:cubicBezTo>
                    <a:pt x="4137" y="657"/>
                    <a:pt x="4437" y="1324"/>
                    <a:pt x="4637" y="1991"/>
                  </a:cubicBezTo>
                  <a:cubicBezTo>
                    <a:pt x="4908" y="2877"/>
                    <a:pt x="4915" y="3155"/>
                    <a:pt x="4843" y="3155"/>
                  </a:cubicBezTo>
                  <a:cubicBezTo>
                    <a:pt x="4782" y="3155"/>
                    <a:pt x="4665" y="2957"/>
                    <a:pt x="4604" y="2758"/>
                  </a:cubicBezTo>
                  <a:cubicBezTo>
                    <a:pt x="4003" y="757"/>
                    <a:pt x="3336" y="490"/>
                    <a:pt x="3336" y="490"/>
                  </a:cubicBezTo>
                  <a:cubicBezTo>
                    <a:pt x="3259" y="474"/>
                    <a:pt x="3183" y="467"/>
                    <a:pt x="3107" y="467"/>
                  </a:cubicBezTo>
                  <a:cubicBezTo>
                    <a:pt x="2688" y="467"/>
                    <a:pt x="2295" y="695"/>
                    <a:pt x="2069" y="1090"/>
                  </a:cubicBezTo>
                  <a:cubicBezTo>
                    <a:pt x="3269" y="2024"/>
                    <a:pt x="3470" y="2825"/>
                    <a:pt x="3269" y="2992"/>
                  </a:cubicBezTo>
                  <a:cubicBezTo>
                    <a:pt x="3255" y="3002"/>
                    <a:pt x="3237" y="3007"/>
                    <a:pt x="3217" y="3007"/>
                  </a:cubicBezTo>
                  <a:cubicBezTo>
                    <a:pt x="2922" y="3007"/>
                    <a:pt x="2087" y="1902"/>
                    <a:pt x="1368" y="1090"/>
                  </a:cubicBezTo>
                  <a:cubicBezTo>
                    <a:pt x="901" y="1324"/>
                    <a:pt x="0" y="2558"/>
                    <a:pt x="0" y="2558"/>
                  </a:cubicBezTo>
                  <a:cubicBezTo>
                    <a:pt x="467" y="3225"/>
                    <a:pt x="1068" y="3792"/>
                    <a:pt x="1735" y="4292"/>
                  </a:cubicBezTo>
                  <a:cubicBezTo>
                    <a:pt x="2802" y="5026"/>
                    <a:pt x="4837" y="4626"/>
                    <a:pt x="4304" y="5093"/>
                  </a:cubicBezTo>
                  <a:cubicBezTo>
                    <a:pt x="4148" y="5229"/>
                    <a:pt x="3896" y="5278"/>
                    <a:pt x="3617" y="5278"/>
                  </a:cubicBezTo>
                  <a:cubicBezTo>
                    <a:pt x="2939" y="5278"/>
                    <a:pt x="2102" y="4993"/>
                    <a:pt x="2102" y="4993"/>
                  </a:cubicBezTo>
                  <a:lnTo>
                    <a:pt x="2102" y="4993"/>
                  </a:lnTo>
                  <a:cubicBezTo>
                    <a:pt x="2102" y="4993"/>
                    <a:pt x="2769" y="6294"/>
                    <a:pt x="3803" y="6594"/>
                  </a:cubicBezTo>
                  <a:cubicBezTo>
                    <a:pt x="4134" y="6677"/>
                    <a:pt x="4404" y="6715"/>
                    <a:pt x="4655" y="6715"/>
                  </a:cubicBezTo>
                  <a:cubicBezTo>
                    <a:pt x="5216" y="6715"/>
                    <a:pt x="5687" y="6527"/>
                    <a:pt x="6538" y="6227"/>
                  </a:cubicBezTo>
                  <a:cubicBezTo>
                    <a:pt x="6949" y="6087"/>
                    <a:pt x="7202" y="6027"/>
                    <a:pt x="7336" y="6027"/>
                  </a:cubicBezTo>
                  <a:cubicBezTo>
                    <a:pt x="7617" y="6027"/>
                    <a:pt x="7378" y="6289"/>
                    <a:pt x="6972" y="6628"/>
                  </a:cubicBezTo>
                  <a:cubicBezTo>
                    <a:pt x="6268" y="7169"/>
                    <a:pt x="5300" y="7315"/>
                    <a:pt x="4514" y="7315"/>
                  </a:cubicBezTo>
                  <a:cubicBezTo>
                    <a:pt x="4332" y="7315"/>
                    <a:pt x="4160" y="7307"/>
                    <a:pt x="4003" y="7295"/>
                  </a:cubicBezTo>
                  <a:lnTo>
                    <a:pt x="4003" y="7295"/>
                  </a:lnTo>
                  <a:cubicBezTo>
                    <a:pt x="4613" y="8108"/>
                    <a:pt x="5397" y="8378"/>
                    <a:pt x="6157" y="8378"/>
                  </a:cubicBezTo>
                  <a:cubicBezTo>
                    <a:pt x="6768" y="8378"/>
                    <a:pt x="7364" y="8203"/>
                    <a:pt x="7839" y="7995"/>
                  </a:cubicBezTo>
                  <a:cubicBezTo>
                    <a:pt x="8907" y="7495"/>
                    <a:pt x="8773" y="6928"/>
                    <a:pt x="9007" y="6861"/>
                  </a:cubicBezTo>
                  <a:cubicBezTo>
                    <a:pt x="9034" y="6852"/>
                    <a:pt x="9058" y="6847"/>
                    <a:pt x="9078" y="6847"/>
                  </a:cubicBezTo>
                  <a:cubicBezTo>
                    <a:pt x="9499" y="6847"/>
                    <a:pt x="8360" y="8761"/>
                    <a:pt x="6705" y="9430"/>
                  </a:cubicBezTo>
                  <a:cubicBezTo>
                    <a:pt x="7312" y="10206"/>
                    <a:pt x="7901" y="10312"/>
                    <a:pt x="8177" y="10312"/>
                  </a:cubicBezTo>
                  <a:cubicBezTo>
                    <a:pt x="8280" y="10312"/>
                    <a:pt x="8340" y="10297"/>
                    <a:pt x="8340" y="10297"/>
                  </a:cubicBezTo>
                  <a:cubicBezTo>
                    <a:pt x="9883" y="9268"/>
                    <a:pt x="9724" y="7745"/>
                    <a:pt x="10105" y="7745"/>
                  </a:cubicBezTo>
                  <a:cubicBezTo>
                    <a:pt x="10144" y="7745"/>
                    <a:pt x="10188" y="7761"/>
                    <a:pt x="10241" y="7795"/>
                  </a:cubicBezTo>
                  <a:cubicBezTo>
                    <a:pt x="10775" y="8195"/>
                    <a:pt x="9741" y="9696"/>
                    <a:pt x="8740" y="10630"/>
                  </a:cubicBezTo>
                  <a:cubicBezTo>
                    <a:pt x="8776" y="10631"/>
                    <a:pt x="8811" y="10632"/>
                    <a:pt x="8846" y="10632"/>
                  </a:cubicBezTo>
                  <a:cubicBezTo>
                    <a:pt x="11324" y="10632"/>
                    <a:pt x="13036" y="8338"/>
                    <a:pt x="12543" y="6661"/>
                  </a:cubicBezTo>
                  <a:cubicBezTo>
                    <a:pt x="14678" y="5160"/>
                    <a:pt x="12376" y="1857"/>
                    <a:pt x="12376" y="1857"/>
                  </a:cubicBezTo>
                  <a:cubicBezTo>
                    <a:pt x="12376" y="1857"/>
                    <a:pt x="12309" y="4960"/>
                    <a:pt x="11942" y="4993"/>
                  </a:cubicBezTo>
                  <a:cubicBezTo>
                    <a:pt x="11939" y="4993"/>
                    <a:pt x="11937" y="4993"/>
                    <a:pt x="11934" y="4993"/>
                  </a:cubicBezTo>
                  <a:cubicBezTo>
                    <a:pt x="11619" y="4993"/>
                    <a:pt x="12170" y="3145"/>
                    <a:pt x="11475" y="1657"/>
                  </a:cubicBezTo>
                  <a:cubicBezTo>
                    <a:pt x="11169" y="860"/>
                    <a:pt x="10411" y="344"/>
                    <a:pt x="9590" y="344"/>
                  </a:cubicBezTo>
                  <a:cubicBezTo>
                    <a:pt x="9519" y="344"/>
                    <a:pt x="9446" y="348"/>
                    <a:pt x="9374" y="356"/>
                  </a:cubicBezTo>
                  <a:cubicBezTo>
                    <a:pt x="9374" y="356"/>
                    <a:pt x="9574" y="757"/>
                    <a:pt x="9908" y="1657"/>
                  </a:cubicBezTo>
                  <a:cubicBezTo>
                    <a:pt x="10260" y="2554"/>
                    <a:pt x="10305" y="4067"/>
                    <a:pt x="10101" y="4067"/>
                  </a:cubicBezTo>
                  <a:cubicBezTo>
                    <a:pt x="10092" y="4067"/>
                    <a:pt x="10084" y="4064"/>
                    <a:pt x="10074" y="4059"/>
                  </a:cubicBezTo>
                  <a:cubicBezTo>
                    <a:pt x="9974" y="4026"/>
                    <a:pt x="9607" y="1891"/>
                    <a:pt x="8406" y="690"/>
                  </a:cubicBezTo>
                  <a:cubicBezTo>
                    <a:pt x="7898" y="153"/>
                    <a:pt x="7409" y="1"/>
                    <a:pt x="7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2"/>
            <p:cNvSpPr/>
            <p:nvPr/>
          </p:nvSpPr>
          <p:spPr>
            <a:xfrm>
              <a:off x="5787875" y="2334150"/>
              <a:ext cx="366950" cy="265800"/>
            </a:xfrm>
            <a:custGeom>
              <a:avLst/>
              <a:gdLst/>
              <a:ahLst/>
              <a:cxnLst/>
              <a:rect l="l" t="t" r="r" b="b"/>
              <a:pathLst>
                <a:path w="14678" h="10632" extrusionOk="0">
                  <a:moveTo>
                    <a:pt x="7019" y="1"/>
                  </a:moveTo>
                  <a:cubicBezTo>
                    <a:pt x="6512" y="1"/>
                    <a:pt x="6172" y="256"/>
                    <a:pt x="6172" y="256"/>
                  </a:cubicBezTo>
                  <a:cubicBezTo>
                    <a:pt x="6639" y="790"/>
                    <a:pt x="6972" y="1390"/>
                    <a:pt x="7239" y="2058"/>
                  </a:cubicBezTo>
                  <a:cubicBezTo>
                    <a:pt x="7739" y="3258"/>
                    <a:pt x="7806" y="3725"/>
                    <a:pt x="7673" y="3725"/>
                  </a:cubicBezTo>
                  <a:cubicBezTo>
                    <a:pt x="7662" y="3728"/>
                    <a:pt x="7651" y="3729"/>
                    <a:pt x="7641" y="3729"/>
                  </a:cubicBezTo>
                  <a:cubicBezTo>
                    <a:pt x="7378" y="3729"/>
                    <a:pt x="7415" y="2881"/>
                    <a:pt x="5905" y="857"/>
                  </a:cubicBezTo>
                  <a:cubicBezTo>
                    <a:pt x="5534" y="313"/>
                    <a:pt x="4944" y="8"/>
                    <a:pt x="4324" y="8"/>
                  </a:cubicBezTo>
                  <a:cubicBezTo>
                    <a:pt x="4107" y="8"/>
                    <a:pt x="3886" y="45"/>
                    <a:pt x="3670" y="123"/>
                  </a:cubicBezTo>
                  <a:cubicBezTo>
                    <a:pt x="4137" y="657"/>
                    <a:pt x="4437" y="1324"/>
                    <a:pt x="4637" y="1991"/>
                  </a:cubicBezTo>
                  <a:cubicBezTo>
                    <a:pt x="4908" y="2877"/>
                    <a:pt x="4915" y="3155"/>
                    <a:pt x="4843" y="3155"/>
                  </a:cubicBezTo>
                  <a:cubicBezTo>
                    <a:pt x="4782" y="3155"/>
                    <a:pt x="4665" y="2957"/>
                    <a:pt x="4604" y="2758"/>
                  </a:cubicBezTo>
                  <a:cubicBezTo>
                    <a:pt x="4003" y="757"/>
                    <a:pt x="3336" y="490"/>
                    <a:pt x="3336" y="490"/>
                  </a:cubicBezTo>
                  <a:cubicBezTo>
                    <a:pt x="3259" y="474"/>
                    <a:pt x="3183" y="467"/>
                    <a:pt x="3107" y="467"/>
                  </a:cubicBezTo>
                  <a:cubicBezTo>
                    <a:pt x="2688" y="467"/>
                    <a:pt x="2295" y="695"/>
                    <a:pt x="2069" y="1090"/>
                  </a:cubicBezTo>
                  <a:cubicBezTo>
                    <a:pt x="3269" y="2024"/>
                    <a:pt x="3470" y="2825"/>
                    <a:pt x="3269" y="2992"/>
                  </a:cubicBezTo>
                  <a:cubicBezTo>
                    <a:pt x="3255" y="3002"/>
                    <a:pt x="3237" y="3007"/>
                    <a:pt x="3217" y="3007"/>
                  </a:cubicBezTo>
                  <a:cubicBezTo>
                    <a:pt x="2922" y="3007"/>
                    <a:pt x="2087" y="1902"/>
                    <a:pt x="1368" y="1090"/>
                  </a:cubicBezTo>
                  <a:cubicBezTo>
                    <a:pt x="901" y="1324"/>
                    <a:pt x="0" y="2558"/>
                    <a:pt x="0" y="2558"/>
                  </a:cubicBezTo>
                  <a:cubicBezTo>
                    <a:pt x="467" y="3225"/>
                    <a:pt x="1068" y="3792"/>
                    <a:pt x="1735" y="4292"/>
                  </a:cubicBezTo>
                  <a:cubicBezTo>
                    <a:pt x="2802" y="5026"/>
                    <a:pt x="4837" y="4626"/>
                    <a:pt x="4304" y="5093"/>
                  </a:cubicBezTo>
                  <a:cubicBezTo>
                    <a:pt x="4148" y="5229"/>
                    <a:pt x="3896" y="5278"/>
                    <a:pt x="3617" y="5278"/>
                  </a:cubicBezTo>
                  <a:cubicBezTo>
                    <a:pt x="2939" y="5278"/>
                    <a:pt x="2102" y="4993"/>
                    <a:pt x="2102" y="4993"/>
                  </a:cubicBezTo>
                  <a:lnTo>
                    <a:pt x="2102" y="4993"/>
                  </a:lnTo>
                  <a:cubicBezTo>
                    <a:pt x="2102" y="4993"/>
                    <a:pt x="2769" y="6294"/>
                    <a:pt x="3803" y="6594"/>
                  </a:cubicBezTo>
                  <a:cubicBezTo>
                    <a:pt x="4134" y="6677"/>
                    <a:pt x="4404" y="6715"/>
                    <a:pt x="4655" y="6715"/>
                  </a:cubicBezTo>
                  <a:cubicBezTo>
                    <a:pt x="5216" y="6715"/>
                    <a:pt x="5687" y="6527"/>
                    <a:pt x="6538" y="6227"/>
                  </a:cubicBezTo>
                  <a:cubicBezTo>
                    <a:pt x="6949" y="6087"/>
                    <a:pt x="7202" y="6027"/>
                    <a:pt x="7336" y="6027"/>
                  </a:cubicBezTo>
                  <a:cubicBezTo>
                    <a:pt x="7617" y="6027"/>
                    <a:pt x="7378" y="6289"/>
                    <a:pt x="6972" y="6628"/>
                  </a:cubicBezTo>
                  <a:cubicBezTo>
                    <a:pt x="6268" y="7169"/>
                    <a:pt x="5300" y="7315"/>
                    <a:pt x="4514" y="7315"/>
                  </a:cubicBezTo>
                  <a:cubicBezTo>
                    <a:pt x="4332" y="7315"/>
                    <a:pt x="4160" y="7307"/>
                    <a:pt x="4003" y="7295"/>
                  </a:cubicBezTo>
                  <a:lnTo>
                    <a:pt x="4003" y="7295"/>
                  </a:lnTo>
                  <a:cubicBezTo>
                    <a:pt x="4613" y="8108"/>
                    <a:pt x="5397" y="8378"/>
                    <a:pt x="6157" y="8378"/>
                  </a:cubicBezTo>
                  <a:cubicBezTo>
                    <a:pt x="6768" y="8378"/>
                    <a:pt x="7364" y="8203"/>
                    <a:pt x="7839" y="7995"/>
                  </a:cubicBezTo>
                  <a:cubicBezTo>
                    <a:pt x="8907" y="7495"/>
                    <a:pt x="8773" y="6928"/>
                    <a:pt x="9007" y="6861"/>
                  </a:cubicBezTo>
                  <a:cubicBezTo>
                    <a:pt x="9034" y="6852"/>
                    <a:pt x="9058" y="6847"/>
                    <a:pt x="9078" y="6847"/>
                  </a:cubicBezTo>
                  <a:cubicBezTo>
                    <a:pt x="9499" y="6847"/>
                    <a:pt x="8360" y="8761"/>
                    <a:pt x="6705" y="9430"/>
                  </a:cubicBezTo>
                  <a:cubicBezTo>
                    <a:pt x="7312" y="10206"/>
                    <a:pt x="7901" y="10312"/>
                    <a:pt x="8177" y="10312"/>
                  </a:cubicBezTo>
                  <a:cubicBezTo>
                    <a:pt x="8280" y="10312"/>
                    <a:pt x="8340" y="10297"/>
                    <a:pt x="8340" y="10297"/>
                  </a:cubicBezTo>
                  <a:cubicBezTo>
                    <a:pt x="9883" y="9268"/>
                    <a:pt x="9724" y="7745"/>
                    <a:pt x="10105" y="7745"/>
                  </a:cubicBezTo>
                  <a:cubicBezTo>
                    <a:pt x="10144" y="7745"/>
                    <a:pt x="10188" y="7761"/>
                    <a:pt x="10241" y="7795"/>
                  </a:cubicBezTo>
                  <a:cubicBezTo>
                    <a:pt x="10775" y="8195"/>
                    <a:pt x="9741" y="9696"/>
                    <a:pt x="8740" y="10630"/>
                  </a:cubicBezTo>
                  <a:cubicBezTo>
                    <a:pt x="8776" y="10631"/>
                    <a:pt x="8811" y="10632"/>
                    <a:pt x="8846" y="10632"/>
                  </a:cubicBezTo>
                  <a:cubicBezTo>
                    <a:pt x="11324" y="10632"/>
                    <a:pt x="13036" y="8338"/>
                    <a:pt x="12543" y="6661"/>
                  </a:cubicBezTo>
                  <a:cubicBezTo>
                    <a:pt x="14678" y="5160"/>
                    <a:pt x="12376" y="1857"/>
                    <a:pt x="12376" y="1857"/>
                  </a:cubicBezTo>
                  <a:cubicBezTo>
                    <a:pt x="12376" y="1857"/>
                    <a:pt x="12309" y="4960"/>
                    <a:pt x="11942" y="4993"/>
                  </a:cubicBezTo>
                  <a:cubicBezTo>
                    <a:pt x="11939" y="4993"/>
                    <a:pt x="11937" y="4993"/>
                    <a:pt x="11934" y="4993"/>
                  </a:cubicBezTo>
                  <a:cubicBezTo>
                    <a:pt x="11619" y="4993"/>
                    <a:pt x="12170" y="3145"/>
                    <a:pt x="11475" y="1657"/>
                  </a:cubicBezTo>
                  <a:cubicBezTo>
                    <a:pt x="11169" y="860"/>
                    <a:pt x="10411" y="344"/>
                    <a:pt x="9590" y="344"/>
                  </a:cubicBezTo>
                  <a:cubicBezTo>
                    <a:pt x="9519" y="344"/>
                    <a:pt x="9446" y="348"/>
                    <a:pt x="9374" y="356"/>
                  </a:cubicBezTo>
                  <a:cubicBezTo>
                    <a:pt x="9374" y="356"/>
                    <a:pt x="9574" y="757"/>
                    <a:pt x="9908" y="1657"/>
                  </a:cubicBezTo>
                  <a:cubicBezTo>
                    <a:pt x="10260" y="2554"/>
                    <a:pt x="10305" y="4067"/>
                    <a:pt x="10101" y="4067"/>
                  </a:cubicBezTo>
                  <a:cubicBezTo>
                    <a:pt x="10092" y="4067"/>
                    <a:pt x="10084" y="4064"/>
                    <a:pt x="10074" y="4059"/>
                  </a:cubicBezTo>
                  <a:cubicBezTo>
                    <a:pt x="9974" y="4026"/>
                    <a:pt x="9607" y="1891"/>
                    <a:pt x="8406" y="690"/>
                  </a:cubicBezTo>
                  <a:cubicBezTo>
                    <a:pt x="7898" y="153"/>
                    <a:pt x="7409" y="1"/>
                    <a:pt x="7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2"/>
            <p:cNvSpPr/>
            <p:nvPr/>
          </p:nvSpPr>
          <p:spPr>
            <a:xfrm>
              <a:off x="6067275" y="2574375"/>
              <a:ext cx="431975" cy="363300"/>
            </a:xfrm>
            <a:custGeom>
              <a:avLst/>
              <a:gdLst/>
              <a:ahLst/>
              <a:cxnLst/>
              <a:rect l="l" t="t" r="r" b="b"/>
              <a:pathLst>
                <a:path w="17279" h="14532" extrusionOk="0">
                  <a:moveTo>
                    <a:pt x="8252" y="0"/>
                  </a:moveTo>
                  <a:cubicBezTo>
                    <a:pt x="6588" y="0"/>
                    <a:pt x="5441" y="595"/>
                    <a:pt x="5069" y="1222"/>
                  </a:cubicBezTo>
                  <a:cubicBezTo>
                    <a:pt x="4737" y="1180"/>
                    <a:pt x="4421" y="1160"/>
                    <a:pt x="4122" y="1160"/>
                  </a:cubicBezTo>
                  <a:cubicBezTo>
                    <a:pt x="1280" y="1160"/>
                    <a:pt x="1" y="2957"/>
                    <a:pt x="333" y="5191"/>
                  </a:cubicBezTo>
                  <a:cubicBezTo>
                    <a:pt x="533" y="6725"/>
                    <a:pt x="2067" y="7393"/>
                    <a:pt x="2067" y="7393"/>
                  </a:cubicBezTo>
                  <a:cubicBezTo>
                    <a:pt x="2067" y="6258"/>
                    <a:pt x="2634" y="5191"/>
                    <a:pt x="3602" y="4591"/>
                  </a:cubicBezTo>
                  <a:cubicBezTo>
                    <a:pt x="4049" y="4282"/>
                    <a:pt x="4375" y="4170"/>
                    <a:pt x="4604" y="4170"/>
                  </a:cubicBezTo>
                  <a:cubicBezTo>
                    <a:pt x="5144" y="4170"/>
                    <a:pt x="5147" y="4794"/>
                    <a:pt x="4936" y="4958"/>
                  </a:cubicBezTo>
                  <a:cubicBezTo>
                    <a:pt x="4602" y="5191"/>
                    <a:pt x="2935" y="6959"/>
                    <a:pt x="3201" y="9060"/>
                  </a:cubicBezTo>
                  <a:cubicBezTo>
                    <a:pt x="3735" y="9894"/>
                    <a:pt x="5770" y="10995"/>
                    <a:pt x="5770" y="10995"/>
                  </a:cubicBezTo>
                  <a:cubicBezTo>
                    <a:pt x="5970" y="9828"/>
                    <a:pt x="6370" y="8694"/>
                    <a:pt x="6904" y="7626"/>
                  </a:cubicBezTo>
                  <a:cubicBezTo>
                    <a:pt x="7385" y="6750"/>
                    <a:pt x="7913" y="6017"/>
                    <a:pt x="8226" y="6017"/>
                  </a:cubicBezTo>
                  <a:cubicBezTo>
                    <a:pt x="8282" y="6017"/>
                    <a:pt x="8331" y="6041"/>
                    <a:pt x="8372" y="6092"/>
                  </a:cubicBezTo>
                  <a:cubicBezTo>
                    <a:pt x="8672" y="6392"/>
                    <a:pt x="8072" y="7326"/>
                    <a:pt x="7705" y="8393"/>
                  </a:cubicBezTo>
                  <a:cubicBezTo>
                    <a:pt x="7338" y="9461"/>
                    <a:pt x="6737" y="11062"/>
                    <a:pt x="6570" y="11696"/>
                  </a:cubicBezTo>
                  <a:cubicBezTo>
                    <a:pt x="7505" y="13130"/>
                    <a:pt x="10740" y="13564"/>
                    <a:pt x="10740" y="13564"/>
                  </a:cubicBezTo>
                  <a:cubicBezTo>
                    <a:pt x="10740" y="13564"/>
                    <a:pt x="10640" y="13097"/>
                    <a:pt x="10307" y="11862"/>
                  </a:cubicBezTo>
                  <a:cubicBezTo>
                    <a:pt x="10022" y="10782"/>
                    <a:pt x="9835" y="9653"/>
                    <a:pt x="10199" y="9653"/>
                  </a:cubicBezTo>
                  <a:cubicBezTo>
                    <a:pt x="10262" y="9653"/>
                    <a:pt x="10341" y="9687"/>
                    <a:pt x="10440" y="9761"/>
                  </a:cubicBezTo>
                  <a:cubicBezTo>
                    <a:pt x="11107" y="10295"/>
                    <a:pt x="11140" y="13564"/>
                    <a:pt x="11140" y="13564"/>
                  </a:cubicBezTo>
                  <a:cubicBezTo>
                    <a:pt x="12141" y="14064"/>
                    <a:pt x="13209" y="14398"/>
                    <a:pt x="14309" y="14531"/>
                  </a:cubicBezTo>
                  <a:cubicBezTo>
                    <a:pt x="14910" y="13597"/>
                    <a:pt x="15410" y="12630"/>
                    <a:pt x="15877" y="11662"/>
                  </a:cubicBezTo>
                  <a:cubicBezTo>
                    <a:pt x="15877" y="11662"/>
                    <a:pt x="14209" y="10161"/>
                    <a:pt x="13242" y="9427"/>
                  </a:cubicBezTo>
                  <a:cubicBezTo>
                    <a:pt x="12306" y="8690"/>
                    <a:pt x="10937" y="7953"/>
                    <a:pt x="11509" y="7953"/>
                  </a:cubicBezTo>
                  <a:cubicBezTo>
                    <a:pt x="11611" y="7953"/>
                    <a:pt x="11772" y="7976"/>
                    <a:pt x="12008" y="8026"/>
                  </a:cubicBezTo>
                  <a:cubicBezTo>
                    <a:pt x="13542" y="8360"/>
                    <a:pt x="15310" y="10295"/>
                    <a:pt x="16277" y="10828"/>
                  </a:cubicBezTo>
                  <a:cubicBezTo>
                    <a:pt x="16744" y="9594"/>
                    <a:pt x="16211" y="8227"/>
                    <a:pt x="15844" y="7960"/>
                  </a:cubicBezTo>
                  <a:cubicBezTo>
                    <a:pt x="15110" y="7526"/>
                    <a:pt x="14343" y="7159"/>
                    <a:pt x="13576" y="6859"/>
                  </a:cubicBezTo>
                  <a:cubicBezTo>
                    <a:pt x="13109" y="6659"/>
                    <a:pt x="12642" y="6425"/>
                    <a:pt x="12175" y="6292"/>
                  </a:cubicBezTo>
                  <a:cubicBezTo>
                    <a:pt x="11774" y="6158"/>
                    <a:pt x="11441" y="5992"/>
                    <a:pt x="11140" y="5758"/>
                  </a:cubicBezTo>
                  <a:cubicBezTo>
                    <a:pt x="11007" y="5658"/>
                    <a:pt x="10840" y="5391"/>
                    <a:pt x="11007" y="5258"/>
                  </a:cubicBezTo>
                  <a:cubicBezTo>
                    <a:pt x="11061" y="5190"/>
                    <a:pt x="11153" y="5166"/>
                    <a:pt x="11257" y="5166"/>
                  </a:cubicBezTo>
                  <a:cubicBezTo>
                    <a:pt x="11410" y="5166"/>
                    <a:pt x="11588" y="5218"/>
                    <a:pt x="11708" y="5258"/>
                  </a:cubicBezTo>
                  <a:cubicBezTo>
                    <a:pt x="12708" y="5558"/>
                    <a:pt x="13676" y="5992"/>
                    <a:pt x="14576" y="6525"/>
                  </a:cubicBezTo>
                  <a:cubicBezTo>
                    <a:pt x="15477" y="7026"/>
                    <a:pt x="16511" y="7659"/>
                    <a:pt x="17078" y="8560"/>
                  </a:cubicBezTo>
                  <a:cubicBezTo>
                    <a:pt x="17278" y="6759"/>
                    <a:pt x="16611" y="5925"/>
                    <a:pt x="16611" y="5925"/>
                  </a:cubicBezTo>
                  <a:cubicBezTo>
                    <a:pt x="13341" y="3991"/>
                    <a:pt x="11550" y="3779"/>
                    <a:pt x="10534" y="3779"/>
                  </a:cubicBezTo>
                  <a:cubicBezTo>
                    <a:pt x="10358" y="3779"/>
                    <a:pt x="10206" y="3785"/>
                    <a:pt x="10073" y="3790"/>
                  </a:cubicBezTo>
                  <a:cubicBezTo>
                    <a:pt x="9172" y="3790"/>
                    <a:pt x="9272" y="3356"/>
                    <a:pt x="10407" y="3156"/>
                  </a:cubicBezTo>
                  <a:cubicBezTo>
                    <a:pt x="10585" y="3125"/>
                    <a:pt x="10799" y="3108"/>
                    <a:pt x="11039" y="3108"/>
                  </a:cubicBezTo>
                  <a:cubicBezTo>
                    <a:pt x="12323" y="3108"/>
                    <a:pt x="14365" y="3583"/>
                    <a:pt x="15911" y="4791"/>
                  </a:cubicBezTo>
                  <a:cubicBezTo>
                    <a:pt x="15477" y="3823"/>
                    <a:pt x="14810" y="2989"/>
                    <a:pt x="13942" y="2356"/>
                  </a:cubicBezTo>
                  <a:cubicBezTo>
                    <a:pt x="13139" y="2167"/>
                    <a:pt x="12302" y="2078"/>
                    <a:pt x="11467" y="2078"/>
                  </a:cubicBezTo>
                  <a:cubicBezTo>
                    <a:pt x="11123" y="2078"/>
                    <a:pt x="10780" y="2093"/>
                    <a:pt x="10440" y="2122"/>
                  </a:cubicBezTo>
                  <a:cubicBezTo>
                    <a:pt x="10068" y="2134"/>
                    <a:pt x="9684" y="2163"/>
                    <a:pt x="9361" y="2163"/>
                  </a:cubicBezTo>
                  <a:cubicBezTo>
                    <a:pt x="8785" y="2163"/>
                    <a:pt x="8404" y="2071"/>
                    <a:pt x="8639" y="1622"/>
                  </a:cubicBezTo>
                  <a:cubicBezTo>
                    <a:pt x="8761" y="1399"/>
                    <a:pt x="9135" y="1310"/>
                    <a:pt x="9653" y="1310"/>
                  </a:cubicBezTo>
                  <a:cubicBezTo>
                    <a:pt x="10688" y="1310"/>
                    <a:pt x="12297" y="1666"/>
                    <a:pt x="13609" y="2022"/>
                  </a:cubicBezTo>
                  <a:cubicBezTo>
                    <a:pt x="12742" y="1288"/>
                    <a:pt x="11774" y="721"/>
                    <a:pt x="10707" y="388"/>
                  </a:cubicBezTo>
                  <a:cubicBezTo>
                    <a:pt x="9804" y="114"/>
                    <a:pt x="8978" y="0"/>
                    <a:pt x="8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2"/>
            <p:cNvSpPr/>
            <p:nvPr/>
          </p:nvSpPr>
          <p:spPr>
            <a:xfrm>
              <a:off x="6067275" y="2574375"/>
              <a:ext cx="431975" cy="363300"/>
            </a:xfrm>
            <a:custGeom>
              <a:avLst/>
              <a:gdLst/>
              <a:ahLst/>
              <a:cxnLst/>
              <a:rect l="l" t="t" r="r" b="b"/>
              <a:pathLst>
                <a:path w="17279" h="14532" extrusionOk="0">
                  <a:moveTo>
                    <a:pt x="8252" y="0"/>
                  </a:moveTo>
                  <a:cubicBezTo>
                    <a:pt x="6588" y="0"/>
                    <a:pt x="5441" y="595"/>
                    <a:pt x="5069" y="1222"/>
                  </a:cubicBezTo>
                  <a:cubicBezTo>
                    <a:pt x="4737" y="1180"/>
                    <a:pt x="4421" y="1160"/>
                    <a:pt x="4122" y="1160"/>
                  </a:cubicBezTo>
                  <a:cubicBezTo>
                    <a:pt x="1280" y="1160"/>
                    <a:pt x="1" y="2957"/>
                    <a:pt x="333" y="5191"/>
                  </a:cubicBezTo>
                  <a:cubicBezTo>
                    <a:pt x="533" y="6725"/>
                    <a:pt x="2067" y="7393"/>
                    <a:pt x="2067" y="7393"/>
                  </a:cubicBezTo>
                  <a:cubicBezTo>
                    <a:pt x="2067" y="6258"/>
                    <a:pt x="2634" y="5191"/>
                    <a:pt x="3602" y="4591"/>
                  </a:cubicBezTo>
                  <a:cubicBezTo>
                    <a:pt x="4049" y="4282"/>
                    <a:pt x="4375" y="4170"/>
                    <a:pt x="4604" y="4170"/>
                  </a:cubicBezTo>
                  <a:cubicBezTo>
                    <a:pt x="5144" y="4170"/>
                    <a:pt x="5147" y="4794"/>
                    <a:pt x="4936" y="4958"/>
                  </a:cubicBezTo>
                  <a:cubicBezTo>
                    <a:pt x="4602" y="5191"/>
                    <a:pt x="2935" y="6959"/>
                    <a:pt x="3201" y="9060"/>
                  </a:cubicBezTo>
                  <a:cubicBezTo>
                    <a:pt x="3735" y="9894"/>
                    <a:pt x="5770" y="10995"/>
                    <a:pt x="5770" y="10995"/>
                  </a:cubicBezTo>
                  <a:cubicBezTo>
                    <a:pt x="5970" y="9828"/>
                    <a:pt x="6370" y="8694"/>
                    <a:pt x="6904" y="7626"/>
                  </a:cubicBezTo>
                  <a:cubicBezTo>
                    <a:pt x="7385" y="6750"/>
                    <a:pt x="7913" y="6017"/>
                    <a:pt x="8226" y="6017"/>
                  </a:cubicBezTo>
                  <a:cubicBezTo>
                    <a:pt x="8282" y="6017"/>
                    <a:pt x="8331" y="6041"/>
                    <a:pt x="8372" y="6092"/>
                  </a:cubicBezTo>
                  <a:cubicBezTo>
                    <a:pt x="8672" y="6392"/>
                    <a:pt x="8072" y="7326"/>
                    <a:pt x="7705" y="8393"/>
                  </a:cubicBezTo>
                  <a:cubicBezTo>
                    <a:pt x="7338" y="9461"/>
                    <a:pt x="6737" y="11062"/>
                    <a:pt x="6570" y="11696"/>
                  </a:cubicBezTo>
                  <a:cubicBezTo>
                    <a:pt x="7505" y="13130"/>
                    <a:pt x="10740" y="13564"/>
                    <a:pt x="10740" y="13564"/>
                  </a:cubicBezTo>
                  <a:cubicBezTo>
                    <a:pt x="10740" y="13564"/>
                    <a:pt x="10640" y="13097"/>
                    <a:pt x="10307" y="11862"/>
                  </a:cubicBezTo>
                  <a:cubicBezTo>
                    <a:pt x="10022" y="10782"/>
                    <a:pt x="9835" y="9653"/>
                    <a:pt x="10199" y="9653"/>
                  </a:cubicBezTo>
                  <a:cubicBezTo>
                    <a:pt x="10262" y="9653"/>
                    <a:pt x="10341" y="9687"/>
                    <a:pt x="10440" y="9761"/>
                  </a:cubicBezTo>
                  <a:cubicBezTo>
                    <a:pt x="11107" y="10295"/>
                    <a:pt x="11140" y="13564"/>
                    <a:pt x="11140" y="13564"/>
                  </a:cubicBezTo>
                  <a:cubicBezTo>
                    <a:pt x="12141" y="14064"/>
                    <a:pt x="13209" y="14398"/>
                    <a:pt x="14309" y="14531"/>
                  </a:cubicBezTo>
                  <a:cubicBezTo>
                    <a:pt x="14910" y="13597"/>
                    <a:pt x="15410" y="12630"/>
                    <a:pt x="15877" y="11662"/>
                  </a:cubicBezTo>
                  <a:cubicBezTo>
                    <a:pt x="15877" y="11662"/>
                    <a:pt x="14209" y="10161"/>
                    <a:pt x="13242" y="9427"/>
                  </a:cubicBezTo>
                  <a:cubicBezTo>
                    <a:pt x="12306" y="8690"/>
                    <a:pt x="10937" y="7953"/>
                    <a:pt x="11509" y="7953"/>
                  </a:cubicBezTo>
                  <a:cubicBezTo>
                    <a:pt x="11611" y="7953"/>
                    <a:pt x="11772" y="7976"/>
                    <a:pt x="12008" y="8026"/>
                  </a:cubicBezTo>
                  <a:cubicBezTo>
                    <a:pt x="13542" y="8360"/>
                    <a:pt x="15310" y="10295"/>
                    <a:pt x="16277" y="10828"/>
                  </a:cubicBezTo>
                  <a:cubicBezTo>
                    <a:pt x="16744" y="9594"/>
                    <a:pt x="16211" y="8227"/>
                    <a:pt x="15844" y="7960"/>
                  </a:cubicBezTo>
                  <a:cubicBezTo>
                    <a:pt x="15110" y="7526"/>
                    <a:pt x="14343" y="7159"/>
                    <a:pt x="13576" y="6859"/>
                  </a:cubicBezTo>
                  <a:cubicBezTo>
                    <a:pt x="13109" y="6659"/>
                    <a:pt x="12642" y="6425"/>
                    <a:pt x="12175" y="6292"/>
                  </a:cubicBezTo>
                  <a:cubicBezTo>
                    <a:pt x="11774" y="6158"/>
                    <a:pt x="11441" y="5992"/>
                    <a:pt x="11140" y="5758"/>
                  </a:cubicBezTo>
                  <a:cubicBezTo>
                    <a:pt x="11007" y="5658"/>
                    <a:pt x="10840" y="5391"/>
                    <a:pt x="11007" y="5258"/>
                  </a:cubicBezTo>
                  <a:cubicBezTo>
                    <a:pt x="11061" y="5190"/>
                    <a:pt x="11153" y="5166"/>
                    <a:pt x="11257" y="5166"/>
                  </a:cubicBezTo>
                  <a:cubicBezTo>
                    <a:pt x="11410" y="5166"/>
                    <a:pt x="11588" y="5218"/>
                    <a:pt x="11708" y="5258"/>
                  </a:cubicBezTo>
                  <a:cubicBezTo>
                    <a:pt x="12708" y="5558"/>
                    <a:pt x="13676" y="5992"/>
                    <a:pt x="14576" y="6525"/>
                  </a:cubicBezTo>
                  <a:cubicBezTo>
                    <a:pt x="15477" y="7026"/>
                    <a:pt x="16511" y="7659"/>
                    <a:pt x="17078" y="8560"/>
                  </a:cubicBezTo>
                  <a:cubicBezTo>
                    <a:pt x="17278" y="6759"/>
                    <a:pt x="16611" y="5925"/>
                    <a:pt x="16611" y="5925"/>
                  </a:cubicBezTo>
                  <a:cubicBezTo>
                    <a:pt x="13341" y="3991"/>
                    <a:pt x="11550" y="3779"/>
                    <a:pt x="10534" y="3779"/>
                  </a:cubicBezTo>
                  <a:cubicBezTo>
                    <a:pt x="10358" y="3779"/>
                    <a:pt x="10206" y="3785"/>
                    <a:pt x="10073" y="3790"/>
                  </a:cubicBezTo>
                  <a:cubicBezTo>
                    <a:pt x="9172" y="3790"/>
                    <a:pt x="9272" y="3356"/>
                    <a:pt x="10407" y="3156"/>
                  </a:cubicBezTo>
                  <a:cubicBezTo>
                    <a:pt x="10585" y="3125"/>
                    <a:pt x="10799" y="3108"/>
                    <a:pt x="11039" y="3108"/>
                  </a:cubicBezTo>
                  <a:cubicBezTo>
                    <a:pt x="12323" y="3108"/>
                    <a:pt x="14365" y="3583"/>
                    <a:pt x="15911" y="4791"/>
                  </a:cubicBezTo>
                  <a:cubicBezTo>
                    <a:pt x="15477" y="3823"/>
                    <a:pt x="14810" y="2989"/>
                    <a:pt x="13942" y="2356"/>
                  </a:cubicBezTo>
                  <a:cubicBezTo>
                    <a:pt x="13139" y="2167"/>
                    <a:pt x="12302" y="2078"/>
                    <a:pt x="11467" y="2078"/>
                  </a:cubicBezTo>
                  <a:cubicBezTo>
                    <a:pt x="11123" y="2078"/>
                    <a:pt x="10780" y="2093"/>
                    <a:pt x="10440" y="2122"/>
                  </a:cubicBezTo>
                  <a:cubicBezTo>
                    <a:pt x="10068" y="2134"/>
                    <a:pt x="9684" y="2163"/>
                    <a:pt x="9361" y="2163"/>
                  </a:cubicBezTo>
                  <a:cubicBezTo>
                    <a:pt x="8785" y="2163"/>
                    <a:pt x="8404" y="2071"/>
                    <a:pt x="8639" y="1622"/>
                  </a:cubicBezTo>
                  <a:cubicBezTo>
                    <a:pt x="8761" y="1399"/>
                    <a:pt x="9135" y="1310"/>
                    <a:pt x="9653" y="1310"/>
                  </a:cubicBezTo>
                  <a:cubicBezTo>
                    <a:pt x="10688" y="1310"/>
                    <a:pt x="12297" y="1666"/>
                    <a:pt x="13609" y="2022"/>
                  </a:cubicBezTo>
                  <a:cubicBezTo>
                    <a:pt x="12742" y="1288"/>
                    <a:pt x="11774" y="721"/>
                    <a:pt x="10707" y="388"/>
                  </a:cubicBezTo>
                  <a:cubicBezTo>
                    <a:pt x="9804" y="114"/>
                    <a:pt x="8978" y="0"/>
                    <a:pt x="8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2"/>
            <p:cNvSpPr/>
            <p:nvPr/>
          </p:nvSpPr>
          <p:spPr>
            <a:xfrm>
              <a:off x="5794550" y="2505975"/>
              <a:ext cx="381125" cy="396675"/>
            </a:xfrm>
            <a:custGeom>
              <a:avLst/>
              <a:gdLst/>
              <a:ahLst/>
              <a:cxnLst/>
              <a:rect l="l" t="t" r="r" b="b"/>
              <a:pathLst>
                <a:path w="15245" h="15867" extrusionOk="0">
                  <a:moveTo>
                    <a:pt x="6233" y="0"/>
                  </a:moveTo>
                  <a:cubicBezTo>
                    <a:pt x="4918" y="0"/>
                    <a:pt x="2863" y="517"/>
                    <a:pt x="2469" y="1389"/>
                  </a:cubicBezTo>
                  <a:cubicBezTo>
                    <a:pt x="2949" y="1289"/>
                    <a:pt x="3389" y="1248"/>
                    <a:pt x="3786" y="1248"/>
                  </a:cubicBezTo>
                  <a:cubicBezTo>
                    <a:pt x="5512" y="1248"/>
                    <a:pt x="6409" y="2033"/>
                    <a:pt x="6138" y="2223"/>
                  </a:cubicBezTo>
                  <a:cubicBezTo>
                    <a:pt x="6048" y="2303"/>
                    <a:pt x="5892" y="2329"/>
                    <a:pt x="5662" y="2329"/>
                  </a:cubicBezTo>
                  <a:cubicBezTo>
                    <a:pt x="5229" y="2329"/>
                    <a:pt x="4533" y="2237"/>
                    <a:pt x="3513" y="2237"/>
                  </a:cubicBezTo>
                  <a:cubicBezTo>
                    <a:pt x="3262" y="2237"/>
                    <a:pt x="2993" y="2242"/>
                    <a:pt x="2702" y="2256"/>
                  </a:cubicBezTo>
                  <a:cubicBezTo>
                    <a:pt x="567" y="2356"/>
                    <a:pt x="467" y="3524"/>
                    <a:pt x="467" y="4658"/>
                  </a:cubicBezTo>
                  <a:cubicBezTo>
                    <a:pt x="1084" y="3826"/>
                    <a:pt x="2727" y="3620"/>
                    <a:pt x="4025" y="3620"/>
                  </a:cubicBezTo>
                  <a:cubicBezTo>
                    <a:pt x="4132" y="3620"/>
                    <a:pt x="4236" y="3621"/>
                    <a:pt x="4337" y="3624"/>
                  </a:cubicBezTo>
                  <a:cubicBezTo>
                    <a:pt x="5704" y="3657"/>
                    <a:pt x="6672" y="3724"/>
                    <a:pt x="6138" y="3958"/>
                  </a:cubicBezTo>
                  <a:cubicBezTo>
                    <a:pt x="5571" y="4158"/>
                    <a:pt x="3670" y="4091"/>
                    <a:pt x="1868" y="4658"/>
                  </a:cubicBezTo>
                  <a:cubicBezTo>
                    <a:pt x="67" y="5192"/>
                    <a:pt x="0" y="7827"/>
                    <a:pt x="234" y="8861"/>
                  </a:cubicBezTo>
                  <a:cubicBezTo>
                    <a:pt x="701" y="7694"/>
                    <a:pt x="3503" y="6059"/>
                    <a:pt x="5171" y="5659"/>
                  </a:cubicBezTo>
                  <a:cubicBezTo>
                    <a:pt x="5373" y="5613"/>
                    <a:pt x="5537" y="5593"/>
                    <a:pt x="5666" y="5593"/>
                  </a:cubicBezTo>
                  <a:cubicBezTo>
                    <a:pt x="6585" y="5593"/>
                    <a:pt x="5785" y="6617"/>
                    <a:pt x="4704" y="7026"/>
                  </a:cubicBezTo>
                  <a:cubicBezTo>
                    <a:pt x="3469" y="7527"/>
                    <a:pt x="1368" y="8861"/>
                    <a:pt x="667" y="9662"/>
                  </a:cubicBezTo>
                  <a:cubicBezTo>
                    <a:pt x="0" y="10429"/>
                    <a:pt x="768" y="11596"/>
                    <a:pt x="1601" y="12497"/>
                  </a:cubicBezTo>
                  <a:cubicBezTo>
                    <a:pt x="1668" y="11563"/>
                    <a:pt x="3036" y="9762"/>
                    <a:pt x="3636" y="9261"/>
                  </a:cubicBezTo>
                  <a:cubicBezTo>
                    <a:pt x="3898" y="9058"/>
                    <a:pt x="4228" y="8950"/>
                    <a:pt x="4458" y="8950"/>
                  </a:cubicBezTo>
                  <a:cubicBezTo>
                    <a:pt x="4756" y="8950"/>
                    <a:pt x="4885" y="9132"/>
                    <a:pt x="4470" y="9528"/>
                  </a:cubicBezTo>
                  <a:cubicBezTo>
                    <a:pt x="3703" y="10262"/>
                    <a:pt x="2335" y="12730"/>
                    <a:pt x="2469" y="13331"/>
                  </a:cubicBezTo>
                  <a:cubicBezTo>
                    <a:pt x="2569" y="13898"/>
                    <a:pt x="4237" y="15866"/>
                    <a:pt x="4237" y="15866"/>
                  </a:cubicBezTo>
                  <a:cubicBezTo>
                    <a:pt x="4237" y="15866"/>
                    <a:pt x="7306" y="14732"/>
                    <a:pt x="7606" y="14065"/>
                  </a:cubicBezTo>
                  <a:cubicBezTo>
                    <a:pt x="7906" y="13398"/>
                    <a:pt x="6672" y="9562"/>
                    <a:pt x="6738" y="8728"/>
                  </a:cubicBezTo>
                  <a:cubicBezTo>
                    <a:pt x="6756" y="8504"/>
                    <a:pt x="6830" y="8395"/>
                    <a:pt x="6936" y="8395"/>
                  </a:cubicBezTo>
                  <a:cubicBezTo>
                    <a:pt x="7227" y="8395"/>
                    <a:pt x="7765" y="9199"/>
                    <a:pt x="8106" y="10662"/>
                  </a:cubicBezTo>
                  <a:cubicBezTo>
                    <a:pt x="8606" y="12630"/>
                    <a:pt x="7873" y="14232"/>
                    <a:pt x="8106" y="14498"/>
                  </a:cubicBezTo>
                  <a:cubicBezTo>
                    <a:pt x="8147" y="14539"/>
                    <a:pt x="8220" y="14558"/>
                    <a:pt x="8316" y="14558"/>
                  </a:cubicBezTo>
                  <a:cubicBezTo>
                    <a:pt x="8855" y="14558"/>
                    <a:pt x="10115" y="13962"/>
                    <a:pt x="10341" y="13197"/>
                  </a:cubicBezTo>
                  <a:cubicBezTo>
                    <a:pt x="10641" y="12263"/>
                    <a:pt x="9674" y="9428"/>
                    <a:pt x="8973" y="8027"/>
                  </a:cubicBezTo>
                  <a:cubicBezTo>
                    <a:pt x="8273" y="6626"/>
                    <a:pt x="7706" y="6126"/>
                    <a:pt x="8406" y="5692"/>
                  </a:cubicBezTo>
                  <a:cubicBezTo>
                    <a:pt x="8494" y="5635"/>
                    <a:pt x="8592" y="5608"/>
                    <a:pt x="8699" y="5608"/>
                  </a:cubicBezTo>
                  <a:cubicBezTo>
                    <a:pt x="9411" y="5608"/>
                    <a:pt x="10495" y="6804"/>
                    <a:pt x="11075" y="8427"/>
                  </a:cubicBezTo>
                  <a:cubicBezTo>
                    <a:pt x="11742" y="10329"/>
                    <a:pt x="11008" y="11830"/>
                    <a:pt x="11342" y="11930"/>
                  </a:cubicBezTo>
                  <a:cubicBezTo>
                    <a:pt x="11369" y="11939"/>
                    <a:pt x="11404" y="11944"/>
                    <a:pt x="11445" y="11944"/>
                  </a:cubicBezTo>
                  <a:cubicBezTo>
                    <a:pt x="11851" y="11944"/>
                    <a:pt x="12852" y="11486"/>
                    <a:pt x="13276" y="10395"/>
                  </a:cubicBezTo>
                  <a:cubicBezTo>
                    <a:pt x="13743" y="9195"/>
                    <a:pt x="12409" y="6793"/>
                    <a:pt x="11308" y="5592"/>
                  </a:cubicBezTo>
                  <a:cubicBezTo>
                    <a:pt x="10396" y="4626"/>
                    <a:pt x="10088" y="4264"/>
                    <a:pt x="10420" y="4264"/>
                  </a:cubicBezTo>
                  <a:cubicBezTo>
                    <a:pt x="10500" y="4264"/>
                    <a:pt x="10618" y="4285"/>
                    <a:pt x="10775" y="4324"/>
                  </a:cubicBezTo>
                  <a:cubicBezTo>
                    <a:pt x="11609" y="4558"/>
                    <a:pt x="12676" y="5559"/>
                    <a:pt x="13243" y="7093"/>
                  </a:cubicBezTo>
                  <a:cubicBezTo>
                    <a:pt x="13810" y="8628"/>
                    <a:pt x="13477" y="9762"/>
                    <a:pt x="13810" y="9828"/>
                  </a:cubicBezTo>
                  <a:cubicBezTo>
                    <a:pt x="13818" y="9830"/>
                    <a:pt x="13826" y="9831"/>
                    <a:pt x="13835" y="9831"/>
                  </a:cubicBezTo>
                  <a:cubicBezTo>
                    <a:pt x="14160" y="9831"/>
                    <a:pt x="15073" y="8633"/>
                    <a:pt x="14878" y="7593"/>
                  </a:cubicBezTo>
                  <a:cubicBezTo>
                    <a:pt x="14677" y="6526"/>
                    <a:pt x="13377" y="4892"/>
                    <a:pt x="12443" y="3991"/>
                  </a:cubicBezTo>
                  <a:cubicBezTo>
                    <a:pt x="11931" y="3515"/>
                    <a:pt x="11830" y="3272"/>
                    <a:pt x="12016" y="3272"/>
                  </a:cubicBezTo>
                  <a:cubicBezTo>
                    <a:pt x="12182" y="3272"/>
                    <a:pt x="12575" y="3465"/>
                    <a:pt x="13110" y="3857"/>
                  </a:cubicBezTo>
                  <a:cubicBezTo>
                    <a:pt x="14061" y="4557"/>
                    <a:pt x="14520" y="5962"/>
                    <a:pt x="14800" y="5962"/>
                  </a:cubicBezTo>
                  <a:cubicBezTo>
                    <a:pt x="14854" y="5962"/>
                    <a:pt x="14901" y="5910"/>
                    <a:pt x="14944" y="5792"/>
                  </a:cubicBezTo>
                  <a:cubicBezTo>
                    <a:pt x="15245" y="4591"/>
                    <a:pt x="14878" y="3324"/>
                    <a:pt x="14010" y="2490"/>
                  </a:cubicBezTo>
                  <a:cubicBezTo>
                    <a:pt x="13174" y="1654"/>
                    <a:pt x="11799" y="1279"/>
                    <a:pt x="10572" y="1279"/>
                  </a:cubicBezTo>
                  <a:cubicBezTo>
                    <a:pt x="10184" y="1279"/>
                    <a:pt x="9811" y="1317"/>
                    <a:pt x="9474" y="1389"/>
                  </a:cubicBezTo>
                  <a:cubicBezTo>
                    <a:pt x="8773" y="655"/>
                    <a:pt x="7873" y="188"/>
                    <a:pt x="6872" y="55"/>
                  </a:cubicBezTo>
                  <a:cubicBezTo>
                    <a:pt x="6695" y="18"/>
                    <a:pt x="6476" y="0"/>
                    <a:pt x="6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2"/>
            <p:cNvSpPr/>
            <p:nvPr/>
          </p:nvSpPr>
          <p:spPr>
            <a:xfrm>
              <a:off x="6122275" y="2366025"/>
              <a:ext cx="364450" cy="298475"/>
            </a:xfrm>
            <a:custGeom>
              <a:avLst/>
              <a:gdLst/>
              <a:ahLst/>
              <a:cxnLst/>
              <a:rect l="l" t="t" r="r" b="b"/>
              <a:pathLst>
                <a:path w="14578" h="11939" extrusionOk="0">
                  <a:moveTo>
                    <a:pt x="8246" y="0"/>
                  </a:moveTo>
                  <a:cubicBezTo>
                    <a:pt x="8078" y="0"/>
                    <a:pt x="7909" y="16"/>
                    <a:pt x="7740" y="49"/>
                  </a:cubicBezTo>
                  <a:cubicBezTo>
                    <a:pt x="6305" y="382"/>
                    <a:pt x="5705" y="916"/>
                    <a:pt x="4771" y="1917"/>
                  </a:cubicBezTo>
                  <a:cubicBezTo>
                    <a:pt x="4700" y="1993"/>
                    <a:pt x="4654" y="2026"/>
                    <a:pt x="4631" y="2026"/>
                  </a:cubicBezTo>
                  <a:cubicBezTo>
                    <a:pt x="4509" y="2026"/>
                    <a:pt x="4973" y="1141"/>
                    <a:pt x="5671" y="582"/>
                  </a:cubicBezTo>
                  <a:cubicBezTo>
                    <a:pt x="4604" y="582"/>
                    <a:pt x="2903" y="1850"/>
                    <a:pt x="2969" y="3318"/>
                  </a:cubicBezTo>
                  <a:cubicBezTo>
                    <a:pt x="2969" y="3318"/>
                    <a:pt x="2949" y="3316"/>
                    <a:pt x="2912" y="3316"/>
                  </a:cubicBezTo>
                  <a:cubicBezTo>
                    <a:pt x="2631" y="3316"/>
                    <a:pt x="1379" y="3420"/>
                    <a:pt x="701" y="5219"/>
                  </a:cubicBezTo>
                  <a:cubicBezTo>
                    <a:pt x="1" y="7120"/>
                    <a:pt x="868" y="8922"/>
                    <a:pt x="2269" y="10023"/>
                  </a:cubicBezTo>
                  <a:cubicBezTo>
                    <a:pt x="2035" y="9155"/>
                    <a:pt x="2469" y="7054"/>
                    <a:pt x="2936" y="6220"/>
                  </a:cubicBezTo>
                  <a:cubicBezTo>
                    <a:pt x="3162" y="5844"/>
                    <a:pt x="3455" y="5672"/>
                    <a:pt x="3663" y="5672"/>
                  </a:cubicBezTo>
                  <a:cubicBezTo>
                    <a:pt x="3917" y="5672"/>
                    <a:pt x="4045" y="5928"/>
                    <a:pt x="3770" y="6387"/>
                  </a:cubicBezTo>
                  <a:cubicBezTo>
                    <a:pt x="3303" y="7221"/>
                    <a:pt x="2836" y="9922"/>
                    <a:pt x="3570" y="10556"/>
                  </a:cubicBezTo>
                  <a:cubicBezTo>
                    <a:pt x="4304" y="11157"/>
                    <a:pt x="6072" y="11190"/>
                    <a:pt x="6072" y="11190"/>
                  </a:cubicBezTo>
                  <a:cubicBezTo>
                    <a:pt x="5471" y="10223"/>
                    <a:pt x="5438" y="8355"/>
                    <a:pt x="5605" y="7421"/>
                  </a:cubicBezTo>
                  <a:cubicBezTo>
                    <a:pt x="5705" y="6858"/>
                    <a:pt x="6048" y="6417"/>
                    <a:pt x="6268" y="6417"/>
                  </a:cubicBezTo>
                  <a:cubicBezTo>
                    <a:pt x="6413" y="6417"/>
                    <a:pt x="6505" y="6609"/>
                    <a:pt x="6439" y="7087"/>
                  </a:cubicBezTo>
                  <a:cubicBezTo>
                    <a:pt x="6272" y="8288"/>
                    <a:pt x="6706" y="10590"/>
                    <a:pt x="7373" y="11490"/>
                  </a:cubicBezTo>
                  <a:cubicBezTo>
                    <a:pt x="7639" y="11833"/>
                    <a:pt x="7978" y="11939"/>
                    <a:pt x="8295" y="11939"/>
                  </a:cubicBezTo>
                  <a:cubicBezTo>
                    <a:pt x="8813" y="11939"/>
                    <a:pt x="9274" y="11657"/>
                    <a:pt x="9274" y="11657"/>
                  </a:cubicBezTo>
                  <a:cubicBezTo>
                    <a:pt x="8107" y="10080"/>
                    <a:pt x="8043" y="7697"/>
                    <a:pt x="8491" y="7697"/>
                  </a:cubicBezTo>
                  <a:cubicBezTo>
                    <a:pt x="8517" y="7697"/>
                    <a:pt x="8545" y="7705"/>
                    <a:pt x="8574" y="7721"/>
                  </a:cubicBezTo>
                  <a:cubicBezTo>
                    <a:pt x="9141" y="7988"/>
                    <a:pt x="10108" y="10890"/>
                    <a:pt x="10942" y="11057"/>
                  </a:cubicBezTo>
                  <a:cubicBezTo>
                    <a:pt x="11000" y="11065"/>
                    <a:pt x="11066" y="11070"/>
                    <a:pt x="11138" y="11070"/>
                  </a:cubicBezTo>
                  <a:cubicBezTo>
                    <a:pt x="12153" y="11070"/>
                    <a:pt x="14478" y="10256"/>
                    <a:pt x="14478" y="10256"/>
                  </a:cubicBezTo>
                  <a:cubicBezTo>
                    <a:pt x="14478" y="10256"/>
                    <a:pt x="14578" y="7654"/>
                    <a:pt x="13644" y="6854"/>
                  </a:cubicBezTo>
                  <a:cubicBezTo>
                    <a:pt x="12743" y="6020"/>
                    <a:pt x="9174" y="5419"/>
                    <a:pt x="8940" y="4852"/>
                  </a:cubicBezTo>
                  <a:cubicBezTo>
                    <a:pt x="9056" y="4732"/>
                    <a:pt x="9243" y="4680"/>
                    <a:pt x="9478" y="4680"/>
                  </a:cubicBezTo>
                  <a:cubicBezTo>
                    <a:pt x="10868" y="4680"/>
                    <a:pt x="13944" y="6487"/>
                    <a:pt x="13944" y="6487"/>
                  </a:cubicBezTo>
                  <a:cubicBezTo>
                    <a:pt x="13944" y="6487"/>
                    <a:pt x="13610" y="4418"/>
                    <a:pt x="12476" y="3551"/>
                  </a:cubicBezTo>
                  <a:cubicBezTo>
                    <a:pt x="11839" y="3078"/>
                    <a:pt x="10814" y="2893"/>
                    <a:pt x="9819" y="2893"/>
                  </a:cubicBezTo>
                  <a:cubicBezTo>
                    <a:pt x="8992" y="2893"/>
                    <a:pt x="8185" y="3021"/>
                    <a:pt x="7640" y="3218"/>
                  </a:cubicBezTo>
                  <a:cubicBezTo>
                    <a:pt x="7349" y="3320"/>
                    <a:pt x="7152" y="3361"/>
                    <a:pt x="7032" y="3361"/>
                  </a:cubicBezTo>
                  <a:cubicBezTo>
                    <a:pt x="6642" y="3361"/>
                    <a:pt x="7053" y="2929"/>
                    <a:pt x="7640" y="2751"/>
                  </a:cubicBezTo>
                  <a:cubicBezTo>
                    <a:pt x="8120" y="2598"/>
                    <a:pt x="9129" y="2273"/>
                    <a:pt x="10256" y="2273"/>
                  </a:cubicBezTo>
                  <a:cubicBezTo>
                    <a:pt x="10850" y="2273"/>
                    <a:pt x="11477" y="2364"/>
                    <a:pt x="12076" y="2617"/>
                  </a:cubicBezTo>
                  <a:cubicBezTo>
                    <a:pt x="11709" y="2050"/>
                    <a:pt x="11175" y="1616"/>
                    <a:pt x="10542" y="1350"/>
                  </a:cubicBezTo>
                  <a:cubicBezTo>
                    <a:pt x="10542" y="1350"/>
                    <a:pt x="10281" y="1253"/>
                    <a:pt x="9769" y="1253"/>
                  </a:cubicBezTo>
                  <a:cubicBezTo>
                    <a:pt x="9199" y="1253"/>
                    <a:pt x="8318" y="1373"/>
                    <a:pt x="7139" y="1883"/>
                  </a:cubicBezTo>
                  <a:cubicBezTo>
                    <a:pt x="6710" y="2073"/>
                    <a:pt x="6505" y="2143"/>
                    <a:pt x="6440" y="2143"/>
                  </a:cubicBezTo>
                  <a:cubicBezTo>
                    <a:pt x="6286" y="2143"/>
                    <a:pt x="6902" y="1757"/>
                    <a:pt x="7206" y="1616"/>
                  </a:cubicBezTo>
                  <a:cubicBezTo>
                    <a:pt x="8107" y="1183"/>
                    <a:pt x="9074" y="883"/>
                    <a:pt x="10075" y="783"/>
                  </a:cubicBezTo>
                  <a:cubicBezTo>
                    <a:pt x="9591" y="273"/>
                    <a:pt x="8935" y="0"/>
                    <a:pt x="8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2"/>
            <p:cNvSpPr/>
            <p:nvPr/>
          </p:nvSpPr>
          <p:spPr>
            <a:xfrm>
              <a:off x="5568550" y="2682875"/>
              <a:ext cx="73400" cy="54350"/>
            </a:xfrm>
            <a:custGeom>
              <a:avLst/>
              <a:gdLst/>
              <a:ahLst/>
              <a:cxnLst/>
              <a:rect l="l" t="t" r="r" b="b"/>
              <a:pathLst>
                <a:path w="2936" h="2174" extrusionOk="0">
                  <a:moveTo>
                    <a:pt x="2069" y="0"/>
                  </a:moveTo>
                  <a:cubicBezTo>
                    <a:pt x="1852" y="0"/>
                    <a:pt x="1635" y="50"/>
                    <a:pt x="1435" y="151"/>
                  </a:cubicBezTo>
                  <a:lnTo>
                    <a:pt x="301" y="818"/>
                  </a:lnTo>
                  <a:cubicBezTo>
                    <a:pt x="134" y="884"/>
                    <a:pt x="34" y="1018"/>
                    <a:pt x="1" y="1185"/>
                  </a:cubicBezTo>
                  <a:lnTo>
                    <a:pt x="1" y="1718"/>
                  </a:lnTo>
                  <a:cubicBezTo>
                    <a:pt x="34" y="1852"/>
                    <a:pt x="134" y="1985"/>
                    <a:pt x="267" y="2052"/>
                  </a:cubicBezTo>
                  <a:cubicBezTo>
                    <a:pt x="458" y="2131"/>
                    <a:pt x="657" y="2173"/>
                    <a:pt x="856" y="2173"/>
                  </a:cubicBezTo>
                  <a:cubicBezTo>
                    <a:pt x="1074" y="2173"/>
                    <a:pt x="1292" y="2123"/>
                    <a:pt x="1502" y="2019"/>
                  </a:cubicBezTo>
                  <a:lnTo>
                    <a:pt x="2636" y="1351"/>
                  </a:lnTo>
                  <a:cubicBezTo>
                    <a:pt x="2803" y="1285"/>
                    <a:pt x="2903" y="1151"/>
                    <a:pt x="2936" y="984"/>
                  </a:cubicBezTo>
                  <a:lnTo>
                    <a:pt x="2936" y="484"/>
                  </a:lnTo>
                  <a:cubicBezTo>
                    <a:pt x="2903" y="317"/>
                    <a:pt x="2836" y="184"/>
                    <a:pt x="2702" y="151"/>
                  </a:cubicBezTo>
                  <a:cubicBezTo>
                    <a:pt x="2502" y="50"/>
                    <a:pt x="2286" y="0"/>
                    <a:pt x="2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2"/>
            <p:cNvSpPr/>
            <p:nvPr/>
          </p:nvSpPr>
          <p:spPr>
            <a:xfrm>
              <a:off x="5566875" y="2682875"/>
              <a:ext cx="77600" cy="42150"/>
            </a:xfrm>
            <a:custGeom>
              <a:avLst/>
              <a:gdLst/>
              <a:ahLst/>
              <a:cxnLst/>
              <a:rect l="l" t="t" r="r" b="b"/>
              <a:pathLst>
                <a:path w="3104" h="1686" extrusionOk="0">
                  <a:moveTo>
                    <a:pt x="2136" y="0"/>
                  </a:moveTo>
                  <a:cubicBezTo>
                    <a:pt x="1919" y="0"/>
                    <a:pt x="1702" y="50"/>
                    <a:pt x="1502" y="151"/>
                  </a:cubicBezTo>
                  <a:lnTo>
                    <a:pt x="368" y="818"/>
                  </a:lnTo>
                  <a:cubicBezTo>
                    <a:pt x="1" y="1018"/>
                    <a:pt x="1" y="1351"/>
                    <a:pt x="334" y="1552"/>
                  </a:cubicBezTo>
                  <a:cubicBezTo>
                    <a:pt x="518" y="1643"/>
                    <a:pt x="716" y="1686"/>
                    <a:pt x="911" y="1686"/>
                  </a:cubicBezTo>
                  <a:cubicBezTo>
                    <a:pt x="1142" y="1686"/>
                    <a:pt x="1370" y="1627"/>
                    <a:pt x="1569" y="1518"/>
                  </a:cubicBezTo>
                  <a:lnTo>
                    <a:pt x="2736" y="884"/>
                  </a:lnTo>
                  <a:cubicBezTo>
                    <a:pt x="3070" y="651"/>
                    <a:pt x="3103" y="317"/>
                    <a:pt x="2769" y="151"/>
                  </a:cubicBezTo>
                  <a:cubicBezTo>
                    <a:pt x="2569" y="50"/>
                    <a:pt x="2353" y="0"/>
                    <a:pt x="2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2"/>
            <p:cNvSpPr/>
            <p:nvPr/>
          </p:nvSpPr>
          <p:spPr>
            <a:xfrm>
              <a:off x="5367575" y="2798800"/>
              <a:ext cx="73400" cy="54325"/>
            </a:xfrm>
            <a:custGeom>
              <a:avLst/>
              <a:gdLst/>
              <a:ahLst/>
              <a:cxnLst/>
              <a:rect l="l" t="t" r="r" b="b"/>
              <a:pathLst>
                <a:path w="2936" h="2173" extrusionOk="0">
                  <a:moveTo>
                    <a:pt x="2039" y="0"/>
                  </a:moveTo>
                  <a:cubicBezTo>
                    <a:pt x="1827" y="0"/>
                    <a:pt x="1618" y="50"/>
                    <a:pt x="1435" y="150"/>
                  </a:cubicBezTo>
                  <a:lnTo>
                    <a:pt x="301" y="817"/>
                  </a:lnTo>
                  <a:cubicBezTo>
                    <a:pt x="134" y="884"/>
                    <a:pt x="34" y="1017"/>
                    <a:pt x="0" y="1184"/>
                  </a:cubicBezTo>
                  <a:lnTo>
                    <a:pt x="0" y="1718"/>
                  </a:lnTo>
                  <a:cubicBezTo>
                    <a:pt x="34" y="1851"/>
                    <a:pt x="101" y="1985"/>
                    <a:pt x="234" y="2052"/>
                  </a:cubicBezTo>
                  <a:cubicBezTo>
                    <a:pt x="425" y="2131"/>
                    <a:pt x="631" y="2173"/>
                    <a:pt x="838" y="2173"/>
                  </a:cubicBezTo>
                  <a:cubicBezTo>
                    <a:pt x="1065" y="2173"/>
                    <a:pt x="1292" y="2123"/>
                    <a:pt x="1502" y="2018"/>
                  </a:cubicBezTo>
                  <a:lnTo>
                    <a:pt x="2636" y="1351"/>
                  </a:lnTo>
                  <a:cubicBezTo>
                    <a:pt x="2802" y="1284"/>
                    <a:pt x="2903" y="1151"/>
                    <a:pt x="2936" y="984"/>
                  </a:cubicBezTo>
                  <a:lnTo>
                    <a:pt x="2936" y="484"/>
                  </a:lnTo>
                  <a:cubicBezTo>
                    <a:pt x="2903" y="317"/>
                    <a:pt x="2802" y="184"/>
                    <a:pt x="2669" y="150"/>
                  </a:cubicBezTo>
                  <a:cubicBezTo>
                    <a:pt x="2469" y="50"/>
                    <a:pt x="2252" y="0"/>
                    <a:pt x="2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2"/>
            <p:cNvSpPr/>
            <p:nvPr/>
          </p:nvSpPr>
          <p:spPr>
            <a:xfrm>
              <a:off x="5365900" y="2798800"/>
              <a:ext cx="77575" cy="42150"/>
            </a:xfrm>
            <a:custGeom>
              <a:avLst/>
              <a:gdLst/>
              <a:ahLst/>
              <a:cxnLst/>
              <a:rect l="l" t="t" r="r" b="b"/>
              <a:pathLst>
                <a:path w="3103" h="1686" extrusionOk="0">
                  <a:moveTo>
                    <a:pt x="2136" y="0"/>
                  </a:moveTo>
                  <a:cubicBezTo>
                    <a:pt x="1919" y="0"/>
                    <a:pt x="1702" y="50"/>
                    <a:pt x="1502" y="150"/>
                  </a:cubicBezTo>
                  <a:lnTo>
                    <a:pt x="368" y="817"/>
                  </a:lnTo>
                  <a:cubicBezTo>
                    <a:pt x="1" y="1017"/>
                    <a:pt x="1" y="1351"/>
                    <a:pt x="334" y="1551"/>
                  </a:cubicBezTo>
                  <a:cubicBezTo>
                    <a:pt x="518" y="1643"/>
                    <a:pt x="709" y="1686"/>
                    <a:pt x="900" y="1686"/>
                  </a:cubicBezTo>
                  <a:cubicBezTo>
                    <a:pt x="1125" y="1686"/>
                    <a:pt x="1352" y="1626"/>
                    <a:pt x="1569" y="1518"/>
                  </a:cubicBezTo>
                  <a:lnTo>
                    <a:pt x="2703" y="884"/>
                  </a:lnTo>
                  <a:cubicBezTo>
                    <a:pt x="3070" y="651"/>
                    <a:pt x="3103" y="317"/>
                    <a:pt x="2769" y="150"/>
                  </a:cubicBezTo>
                  <a:cubicBezTo>
                    <a:pt x="2569" y="50"/>
                    <a:pt x="2352" y="0"/>
                    <a:pt x="2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2"/>
            <p:cNvSpPr/>
            <p:nvPr/>
          </p:nvSpPr>
          <p:spPr>
            <a:xfrm>
              <a:off x="5278350" y="2515975"/>
              <a:ext cx="72575" cy="54350"/>
            </a:xfrm>
            <a:custGeom>
              <a:avLst/>
              <a:gdLst/>
              <a:ahLst/>
              <a:cxnLst/>
              <a:rect l="l" t="t" r="r" b="b"/>
              <a:pathLst>
                <a:path w="2903" h="2174" extrusionOk="0">
                  <a:moveTo>
                    <a:pt x="2068" y="1"/>
                  </a:moveTo>
                  <a:cubicBezTo>
                    <a:pt x="1846" y="1"/>
                    <a:pt x="1626" y="50"/>
                    <a:pt x="1435" y="155"/>
                  </a:cubicBezTo>
                  <a:lnTo>
                    <a:pt x="267" y="822"/>
                  </a:lnTo>
                  <a:cubicBezTo>
                    <a:pt x="134" y="889"/>
                    <a:pt x="0" y="1022"/>
                    <a:pt x="0" y="1189"/>
                  </a:cubicBezTo>
                  <a:lnTo>
                    <a:pt x="0" y="1690"/>
                  </a:lnTo>
                  <a:cubicBezTo>
                    <a:pt x="0" y="1856"/>
                    <a:pt x="100" y="1956"/>
                    <a:pt x="234" y="2023"/>
                  </a:cubicBezTo>
                  <a:cubicBezTo>
                    <a:pt x="434" y="2123"/>
                    <a:pt x="651" y="2173"/>
                    <a:pt x="868" y="2173"/>
                  </a:cubicBezTo>
                  <a:cubicBezTo>
                    <a:pt x="1084" y="2173"/>
                    <a:pt x="1301" y="2123"/>
                    <a:pt x="1501" y="2023"/>
                  </a:cubicBezTo>
                  <a:lnTo>
                    <a:pt x="2635" y="1356"/>
                  </a:lnTo>
                  <a:cubicBezTo>
                    <a:pt x="2769" y="1289"/>
                    <a:pt x="2902" y="1156"/>
                    <a:pt x="2902" y="956"/>
                  </a:cubicBezTo>
                  <a:lnTo>
                    <a:pt x="2902" y="489"/>
                  </a:lnTo>
                  <a:cubicBezTo>
                    <a:pt x="2902" y="322"/>
                    <a:pt x="2802" y="188"/>
                    <a:pt x="2669" y="122"/>
                  </a:cubicBezTo>
                  <a:cubicBezTo>
                    <a:pt x="2478" y="42"/>
                    <a:pt x="2272" y="1"/>
                    <a:pt x="20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2"/>
            <p:cNvSpPr/>
            <p:nvPr/>
          </p:nvSpPr>
          <p:spPr>
            <a:xfrm>
              <a:off x="5276675" y="2516075"/>
              <a:ext cx="76750" cy="42175"/>
            </a:xfrm>
            <a:custGeom>
              <a:avLst/>
              <a:gdLst/>
              <a:ahLst/>
              <a:cxnLst/>
              <a:rect l="l" t="t" r="r" b="b"/>
              <a:pathLst>
                <a:path w="3070" h="1687" extrusionOk="0">
                  <a:moveTo>
                    <a:pt x="2135" y="1"/>
                  </a:moveTo>
                  <a:cubicBezTo>
                    <a:pt x="1919" y="1"/>
                    <a:pt x="1702" y="51"/>
                    <a:pt x="1502" y="151"/>
                  </a:cubicBezTo>
                  <a:lnTo>
                    <a:pt x="367" y="818"/>
                  </a:lnTo>
                  <a:cubicBezTo>
                    <a:pt x="1" y="1018"/>
                    <a:pt x="1" y="1352"/>
                    <a:pt x="334" y="1552"/>
                  </a:cubicBezTo>
                  <a:cubicBezTo>
                    <a:pt x="518" y="1644"/>
                    <a:pt x="715" y="1687"/>
                    <a:pt x="911" y="1687"/>
                  </a:cubicBezTo>
                  <a:cubicBezTo>
                    <a:pt x="1142" y="1687"/>
                    <a:pt x="1370" y="1627"/>
                    <a:pt x="1568" y="1519"/>
                  </a:cubicBezTo>
                  <a:lnTo>
                    <a:pt x="2736" y="885"/>
                  </a:lnTo>
                  <a:cubicBezTo>
                    <a:pt x="3069" y="651"/>
                    <a:pt x="3069" y="318"/>
                    <a:pt x="2769" y="151"/>
                  </a:cubicBezTo>
                  <a:cubicBezTo>
                    <a:pt x="2569" y="51"/>
                    <a:pt x="2352"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2"/>
            <p:cNvSpPr/>
            <p:nvPr/>
          </p:nvSpPr>
          <p:spPr>
            <a:xfrm>
              <a:off x="5077375" y="2632000"/>
              <a:ext cx="72575" cy="54350"/>
            </a:xfrm>
            <a:custGeom>
              <a:avLst/>
              <a:gdLst/>
              <a:ahLst/>
              <a:cxnLst/>
              <a:rect l="l" t="t" r="r" b="b"/>
              <a:pathLst>
                <a:path w="2903" h="2174" extrusionOk="0">
                  <a:moveTo>
                    <a:pt x="2035" y="1"/>
                  </a:moveTo>
                  <a:cubicBezTo>
                    <a:pt x="1818" y="1"/>
                    <a:pt x="1601" y="51"/>
                    <a:pt x="1401" y="151"/>
                  </a:cubicBezTo>
                  <a:lnTo>
                    <a:pt x="267" y="818"/>
                  </a:lnTo>
                  <a:cubicBezTo>
                    <a:pt x="100" y="885"/>
                    <a:pt x="0" y="1018"/>
                    <a:pt x="0" y="1185"/>
                  </a:cubicBezTo>
                  <a:lnTo>
                    <a:pt x="0" y="1719"/>
                  </a:lnTo>
                  <a:cubicBezTo>
                    <a:pt x="0" y="1852"/>
                    <a:pt x="100" y="1985"/>
                    <a:pt x="234" y="2052"/>
                  </a:cubicBezTo>
                  <a:cubicBezTo>
                    <a:pt x="425" y="2132"/>
                    <a:pt x="623" y="2173"/>
                    <a:pt x="822" y="2173"/>
                  </a:cubicBezTo>
                  <a:cubicBezTo>
                    <a:pt x="1040" y="2173"/>
                    <a:pt x="1259" y="2123"/>
                    <a:pt x="1468" y="2019"/>
                  </a:cubicBezTo>
                  <a:lnTo>
                    <a:pt x="2602" y="1352"/>
                  </a:lnTo>
                  <a:cubicBezTo>
                    <a:pt x="2769" y="1285"/>
                    <a:pt x="2869" y="1151"/>
                    <a:pt x="2902" y="985"/>
                  </a:cubicBezTo>
                  <a:lnTo>
                    <a:pt x="2902" y="484"/>
                  </a:lnTo>
                  <a:cubicBezTo>
                    <a:pt x="2869" y="318"/>
                    <a:pt x="2802" y="184"/>
                    <a:pt x="2669" y="151"/>
                  </a:cubicBezTo>
                  <a:cubicBezTo>
                    <a:pt x="2469" y="51"/>
                    <a:pt x="2252" y="1"/>
                    <a:pt x="2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2"/>
            <p:cNvSpPr/>
            <p:nvPr/>
          </p:nvSpPr>
          <p:spPr>
            <a:xfrm>
              <a:off x="5074875" y="2631900"/>
              <a:ext cx="77575" cy="41925"/>
            </a:xfrm>
            <a:custGeom>
              <a:avLst/>
              <a:gdLst/>
              <a:ahLst/>
              <a:cxnLst/>
              <a:rect l="l" t="t" r="r" b="b"/>
              <a:pathLst>
                <a:path w="3103" h="1677" extrusionOk="0">
                  <a:moveTo>
                    <a:pt x="2168" y="0"/>
                  </a:moveTo>
                  <a:cubicBezTo>
                    <a:pt x="1946" y="0"/>
                    <a:pt x="1726" y="50"/>
                    <a:pt x="1535" y="155"/>
                  </a:cubicBezTo>
                  <a:lnTo>
                    <a:pt x="367" y="822"/>
                  </a:lnTo>
                  <a:cubicBezTo>
                    <a:pt x="33" y="1022"/>
                    <a:pt x="0" y="1356"/>
                    <a:pt x="334" y="1556"/>
                  </a:cubicBezTo>
                  <a:cubicBezTo>
                    <a:pt x="525" y="1635"/>
                    <a:pt x="731" y="1677"/>
                    <a:pt x="938" y="1677"/>
                  </a:cubicBezTo>
                  <a:cubicBezTo>
                    <a:pt x="1165" y="1677"/>
                    <a:pt x="1392" y="1627"/>
                    <a:pt x="1601" y="1522"/>
                  </a:cubicBezTo>
                  <a:lnTo>
                    <a:pt x="2735" y="855"/>
                  </a:lnTo>
                  <a:cubicBezTo>
                    <a:pt x="3102" y="655"/>
                    <a:pt x="3102" y="322"/>
                    <a:pt x="2769" y="121"/>
                  </a:cubicBezTo>
                  <a:cubicBezTo>
                    <a:pt x="2578" y="42"/>
                    <a:pt x="2372" y="0"/>
                    <a:pt x="2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4996475" y="1575000"/>
              <a:ext cx="394475" cy="1133325"/>
            </a:xfrm>
            <a:custGeom>
              <a:avLst/>
              <a:gdLst/>
              <a:ahLst/>
              <a:cxnLst/>
              <a:rect l="l" t="t" r="r" b="b"/>
              <a:pathLst>
                <a:path w="15779" h="45333" extrusionOk="0">
                  <a:moveTo>
                    <a:pt x="13977" y="0"/>
                  </a:moveTo>
                  <a:lnTo>
                    <a:pt x="15178" y="35292"/>
                  </a:lnTo>
                  <a:cubicBezTo>
                    <a:pt x="15145" y="36093"/>
                    <a:pt x="14711" y="36827"/>
                    <a:pt x="14077" y="37260"/>
                  </a:cubicBezTo>
                  <a:lnTo>
                    <a:pt x="1368" y="44599"/>
                  </a:lnTo>
                  <a:cubicBezTo>
                    <a:pt x="1213" y="44688"/>
                    <a:pt x="1072" y="44732"/>
                    <a:pt x="956" y="44732"/>
                  </a:cubicBezTo>
                  <a:cubicBezTo>
                    <a:pt x="897" y="44732"/>
                    <a:pt x="846" y="44721"/>
                    <a:pt x="801" y="44699"/>
                  </a:cubicBezTo>
                  <a:cubicBezTo>
                    <a:pt x="668" y="44632"/>
                    <a:pt x="634" y="44399"/>
                    <a:pt x="668" y="44132"/>
                  </a:cubicBezTo>
                  <a:lnTo>
                    <a:pt x="4204" y="6038"/>
                  </a:lnTo>
                  <a:lnTo>
                    <a:pt x="3603" y="6005"/>
                  </a:lnTo>
                  <a:lnTo>
                    <a:pt x="67" y="44065"/>
                  </a:lnTo>
                  <a:cubicBezTo>
                    <a:pt x="1" y="44499"/>
                    <a:pt x="134" y="44933"/>
                    <a:pt x="501" y="45199"/>
                  </a:cubicBezTo>
                  <a:cubicBezTo>
                    <a:pt x="634" y="45266"/>
                    <a:pt x="801" y="45333"/>
                    <a:pt x="968" y="45333"/>
                  </a:cubicBezTo>
                  <a:cubicBezTo>
                    <a:pt x="1201" y="45299"/>
                    <a:pt x="1468" y="45233"/>
                    <a:pt x="1668" y="45099"/>
                  </a:cubicBezTo>
                  <a:lnTo>
                    <a:pt x="14377" y="37794"/>
                  </a:lnTo>
                  <a:cubicBezTo>
                    <a:pt x="15211" y="37227"/>
                    <a:pt x="15745" y="36293"/>
                    <a:pt x="15778" y="35259"/>
                  </a:cubicBezTo>
                  <a:lnTo>
                    <a:pt x="145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5026500" y="2363050"/>
              <a:ext cx="279400" cy="169325"/>
            </a:xfrm>
            <a:custGeom>
              <a:avLst/>
              <a:gdLst/>
              <a:ahLst/>
              <a:cxnLst/>
              <a:rect l="l" t="t" r="r" b="b"/>
              <a:pathLst>
                <a:path w="11176" h="6773" extrusionOk="0">
                  <a:moveTo>
                    <a:pt x="301" y="1"/>
                  </a:moveTo>
                  <a:lnTo>
                    <a:pt x="0" y="535"/>
                  </a:lnTo>
                  <a:lnTo>
                    <a:pt x="10875" y="6772"/>
                  </a:lnTo>
                  <a:lnTo>
                    <a:pt x="11175" y="6272"/>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5370900" y="2170425"/>
              <a:ext cx="279400" cy="170150"/>
            </a:xfrm>
            <a:custGeom>
              <a:avLst/>
              <a:gdLst/>
              <a:ahLst/>
              <a:cxnLst/>
              <a:rect l="l" t="t" r="r" b="b"/>
              <a:pathLst>
                <a:path w="11176" h="6806" extrusionOk="0">
                  <a:moveTo>
                    <a:pt x="301" y="0"/>
                  </a:moveTo>
                  <a:lnTo>
                    <a:pt x="1" y="534"/>
                  </a:lnTo>
                  <a:lnTo>
                    <a:pt x="10875" y="6805"/>
                  </a:lnTo>
                  <a:lnTo>
                    <a:pt x="11176" y="6272"/>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5284175" y="1705925"/>
              <a:ext cx="395325" cy="1169200"/>
            </a:xfrm>
            <a:custGeom>
              <a:avLst/>
              <a:gdLst/>
              <a:ahLst/>
              <a:cxnLst/>
              <a:rect l="l" t="t" r="r" b="b"/>
              <a:pathLst>
                <a:path w="15813" h="46768" extrusionOk="0">
                  <a:moveTo>
                    <a:pt x="12243" y="0"/>
                  </a:moveTo>
                  <a:lnTo>
                    <a:pt x="11642" y="34"/>
                  </a:lnTo>
                  <a:lnTo>
                    <a:pt x="15178" y="36727"/>
                  </a:lnTo>
                  <a:cubicBezTo>
                    <a:pt x="15212" y="37527"/>
                    <a:pt x="14811" y="38261"/>
                    <a:pt x="14144" y="38695"/>
                  </a:cubicBezTo>
                  <a:lnTo>
                    <a:pt x="1468" y="46033"/>
                  </a:lnTo>
                  <a:cubicBezTo>
                    <a:pt x="1373" y="46148"/>
                    <a:pt x="1251" y="46197"/>
                    <a:pt x="1129" y="46197"/>
                  </a:cubicBezTo>
                  <a:cubicBezTo>
                    <a:pt x="824" y="46197"/>
                    <a:pt x="525" y="45890"/>
                    <a:pt x="668" y="45533"/>
                  </a:cubicBezTo>
                  <a:lnTo>
                    <a:pt x="1835" y="6038"/>
                  </a:lnTo>
                  <a:lnTo>
                    <a:pt x="1235" y="6038"/>
                  </a:lnTo>
                  <a:lnTo>
                    <a:pt x="67" y="45533"/>
                  </a:lnTo>
                  <a:cubicBezTo>
                    <a:pt x="1" y="45967"/>
                    <a:pt x="201" y="46400"/>
                    <a:pt x="568" y="46634"/>
                  </a:cubicBezTo>
                  <a:cubicBezTo>
                    <a:pt x="701" y="46734"/>
                    <a:pt x="868" y="46767"/>
                    <a:pt x="1035" y="46767"/>
                  </a:cubicBezTo>
                  <a:cubicBezTo>
                    <a:pt x="1302" y="46767"/>
                    <a:pt x="1569" y="46701"/>
                    <a:pt x="1769" y="46534"/>
                  </a:cubicBezTo>
                  <a:lnTo>
                    <a:pt x="14444" y="39229"/>
                  </a:lnTo>
                  <a:cubicBezTo>
                    <a:pt x="15312" y="38661"/>
                    <a:pt x="15812" y="37694"/>
                    <a:pt x="15779" y="36693"/>
                  </a:cubicBezTo>
                  <a:lnTo>
                    <a:pt x="122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5033175" y="1560600"/>
              <a:ext cx="610450" cy="408450"/>
            </a:xfrm>
            <a:custGeom>
              <a:avLst/>
              <a:gdLst/>
              <a:ahLst/>
              <a:cxnLst/>
              <a:rect l="l" t="t" r="r" b="b"/>
              <a:pathLst>
                <a:path w="24418" h="16338" extrusionOk="0">
                  <a:moveTo>
                    <a:pt x="12209" y="1"/>
                  </a:moveTo>
                  <a:cubicBezTo>
                    <a:pt x="9082" y="1"/>
                    <a:pt x="5955" y="693"/>
                    <a:pt x="3569" y="2077"/>
                  </a:cubicBezTo>
                  <a:cubicBezTo>
                    <a:pt x="1201" y="3445"/>
                    <a:pt x="0" y="5246"/>
                    <a:pt x="0" y="7081"/>
                  </a:cubicBezTo>
                  <a:lnTo>
                    <a:pt x="0" y="9283"/>
                  </a:lnTo>
                  <a:cubicBezTo>
                    <a:pt x="0" y="11084"/>
                    <a:pt x="1201" y="12885"/>
                    <a:pt x="3569" y="14286"/>
                  </a:cubicBezTo>
                  <a:cubicBezTo>
                    <a:pt x="5955" y="15654"/>
                    <a:pt x="9082" y="16338"/>
                    <a:pt x="12209" y="16338"/>
                  </a:cubicBezTo>
                  <a:cubicBezTo>
                    <a:pt x="15336" y="16338"/>
                    <a:pt x="18463" y="15654"/>
                    <a:pt x="20848" y="14286"/>
                  </a:cubicBezTo>
                  <a:cubicBezTo>
                    <a:pt x="23217" y="12919"/>
                    <a:pt x="24418" y="11084"/>
                    <a:pt x="24418" y="9283"/>
                  </a:cubicBezTo>
                  <a:lnTo>
                    <a:pt x="24418" y="7081"/>
                  </a:lnTo>
                  <a:cubicBezTo>
                    <a:pt x="24418" y="5246"/>
                    <a:pt x="23217" y="3445"/>
                    <a:pt x="20848" y="2077"/>
                  </a:cubicBezTo>
                  <a:cubicBezTo>
                    <a:pt x="18463" y="693"/>
                    <a:pt x="15336" y="1"/>
                    <a:pt x="12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5033175" y="1533925"/>
              <a:ext cx="610450" cy="408450"/>
            </a:xfrm>
            <a:custGeom>
              <a:avLst/>
              <a:gdLst/>
              <a:ahLst/>
              <a:cxnLst/>
              <a:rect l="l" t="t" r="r" b="b"/>
              <a:pathLst>
                <a:path w="24418" h="16338" extrusionOk="0">
                  <a:moveTo>
                    <a:pt x="12209" y="1"/>
                  </a:moveTo>
                  <a:cubicBezTo>
                    <a:pt x="9082" y="1"/>
                    <a:pt x="5955" y="693"/>
                    <a:pt x="3569" y="2077"/>
                  </a:cubicBezTo>
                  <a:cubicBezTo>
                    <a:pt x="1201" y="3478"/>
                    <a:pt x="0" y="5246"/>
                    <a:pt x="0" y="7047"/>
                  </a:cubicBezTo>
                  <a:lnTo>
                    <a:pt x="0" y="9282"/>
                  </a:lnTo>
                  <a:cubicBezTo>
                    <a:pt x="0" y="11083"/>
                    <a:pt x="1201" y="12885"/>
                    <a:pt x="3569" y="14286"/>
                  </a:cubicBezTo>
                  <a:cubicBezTo>
                    <a:pt x="5955" y="15653"/>
                    <a:pt x="9082" y="16337"/>
                    <a:pt x="12209" y="16337"/>
                  </a:cubicBezTo>
                  <a:cubicBezTo>
                    <a:pt x="15336" y="16337"/>
                    <a:pt x="18463" y="15653"/>
                    <a:pt x="20848" y="14286"/>
                  </a:cubicBezTo>
                  <a:cubicBezTo>
                    <a:pt x="23217" y="12885"/>
                    <a:pt x="24418" y="11050"/>
                    <a:pt x="24418" y="9282"/>
                  </a:cubicBezTo>
                  <a:lnTo>
                    <a:pt x="24418" y="7047"/>
                  </a:lnTo>
                  <a:cubicBezTo>
                    <a:pt x="24418" y="5246"/>
                    <a:pt x="23217" y="3445"/>
                    <a:pt x="20848" y="2077"/>
                  </a:cubicBezTo>
                  <a:cubicBezTo>
                    <a:pt x="18463" y="693"/>
                    <a:pt x="15336" y="1"/>
                    <a:pt x="12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5033175" y="1533925"/>
              <a:ext cx="610450" cy="408450"/>
            </a:xfrm>
            <a:custGeom>
              <a:avLst/>
              <a:gdLst/>
              <a:ahLst/>
              <a:cxnLst/>
              <a:rect l="l" t="t" r="r" b="b"/>
              <a:pathLst>
                <a:path w="24418" h="16338" extrusionOk="0">
                  <a:moveTo>
                    <a:pt x="12209" y="1"/>
                  </a:moveTo>
                  <a:cubicBezTo>
                    <a:pt x="9082" y="1"/>
                    <a:pt x="5955" y="693"/>
                    <a:pt x="3569" y="2077"/>
                  </a:cubicBezTo>
                  <a:cubicBezTo>
                    <a:pt x="1201" y="3478"/>
                    <a:pt x="0" y="5246"/>
                    <a:pt x="0" y="7047"/>
                  </a:cubicBezTo>
                  <a:lnTo>
                    <a:pt x="0" y="9282"/>
                  </a:lnTo>
                  <a:cubicBezTo>
                    <a:pt x="0" y="11083"/>
                    <a:pt x="1201" y="12885"/>
                    <a:pt x="3569" y="14286"/>
                  </a:cubicBezTo>
                  <a:cubicBezTo>
                    <a:pt x="5955" y="15653"/>
                    <a:pt x="9082" y="16337"/>
                    <a:pt x="12209" y="16337"/>
                  </a:cubicBezTo>
                  <a:cubicBezTo>
                    <a:pt x="15336" y="16337"/>
                    <a:pt x="18463" y="15653"/>
                    <a:pt x="20848" y="14286"/>
                  </a:cubicBezTo>
                  <a:cubicBezTo>
                    <a:pt x="23217" y="12885"/>
                    <a:pt x="24418" y="11050"/>
                    <a:pt x="24418" y="9282"/>
                  </a:cubicBezTo>
                  <a:lnTo>
                    <a:pt x="24418" y="7047"/>
                  </a:lnTo>
                  <a:cubicBezTo>
                    <a:pt x="24418" y="5246"/>
                    <a:pt x="23217" y="3445"/>
                    <a:pt x="20848" y="2077"/>
                  </a:cubicBezTo>
                  <a:cubicBezTo>
                    <a:pt x="18463" y="693"/>
                    <a:pt x="15336" y="1"/>
                    <a:pt x="12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5033175" y="1534125"/>
              <a:ext cx="610450" cy="351950"/>
            </a:xfrm>
            <a:custGeom>
              <a:avLst/>
              <a:gdLst/>
              <a:ahLst/>
              <a:cxnLst/>
              <a:rect l="l" t="t" r="r" b="b"/>
              <a:pathLst>
                <a:path w="24418" h="14078" extrusionOk="0">
                  <a:moveTo>
                    <a:pt x="12209" y="1"/>
                  </a:moveTo>
                  <a:cubicBezTo>
                    <a:pt x="5471" y="1"/>
                    <a:pt x="0" y="3136"/>
                    <a:pt x="0" y="7039"/>
                  </a:cubicBezTo>
                  <a:cubicBezTo>
                    <a:pt x="0" y="10942"/>
                    <a:pt x="5471" y="14078"/>
                    <a:pt x="12209" y="14078"/>
                  </a:cubicBezTo>
                  <a:cubicBezTo>
                    <a:pt x="18947" y="14078"/>
                    <a:pt x="24418" y="10942"/>
                    <a:pt x="24418" y="7039"/>
                  </a:cubicBezTo>
                  <a:cubicBezTo>
                    <a:pt x="24418" y="3136"/>
                    <a:pt x="18947" y="1"/>
                    <a:pt x="12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5033175" y="1534125"/>
              <a:ext cx="610450" cy="351950"/>
            </a:xfrm>
            <a:custGeom>
              <a:avLst/>
              <a:gdLst/>
              <a:ahLst/>
              <a:cxnLst/>
              <a:rect l="l" t="t" r="r" b="b"/>
              <a:pathLst>
                <a:path w="24418" h="14078" extrusionOk="0">
                  <a:moveTo>
                    <a:pt x="12209" y="1"/>
                  </a:moveTo>
                  <a:cubicBezTo>
                    <a:pt x="5471" y="1"/>
                    <a:pt x="0" y="3136"/>
                    <a:pt x="0" y="7039"/>
                  </a:cubicBezTo>
                  <a:cubicBezTo>
                    <a:pt x="0" y="10942"/>
                    <a:pt x="5471" y="14078"/>
                    <a:pt x="12209" y="14078"/>
                  </a:cubicBezTo>
                  <a:cubicBezTo>
                    <a:pt x="18947" y="14078"/>
                    <a:pt x="24418" y="10942"/>
                    <a:pt x="24418" y="7039"/>
                  </a:cubicBezTo>
                  <a:cubicBezTo>
                    <a:pt x="24418" y="3136"/>
                    <a:pt x="18947" y="1"/>
                    <a:pt x="12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5024000" y="2047825"/>
              <a:ext cx="205175" cy="407225"/>
            </a:xfrm>
            <a:custGeom>
              <a:avLst/>
              <a:gdLst/>
              <a:ahLst/>
              <a:cxnLst/>
              <a:rect l="l" t="t" r="r" b="b"/>
              <a:pathLst>
                <a:path w="8207" h="16289" extrusionOk="0">
                  <a:moveTo>
                    <a:pt x="5438" y="1"/>
                  </a:moveTo>
                  <a:lnTo>
                    <a:pt x="0" y="2403"/>
                  </a:lnTo>
                  <a:cubicBezTo>
                    <a:pt x="0" y="2403"/>
                    <a:pt x="2936" y="6973"/>
                    <a:pt x="3469" y="8907"/>
                  </a:cubicBezTo>
                  <a:cubicBezTo>
                    <a:pt x="4070" y="10909"/>
                    <a:pt x="4704" y="11476"/>
                    <a:pt x="4870" y="13777"/>
                  </a:cubicBezTo>
                  <a:cubicBezTo>
                    <a:pt x="4904" y="14278"/>
                    <a:pt x="4870" y="15278"/>
                    <a:pt x="4904" y="15679"/>
                  </a:cubicBezTo>
                  <a:cubicBezTo>
                    <a:pt x="4874" y="16011"/>
                    <a:pt x="5144" y="16289"/>
                    <a:pt x="5468" y="16289"/>
                  </a:cubicBezTo>
                  <a:cubicBezTo>
                    <a:pt x="5502" y="16289"/>
                    <a:pt x="5536" y="16286"/>
                    <a:pt x="5571" y="16279"/>
                  </a:cubicBezTo>
                  <a:cubicBezTo>
                    <a:pt x="6505" y="16279"/>
                    <a:pt x="7572" y="14278"/>
                    <a:pt x="7873" y="12310"/>
                  </a:cubicBezTo>
                  <a:cubicBezTo>
                    <a:pt x="8106" y="10075"/>
                    <a:pt x="8206" y="7806"/>
                    <a:pt x="8173" y="5572"/>
                  </a:cubicBezTo>
                  <a:cubicBezTo>
                    <a:pt x="8073" y="5071"/>
                    <a:pt x="7873" y="4604"/>
                    <a:pt x="7539" y="4204"/>
                  </a:cubicBezTo>
                  <a:cubicBezTo>
                    <a:pt x="7372" y="3970"/>
                    <a:pt x="7205" y="3770"/>
                    <a:pt x="6972" y="3570"/>
                  </a:cubicBezTo>
                  <a:cubicBezTo>
                    <a:pt x="6472" y="2736"/>
                    <a:pt x="5971" y="1102"/>
                    <a:pt x="543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5065700" y="2223800"/>
              <a:ext cx="229350" cy="349575"/>
            </a:xfrm>
            <a:custGeom>
              <a:avLst/>
              <a:gdLst/>
              <a:ahLst/>
              <a:cxnLst/>
              <a:rect l="l" t="t" r="r" b="b"/>
              <a:pathLst>
                <a:path w="9174" h="13983" extrusionOk="0">
                  <a:moveTo>
                    <a:pt x="8673" y="0"/>
                  </a:moveTo>
                  <a:cubicBezTo>
                    <a:pt x="8673" y="0"/>
                    <a:pt x="601" y="11742"/>
                    <a:pt x="300" y="12242"/>
                  </a:cubicBezTo>
                  <a:cubicBezTo>
                    <a:pt x="0" y="12776"/>
                    <a:pt x="901" y="13643"/>
                    <a:pt x="901" y="13643"/>
                  </a:cubicBezTo>
                  <a:cubicBezTo>
                    <a:pt x="901" y="13643"/>
                    <a:pt x="1278" y="13983"/>
                    <a:pt x="2031" y="13983"/>
                  </a:cubicBezTo>
                  <a:cubicBezTo>
                    <a:pt x="2506" y="13983"/>
                    <a:pt x="3130" y="13848"/>
                    <a:pt x="3903" y="13410"/>
                  </a:cubicBezTo>
                  <a:cubicBezTo>
                    <a:pt x="5504" y="12509"/>
                    <a:pt x="6805" y="11142"/>
                    <a:pt x="7639" y="9474"/>
                  </a:cubicBezTo>
                  <a:cubicBezTo>
                    <a:pt x="8273" y="8273"/>
                    <a:pt x="8473" y="6872"/>
                    <a:pt x="8173" y="5571"/>
                  </a:cubicBezTo>
                  <a:cubicBezTo>
                    <a:pt x="7906" y="4737"/>
                    <a:pt x="7939" y="3870"/>
                    <a:pt x="8306" y="3102"/>
                  </a:cubicBezTo>
                  <a:cubicBezTo>
                    <a:pt x="8540" y="2535"/>
                    <a:pt x="9173" y="1001"/>
                    <a:pt x="9040" y="601"/>
                  </a:cubicBezTo>
                  <a:cubicBezTo>
                    <a:pt x="8940" y="367"/>
                    <a:pt x="8806" y="167"/>
                    <a:pt x="8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5059850" y="2136725"/>
              <a:ext cx="221850" cy="416975"/>
            </a:xfrm>
            <a:custGeom>
              <a:avLst/>
              <a:gdLst/>
              <a:ahLst/>
              <a:cxnLst/>
              <a:rect l="l" t="t" r="r" b="b"/>
              <a:pathLst>
                <a:path w="8874" h="16679" extrusionOk="0">
                  <a:moveTo>
                    <a:pt x="5686" y="1"/>
                  </a:moveTo>
                  <a:cubicBezTo>
                    <a:pt x="5637" y="1"/>
                    <a:pt x="5601" y="14"/>
                    <a:pt x="5571" y="14"/>
                  </a:cubicBezTo>
                  <a:cubicBezTo>
                    <a:pt x="5605" y="81"/>
                    <a:pt x="5638" y="181"/>
                    <a:pt x="5671" y="248"/>
                  </a:cubicBezTo>
                  <a:cubicBezTo>
                    <a:pt x="5872" y="581"/>
                    <a:pt x="5872" y="1048"/>
                    <a:pt x="5605" y="1348"/>
                  </a:cubicBezTo>
                  <a:cubicBezTo>
                    <a:pt x="5405" y="1662"/>
                    <a:pt x="5059" y="1830"/>
                    <a:pt x="4691" y="1830"/>
                  </a:cubicBezTo>
                  <a:cubicBezTo>
                    <a:pt x="4629" y="1830"/>
                    <a:pt x="4567" y="1825"/>
                    <a:pt x="4504" y="1815"/>
                  </a:cubicBezTo>
                  <a:cubicBezTo>
                    <a:pt x="4204" y="1715"/>
                    <a:pt x="3937" y="1615"/>
                    <a:pt x="3637" y="1515"/>
                  </a:cubicBezTo>
                  <a:cubicBezTo>
                    <a:pt x="3493" y="1479"/>
                    <a:pt x="3341" y="1461"/>
                    <a:pt x="3188" y="1461"/>
                  </a:cubicBezTo>
                  <a:cubicBezTo>
                    <a:pt x="2914" y="1461"/>
                    <a:pt x="2638" y="1520"/>
                    <a:pt x="2402" y="1649"/>
                  </a:cubicBezTo>
                  <a:cubicBezTo>
                    <a:pt x="2002" y="1815"/>
                    <a:pt x="1635" y="2049"/>
                    <a:pt x="1302" y="2316"/>
                  </a:cubicBezTo>
                  <a:cubicBezTo>
                    <a:pt x="1068" y="2449"/>
                    <a:pt x="868" y="2649"/>
                    <a:pt x="768" y="2883"/>
                  </a:cubicBezTo>
                  <a:cubicBezTo>
                    <a:pt x="701" y="3150"/>
                    <a:pt x="735" y="3417"/>
                    <a:pt x="835" y="3683"/>
                  </a:cubicBezTo>
                  <a:cubicBezTo>
                    <a:pt x="1068" y="4217"/>
                    <a:pt x="1235" y="4751"/>
                    <a:pt x="1368" y="5318"/>
                  </a:cubicBezTo>
                  <a:cubicBezTo>
                    <a:pt x="1468" y="5885"/>
                    <a:pt x="1535" y="6485"/>
                    <a:pt x="1535" y="7052"/>
                  </a:cubicBezTo>
                  <a:cubicBezTo>
                    <a:pt x="1535" y="7086"/>
                    <a:pt x="1602" y="11255"/>
                    <a:pt x="768" y="13390"/>
                  </a:cubicBezTo>
                  <a:cubicBezTo>
                    <a:pt x="1" y="15392"/>
                    <a:pt x="101" y="16326"/>
                    <a:pt x="1068" y="16626"/>
                  </a:cubicBezTo>
                  <a:cubicBezTo>
                    <a:pt x="1192" y="16660"/>
                    <a:pt x="1339" y="16678"/>
                    <a:pt x="1504" y="16678"/>
                  </a:cubicBezTo>
                  <a:cubicBezTo>
                    <a:pt x="2627" y="16678"/>
                    <a:pt x="4610" y="15859"/>
                    <a:pt x="6238" y="13824"/>
                  </a:cubicBezTo>
                  <a:cubicBezTo>
                    <a:pt x="8140" y="11456"/>
                    <a:pt x="7740" y="9721"/>
                    <a:pt x="7639" y="8153"/>
                  </a:cubicBezTo>
                  <a:cubicBezTo>
                    <a:pt x="7506" y="6619"/>
                    <a:pt x="8740" y="5151"/>
                    <a:pt x="8874" y="3483"/>
                  </a:cubicBezTo>
                  <a:cubicBezTo>
                    <a:pt x="8573" y="2683"/>
                    <a:pt x="7506" y="1915"/>
                    <a:pt x="7072" y="1482"/>
                  </a:cubicBezTo>
                  <a:cubicBezTo>
                    <a:pt x="6639" y="1048"/>
                    <a:pt x="6038" y="181"/>
                    <a:pt x="5938" y="114"/>
                  </a:cubicBezTo>
                  <a:cubicBezTo>
                    <a:pt x="5827" y="22"/>
                    <a:pt x="5747" y="1"/>
                    <a:pt x="5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5059850" y="2136725"/>
              <a:ext cx="221850" cy="416975"/>
            </a:xfrm>
            <a:custGeom>
              <a:avLst/>
              <a:gdLst/>
              <a:ahLst/>
              <a:cxnLst/>
              <a:rect l="l" t="t" r="r" b="b"/>
              <a:pathLst>
                <a:path w="8874" h="16679" extrusionOk="0">
                  <a:moveTo>
                    <a:pt x="5686" y="1"/>
                  </a:moveTo>
                  <a:cubicBezTo>
                    <a:pt x="5637" y="1"/>
                    <a:pt x="5601" y="14"/>
                    <a:pt x="5571" y="14"/>
                  </a:cubicBezTo>
                  <a:cubicBezTo>
                    <a:pt x="5605" y="81"/>
                    <a:pt x="5638" y="181"/>
                    <a:pt x="5671" y="248"/>
                  </a:cubicBezTo>
                  <a:cubicBezTo>
                    <a:pt x="5872" y="581"/>
                    <a:pt x="5872" y="1048"/>
                    <a:pt x="5605" y="1348"/>
                  </a:cubicBezTo>
                  <a:cubicBezTo>
                    <a:pt x="5405" y="1662"/>
                    <a:pt x="5059" y="1830"/>
                    <a:pt x="4691" y="1830"/>
                  </a:cubicBezTo>
                  <a:cubicBezTo>
                    <a:pt x="4629" y="1830"/>
                    <a:pt x="4567" y="1825"/>
                    <a:pt x="4504" y="1815"/>
                  </a:cubicBezTo>
                  <a:cubicBezTo>
                    <a:pt x="4204" y="1715"/>
                    <a:pt x="3937" y="1615"/>
                    <a:pt x="3637" y="1515"/>
                  </a:cubicBezTo>
                  <a:cubicBezTo>
                    <a:pt x="3493" y="1479"/>
                    <a:pt x="3341" y="1461"/>
                    <a:pt x="3188" y="1461"/>
                  </a:cubicBezTo>
                  <a:cubicBezTo>
                    <a:pt x="2914" y="1461"/>
                    <a:pt x="2638" y="1520"/>
                    <a:pt x="2402" y="1649"/>
                  </a:cubicBezTo>
                  <a:cubicBezTo>
                    <a:pt x="2002" y="1815"/>
                    <a:pt x="1635" y="2049"/>
                    <a:pt x="1302" y="2316"/>
                  </a:cubicBezTo>
                  <a:cubicBezTo>
                    <a:pt x="1068" y="2449"/>
                    <a:pt x="868" y="2649"/>
                    <a:pt x="768" y="2883"/>
                  </a:cubicBezTo>
                  <a:cubicBezTo>
                    <a:pt x="701" y="3150"/>
                    <a:pt x="735" y="3417"/>
                    <a:pt x="835" y="3683"/>
                  </a:cubicBezTo>
                  <a:cubicBezTo>
                    <a:pt x="1068" y="4217"/>
                    <a:pt x="1235" y="4751"/>
                    <a:pt x="1368" y="5318"/>
                  </a:cubicBezTo>
                  <a:cubicBezTo>
                    <a:pt x="1468" y="5885"/>
                    <a:pt x="1535" y="6485"/>
                    <a:pt x="1535" y="7052"/>
                  </a:cubicBezTo>
                  <a:cubicBezTo>
                    <a:pt x="1535" y="7086"/>
                    <a:pt x="1602" y="11255"/>
                    <a:pt x="768" y="13390"/>
                  </a:cubicBezTo>
                  <a:cubicBezTo>
                    <a:pt x="1" y="15392"/>
                    <a:pt x="101" y="16326"/>
                    <a:pt x="1068" y="16626"/>
                  </a:cubicBezTo>
                  <a:cubicBezTo>
                    <a:pt x="1192" y="16660"/>
                    <a:pt x="1339" y="16678"/>
                    <a:pt x="1504" y="16678"/>
                  </a:cubicBezTo>
                  <a:cubicBezTo>
                    <a:pt x="2627" y="16678"/>
                    <a:pt x="4610" y="15859"/>
                    <a:pt x="6238" y="13824"/>
                  </a:cubicBezTo>
                  <a:cubicBezTo>
                    <a:pt x="8140" y="11456"/>
                    <a:pt x="7740" y="9721"/>
                    <a:pt x="7639" y="8153"/>
                  </a:cubicBezTo>
                  <a:cubicBezTo>
                    <a:pt x="7506" y="6619"/>
                    <a:pt x="8740" y="5151"/>
                    <a:pt x="8874" y="3483"/>
                  </a:cubicBezTo>
                  <a:cubicBezTo>
                    <a:pt x="8573" y="2683"/>
                    <a:pt x="7506" y="1915"/>
                    <a:pt x="7072" y="1482"/>
                  </a:cubicBezTo>
                  <a:cubicBezTo>
                    <a:pt x="6639" y="1048"/>
                    <a:pt x="6038" y="181"/>
                    <a:pt x="5938" y="114"/>
                  </a:cubicBezTo>
                  <a:cubicBezTo>
                    <a:pt x="5827" y="22"/>
                    <a:pt x="5747" y="1"/>
                    <a:pt x="5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5058175" y="2408075"/>
              <a:ext cx="182675" cy="147475"/>
            </a:xfrm>
            <a:custGeom>
              <a:avLst/>
              <a:gdLst/>
              <a:ahLst/>
              <a:cxnLst/>
              <a:rect l="l" t="t" r="r" b="b"/>
              <a:pathLst>
                <a:path w="7307" h="5899" extrusionOk="0">
                  <a:moveTo>
                    <a:pt x="4563" y="1"/>
                  </a:moveTo>
                  <a:cubicBezTo>
                    <a:pt x="4232" y="1"/>
                    <a:pt x="3898" y="44"/>
                    <a:pt x="3570" y="135"/>
                  </a:cubicBezTo>
                  <a:cubicBezTo>
                    <a:pt x="1102" y="702"/>
                    <a:pt x="568" y="2136"/>
                    <a:pt x="335" y="2970"/>
                  </a:cubicBezTo>
                  <a:cubicBezTo>
                    <a:pt x="101" y="3937"/>
                    <a:pt x="1" y="5605"/>
                    <a:pt x="1135" y="5839"/>
                  </a:cubicBezTo>
                  <a:cubicBezTo>
                    <a:pt x="1336" y="5878"/>
                    <a:pt x="1537" y="5898"/>
                    <a:pt x="1741" y="5898"/>
                  </a:cubicBezTo>
                  <a:cubicBezTo>
                    <a:pt x="2754" y="5898"/>
                    <a:pt x="3833" y="5393"/>
                    <a:pt x="5305" y="4171"/>
                  </a:cubicBezTo>
                  <a:cubicBezTo>
                    <a:pt x="7039" y="2703"/>
                    <a:pt x="7306" y="1169"/>
                    <a:pt x="7306" y="1169"/>
                  </a:cubicBezTo>
                  <a:cubicBezTo>
                    <a:pt x="6577" y="414"/>
                    <a:pt x="5581" y="1"/>
                    <a:pt x="4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5091550" y="2244250"/>
              <a:ext cx="99250" cy="45450"/>
            </a:xfrm>
            <a:custGeom>
              <a:avLst/>
              <a:gdLst/>
              <a:ahLst/>
              <a:cxnLst/>
              <a:rect l="l" t="t" r="r" b="b"/>
              <a:pathLst>
                <a:path w="3970" h="1818" extrusionOk="0">
                  <a:moveTo>
                    <a:pt x="3239" y="0"/>
                  </a:moveTo>
                  <a:cubicBezTo>
                    <a:pt x="2421" y="0"/>
                    <a:pt x="1008" y="242"/>
                    <a:pt x="100" y="1150"/>
                  </a:cubicBezTo>
                  <a:cubicBezTo>
                    <a:pt x="0" y="1517"/>
                    <a:pt x="0" y="1717"/>
                    <a:pt x="200" y="1817"/>
                  </a:cubicBezTo>
                  <a:cubicBezTo>
                    <a:pt x="936" y="767"/>
                    <a:pt x="2374" y="502"/>
                    <a:pt x="3164" y="502"/>
                  </a:cubicBezTo>
                  <a:cubicBezTo>
                    <a:pt x="3378" y="502"/>
                    <a:pt x="3544" y="522"/>
                    <a:pt x="3636" y="550"/>
                  </a:cubicBezTo>
                  <a:cubicBezTo>
                    <a:pt x="3703" y="550"/>
                    <a:pt x="3770" y="550"/>
                    <a:pt x="3836" y="483"/>
                  </a:cubicBezTo>
                  <a:cubicBezTo>
                    <a:pt x="3903" y="450"/>
                    <a:pt x="3936" y="416"/>
                    <a:pt x="3936" y="350"/>
                  </a:cubicBezTo>
                  <a:cubicBezTo>
                    <a:pt x="3970" y="216"/>
                    <a:pt x="3903" y="83"/>
                    <a:pt x="3770" y="50"/>
                  </a:cubicBezTo>
                  <a:cubicBezTo>
                    <a:pt x="3658" y="20"/>
                    <a:pt x="3473" y="0"/>
                    <a:pt x="3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5095725" y="2283675"/>
              <a:ext cx="95075" cy="42725"/>
            </a:xfrm>
            <a:custGeom>
              <a:avLst/>
              <a:gdLst/>
              <a:ahLst/>
              <a:cxnLst/>
              <a:rect l="l" t="t" r="r" b="b"/>
              <a:pathLst>
                <a:path w="3803" h="1709" extrusionOk="0">
                  <a:moveTo>
                    <a:pt x="3011" y="1"/>
                  </a:moveTo>
                  <a:cubicBezTo>
                    <a:pt x="1971" y="1"/>
                    <a:pt x="941" y="363"/>
                    <a:pt x="100" y="1008"/>
                  </a:cubicBezTo>
                  <a:cubicBezTo>
                    <a:pt x="0" y="1241"/>
                    <a:pt x="0" y="1475"/>
                    <a:pt x="100" y="1708"/>
                  </a:cubicBezTo>
                  <a:cubicBezTo>
                    <a:pt x="868" y="728"/>
                    <a:pt x="2268" y="505"/>
                    <a:pt x="3029" y="505"/>
                  </a:cubicBezTo>
                  <a:cubicBezTo>
                    <a:pt x="3226" y="505"/>
                    <a:pt x="3380" y="520"/>
                    <a:pt x="3469" y="541"/>
                  </a:cubicBezTo>
                  <a:cubicBezTo>
                    <a:pt x="3536" y="541"/>
                    <a:pt x="3636" y="541"/>
                    <a:pt x="3669" y="474"/>
                  </a:cubicBezTo>
                  <a:cubicBezTo>
                    <a:pt x="3736" y="441"/>
                    <a:pt x="3769" y="407"/>
                    <a:pt x="3769" y="341"/>
                  </a:cubicBezTo>
                  <a:cubicBezTo>
                    <a:pt x="3803" y="207"/>
                    <a:pt x="3736" y="74"/>
                    <a:pt x="3603" y="40"/>
                  </a:cubicBezTo>
                  <a:cubicBezTo>
                    <a:pt x="3406" y="14"/>
                    <a:pt x="3208" y="1"/>
                    <a:pt x="3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5089875" y="2363375"/>
              <a:ext cx="100100" cy="51425"/>
            </a:xfrm>
            <a:custGeom>
              <a:avLst/>
              <a:gdLst/>
              <a:ahLst/>
              <a:cxnLst/>
              <a:rect l="l" t="t" r="r" b="b"/>
              <a:pathLst>
                <a:path w="4004" h="2057" extrusionOk="0">
                  <a:moveTo>
                    <a:pt x="3227" y="0"/>
                  </a:moveTo>
                  <a:cubicBezTo>
                    <a:pt x="2420" y="0"/>
                    <a:pt x="1089" y="226"/>
                    <a:pt x="201" y="1089"/>
                  </a:cubicBezTo>
                  <a:cubicBezTo>
                    <a:pt x="67" y="1389"/>
                    <a:pt x="1" y="1722"/>
                    <a:pt x="101" y="2056"/>
                  </a:cubicBezTo>
                  <a:cubicBezTo>
                    <a:pt x="760" y="764"/>
                    <a:pt x="2439" y="492"/>
                    <a:pt x="3271" y="492"/>
                  </a:cubicBezTo>
                  <a:cubicBezTo>
                    <a:pt x="3449" y="492"/>
                    <a:pt x="3588" y="504"/>
                    <a:pt x="3670" y="522"/>
                  </a:cubicBezTo>
                  <a:cubicBezTo>
                    <a:pt x="3689" y="531"/>
                    <a:pt x="3712" y="535"/>
                    <a:pt x="3735" y="535"/>
                  </a:cubicBezTo>
                  <a:cubicBezTo>
                    <a:pt x="3789" y="535"/>
                    <a:pt x="3846" y="512"/>
                    <a:pt x="3870" y="488"/>
                  </a:cubicBezTo>
                  <a:cubicBezTo>
                    <a:pt x="3937" y="455"/>
                    <a:pt x="3970" y="388"/>
                    <a:pt x="3970" y="355"/>
                  </a:cubicBezTo>
                  <a:cubicBezTo>
                    <a:pt x="4003" y="221"/>
                    <a:pt x="3937" y="88"/>
                    <a:pt x="3803" y="55"/>
                  </a:cubicBezTo>
                  <a:cubicBezTo>
                    <a:pt x="3683" y="23"/>
                    <a:pt x="3481" y="0"/>
                    <a:pt x="3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5094050" y="2324475"/>
              <a:ext cx="96750" cy="43625"/>
            </a:xfrm>
            <a:custGeom>
              <a:avLst/>
              <a:gdLst/>
              <a:ahLst/>
              <a:cxnLst/>
              <a:rect l="l" t="t" r="r" b="b"/>
              <a:pathLst>
                <a:path w="3870" h="1745" extrusionOk="0">
                  <a:moveTo>
                    <a:pt x="3011" y="1"/>
                  </a:moveTo>
                  <a:cubicBezTo>
                    <a:pt x="1982" y="1"/>
                    <a:pt x="966" y="339"/>
                    <a:pt x="134" y="977"/>
                  </a:cubicBezTo>
                  <a:cubicBezTo>
                    <a:pt x="0" y="1210"/>
                    <a:pt x="0" y="1511"/>
                    <a:pt x="100" y="1744"/>
                  </a:cubicBezTo>
                  <a:cubicBezTo>
                    <a:pt x="846" y="706"/>
                    <a:pt x="2293" y="475"/>
                    <a:pt x="3067" y="475"/>
                  </a:cubicBezTo>
                  <a:cubicBezTo>
                    <a:pt x="3263" y="475"/>
                    <a:pt x="3415" y="490"/>
                    <a:pt x="3503" y="510"/>
                  </a:cubicBezTo>
                  <a:cubicBezTo>
                    <a:pt x="3570" y="510"/>
                    <a:pt x="3670" y="510"/>
                    <a:pt x="3736" y="443"/>
                  </a:cubicBezTo>
                  <a:cubicBezTo>
                    <a:pt x="3770" y="410"/>
                    <a:pt x="3803" y="376"/>
                    <a:pt x="3803" y="343"/>
                  </a:cubicBezTo>
                  <a:cubicBezTo>
                    <a:pt x="3870" y="210"/>
                    <a:pt x="3770" y="76"/>
                    <a:pt x="3636" y="43"/>
                  </a:cubicBezTo>
                  <a:cubicBezTo>
                    <a:pt x="3428" y="15"/>
                    <a:pt x="3219" y="1"/>
                    <a:pt x="3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4913075" y="2316350"/>
              <a:ext cx="246875" cy="440975"/>
            </a:xfrm>
            <a:custGeom>
              <a:avLst/>
              <a:gdLst/>
              <a:ahLst/>
              <a:cxnLst/>
              <a:rect l="l" t="t" r="r" b="b"/>
              <a:pathLst>
                <a:path w="9875" h="17639" extrusionOk="0">
                  <a:moveTo>
                    <a:pt x="3670" y="1"/>
                  </a:moveTo>
                  <a:lnTo>
                    <a:pt x="3670" y="1"/>
                  </a:lnTo>
                  <a:cubicBezTo>
                    <a:pt x="3670" y="1"/>
                    <a:pt x="3970" y="6272"/>
                    <a:pt x="3370" y="8841"/>
                  </a:cubicBezTo>
                  <a:cubicBezTo>
                    <a:pt x="2769" y="11442"/>
                    <a:pt x="2436" y="12710"/>
                    <a:pt x="1302" y="14812"/>
                  </a:cubicBezTo>
                  <a:cubicBezTo>
                    <a:pt x="1035" y="15279"/>
                    <a:pt x="468" y="16146"/>
                    <a:pt x="234" y="16513"/>
                  </a:cubicBezTo>
                  <a:cubicBezTo>
                    <a:pt x="1" y="16846"/>
                    <a:pt x="134" y="17280"/>
                    <a:pt x="501" y="17447"/>
                  </a:cubicBezTo>
                  <a:cubicBezTo>
                    <a:pt x="713" y="17574"/>
                    <a:pt x="1059" y="17639"/>
                    <a:pt x="1479" y="17639"/>
                  </a:cubicBezTo>
                  <a:cubicBezTo>
                    <a:pt x="2711" y="17639"/>
                    <a:pt x="4585" y="17082"/>
                    <a:pt x="5605" y="15912"/>
                  </a:cubicBezTo>
                  <a:cubicBezTo>
                    <a:pt x="6972" y="14345"/>
                    <a:pt x="7873" y="11409"/>
                    <a:pt x="8640" y="10242"/>
                  </a:cubicBezTo>
                  <a:cubicBezTo>
                    <a:pt x="8907" y="9775"/>
                    <a:pt x="9174" y="9341"/>
                    <a:pt x="9408" y="8874"/>
                  </a:cubicBezTo>
                  <a:cubicBezTo>
                    <a:pt x="9641" y="8407"/>
                    <a:pt x="9474" y="8073"/>
                    <a:pt x="9408" y="7606"/>
                  </a:cubicBezTo>
                  <a:cubicBezTo>
                    <a:pt x="9374" y="7406"/>
                    <a:pt x="9241" y="6839"/>
                    <a:pt x="9241" y="6839"/>
                  </a:cubicBezTo>
                  <a:cubicBezTo>
                    <a:pt x="9241" y="5772"/>
                    <a:pt x="9774" y="3904"/>
                    <a:pt x="9875" y="2836"/>
                  </a:cubicBezTo>
                  <a:lnTo>
                    <a:pt x="367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4833025" y="2598225"/>
              <a:ext cx="352775" cy="262250"/>
            </a:xfrm>
            <a:custGeom>
              <a:avLst/>
              <a:gdLst/>
              <a:ahLst/>
              <a:cxnLst/>
              <a:rect l="l" t="t" r="r" b="b"/>
              <a:pathLst>
                <a:path w="14111" h="10490" extrusionOk="0">
                  <a:moveTo>
                    <a:pt x="14011" y="1"/>
                  </a:moveTo>
                  <a:cubicBezTo>
                    <a:pt x="14011" y="1"/>
                    <a:pt x="1035" y="7406"/>
                    <a:pt x="501" y="7740"/>
                  </a:cubicBezTo>
                  <a:cubicBezTo>
                    <a:pt x="1" y="8106"/>
                    <a:pt x="434" y="9341"/>
                    <a:pt x="434" y="9341"/>
                  </a:cubicBezTo>
                  <a:cubicBezTo>
                    <a:pt x="434" y="9341"/>
                    <a:pt x="906" y="10490"/>
                    <a:pt x="2956" y="10490"/>
                  </a:cubicBezTo>
                  <a:cubicBezTo>
                    <a:pt x="3087" y="10490"/>
                    <a:pt x="3225" y="10485"/>
                    <a:pt x="3370" y="10475"/>
                  </a:cubicBezTo>
                  <a:cubicBezTo>
                    <a:pt x="5304" y="10375"/>
                    <a:pt x="7139" y="9674"/>
                    <a:pt x="8707" y="8507"/>
                  </a:cubicBezTo>
                  <a:cubicBezTo>
                    <a:pt x="9841" y="7673"/>
                    <a:pt x="10641" y="6439"/>
                    <a:pt x="10975" y="5071"/>
                  </a:cubicBezTo>
                  <a:cubicBezTo>
                    <a:pt x="11108" y="4170"/>
                    <a:pt x="11542" y="3370"/>
                    <a:pt x="12243" y="2803"/>
                  </a:cubicBezTo>
                  <a:cubicBezTo>
                    <a:pt x="12743" y="2369"/>
                    <a:pt x="14011" y="1202"/>
                    <a:pt x="14077" y="768"/>
                  </a:cubicBezTo>
                  <a:cubicBezTo>
                    <a:pt x="14111" y="501"/>
                    <a:pt x="14077" y="268"/>
                    <a:pt x="14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4829700" y="2478975"/>
              <a:ext cx="355275" cy="355900"/>
            </a:xfrm>
            <a:custGeom>
              <a:avLst/>
              <a:gdLst/>
              <a:ahLst/>
              <a:cxnLst/>
              <a:rect l="l" t="t" r="r" b="b"/>
              <a:pathLst>
                <a:path w="14211" h="14236" extrusionOk="0">
                  <a:moveTo>
                    <a:pt x="12576" y="1"/>
                  </a:moveTo>
                  <a:lnTo>
                    <a:pt x="12576" y="301"/>
                  </a:lnTo>
                  <a:cubicBezTo>
                    <a:pt x="12609" y="701"/>
                    <a:pt x="12376" y="1135"/>
                    <a:pt x="12009" y="1302"/>
                  </a:cubicBezTo>
                  <a:cubicBezTo>
                    <a:pt x="11823" y="1394"/>
                    <a:pt x="11623" y="1444"/>
                    <a:pt x="11425" y="1444"/>
                  </a:cubicBezTo>
                  <a:cubicBezTo>
                    <a:pt x="11196" y="1444"/>
                    <a:pt x="10971" y="1378"/>
                    <a:pt x="10774" y="1235"/>
                  </a:cubicBezTo>
                  <a:cubicBezTo>
                    <a:pt x="10541" y="1035"/>
                    <a:pt x="10307" y="801"/>
                    <a:pt x="10074" y="534"/>
                  </a:cubicBezTo>
                  <a:cubicBezTo>
                    <a:pt x="9740" y="267"/>
                    <a:pt x="9307" y="101"/>
                    <a:pt x="8840" y="101"/>
                  </a:cubicBezTo>
                  <a:cubicBezTo>
                    <a:pt x="8406" y="101"/>
                    <a:pt x="7939" y="134"/>
                    <a:pt x="7505" y="234"/>
                  </a:cubicBezTo>
                  <a:cubicBezTo>
                    <a:pt x="7239" y="267"/>
                    <a:pt x="6972" y="367"/>
                    <a:pt x="6738" y="534"/>
                  </a:cubicBezTo>
                  <a:cubicBezTo>
                    <a:pt x="6571" y="768"/>
                    <a:pt x="6471" y="1035"/>
                    <a:pt x="6438" y="1302"/>
                  </a:cubicBezTo>
                  <a:cubicBezTo>
                    <a:pt x="6405" y="1902"/>
                    <a:pt x="6338" y="2502"/>
                    <a:pt x="6205" y="3103"/>
                  </a:cubicBezTo>
                  <a:cubicBezTo>
                    <a:pt x="6038" y="3703"/>
                    <a:pt x="5804" y="4270"/>
                    <a:pt x="5571" y="4837"/>
                  </a:cubicBezTo>
                  <a:cubicBezTo>
                    <a:pt x="5571" y="4837"/>
                    <a:pt x="3703" y="8807"/>
                    <a:pt x="1935" y="10441"/>
                  </a:cubicBezTo>
                  <a:cubicBezTo>
                    <a:pt x="300" y="11942"/>
                    <a:pt x="0" y="12876"/>
                    <a:pt x="767" y="13610"/>
                  </a:cubicBezTo>
                  <a:cubicBezTo>
                    <a:pt x="1157" y="13966"/>
                    <a:pt x="2003" y="14236"/>
                    <a:pt x="3113" y="14236"/>
                  </a:cubicBezTo>
                  <a:cubicBezTo>
                    <a:pt x="4188" y="14236"/>
                    <a:pt x="5510" y="13983"/>
                    <a:pt x="6905" y="13310"/>
                  </a:cubicBezTo>
                  <a:cubicBezTo>
                    <a:pt x="9740" y="11976"/>
                    <a:pt x="10207" y="10141"/>
                    <a:pt x="10808" y="8640"/>
                  </a:cubicBezTo>
                  <a:cubicBezTo>
                    <a:pt x="11408" y="7139"/>
                    <a:pt x="13243" y="6338"/>
                    <a:pt x="14144" y="4771"/>
                  </a:cubicBezTo>
                  <a:cubicBezTo>
                    <a:pt x="14210" y="3903"/>
                    <a:pt x="13543" y="2703"/>
                    <a:pt x="13343" y="2102"/>
                  </a:cubicBezTo>
                  <a:cubicBezTo>
                    <a:pt x="13143" y="1468"/>
                    <a:pt x="12943" y="367"/>
                    <a:pt x="12909" y="301"/>
                  </a:cubicBezTo>
                  <a:cubicBezTo>
                    <a:pt x="12776" y="34"/>
                    <a:pt x="12642" y="1"/>
                    <a:pt x="12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4829700" y="2478975"/>
              <a:ext cx="355275" cy="355900"/>
            </a:xfrm>
            <a:custGeom>
              <a:avLst/>
              <a:gdLst/>
              <a:ahLst/>
              <a:cxnLst/>
              <a:rect l="l" t="t" r="r" b="b"/>
              <a:pathLst>
                <a:path w="14211" h="14236" extrusionOk="0">
                  <a:moveTo>
                    <a:pt x="12576" y="1"/>
                  </a:moveTo>
                  <a:lnTo>
                    <a:pt x="12576" y="301"/>
                  </a:lnTo>
                  <a:cubicBezTo>
                    <a:pt x="12609" y="701"/>
                    <a:pt x="12376" y="1135"/>
                    <a:pt x="12009" y="1302"/>
                  </a:cubicBezTo>
                  <a:cubicBezTo>
                    <a:pt x="11823" y="1394"/>
                    <a:pt x="11623" y="1444"/>
                    <a:pt x="11425" y="1444"/>
                  </a:cubicBezTo>
                  <a:cubicBezTo>
                    <a:pt x="11196" y="1444"/>
                    <a:pt x="10971" y="1378"/>
                    <a:pt x="10774" y="1235"/>
                  </a:cubicBezTo>
                  <a:cubicBezTo>
                    <a:pt x="10541" y="1035"/>
                    <a:pt x="10307" y="801"/>
                    <a:pt x="10074" y="534"/>
                  </a:cubicBezTo>
                  <a:cubicBezTo>
                    <a:pt x="9740" y="267"/>
                    <a:pt x="9307" y="101"/>
                    <a:pt x="8840" y="101"/>
                  </a:cubicBezTo>
                  <a:cubicBezTo>
                    <a:pt x="8406" y="101"/>
                    <a:pt x="7939" y="134"/>
                    <a:pt x="7505" y="234"/>
                  </a:cubicBezTo>
                  <a:cubicBezTo>
                    <a:pt x="7239" y="267"/>
                    <a:pt x="6972" y="367"/>
                    <a:pt x="6738" y="534"/>
                  </a:cubicBezTo>
                  <a:cubicBezTo>
                    <a:pt x="6571" y="768"/>
                    <a:pt x="6471" y="1035"/>
                    <a:pt x="6438" y="1302"/>
                  </a:cubicBezTo>
                  <a:cubicBezTo>
                    <a:pt x="6405" y="1902"/>
                    <a:pt x="6338" y="2502"/>
                    <a:pt x="6205" y="3103"/>
                  </a:cubicBezTo>
                  <a:cubicBezTo>
                    <a:pt x="6038" y="3703"/>
                    <a:pt x="5804" y="4270"/>
                    <a:pt x="5571" y="4837"/>
                  </a:cubicBezTo>
                  <a:cubicBezTo>
                    <a:pt x="5571" y="4837"/>
                    <a:pt x="3703" y="8807"/>
                    <a:pt x="1935" y="10441"/>
                  </a:cubicBezTo>
                  <a:cubicBezTo>
                    <a:pt x="300" y="11942"/>
                    <a:pt x="0" y="12876"/>
                    <a:pt x="767" y="13610"/>
                  </a:cubicBezTo>
                  <a:cubicBezTo>
                    <a:pt x="1157" y="13966"/>
                    <a:pt x="2003" y="14236"/>
                    <a:pt x="3113" y="14236"/>
                  </a:cubicBezTo>
                  <a:cubicBezTo>
                    <a:pt x="4188" y="14236"/>
                    <a:pt x="5510" y="13983"/>
                    <a:pt x="6905" y="13310"/>
                  </a:cubicBezTo>
                  <a:cubicBezTo>
                    <a:pt x="9740" y="11976"/>
                    <a:pt x="10207" y="10141"/>
                    <a:pt x="10808" y="8640"/>
                  </a:cubicBezTo>
                  <a:cubicBezTo>
                    <a:pt x="11408" y="7139"/>
                    <a:pt x="13243" y="6338"/>
                    <a:pt x="14144" y="4771"/>
                  </a:cubicBezTo>
                  <a:cubicBezTo>
                    <a:pt x="14210" y="3903"/>
                    <a:pt x="13543" y="2703"/>
                    <a:pt x="13343" y="2102"/>
                  </a:cubicBezTo>
                  <a:cubicBezTo>
                    <a:pt x="13143" y="1468"/>
                    <a:pt x="12943" y="367"/>
                    <a:pt x="12909" y="301"/>
                  </a:cubicBezTo>
                  <a:cubicBezTo>
                    <a:pt x="12776" y="34"/>
                    <a:pt x="12642" y="1"/>
                    <a:pt x="125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824675" y="2711050"/>
              <a:ext cx="221850" cy="127750"/>
            </a:xfrm>
            <a:custGeom>
              <a:avLst/>
              <a:gdLst/>
              <a:ahLst/>
              <a:cxnLst/>
              <a:rect l="l" t="t" r="r" b="b"/>
              <a:pathLst>
                <a:path w="8874" h="5110" extrusionOk="0">
                  <a:moveTo>
                    <a:pt x="4495" y="1"/>
                  </a:moveTo>
                  <a:cubicBezTo>
                    <a:pt x="2830" y="1"/>
                    <a:pt x="1966" y="821"/>
                    <a:pt x="1535" y="1359"/>
                  </a:cubicBezTo>
                  <a:cubicBezTo>
                    <a:pt x="835" y="2159"/>
                    <a:pt x="1" y="3694"/>
                    <a:pt x="935" y="4427"/>
                  </a:cubicBezTo>
                  <a:cubicBezTo>
                    <a:pt x="1542" y="4878"/>
                    <a:pt x="2253" y="5110"/>
                    <a:pt x="3209" y="5110"/>
                  </a:cubicBezTo>
                  <a:cubicBezTo>
                    <a:pt x="3881" y="5110"/>
                    <a:pt x="4674" y="4995"/>
                    <a:pt x="5638" y="4761"/>
                  </a:cubicBezTo>
                  <a:cubicBezTo>
                    <a:pt x="7940" y="4194"/>
                    <a:pt x="8874" y="2826"/>
                    <a:pt x="8874" y="2826"/>
                  </a:cubicBezTo>
                  <a:cubicBezTo>
                    <a:pt x="8440" y="1425"/>
                    <a:pt x="7273" y="425"/>
                    <a:pt x="5838" y="158"/>
                  </a:cubicBezTo>
                  <a:cubicBezTo>
                    <a:pt x="5341" y="48"/>
                    <a:pt x="4895" y="1"/>
                    <a:pt x="44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974800" y="2554725"/>
              <a:ext cx="110925" cy="32175"/>
            </a:xfrm>
            <a:custGeom>
              <a:avLst/>
              <a:gdLst/>
              <a:ahLst/>
              <a:cxnLst/>
              <a:rect l="l" t="t" r="r" b="b"/>
              <a:pathLst>
                <a:path w="4437" h="1287" extrusionOk="0">
                  <a:moveTo>
                    <a:pt x="1589" y="0"/>
                  </a:moveTo>
                  <a:cubicBezTo>
                    <a:pt x="1183" y="0"/>
                    <a:pt x="767" y="59"/>
                    <a:pt x="367" y="206"/>
                  </a:cubicBezTo>
                  <a:cubicBezTo>
                    <a:pt x="100" y="473"/>
                    <a:pt x="0" y="707"/>
                    <a:pt x="134" y="873"/>
                  </a:cubicBezTo>
                  <a:cubicBezTo>
                    <a:pt x="590" y="610"/>
                    <a:pt x="1090" y="512"/>
                    <a:pt x="1575" y="512"/>
                  </a:cubicBezTo>
                  <a:cubicBezTo>
                    <a:pt x="2684" y="512"/>
                    <a:pt x="3714" y="1021"/>
                    <a:pt x="3970" y="1207"/>
                  </a:cubicBezTo>
                  <a:cubicBezTo>
                    <a:pt x="4019" y="1256"/>
                    <a:pt x="4067" y="1287"/>
                    <a:pt x="4129" y="1287"/>
                  </a:cubicBezTo>
                  <a:cubicBezTo>
                    <a:pt x="4152" y="1287"/>
                    <a:pt x="4176" y="1283"/>
                    <a:pt x="4203" y="1274"/>
                  </a:cubicBezTo>
                  <a:cubicBezTo>
                    <a:pt x="4237" y="1274"/>
                    <a:pt x="4303" y="1240"/>
                    <a:pt x="4337" y="1207"/>
                  </a:cubicBezTo>
                  <a:cubicBezTo>
                    <a:pt x="4437" y="1074"/>
                    <a:pt x="4437" y="907"/>
                    <a:pt x="4303" y="840"/>
                  </a:cubicBezTo>
                  <a:cubicBezTo>
                    <a:pt x="4001" y="563"/>
                    <a:pt x="2842" y="0"/>
                    <a:pt x="1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963125" y="2592225"/>
              <a:ext cx="104250" cy="31875"/>
            </a:xfrm>
            <a:custGeom>
              <a:avLst/>
              <a:gdLst/>
              <a:ahLst/>
              <a:cxnLst/>
              <a:rect l="l" t="t" r="r" b="b"/>
              <a:pathLst>
                <a:path w="4170" h="1275" extrusionOk="0">
                  <a:moveTo>
                    <a:pt x="1349" y="0"/>
                  </a:moveTo>
                  <a:cubicBezTo>
                    <a:pt x="999" y="0"/>
                    <a:pt x="647" y="36"/>
                    <a:pt x="300" y="107"/>
                  </a:cubicBezTo>
                  <a:cubicBezTo>
                    <a:pt x="100" y="274"/>
                    <a:pt x="0" y="508"/>
                    <a:pt x="0" y="774"/>
                  </a:cubicBezTo>
                  <a:cubicBezTo>
                    <a:pt x="406" y="581"/>
                    <a:pt x="844" y="507"/>
                    <a:pt x="1273" y="507"/>
                  </a:cubicBezTo>
                  <a:cubicBezTo>
                    <a:pt x="2398" y="507"/>
                    <a:pt x="3461" y="1015"/>
                    <a:pt x="3703" y="1208"/>
                  </a:cubicBezTo>
                  <a:cubicBezTo>
                    <a:pt x="3770" y="1275"/>
                    <a:pt x="3870" y="1275"/>
                    <a:pt x="3936" y="1275"/>
                  </a:cubicBezTo>
                  <a:cubicBezTo>
                    <a:pt x="4003" y="1241"/>
                    <a:pt x="4036" y="1208"/>
                    <a:pt x="4103" y="1175"/>
                  </a:cubicBezTo>
                  <a:cubicBezTo>
                    <a:pt x="4170" y="1075"/>
                    <a:pt x="4170" y="908"/>
                    <a:pt x="4070" y="808"/>
                  </a:cubicBezTo>
                  <a:cubicBezTo>
                    <a:pt x="3263" y="270"/>
                    <a:pt x="2312" y="0"/>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917250" y="2667275"/>
              <a:ext cx="113450" cy="31875"/>
            </a:xfrm>
            <a:custGeom>
              <a:avLst/>
              <a:gdLst/>
              <a:ahLst/>
              <a:cxnLst/>
              <a:rect l="l" t="t" r="r" b="b"/>
              <a:pathLst>
                <a:path w="4538" h="1275" extrusionOk="0">
                  <a:moveTo>
                    <a:pt x="1683" y="0"/>
                  </a:moveTo>
                  <a:cubicBezTo>
                    <a:pt x="1303" y="0"/>
                    <a:pt x="913" y="50"/>
                    <a:pt x="534" y="174"/>
                  </a:cubicBezTo>
                  <a:cubicBezTo>
                    <a:pt x="267" y="374"/>
                    <a:pt x="67" y="674"/>
                    <a:pt x="1" y="1008"/>
                  </a:cubicBezTo>
                  <a:cubicBezTo>
                    <a:pt x="508" y="625"/>
                    <a:pt x="1095" y="489"/>
                    <a:pt x="1665" y="489"/>
                  </a:cubicBezTo>
                  <a:cubicBezTo>
                    <a:pt x="2780" y="489"/>
                    <a:pt x="3827" y="1009"/>
                    <a:pt x="4070" y="1208"/>
                  </a:cubicBezTo>
                  <a:cubicBezTo>
                    <a:pt x="4104" y="1275"/>
                    <a:pt x="4204" y="1275"/>
                    <a:pt x="4304" y="1275"/>
                  </a:cubicBezTo>
                  <a:cubicBezTo>
                    <a:pt x="4337" y="1242"/>
                    <a:pt x="4404" y="1242"/>
                    <a:pt x="4437" y="1175"/>
                  </a:cubicBezTo>
                  <a:cubicBezTo>
                    <a:pt x="4537" y="1075"/>
                    <a:pt x="4537" y="908"/>
                    <a:pt x="4404" y="808"/>
                  </a:cubicBezTo>
                  <a:cubicBezTo>
                    <a:pt x="4096" y="552"/>
                    <a:pt x="2942" y="0"/>
                    <a:pt x="16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943100" y="2629750"/>
              <a:ext cx="105950" cy="31600"/>
            </a:xfrm>
            <a:custGeom>
              <a:avLst/>
              <a:gdLst/>
              <a:ahLst/>
              <a:cxnLst/>
              <a:rect l="l" t="t" r="r" b="b"/>
              <a:pathLst>
                <a:path w="4238" h="1264" extrusionOk="0">
                  <a:moveTo>
                    <a:pt x="1429" y="1"/>
                  </a:moveTo>
                  <a:cubicBezTo>
                    <a:pt x="1084" y="1"/>
                    <a:pt x="739" y="36"/>
                    <a:pt x="401" y="107"/>
                  </a:cubicBezTo>
                  <a:cubicBezTo>
                    <a:pt x="167" y="274"/>
                    <a:pt x="34" y="541"/>
                    <a:pt x="1" y="808"/>
                  </a:cubicBezTo>
                  <a:cubicBezTo>
                    <a:pt x="432" y="573"/>
                    <a:pt x="903" y="484"/>
                    <a:pt x="1363" y="484"/>
                  </a:cubicBezTo>
                  <a:cubicBezTo>
                    <a:pt x="2469" y="484"/>
                    <a:pt x="3511" y="996"/>
                    <a:pt x="3770" y="1208"/>
                  </a:cubicBezTo>
                  <a:cubicBezTo>
                    <a:pt x="3809" y="1247"/>
                    <a:pt x="3848" y="1263"/>
                    <a:pt x="3894" y="1263"/>
                  </a:cubicBezTo>
                  <a:cubicBezTo>
                    <a:pt x="3926" y="1263"/>
                    <a:pt x="3962" y="1255"/>
                    <a:pt x="4004" y="1241"/>
                  </a:cubicBezTo>
                  <a:cubicBezTo>
                    <a:pt x="4037" y="1241"/>
                    <a:pt x="4104" y="1208"/>
                    <a:pt x="4137" y="1175"/>
                  </a:cubicBezTo>
                  <a:cubicBezTo>
                    <a:pt x="4237" y="1075"/>
                    <a:pt x="4237" y="908"/>
                    <a:pt x="4137" y="808"/>
                  </a:cubicBezTo>
                  <a:cubicBezTo>
                    <a:pt x="3330" y="270"/>
                    <a:pt x="2379" y="1"/>
                    <a:pt x="1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815525" y="1384025"/>
              <a:ext cx="666325" cy="738050"/>
            </a:xfrm>
            <a:custGeom>
              <a:avLst/>
              <a:gdLst/>
              <a:ahLst/>
              <a:cxnLst/>
              <a:rect l="l" t="t" r="r" b="b"/>
              <a:pathLst>
                <a:path w="26653" h="29522" extrusionOk="0">
                  <a:moveTo>
                    <a:pt x="15411" y="1"/>
                  </a:moveTo>
                  <a:cubicBezTo>
                    <a:pt x="12742" y="1768"/>
                    <a:pt x="6605" y="5638"/>
                    <a:pt x="2402" y="10708"/>
                  </a:cubicBezTo>
                  <a:cubicBezTo>
                    <a:pt x="901" y="12510"/>
                    <a:pt x="0" y="14077"/>
                    <a:pt x="2001" y="18380"/>
                  </a:cubicBezTo>
                  <a:cubicBezTo>
                    <a:pt x="3503" y="21683"/>
                    <a:pt x="6004" y="25285"/>
                    <a:pt x="8339" y="29522"/>
                  </a:cubicBezTo>
                  <a:lnTo>
                    <a:pt x="26652" y="4237"/>
                  </a:lnTo>
                  <a:lnTo>
                    <a:pt x="15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959775" y="1500775"/>
              <a:ext cx="339450" cy="607125"/>
            </a:xfrm>
            <a:custGeom>
              <a:avLst/>
              <a:gdLst/>
              <a:ahLst/>
              <a:cxnLst/>
              <a:rect l="l" t="t" r="r" b="b"/>
              <a:pathLst>
                <a:path w="13578" h="24285" extrusionOk="0">
                  <a:moveTo>
                    <a:pt x="9674" y="1"/>
                  </a:moveTo>
                  <a:lnTo>
                    <a:pt x="9674" y="1"/>
                  </a:lnTo>
                  <a:cubicBezTo>
                    <a:pt x="9474" y="1368"/>
                    <a:pt x="9875" y="2736"/>
                    <a:pt x="10775" y="3770"/>
                  </a:cubicBezTo>
                  <a:cubicBezTo>
                    <a:pt x="9508" y="4871"/>
                    <a:pt x="6672" y="7439"/>
                    <a:pt x="2202" y="11342"/>
                  </a:cubicBezTo>
                  <a:cubicBezTo>
                    <a:pt x="1435" y="12043"/>
                    <a:pt x="1" y="13644"/>
                    <a:pt x="234" y="15979"/>
                  </a:cubicBezTo>
                  <a:cubicBezTo>
                    <a:pt x="568" y="19014"/>
                    <a:pt x="868" y="22016"/>
                    <a:pt x="868" y="22016"/>
                  </a:cubicBezTo>
                  <a:lnTo>
                    <a:pt x="2236" y="24285"/>
                  </a:lnTo>
                  <a:cubicBezTo>
                    <a:pt x="5138" y="21216"/>
                    <a:pt x="13577" y="3803"/>
                    <a:pt x="13577" y="3803"/>
                  </a:cubicBezTo>
                  <a:lnTo>
                    <a:pt x="13110" y="3770"/>
                  </a:lnTo>
                  <a:cubicBezTo>
                    <a:pt x="10642" y="2869"/>
                    <a:pt x="9675" y="1"/>
                    <a:pt x="9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978125" y="1401550"/>
              <a:ext cx="712200" cy="1022425"/>
            </a:xfrm>
            <a:custGeom>
              <a:avLst/>
              <a:gdLst/>
              <a:ahLst/>
              <a:cxnLst/>
              <a:rect l="l" t="t" r="r" b="b"/>
              <a:pathLst>
                <a:path w="28488" h="40897" extrusionOk="0">
                  <a:moveTo>
                    <a:pt x="10075" y="0"/>
                  </a:moveTo>
                  <a:lnTo>
                    <a:pt x="10075" y="0"/>
                  </a:lnTo>
                  <a:cubicBezTo>
                    <a:pt x="8674" y="4603"/>
                    <a:pt x="12410" y="7739"/>
                    <a:pt x="12410" y="7739"/>
                  </a:cubicBezTo>
                  <a:cubicBezTo>
                    <a:pt x="12410" y="7739"/>
                    <a:pt x="3270" y="15711"/>
                    <a:pt x="1769" y="17413"/>
                  </a:cubicBezTo>
                  <a:cubicBezTo>
                    <a:pt x="1" y="19414"/>
                    <a:pt x="334" y="21716"/>
                    <a:pt x="368" y="24217"/>
                  </a:cubicBezTo>
                  <a:cubicBezTo>
                    <a:pt x="401" y="27153"/>
                    <a:pt x="735" y="40162"/>
                    <a:pt x="735" y="40162"/>
                  </a:cubicBezTo>
                  <a:cubicBezTo>
                    <a:pt x="1947" y="40728"/>
                    <a:pt x="3274" y="40897"/>
                    <a:pt x="4424" y="40897"/>
                  </a:cubicBezTo>
                  <a:cubicBezTo>
                    <a:pt x="6123" y="40897"/>
                    <a:pt x="7439" y="40529"/>
                    <a:pt x="7439" y="40529"/>
                  </a:cubicBezTo>
                  <a:cubicBezTo>
                    <a:pt x="7439" y="40529"/>
                    <a:pt x="8040" y="37760"/>
                    <a:pt x="8473" y="35359"/>
                  </a:cubicBezTo>
                  <a:cubicBezTo>
                    <a:pt x="9374" y="30422"/>
                    <a:pt x="9541" y="29121"/>
                    <a:pt x="9641" y="26853"/>
                  </a:cubicBezTo>
                  <a:cubicBezTo>
                    <a:pt x="9741" y="24651"/>
                    <a:pt x="9474" y="22816"/>
                    <a:pt x="10241" y="22316"/>
                  </a:cubicBezTo>
                  <a:cubicBezTo>
                    <a:pt x="11275" y="21682"/>
                    <a:pt x="15312" y="19314"/>
                    <a:pt x="19815" y="16479"/>
                  </a:cubicBezTo>
                  <a:cubicBezTo>
                    <a:pt x="24652" y="13443"/>
                    <a:pt x="26319" y="11308"/>
                    <a:pt x="27187" y="9107"/>
                  </a:cubicBezTo>
                  <a:cubicBezTo>
                    <a:pt x="28154" y="6638"/>
                    <a:pt x="28488" y="3569"/>
                    <a:pt x="27687" y="67"/>
                  </a:cubicBezTo>
                  <a:lnTo>
                    <a:pt x="100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5144925" y="340500"/>
              <a:ext cx="459500" cy="582400"/>
            </a:xfrm>
            <a:custGeom>
              <a:avLst/>
              <a:gdLst/>
              <a:ahLst/>
              <a:cxnLst/>
              <a:rect l="l" t="t" r="r" b="b"/>
              <a:pathLst>
                <a:path w="18380" h="23296" extrusionOk="0">
                  <a:moveTo>
                    <a:pt x="9800" y="1"/>
                  </a:moveTo>
                  <a:cubicBezTo>
                    <a:pt x="8378" y="1"/>
                    <a:pt x="6820" y="389"/>
                    <a:pt x="5271" y="1346"/>
                  </a:cubicBezTo>
                  <a:cubicBezTo>
                    <a:pt x="0" y="4548"/>
                    <a:pt x="1768" y="7884"/>
                    <a:pt x="2068" y="8918"/>
                  </a:cubicBezTo>
                  <a:lnTo>
                    <a:pt x="2268" y="23295"/>
                  </a:lnTo>
                  <a:lnTo>
                    <a:pt x="18180" y="23295"/>
                  </a:lnTo>
                  <a:cubicBezTo>
                    <a:pt x="18180" y="23295"/>
                    <a:pt x="18180" y="11220"/>
                    <a:pt x="18280" y="9252"/>
                  </a:cubicBezTo>
                  <a:cubicBezTo>
                    <a:pt x="18380" y="7284"/>
                    <a:pt x="18380" y="4315"/>
                    <a:pt x="15678" y="4148"/>
                  </a:cubicBezTo>
                  <a:cubicBezTo>
                    <a:pt x="15795" y="2198"/>
                    <a:pt x="13184" y="1"/>
                    <a:pt x="9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981475" y="845300"/>
              <a:ext cx="283550" cy="467875"/>
            </a:xfrm>
            <a:custGeom>
              <a:avLst/>
              <a:gdLst/>
              <a:ahLst/>
              <a:cxnLst/>
              <a:rect l="l" t="t" r="r" b="b"/>
              <a:pathLst>
                <a:path w="11342" h="18715" extrusionOk="0">
                  <a:moveTo>
                    <a:pt x="11342" y="1"/>
                  </a:moveTo>
                  <a:cubicBezTo>
                    <a:pt x="9040" y="501"/>
                    <a:pt x="7505" y="1168"/>
                    <a:pt x="6138" y="3470"/>
                  </a:cubicBezTo>
                  <a:cubicBezTo>
                    <a:pt x="4804" y="5772"/>
                    <a:pt x="0" y="15912"/>
                    <a:pt x="0" y="15912"/>
                  </a:cubicBezTo>
                  <a:lnTo>
                    <a:pt x="6238" y="18714"/>
                  </a:lnTo>
                  <a:lnTo>
                    <a:pt x="10808" y="10208"/>
                  </a:lnTo>
                  <a:lnTo>
                    <a:pt x="11342"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5032325" y="843650"/>
              <a:ext cx="232700" cy="376125"/>
            </a:xfrm>
            <a:custGeom>
              <a:avLst/>
              <a:gdLst/>
              <a:ahLst/>
              <a:cxnLst/>
              <a:rect l="l" t="t" r="r" b="b"/>
              <a:pathLst>
                <a:path w="9308" h="15045" extrusionOk="0">
                  <a:moveTo>
                    <a:pt x="9308" y="0"/>
                  </a:moveTo>
                  <a:cubicBezTo>
                    <a:pt x="7506" y="434"/>
                    <a:pt x="6405" y="834"/>
                    <a:pt x="5505" y="1668"/>
                  </a:cubicBezTo>
                  <a:cubicBezTo>
                    <a:pt x="4571" y="2502"/>
                    <a:pt x="4037" y="3269"/>
                    <a:pt x="3003" y="5471"/>
                  </a:cubicBezTo>
                  <a:cubicBezTo>
                    <a:pt x="1936" y="7639"/>
                    <a:pt x="1" y="11575"/>
                    <a:pt x="1" y="11575"/>
                  </a:cubicBezTo>
                  <a:cubicBezTo>
                    <a:pt x="1936" y="13443"/>
                    <a:pt x="4004" y="14777"/>
                    <a:pt x="6305" y="15044"/>
                  </a:cubicBezTo>
                  <a:lnTo>
                    <a:pt x="8874" y="10274"/>
                  </a:lnTo>
                  <a:lnTo>
                    <a:pt x="9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5142425" y="822550"/>
              <a:ext cx="537075" cy="672375"/>
            </a:xfrm>
            <a:custGeom>
              <a:avLst/>
              <a:gdLst/>
              <a:ahLst/>
              <a:cxnLst/>
              <a:rect l="l" t="t" r="r" b="b"/>
              <a:pathLst>
                <a:path w="21483" h="26895" extrusionOk="0">
                  <a:moveTo>
                    <a:pt x="11193" y="1"/>
                  </a:moveTo>
                  <a:cubicBezTo>
                    <a:pt x="10528" y="1"/>
                    <a:pt x="9865" y="27"/>
                    <a:pt x="9207" y="77"/>
                  </a:cubicBezTo>
                  <a:cubicBezTo>
                    <a:pt x="8773" y="144"/>
                    <a:pt x="6705" y="511"/>
                    <a:pt x="6705" y="511"/>
                  </a:cubicBezTo>
                  <a:cubicBezTo>
                    <a:pt x="6071" y="644"/>
                    <a:pt x="4937" y="877"/>
                    <a:pt x="4904" y="877"/>
                  </a:cubicBezTo>
                  <a:cubicBezTo>
                    <a:pt x="3803" y="1878"/>
                    <a:pt x="2869" y="3079"/>
                    <a:pt x="2135" y="4413"/>
                  </a:cubicBezTo>
                  <a:cubicBezTo>
                    <a:pt x="1134" y="6215"/>
                    <a:pt x="534" y="7749"/>
                    <a:pt x="367" y="11652"/>
                  </a:cubicBezTo>
                  <a:cubicBezTo>
                    <a:pt x="133" y="16622"/>
                    <a:pt x="0" y="20425"/>
                    <a:pt x="0" y="23927"/>
                  </a:cubicBezTo>
                  <a:cubicBezTo>
                    <a:pt x="2617" y="25531"/>
                    <a:pt x="8397" y="26895"/>
                    <a:pt x="13634" y="26895"/>
                  </a:cubicBezTo>
                  <a:cubicBezTo>
                    <a:pt x="16675" y="26895"/>
                    <a:pt x="19534" y="26435"/>
                    <a:pt x="21482" y="25295"/>
                  </a:cubicBezTo>
                  <a:cubicBezTo>
                    <a:pt x="20748" y="21959"/>
                    <a:pt x="19848" y="18257"/>
                    <a:pt x="19747" y="17523"/>
                  </a:cubicBezTo>
                  <a:cubicBezTo>
                    <a:pt x="19180" y="13286"/>
                    <a:pt x="19948" y="11151"/>
                    <a:pt x="20214" y="9283"/>
                  </a:cubicBezTo>
                  <a:cubicBezTo>
                    <a:pt x="20815" y="5281"/>
                    <a:pt x="19647" y="1878"/>
                    <a:pt x="18713" y="1111"/>
                  </a:cubicBezTo>
                  <a:cubicBezTo>
                    <a:pt x="18713" y="1111"/>
                    <a:pt x="17746" y="877"/>
                    <a:pt x="16579" y="611"/>
                  </a:cubicBezTo>
                  <a:cubicBezTo>
                    <a:pt x="15911" y="444"/>
                    <a:pt x="15244" y="310"/>
                    <a:pt x="14577" y="244"/>
                  </a:cubicBezTo>
                  <a:cubicBezTo>
                    <a:pt x="13446" y="76"/>
                    <a:pt x="12316" y="1"/>
                    <a:pt x="11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928100" y="1107675"/>
              <a:ext cx="265200" cy="304775"/>
            </a:xfrm>
            <a:custGeom>
              <a:avLst/>
              <a:gdLst/>
              <a:ahLst/>
              <a:cxnLst/>
              <a:rect l="l" t="t" r="r" b="b"/>
              <a:pathLst>
                <a:path w="10608" h="12191" extrusionOk="0">
                  <a:moveTo>
                    <a:pt x="855" y="0"/>
                  </a:moveTo>
                  <a:cubicBezTo>
                    <a:pt x="750" y="0"/>
                    <a:pt x="641" y="31"/>
                    <a:pt x="567" y="80"/>
                  </a:cubicBezTo>
                  <a:lnTo>
                    <a:pt x="167" y="447"/>
                  </a:lnTo>
                  <a:cubicBezTo>
                    <a:pt x="34" y="580"/>
                    <a:pt x="0" y="781"/>
                    <a:pt x="100" y="947"/>
                  </a:cubicBezTo>
                  <a:cubicBezTo>
                    <a:pt x="801" y="2749"/>
                    <a:pt x="3002" y="8319"/>
                    <a:pt x="3703" y="10121"/>
                  </a:cubicBezTo>
                  <a:cubicBezTo>
                    <a:pt x="3903" y="10554"/>
                    <a:pt x="4270" y="10888"/>
                    <a:pt x="4737" y="11021"/>
                  </a:cubicBezTo>
                  <a:lnTo>
                    <a:pt x="9640" y="12155"/>
                  </a:lnTo>
                  <a:cubicBezTo>
                    <a:pt x="9700" y="12179"/>
                    <a:pt x="9754" y="12190"/>
                    <a:pt x="9807" y="12190"/>
                  </a:cubicBezTo>
                  <a:cubicBezTo>
                    <a:pt x="9902" y="12190"/>
                    <a:pt x="9988" y="12153"/>
                    <a:pt x="10074" y="12089"/>
                  </a:cubicBezTo>
                  <a:lnTo>
                    <a:pt x="10474" y="11722"/>
                  </a:lnTo>
                  <a:cubicBezTo>
                    <a:pt x="10608" y="11588"/>
                    <a:pt x="10608" y="11388"/>
                    <a:pt x="10541" y="11255"/>
                  </a:cubicBezTo>
                  <a:lnTo>
                    <a:pt x="6939" y="2048"/>
                  </a:lnTo>
                  <a:cubicBezTo>
                    <a:pt x="6738" y="1614"/>
                    <a:pt x="6338" y="1314"/>
                    <a:pt x="5904" y="1147"/>
                  </a:cubicBezTo>
                  <a:lnTo>
                    <a:pt x="968" y="13"/>
                  </a:lnTo>
                  <a:cubicBezTo>
                    <a:pt x="932" y="4"/>
                    <a:pt x="894" y="0"/>
                    <a:pt x="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5078200" y="1143850"/>
              <a:ext cx="115950" cy="266050"/>
            </a:xfrm>
            <a:custGeom>
              <a:avLst/>
              <a:gdLst/>
              <a:ahLst/>
              <a:cxnLst/>
              <a:rect l="l" t="t" r="r" b="b"/>
              <a:pathLst>
                <a:path w="4638" h="10642" extrusionOk="0">
                  <a:moveTo>
                    <a:pt x="434" y="1"/>
                  </a:moveTo>
                  <a:lnTo>
                    <a:pt x="1" y="334"/>
                  </a:lnTo>
                  <a:cubicBezTo>
                    <a:pt x="234" y="501"/>
                    <a:pt x="401" y="735"/>
                    <a:pt x="534" y="1001"/>
                  </a:cubicBezTo>
                  <a:lnTo>
                    <a:pt x="4137" y="10175"/>
                  </a:lnTo>
                  <a:cubicBezTo>
                    <a:pt x="4204" y="10308"/>
                    <a:pt x="4204" y="10508"/>
                    <a:pt x="4103" y="10642"/>
                  </a:cubicBezTo>
                  <a:lnTo>
                    <a:pt x="4504" y="10275"/>
                  </a:lnTo>
                  <a:cubicBezTo>
                    <a:pt x="4604" y="10141"/>
                    <a:pt x="4637" y="9941"/>
                    <a:pt x="4537" y="9808"/>
                  </a:cubicBezTo>
                  <a:lnTo>
                    <a:pt x="935" y="634"/>
                  </a:lnTo>
                  <a:cubicBezTo>
                    <a:pt x="834" y="368"/>
                    <a:pt x="634" y="167"/>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927075" y="1117425"/>
              <a:ext cx="258125" cy="295500"/>
            </a:xfrm>
            <a:custGeom>
              <a:avLst/>
              <a:gdLst/>
              <a:ahLst/>
              <a:cxnLst/>
              <a:rect l="l" t="t" r="r" b="b"/>
              <a:pathLst>
                <a:path w="10325" h="11820" extrusionOk="0">
                  <a:moveTo>
                    <a:pt x="434" y="0"/>
                  </a:moveTo>
                  <a:cubicBezTo>
                    <a:pt x="145" y="0"/>
                    <a:pt x="1" y="220"/>
                    <a:pt x="141" y="557"/>
                  </a:cubicBezTo>
                  <a:cubicBezTo>
                    <a:pt x="842" y="2392"/>
                    <a:pt x="3043" y="7963"/>
                    <a:pt x="3744" y="9731"/>
                  </a:cubicBezTo>
                  <a:cubicBezTo>
                    <a:pt x="3944" y="10198"/>
                    <a:pt x="4311" y="10498"/>
                    <a:pt x="4778" y="10631"/>
                  </a:cubicBezTo>
                  <a:lnTo>
                    <a:pt x="9715" y="11799"/>
                  </a:lnTo>
                  <a:cubicBezTo>
                    <a:pt x="9772" y="11813"/>
                    <a:pt x="9826" y="11820"/>
                    <a:pt x="9876" y="11820"/>
                  </a:cubicBezTo>
                  <a:cubicBezTo>
                    <a:pt x="10174" y="11820"/>
                    <a:pt x="10325" y="11575"/>
                    <a:pt x="10182" y="11232"/>
                  </a:cubicBezTo>
                  <a:lnTo>
                    <a:pt x="6579" y="2058"/>
                  </a:lnTo>
                  <a:cubicBezTo>
                    <a:pt x="6379" y="1625"/>
                    <a:pt x="5979" y="1291"/>
                    <a:pt x="5545" y="1158"/>
                  </a:cubicBezTo>
                  <a:lnTo>
                    <a:pt x="608" y="24"/>
                  </a:lnTo>
                  <a:cubicBezTo>
                    <a:pt x="546" y="8"/>
                    <a:pt x="487"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5047350" y="1165525"/>
              <a:ext cx="47550" cy="55075"/>
            </a:xfrm>
            <a:custGeom>
              <a:avLst/>
              <a:gdLst/>
              <a:ahLst/>
              <a:cxnLst/>
              <a:rect l="l" t="t" r="r" b="b"/>
              <a:pathLst>
                <a:path w="1902" h="2203" extrusionOk="0">
                  <a:moveTo>
                    <a:pt x="134" y="1"/>
                  </a:moveTo>
                  <a:cubicBezTo>
                    <a:pt x="67" y="1"/>
                    <a:pt x="0" y="34"/>
                    <a:pt x="34" y="101"/>
                  </a:cubicBezTo>
                  <a:lnTo>
                    <a:pt x="701" y="1836"/>
                  </a:lnTo>
                  <a:cubicBezTo>
                    <a:pt x="768" y="1902"/>
                    <a:pt x="834" y="1969"/>
                    <a:pt x="901" y="2002"/>
                  </a:cubicBezTo>
                  <a:lnTo>
                    <a:pt x="1735" y="2203"/>
                  </a:lnTo>
                  <a:cubicBezTo>
                    <a:pt x="1835" y="2203"/>
                    <a:pt x="1902" y="2169"/>
                    <a:pt x="1835" y="2102"/>
                  </a:cubicBezTo>
                  <a:lnTo>
                    <a:pt x="1168" y="368"/>
                  </a:lnTo>
                  <a:cubicBezTo>
                    <a:pt x="1134" y="301"/>
                    <a:pt x="1068" y="234"/>
                    <a:pt x="968" y="201"/>
                  </a:cubicBez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5055975" y="1174275"/>
              <a:ext cx="21200" cy="17300"/>
            </a:xfrm>
            <a:custGeom>
              <a:avLst/>
              <a:gdLst/>
              <a:ahLst/>
              <a:cxnLst/>
              <a:rect l="l" t="t" r="r" b="b"/>
              <a:pathLst>
                <a:path w="848" h="692" extrusionOk="0">
                  <a:moveTo>
                    <a:pt x="191" y="0"/>
                  </a:moveTo>
                  <a:cubicBezTo>
                    <a:pt x="58" y="0"/>
                    <a:pt x="1" y="115"/>
                    <a:pt x="56" y="251"/>
                  </a:cubicBezTo>
                  <a:cubicBezTo>
                    <a:pt x="156" y="485"/>
                    <a:pt x="322" y="618"/>
                    <a:pt x="556" y="685"/>
                  </a:cubicBezTo>
                  <a:cubicBezTo>
                    <a:pt x="582" y="689"/>
                    <a:pt x="606" y="691"/>
                    <a:pt x="628" y="691"/>
                  </a:cubicBezTo>
                  <a:cubicBezTo>
                    <a:pt x="779" y="691"/>
                    <a:pt x="848" y="597"/>
                    <a:pt x="789" y="452"/>
                  </a:cubicBezTo>
                  <a:cubicBezTo>
                    <a:pt x="689" y="218"/>
                    <a:pt x="523" y="85"/>
                    <a:pt x="289" y="18"/>
                  </a:cubicBezTo>
                  <a:cubicBezTo>
                    <a:pt x="253" y="6"/>
                    <a:pt x="220"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5064250" y="1196225"/>
              <a:ext cx="21275" cy="17025"/>
            </a:xfrm>
            <a:custGeom>
              <a:avLst/>
              <a:gdLst/>
              <a:ahLst/>
              <a:cxnLst/>
              <a:rect l="l" t="t" r="r" b="b"/>
              <a:pathLst>
                <a:path w="851" h="681" extrusionOk="0">
                  <a:moveTo>
                    <a:pt x="219" y="1"/>
                  </a:moveTo>
                  <a:cubicBezTo>
                    <a:pt x="68" y="1"/>
                    <a:pt x="0" y="95"/>
                    <a:pt x="58" y="241"/>
                  </a:cubicBezTo>
                  <a:cubicBezTo>
                    <a:pt x="158" y="474"/>
                    <a:pt x="325" y="608"/>
                    <a:pt x="559" y="674"/>
                  </a:cubicBezTo>
                  <a:cubicBezTo>
                    <a:pt x="584" y="679"/>
                    <a:pt x="609" y="681"/>
                    <a:pt x="631" y="681"/>
                  </a:cubicBezTo>
                  <a:cubicBezTo>
                    <a:pt x="782" y="681"/>
                    <a:pt x="850" y="586"/>
                    <a:pt x="792" y="441"/>
                  </a:cubicBezTo>
                  <a:cubicBezTo>
                    <a:pt x="692" y="207"/>
                    <a:pt x="525" y="74"/>
                    <a:pt x="292" y="7"/>
                  </a:cubicBezTo>
                  <a:cubicBezTo>
                    <a:pt x="266" y="3"/>
                    <a:pt x="242"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947275" y="1211825"/>
              <a:ext cx="155125" cy="162225"/>
            </a:xfrm>
            <a:custGeom>
              <a:avLst/>
              <a:gdLst/>
              <a:ahLst/>
              <a:cxnLst/>
              <a:rect l="l" t="t" r="r" b="b"/>
              <a:pathLst>
                <a:path w="6205" h="6489" extrusionOk="0">
                  <a:moveTo>
                    <a:pt x="2436" y="0"/>
                  </a:moveTo>
                  <a:cubicBezTo>
                    <a:pt x="2202" y="0"/>
                    <a:pt x="1969" y="17"/>
                    <a:pt x="1735" y="50"/>
                  </a:cubicBezTo>
                  <a:cubicBezTo>
                    <a:pt x="1101" y="117"/>
                    <a:pt x="534" y="484"/>
                    <a:pt x="234" y="1051"/>
                  </a:cubicBezTo>
                  <a:cubicBezTo>
                    <a:pt x="34" y="1385"/>
                    <a:pt x="0" y="1485"/>
                    <a:pt x="501" y="2052"/>
                  </a:cubicBezTo>
                  <a:lnTo>
                    <a:pt x="668" y="2219"/>
                  </a:lnTo>
                  <a:cubicBezTo>
                    <a:pt x="501" y="2485"/>
                    <a:pt x="467" y="2752"/>
                    <a:pt x="501" y="3019"/>
                  </a:cubicBezTo>
                  <a:cubicBezTo>
                    <a:pt x="501" y="3353"/>
                    <a:pt x="668" y="3620"/>
                    <a:pt x="968" y="3720"/>
                  </a:cubicBezTo>
                  <a:cubicBezTo>
                    <a:pt x="868" y="4053"/>
                    <a:pt x="834" y="4387"/>
                    <a:pt x="901" y="4687"/>
                  </a:cubicBezTo>
                  <a:cubicBezTo>
                    <a:pt x="978" y="5019"/>
                    <a:pt x="1405" y="5058"/>
                    <a:pt x="1602" y="5058"/>
                  </a:cubicBezTo>
                  <a:cubicBezTo>
                    <a:pt x="1663" y="5058"/>
                    <a:pt x="1702" y="5054"/>
                    <a:pt x="1702" y="5054"/>
                  </a:cubicBezTo>
                  <a:lnTo>
                    <a:pt x="1702" y="5054"/>
                  </a:lnTo>
                  <a:cubicBezTo>
                    <a:pt x="1602" y="5588"/>
                    <a:pt x="1902" y="5788"/>
                    <a:pt x="2269" y="5988"/>
                  </a:cubicBezTo>
                  <a:cubicBezTo>
                    <a:pt x="2736" y="6255"/>
                    <a:pt x="3303" y="6488"/>
                    <a:pt x="3303" y="6488"/>
                  </a:cubicBezTo>
                  <a:cubicBezTo>
                    <a:pt x="3003" y="6055"/>
                    <a:pt x="3103" y="5354"/>
                    <a:pt x="4370" y="4854"/>
                  </a:cubicBezTo>
                  <a:cubicBezTo>
                    <a:pt x="5638" y="4320"/>
                    <a:pt x="6038" y="4120"/>
                    <a:pt x="5938" y="3486"/>
                  </a:cubicBezTo>
                  <a:cubicBezTo>
                    <a:pt x="5918" y="3366"/>
                    <a:pt x="5670" y="3342"/>
                    <a:pt x="5475" y="3342"/>
                  </a:cubicBezTo>
                  <a:cubicBezTo>
                    <a:pt x="5344" y="3342"/>
                    <a:pt x="5238" y="3353"/>
                    <a:pt x="5238" y="3353"/>
                  </a:cubicBezTo>
                  <a:cubicBezTo>
                    <a:pt x="5438" y="3319"/>
                    <a:pt x="5638" y="3219"/>
                    <a:pt x="5771" y="3086"/>
                  </a:cubicBezTo>
                  <a:cubicBezTo>
                    <a:pt x="6205" y="2652"/>
                    <a:pt x="5971" y="2352"/>
                    <a:pt x="5371" y="2319"/>
                  </a:cubicBezTo>
                  <a:lnTo>
                    <a:pt x="4470" y="2285"/>
                  </a:lnTo>
                  <a:cubicBezTo>
                    <a:pt x="5238" y="1985"/>
                    <a:pt x="5104" y="1385"/>
                    <a:pt x="4604" y="1351"/>
                  </a:cubicBezTo>
                  <a:cubicBezTo>
                    <a:pt x="4213" y="1302"/>
                    <a:pt x="3804" y="1271"/>
                    <a:pt x="3391" y="1271"/>
                  </a:cubicBezTo>
                  <a:cubicBezTo>
                    <a:pt x="3240" y="1271"/>
                    <a:pt x="3088" y="1276"/>
                    <a:pt x="2936" y="1285"/>
                  </a:cubicBezTo>
                  <a:cubicBezTo>
                    <a:pt x="2469" y="1418"/>
                    <a:pt x="1969" y="1551"/>
                    <a:pt x="1502" y="1718"/>
                  </a:cubicBezTo>
                  <a:cubicBezTo>
                    <a:pt x="1502" y="1718"/>
                    <a:pt x="1468" y="1418"/>
                    <a:pt x="2569" y="1018"/>
                  </a:cubicBezTo>
                  <a:cubicBezTo>
                    <a:pt x="3269" y="784"/>
                    <a:pt x="3436" y="150"/>
                    <a:pt x="3136" y="50"/>
                  </a:cubicBezTo>
                  <a:cubicBezTo>
                    <a:pt x="2903" y="17"/>
                    <a:pt x="2669" y="0"/>
                    <a:pt x="2436"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988125" y="1268325"/>
              <a:ext cx="70925" cy="30675"/>
            </a:xfrm>
            <a:custGeom>
              <a:avLst/>
              <a:gdLst/>
              <a:ahLst/>
              <a:cxnLst/>
              <a:rect l="l" t="t" r="r" b="b"/>
              <a:pathLst>
                <a:path w="2837" h="1227" extrusionOk="0">
                  <a:moveTo>
                    <a:pt x="2436" y="0"/>
                  </a:moveTo>
                  <a:cubicBezTo>
                    <a:pt x="2303" y="0"/>
                    <a:pt x="2169" y="9"/>
                    <a:pt x="2036" y="25"/>
                  </a:cubicBezTo>
                  <a:cubicBezTo>
                    <a:pt x="1769" y="92"/>
                    <a:pt x="1535" y="192"/>
                    <a:pt x="1302" y="359"/>
                  </a:cubicBezTo>
                  <a:cubicBezTo>
                    <a:pt x="835" y="626"/>
                    <a:pt x="401" y="926"/>
                    <a:pt x="1" y="1226"/>
                  </a:cubicBezTo>
                  <a:cubicBezTo>
                    <a:pt x="501" y="1059"/>
                    <a:pt x="968" y="826"/>
                    <a:pt x="1435" y="559"/>
                  </a:cubicBezTo>
                  <a:cubicBezTo>
                    <a:pt x="1635" y="426"/>
                    <a:pt x="1869" y="292"/>
                    <a:pt x="2102" y="192"/>
                  </a:cubicBezTo>
                  <a:cubicBezTo>
                    <a:pt x="2336" y="125"/>
                    <a:pt x="2603" y="92"/>
                    <a:pt x="2836" y="25"/>
                  </a:cubicBezTo>
                  <a:cubicBezTo>
                    <a:pt x="2703" y="9"/>
                    <a:pt x="2569" y="0"/>
                    <a:pt x="2436"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5002325" y="1295125"/>
              <a:ext cx="76725" cy="35550"/>
            </a:xfrm>
            <a:custGeom>
              <a:avLst/>
              <a:gdLst/>
              <a:ahLst/>
              <a:cxnLst/>
              <a:rect l="l" t="t" r="r" b="b"/>
              <a:pathLst>
                <a:path w="3069" h="1422" extrusionOk="0">
                  <a:moveTo>
                    <a:pt x="2741" y="1"/>
                  </a:moveTo>
                  <a:cubicBezTo>
                    <a:pt x="2553" y="1"/>
                    <a:pt x="2371" y="24"/>
                    <a:pt x="2202" y="87"/>
                  </a:cubicBezTo>
                  <a:cubicBezTo>
                    <a:pt x="1935" y="187"/>
                    <a:pt x="1668" y="288"/>
                    <a:pt x="1434" y="454"/>
                  </a:cubicBezTo>
                  <a:cubicBezTo>
                    <a:pt x="934" y="721"/>
                    <a:pt x="434" y="1021"/>
                    <a:pt x="0" y="1422"/>
                  </a:cubicBezTo>
                  <a:cubicBezTo>
                    <a:pt x="534" y="1188"/>
                    <a:pt x="1034" y="921"/>
                    <a:pt x="1534" y="654"/>
                  </a:cubicBezTo>
                  <a:cubicBezTo>
                    <a:pt x="2001" y="354"/>
                    <a:pt x="2502" y="154"/>
                    <a:pt x="3069" y="21"/>
                  </a:cubicBezTo>
                  <a:cubicBezTo>
                    <a:pt x="2959" y="8"/>
                    <a:pt x="2849" y="1"/>
                    <a:pt x="274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5228300" y="440425"/>
              <a:ext cx="361125" cy="453875"/>
            </a:xfrm>
            <a:custGeom>
              <a:avLst/>
              <a:gdLst/>
              <a:ahLst/>
              <a:cxnLst/>
              <a:rect l="l" t="t" r="r" b="b"/>
              <a:pathLst>
                <a:path w="14445" h="18155" extrusionOk="0">
                  <a:moveTo>
                    <a:pt x="4439" y="0"/>
                  </a:moveTo>
                  <a:cubicBezTo>
                    <a:pt x="2996" y="0"/>
                    <a:pt x="1702" y="433"/>
                    <a:pt x="801" y="1218"/>
                  </a:cubicBezTo>
                  <a:cubicBezTo>
                    <a:pt x="268" y="3120"/>
                    <a:pt x="1" y="5088"/>
                    <a:pt x="101" y="7056"/>
                  </a:cubicBezTo>
                  <a:cubicBezTo>
                    <a:pt x="234" y="10592"/>
                    <a:pt x="1168" y="12260"/>
                    <a:pt x="2302" y="12860"/>
                  </a:cubicBezTo>
                  <a:cubicBezTo>
                    <a:pt x="2819" y="13165"/>
                    <a:pt x="3318" y="13289"/>
                    <a:pt x="4022" y="13289"/>
                  </a:cubicBezTo>
                  <a:cubicBezTo>
                    <a:pt x="4319" y="13289"/>
                    <a:pt x="4652" y="13267"/>
                    <a:pt x="5038" y="13227"/>
                  </a:cubicBezTo>
                  <a:lnTo>
                    <a:pt x="5038" y="13227"/>
                  </a:lnTo>
                  <a:lnTo>
                    <a:pt x="4971" y="14328"/>
                  </a:lnTo>
                  <a:cubicBezTo>
                    <a:pt x="4971" y="14895"/>
                    <a:pt x="5004" y="15295"/>
                    <a:pt x="4471" y="15495"/>
                  </a:cubicBezTo>
                  <a:cubicBezTo>
                    <a:pt x="4104" y="15595"/>
                    <a:pt x="3270" y="15762"/>
                    <a:pt x="3270" y="15762"/>
                  </a:cubicBezTo>
                  <a:cubicBezTo>
                    <a:pt x="3270" y="15762"/>
                    <a:pt x="2002" y="17930"/>
                    <a:pt x="5438" y="18131"/>
                  </a:cubicBezTo>
                  <a:cubicBezTo>
                    <a:pt x="5742" y="18147"/>
                    <a:pt x="6036" y="18155"/>
                    <a:pt x="6320" y="18155"/>
                  </a:cubicBezTo>
                  <a:cubicBezTo>
                    <a:pt x="11178" y="18155"/>
                    <a:pt x="13144" y="15862"/>
                    <a:pt x="13144" y="15862"/>
                  </a:cubicBezTo>
                  <a:lnTo>
                    <a:pt x="11943" y="15495"/>
                  </a:lnTo>
                  <a:cubicBezTo>
                    <a:pt x="11042" y="15228"/>
                    <a:pt x="10942" y="14962"/>
                    <a:pt x="10942" y="14294"/>
                  </a:cubicBezTo>
                  <a:cubicBezTo>
                    <a:pt x="10942" y="13627"/>
                    <a:pt x="11009" y="10325"/>
                    <a:pt x="11009" y="10325"/>
                  </a:cubicBezTo>
                  <a:cubicBezTo>
                    <a:pt x="11027" y="10453"/>
                    <a:pt x="11394" y="10710"/>
                    <a:pt x="11897" y="10710"/>
                  </a:cubicBezTo>
                  <a:cubicBezTo>
                    <a:pt x="12315" y="10710"/>
                    <a:pt x="12826" y="10533"/>
                    <a:pt x="13310" y="9958"/>
                  </a:cubicBezTo>
                  <a:cubicBezTo>
                    <a:pt x="14378" y="8690"/>
                    <a:pt x="14444" y="7323"/>
                    <a:pt x="13811" y="6455"/>
                  </a:cubicBezTo>
                  <a:cubicBezTo>
                    <a:pt x="13496" y="6055"/>
                    <a:pt x="13028" y="5832"/>
                    <a:pt x="12549" y="5832"/>
                  </a:cubicBezTo>
                  <a:cubicBezTo>
                    <a:pt x="11910" y="5832"/>
                    <a:pt x="11252" y="6227"/>
                    <a:pt x="10909" y="7123"/>
                  </a:cubicBezTo>
                  <a:cubicBezTo>
                    <a:pt x="10795" y="7261"/>
                    <a:pt x="10659" y="7328"/>
                    <a:pt x="10525" y="7328"/>
                  </a:cubicBezTo>
                  <a:cubicBezTo>
                    <a:pt x="10107" y="7328"/>
                    <a:pt x="9697" y="6682"/>
                    <a:pt x="9975" y="5521"/>
                  </a:cubicBezTo>
                  <a:cubicBezTo>
                    <a:pt x="9875" y="4454"/>
                    <a:pt x="8340" y="3287"/>
                    <a:pt x="9141" y="1485"/>
                  </a:cubicBezTo>
                  <a:cubicBezTo>
                    <a:pt x="7595" y="466"/>
                    <a:pt x="5936" y="0"/>
                    <a:pt x="443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5353400" y="719375"/>
              <a:ext cx="129275" cy="73425"/>
            </a:xfrm>
            <a:custGeom>
              <a:avLst/>
              <a:gdLst/>
              <a:ahLst/>
              <a:cxnLst/>
              <a:rect l="l" t="t" r="r" b="b"/>
              <a:pathLst>
                <a:path w="5171" h="2937" extrusionOk="0">
                  <a:moveTo>
                    <a:pt x="5171" y="1"/>
                  </a:moveTo>
                  <a:lnTo>
                    <a:pt x="5171" y="1"/>
                  </a:lnTo>
                  <a:cubicBezTo>
                    <a:pt x="4637" y="1068"/>
                    <a:pt x="2402" y="1835"/>
                    <a:pt x="34" y="2102"/>
                  </a:cubicBezTo>
                  <a:lnTo>
                    <a:pt x="0" y="2936"/>
                  </a:lnTo>
                  <a:cubicBezTo>
                    <a:pt x="0" y="2936"/>
                    <a:pt x="2902" y="2536"/>
                    <a:pt x="4237" y="1735"/>
                  </a:cubicBezTo>
                  <a:cubicBezTo>
                    <a:pt x="4804" y="1335"/>
                    <a:pt x="5171" y="701"/>
                    <a:pt x="51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5329225" y="667675"/>
              <a:ext cx="56725" cy="36950"/>
            </a:xfrm>
            <a:custGeom>
              <a:avLst/>
              <a:gdLst/>
              <a:ahLst/>
              <a:cxnLst/>
              <a:rect l="l" t="t" r="r" b="b"/>
              <a:pathLst>
                <a:path w="2269" h="1478" extrusionOk="0">
                  <a:moveTo>
                    <a:pt x="2102" y="1"/>
                  </a:moveTo>
                  <a:lnTo>
                    <a:pt x="0" y="668"/>
                  </a:lnTo>
                  <a:cubicBezTo>
                    <a:pt x="138" y="1164"/>
                    <a:pt x="572" y="1478"/>
                    <a:pt x="1057" y="1478"/>
                  </a:cubicBezTo>
                  <a:cubicBezTo>
                    <a:pt x="1159" y="1478"/>
                    <a:pt x="1263" y="1464"/>
                    <a:pt x="1368" y="1435"/>
                  </a:cubicBezTo>
                  <a:cubicBezTo>
                    <a:pt x="1935" y="1235"/>
                    <a:pt x="2268" y="601"/>
                    <a:pt x="21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5348400" y="679350"/>
              <a:ext cx="33375" cy="24850"/>
            </a:xfrm>
            <a:custGeom>
              <a:avLst/>
              <a:gdLst/>
              <a:ahLst/>
              <a:cxnLst/>
              <a:rect l="l" t="t" r="r" b="b"/>
              <a:pathLst>
                <a:path w="1335" h="994" extrusionOk="0">
                  <a:moveTo>
                    <a:pt x="1201" y="1"/>
                  </a:moveTo>
                  <a:cubicBezTo>
                    <a:pt x="601" y="1"/>
                    <a:pt x="100" y="401"/>
                    <a:pt x="0" y="968"/>
                  </a:cubicBezTo>
                  <a:cubicBezTo>
                    <a:pt x="100" y="985"/>
                    <a:pt x="200" y="993"/>
                    <a:pt x="300" y="993"/>
                  </a:cubicBezTo>
                  <a:cubicBezTo>
                    <a:pt x="401" y="993"/>
                    <a:pt x="501" y="985"/>
                    <a:pt x="601" y="968"/>
                  </a:cubicBezTo>
                  <a:cubicBezTo>
                    <a:pt x="1001" y="801"/>
                    <a:pt x="1301" y="468"/>
                    <a:pt x="1335" y="34"/>
                  </a:cubicBezTo>
                  <a:lnTo>
                    <a:pt x="120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5255000" y="496975"/>
              <a:ext cx="38375" cy="23125"/>
            </a:xfrm>
            <a:custGeom>
              <a:avLst/>
              <a:gdLst/>
              <a:ahLst/>
              <a:cxnLst/>
              <a:rect l="l" t="t" r="r" b="b"/>
              <a:pathLst>
                <a:path w="1535" h="925" extrusionOk="0">
                  <a:moveTo>
                    <a:pt x="854" y="1"/>
                  </a:moveTo>
                  <a:cubicBezTo>
                    <a:pt x="792" y="1"/>
                    <a:pt x="730" y="8"/>
                    <a:pt x="667" y="24"/>
                  </a:cubicBezTo>
                  <a:cubicBezTo>
                    <a:pt x="267" y="124"/>
                    <a:pt x="0" y="524"/>
                    <a:pt x="100" y="924"/>
                  </a:cubicBezTo>
                  <a:lnTo>
                    <a:pt x="1535" y="558"/>
                  </a:lnTo>
                  <a:cubicBezTo>
                    <a:pt x="1478" y="220"/>
                    <a:pt x="1185"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5380075" y="500375"/>
              <a:ext cx="38400" cy="25550"/>
            </a:xfrm>
            <a:custGeom>
              <a:avLst/>
              <a:gdLst/>
              <a:ahLst/>
              <a:cxnLst/>
              <a:rect l="l" t="t" r="r" b="b"/>
              <a:pathLst>
                <a:path w="1536" h="1022" extrusionOk="0">
                  <a:moveTo>
                    <a:pt x="684" y="0"/>
                  </a:moveTo>
                  <a:cubicBezTo>
                    <a:pt x="390" y="0"/>
                    <a:pt x="105" y="211"/>
                    <a:pt x="1" y="522"/>
                  </a:cubicBezTo>
                  <a:lnTo>
                    <a:pt x="1435" y="1022"/>
                  </a:lnTo>
                  <a:cubicBezTo>
                    <a:pt x="1535" y="622"/>
                    <a:pt x="1335" y="188"/>
                    <a:pt x="935" y="55"/>
                  </a:cubicBezTo>
                  <a:cubicBezTo>
                    <a:pt x="853" y="17"/>
                    <a:pt x="768"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5261675" y="559200"/>
              <a:ext cx="32550" cy="31025"/>
            </a:xfrm>
            <a:custGeom>
              <a:avLst/>
              <a:gdLst/>
              <a:ahLst/>
              <a:cxnLst/>
              <a:rect l="l" t="t" r="r" b="b"/>
              <a:pathLst>
                <a:path w="1302" h="1241" extrusionOk="0">
                  <a:moveTo>
                    <a:pt x="664" y="0"/>
                  </a:moveTo>
                  <a:cubicBezTo>
                    <a:pt x="643" y="0"/>
                    <a:pt x="622" y="1"/>
                    <a:pt x="601" y="3"/>
                  </a:cubicBezTo>
                  <a:cubicBezTo>
                    <a:pt x="267" y="37"/>
                    <a:pt x="0" y="337"/>
                    <a:pt x="33" y="670"/>
                  </a:cubicBezTo>
                  <a:cubicBezTo>
                    <a:pt x="65" y="985"/>
                    <a:pt x="334" y="1240"/>
                    <a:pt x="644" y="1240"/>
                  </a:cubicBezTo>
                  <a:cubicBezTo>
                    <a:pt x="663" y="1240"/>
                    <a:pt x="682" y="1239"/>
                    <a:pt x="701" y="1237"/>
                  </a:cubicBezTo>
                  <a:cubicBezTo>
                    <a:pt x="1034" y="1171"/>
                    <a:pt x="1301" y="871"/>
                    <a:pt x="1268" y="537"/>
                  </a:cubicBezTo>
                  <a:cubicBezTo>
                    <a:pt x="1236" y="225"/>
                    <a:pt x="971" y="0"/>
                    <a:pt x="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5374250" y="561700"/>
              <a:ext cx="32550" cy="31025"/>
            </a:xfrm>
            <a:custGeom>
              <a:avLst/>
              <a:gdLst/>
              <a:ahLst/>
              <a:cxnLst/>
              <a:rect l="l" t="t" r="r" b="b"/>
              <a:pathLst>
                <a:path w="1302" h="1241" extrusionOk="0">
                  <a:moveTo>
                    <a:pt x="664" y="0"/>
                  </a:moveTo>
                  <a:cubicBezTo>
                    <a:pt x="643" y="0"/>
                    <a:pt x="622" y="1"/>
                    <a:pt x="601" y="3"/>
                  </a:cubicBezTo>
                  <a:cubicBezTo>
                    <a:pt x="267" y="37"/>
                    <a:pt x="0" y="337"/>
                    <a:pt x="34" y="670"/>
                  </a:cubicBezTo>
                  <a:cubicBezTo>
                    <a:pt x="65" y="985"/>
                    <a:pt x="334" y="1240"/>
                    <a:pt x="644" y="1240"/>
                  </a:cubicBezTo>
                  <a:cubicBezTo>
                    <a:pt x="663" y="1240"/>
                    <a:pt x="682" y="1239"/>
                    <a:pt x="701" y="1238"/>
                  </a:cubicBezTo>
                  <a:cubicBezTo>
                    <a:pt x="1034" y="1171"/>
                    <a:pt x="1301" y="871"/>
                    <a:pt x="1268" y="537"/>
                  </a:cubicBezTo>
                  <a:cubicBezTo>
                    <a:pt x="1237" y="225"/>
                    <a:pt x="972" y="0"/>
                    <a:pt x="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5452625" y="536750"/>
              <a:ext cx="96775" cy="56725"/>
            </a:xfrm>
            <a:custGeom>
              <a:avLst/>
              <a:gdLst/>
              <a:ahLst/>
              <a:cxnLst/>
              <a:rect l="l" t="t" r="r" b="b"/>
              <a:pathLst>
                <a:path w="3871" h="2269" extrusionOk="0">
                  <a:moveTo>
                    <a:pt x="101" y="1"/>
                  </a:moveTo>
                  <a:lnTo>
                    <a:pt x="1" y="835"/>
                  </a:lnTo>
                  <a:lnTo>
                    <a:pt x="2703" y="2269"/>
                  </a:lnTo>
                  <a:cubicBezTo>
                    <a:pt x="2968" y="2083"/>
                    <a:pt x="3297" y="1982"/>
                    <a:pt x="3622" y="1982"/>
                  </a:cubicBezTo>
                  <a:cubicBezTo>
                    <a:pt x="3706" y="1982"/>
                    <a:pt x="3789" y="1988"/>
                    <a:pt x="3870" y="2002"/>
                  </a:cubicBezTo>
                  <a:lnTo>
                    <a:pt x="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5199950" y="529075"/>
              <a:ext cx="261875" cy="102950"/>
            </a:xfrm>
            <a:custGeom>
              <a:avLst/>
              <a:gdLst/>
              <a:ahLst/>
              <a:cxnLst/>
              <a:rect l="l" t="t" r="r" b="b"/>
              <a:pathLst>
                <a:path w="10475" h="4118" extrusionOk="0">
                  <a:moveTo>
                    <a:pt x="2202" y="441"/>
                  </a:moveTo>
                  <a:cubicBezTo>
                    <a:pt x="3870" y="608"/>
                    <a:pt x="4537" y="975"/>
                    <a:pt x="4070" y="2676"/>
                  </a:cubicBezTo>
                  <a:cubicBezTo>
                    <a:pt x="3947" y="3269"/>
                    <a:pt x="3291" y="3661"/>
                    <a:pt x="2621" y="3661"/>
                  </a:cubicBezTo>
                  <a:cubicBezTo>
                    <a:pt x="2387" y="3661"/>
                    <a:pt x="2151" y="3613"/>
                    <a:pt x="1935" y="3510"/>
                  </a:cubicBezTo>
                  <a:cubicBezTo>
                    <a:pt x="1468" y="3210"/>
                    <a:pt x="1135" y="2709"/>
                    <a:pt x="1068" y="2176"/>
                  </a:cubicBezTo>
                  <a:cubicBezTo>
                    <a:pt x="801" y="808"/>
                    <a:pt x="835" y="441"/>
                    <a:pt x="2202" y="441"/>
                  </a:cubicBezTo>
                  <a:close/>
                  <a:moveTo>
                    <a:pt x="8242" y="512"/>
                  </a:moveTo>
                  <a:cubicBezTo>
                    <a:pt x="8791" y="512"/>
                    <a:pt x="9280" y="614"/>
                    <a:pt x="9474" y="808"/>
                  </a:cubicBezTo>
                  <a:cubicBezTo>
                    <a:pt x="9708" y="1108"/>
                    <a:pt x="9541" y="2109"/>
                    <a:pt x="9441" y="2576"/>
                  </a:cubicBezTo>
                  <a:cubicBezTo>
                    <a:pt x="9441" y="2609"/>
                    <a:pt x="9374" y="2676"/>
                    <a:pt x="9374" y="2743"/>
                  </a:cubicBezTo>
                  <a:cubicBezTo>
                    <a:pt x="9158" y="3299"/>
                    <a:pt x="8626" y="3684"/>
                    <a:pt x="8044" y="3684"/>
                  </a:cubicBezTo>
                  <a:cubicBezTo>
                    <a:pt x="7999" y="3684"/>
                    <a:pt x="7953" y="3682"/>
                    <a:pt x="7906" y="3677"/>
                  </a:cubicBezTo>
                  <a:cubicBezTo>
                    <a:pt x="7867" y="3680"/>
                    <a:pt x="7828" y="3681"/>
                    <a:pt x="7789" y="3681"/>
                  </a:cubicBezTo>
                  <a:cubicBezTo>
                    <a:pt x="7362" y="3681"/>
                    <a:pt x="6944" y="3515"/>
                    <a:pt x="6639" y="3210"/>
                  </a:cubicBezTo>
                  <a:cubicBezTo>
                    <a:pt x="6439" y="2976"/>
                    <a:pt x="6305" y="2676"/>
                    <a:pt x="6238" y="2376"/>
                  </a:cubicBezTo>
                  <a:cubicBezTo>
                    <a:pt x="6105" y="1909"/>
                    <a:pt x="6038" y="1375"/>
                    <a:pt x="6205" y="1142"/>
                  </a:cubicBezTo>
                  <a:cubicBezTo>
                    <a:pt x="6575" y="713"/>
                    <a:pt x="7469" y="512"/>
                    <a:pt x="8242" y="512"/>
                  </a:cubicBezTo>
                  <a:close/>
                  <a:moveTo>
                    <a:pt x="1738" y="1"/>
                  </a:moveTo>
                  <a:cubicBezTo>
                    <a:pt x="1310" y="1"/>
                    <a:pt x="886" y="35"/>
                    <a:pt x="468" y="107"/>
                  </a:cubicBezTo>
                  <a:cubicBezTo>
                    <a:pt x="1" y="208"/>
                    <a:pt x="201" y="975"/>
                    <a:pt x="434" y="1175"/>
                  </a:cubicBezTo>
                  <a:cubicBezTo>
                    <a:pt x="701" y="1642"/>
                    <a:pt x="668" y="2442"/>
                    <a:pt x="935" y="2976"/>
                  </a:cubicBezTo>
                  <a:cubicBezTo>
                    <a:pt x="1122" y="3620"/>
                    <a:pt x="1916" y="4083"/>
                    <a:pt x="2723" y="4083"/>
                  </a:cubicBezTo>
                  <a:cubicBezTo>
                    <a:pt x="3212" y="4083"/>
                    <a:pt x="3705" y="3913"/>
                    <a:pt x="4070" y="3510"/>
                  </a:cubicBezTo>
                  <a:cubicBezTo>
                    <a:pt x="4237" y="3343"/>
                    <a:pt x="4370" y="3143"/>
                    <a:pt x="4437" y="2909"/>
                  </a:cubicBezTo>
                  <a:cubicBezTo>
                    <a:pt x="4704" y="2376"/>
                    <a:pt x="4637" y="1609"/>
                    <a:pt x="5038" y="1508"/>
                  </a:cubicBezTo>
                  <a:cubicBezTo>
                    <a:pt x="5068" y="1504"/>
                    <a:pt x="5097" y="1502"/>
                    <a:pt x="5124" y="1502"/>
                  </a:cubicBezTo>
                  <a:cubicBezTo>
                    <a:pt x="6062" y="1502"/>
                    <a:pt x="5332" y="4117"/>
                    <a:pt x="7966" y="4117"/>
                  </a:cubicBezTo>
                  <a:cubicBezTo>
                    <a:pt x="8044" y="4117"/>
                    <a:pt x="8124" y="4115"/>
                    <a:pt x="8207" y="4110"/>
                  </a:cubicBezTo>
                  <a:cubicBezTo>
                    <a:pt x="9674" y="4010"/>
                    <a:pt x="9941" y="2643"/>
                    <a:pt x="10075" y="1508"/>
                  </a:cubicBezTo>
                  <a:cubicBezTo>
                    <a:pt x="10141" y="1175"/>
                    <a:pt x="10408" y="1108"/>
                    <a:pt x="10441" y="708"/>
                  </a:cubicBezTo>
                  <a:cubicBezTo>
                    <a:pt x="10475" y="308"/>
                    <a:pt x="10141" y="208"/>
                    <a:pt x="9808" y="174"/>
                  </a:cubicBezTo>
                  <a:cubicBezTo>
                    <a:pt x="9335" y="111"/>
                    <a:pt x="8863" y="78"/>
                    <a:pt x="8394" y="78"/>
                  </a:cubicBezTo>
                  <a:cubicBezTo>
                    <a:pt x="7869" y="78"/>
                    <a:pt x="7350" y="120"/>
                    <a:pt x="6839" y="208"/>
                  </a:cubicBezTo>
                  <a:cubicBezTo>
                    <a:pt x="5938" y="474"/>
                    <a:pt x="5605" y="775"/>
                    <a:pt x="5104" y="775"/>
                  </a:cubicBezTo>
                  <a:cubicBezTo>
                    <a:pt x="4571" y="775"/>
                    <a:pt x="4304" y="474"/>
                    <a:pt x="3436" y="174"/>
                  </a:cubicBezTo>
                  <a:cubicBezTo>
                    <a:pt x="2868" y="61"/>
                    <a:pt x="2300" y="1"/>
                    <a:pt x="1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5283350" y="569275"/>
              <a:ext cx="56725" cy="85075"/>
            </a:xfrm>
            <a:custGeom>
              <a:avLst/>
              <a:gdLst/>
              <a:ahLst/>
              <a:cxnLst/>
              <a:rect l="l" t="t" r="r" b="b"/>
              <a:pathLst>
                <a:path w="2269" h="3403" extrusionOk="0">
                  <a:moveTo>
                    <a:pt x="2035" y="1"/>
                  </a:moveTo>
                  <a:lnTo>
                    <a:pt x="0" y="2469"/>
                  </a:lnTo>
                  <a:lnTo>
                    <a:pt x="1968" y="3403"/>
                  </a:lnTo>
                  <a:lnTo>
                    <a:pt x="2269" y="367"/>
                  </a:lnTo>
                  <a:cubicBezTo>
                    <a:pt x="2235" y="234"/>
                    <a:pt x="2135" y="101"/>
                    <a:pt x="2035"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5025675" y="851975"/>
              <a:ext cx="703025" cy="589650"/>
            </a:xfrm>
            <a:custGeom>
              <a:avLst/>
              <a:gdLst/>
              <a:ahLst/>
              <a:cxnLst/>
              <a:rect l="l" t="t" r="r" b="b"/>
              <a:pathLst>
                <a:path w="28121" h="23586" extrusionOk="0">
                  <a:moveTo>
                    <a:pt x="23417" y="1"/>
                  </a:moveTo>
                  <a:cubicBezTo>
                    <a:pt x="21249" y="1902"/>
                    <a:pt x="21148" y="7639"/>
                    <a:pt x="21148" y="7639"/>
                  </a:cubicBezTo>
                  <a:lnTo>
                    <a:pt x="19581" y="17346"/>
                  </a:lnTo>
                  <a:cubicBezTo>
                    <a:pt x="19581" y="17346"/>
                    <a:pt x="15953" y="17755"/>
                    <a:pt x="13398" y="17755"/>
                  </a:cubicBezTo>
                  <a:cubicBezTo>
                    <a:pt x="12453" y="17755"/>
                    <a:pt x="11655" y="17700"/>
                    <a:pt x="11241" y="17547"/>
                  </a:cubicBezTo>
                  <a:cubicBezTo>
                    <a:pt x="9807" y="17046"/>
                    <a:pt x="9207" y="16613"/>
                    <a:pt x="8506" y="15879"/>
                  </a:cubicBezTo>
                  <a:cubicBezTo>
                    <a:pt x="7806" y="15145"/>
                    <a:pt x="7038" y="14811"/>
                    <a:pt x="6138" y="13510"/>
                  </a:cubicBezTo>
                  <a:cubicBezTo>
                    <a:pt x="6012" y="13327"/>
                    <a:pt x="5881" y="13252"/>
                    <a:pt x="5759" y="13252"/>
                  </a:cubicBezTo>
                  <a:cubicBezTo>
                    <a:pt x="5462" y="13252"/>
                    <a:pt x="5223" y="13698"/>
                    <a:pt x="5270" y="14077"/>
                  </a:cubicBezTo>
                  <a:cubicBezTo>
                    <a:pt x="5371" y="15178"/>
                    <a:pt x="6772" y="16479"/>
                    <a:pt x="6405" y="16713"/>
                  </a:cubicBezTo>
                  <a:cubicBezTo>
                    <a:pt x="6314" y="16733"/>
                    <a:pt x="6235" y="16744"/>
                    <a:pt x="6148" y="16744"/>
                  </a:cubicBezTo>
                  <a:cubicBezTo>
                    <a:pt x="5948" y="16744"/>
                    <a:pt x="5705" y="16685"/>
                    <a:pt x="5170" y="16546"/>
                  </a:cubicBezTo>
                  <a:cubicBezTo>
                    <a:pt x="3736" y="16179"/>
                    <a:pt x="3002" y="15578"/>
                    <a:pt x="1668" y="15045"/>
                  </a:cubicBezTo>
                  <a:cubicBezTo>
                    <a:pt x="1381" y="14937"/>
                    <a:pt x="1074" y="14839"/>
                    <a:pt x="779" y="14839"/>
                  </a:cubicBezTo>
                  <a:cubicBezTo>
                    <a:pt x="527" y="14839"/>
                    <a:pt x="282" y="14911"/>
                    <a:pt x="67" y="15111"/>
                  </a:cubicBezTo>
                  <a:cubicBezTo>
                    <a:pt x="33" y="15145"/>
                    <a:pt x="0" y="15178"/>
                    <a:pt x="0" y="15212"/>
                  </a:cubicBezTo>
                  <a:cubicBezTo>
                    <a:pt x="0" y="15278"/>
                    <a:pt x="33" y="15345"/>
                    <a:pt x="67" y="15378"/>
                  </a:cubicBezTo>
                  <a:cubicBezTo>
                    <a:pt x="167" y="15512"/>
                    <a:pt x="267" y="15645"/>
                    <a:pt x="400" y="15779"/>
                  </a:cubicBezTo>
                  <a:cubicBezTo>
                    <a:pt x="500" y="15845"/>
                    <a:pt x="767" y="16079"/>
                    <a:pt x="767" y="16079"/>
                  </a:cubicBezTo>
                  <a:cubicBezTo>
                    <a:pt x="701" y="16179"/>
                    <a:pt x="667" y="16346"/>
                    <a:pt x="734" y="16479"/>
                  </a:cubicBezTo>
                  <a:cubicBezTo>
                    <a:pt x="867" y="16713"/>
                    <a:pt x="1034" y="16946"/>
                    <a:pt x="1234" y="17146"/>
                  </a:cubicBezTo>
                  <a:cubicBezTo>
                    <a:pt x="1334" y="17213"/>
                    <a:pt x="1401" y="17280"/>
                    <a:pt x="1434" y="17380"/>
                  </a:cubicBezTo>
                  <a:cubicBezTo>
                    <a:pt x="1501" y="17480"/>
                    <a:pt x="1534" y="17547"/>
                    <a:pt x="1568" y="17647"/>
                  </a:cubicBezTo>
                  <a:cubicBezTo>
                    <a:pt x="1635" y="17880"/>
                    <a:pt x="1735" y="18047"/>
                    <a:pt x="1868" y="18247"/>
                  </a:cubicBezTo>
                  <a:cubicBezTo>
                    <a:pt x="2001" y="18414"/>
                    <a:pt x="2168" y="18547"/>
                    <a:pt x="2335" y="18681"/>
                  </a:cubicBezTo>
                  <a:cubicBezTo>
                    <a:pt x="2435" y="18747"/>
                    <a:pt x="2502" y="18814"/>
                    <a:pt x="2602" y="18881"/>
                  </a:cubicBezTo>
                  <a:cubicBezTo>
                    <a:pt x="2669" y="18981"/>
                    <a:pt x="2702" y="19048"/>
                    <a:pt x="2769" y="19148"/>
                  </a:cubicBezTo>
                  <a:cubicBezTo>
                    <a:pt x="3069" y="19681"/>
                    <a:pt x="3503" y="20148"/>
                    <a:pt x="4003" y="20449"/>
                  </a:cubicBezTo>
                  <a:cubicBezTo>
                    <a:pt x="4570" y="20816"/>
                    <a:pt x="5170" y="21116"/>
                    <a:pt x="5804" y="21283"/>
                  </a:cubicBezTo>
                  <a:cubicBezTo>
                    <a:pt x="7505" y="21816"/>
                    <a:pt x="8539" y="22283"/>
                    <a:pt x="10574" y="22550"/>
                  </a:cubicBezTo>
                  <a:cubicBezTo>
                    <a:pt x="14777" y="23117"/>
                    <a:pt x="16679" y="23384"/>
                    <a:pt x="19714" y="23551"/>
                  </a:cubicBezTo>
                  <a:cubicBezTo>
                    <a:pt x="20197" y="23572"/>
                    <a:pt x="20647" y="23586"/>
                    <a:pt x="21067" y="23586"/>
                  </a:cubicBezTo>
                  <a:cubicBezTo>
                    <a:pt x="23287" y="23586"/>
                    <a:pt x="24640" y="23205"/>
                    <a:pt x="25285" y="21549"/>
                  </a:cubicBezTo>
                  <a:cubicBezTo>
                    <a:pt x="25919" y="19948"/>
                    <a:pt x="26719" y="17180"/>
                    <a:pt x="27320" y="12776"/>
                  </a:cubicBezTo>
                  <a:cubicBezTo>
                    <a:pt x="28053" y="7606"/>
                    <a:pt x="28120" y="5705"/>
                    <a:pt x="27286" y="3670"/>
                  </a:cubicBezTo>
                  <a:cubicBezTo>
                    <a:pt x="26652" y="2069"/>
                    <a:pt x="25919" y="701"/>
                    <a:pt x="23417"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5515175" y="1269425"/>
              <a:ext cx="84250" cy="16225"/>
            </a:xfrm>
            <a:custGeom>
              <a:avLst/>
              <a:gdLst/>
              <a:ahLst/>
              <a:cxnLst/>
              <a:rect l="l" t="t" r="r" b="b"/>
              <a:pathLst>
                <a:path w="3370" h="649" extrusionOk="0">
                  <a:moveTo>
                    <a:pt x="1492" y="0"/>
                  </a:moveTo>
                  <a:cubicBezTo>
                    <a:pt x="1093" y="0"/>
                    <a:pt x="622" y="32"/>
                    <a:pt x="67" y="115"/>
                  </a:cubicBezTo>
                  <a:lnTo>
                    <a:pt x="1" y="648"/>
                  </a:lnTo>
                  <a:cubicBezTo>
                    <a:pt x="962" y="474"/>
                    <a:pt x="1948" y="375"/>
                    <a:pt x="2938" y="375"/>
                  </a:cubicBezTo>
                  <a:cubicBezTo>
                    <a:pt x="3082" y="375"/>
                    <a:pt x="3226" y="377"/>
                    <a:pt x="3370" y="382"/>
                  </a:cubicBezTo>
                  <a:cubicBezTo>
                    <a:pt x="3370" y="382"/>
                    <a:pt x="2868" y="0"/>
                    <a:pt x="149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5045675" y="1256425"/>
              <a:ext cx="92600" cy="56750"/>
            </a:xfrm>
            <a:custGeom>
              <a:avLst/>
              <a:gdLst/>
              <a:ahLst/>
              <a:cxnLst/>
              <a:rect l="l" t="t" r="r" b="b"/>
              <a:pathLst>
                <a:path w="3704" h="2270" extrusionOk="0">
                  <a:moveTo>
                    <a:pt x="1" y="1"/>
                  </a:moveTo>
                  <a:lnTo>
                    <a:pt x="1" y="1"/>
                  </a:lnTo>
                  <a:cubicBezTo>
                    <a:pt x="301" y="234"/>
                    <a:pt x="568" y="468"/>
                    <a:pt x="901" y="668"/>
                  </a:cubicBezTo>
                  <a:cubicBezTo>
                    <a:pt x="1168" y="868"/>
                    <a:pt x="1468" y="1068"/>
                    <a:pt x="1769" y="1268"/>
                  </a:cubicBezTo>
                  <a:cubicBezTo>
                    <a:pt x="1935" y="1369"/>
                    <a:pt x="2069" y="1469"/>
                    <a:pt x="2236" y="1569"/>
                  </a:cubicBezTo>
                  <a:cubicBezTo>
                    <a:pt x="2402" y="1669"/>
                    <a:pt x="2536" y="1735"/>
                    <a:pt x="2703" y="1836"/>
                  </a:cubicBezTo>
                  <a:cubicBezTo>
                    <a:pt x="3036" y="2002"/>
                    <a:pt x="3370" y="2136"/>
                    <a:pt x="3703" y="2269"/>
                  </a:cubicBezTo>
                  <a:lnTo>
                    <a:pt x="3236" y="2002"/>
                  </a:lnTo>
                  <a:lnTo>
                    <a:pt x="2769" y="1735"/>
                  </a:lnTo>
                  <a:cubicBezTo>
                    <a:pt x="2602" y="1635"/>
                    <a:pt x="2436" y="1535"/>
                    <a:pt x="2302" y="1435"/>
                  </a:cubicBezTo>
                  <a:cubicBezTo>
                    <a:pt x="2135" y="1335"/>
                    <a:pt x="2002" y="1235"/>
                    <a:pt x="1869" y="1135"/>
                  </a:cubicBezTo>
                  <a:cubicBezTo>
                    <a:pt x="1535" y="935"/>
                    <a:pt x="1235" y="735"/>
                    <a:pt x="935" y="568"/>
                  </a:cubicBezTo>
                  <a:lnTo>
                    <a:pt x="1"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5060700" y="1287300"/>
              <a:ext cx="67550" cy="49225"/>
            </a:xfrm>
            <a:custGeom>
              <a:avLst/>
              <a:gdLst/>
              <a:ahLst/>
              <a:cxnLst/>
              <a:rect l="l" t="t" r="r" b="b"/>
              <a:pathLst>
                <a:path w="2702" h="1969" extrusionOk="0">
                  <a:moveTo>
                    <a:pt x="0" y="0"/>
                  </a:moveTo>
                  <a:cubicBezTo>
                    <a:pt x="200" y="200"/>
                    <a:pt x="400" y="400"/>
                    <a:pt x="600" y="601"/>
                  </a:cubicBezTo>
                  <a:cubicBezTo>
                    <a:pt x="801" y="767"/>
                    <a:pt x="1034" y="934"/>
                    <a:pt x="1268" y="1101"/>
                  </a:cubicBezTo>
                  <a:cubicBezTo>
                    <a:pt x="1501" y="1268"/>
                    <a:pt x="1735" y="1434"/>
                    <a:pt x="1968" y="1568"/>
                  </a:cubicBezTo>
                  <a:cubicBezTo>
                    <a:pt x="2202" y="1701"/>
                    <a:pt x="2435" y="1835"/>
                    <a:pt x="2702" y="1968"/>
                  </a:cubicBezTo>
                  <a:cubicBezTo>
                    <a:pt x="2468" y="1801"/>
                    <a:pt x="2235" y="1635"/>
                    <a:pt x="2001" y="1468"/>
                  </a:cubicBezTo>
                  <a:lnTo>
                    <a:pt x="1368" y="1001"/>
                  </a:lnTo>
                  <a:lnTo>
                    <a:pt x="667" y="500"/>
                  </a:lnTo>
                  <a:cubicBezTo>
                    <a:pt x="434" y="334"/>
                    <a:pt x="234" y="167"/>
                    <a:pt x="0"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5524350" y="850300"/>
              <a:ext cx="206000" cy="402825"/>
            </a:xfrm>
            <a:custGeom>
              <a:avLst/>
              <a:gdLst/>
              <a:ahLst/>
              <a:cxnLst/>
              <a:rect l="l" t="t" r="r" b="b"/>
              <a:pathLst>
                <a:path w="8240" h="16113" extrusionOk="0">
                  <a:moveTo>
                    <a:pt x="3436" y="1"/>
                  </a:moveTo>
                  <a:cubicBezTo>
                    <a:pt x="1602" y="1435"/>
                    <a:pt x="1268" y="4771"/>
                    <a:pt x="1068" y="7273"/>
                  </a:cubicBezTo>
                  <a:cubicBezTo>
                    <a:pt x="835" y="9775"/>
                    <a:pt x="1" y="15012"/>
                    <a:pt x="1" y="15012"/>
                  </a:cubicBezTo>
                  <a:cubicBezTo>
                    <a:pt x="4537" y="15045"/>
                    <a:pt x="6839" y="16112"/>
                    <a:pt x="6839" y="16112"/>
                  </a:cubicBezTo>
                  <a:cubicBezTo>
                    <a:pt x="7373" y="13677"/>
                    <a:pt x="7773" y="11242"/>
                    <a:pt x="7973" y="8807"/>
                  </a:cubicBezTo>
                  <a:cubicBezTo>
                    <a:pt x="8240" y="5371"/>
                    <a:pt x="8040" y="3970"/>
                    <a:pt x="7239" y="2469"/>
                  </a:cubicBezTo>
                  <a:cubicBezTo>
                    <a:pt x="6439" y="968"/>
                    <a:pt x="5204" y="5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4415225" y="158175"/>
              <a:ext cx="679675" cy="632125"/>
            </a:xfrm>
            <a:custGeom>
              <a:avLst/>
              <a:gdLst/>
              <a:ahLst/>
              <a:cxnLst/>
              <a:rect l="l" t="t" r="r" b="b"/>
              <a:pathLst>
                <a:path w="27187" h="25285" extrusionOk="0">
                  <a:moveTo>
                    <a:pt x="13724" y="440"/>
                  </a:moveTo>
                  <a:cubicBezTo>
                    <a:pt x="17281" y="440"/>
                    <a:pt x="20798" y="1990"/>
                    <a:pt x="23184" y="4936"/>
                  </a:cubicBezTo>
                  <a:cubicBezTo>
                    <a:pt x="27187" y="9840"/>
                    <a:pt x="26753" y="16978"/>
                    <a:pt x="22183" y="21381"/>
                  </a:cubicBezTo>
                  <a:cubicBezTo>
                    <a:pt x="22116" y="21448"/>
                    <a:pt x="22116" y="21582"/>
                    <a:pt x="22183" y="21682"/>
                  </a:cubicBezTo>
                  <a:cubicBezTo>
                    <a:pt x="23150" y="22983"/>
                    <a:pt x="24618" y="23850"/>
                    <a:pt x="26219" y="24083"/>
                  </a:cubicBezTo>
                  <a:cubicBezTo>
                    <a:pt x="25411" y="24547"/>
                    <a:pt x="24315" y="24776"/>
                    <a:pt x="23149" y="24776"/>
                  </a:cubicBezTo>
                  <a:cubicBezTo>
                    <a:pt x="21716" y="24776"/>
                    <a:pt x="20180" y="24430"/>
                    <a:pt x="18947" y="23750"/>
                  </a:cubicBezTo>
                  <a:cubicBezTo>
                    <a:pt x="18914" y="23716"/>
                    <a:pt x="18881" y="23716"/>
                    <a:pt x="18847" y="23716"/>
                  </a:cubicBezTo>
                  <a:lnTo>
                    <a:pt x="18747" y="23716"/>
                  </a:lnTo>
                  <a:cubicBezTo>
                    <a:pt x="17121" y="24450"/>
                    <a:pt x="15415" y="24799"/>
                    <a:pt x="13734" y="24799"/>
                  </a:cubicBezTo>
                  <a:cubicBezTo>
                    <a:pt x="9451" y="24799"/>
                    <a:pt x="5331" y="22532"/>
                    <a:pt x="3103" y="18579"/>
                  </a:cubicBezTo>
                  <a:cubicBezTo>
                    <a:pt x="1" y="13042"/>
                    <a:pt x="1668" y="6104"/>
                    <a:pt x="6906" y="2535"/>
                  </a:cubicBezTo>
                  <a:cubicBezTo>
                    <a:pt x="8982" y="1124"/>
                    <a:pt x="11362" y="440"/>
                    <a:pt x="13724" y="440"/>
                  </a:cubicBezTo>
                  <a:close/>
                  <a:moveTo>
                    <a:pt x="13709" y="1"/>
                  </a:moveTo>
                  <a:cubicBezTo>
                    <a:pt x="10414" y="1"/>
                    <a:pt x="7182" y="1291"/>
                    <a:pt x="4771" y="3702"/>
                  </a:cubicBezTo>
                  <a:cubicBezTo>
                    <a:pt x="1135" y="7338"/>
                    <a:pt x="67" y="12775"/>
                    <a:pt x="2035" y="17479"/>
                  </a:cubicBezTo>
                  <a:cubicBezTo>
                    <a:pt x="3970" y="22215"/>
                    <a:pt x="8573" y="25284"/>
                    <a:pt x="13710" y="25284"/>
                  </a:cubicBezTo>
                  <a:cubicBezTo>
                    <a:pt x="15478" y="25284"/>
                    <a:pt x="17213" y="24917"/>
                    <a:pt x="18847" y="24183"/>
                  </a:cubicBezTo>
                  <a:cubicBezTo>
                    <a:pt x="20142" y="24872"/>
                    <a:pt x="21695" y="25222"/>
                    <a:pt x="23157" y="25222"/>
                  </a:cubicBezTo>
                  <a:cubicBezTo>
                    <a:pt x="24670" y="25222"/>
                    <a:pt x="26087" y="24847"/>
                    <a:pt x="27020" y="24083"/>
                  </a:cubicBezTo>
                  <a:cubicBezTo>
                    <a:pt x="27087" y="24017"/>
                    <a:pt x="27120" y="23950"/>
                    <a:pt x="27087" y="23850"/>
                  </a:cubicBezTo>
                  <a:cubicBezTo>
                    <a:pt x="27053" y="23750"/>
                    <a:pt x="26953" y="23716"/>
                    <a:pt x="26886" y="23716"/>
                  </a:cubicBezTo>
                  <a:cubicBezTo>
                    <a:pt x="25219" y="23616"/>
                    <a:pt x="23684" y="22849"/>
                    <a:pt x="22617" y="21548"/>
                  </a:cubicBezTo>
                  <a:cubicBezTo>
                    <a:pt x="25018" y="19213"/>
                    <a:pt x="26353" y="15978"/>
                    <a:pt x="26353" y="12642"/>
                  </a:cubicBezTo>
                  <a:cubicBezTo>
                    <a:pt x="26353" y="7538"/>
                    <a:pt x="23251" y="2935"/>
                    <a:pt x="18547" y="967"/>
                  </a:cubicBezTo>
                  <a:cubicBezTo>
                    <a:pt x="16980" y="316"/>
                    <a:pt x="15337" y="1"/>
                    <a:pt x="137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4415225" y="169175"/>
              <a:ext cx="679675" cy="608975"/>
            </a:xfrm>
            <a:custGeom>
              <a:avLst/>
              <a:gdLst/>
              <a:ahLst/>
              <a:cxnLst/>
              <a:rect l="l" t="t" r="r" b="b"/>
              <a:pathLst>
                <a:path w="27187" h="24359" extrusionOk="0">
                  <a:moveTo>
                    <a:pt x="13724" y="0"/>
                  </a:moveTo>
                  <a:cubicBezTo>
                    <a:pt x="11362" y="0"/>
                    <a:pt x="8982" y="684"/>
                    <a:pt x="6906" y="2095"/>
                  </a:cubicBezTo>
                  <a:cubicBezTo>
                    <a:pt x="1668" y="5664"/>
                    <a:pt x="1" y="12602"/>
                    <a:pt x="3103" y="18139"/>
                  </a:cubicBezTo>
                  <a:cubicBezTo>
                    <a:pt x="5331" y="22092"/>
                    <a:pt x="9451" y="24359"/>
                    <a:pt x="13734" y="24359"/>
                  </a:cubicBezTo>
                  <a:cubicBezTo>
                    <a:pt x="15415" y="24359"/>
                    <a:pt x="17121" y="24010"/>
                    <a:pt x="18747" y="23276"/>
                  </a:cubicBezTo>
                  <a:lnTo>
                    <a:pt x="18847" y="23276"/>
                  </a:lnTo>
                  <a:cubicBezTo>
                    <a:pt x="18881" y="23276"/>
                    <a:pt x="18914" y="23276"/>
                    <a:pt x="18947" y="23310"/>
                  </a:cubicBezTo>
                  <a:cubicBezTo>
                    <a:pt x="20180" y="23990"/>
                    <a:pt x="21716" y="24336"/>
                    <a:pt x="23149" y="24336"/>
                  </a:cubicBezTo>
                  <a:cubicBezTo>
                    <a:pt x="24315" y="24336"/>
                    <a:pt x="25411" y="24107"/>
                    <a:pt x="26219" y="23643"/>
                  </a:cubicBezTo>
                  <a:cubicBezTo>
                    <a:pt x="24618" y="23410"/>
                    <a:pt x="23150" y="22543"/>
                    <a:pt x="22183" y="21242"/>
                  </a:cubicBezTo>
                  <a:cubicBezTo>
                    <a:pt x="22116" y="21142"/>
                    <a:pt x="22116" y="21008"/>
                    <a:pt x="22183" y="20941"/>
                  </a:cubicBezTo>
                  <a:cubicBezTo>
                    <a:pt x="26753" y="16538"/>
                    <a:pt x="27187" y="9400"/>
                    <a:pt x="23184" y="4496"/>
                  </a:cubicBezTo>
                  <a:cubicBezTo>
                    <a:pt x="20798" y="1550"/>
                    <a:pt x="17281" y="0"/>
                    <a:pt x="137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4663750" y="337225"/>
              <a:ext cx="181800" cy="280450"/>
            </a:xfrm>
            <a:custGeom>
              <a:avLst/>
              <a:gdLst/>
              <a:ahLst/>
              <a:cxnLst/>
              <a:rect l="l" t="t" r="r" b="b"/>
              <a:pathLst>
                <a:path w="7272" h="11218" extrusionOk="0">
                  <a:moveTo>
                    <a:pt x="3014" y="1"/>
                  </a:moveTo>
                  <a:cubicBezTo>
                    <a:pt x="2869" y="1"/>
                    <a:pt x="2712" y="65"/>
                    <a:pt x="2602" y="176"/>
                  </a:cubicBezTo>
                  <a:cubicBezTo>
                    <a:pt x="2468" y="309"/>
                    <a:pt x="2402" y="476"/>
                    <a:pt x="2435" y="676"/>
                  </a:cubicBezTo>
                  <a:lnTo>
                    <a:pt x="2435" y="1210"/>
                  </a:lnTo>
                  <a:cubicBezTo>
                    <a:pt x="1835" y="1310"/>
                    <a:pt x="1301" y="1610"/>
                    <a:pt x="901" y="2044"/>
                  </a:cubicBezTo>
                  <a:cubicBezTo>
                    <a:pt x="534" y="2478"/>
                    <a:pt x="334" y="3078"/>
                    <a:pt x="367" y="3645"/>
                  </a:cubicBezTo>
                  <a:cubicBezTo>
                    <a:pt x="334" y="4112"/>
                    <a:pt x="467" y="4546"/>
                    <a:pt x="734" y="4913"/>
                  </a:cubicBezTo>
                  <a:cubicBezTo>
                    <a:pt x="1001" y="5246"/>
                    <a:pt x="1301" y="5547"/>
                    <a:pt x="1701" y="5780"/>
                  </a:cubicBezTo>
                  <a:cubicBezTo>
                    <a:pt x="2168" y="6014"/>
                    <a:pt x="2635" y="6247"/>
                    <a:pt x="3136" y="6447"/>
                  </a:cubicBezTo>
                  <a:cubicBezTo>
                    <a:pt x="3603" y="6614"/>
                    <a:pt x="3903" y="6747"/>
                    <a:pt x="4103" y="6814"/>
                  </a:cubicBezTo>
                  <a:cubicBezTo>
                    <a:pt x="4236" y="6881"/>
                    <a:pt x="4403" y="6981"/>
                    <a:pt x="4503" y="7148"/>
                  </a:cubicBezTo>
                  <a:cubicBezTo>
                    <a:pt x="4603" y="7248"/>
                    <a:pt x="4637" y="7415"/>
                    <a:pt x="4637" y="7581"/>
                  </a:cubicBezTo>
                  <a:cubicBezTo>
                    <a:pt x="4670" y="7815"/>
                    <a:pt x="4570" y="8048"/>
                    <a:pt x="4370" y="8182"/>
                  </a:cubicBezTo>
                  <a:cubicBezTo>
                    <a:pt x="4149" y="8292"/>
                    <a:pt x="3882" y="8357"/>
                    <a:pt x="3626" y="8357"/>
                  </a:cubicBezTo>
                  <a:cubicBezTo>
                    <a:pt x="3573" y="8357"/>
                    <a:pt x="3521" y="8354"/>
                    <a:pt x="3469" y="8349"/>
                  </a:cubicBezTo>
                  <a:cubicBezTo>
                    <a:pt x="3036" y="8349"/>
                    <a:pt x="2635" y="8315"/>
                    <a:pt x="2235" y="8182"/>
                  </a:cubicBezTo>
                  <a:cubicBezTo>
                    <a:pt x="1868" y="8115"/>
                    <a:pt x="1501" y="7948"/>
                    <a:pt x="1168" y="7748"/>
                  </a:cubicBezTo>
                  <a:cubicBezTo>
                    <a:pt x="1101" y="7715"/>
                    <a:pt x="1001" y="7681"/>
                    <a:pt x="934" y="7648"/>
                  </a:cubicBezTo>
                  <a:cubicBezTo>
                    <a:pt x="867" y="7648"/>
                    <a:pt x="801" y="7715"/>
                    <a:pt x="734" y="7815"/>
                  </a:cubicBezTo>
                  <a:lnTo>
                    <a:pt x="100" y="8816"/>
                  </a:lnTo>
                  <a:cubicBezTo>
                    <a:pt x="33" y="8882"/>
                    <a:pt x="0" y="8982"/>
                    <a:pt x="0" y="9049"/>
                  </a:cubicBezTo>
                  <a:cubicBezTo>
                    <a:pt x="0" y="9149"/>
                    <a:pt x="67" y="9249"/>
                    <a:pt x="234" y="9349"/>
                  </a:cubicBezTo>
                  <a:cubicBezTo>
                    <a:pt x="534" y="9549"/>
                    <a:pt x="867" y="9716"/>
                    <a:pt x="1201" y="9816"/>
                  </a:cubicBezTo>
                  <a:cubicBezTo>
                    <a:pt x="1601" y="9950"/>
                    <a:pt x="2001" y="10050"/>
                    <a:pt x="2435" y="10083"/>
                  </a:cubicBezTo>
                  <a:lnTo>
                    <a:pt x="2435" y="10583"/>
                  </a:lnTo>
                  <a:cubicBezTo>
                    <a:pt x="2435" y="10750"/>
                    <a:pt x="2468" y="10917"/>
                    <a:pt x="2602" y="11050"/>
                  </a:cubicBezTo>
                  <a:cubicBezTo>
                    <a:pt x="2735" y="11184"/>
                    <a:pt x="2935" y="11217"/>
                    <a:pt x="3102" y="11217"/>
                  </a:cubicBezTo>
                  <a:lnTo>
                    <a:pt x="4136" y="11217"/>
                  </a:lnTo>
                  <a:cubicBezTo>
                    <a:pt x="4336" y="11217"/>
                    <a:pt x="4537" y="11184"/>
                    <a:pt x="4703" y="11050"/>
                  </a:cubicBezTo>
                  <a:cubicBezTo>
                    <a:pt x="4803" y="10917"/>
                    <a:pt x="4870" y="10750"/>
                    <a:pt x="4837" y="10550"/>
                  </a:cubicBezTo>
                  <a:lnTo>
                    <a:pt x="4837" y="10150"/>
                  </a:lnTo>
                  <a:cubicBezTo>
                    <a:pt x="5537" y="10083"/>
                    <a:pt x="6138" y="9783"/>
                    <a:pt x="6638" y="9316"/>
                  </a:cubicBezTo>
                  <a:cubicBezTo>
                    <a:pt x="7038" y="8882"/>
                    <a:pt x="7272" y="8315"/>
                    <a:pt x="7239" y="7715"/>
                  </a:cubicBezTo>
                  <a:cubicBezTo>
                    <a:pt x="7272" y="7281"/>
                    <a:pt x="7172" y="6847"/>
                    <a:pt x="6972" y="6447"/>
                  </a:cubicBezTo>
                  <a:cubicBezTo>
                    <a:pt x="6772" y="6114"/>
                    <a:pt x="6505" y="5847"/>
                    <a:pt x="6171" y="5647"/>
                  </a:cubicBezTo>
                  <a:cubicBezTo>
                    <a:pt x="5671" y="5346"/>
                    <a:pt x="5137" y="5113"/>
                    <a:pt x="4603" y="4879"/>
                  </a:cubicBezTo>
                  <a:lnTo>
                    <a:pt x="4437" y="4813"/>
                  </a:lnTo>
                  <a:lnTo>
                    <a:pt x="4203" y="4746"/>
                  </a:lnTo>
                  <a:cubicBezTo>
                    <a:pt x="3869" y="4613"/>
                    <a:pt x="3536" y="4446"/>
                    <a:pt x="3236" y="4246"/>
                  </a:cubicBezTo>
                  <a:cubicBezTo>
                    <a:pt x="3036" y="4112"/>
                    <a:pt x="2935" y="3912"/>
                    <a:pt x="2969" y="3679"/>
                  </a:cubicBezTo>
                  <a:cubicBezTo>
                    <a:pt x="2935" y="3445"/>
                    <a:pt x="3069" y="3212"/>
                    <a:pt x="3269" y="3078"/>
                  </a:cubicBezTo>
                  <a:cubicBezTo>
                    <a:pt x="3490" y="2968"/>
                    <a:pt x="3734" y="2903"/>
                    <a:pt x="3982" y="2903"/>
                  </a:cubicBezTo>
                  <a:cubicBezTo>
                    <a:pt x="4033" y="2903"/>
                    <a:pt x="4085" y="2906"/>
                    <a:pt x="4136" y="2911"/>
                  </a:cubicBezTo>
                  <a:cubicBezTo>
                    <a:pt x="4190" y="2909"/>
                    <a:pt x="4243" y="2907"/>
                    <a:pt x="4296" y="2907"/>
                  </a:cubicBezTo>
                  <a:cubicBezTo>
                    <a:pt x="4876" y="2907"/>
                    <a:pt x="5449" y="3073"/>
                    <a:pt x="5938" y="3378"/>
                  </a:cubicBezTo>
                  <a:cubicBezTo>
                    <a:pt x="5971" y="3445"/>
                    <a:pt x="6071" y="3478"/>
                    <a:pt x="6138" y="3478"/>
                  </a:cubicBezTo>
                  <a:cubicBezTo>
                    <a:pt x="6204" y="3478"/>
                    <a:pt x="6271" y="3445"/>
                    <a:pt x="6338" y="3312"/>
                  </a:cubicBezTo>
                  <a:lnTo>
                    <a:pt x="6972" y="2311"/>
                  </a:lnTo>
                  <a:cubicBezTo>
                    <a:pt x="7005" y="2244"/>
                    <a:pt x="7038" y="2177"/>
                    <a:pt x="7038" y="2111"/>
                  </a:cubicBezTo>
                  <a:cubicBezTo>
                    <a:pt x="7038" y="2011"/>
                    <a:pt x="6972" y="1911"/>
                    <a:pt x="6838" y="1811"/>
                  </a:cubicBezTo>
                  <a:cubicBezTo>
                    <a:pt x="6238" y="1410"/>
                    <a:pt x="5571" y="1177"/>
                    <a:pt x="4837" y="1110"/>
                  </a:cubicBezTo>
                  <a:lnTo>
                    <a:pt x="4837" y="676"/>
                  </a:lnTo>
                  <a:cubicBezTo>
                    <a:pt x="4870" y="476"/>
                    <a:pt x="4803" y="309"/>
                    <a:pt x="4703" y="176"/>
                  </a:cubicBezTo>
                  <a:cubicBezTo>
                    <a:pt x="4565" y="65"/>
                    <a:pt x="4404" y="1"/>
                    <a:pt x="4239" y="1"/>
                  </a:cubicBezTo>
                  <a:cubicBezTo>
                    <a:pt x="4205" y="1"/>
                    <a:pt x="4171" y="4"/>
                    <a:pt x="4136" y="9"/>
                  </a:cubicBezTo>
                  <a:lnTo>
                    <a:pt x="3102" y="9"/>
                  </a:lnTo>
                  <a:cubicBezTo>
                    <a:pt x="3074" y="4"/>
                    <a:pt x="3044" y="1"/>
                    <a:pt x="30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4497775" y="249050"/>
              <a:ext cx="537075" cy="456375"/>
            </a:xfrm>
            <a:custGeom>
              <a:avLst/>
              <a:gdLst/>
              <a:ahLst/>
              <a:cxnLst/>
              <a:rect l="l" t="t" r="r" b="b"/>
              <a:pathLst>
                <a:path w="21483" h="18255" extrusionOk="0">
                  <a:moveTo>
                    <a:pt x="10442" y="0"/>
                  </a:moveTo>
                  <a:cubicBezTo>
                    <a:pt x="5572" y="34"/>
                    <a:pt x="1535" y="3903"/>
                    <a:pt x="1369" y="8807"/>
                  </a:cubicBezTo>
                  <a:lnTo>
                    <a:pt x="268" y="8807"/>
                  </a:lnTo>
                  <a:cubicBezTo>
                    <a:pt x="101" y="8807"/>
                    <a:pt x="1" y="9007"/>
                    <a:pt x="101" y="9140"/>
                  </a:cubicBezTo>
                  <a:lnTo>
                    <a:pt x="1702" y="11609"/>
                  </a:lnTo>
                  <a:cubicBezTo>
                    <a:pt x="1752" y="11675"/>
                    <a:pt x="1827" y="11709"/>
                    <a:pt x="1902" y="11709"/>
                  </a:cubicBezTo>
                  <a:cubicBezTo>
                    <a:pt x="1977" y="11709"/>
                    <a:pt x="2052" y="11675"/>
                    <a:pt x="2102" y="11609"/>
                  </a:cubicBezTo>
                  <a:lnTo>
                    <a:pt x="3737" y="9140"/>
                  </a:lnTo>
                  <a:cubicBezTo>
                    <a:pt x="3837" y="9007"/>
                    <a:pt x="3704" y="8807"/>
                    <a:pt x="3537" y="8807"/>
                  </a:cubicBezTo>
                  <a:lnTo>
                    <a:pt x="2469" y="8807"/>
                  </a:lnTo>
                  <a:cubicBezTo>
                    <a:pt x="2636" y="4971"/>
                    <a:pt x="5505" y="1835"/>
                    <a:pt x="9274" y="1268"/>
                  </a:cubicBezTo>
                  <a:cubicBezTo>
                    <a:pt x="9675" y="1208"/>
                    <a:pt x="10074" y="1178"/>
                    <a:pt x="10470" y="1178"/>
                  </a:cubicBezTo>
                  <a:cubicBezTo>
                    <a:pt x="13790" y="1178"/>
                    <a:pt x="16814" y="3252"/>
                    <a:pt x="17947" y="6472"/>
                  </a:cubicBezTo>
                  <a:cubicBezTo>
                    <a:pt x="19248" y="10074"/>
                    <a:pt x="17780" y="14077"/>
                    <a:pt x="14511" y="16012"/>
                  </a:cubicBezTo>
                  <a:cubicBezTo>
                    <a:pt x="13245" y="16761"/>
                    <a:pt x="11839" y="17125"/>
                    <a:pt x="10444" y="17125"/>
                  </a:cubicBezTo>
                  <a:cubicBezTo>
                    <a:pt x="8237" y="17125"/>
                    <a:pt x="6057" y="16215"/>
                    <a:pt x="4504" y="14477"/>
                  </a:cubicBezTo>
                  <a:cubicBezTo>
                    <a:pt x="4371" y="14292"/>
                    <a:pt x="4206" y="14216"/>
                    <a:pt x="4046" y="14216"/>
                  </a:cubicBezTo>
                  <a:cubicBezTo>
                    <a:pt x="3603" y="14216"/>
                    <a:pt x="3205" y="14795"/>
                    <a:pt x="3670" y="15211"/>
                  </a:cubicBezTo>
                  <a:cubicBezTo>
                    <a:pt x="5511" y="17275"/>
                    <a:pt x="7981" y="18255"/>
                    <a:pt x="10431" y="18255"/>
                  </a:cubicBezTo>
                  <a:cubicBezTo>
                    <a:pt x="13840" y="18255"/>
                    <a:pt x="17209" y="16357"/>
                    <a:pt x="18781" y="12843"/>
                  </a:cubicBezTo>
                  <a:cubicBezTo>
                    <a:pt x="21483" y="6805"/>
                    <a:pt x="17080" y="0"/>
                    <a:pt x="10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2241175" y="2450200"/>
              <a:ext cx="3632625" cy="2141775"/>
            </a:xfrm>
            <a:custGeom>
              <a:avLst/>
              <a:gdLst/>
              <a:ahLst/>
              <a:cxnLst/>
              <a:rect l="l" t="t" r="r" b="b"/>
              <a:pathLst>
                <a:path w="145305" h="85671" extrusionOk="0">
                  <a:moveTo>
                    <a:pt x="88614" y="1"/>
                  </a:moveTo>
                  <a:cubicBezTo>
                    <a:pt x="87830" y="1"/>
                    <a:pt x="87046" y="184"/>
                    <a:pt x="86329" y="551"/>
                  </a:cubicBezTo>
                  <a:lnTo>
                    <a:pt x="2302" y="49053"/>
                  </a:lnTo>
                  <a:cubicBezTo>
                    <a:pt x="1001" y="49786"/>
                    <a:pt x="1" y="50687"/>
                    <a:pt x="1" y="52088"/>
                  </a:cubicBezTo>
                  <a:cubicBezTo>
                    <a:pt x="1" y="53456"/>
                    <a:pt x="1001" y="54323"/>
                    <a:pt x="2302" y="55057"/>
                  </a:cubicBezTo>
                  <a:lnTo>
                    <a:pt x="54373" y="85145"/>
                  </a:lnTo>
                  <a:cubicBezTo>
                    <a:pt x="55090" y="85495"/>
                    <a:pt x="55874" y="85670"/>
                    <a:pt x="56658" y="85670"/>
                  </a:cubicBezTo>
                  <a:cubicBezTo>
                    <a:pt x="57442" y="85670"/>
                    <a:pt x="58225" y="85495"/>
                    <a:pt x="58943" y="85145"/>
                  </a:cubicBezTo>
                  <a:lnTo>
                    <a:pt x="143003" y="36610"/>
                  </a:lnTo>
                  <a:cubicBezTo>
                    <a:pt x="144270" y="35876"/>
                    <a:pt x="145304" y="34942"/>
                    <a:pt x="145304" y="33575"/>
                  </a:cubicBezTo>
                  <a:cubicBezTo>
                    <a:pt x="145304" y="32174"/>
                    <a:pt x="144270" y="31340"/>
                    <a:pt x="143003" y="30606"/>
                  </a:cubicBezTo>
                  <a:lnTo>
                    <a:pt x="90899" y="551"/>
                  </a:lnTo>
                  <a:cubicBezTo>
                    <a:pt x="90182" y="184"/>
                    <a:pt x="89398" y="1"/>
                    <a:pt x="88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2266200" y="2450200"/>
              <a:ext cx="3581750" cy="2058175"/>
            </a:xfrm>
            <a:custGeom>
              <a:avLst/>
              <a:gdLst/>
              <a:ahLst/>
              <a:cxnLst/>
              <a:rect l="l" t="t" r="r" b="b"/>
              <a:pathLst>
                <a:path w="143270" h="82327" extrusionOk="0">
                  <a:moveTo>
                    <a:pt x="87613" y="1"/>
                  </a:moveTo>
                  <a:cubicBezTo>
                    <a:pt x="86829" y="1"/>
                    <a:pt x="86045" y="184"/>
                    <a:pt x="85328" y="551"/>
                  </a:cubicBezTo>
                  <a:lnTo>
                    <a:pt x="1301" y="49053"/>
                  </a:lnTo>
                  <a:cubicBezTo>
                    <a:pt x="0" y="49786"/>
                    <a:pt x="0" y="50987"/>
                    <a:pt x="1301" y="51721"/>
                  </a:cubicBezTo>
                  <a:lnTo>
                    <a:pt x="53372" y="81776"/>
                  </a:lnTo>
                  <a:cubicBezTo>
                    <a:pt x="54089" y="82143"/>
                    <a:pt x="54873" y="82326"/>
                    <a:pt x="55657" y="82326"/>
                  </a:cubicBezTo>
                  <a:cubicBezTo>
                    <a:pt x="56441" y="82326"/>
                    <a:pt x="57224" y="82143"/>
                    <a:pt x="57942" y="81776"/>
                  </a:cubicBezTo>
                  <a:lnTo>
                    <a:pt x="142002" y="33275"/>
                  </a:lnTo>
                  <a:cubicBezTo>
                    <a:pt x="143269" y="32541"/>
                    <a:pt x="143269" y="31340"/>
                    <a:pt x="142002" y="30606"/>
                  </a:cubicBezTo>
                  <a:lnTo>
                    <a:pt x="89898" y="551"/>
                  </a:lnTo>
                  <a:cubicBezTo>
                    <a:pt x="89181" y="184"/>
                    <a:pt x="88397" y="1"/>
                    <a:pt x="87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2241175" y="3679000"/>
              <a:ext cx="1416875" cy="912425"/>
            </a:xfrm>
            <a:custGeom>
              <a:avLst/>
              <a:gdLst/>
              <a:ahLst/>
              <a:cxnLst/>
              <a:rect l="l" t="t" r="r" b="b"/>
              <a:pathLst>
                <a:path w="56675" h="36497" extrusionOk="0">
                  <a:moveTo>
                    <a:pt x="2102" y="1"/>
                  </a:moveTo>
                  <a:lnTo>
                    <a:pt x="2102" y="1"/>
                  </a:lnTo>
                  <a:cubicBezTo>
                    <a:pt x="901" y="734"/>
                    <a:pt x="1" y="1635"/>
                    <a:pt x="1" y="2903"/>
                  </a:cubicBezTo>
                  <a:cubicBezTo>
                    <a:pt x="1" y="4304"/>
                    <a:pt x="1001" y="5171"/>
                    <a:pt x="2302" y="5905"/>
                  </a:cubicBezTo>
                  <a:lnTo>
                    <a:pt x="54373" y="35960"/>
                  </a:lnTo>
                  <a:cubicBezTo>
                    <a:pt x="55023" y="36300"/>
                    <a:pt x="55759" y="36497"/>
                    <a:pt x="56501" y="36497"/>
                  </a:cubicBezTo>
                  <a:cubicBezTo>
                    <a:pt x="56559" y="36497"/>
                    <a:pt x="56617" y="36496"/>
                    <a:pt x="56674" y="36493"/>
                  </a:cubicBezTo>
                  <a:lnTo>
                    <a:pt x="56674" y="33158"/>
                  </a:lnTo>
                  <a:cubicBezTo>
                    <a:pt x="56617" y="33160"/>
                    <a:pt x="56559" y="33161"/>
                    <a:pt x="56501" y="33161"/>
                  </a:cubicBezTo>
                  <a:cubicBezTo>
                    <a:pt x="55759" y="33161"/>
                    <a:pt x="55023" y="32964"/>
                    <a:pt x="54373" y="32624"/>
                  </a:cubicBezTo>
                  <a:lnTo>
                    <a:pt x="2302" y="2569"/>
                  </a:lnTo>
                  <a:cubicBezTo>
                    <a:pt x="1101" y="1869"/>
                    <a:pt x="1135" y="701"/>
                    <a:pt x="2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2461325" y="2565300"/>
              <a:ext cx="2084850" cy="1198175"/>
            </a:xfrm>
            <a:custGeom>
              <a:avLst/>
              <a:gdLst/>
              <a:ahLst/>
              <a:cxnLst/>
              <a:rect l="l" t="t" r="r" b="b"/>
              <a:pathLst>
                <a:path w="83394" h="47927" extrusionOk="0">
                  <a:moveTo>
                    <a:pt x="78895" y="0"/>
                  </a:moveTo>
                  <a:cubicBezTo>
                    <a:pt x="78524" y="0"/>
                    <a:pt x="78157" y="83"/>
                    <a:pt x="77823" y="250"/>
                  </a:cubicBezTo>
                  <a:lnTo>
                    <a:pt x="601" y="44849"/>
                  </a:lnTo>
                  <a:cubicBezTo>
                    <a:pt x="1" y="45182"/>
                    <a:pt x="1" y="45749"/>
                    <a:pt x="601" y="46083"/>
                  </a:cubicBezTo>
                  <a:lnTo>
                    <a:pt x="3403" y="47651"/>
                  </a:lnTo>
                  <a:cubicBezTo>
                    <a:pt x="3737" y="47834"/>
                    <a:pt x="4104" y="47926"/>
                    <a:pt x="4475" y="47926"/>
                  </a:cubicBezTo>
                  <a:cubicBezTo>
                    <a:pt x="4846" y="47926"/>
                    <a:pt x="5221" y="47834"/>
                    <a:pt x="5571" y="47651"/>
                  </a:cubicBezTo>
                  <a:lnTo>
                    <a:pt x="82793" y="3086"/>
                  </a:lnTo>
                  <a:cubicBezTo>
                    <a:pt x="83394" y="2752"/>
                    <a:pt x="83394" y="2185"/>
                    <a:pt x="82793" y="1851"/>
                  </a:cubicBezTo>
                  <a:lnTo>
                    <a:pt x="79991" y="250"/>
                  </a:lnTo>
                  <a:cubicBezTo>
                    <a:pt x="79641" y="83"/>
                    <a:pt x="79266" y="0"/>
                    <a:pt x="78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2648125" y="2676400"/>
              <a:ext cx="2511825" cy="1443575"/>
            </a:xfrm>
            <a:custGeom>
              <a:avLst/>
              <a:gdLst/>
              <a:ahLst/>
              <a:cxnLst/>
              <a:rect l="l" t="t" r="r" b="b"/>
              <a:pathLst>
                <a:path w="100473" h="57743" extrusionOk="0">
                  <a:moveTo>
                    <a:pt x="79026" y="1"/>
                  </a:moveTo>
                  <a:cubicBezTo>
                    <a:pt x="78639" y="1"/>
                    <a:pt x="78248" y="102"/>
                    <a:pt x="77890" y="309"/>
                  </a:cubicBezTo>
                  <a:lnTo>
                    <a:pt x="701" y="44875"/>
                  </a:lnTo>
                  <a:cubicBezTo>
                    <a:pt x="101" y="45208"/>
                    <a:pt x="1" y="45709"/>
                    <a:pt x="501" y="46009"/>
                  </a:cubicBezTo>
                  <a:lnTo>
                    <a:pt x="20682" y="57550"/>
                  </a:lnTo>
                  <a:cubicBezTo>
                    <a:pt x="20958" y="57681"/>
                    <a:pt x="21252" y="57742"/>
                    <a:pt x="21547" y="57742"/>
                  </a:cubicBezTo>
                  <a:cubicBezTo>
                    <a:pt x="21929" y="57742"/>
                    <a:pt x="22311" y="57639"/>
                    <a:pt x="22650" y="57450"/>
                  </a:cubicBezTo>
                  <a:lnTo>
                    <a:pt x="99805" y="12918"/>
                  </a:lnTo>
                  <a:cubicBezTo>
                    <a:pt x="100406" y="12585"/>
                    <a:pt x="100473" y="12085"/>
                    <a:pt x="99972" y="11784"/>
                  </a:cubicBezTo>
                  <a:lnTo>
                    <a:pt x="79891" y="176"/>
                  </a:lnTo>
                  <a:cubicBezTo>
                    <a:pt x="79616" y="60"/>
                    <a:pt x="79322" y="1"/>
                    <a:pt x="79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p:nvPr/>
          </p:nvSpPr>
          <p:spPr>
            <a:xfrm>
              <a:off x="2700675" y="2718525"/>
              <a:ext cx="2408400" cy="1377250"/>
            </a:xfrm>
            <a:custGeom>
              <a:avLst/>
              <a:gdLst/>
              <a:ahLst/>
              <a:cxnLst/>
              <a:rect l="l" t="t" r="r" b="b"/>
              <a:pathLst>
                <a:path w="96336" h="55090" extrusionOk="0">
                  <a:moveTo>
                    <a:pt x="77389" y="0"/>
                  </a:moveTo>
                  <a:cubicBezTo>
                    <a:pt x="77331" y="0"/>
                    <a:pt x="77272" y="9"/>
                    <a:pt x="77222" y="25"/>
                  </a:cubicBezTo>
                  <a:lnTo>
                    <a:pt x="74787" y="1426"/>
                  </a:lnTo>
                  <a:cubicBezTo>
                    <a:pt x="74687" y="1493"/>
                    <a:pt x="74687" y="1593"/>
                    <a:pt x="74787" y="1627"/>
                  </a:cubicBezTo>
                  <a:lnTo>
                    <a:pt x="75387" y="1994"/>
                  </a:lnTo>
                  <a:cubicBezTo>
                    <a:pt x="75454" y="2010"/>
                    <a:pt x="75513" y="2019"/>
                    <a:pt x="75571" y="2019"/>
                  </a:cubicBezTo>
                  <a:cubicBezTo>
                    <a:pt x="75629" y="2019"/>
                    <a:pt x="75688" y="2010"/>
                    <a:pt x="75754" y="1994"/>
                  </a:cubicBezTo>
                  <a:lnTo>
                    <a:pt x="78156" y="593"/>
                  </a:lnTo>
                  <a:cubicBezTo>
                    <a:pt x="78256" y="526"/>
                    <a:pt x="78290" y="426"/>
                    <a:pt x="78189" y="392"/>
                  </a:cubicBezTo>
                  <a:lnTo>
                    <a:pt x="77556" y="25"/>
                  </a:lnTo>
                  <a:cubicBezTo>
                    <a:pt x="77506" y="9"/>
                    <a:pt x="77447" y="0"/>
                    <a:pt x="77389" y="0"/>
                  </a:cubicBezTo>
                  <a:close/>
                  <a:moveTo>
                    <a:pt x="73853" y="2035"/>
                  </a:moveTo>
                  <a:cubicBezTo>
                    <a:pt x="73795" y="2035"/>
                    <a:pt x="73736" y="2044"/>
                    <a:pt x="73686" y="2060"/>
                  </a:cubicBezTo>
                  <a:lnTo>
                    <a:pt x="71251" y="3461"/>
                  </a:lnTo>
                  <a:cubicBezTo>
                    <a:pt x="71151" y="3528"/>
                    <a:pt x="71151" y="3628"/>
                    <a:pt x="71251" y="3661"/>
                  </a:cubicBezTo>
                  <a:lnTo>
                    <a:pt x="71852" y="4028"/>
                  </a:lnTo>
                  <a:cubicBezTo>
                    <a:pt x="71918" y="4062"/>
                    <a:pt x="71977" y="4078"/>
                    <a:pt x="72035" y="4078"/>
                  </a:cubicBezTo>
                  <a:cubicBezTo>
                    <a:pt x="72093" y="4078"/>
                    <a:pt x="72152" y="4062"/>
                    <a:pt x="72219" y="4028"/>
                  </a:cubicBezTo>
                  <a:lnTo>
                    <a:pt x="74620" y="2627"/>
                  </a:lnTo>
                  <a:cubicBezTo>
                    <a:pt x="74720" y="2561"/>
                    <a:pt x="74754" y="2494"/>
                    <a:pt x="74654" y="2427"/>
                  </a:cubicBezTo>
                  <a:lnTo>
                    <a:pt x="74020" y="2060"/>
                  </a:lnTo>
                  <a:cubicBezTo>
                    <a:pt x="73970" y="2044"/>
                    <a:pt x="73911" y="2035"/>
                    <a:pt x="73853" y="2035"/>
                  </a:cubicBezTo>
                  <a:close/>
                  <a:moveTo>
                    <a:pt x="80558" y="1810"/>
                  </a:moveTo>
                  <a:cubicBezTo>
                    <a:pt x="80499" y="1810"/>
                    <a:pt x="80441" y="1827"/>
                    <a:pt x="80391" y="1860"/>
                  </a:cubicBezTo>
                  <a:lnTo>
                    <a:pt x="77956" y="3261"/>
                  </a:lnTo>
                  <a:cubicBezTo>
                    <a:pt x="77856" y="3328"/>
                    <a:pt x="77856" y="3395"/>
                    <a:pt x="77956" y="3461"/>
                  </a:cubicBezTo>
                  <a:lnTo>
                    <a:pt x="80258" y="4796"/>
                  </a:lnTo>
                  <a:cubicBezTo>
                    <a:pt x="80308" y="4829"/>
                    <a:pt x="80366" y="4846"/>
                    <a:pt x="80424" y="4846"/>
                  </a:cubicBezTo>
                  <a:cubicBezTo>
                    <a:pt x="80483" y="4846"/>
                    <a:pt x="80541" y="4829"/>
                    <a:pt x="80591" y="4796"/>
                  </a:cubicBezTo>
                  <a:lnTo>
                    <a:pt x="83026" y="3395"/>
                  </a:lnTo>
                  <a:cubicBezTo>
                    <a:pt x="83126" y="3328"/>
                    <a:pt x="83126" y="3261"/>
                    <a:pt x="83060" y="3194"/>
                  </a:cubicBezTo>
                  <a:lnTo>
                    <a:pt x="80725" y="1860"/>
                  </a:lnTo>
                  <a:cubicBezTo>
                    <a:pt x="80675" y="1827"/>
                    <a:pt x="80616" y="1810"/>
                    <a:pt x="80558" y="1810"/>
                  </a:cubicBezTo>
                  <a:close/>
                  <a:moveTo>
                    <a:pt x="70321" y="4078"/>
                  </a:moveTo>
                  <a:cubicBezTo>
                    <a:pt x="70259" y="4078"/>
                    <a:pt x="70200" y="4095"/>
                    <a:pt x="70150" y="4128"/>
                  </a:cubicBezTo>
                  <a:lnTo>
                    <a:pt x="67749" y="5496"/>
                  </a:lnTo>
                  <a:cubicBezTo>
                    <a:pt x="67615" y="5563"/>
                    <a:pt x="67615" y="5663"/>
                    <a:pt x="67715" y="5730"/>
                  </a:cubicBezTo>
                  <a:lnTo>
                    <a:pt x="68316" y="6063"/>
                  </a:lnTo>
                  <a:cubicBezTo>
                    <a:pt x="68382" y="6096"/>
                    <a:pt x="68449" y="6113"/>
                    <a:pt x="68512" y="6113"/>
                  </a:cubicBezTo>
                  <a:cubicBezTo>
                    <a:pt x="68574" y="6113"/>
                    <a:pt x="68633" y="6096"/>
                    <a:pt x="68683" y="6063"/>
                  </a:cubicBezTo>
                  <a:lnTo>
                    <a:pt x="71084" y="4695"/>
                  </a:lnTo>
                  <a:cubicBezTo>
                    <a:pt x="71184" y="4629"/>
                    <a:pt x="71218" y="4529"/>
                    <a:pt x="71118" y="4462"/>
                  </a:cubicBezTo>
                  <a:lnTo>
                    <a:pt x="70517" y="4128"/>
                  </a:lnTo>
                  <a:cubicBezTo>
                    <a:pt x="70451" y="4095"/>
                    <a:pt x="70384" y="4078"/>
                    <a:pt x="70321" y="4078"/>
                  </a:cubicBezTo>
                  <a:close/>
                  <a:moveTo>
                    <a:pt x="77022" y="3845"/>
                  </a:moveTo>
                  <a:cubicBezTo>
                    <a:pt x="76964" y="3845"/>
                    <a:pt x="76905" y="3862"/>
                    <a:pt x="76855" y="3895"/>
                  </a:cubicBezTo>
                  <a:lnTo>
                    <a:pt x="74420" y="5296"/>
                  </a:lnTo>
                  <a:cubicBezTo>
                    <a:pt x="74320" y="5363"/>
                    <a:pt x="74320" y="5429"/>
                    <a:pt x="74420" y="5496"/>
                  </a:cubicBezTo>
                  <a:lnTo>
                    <a:pt x="76722" y="6830"/>
                  </a:lnTo>
                  <a:cubicBezTo>
                    <a:pt x="76772" y="6847"/>
                    <a:pt x="76830" y="6855"/>
                    <a:pt x="76889" y="6855"/>
                  </a:cubicBezTo>
                  <a:cubicBezTo>
                    <a:pt x="76947" y="6855"/>
                    <a:pt x="77005" y="6847"/>
                    <a:pt x="77055" y="6830"/>
                  </a:cubicBezTo>
                  <a:lnTo>
                    <a:pt x="79490" y="5429"/>
                  </a:lnTo>
                  <a:cubicBezTo>
                    <a:pt x="79590" y="5363"/>
                    <a:pt x="79590" y="5296"/>
                    <a:pt x="79524" y="5229"/>
                  </a:cubicBezTo>
                  <a:lnTo>
                    <a:pt x="77189" y="3895"/>
                  </a:lnTo>
                  <a:cubicBezTo>
                    <a:pt x="77139" y="3862"/>
                    <a:pt x="77080" y="3845"/>
                    <a:pt x="77022" y="3845"/>
                  </a:cubicBezTo>
                  <a:close/>
                  <a:moveTo>
                    <a:pt x="66786" y="6113"/>
                  </a:moveTo>
                  <a:cubicBezTo>
                    <a:pt x="66723" y="6113"/>
                    <a:pt x="66665" y="6130"/>
                    <a:pt x="66615" y="6163"/>
                  </a:cubicBezTo>
                  <a:lnTo>
                    <a:pt x="64213" y="7531"/>
                  </a:lnTo>
                  <a:cubicBezTo>
                    <a:pt x="64113" y="7598"/>
                    <a:pt x="64079" y="7698"/>
                    <a:pt x="64179" y="7731"/>
                  </a:cubicBezTo>
                  <a:lnTo>
                    <a:pt x="64813" y="8098"/>
                  </a:lnTo>
                  <a:cubicBezTo>
                    <a:pt x="64863" y="8131"/>
                    <a:pt x="64922" y="8148"/>
                    <a:pt x="64980" y="8148"/>
                  </a:cubicBezTo>
                  <a:cubicBezTo>
                    <a:pt x="65038" y="8148"/>
                    <a:pt x="65097" y="8131"/>
                    <a:pt x="65147" y="8098"/>
                  </a:cubicBezTo>
                  <a:lnTo>
                    <a:pt x="67549" y="6697"/>
                  </a:lnTo>
                  <a:cubicBezTo>
                    <a:pt x="67682" y="6664"/>
                    <a:pt x="67682" y="6563"/>
                    <a:pt x="67582" y="6497"/>
                  </a:cubicBezTo>
                  <a:lnTo>
                    <a:pt x="66981" y="6163"/>
                  </a:lnTo>
                  <a:cubicBezTo>
                    <a:pt x="66915" y="6130"/>
                    <a:pt x="66848" y="6113"/>
                    <a:pt x="66786" y="6113"/>
                  </a:cubicBezTo>
                  <a:close/>
                  <a:moveTo>
                    <a:pt x="83860" y="3736"/>
                  </a:moveTo>
                  <a:cubicBezTo>
                    <a:pt x="83802" y="3736"/>
                    <a:pt x="83743" y="3745"/>
                    <a:pt x="83693" y="3761"/>
                  </a:cubicBezTo>
                  <a:lnTo>
                    <a:pt x="81258" y="5162"/>
                  </a:lnTo>
                  <a:cubicBezTo>
                    <a:pt x="81158" y="5229"/>
                    <a:pt x="81158" y="5329"/>
                    <a:pt x="81258" y="5363"/>
                  </a:cubicBezTo>
                  <a:lnTo>
                    <a:pt x="81225" y="5396"/>
                  </a:lnTo>
                  <a:lnTo>
                    <a:pt x="86862" y="8632"/>
                  </a:lnTo>
                  <a:cubicBezTo>
                    <a:pt x="86912" y="8648"/>
                    <a:pt x="86971" y="8657"/>
                    <a:pt x="87029" y="8657"/>
                  </a:cubicBezTo>
                  <a:cubicBezTo>
                    <a:pt x="87087" y="8657"/>
                    <a:pt x="87146" y="8648"/>
                    <a:pt x="87196" y="8632"/>
                  </a:cubicBezTo>
                  <a:lnTo>
                    <a:pt x="89631" y="7231"/>
                  </a:lnTo>
                  <a:cubicBezTo>
                    <a:pt x="89731" y="7164"/>
                    <a:pt x="89731" y="7064"/>
                    <a:pt x="89664" y="6997"/>
                  </a:cubicBezTo>
                  <a:lnTo>
                    <a:pt x="84027" y="3761"/>
                  </a:lnTo>
                  <a:cubicBezTo>
                    <a:pt x="83977" y="3745"/>
                    <a:pt x="83919" y="3736"/>
                    <a:pt x="83860" y="3736"/>
                  </a:cubicBezTo>
                  <a:close/>
                  <a:moveTo>
                    <a:pt x="80324" y="5746"/>
                  </a:moveTo>
                  <a:cubicBezTo>
                    <a:pt x="80266" y="5746"/>
                    <a:pt x="80208" y="5763"/>
                    <a:pt x="80158" y="5796"/>
                  </a:cubicBezTo>
                  <a:lnTo>
                    <a:pt x="77722" y="7197"/>
                  </a:lnTo>
                  <a:cubicBezTo>
                    <a:pt x="77622" y="7264"/>
                    <a:pt x="77622" y="7331"/>
                    <a:pt x="77722" y="7397"/>
                  </a:cubicBezTo>
                  <a:lnTo>
                    <a:pt x="80024" y="8732"/>
                  </a:lnTo>
                  <a:cubicBezTo>
                    <a:pt x="80091" y="8765"/>
                    <a:pt x="80158" y="8782"/>
                    <a:pt x="80220" y="8782"/>
                  </a:cubicBezTo>
                  <a:cubicBezTo>
                    <a:pt x="80283" y="8782"/>
                    <a:pt x="80341" y="8765"/>
                    <a:pt x="80391" y="8732"/>
                  </a:cubicBezTo>
                  <a:lnTo>
                    <a:pt x="82793" y="7331"/>
                  </a:lnTo>
                  <a:cubicBezTo>
                    <a:pt x="82926" y="7264"/>
                    <a:pt x="82926" y="7197"/>
                    <a:pt x="82793" y="7131"/>
                  </a:cubicBezTo>
                  <a:lnTo>
                    <a:pt x="80491" y="5796"/>
                  </a:lnTo>
                  <a:cubicBezTo>
                    <a:pt x="80441" y="5763"/>
                    <a:pt x="80383" y="5746"/>
                    <a:pt x="80324" y="5746"/>
                  </a:cubicBezTo>
                  <a:close/>
                  <a:moveTo>
                    <a:pt x="73486" y="5905"/>
                  </a:moveTo>
                  <a:cubicBezTo>
                    <a:pt x="73428" y="5905"/>
                    <a:pt x="73369" y="5913"/>
                    <a:pt x="73319" y="5930"/>
                  </a:cubicBezTo>
                  <a:lnTo>
                    <a:pt x="70884" y="7331"/>
                  </a:lnTo>
                  <a:cubicBezTo>
                    <a:pt x="70784" y="7397"/>
                    <a:pt x="70784" y="7497"/>
                    <a:pt x="70884" y="7531"/>
                  </a:cubicBezTo>
                  <a:lnTo>
                    <a:pt x="73186" y="8865"/>
                  </a:lnTo>
                  <a:cubicBezTo>
                    <a:pt x="73236" y="8898"/>
                    <a:pt x="73294" y="8915"/>
                    <a:pt x="73353" y="8915"/>
                  </a:cubicBezTo>
                  <a:cubicBezTo>
                    <a:pt x="73411" y="8915"/>
                    <a:pt x="73469" y="8898"/>
                    <a:pt x="73519" y="8865"/>
                  </a:cubicBezTo>
                  <a:lnTo>
                    <a:pt x="75955" y="7464"/>
                  </a:lnTo>
                  <a:cubicBezTo>
                    <a:pt x="76055" y="7431"/>
                    <a:pt x="76055" y="7331"/>
                    <a:pt x="75988" y="7264"/>
                  </a:cubicBezTo>
                  <a:lnTo>
                    <a:pt x="73653" y="5930"/>
                  </a:lnTo>
                  <a:cubicBezTo>
                    <a:pt x="73603" y="5913"/>
                    <a:pt x="73544" y="5905"/>
                    <a:pt x="73486" y="5905"/>
                  </a:cubicBezTo>
                  <a:close/>
                  <a:moveTo>
                    <a:pt x="83627" y="7673"/>
                  </a:moveTo>
                  <a:cubicBezTo>
                    <a:pt x="83568" y="7673"/>
                    <a:pt x="83510" y="7681"/>
                    <a:pt x="83460" y="7698"/>
                  </a:cubicBezTo>
                  <a:lnTo>
                    <a:pt x="81025" y="9099"/>
                  </a:lnTo>
                  <a:cubicBezTo>
                    <a:pt x="80925" y="9165"/>
                    <a:pt x="80925" y="9265"/>
                    <a:pt x="81025" y="9299"/>
                  </a:cubicBezTo>
                  <a:lnTo>
                    <a:pt x="83326" y="10633"/>
                  </a:lnTo>
                  <a:cubicBezTo>
                    <a:pt x="83377" y="10666"/>
                    <a:pt x="83435" y="10683"/>
                    <a:pt x="83493" y="10683"/>
                  </a:cubicBezTo>
                  <a:cubicBezTo>
                    <a:pt x="83552" y="10683"/>
                    <a:pt x="83610" y="10666"/>
                    <a:pt x="83660" y="10633"/>
                  </a:cubicBezTo>
                  <a:lnTo>
                    <a:pt x="86095" y="9232"/>
                  </a:lnTo>
                  <a:cubicBezTo>
                    <a:pt x="86195" y="9199"/>
                    <a:pt x="86195" y="9099"/>
                    <a:pt x="86128" y="9032"/>
                  </a:cubicBezTo>
                  <a:lnTo>
                    <a:pt x="83793" y="7698"/>
                  </a:lnTo>
                  <a:cubicBezTo>
                    <a:pt x="83743" y="7681"/>
                    <a:pt x="83685" y="7673"/>
                    <a:pt x="83627" y="7673"/>
                  </a:cubicBezTo>
                  <a:close/>
                  <a:moveTo>
                    <a:pt x="76788" y="7781"/>
                  </a:moveTo>
                  <a:cubicBezTo>
                    <a:pt x="76730" y="7781"/>
                    <a:pt x="76672" y="7798"/>
                    <a:pt x="76622" y="7831"/>
                  </a:cubicBezTo>
                  <a:lnTo>
                    <a:pt x="74187" y="9232"/>
                  </a:lnTo>
                  <a:cubicBezTo>
                    <a:pt x="74087" y="9299"/>
                    <a:pt x="74087" y="9399"/>
                    <a:pt x="74187" y="9432"/>
                  </a:cubicBezTo>
                  <a:lnTo>
                    <a:pt x="76488" y="10766"/>
                  </a:lnTo>
                  <a:cubicBezTo>
                    <a:pt x="76538" y="10800"/>
                    <a:pt x="76597" y="10817"/>
                    <a:pt x="76659" y="10817"/>
                  </a:cubicBezTo>
                  <a:cubicBezTo>
                    <a:pt x="76722" y="10817"/>
                    <a:pt x="76788" y="10800"/>
                    <a:pt x="76855" y="10766"/>
                  </a:cubicBezTo>
                  <a:lnTo>
                    <a:pt x="79257" y="9365"/>
                  </a:lnTo>
                  <a:cubicBezTo>
                    <a:pt x="79357" y="9332"/>
                    <a:pt x="79357" y="9232"/>
                    <a:pt x="79290" y="9165"/>
                  </a:cubicBezTo>
                  <a:lnTo>
                    <a:pt x="76955" y="7831"/>
                  </a:lnTo>
                  <a:cubicBezTo>
                    <a:pt x="76905" y="7798"/>
                    <a:pt x="76847" y="7781"/>
                    <a:pt x="76788" y="7781"/>
                  </a:cubicBezTo>
                  <a:close/>
                  <a:moveTo>
                    <a:pt x="69950" y="7948"/>
                  </a:moveTo>
                  <a:cubicBezTo>
                    <a:pt x="69892" y="7948"/>
                    <a:pt x="69834" y="7964"/>
                    <a:pt x="69783" y="7998"/>
                  </a:cubicBezTo>
                  <a:lnTo>
                    <a:pt x="67348" y="9365"/>
                  </a:lnTo>
                  <a:cubicBezTo>
                    <a:pt x="67248" y="9432"/>
                    <a:pt x="67248" y="9532"/>
                    <a:pt x="67348" y="9566"/>
                  </a:cubicBezTo>
                  <a:lnTo>
                    <a:pt x="69683" y="10900"/>
                  </a:lnTo>
                  <a:cubicBezTo>
                    <a:pt x="69733" y="10933"/>
                    <a:pt x="69792" y="10950"/>
                    <a:pt x="69850" y="10950"/>
                  </a:cubicBezTo>
                  <a:cubicBezTo>
                    <a:pt x="69909" y="10950"/>
                    <a:pt x="69967" y="10933"/>
                    <a:pt x="70017" y="10900"/>
                  </a:cubicBezTo>
                  <a:lnTo>
                    <a:pt x="72452" y="9532"/>
                  </a:lnTo>
                  <a:cubicBezTo>
                    <a:pt x="72552" y="9466"/>
                    <a:pt x="72552" y="9365"/>
                    <a:pt x="72452" y="9332"/>
                  </a:cubicBezTo>
                  <a:lnTo>
                    <a:pt x="70117" y="7998"/>
                  </a:lnTo>
                  <a:cubicBezTo>
                    <a:pt x="70067" y="7964"/>
                    <a:pt x="70009" y="7948"/>
                    <a:pt x="69950" y="7948"/>
                  </a:cubicBezTo>
                  <a:close/>
                  <a:moveTo>
                    <a:pt x="61674" y="8081"/>
                  </a:moveTo>
                  <a:cubicBezTo>
                    <a:pt x="61611" y="8081"/>
                    <a:pt x="61544" y="8098"/>
                    <a:pt x="61478" y="8131"/>
                  </a:cubicBezTo>
                  <a:lnTo>
                    <a:pt x="59076" y="9532"/>
                  </a:lnTo>
                  <a:cubicBezTo>
                    <a:pt x="58942" y="9599"/>
                    <a:pt x="58942" y="9699"/>
                    <a:pt x="59042" y="9732"/>
                  </a:cubicBezTo>
                  <a:lnTo>
                    <a:pt x="61377" y="11067"/>
                  </a:lnTo>
                  <a:cubicBezTo>
                    <a:pt x="61428" y="11100"/>
                    <a:pt x="61486" y="11117"/>
                    <a:pt x="61544" y="11117"/>
                  </a:cubicBezTo>
                  <a:cubicBezTo>
                    <a:pt x="61603" y="11117"/>
                    <a:pt x="61661" y="11100"/>
                    <a:pt x="61711" y="11067"/>
                  </a:cubicBezTo>
                  <a:lnTo>
                    <a:pt x="64146" y="9666"/>
                  </a:lnTo>
                  <a:cubicBezTo>
                    <a:pt x="64246" y="9599"/>
                    <a:pt x="64246" y="9532"/>
                    <a:pt x="64146" y="9466"/>
                  </a:cubicBezTo>
                  <a:lnTo>
                    <a:pt x="61844" y="8131"/>
                  </a:lnTo>
                  <a:cubicBezTo>
                    <a:pt x="61794" y="8098"/>
                    <a:pt x="61736" y="8081"/>
                    <a:pt x="61674" y="8081"/>
                  </a:cubicBezTo>
                  <a:close/>
                  <a:moveTo>
                    <a:pt x="90461" y="7547"/>
                  </a:moveTo>
                  <a:cubicBezTo>
                    <a:pt x="90398" y="7547"/>
                    <a:pt x="90331" y="7564"/>
                    <a:pt x="90265" y="7598"/>
                  </a:cubicBezTo>
                  <a:lnTo>
                    <a:pt x="87863" y="8999"/>
                  </a:lnTo>
                  <a:cubicBezTo>
                    <a:pt x="87763" y="9032"/>
                    <a:pt x="87763" y="9132"/>
                    <a:pt x="87830" y="9199"/>
                  </a:cubicBezTo>
                  <a:lnTo>
                    <a:pt x="93467" y="12434"/>
                  </a:lnTo>
                  <a:cubicBezTo>
                    <a:pt x="93517" y="12451"/>
                    <a:pt x="93575" y="12459"/>
                    <a:pt x="93634" y="12459"/>
                  </a:cubicBezTo>
                  <a:cubicBezTo>
                    <a:pt x="93692" y="12459"/>
                    <a:pt x="93751" y="12451"/>
                    <a:pt x="93801" y="12434"/>
                  </a:cubicBezTo>
                  <a:lnTo>
                    <a:pt x="96236" y="11033"/>
                  </a:lnTo>
                  <a:cubicBezTo>
                    <a:pt x="96336" y="10967"/>
                    <a:pt x="96336" y="10867"/>
                    <a:pt x="96269" y="10800"/>
                  </a:cubicBezTo>
                  <a:lnTo>
                    <a:pt x="96269" y="10800"/>
                  </a:lnTo>
                  <a:lnTo>
                    <a:pt x="96236" y="10833"/>
                  </a:lnTo>
                  <a:lnTo>
                    <a:pt x="90632" y="7598"/>
                  </a:lnTo>
                  <a:cubicBezTo>
                    <a:pt x="90582" y="7564"/>
                    <a:pt x="90523" y="7547"/>
                    <a:pt x="90461" y="7547"/>
                  </a:cubicBezTo>
                  <a:close/>
                  <a:moveTo>
                    <a:pt x="86946" y="9582"/>
                  </a:moveTo>
                  <a:cubicBezTo>
                    <a:pt x="86887" y="9582"/>
                    <a:pt x="86829" y="9599"/>
                    <a:pt x="86762" y="9632"/>
                  </a:cubicBezTo>
                  <a:lnTo>
                    <a:pt x="84361" y="11000"/>
                  </a:lnTo>
                  <a:cubicBezTo>
                    <a:pt x="84260" y="11067"/>
                    <a:pt x="84227" y="11167"/>
                    <a:pt x="84327" y="11200"/>
                  </a:cubicBezTo>
                  <a:lnTo>
                    <a:pt x="86662" y="12534"/>
                  </a:lnTo>
                  <a:cubicBezTo>
                    <a:pt x="86712" y="12568"/>
                    <a:pt x="86771" y="12584"/>
                    <a:pt x="86829" y="12584"/>
                  </a:cubicBezTo>
                  <a:cubicBezTo>
                    <a:pt x="86887" y="12584"/>
                    <a:pt x="86946" y="12568"/>
                    <a:pt x="86996" y="12534"/>
                  </a:cubicBezTo>
                  <a:lnTo>
                    <a:pt x="89431" y="11167"/>
                  </a:lnTo>
                  <a:cubicBezTo>
                    <a:pt x="89531" y="11100"/>
                    <a:pt x="89531" y="11000"/>
                    <a:pt x="89431" y="10967"/>
                  </a:cubicBezTo>
                  <a:lnTo>
                    <a:pt x="87129" y="9632"/>
                  </a:lnTo>
                  <a:cubicBezTo>
                    <a:pt x="87062" y="9599"/>
                    <a:pt x="87004" y="9582"/>
                    <a:pt x="86946" y="9582"/>
                  </a:cubicBezTo>
                  <a:close/>
                  <a:moveTo>
                    <a:pt x="80091" y="9716"/>
                  </a:moveTo>
                  <a:cubicBezTo>
                    <a:pt x="80032" y="9716"/>
                    <a:pt x="79974" y="9732"/>
                    <a:pt x="79924" y="9766"/>
                  </a:cubicBezTo>
                  <a:lnTo>
                    <a:pt x="77489" y="11167"/>
                  </a:lnTo>
                  <a:cubicBezTo>
                    <a:pt x="77389" y="11233"/>
                    <a:pt x="77389" y="11300"/>
                    <a:pt x="77489" y="11367"/>
                  </a:cubicBezTo>
                  <a:lnTo>
                    <a:pt x="79791" y="12701"/>
                  </a:lnTo>
                  <a:cubicBezTo>
                    <a:pt x="79841" y="12735"/>
                    <a:pt x="79899" y="12751"/>
                    <a:pt x="79962" y="12751"/>
                  </a:cubicBezTo>
                  <a:cubicBezTo>
                    <a:pt x="80024" y="12751"/>
                    <a:pt x="80091" y="12735"/>
                    <a:pt x="80158" y="12701"/>
                  </a:cubicBezTo>
                  <a:lnTo>
                    <a:pt x="82559" y="11300"/>
                  </a:lnTo>
                  <a:cubicBezTo>
                    <a:pt x="82659" y="11233"/>
                    <a:pt x="82659" y="11167"/>
                    <a:pt x="82593" y="11100"/>
                  </a:cubicBezTo>
                  <a:lnTo>
                    <a:pt x="80258" y="9766"/>
                  </a:lnTo>
                  <a:cubicBezTo>
                    <a:pt x="80208" y="9732"/>
                    <a:pt x="80149" y="9716"/>
                    <a:pt x="80091" y="9716"/>
                  </a:cubicBezTo>
                  <a:close/>
                  <a:moveTo>
                    <a:pt x="73226" y="9861"/>
                  </a:moveTo>
                  <a:cubicBezTo>
                    <a:pt x="73176" y="9861"/>
                    <a:pt x="73128" y="9871"/>
                    <a:pt x="73086" y="9899"/>
                  </a:cubicBezTo>
                  <a:lnTo>
                    <a:pt x="70651" y="11300"/>
                  </a:lnTo>
                  <a:cubicBezTo>
                    <a:pt x="70551" y="11367"/>
                    <a:pt x="70551" y="11434"/>
                    <a:pt x="70651" y="11500"/>
                  </a:cubicBezTo>
                  <a:lnTo>
                    <a:pt x="72952" y="12835"/>
                  </a:lnTo>
                  <a:cubicBezTo>
                    <a:pt x="73002" y="12868"/>
                    <a:pt x="73061" y="12885"/>
                    <a:pt x="73123" y="12885"/>
                  </a:cubicBezTo>
                  <a:cubicBezTo>
                    <a:pt x="73186" y="12885"/>
                    <a:pt x="73253" y="12868"/>
                    <a:pt x="73319" y="12835"/>
                  </a:cubicBezTo>
                  <a:lnTo>
                    <a:pt x="75721" y="11434"/>
                  </a:lnTo>
                  <a:cubicBezTo>
                    <a:pt x="75821" y="11367"/>
                    <a:pt x="75821" y="11300"/>
                    <a:pt x="75721" y="11233"/>
                  </a:cubicBezTo>
                  <a:lnTo>
                    <a:pt x="73419" y="9899"/>
                  </a:lnTo>
                  <a:cubicBezTo>
                    <a:pt x="73362" y="9880"/>
                    <a:pt x="73293" y="9861"/>
                    <a:pt x="73226" y="9861"/>
                  </a:cubicBezTo>
                  <a:close/>
                  <a:moveTo>
                    <a:pt x="58138" y="10141"/>
                  </a:moveTo>
                  <a:cubicBezTo>
                    <a:pt x="58075" y="10141"/>
                    <a:pt x="58008" y="10149"/>
                    <a:pt x="57942" y="10166"/>
                  </a:cubicBezTo>
                  <a:lnTo>
                    <a:pt x="55540" y="11567"/>
                  </a:lnTo>
                  <a:cubicBezTo>
                    <a:pt x="55440" y="11634"/>
                    <a:pt x="55440" y="11734"/>
                    <a:pt x="55507" y="11767"/>
                  </a:cubicBezTo>
                  <a:lnTo>
                    <a:pt x="57842" y="13101"/>
                  </a:lnTo>
                  <a:cubicBezTo>
                    <a:pt x="57892" y="13135"/>
                    <a:pt x="57950" y="13152"/>
                    <a:pt x="58008" y="13152"/>
                  </a:cubicBezTo>
                  <a:cubicBezTo>
                    <a:pt x="58067" y="13152"/>
                    <a:pt x="58125" y="13135"/>
                    <a:pt x="58175" y="13101"/>
                  </a:cubicBezTo>
                  <a:lnTo>
                    <a:pt x="60610" y="11700"/>
                  </a:lnTo>
                  <a:cubicBezTo>
                    <a:pt x="60710" y="11634"/>
                    <a:pt x="60710" y="11567"/>
                    <a:pt x="60610" y="11500"/>
                  </a:cubicBezTo>
                  <a:lnTo>
                    <a:pt x="58309" y="10166"/>
                  </a:lnTo>
                  <a:cubicBezTo>
                    <a:pt x="58259" y="10149"/>
                    <a:pt x="58200" y="10141"/>
                    <a:pt x="58138" y="10141"/>
                  </a:cubicBezTo>
                  <a:close/>
                  <a:moveTo>
                    <a:pt x="65717" y="10411"/>
                  </a:moveTo>
                  <a:cubicBezTo>
                    <a:pt x="65642" y="10411"/>
                    <a:pt x="65572" y="10427"/>
                    <a:pt x="65514" y="10466"/>
                  </a:cubicBezTo>
                  <a:lnTo>
                    <a:pt x="63079" y="11867"/>
                  </a:lnTo>
                  <a:cubicBezTo>
                    <a:pt x="62979" y="11901"/>
                    <a:pt x="62979" y="12001"/>
                    <a:pt x="63079" y="12067"/>
                  </a:cubicBezTo>
                  <a:lnTo>
                    <a:pt x="65380" y="13402"/>
                  </a:lnTo>
                  <a:cubicBezTo>
                    <a:pt x="65447" y="13418"/>
                    <a:pt x="65514" y="13427"/>
                    <a:pt x="65576" y="13427"/>
                  </a:cubicBezTo>
                  <a:cubicBezTo>
                    <a:pt x="65639" y="13427"/>
                    <a:pt x="65697" y="13418"/>
                    <a:pt x="65747" y="13402"/>
                  </a:cubicBezTo>
                  <a:lnTo>
                    <a:pt x="68149" y="12001"/>
                  </a:lnTo>
                  <a:cubicBezTo>
                    <a:pt x="68249" y="11934"/>
                    <a:pt x="68282" y="11834"/>
                    <a:pt x="68182" y="11767"/>
                  </a:cubicBezTo>
                  <a:lnTo>
                    <a:pt x="65881" y="10433"/>
                  </a:lnTo>
                  <a:cubicBezTo>
                    <a:pt x="65825" y="10419"/>
                    <a:pt x="65770" y="10411"/>
                    <a:pt x="65717" y="10411"/>
                  </a:cubicBezTo>
                  <a:close/>
                  <a:moveTo>
                    <a:pt x="90231" y="11484"/>
                  </a:moveTo>
                  <a:cubicBezTo>
                    <a:pt x="90173" y="11484"/>
                    <a:pt x="90115" y="11500"/>
                    <a:pt x="90065" y="11534"/>
                  </a:cubicBezTo>
                  <a:lnTo>
                    <a:pt x="87630" y="12935"/>
                  </a:lnTo>
                  <a:cubicBezTo>
                    <a:pt x="87529" y="13001"/>
                    <a:pt x="87529" y="13068"/>
                    <a:pt x="87630" y="13135"/>
                  </a:cubicBezTo>
                  <a:lnTo>
                    <a:pt x="89931" y="14469"/>
                  </a:lnTo>
                  <a:cubicBezTo>
                    <a:pt x="89981" y="14486"/>
                    <a:pt x="90040" y="14494"/>
                    <a:pt x="90098" y="14494"/>
                  </a:cubicBezTo>
                  <a:cubicBezTo>
                    <a:pt x="90156" y="14494"/>
                    <a:pt x="90215" y="14486"/>
                    <a:pt x="90265" y="14469"/>
                  </a:cubicBezTo>
                  <a:lnTo>
                    <a:pt x="92700" y="13068"/>
                  </a:lnTo>
                  <a:cubicBezTo>
                    <a:pt x="92800" y="13001"/>
                    <a:pt x="92800" y="12901"/>
                    <a:pt x="92700" y="12835"/>
                  </a:cubicBezTo>
                  <a:lnTo>
                    <a:pt x="90398" y="11534"/>
                  </a:lnTo>
                  <a:cubicBezTo>
                    <a:pt x="90348" y="11500"/>
                    <a:pt x="90290" y="11484"/>
                    <a:pt x="90231" y="11484"/>
                  </a:cubicBezTo>
                  <a:close/>
                  <a:moveTo>
                    <a:pt x="83393" y="11617"/>
                  </a:moveTo>
                  <a:cubicBezTo>
                    <a:pt x="83335" y="11617"/>
                    <a:pt x="83276" y="11634"/>
                    <a:pt x="83226" y="11667"/>
                  </a:cubicBezTo>
                  <a:lnTo>
                    <a:pt x="80791" y="13068"/>
                  </a:lnTo>
                  <a:cubicBezTo>
                    <a:pt x="80691" y="13135"/>
                    <a:pt x="80691" y="13202"/>
                    <a:pt x="80791" y="13268"/>
                  </a:cubicBezTo>
                  <a:lnTo>
                    <a:pt x="83126" y="14603"/>
                  </a:lnTo>
                  <a:cubicBezTo>
                    <a:pt x="83176" y="14619"/>
                    <a:pt x="83235" y="14628"/>
                    <a:pt x="83293" y="14628"/>
                  </a:cubicBezTo>
                  <a:cubicBezTo>
                    <a:pt x="83351" y="14628"/>
                    <a:pt x="83410" y="14619"/>
                    <a:pt x="83460" y="14603"/>
                  </a:cubicBezTo>
                  <a:lnTo>
                    <a:pt x="85895" y="13202"/>
                  </a:lnTo>
                  <a:cubicBezTo>
                    <a:pt x="85995" y="13135"/>
                    <a:pt x="85995" y="13068"/>
                    <a:pt x="85895" y="13001"/>
                  </a:cubicBezTo>
                  <a:lnTo>
                    <a:pt x="83560" y="11667"/>
                  </a:lnTo>
                  <a:cubicBezTo>
                    <a:pt x="83510" y="11634"/>
                    <a:pt x="83452" y="11617"/>
                    <a:pt x="83393" y="11617"/>
                  </a:cubicBezTo>
                  <a:close/>
                  <a:moveTo>
                    <a:pt x="76555" y="11751"/>
                  </a:moveTo>
                  <a:cubicBezTo>
                    <a:pt x="76497" y="11751"/>
                    <a:pt x="76438" y="11767"/>
                    <a:pt x="76388" y="11801"/>
                  </a:cubicBezTo>
                  <a:lnTo>
                    <a:pt x="73953" y="13202"/>
                  </a:lnTo>
                  <a:cubicBezTo>
                    <a:pt x="73853" y="13268"/>
                    <a:pt x="73853" y="13335"/>
                    <a:pt x="73953" y="13402"/>
                  </a:cubicBezTo>
                  <a:lnTo>
                    <a:pt x="76255" y="14736"/>
                  </a:lnTo>
                  <a:cubicBezTo>
                    <a:pt x="76305" y="14753"/>
                    <a:pt x="76363" y="14761"/>
                    <a:pt x="76426" y="14761"/>
                  </a:cubicBezTo>
                  <a:cubicBezTo>
                    <a:pt x="76488" y="14761"/>
                    <a:pt x="76555" y="14753"/>
                    <a:pt x="76622" y="14736"/>
                  </a:cubicBezTo>
                  <a:lnTo>
                    <a:pt x="79023" y="13335"/>
                  </a:lnTo>
                  <a:cubicBezTo>
                    <a:pt x="79123" y="13268"/>
                    <a:pt x="79157" y="13202"/>
                    <a:pt x="79057" y="13135"/>
                  </a:cubicBezTo>
                  <a:lnTo>
                    <a:pt x="76722" y="11801"/>
                  </a:lnTo>
                  <a:cubicBezTo>
                    <a:pt x="76672" y="11767"/>
                    <a:pt x="76613" y="11751"/>
                    <a:pt x="76555" y="11751"/>
                  </a:cubicBezTo>
                  <a:close/>
                  <a:moveTo>
                    <a:pt x="54606" y="12176"/>
                  </a:moveTo>
                  <a:cubicBezTo>
                    <a:pt x="54548" y="12176"/>
                    <a:pt x="54489" y="12184"/>
                    <a:pt x="54439" y="12201"/>
                  </a:cubicBezTo>
                  <a:lnTo>
                    <a:pt x="52004" y="13602"/>
                  </a:lnTo>
                  <a:cubicBezTo>
                    <a:pt x="51904" y="13669"/>
                    <a:pt x="51904" y="13769"/>
                    <a:pt x="51971" y="13802"/>
                  </a:cubicBezTo>
                  <a:lnTo>
                    <a:pt x="54306" y="15136"/>
                  </a:lnTo>
                  <a:cubicBezTo>
                    <a:pt x="54356" y="15170"/>
                    <a:pt x="54414" y="15186"/>
                    <a:pt x="54473" y="15186"/>
                  </a:cubicBezTo>
                  <a:cubicBezTo>
                    <a:pt x="54531" y="15186"/>
                    <a:pt x="54589" y="15170"/>
                    <a:pt x="54639" y="15136"/>
                  </a:cubicBezTo>
                  <a:lnTo>
                    <a:pt x="57074" y="13769"/>
                  </a:lnTo>
                  <a:cubicBezTo>
                    <a:pt x="57174" y="13702"/>
                    <a:pt x="57174" y="13602"/>
                    <a:pt x="57074" y="13535"/>
                  </a:cubicBezTo>
                  <a:lnTo>
                    <a:pt x="54773" y="12201"/>
                  </a:lnTo>
                  <a:cubicBezTo>
                    <a:pt x="54723" y="12184"/>
                    <a:pt x="54664" y="12176"/>
                    <a:pt x="54606" y="12176"/>
                  </a:cubicBezTo>
                  <a:close/>
                  <a:moveTo>
                    <a:pt x="68983" y="12318"/>
                  </a:moveTo>
                  <a:cubicBezTo>
                    <a:pt x="68925" y="12318"/>
                    <a:pt x="68866" y="12334"/>
                    <a:pt x="68816" y="12368"/>
                  </a:cubicBezTo>
                  <a:lnTo>
                    <a:pt x="66381" y="13769"/>
                  </a:lnTo>
                  <a:cubicBezTo>
                    <a:pt x="66281" y="13835"/>
                    <a:pt x="66281" y="13902"/>
                    <a:pt x="66381" y="13969"/>
                  </a:cubicBezTo>
                  <a:lnTo>
                    <a:pt x="68683" y="15303"/>
                  </a:lnTo>
                  <a:cubicBezTo>
                    <a:pt x="68725" y="15331"/>
                    <a:pt x="68773" y="15342"/>
                    <a:pt x="68822" y="15342"/>
                  </a:cubicBezTo>
                  <a:cubicBezTo>
                    <a:pt x="68890" y="15342"/>
                    <a:pt x="68958" y="15322"/>
                    <a:pt x="69016" y="15303"/>
                  </a:cubicBezTo>
                  <a:lnTo>
                    <a:pt x="71451" y="13902"/>
                  </a:lnTo>
                  <a:cubicBezTo>
                    <a:pt x="71551" y="13835"/>
                    <a:pt x="71551" y="13735"/>
                    <a:pt x="71485" y="13702"/>
                  </a:cubicBezTo>
                  <a:lnTo>
                    <a:pt x="69150" y="12368"/>
                  </a:lnTo>
                  <a:cubicBezTo>
                    <a:pt x="69100" y="12334"/>
                    <a:pt x="69041" y="12318"/>
                    <a:pt x="68983" y="12318"/>
                  </a:cubicBezTo>
                  <a:close/>
                  <a:moveTo>
                    <a:pt x="62174" y="12451"/>
                  </a:moveTo>
                  <a:cubicBezTo>
                    <a:pt x="62111" y="12451"/>
                    <a:pt x="62045" y="12468"/>
                    <a:pt x="61978" y="12501"/>
                  </a:cubicBezTo>
                  <a:lnTo>
                    <a:pt x="59576" y="13902"/>
                  </a:lnTo>
                  <a:cubicBezTo>
                    <a:pt x="59443" y="13935"/>
                    <a:pt x="59443" y="14035"/>
                    <a:pt x="59576" y="14102"/>
                  </a:cubicBezTo>
                  <a:lnTo>
                    <a:pt x="61878" y="15436"/>
                  </a:lnTo>
                  <a:cubicBezTo>
                    <a:pt x="61928" y="15453"/>
                    <a:pt x="61986" y="15462"/>
                    <a:pt x="62045" y="15462"/>
                  </a:cubicBezTo>
                  <a:cubicBezTo>
                    <a:pt x="62103" y="15462"/>
                    <a:pt x="62161" y="15453"/>
                    <a:pt x="62211" y="15436"/>
                  </a:cubicBezTo>
                  <a:lnTo>
                    <a:pt x="64646" y="14035"/>
                  </a:lnTo>
                  <a:cubicBezTo>
                    <a:pt x="64747" y="13969"/>
                    <a:pt x="64747" y="13869"/>
                    <a:pt x="64680" y="13835"/>
                  </a:cubicBezTo>
                  <a:lnTo>
                    <a:pt x="62345" y="12501"/>
                  </a:lnTo>
                  <a:cubicBezTo>
                    <a:pt x="62295" y="12468"/>
                    <a:pt x="62236" y="12451"/>
                    <a:pt x="62174" y="12451"/>
                  </a:cubicBezTo>
                  <a:close/>
                  <a:moveTo>
                    <a:pt x="79862" y="13677"/>
                  </a:moveTo>
                  <a:cubicBezTo>
                    <a:pt x="79799" y="13677"/>
                    <a:pt x="79741" y="13685"/>
                    <a:pt x="79691" y="13702"/>
                  </a:cubicBezTo>
                  <a:lnTo>
                    <a:pt x="77255" y="15103"/>
                  </a:lnTo>
                  <a:cubicBezTo>
                    <a:pt x="77155" y="15170"/>
                    <a:pt x="77155" y="15270"/>
                    <a:pt x="77255" y="15303"/>
                  </a:cubicBezTo>
                  <a:lnTo>
                    <a:pt x="79557" y="16637"/>
                  </a:lnTo>
                  <a:cubicBezTo>
                    <a:pt x="79607" y="16671"/>
                    <a:pt x="79666" y="16687"/>
                    <a:pt x="79728" y="16687"/>
                  </a:cubicBezTo>
                  <a:cubicBezTo>
                    <a:pt x="79791" y="16687"/>
                    <a:pt x="79857" y="16671"/>
                    <a:pt x="79924" y="16637"/>
                  </a:cubicBezTo>
                  <a:lnTo>
                    <a:pt x="82326" y="15270"/>
                  </a:lnTo>
                  <a:cubicBezTo>
                    <a:pt x="82426" y="15203"/>
                    <a:pt x="82459" y="15103"/>
                    <a:pt x="82359" y="15036"/>
                  </a:cubicBezTo>
                  <a:lnTo>
                    <a:pt x="80057" y="13702"/>
                  </a:lnTo>
                  <a:cubicBezTo>
                    <a:pt x="79991" y="13685"/>
                    <a:pt x="79924" y="13677"/>
                    <a:pt x="79862" y="13677"/>
                  </a:cubicBezTo>
                  <a:close/>
                  <a:moveTo>
                    <a:pt x="65418" y="14352"/>
                  </a:moveTo>
                  <a:cubicBezTo>
                    <a:pt x="65355" y="14352"/>
                    <a:pt x="65297" y="14369"/>
                    <a:pt x="65247" y="14402"/>
                  </a:cubicBezTo>
                  <a:lnTo>
                    <a:pt x="62845" y="15770"/>
                  </a:lnTo>
                  <a:cubicBezTo>
                    <a:pt x="62745" y="15837"/>
                    <a:pt x="62712" y="15937"/>
                    <a:pt x="62812" y="16004"/>
                  </a:cubicBezTo>
                  <a:lnTo>
                    <a:pt x="65113" y="17338"/>
                  </a:lnTo>
                  <a:cubicBezTo>
                    <a:pt x="65180" y="17355"/>
                    <a:pt x="65247" y="17363"/>
                    <a:pt x="65314" y="17363"/>
                  </a:cubicBezTo>
                  <a:cubicBezTo>
                    <a:pt x="65380" y="17363"/>
                    <a:pt x="65447" y="17355"/>
                    <a:pt x="65514" y="17338"/>
                  </a:cubicBezTo>
                  <a:lnTo>
                    <a:pt x="67915" y="15937"/>
                  </a:lnTo>
                  <a:cubicBezTo>
                    <a:pt x="68016" y="15870"/>
                    <a:pt x="68016" y="15770"/>
                    <a:pt x="67915" y="15737"/>
                  </a:cubicBezTo>
                  <a:lnTo>
                    <a:pt x="65614" y="14402"/>
                  </a:lnTo>
                  <a:cubicBezTo>
                    <a:pt x="65547" y="14369"/>
                    <a:pt x="65480" y="14352"/>
                    <a:pt x="65418" y="14352"/>
                  </a:cubicBezTo>
                  <a:close/>
                  <a:moveTo>
                    <a:pt x="58613" y="14486"/>
                  </a:moveTo>
                  <a:cubicBezTo>
                    <a:pt x="58550" y="14486"/>
                    <a:pt x="58492" y="14502"/>
                    <a:pt x="58442" y="14536"/>
                  </a:cubicBezTo>
                  <a:lnTo>
                    <a:pt x="56040" y="15937"/>
                  </a:lnTo>
                  <a:cubicBezTo>
                    <a:pt x="55940" y="16004"/>
                    <a:pt x="55907" y="16070"/>
                    <a:pt x="56040" y="16137"/>
                  </a:cubicBezTo>
                  <a:lnTo>
                    <a:pt x="58342" y="17471"/>
                  </a:lnTo>
                  <a:cubicBezTo>
                    <a:pt x="58392" y="17488"/>
                    <a:pt x="58450" y="17496"/>
                    <a:pt x="58513" y="17496"/>
                  </a:cubicBezTo>
                  <a:cubicBezTo>
                    <a:pt x="58575" y="17496"/>
                    <a:pt x="58642" y="17488"/>
                    <a:pt x="58709" y="17471"/>
                  </a:cubicBezTo>
                  <a:lnTo>
                    <a:pt x="61111" y="16070"/>
                  </a:lnTo>
                  <a:cubicBezTo>
                    <a:pt x="61211" y="16004"/>
                    <a:pt x="61211" y="15937"/>
                    <a:pt x="61111" y="15870"/>
                  </a:cubicBezTo>
                  <a:lnTo>
                    <a:pt x="58809" y="14536"/>
                  </a:lnTo>
                  <a:cubicBezTo>
                    <a:pt x="58742" y="14502"/>
                    <a:pt x="58676" y="14486"/>
                    <a:pt x="58613" y="14486"/>
                  </a:cubicBezTo>
                  <a:close/>
                  <a:moveTo>
                    <a:pt x="50265" y="14653"/>
                  </a:moveTo>
                  <a:cubicBezTo>
                    <a:pt x="50203" y="14653"/>
                    <a:pt x="50136" y="14669"/>
                    <a:pt x="50069" y="14703"/>
                  </a:cubicBezTo>
                  <a:lnTo>
                    <a:pt x="47701" y="16137"/>
                  </a:lnTo>
                  <a:cubicBezTo>
                    <a:pt x="47601" y="16170"/>
                    <a:pt x="47568" y="16270"/>
                    <a:pt x="47668" y="16337"/>
                  </a:cubicBezTo>
                  <a:lnTo>
                    <a:pt x="49969" y="17638"/>
                  </a:lnTo>
                  <a:cubicBezTo>
                    <a:pt x="50036" y="17671"/>
                    <a:pt x="50103" y="17688"/>
                    <a:pt x="50165" y="17688"/>
                  </a:cubicBezTo>
                  <a:cubicBezTo>
                    <a:pt x="50228" y="17688"/>
                    <a:pt x="50286" y="17671"/>
                    <a:pt x="50336" y="17638"/>
                  </a:cubicBezTo>
                  <a:lnTo>
                    <a:pt x="52738" y="16237"/>
                  </a:lnTo>
                  <a:cubicBezTo>
                    <a:pt x="52838" y="16170"/>
                    <a:pt x="52871" y="16104"/>
                    <a:pt x="52738" y="16037"/>
                  </a:cubicBezTo>
                  <a:lnTo>
                    <a:pt x="50436" y="14703"/>
                  </a:lnTo>
                  <a:cubicBezTo>
                    <a:pt x="50386" y="14669"/>
                    <a:pt x="50328" y="14653"/>
                    <a:pt x="50265" y="14653"/>
                  </a:cubicBezTo>
                  <a:close/>
                  <a:moveTo>
                    <a:pt x="86696" y="13510"/>
                  </a:moveTo>
                  <a:cubicBezTo>
                    <a:pt x="86637" y="13510"/>
                    <a:pt x="86579" y="13518"/>
                    <a:pt x="86529" y="13535"/>
                  </a:cubicBezTo>
                  <a:lnTo>
                    <a:pt x="80591" y="16971"/>
                  </a:lnTo>
                  <a:cubicBezTo>
                    <a:pt x="80458" y="17038"/>
                    <a:pt x="80458" y="17138"/>
                    <a:pt x="80558" y="17171"/>
                  </a:cubicBezTo>
                  <a:lnTo>
                    <a:pt x="82859" y="18505"/>
                  </a:lnTo>
                  <a:cubicBezTo>
                    <a:pt x="82926" y="18539"/>
                    <a:pt x="82985" y="18555"/>
                    <a:pt x="83043" y="18555"/>
                  </a:cubicBezTo>
                  <a:cubicBezTo>
                    <a:pt x="83101" y="18555"/>
                    <a:pt x="83160" y="18539"/>
                    <a:pt x="83226" y="18505"/>
                  </a:cubicBezTo>
                  <a:lnTo>
                    <a:pt x="89164" y="15070"/>
                  </a:lnTo>
                  <a:cubicBezTo>
                    <a:pt x="89264" y="15036"/>
                    <a:pt x="89297" y="14936"/>
                    <a:pt x="89197" y="14869"/>
                  </a:cubicBezTo>
                  <a:lnTo>
                    <a:pt x="86862" y="13535"/>
                  </a:lnTo>
                  <a:cubicBezTo>
                    <a:pt x="86812" y="13518"/>
                    <a:pt x="86754" y="13510"/>
                    <a:pt x="86696" y="13510"/>
                  </a:cubicBezTo>
                  <a:close/>
                  <a:moveTo>
                    <a:pt x="61928" y="16387"/>
                  </a:moveTo>
                  <a:cubicBezTo>
                    <a:pt x="61869" y="16387"/>
                    <a:pt x="61811" y="16404"/>
                    <a:pt x="61744" y="16437"/>
                  </a:cubicBezTo>
                  <a:lnTo>
                    <a:pt x="59343" y="17838"/>
                  </a:lnTo>
                  <a:cubicBezTo>
                    <a:pt x="59243" y="17872"/>
                    <a:pt x="59243" y="17972"/>
                    <a:pt x="59309" y="18038"/>
                  </a:cubicBezTo>
                  <a:lnTo>
                    <a:pt x="61644" y="19373"/>
                  </a:lnTo>
                  <a:cubicBezTo>
                    <a:pt x="61694" y="19389"/>
                    <a:pt x="61753" y="19398"/>
                    <a:pt x="61811" y="19398"/>
                  </a:cubicBezTo>
                  <a:cubicBezTo>
                    <a:pt x="61869" y="19398"/>
                    <a:pt x="61928" y="19389"/>
                    <a:pt x="61978" y="19373"/>
                  </a:cubicBezTo>
                  <a:lnTo>
                    <a:pt x="64413" y="17972"/>
                  </a:lnTo>
                  <a:cubicBezTo>
                    <a:pt x="64513" y="17905"/>
                    <a:pt x="64513" y="17805"/>
                    <a:pt x="64413" y="17771"/>
                  </a:cubicBezTo>
                  <a:lnTo>
                    <a:pt x="62111" y="16437"/>
                  </a:lnTo>
                  <a:cubicBezTo>
                    <a:pt x="62045" y="16404"/>
                    <a:pt x="61986" y="16387"/>
                    <a:pt x="61928" y="16387"/>
                  </a:cubicBezTo>
                  <a:close/>
                  <a:moveTo>
                    <a:pt x="46734" y="16712"/>
                  </a:moveTo>
                  <a:cubicBezTo>
                    <a:pt x="46675" y="16712"/>
                    <a:pt x="46617" y="16721"/>
                    <a:pt x="46567" y="16737"/>
                  </a:cubicBezTo>
                  <a:lnTo>
                    <a:pt x="44132" y="18138"/>
                  </a:lnTo>
                  <a:cubicBezTo>
                    <a:pt x="44032" y="18205"/>
                    <a:pt x="44032" y="18305"/>
                    <a:pt x="44132" y="18339"/>
                  </a:cubicBezTo>
                  <a:lnTo>
                    <a:pt x="46433" y="19673"/>
                  </a:lnTo>
                  <a:cubicBezTo>
                    <a:pt x="46500" y="19706"/>
                    <a:pt x="46567" y="19723"/>
                    <a:pt x="46629" y="19723"/>
                  </a:cubicBezTo>
                  <a:cubicBezTo>
                    <a:pt x="46692" y="19723"/>
                    <a:pt x="46750" y="19706"/>
                    <a:pt x="46800" y="19673"/>
                  </a:cubicBezTo>
                  <a:lnTo>
                    <a:pt x="49202" y="18272"/>
                  </a:lnTo>
                  <a:cubicBezTo>
                    <a:pt x="49336" y="18238"/>
                    <a:pt x="49336" y="18138"/>
                    <a:pt x="49202" y="18072"/>
                  </a:cubicBezTo>
                  <a:lnTo>
                    <a:pt x="46900" y="16737"/>
                  </a:lnTo>
                  <a:cubicBezTo>
                    <a:pt x="46850" y="16721"/>
                    <a:pt x="46792" y="16712"/>
                    <a:pt x="46734" y="16712"/>
                  </a:cubicBezTo>
                  <a:close/>
                  <a:moveTo>
                    <a:pt x="54339" y="16954"/>
                  </a:moveTo>
                  <a:cubicBezTo>
                    <a:pt x="54281" y="16954"/>
                    <a:pt x="54222" y="16971"/>
                    <a:pt x="54172" y="17004"/>
                  </a:cubicBezTo>
                  <a:lnTo>
                    <a:pt x="50069" y="19373"/>
                  </a:lnTo>
                  <a:cubicBezTo>
                    <a:pt x="49969" y="19439"/>
                    <a:pt x="49969" y="19506"/>
                    <a:pt x="50069" y="19573"/>
                  </a:cubicBezTo>
                  <a:lnTo>
                    <a:pt x="52371" y="20907"/>
                  </a:lnTo>
                  <a:cubicBezTo>
                    <a:pt x="52421" y="20924"/>
                    <a:pt x="52479" y="20932"/>
                    <a:pt x="52542" y="20932"/>
                  </a:cubicBezTo>
                  <a:cubicBezTo>
                    <a:pt x="52605" y="20932"/>
                    <a:pt x="52671" y="20924"/>
                    <a:pt x="52738" y="20907"/>
                  </a:cubicBezTo>
                  <a:lnTo>
                    <a:pt x="56808" y="18539"/>
                  </a:lnTo>
                  <a:cubicBezTo>
                    <a:pt x="56908" y="18472"/>
                    <a:pt x="56941" y="18405"/>
                    <a:pt x="56808" y="18339"/>
                  </a:cubicBezTo>
                  <a:lnTo>
                    <a:pt x="54506" y="17004"/>
                  </a:lnTo>
                  <a:cubicBezTo>
                    <a:pt x="54456" y="16971"/>
                    <a:pt x="54397" y="16954"/>
                    <a:pt x="54339" y="16954"/>
                  </a:cubicBezTo>
                  <a:close/>
                  <a:moveTo>
                    <a:pt x="78894" y="18022"/>
                  </a:moveTo>
                  <a:cubicBezTo>
                    <a:pt x="78832" y="18022"/>
                    <a:pt x="78773" y="18038"/>
                    <a:pt x="78723" y="18072"/>
                  </a:cubicBezTo>
                  <a:lnTo>
                    <a:pt x="76321" y="19473"/>
                  </a:lnTo>
                  <a:cubicBezTo>
                    <a:pt x="76221" y="19539"/>
                    <a:pt x="76188" y="19606"/>
                    <a:pt x="76321" y="19673"/>
                  </a:cubicBezTo>
                  <a:lnTo>
                    <a:pt x="78623" y="21007"/>
                  </a:lnTo>
                  <a:cubicBezTo>
                    <a:pt x="78673" y="21040"/>
                    <a:pt x="78732" y="21057"/>
                    <a:pt x="78790" y="21057"/>
                  </a:cubicBezTo>
                  <a:cubicBezTo>
                    <a:pt x="78848" y="21057"/>
                    <a:pt x="78907" y="21040"/>
                    <a:pt x="78957" y="21007"/>
                  </a:cubicBezTo>
                  <a:lnTo>
                    <a:pt x="81392" y="19606"/>
                  </a:lnTo>
                  <a:cubicBezTo>
                    <a:pt x="81492" y="19539"/>
                    <a:pt x="81492" y="19473"/>
                    <a:pt x="81392" y="19406"/>
                  </a:cubicBezTo>
                  <a:lnTo>
                    <a:pt x="79090" y="18072"/>
                  </a:lnTo>
                  <a:cubicBezTo>
                    <a:pt x="79023" y="18038"/>
                    <a:pt x="78957" y="18022"/>
                    <a:pt x="78894" y="18022"/>
                  </a:cubicBezTo>
                  <a:close/>
                  <a:moveTo>
                    <a:pt x="72052" y="18188"/>
                  </a:moveTo>
                  <a:cubicBezTo>
                    <a:pt x="71993" y="18188"/>
                    <a:pt x="71935" y="18205"/>
                    <a:pt x="71885" y="18238"/>
                  </a:cubicBezTo>
                  <a:lnTo>
                    <a:pt x="69450" y="19639"/>
                  </a:lnTo>
                  <a:cubicBezTo>
                    <a:pt x="69350" y="19673"/>
                    <a:pt x="69350" y="19773"/>
                    <a:pt x="69450" y="19840"/>
                  </a:cubicBezTo>
                  <a:lnTo>
                    <a:pt x="71752" y="21174"/>
                  </a:lnTo>
                  <a:cubicBezTo>
                    <a:pt x="71802" y="21191"/>
                    <a:pt x="71860" y="21199"/>
                    <a:pt x="71923" y="21199"/>
                  </a:cubicBezTo>
                  <a:cubicBezTo>
                    <a:pt x="71985" y="21199"/>
                    <a:pt x="72052" y="21191"/>
                    <a:pt x="72118" y="21174"/>
                  </a:cubicBezTo>
                  <a:lnTo>
                    <a:pt x="74520" y="19773"/>
                  </a:lnTo>
                  <a:cubicBezTo>
                    <a:pt x="74620" y="19706"/>
                    <a:pt x="74620" y="19606"/>
                    <a:pt x="74554" y="19573"/>
                  </a:cubicBezTo>
                  <a:lnTo>
                    <a:pt x="72219" y="18238"/>
                  </a:lnTo>
                  <a:cubicBezTo>
                    <a:pt x="72169" y="18205"/>
                    <a:pt x="72110" y="18188"/>
                    <a:pt x="72052" y="18188"/>
                  </a:cubicBezTo>
                  <a:close/>
                  <a:moveTo>
                    <a:pt x="43198" y="18747"/>
                  </a:moveTo>
                  <a:cubicBezTo>
                    <a:pt x="43139" y="18747"/>
                    <a:pt x="43081" y="18756"/>
                    <a:pt x="43031" y="18772"/>
                  </a:cubicBezTo>
                  <a:lnTo>
                    <a:pt x="40596" y="20173"/>
                  </a:lnTo>
                  <a:cubicBezTo>
                    <a:pt x="40496" y="20240"/>
                    <a:pt x="40496" y="20340"/>
                    <a:pt x="40596" y="20373"/>
                  </a:cubicBezTo>
                  <a:lnTo>
                    <a:pt x="42931" y="21708"/>
                  </a:lnTo>
                  <a:cubicBezTo>
                    <a:pt x="42981" y="21741"/>
                    <a:pt x="43039" y="21758"/>
                    <a:pt x="43098" y="21758"/>
                  </a:cubicBezTo>
                  <a:cubicBezTo>
                    <a:pt x="43156" y="21758"/>
                    <a:pt x="43215" y="21741"/>
                    <a:pt x="43265" y="21708"/>
                  </a:cubicBezTo>
                  <a:lnTo>
                    <a:pt x="45700" y="20307"/>
                  </a:lnTo>
                  <a:cubicBezTo>
                    <a:pt x="45800" y="20273"/>
                    <a:pt x="45800" y="20173"/>
                    <a:pt x="45700" y="20106"/>
                  </a:cubicBezTo>
                  <a:lnTo>
                    <a:pt x="43365" y="18772"/>
                  </a:lnTo>
                  <a:cubicBezTo>
                    <a:pt x="43315" y="18756"/>
                    <a:pt x="43256" y="18747"/>
                    <a:pt x="43198" y="18747"/>
                  </a:cubicBezTo>
                  <a:close/>
                  <a:moveTo>
                    <a:pt x="49131" y="19956"/>
                  </a:moveTo>
                  <a:cubicBezTo>
                    <a:pt x="49069" y="19956"/>
                    <a:pt x="49002" y="19973"/>
                    <a:pt x="48935" y="20006"/>
                  </a:cubicBezTo>
                  <a:lnTo>
                    <a:pt x="48969" y="20006"/>
                  </a:lnTo>
                  <a:lnTo>
                    <a:pt x="46567" y="21407"/>
                  </a:lnTo>
                  <a:cubicBezTo>
                    <a:pt x="46433" y="21474"/>
                    <a:pt x="46433" y="21541"/>
                    <a:pt x="46534" y="21608"/>
                  </a:cubicBezTo>
                  <a:lnTo>
                    <a:pt x="48835" y="22942"/>
                  </a:lnTo>
                  <a:cubicBezTo>
                    <a:pt x="48885" y="22975"/>
                    <a:pt x="48944" y="22992"/>
                    <a:pt x="49006" y="22992"/>
                  </a:cubicBezTo>
                  <a:cubicBezTo>
                    <a:pt x="49069" y="22992"/>
                    <a:pt x="49135" y="22975"/>
                    <a:pt x="49202" y="22942"/>
                  </a:cubicBezTo>
                  <a:lnTo>
                    <a:pt x="51604" y="21541"/>
                  </a:lnTo>
                  <a:cubicBezTo>
                    <a:pt x="51704" y="21474"/>
                    <a:pt x="51737" y="21407"/>
                    <a:pt x="51604" y="21341"/>
                  </a:cubicBezTo>
                  <a:lnTo>
                    <a:pt x="49302" y="20006"/>
                  </a:lnTo>
                  <a:cubicBezTo>
                    <a:pt x="49252" y="19973"/>
                    <a:pt x="49194" y="19956"/>
                    <a:pt x="49131" y="19956"/>
                  </a:cubicBezTo>
                  <a:close/>
                  <a:moveTo>
                    <a:pt x="75371" y="20090"/>
                  </a:moveTo>
                  <a:cubicBezTo>
                    <a:pt x="75312" y="20090"/>
                    <a:pt x="75254" y="20106"/>
                    <a:pt x="75187" y="20140"/>
                  </a:cubicBezTo>
                  <a:lnTo>
                    <a:pt x="72786" y="21507"/>
                  </a:lnTo>
                  <a:cubicBezTo>
                    <a:pt x="72686" y="21574"/>
                    <a:pt x="72652" y="21674"/>
                    <a:pt x="72752" y="21708"/>
                  </a:cubicBezTo>
                  <a:lnTo>
                    <a:pt x="75054" y="23075"/>
                  </a:lnTo>
                  <a:cubicBezTo>
                    <a:pt x="75121" y="23092"/>
                    <a:pt x="75187" y="23100"/>
                    <a:pt x="75250" y="23100"/>
                  </a:cubicBezTo>
                  <a:cubicBezTo>
                    <a:pt x="75312" y="23100"/>
                    <a:pt x="75371" y="23092"/>
                    <a:pt x="75421" y="23075"/>
                  </a:cubicBezTo>
                  <a:lnTo>
                    <a:pt x="77823" y="21674"/>
                  </a:lnTo>
                  <a:cubicBezTo>
                    <a:pt x="77923" y="21608"/>
                    <a:pt x="77956" y="21507"/>
                    <a:pt x="77856" y="21474"/>
                  </a:cubicBezTo>
                  <a:lnTo>
                    <a:pt x="75554" y="20140"/>
                  </a:lnTo>
                  <a:cubicBezTo>
                    <a:pt x="75488" y="20106"/>
                    <a:pt x="75429" y="20090"/>
                    <a:pt x="75371" y="20090"/>
                  </a:cubicBezTo>
                  <a:close/>
                  <a:moveTo>
                    <a:pt x="39691" y="20790"/>
                  </a:moveTo>
                  <a:cubicBezTo>
                    <a:pt x="39629" y="20790"/>
                    <a:pt x="39562" y="20807"/>
                    <a:pt x="39495" y="20840"/>
                  </a:cubicBezTo>
                  <a:lnTo>
                    <a:pt x="37093" y="22241"/>
                  </a:lnTo>
                  <a:cubicBezTo>
                    <a:pt x="36993" y="22275"/>
                    <a:pt x="36993" y="22375"/>
                    <a:pt x="37093" y="22441"/>
                  </a:cubicBezTo>
                  <a:lnTo>
                    <a:pt x="39395" y="23776"/>
                  </a:lnTo>
                  <a:cubicBezTo>
                    <a:pt x="39445" y="23792"/>
                    <a:pt x="39504" y="23801"/>
                    <a:pt x="39562" y="23801"/>
                  </a:cubicBezTo>
                  <a:cubicBezTo>
                    <a:pt x="39620" y="23801"/>
                    <a:pt x="39679" y="23792"/>
                    <a:pt x="39729" y="23776"/>
                  </a:cubicBezTo>
                  <a:lnTo>
                    <a:pt x="42164" y="22375"/>
                  </a:lnTo>
                  <a:cubicBezTo>
                    <a:pt x="42264" y="22308"/>
                    <a:pt x="42264" y="22208"/>
                    <a:pt x="42164" y="22175"/>
                  </a:cubicBezTo>
                  <a:lnTo>
                    <a:pt x="39862" y="20840"/>
                  </a:lnTo>
                  <a:cubicBezTo>
                    <a:pt x="39812" y="20807"/>
                    <a:pt x="39754" y="20790"/>
                    <a:pt x="39691" y="20790"/>
                  </a:cubicBezTo>
                  <a:close/>
                  <a:moveTo>
                    <a:pt x="53739" y="21116"/>
                  </a:moveTo>
                  <a:cubicBezTo>
                    <a:pt x="53680" y="21116"/>
                    <a:pt x="53622" y="21124"/>
                    <a:pt x="53572" y="21141"/>
                  </a:cubicBezTo>
                  <a:lnTo>
                    <a:pt x="51137" y="22542"/>
                  </a:lnTo>
                  <a:cubicBezTo>
                    <a:pt x="51037" y="22608"/>
                    <a:pt x="51037" y="22708"/>
                    <a:pt x="51103" y="22742"/>
                  </a:cubicBezTo>
                  <a:lnTo>
                    <a:pt x="53438" y="24076"/>
                  </a:lnTo>
                  <a:cubicBezTo>
                    <a:pt x="53489" y="24109"/>
                    <a:pt x="53547" y="24126"/>
                    <a:pt x="53605" y="24126"/>
                  </a:cubicBezTo>
                  <a:cubicBezTo>
                    <a:pt x="53664" y="24126"/>
                    <a:pt x="53722" y="24109"/>
                    <a:pt x="53772" y="24076"/>
                  </a:cubicBezTo>
                  <a:lnTo>
                    <a:pt x="56207" y="22708"/>
                  </a:lnTo>
                  <a:cubicBezTo>
                    <a:pt x="56307" y="22642"/>
                    <a:pt x="56307" y="22542"/>
                    <a:pt x="56207" y="22475"/>
                  </a:cubicBezTo>
                  <a:lnTo>
                    <a:pt x="53905" y="21141"/>
                  </a:lnTo>
                  <a:cubicBezTo>
                    <a:pt x="53855" y="21124"/>
                    <a:pt x="53797" y="21116"/>
                    <a:pt x="53739" y="21116"/>
                  </a:cubicBezTo>
                  <a:close/>
                  <a:moveTo>
                    <a:pt x="45600" y="21991"/>
                  </a:moveTo>
                  <a:cubicBezTo>
                    <a:pt x="45541" y="21991"/>
                    <a:pt x="45483" y="22008"/>
                    <a:pt x="45433" y="22041"/>
                  </a:cubicBezTo>
                  <a:lnTo>
                    <a:pt x="42998" y="23442"/>
                  </a:lnTo>
                  <a:cubicBezTo>
                    <a:pt x="42898" y="23509"/>
                    <a:pt x="42898" y="23576"/>
                    <a:pt x="42998" y="23642"/>
                  </a:cubicBezTo>
                  <a:lnTo>
                    <a:pt x="45333" y="24977"/>
                  </a:lnTo>
                  <a:cubicBezTo>
                    <a:pt x="45383" y="25010"/>
                    <a:pt x="45441" y="25027"/>
                    <a:pt x="45499" y="25027"/>
                  </a:cubicBezTo>
                  <a:cubicBezTo>
                    <a:pt x="45558" y="25027"/>
                    <a:pt x="45616" y="25010"/>
                    <a:pt x="45666" y="24977"/>
                  </a:cubicBezTo>
                  <a:lnTo>
                    <a:pt x="48101" y="23576"/>
                  </a:lnTo>
                  <a:cubicBezTo>
                    <a:pt x="48201" y="23542"/>
                    <a:pt x="48201" y="23442"/>
                    <a:pt x="48101" y="23375"/>
                  </a:cubicBezTo>
                  <a:lnTo>
                    <a:pt x="45766" y="22041"/>
                  </a:lnTo>
                  <a:cubicBezTo>
                    <a:pt x="45716" y="22008"/>
                    <a:pt x="45658" y="21991"/>
                    <a:pt x="45600" y="21991"/>
                  </a:cubicBezTo>
                  <a:close/>
                  <a:moveTo>
                    <a:pt x="71822" y="22091"/>
                  </a:moveTo>
                  <a:cubicBezTo>
                    <a:pt x="71760" y="22091"/>
                    <a:pt x="71702" y="22108"/>
                    <a:pt x="71651" y="22141"/>
                  </a:cubicBezTo>
                  <a:lnTo>
                    <a:pt x="69216" y="23542"/>
                  </a:lnTo>
                  <a:cubicBezTo>
                    <a:pt x="69116" y="23576"/>
                    <a:pt x="69116" y="23676"/>
                    <a:pt x="69216" y="23742"/>
                  </a:cubicBezTo>
                  <a:lnTo>
                    <a:pt x="71551" y="25077"/>
                  </a:lnTo>
                  <a:cubicBezTo>
                    <a:pt x="71601" y="25093"/>
                    <a:pt x="71660" y="25102"/>
                    <a:pt x="71718" y="25102"/>
                  </a:cubicBezTo>
                  <a:cubicBezTo>
                    <a:pt x="71777" y="25102"/>
                    <a:pt x="71835" y="25093"/>
                    <a:pt x="71885" y="25077"/>
                  </a:cubicBezTo>
                  <a:lnTo>
                    <a:pt x="74320" y="23676"/>
                  </a:lnTo>
                  <a:cubicBezTo>
                    <a:pt x="74420" y="23609"/>
                    <a:pt x="74420" y="23509"/>
                    <a:pt x="74320" y="23476"/>
                  </a:cubicBezTo>
                  <a:lnTo>
                    <a:pt x="72018" y="22141"/>
                  </a:lnTo>
                  <a:cubicBezTo>
                    <a:pt x="71952" y="22108"/>
                    <a:pt x="71885" y="22091"/>
                    <a:pt x="71822" y="22091"/>
                  </a:cubicBezTo>
                  <a:close/>
                  <a:moveTo>
                    <a:pt x="57637" y="18856"/>
                  </a:moveTo>
                  <a:cubicBezTo>
                    <a:pt x="57575" y="18856"/>
                    <a:pt x="57508" y="18872"/>
                    <a:pt x="57441" y="18906"/>
                  </a:cubicBezTo>
                  <a:lnTo>
                    <a:pt x="54673" y="20507"/>
                  </a:lnTo>
                  <a:cubicBezTo>
                    <a:pt x="54573" y="20573"/>
                    <a:pt x="54573" y="20674"/>
                    <a:pt x="54639" y="20707"/>
                  </a:cubicBezTo>
                  <a:lnTo>
                    <a:pt x="57608" y="22441"/>
                  </a:lnTo>
                  <a:cubicBezTo>
                    <a:pt x="57708" y="22475"/>
                    <a:pt x="57708" y="22575"/>
                    <a:pt x="57608" y="22642"/>
                  </a:cubicBezTo>
                  <a:lnTo>
                    <a:pt x="55373" y="23909"/>
                  </a:lnTo>
                  <a:cubicBezTo>
                    <a:pt x="55273" y="23976"/>
                    <a:pt x="55240" y="24076"/>
                    <a:pt x="55340" y="24109"/>
                  </a:cubicBezTo>
                  <a:lnTo>
                    <a:pt x="57641" y="25444"/>
                  </a:lnTo>
                  <a:cubicBezTo>
                    <a:pt x="57708" y="25477"/>
                    <a:pt x="57775" y="25494"/>
                    <a:pt x="57837" y="25494"/>
                  </a:cubicBezTo>
                  <a:cubicBezTo>
                    <a:pt x="57900" y="25494"/>
                    <a:pt x="57958" y="25477"/>
                    <a:pt x="58008" y="25444"/>
                  </a:cubicBezTo>
                  <a:lnTo>
                    <a:pt x="58042" y="25444"/>
                  </a:lnTo>
                  <a:lnTo>
                    <a:pt x="63412" y="22341"/>
                  </a:lnTo>
                  <a:cubicBezTo>
                    <a:pt x="63512" y="22275"/>
                    <a:pt x="63546" y="22175"/>
                    <a:pt x="63446" y="22141"/>
                  </a:cubicBezTo>
                  <a:lnTo>
                    <a:pt x="57808" y="18906"/>
                  </a:lnTo>
                  <a:cubicBezTo>
                    <a:pt x="57758" y="18872"/>
                    <a:pt x="57700" y="18856"/>
                    <a:pt x="57637" y="18856"/>
                  </a:cubicBezTo>
                  <a:close/>
                  <a:moveTo>
                    <a:pt x="50233" y="23153"/>
                  </a:moveTo>
                  <a:cubicBezTo>
                    <a:pt x="50165" y="23153"/>
                    <a:pt x="50095" y="23170"/>
                    <a:pt x="50036" y="23209"/>
                  </a:cubicBezTo>
                  <a:lnTo>
                    <a:pt x="47601" y="24610"/>
                  </a:lnTo>
                  <a:cubicBezTo>
                    <a:pt x="47501" y="24676"/>
                    <a:pt x="47501" y="24743"/>
                    <a:pt x="47601" y="24810"/>
                  </a:cubicBezTo>
                  <a:lnTo>
                    <a:pt x="49903" y="26144"/>
                  </a:lnTo>
                  <a:cubicBezTo>
                    <a:pt x="49953" y="26161"/>
                    <a:pt x="50011" y="26169"/>
                    <a:pt x="50069" y="26169"/>
                  </a:cubicBezTo>
                  <a:cubicBezTo>
                    <a:pt x="50128" y="26169"/>
                    <a:pt x="50186" y="26161"/>
                    <a:pt x="50236" y="26144"/>
                  </a:cubicBezTo>
                  <a:lnTo>
                    <a:pt x="52671" y="24743"/>
                  </a:lnTo>
                  <a:cubicBezTo>
                    <a:pt x="52771" y="24676"/>
                    <a:pt x="52771" y="24576"/>
                    <a:pt x="52671" y="24510"/>
                  </a:cubicBezTo>
                  <a:lnTo>
                    <a:pt x="50370" y="23175"/>
                  </a:lnTo>
                  <a:cubicBezTo>
                    <a:pt x="50328" y="23162"/>
                    <a:pt x="50281" y="23153"/>
                    <a:pt x="50233" y="23153"/>
                  </a:cubicBezTo>
                  <a:close/>
                  <a:moveTo>
                    <a:pt x="34592" y="23717"/>
                  </a:moveTo>
                  <a:cubicBezTo>
                    <a:pt x="34533" y="23717"/>
                    <a:pt x="34475" y="23726"/>
                    <a:pt x="34425" y="23742"/>
                  </a:cubicBezTo>
                  <a:lnTo>
                    <a:pt x="31990" y="25143"/>
                  </a:lnTo>
                  <a:cubicBezTo>
                    <a:pt x="31890" y="25210"/>
                    <a:pt x="31890" y="25277"/>
                    <a:pt x="31990" y="25344"/>
                  </a:cubicBezTo>
                  <a:lnTo>
                    <a:pt x="34291" y="26678"/>
                  </a:lnTo>
                  <a:cubicBezTo>
                    <a:pt x="34341" y="26711"/>
                    <a:pt x="34400" y="26728"/>
                    <a:pt x="34462" y="26728"/>
                  </a:cubicBezTo>
                  <a:cubicBezTo>
                    <a:pt x="34525" y="26728"/>
                    <a:pt x="34592" y="26711"/>
                    <a:pt x="34658" y="26678"/>
                  </a:cubicBezTo>
                  <a:lnTo>
                    <a:pt x="37060" y="25277"/>
                  </a:lnTo>
                  <a:cubicBezTo>
                    <a:pt x="37160" y="25210"/>
                    <a:pt x="37160" y="25143"/>
                    <a:pt x="37093" y="25077"/>
                  </a:cubicBezTo>
                  <a:lnTo>
                    <a:pt x="34758" y="23742"/>
                  </a:lnTo>
                  <a:cubicBezTo>
                    <a:pt x="34708" y="23726"/>
                    <a:pt x="34650" y="23717"/>
                    <a:pt x="34592" y="23717"/>
                  </a:cubicBezTo>
                  <a:close/>
                  <a:moveTo>
                    <a:pt x="42080" y="24026"/>
                  </a:moveTo>
                  <a:cubicBezTo>
                    <a:pt x="42014" y="24026"/>
                    <a:pt x="41947" y="24043"/>
                    <a:pt x="41897" y="24076"/>
                  </a:cubicBezTo>
                  <a:lnTo>
                    <a:pt x="39495" y="25477"/>
                  </a:lnTo>
                  <a:cubicBezTo>
                    <a:pt x="39395" y="25544"/>
                    <a:pt x="39362" y="25644"/>
                    <a:pt x="39495" y="25677"/>
                  </a:cubicBezTo>
                  <a:lnTo>
                    <a:pt x="41797" y="27011"/>
                  </a:lnTo>
                  <a:cubicBezTo>
                    <a:pt x="41847" y="27045"/>
                    <a:pt x="41905" y="27061"/>
                    <a:pt x="41968" y="27061"/>
                  </a:cubicBezTo>
                  <a:cubicBezTo>
                    <a:pt x="42030" y="27061"/>
                    <a:pt x="42097" y="27045"/>
                    <a:pt x="42164" y="27011"/>
                  </a:cubicBezTo>
                  <a:lnTo>
                    <a:pt x="44565" y="25610"/>
                  </a:lnTo>
                  <a:cubicBezTo>
                    <a:pt x="44666" y="25577"/>
                    <a:pt x="44666" y="25477"/>
                    <a:pt x="44599" y="25410"/>
                  </a:cubicBezTo>
                  <a:lnTo>
                    <a:pt x="42264" y="24076"/>
                  </a:lnTo>
                  <a:cubicBezTo>
                    <a:pt x="42214" y="24043"/>
                    <a:pt x="42147" y="24026"/>
                    <a:pt x="42080" y="24026"/>
                  </a:cubicBezTo>
                  <a:close/>
                  <a:moveTo>
                    <a:pt x="54423" y="24526"/>
                  </a:moveTo>
                  <a:cubicBezTo>
                    <a:pt x="54364" y="24526"/>
                    <a:pt x="54306" y="24543"/>
                    <a:pt x="54239" y="24576"/>
                  </a:cubicBezTo>
                  <a:lnTo>
                    <a:pt x="51837" y="25944"/>
                  </a:lnTo>
                  <a:cubicBezTo>
                    <a:pt x="51737" y="26011"/>
                    <a:pt x="51704" y="26111"/>
                    <a:pt x="51804" y="26178"/>
                  </a:cubicBezTo>
                  <a:lnTo>
                    <a:pt x="54139" y="27512"/>
                  </a:lnTo>
                  <a:cubicBezTo>
                    <a:pt x="54189" y="27528"/>
                    <a:pt x="54247" y="27537"/>
                    <a:pt x="54306" y="27537"/>
                  </a:cubicBezTo>
                  <a:cubicBezTo>
                    <a:pt x="54364" y="27537"/>
                    <a:pt x="54423" y="27528"/>
                    <a:pt x="54473" y="27512"/>
                  </a:cubicBezTo>
                  <a:lnTo>
                    <a:pt x="56908" y="26111"/>
                  </a:lnTo>
                  <a:cubicBezTo>
                    <a:pt x="57008" y="26044"/>
                    <a:pt x="57008" y="25944"/>
                    <a:pt x="56908" y="25911"/>
                  </a:cubicBezTo>
                  <a:lnTo>
                    <a:pt x="54606" y="24576"/>
                  </a:lnTo>
                  <a:cubicBezTo>
                    <a:pt x="54539" y="24543"/>
                    <a:pt x="54481" y="24526"/>
                    <a:pt x="54423" y="24526"/>
                  </a:cubicBezTo>
                  <a:close/>
                  <a:moveTo>
                    <a:pt x="46667" y="25218"/>
                  </a:moveTo>
                  <a:cubicBezTo>
                    <a:pt x="46609" y="25218"/>
                    <a:pt x="46550" y="25227"/>
                    <a:pt x="46500" y="25244"/>
                  </a:cubicBezTo>
                  <a:lnTo>
                    <a:pt x="44065" y="26645"/>
                  </a:lnTo>
                  <a:cubicBezTo>
                    <a:pt x="43965" y="26711"/>
                    <a:pt x="43965" y="26811"/>
                    <a:pt x="44032" y="26845"/>
                  </a:cubicBezTo>
                  <a:lnTo>
                    <a:pt x="46367" y="28179"/>
                  </a:lnTo>
                  <a:cubicBezTo>
                    <a:pt x="46417" y="28212"/>
                    <a:pt x="46475" y="28229"/>
                    <a:pt x="46534" y="28229"/>
                  </a:cubicBezTo>
                  <a:cubicBezTo>
                    <a:pt x="46592" y="28229"/>
                    <a:pt x="46650" y="28212"/>
                    <a:pt x="46700" y="28179"/>
                  </a:cubicBezTo>
                  <a:lnTo>
                    <a:pt x="49135" y="26778"/>
                  </a:lnTo>
                  <a:cubicBezTo>
                    <a:pt x="49235" y="26745"/>
                    <a:pt x="49235" y="26645"/>
                    <a:pt x="49135" y="26578"/>
                  </a:cubicBezTo>
                  <a:lnTo>
                    <a:pt x="46834" y="25244"/>
                  </a:lnTo>
                  <a:cubicBezTo>
                    <a:pt x="46784" y="25227"/>
                    <a:pt x="46725" y="25218"/>
                    <a:pt x="46667" y="25218"/>
                  </a:cubicBezTo>
                  <a:close/>
                  <a:moveTo>
                    <a:pt x="67549" y="24593"/>
                  </a:moveTo>
                  <a:cubicBezTo>
                    <a:pt x="67490" y="24593"/>
                    <a:pt x="67432" y="24610"/>
                    <a:pt x="67382" y="24643"/>
                  </a:cubicBezTo>
                  <a:lnTo>
                    <a:pt x="63646" y="26778"/>
                  </a:lnTo>
                  <a:cubicBezTo>
                    <a:pt x="63546" y="26845"/>
                    <a:pt x="63546" y="26945"/>
                    <a:pt x="63646" y="26978"/>
                  </a:cubicBezTo>
                  <a:lnTo>
                    <a:pt x="65947" y="28312"/>
                  </a:lnTo>
                  <a:cubicBezTo>
                    <a:pt x="66014" y="28346"/>
                    <a:pt x="66081" y="28362"/>
                    <a:pt x="66143" y="28362"/>
                  </a:cubicBezTo>
                  <a:cubicBezTo>
                    <a:pt x="66206" y="28362"/>
                    <a:pt x="66264" y="28346"/>
                    <a:pt x="66314" y="28312"/>
                  </a:cubicBezTo>
                  <a:lnTo>
                    <a:pt x="70017" y="26178"/>
                  </a:lnTo>
                  <a:cubicBezTo>
                    <a:pt x="70117" y="26111"/>
                    <a:pt x="70150" y="26011"/>
                    <a:pt x="70050" y="25977"/>
                  </a:cubicBezTo>
                  <a:lnTo>
                    <a:pt x="67715" y="24643"/>
                  </a:lnTo>
                  <a:cubicBezTo>
                    <a:pt x="67665" y="24610"/>
                    <a:pt x="67607" y="24593"/>
                    <a:pt x="67549" y="24593"/>
                  </a:cubicBezTo>
                  <a:close/>
                  <a:moveTo>
                    <a:pt x="64246" y="22658"/>
                  </a:moveTo>
                  <a:cubicBezTo>
                    <a:pt x="64188" y="22658"/>
                    <a:pt x="64129" y="22675"/>
                    <a:pt x="64079" y="22708"/>
                  </a:cubicBezTo>
                  <a:lnTo>
                    <a:pt x="57008" y="26778"/>
                  </a:lnTo>
                  <a:cubicBezTo>
                    <a:pt x="56908" y="26845"/>
                    <a:pt x="56908" y="26945"/>
                    <a:pt x="56974" y="27011"/>
                  </a:cubicBezTo>
                  <a:lnTo>
                    <a:pt x="59309" y="28346"/>
                  </a:lnTo>
                  <a:cubicBezTo>
                    <a:pt x="59359" y="28362"/>
                    <a:pt x="59418" y="28371"/>
                    <a:pt x="59476" y="28371"/>
                  </a:cubicBezTo>
                  <a:cubicBezTo>
                    <a:pt x="59534" y="28371"/>
                    <a:pt x="59593" y="28362"/>
                    <a:pt x="59643" y="28346"/>
                  </a:cubicBezTo>
                  <a:lnTo>
                    <a:pt x="66715" y="24243"/>
                  </a:lnTo>
                  <a:cubicBezTo>
                    <a:pt x="66848" y="24209"/>
                    <a:pt x="66848" y="24109"/>
                    <a:pt x="66715" y="24043"/>
                  </a:cubicBezTo>
                  <a:lnTo>
                    <a:pt x="64413" y="22708"/>
                  </a:lnTo>
                  <a:cubicBezTo>
                    <a:pt x="64363" y="22675"/>
                    <a:pt x="64305" y="22658"/>
                    <a:pt x="64246" y="22658"/>
                  </a:cubicBezTo>
                  <a:close/>
                  <a:moveTo>
                    <a:pt x="31039" y="25752"/>
                  </a:moveTo>
                  <a:cubicBezTo>
                    <a:pt x="30981" y="25752"/>
                    <a:pt x="30922" y="25761"/>
                    <a:pt x="30856" y="25777"/>
                  </a:cubicBezTo>
                  <a:lnTo>
                    <a:pt x="28454" y="27178"/>
                  </a:lnTo>
                  <a:cubicBezTo>
                    <a:pt x="28354" y="27245"/>
                    <a:pt x="28321" y="27345"/>
                    <a:pt x="28421" y="27378"/>
                  </a:cubicBezTo>
                  <a:lnTo>
                    <a:pt x="30756" y="28713"/>
                  </a:lnTo>
                  <a:cubicBezTo>
                    <a:pt x="30806" y="28746"/>
                    <a:pt x="30864" y="28763"/>
                    <a:pt x="30922" y="28763"/>
                  </a:cubicBezTo>
                  <a:cubicBezTo>
                    <a:pt x="30981" y="28763"/>
                    <a:pt x="31039" y="28746"/>
                    <a:pt x="31089" y="28713"/>
                  </a:cubicBezTo>
                  <a:lnTo>
                    <a:pt x="33524" y="27312"/>
                  </a:lnTo>
                  <a:cubicBezTo>
                    <a:pt x="33624" y="27278"/>
                    <a:pt x="33624" y="27178"/>
                    <a:pt x="33524" y="27112"/>
                  </a:cubicBezTo>
                  <a:lnTo>
                    <a:pt x="31223" y="25777"/>
                  </a:lnTo>
                  <a:cubicBezTo>
                    <a:pt x="31156" y="25761"/>
                    <a:pt x="31098" y="25752"/>
                    <a:pt x="31039" y="25752"/>
                  </a:cubicBezTo>
                  <a:close/>
                  <a:moveTo>
                    <a:pt x="38528" y="26094"/>
                  </a:moveTo>
                  <a:cubicBezTo>
                    <a:pt x="38469" y="26094"/>
                    <a:pt x="38411" y="26111"/>
                    <a:pt x="38361" y="26144"/>
                  </a:cubicBezTo>
                  <a:lnTo>
                    <a:pt x="35926" y="27512"/>
                  </a:lnTo>
                  <a:cubicBezTo>
                    <a:pt x="35826" y="27579"/>
                    <a:pt x="35826" y="27679"/>
                    <a:pt x="35926" y="27712"/>
                  </a:cubicBezTo>
                  <a:lnTo>
                    <a:pt x="38228" y="29046"/>
                  </a:lnTo>
                  <a:cubicBezTo>
                    <a:pt x="38278" y="29080"/>
                    <a:pt x="38336" y="29096"/>
                    <a:pt x="38394" y="29096"/>
                  </a:cubicBezTo>
                  <a:cubicBezTo>
                    <a:pt x="38453" y="29096"/>
                    <a:pt x="38511" y="29080"/>
                    <a:pt x="38561" y="29046"/>
                  </a:cubicBezTo>
                  <a:lnTo>
                    <a:pt x="40996" y="27645"/>
                  </a:lnTo>
                  <a:cubicBezTo>
                    <a:pt x="41096" y="27579"/>
                    <a:pt x="41096" y="27512"/>
                    <a:pt x="40996" y="27445"/>
                  </a:cubicBezTo>
                  <a:lnTo>
                    <a:pt x="38695" y="26144"/>
                  </a:lnTo>
                  <a:cubicBezTo>
                    <a:pt x="38645" y="26111"/>
                    <a:pt x="38586" y="26094"/>
                    <a:pt x="38528" y="26094"/>
                  </a:cubicBezTo>
                  <a:close/>
                  <a:moveTo>
                    <a:pt x="50870" y="26561"/>
                  </a:moveTo>
                  <a:cubicBezTo>
                    <a:pt x="50812" y="26561"/>
                    <a:pt x="50753" y="26578"/>
                    <a:pt x="50703" y="26611"/>
                  </a:cubicBezTo>
                  <a:lnTo>
                    <a:pt x="48268" y="28012"/>
                  </a:lnTo>
                  <a:cubicBezTo>
                    <a:pt x="48168" y="28046"/>
                    <a:pt x="48168" y="28146"/>
                    <a:pt x="48268" y="28212"/>
                  </a:cubicBezTo>
                  <a:lnTo>
                    <a:pt x="50570" y="29547"/>
                  </a:lnTo>
                  <a:cubicBezTo>
                    <a:pt x="50620" y="29580"/>
                    <a:pt x="50687" y="29597"/>
                    <a:pt x="50753" y="29597"/>
                  </a:cubicBezTo>
                  <a:cubicBezTo>
                    <a:pt x="50820" y="29597"/>
                    <a:pt x="50887" y="29580"/>
                    <a:pt x="50937" y="29547"/>
                  </a:cubicBezTo>
                  <a:lnTo>
                    <a:pt x="53372" y="28146"/>
                  </a:lnTo>
                  <a:cubicBezTo>
                    <a:pt x="53472" y="28079"/>
                    <a:pt x="53472" y="27979"/>
                    <a:pt x="53372" y="27945"/>
                  </a:cubicBezTo>
                  <a:lnTo>
                    <a:pt x="51037" y="26611"/>
                  </a:lnTo>
                  <a:cubicBezTo>
                    <a:pt x="50987" y="26578"/>
                    <a:pt x="50928" y="26561"/>
                    <a:pt x="50870" y="26561"/>
                  </a:cubicBezTo>
                  <a:close/>
                  <a:moveTo>
                    <a:pt x="43158" y="27240"/>
                  </a:moveTo>
                  <a:cubicBezTo>
                    <a:pt x="43091" y="27240"/>
                    <a:pt x="43022" y="27259"/>
                    <a:pt x="42964" y="27278"/>
                  </a:cubicBezTo>
                  <a:lnTo>
                    <a:pt x="40529" y="28679"/>
                  </a:lnTo>
                  <a:cubicBezTo>
                    <a:pt x="40429" y="28746"/>
                    <a:pt x="40429" y="28813"/>
                    <a:pt x="40529" y="28879"/>
                  </a:cubicBezTo>
                  <a:lnTo>
                    <a:pt x="42831" y="30214"/>
                  </a:lnTo>
                  <a:cubicBezTo>
                    <a:pt x="42881" y="30247"/>
                    <a:pt x="42939" y="30264"/>
                    <a:pt x="43002" y="30264"/>
                  </a:cubicBezTo>
                  <a:cubicBezTo>
                    <a:pt x="43064" y="30264"/>
                    <a:pt x="43131" y="30247"/>
                    <a:pt x="43198" y="30214"/>
                  </a:cubicBezTo>
                  <a:lnTo>
                    <a:pt x="45600" y="28813"/>
                  </a:lnTo>
                  <a:cubicBezTo>
                    <a:pt x="45700" y="28746"/>
                    <a:pt x="45700" y="28679"/>
                    <a:pt x="45633" y="28613"/>
                  </a:cubicBezTo>
                  <a:lnTo>
                    <a:pt x="43298" y="27278"/>
                  </a:lnTo>
                  <a:cubicBezTo>
                    <a:pt x="43256" y="27250"/>
                    <a:pt x="43207" y="27240"/>
                    <a:pt x="43158" y="27240"/>
                  </a:cubicBezTo>
                  <a:close/>
                  <a:moveTo>
                    <a:pt x="56070" y="27395"/>
                  </a:moveTo>
                  <a:cubicBezTo>
                    <a:pt x="56007" y="27395"/>
                    <a:pt x="55940" y="27412"/>
                    <a:pt x="55874" y="27445"/>
                  </a:cubicBezTo>
                  <a:lnTo>
                    <a:pt x="53472" y="28846"/>
                  </a:lnTo>
                  <a:cubicBezTo>
                    <a:pt x="53372" y="28913"/>
                    <a:pt x="53372" y="29013"/>
                    <a:pt x="53438" y="29046"/>
                  </a:cubicBezTo>
                  <a:lnTo>
                    <a:pt x="55773" y="30381"/>
                  </a:lnTo>
                  <a:cubicBezTo>
                    <a:pt x="55824" y="30414"/>
                    <a:pt x="55882" y="30431"/>
                    <a:pt x="55940" y="30431"/>
                  </a:cubicBezTo>
                  <a:cubicBezTo>
                    <a:pt x="55999" y="30431"/>
                    <a:pt x="56057" y="30414"/>
                    <a:pt x="56107" y="30381"/>
                  </a:cubicBezTo>
                  <a:lnTo>
                    <a:pt x="58542" y="28980"/>
                  </a:lnTo>
                  <a:cubicBezTo>
                    <a:pt x="58642" y="28946"/>
                    <a:pt x="58642" y="28846"/>
                    <a:pt x="58542" y="28779"/>
                  </a:cubicBezTo>
                  <a:lnTo>
                    <a:pt x="56240" y="27445"/>
                  </a:lnTo>
                  <a:cubicBezTo>
                    <a:pt x="56190" y="27412"/>
                    <a:pt x="56132" y="27395"/>
                    <a:pt x="56070" y="27395"/>
                  </a:cubicBezTo>
                  <a:close/>
                  <a:moveTo>
                    <a:pt x="62716" y="27387"/>
                  </a:moveTo>
                  <a:cubicBezTo>
                    <a:pt x="62653" y="27387"/>
                    <a:pt x="62595" y="27395"/>
                    <a:pt x="62545" y="27412"/>
                  </a:cubicBezTo>
                  <a:lnTo>
                    <a:pt x="59576" y="29146"/>
                  </a:lnTo>
                  <a:cubicBezTo>
                    <a:pt x="59476" y="29213"/>
                    <a:pt x="59476" y="29280"/>
                    <a:pt x="59576" y="29346"/>
                  </a:cubicBezTo>
                  <a:lnTo>
                    <a:pt x="61878" y="30681"/>
                  </a:lnTo>
                  <a:cubicBezTo>
                    <a:pt x="61945" y="30714"/>
                    <a:pt x="62003" y="30731"/>
                    <a:pt x="62061" y="30731"/>
                  </a:cubicBezTo>
                  <a:cubicBezTo>
                    <a:pt x="62120" y="30731"/>
                    <a:pt x="62178" y="30714"/>
                    <a:pt x="62245" y="30681"/>
                  </a:cubicBezTo>
                  <a:lnTo>
                    <a:pt x="65214" y="28980"/>
                  </a:lnTo>
                  <a:cubicBezTo>
                    <a:pt x="65314" y="28913"/>
                    <a:pt x="65314" y="28813"/>
                    <a:pt x="65247" y="28746"/>
                  </a:cubicBezTo>
                  <a:lnTo>
                    <a:pt x="62912" y="27412"/>
                  </a:lnTo>
                  <a:cubicBezTo>
                    <a:pt x="62845" y="27395"/>
                    <a:pt x="62778" y="27387"/>
                    <a:pt x="62716" y="27387"/>
                  </a:cubicBezTo>
                  <a:close/>
                  <a:moveTo>
                    <a:pt x="27487" y="27787"/>
                  </a:moveTo>
                  <a:cubicBezTo>
                    <a:pt x="27428" y="27787"/>
                    <a:pt x="27370" y="27795"/>
                    <a:pt x="27320" y="27812"/>
                  </a:cubicBezTo>
                  <a:lnTo>
                    <a:pt x="24885" y="29213"/>
                  </a:lnTo>
                  <a:cubicBezTo>
                    <a:pt x="24785" y="29280"/>
                    <a:pt x="24785" y="29380"/>
                    <a:pt x="24885" y="29413"/>
                  </a:cubicBezTo>
                  <a:lnTo>
                    <a:pt x="27220" y="30747"/>
                  </a:lnTo>
                  <a:cubicBezTo>
                    <a:pt x="27270" y="30781"/>
                    <a:pt x="27328" y="30797"/>
                    <a:pt x="27387" y="30797"/>
                  </a:cubicBezTo>
                  <a:cubicBezTo>
                    <a:pt x="27445" y="30797"/>
                    <a:pt x="27503" y="30781"/>
                    <a:pt x="27553" y="30747"/>
                  </a:cubicBezTo>
                  <a:lnTo>
                    <a:pt x="29988" y="29380"/>
                  </a:lnTo>
                  <a:cubicBezTo>
                    <a:pt x="30088" y="29313"/>
                    <a:pt x="30088" y="29213"/>
                    <a:pt x="29988" y="29146"/>
                  </a:cubicBezTo>
                  <a:lnTo>
                    <a:pt x="27653" y="27812"/>
                  </a:lnTo>
                  <a:cubicBezTo>
                    <a:pt x="27603" y="27795"/>
                    <a:pt x="27545" y="27787"/>
                    <a:pt x="27487" y="27787"/>
                  </a:cubicBezTo>
                  <a:close/>
                  <a:moveTo>
                    <a:pt x="34992" y="28129"/>
                  </a:moveTo>
                  <a:cubicBezTo>
                    <a:pt x="34934" y="28129"/>
                    <a:pt x="34875" y="28146"/>
                    <a:pt x="34825" y="28179"/>
                  </a:cubicBezTo>
                  <a:lnTo>
                    <a:pt x="32390" y="29580"/>
                  </a:lnTo>
                  <a:cubicBezTo>
                    <a:pt x="32290" y="29613"/>
                    <a:pt x="32290" y="29713"/>
                    <a:pt x="32357" y="29780"/>
                  </a:cubicBezTo>
                  <a:lnTo>
                    <a:pt x="34692" y="31114"/>
                  </a:lnTo>
                  <a:cubicBezTo>
                    <a:pt x="34742" y="31131"/>
                    <a:pt x="34800" y="31139"/>
                    <a:pt x="34859" y="31139"/>
                  </a:cubicBezTo>
                  <a:cubicBezTo>
                    <a:pt x="34917" y="31139"/>
                    <a:pt x="34975" y="31131"/>
                    <a:pt x="35025" y="31114"/>
                  </a:cubicBezTo>
                  <a:lnTo>
                    <a:pt x="37460" y="29713"/>
                  </a:lnTo>
                  <a:cubicBezTo>
                    <a:pt x="37560" y="29647"/>
                    <a:pt x="37560" y="29547"/>
                    <a:pt x="37460" y="29513"/>
                  </a:cubicBezTo>
                  <a:lnTo>
                    <a:pt x="35159" y="28179"/>
                  </a:lnTo>
                  <a:cubicBezTo>
                    <a:pt x="35109" y="28146"/>
                    <a:pt x="35050" y="28129"/>
                    <a:pt x="34992" y="28129"/>
                  </a:cubicBezTo>
                  <a:close/>
                  <a:moveTo>
                    <a:pt x="47334" y="28596"/>
                  </a:moveTo>
                  <a:cubicBezTo>
                    <a:pt x="47276" y="28596"/>
                    <a:pt x="47217" y="28613"/>
                    <a:pt x="47167" y="28646"/>
                  </a:cubicBezTo>
                  <a:lnTo>
                    <a:pt x="44732" y="30047"/>
                  </a:lnTo>
                  <a:cubicBezTo>
                    <a:pt x="44632" y="30080"/>
                    <a:pt x="44632" y="30180"/>
                    <a:pt x="44732" y="30247"/>
                  </a:cubicBezTo>
                  <a:lnTo>
                    <a:pt x="47067" y="31581"/>
                  </a:lnTo>
                  <a:cubicBezTo>
                    <a:pt x="47117" y="31598"/>
                    <a:pt x="47176" y="31606"/>
                    <a:pt x="47234" y="31606"/>
                  </a:cubicBezTo>
                  <a:cubicBezTo>
                    <a:pt x="47292" y="31606"/>
                    <a:pt x="47351" y="31598"/>
                    <a:pt x="47401" y="31581"/>
                  </a:cubicBezTo>
                  <a:lnTo>
                    <a:pt x="49836" y="30180"/>
                  </a:lnTo>
                  <a:cubicBezTo>
                    <a:pt x="49936" y="30114"/>
                    <a:pt x="49936" y="30014"/>
                    <a:pt x="49836" y="29980"/>
                  </a:cubicBezTo>
                  <a:lnTo>
                    <a:pt x="47501" y="28646"/>
                  </a:lnTo>
                  <a:cubicBezTo>
                    <a:pt x="47451" y="28613"/>
                    <a:pt x="47392" y="28596"/>
                    <a:pt x="47334" y="28596"/>
                  </a:cubicBezTo>
                  <a:close/>
                  <a:moveTo>
                    <a:pt x="39595" y="29288"/>
                  </a:moveTo>
                  <a:cubicBezTo>
                    <a:pt x="39537" y="29288"/>
                    <a:pt x="39479" y="29296"/>
                    <a:pt x="39428" y="29313"/>
                  </a:cubicBezTo>
                  <a:lnTo>
                    <a:pt x="36993" y="30714"/>
                  </a:lnTo>
                  <a:cubicBezTo>
                    <a:pt x="36893" y="30781"/>
                    <a:pt x="36893" y="30881"/>
                    <a:pt x="36993" y="30914"/>
                  </a:cubicBezTo>
                  <a:lnTo>
                    <a:pt x="39295" y="32249"/>
                  </a:lnTo>
                  <a:cubicBezTo>
                    <a:pt x="39345" y="32282"/>
                    <a:pt x="39403" y="32299"/>
                    <a:pt x="39466" y="32299"/>
                  </a:cubicBezTo>
                  <a:cubicBezTo>
                    <a:pt x="39529" y="32299"/>
                    <a:pt x="39595" y="32282"/>
                    <a:pt x="39662" y="32249"/>
                  </a:cubicBezTo>
                  <a:lnTo>
                    <a:pt x="42064" y="30848"/>
                  </a:lnTo>
                  <a:cubicBezTo>
                    <a:pt x="42164" y="30814"/>
                    <a:pt x="42164" y="30714"/>
                    <a:pt x="42064" y="30647"/>
                  </a:cubicBezTo>
                  <a:lnTo>
                    <a:pt x="39762" y="29313"/>
                  </a:lnTo>
                  <a:cubicBezTo>
                    <a:pt x="39712" y="29296"/>
                    <a:pt x="39654" y="29288"/>
                    <a:pt x="39595" y="29288"/>
                  </a:cubicBezTo>
                  <a:close/>
                  <a:moveTo>
                    <a:pt x="52567" y="29455"/>
                  </a:moveTo>
                  <a:cubicBezTo>
                    <a:pt x="52504" y="29455"/>
                    <a:pt x="52438" y="29463"/>
                    <a:pt x="52371" y="29480"/>
                  </a:cubicBezTo>
                  <a:lnTo>
                    <a:pt x="49969" y="30881"/>
                  </a:lnTo>
                  <a:cubicBezTo>
                    <a:pt x="49869" y="30948"/>
                    <a:pt x="49869" y="31048"/>
                    <a:pt x="49936" y="31081"/>
                  </a:cubicBezTo>
                  <a:lnTo>
                    <a:pt x="52238" y="32415"/>
                  </a:lnTo>
                  <a:cubicBezTo>
                    <a:pt x="52294" y="32443"/>
                    <a:pt x="52344" y="32454"/>
                    <a:pt x="52391" y="32454"/>
                  </a:cubicBezTo>
                  <a:cubicBezTo>
                    <a:pt x="52456" y="32454"/>
                    <a:pt x="52513" y="32435"/>
                    <a:pt x="52571" y="32415"/>
                  </a:cubicBezTo>
                  <a:lnTo>
                    <a:pt x="52605" y="32415"/>
                  </a:lnTo>
                  <a:lnTo>
                    <a:pt x="55040" y="31048"/>
                  </a:lnTo>
                  <a:cubicBezTo>
                    <a:pt x="55140" y="30981"/>
                    <a:pt x="55140" y="30881"/>
                    <a:pt x="55040" y="30814"/>
                  </a:cubicBezTo>
                  <a:lnTo>
                    <a:pt x="52738" y="29480"/>
                  </a:lnTo>
                  <a:cubicBezTo>
                    <a:pt x="52688" y="29463"/>
                    <a:pt x="52630" y="29455"/>
                    <a:pt x="52567" y="29455"/>
                  </a:cubicBezTo>
                  <a:close/>
                  <a:moveTo>
                    <a:pt x="23922" y="29830"/>
                  </a:moveTo>
                  <a:cubicBezTo>
                    <a:pt x="23859" y="29830"/>
                    <a:pt x="23801" y="29847"/>
                    <a:pt x="23751" y="29880"/>
                  </a:cubicBezTo>
                  <a:lnTo>
                    <a:pt x="21349" y="31248"/>
                  </a:lnTo>
                  <a:cubicBezTo>
                    <a:pt x="21249" y="31315"/>
                    <a:pt x="21215" y="31415"/>
                    <a:pt x="21349" y="31448"/>
                  </a:cubicBezTo>
                  <a:lnTo>
                    <a:pt x="23651" y="32782"/>
                  </a:lnTo>
                  <a:cubicBezTo>
                    <a:pt x="23701" y="32816"/>
                    <a:pt x="23759" y="32832"/>
                    <a:pt x="23821" y="32832"/>
                  </a:cubicBezTo>
                  <a:cubicBezTo>
                    <a:pt x="23884" y="32832"/>
                    <a:pt x="23951" y="32816"/>
                    <a:pt x="24017" y="32782"/>
                  </a:cubicBezTo>
                  <a:lnTo>
                    <a:pt x="26419" y="31415"/>
                  </a:lnTo>
                  <a:cubicBezTo>
                    <a:pt x="26519" y="31348"/>
                    <a:pt x="26519" y="31248"/>
                    <a:pt x="26419" y="31214"/>
                  </a:cubicBezTo>
                  <a:lnTo>
                    <a:pt x="24118" y="29880"/>
                  </a:lnTo>
                  <a:cubicBezTo>
                    <a:pt x="24051" y="29847"/>
                    <a:pt x="23984" y="29830"/>
                    <a:pt x="23922" y="29830"/>
                  </a:cubicBezTo>
                  <a:close/>
                  <a:moveTo>
                    <a:pt x="58609" y="29755"/>
                  </a:moveTo>
                  <a:cubicBezTo>
                    <a:pt x="58550" y="29755"/>
                    <a:pt x="58492" y="29763"/>
                    <a:pt x="58442" y="29780"/>
                  </a:cubicBezTo>
                  <a:lnTo>
                    <a:pt x="55473" y="31515"/>
                  </a:lnTo>
                  <a:cubicBezTo>
                    <a:pt x="55373" y="31548"/>
                    <a:pt x="55340" y="31648"/>
                    <a:pt x="55473" y="31715"/>
                  </a:cubicBezTo>
                  <a:lnTo>
                    <a:pt x="57775" y="33049"/>
                  </a:lnTo>
                  <a:cubicBezTo>
                    <a:pt x="57825" y="33066"/>
                    <a:pt x="57883" y="33074"/>
                    <a:pt x="57946" y="33074"/>
                  </a:cubicBezTo>
                  <a:cubicBezTo>
                    <a:pt x="58008" y="33074"/>
                    <a:pt x="58075" y="33066"/>
                    <a:pt x="58142" y="33049"/>
                  </a:cubicBezTo>
                  <a:lnTo>
                    <a:pt x="61111" y="31315"/>
                  </a:lnTo>
                  <a:cubicBezTo>
                    <a:pt x="61211" y="31281"/>
                    <a:pt x="61211" y="31181"/>
                    <a:pt x="61111" y="31114"/>
                  </a:cubicBezTo>
                  <a:lnTo>
                    <a:pt x="58776" y="29780"/>
                  </a:lnTo>
                  <a:cubicBezTo>
                    <a:pt x="58726" y="29763"/>
                    <a:pt x="58667" y="29755"/>
                    <a:pt x="58609" y="29755"/>
                  </a:cubicBezTo>
                  <a:close/>
                  <a:moveTo>
                    <a:pt x="31456" y="30164"/>
                  </a:moveTo>
                  <a:cubicBezTo>
                    <a:pt x="31398" y="30164"/>
                    <a:pt x="31339" y="30180"/>
                    <a:pt x="31289" y="30214"/>
                  </a:cubicBezTo>
                  <a:lnTo>
                    <a:pt x="28854" y="31615"/>
                  </a:lnTo>
                  <a:cubicBezTo>
                    <a:pt x="28754" y="31681"/>
                    <a:pt x="28754" y="31748"/>
                    <a:pt x="28854" y="31815"/>
                  </a:cubicBezTo>
                  <a:lnTo>
                    <a:pt x="31156" y="33149"/>
                  </a:lnTo>
                  <a:cubicBezTo>
                    <a:pt x="31206" y="33166"/>
                    <a:pt x="31264" y="33174"/>
                    <a:pt x="31323" y="33174"/>
                  </a:cubicBezTo>
                  <a:cubicBezTo>
                    <a:pt x="31381" y="33174"/>
                    <a:pt x="31439" y="33166"/>
                    <a:pt x="31489" y="33149"/>
                  </a:cubicBezTo>
                  <a:lnTo>
                    <a:pt x="33925" y="31748"/>
                  </a:lnTo>
                  <a:cubicBezTo>
                    <a:pt x="34025" y="31681"/>
                    <a:pt x="34025" y="31615"/>
                    <a:pt x="33925" y="31548"/>
                  </a:cubicBezTo>
                  <a:lnTo>
                    <a:pt x="31623" y="30214"/>
                  </a:lnTo>
                  <a:cubicBezTo>
                    <a:pt x="31573" y="30180"/>
                    <a:pt x="31514" y="30164"/>
                    <a:pt x="31456" y="30164"/>
                  </a:cubicBezTo>
                  <a:close/>
                  <a:moveTo>
                    <a:pt x="43802" y="30664"/>
                  </a:moveTo>
                  <a:cubicBezTo>
                    <a:pt x="43740" y="30664"/>
                    <a:pt x="43682" y="30681"/>
                    <a:pt x="43631" y="30714"/>
                  </a:cubicBezTo>
                  <a:lnTo>
                    <a:pt x="41230" y="32082"/>
                  </a:lnTo>
                  <a:cubicBezTo>
                    <a:pt x="41096" y="32148"/>
                    <a:pt x="41096" y="32249"/>
                    <a:pt x="41230" y="32315"/>
                  </a:cubicBezTo>
                  <a:lnTo>
                    <a:pt x="43531" y="33650"/>
                  </a:lnTo>
                  <a:cubicBezTo>
                    <a:pt x="43581" y="33666"/>
                    <a:pt x="43640" y="33675"/>
                    <a:pt x="43702" y="33675"/>
                  </a:cubicBezTo>
                  <a:cubicBezTo>
                    <a:pt x="43765" y="33675"/>
                    <a:pt x="43832" y="33666"/>
                    <a:pt x="43898" y="33650"/>
                  </a:cubicBezTo>
                  <a:lnTo>
                    <a:pt x="46300" y="32249"/>
                  </a:lnTo>
                  <a:cubicBezTo>
                    <a:pt x="46400" y="32182"/>
                    <a:pt x="46400" y="32082"/>
                    <a:pt x="46300" y="32048"/>
                  </a:cubicBezTo>
                  <a:lnTo>
                    <a:pt x="43998" y="30714"/>
                  </a:lnTo>
                  <a:cubicBezTo>
                    <a:pt x="43932" y="30681"/>
                    <a:pt x="43865" y="30664"/>
                    <a:pt x="43802" y="30664"/>
                  </a:cubicBezTo>
                  <a:close/>
                  <a:moveTo>
                    <a:pt x="36089" y="31326"/>
                  </a:moveTo>
                  <a:cubicBezTo>
                    <a:pt x="36021" y="31326"/>
                    <a:pt x="35951" y="31342"/>
                    <a:pt x="35893" y="31381"/>
                  </a:cubicBezTo>
                  <a:lnTo>
                    <a:pt x="35893" y="31348"/>
                  </a:lnTo>
                  <a:lnTo>
                    <a:pt x="33458" y="32749"/>
                  </a:lnTo>
                  <a:cubicBezTo>
                    <a:pt x="33357" y="32816"/>
                    <a:pt x="33357" y="32916"/>
                    <a:pt x="33458" y="32949"/>
                  </a:cubicBezTo>
                  <a:lnTo>
                    <a:pt x="35793" y="34283"/>
                  </a:lnTo>
                  <a:cubicBezTo>
                    <a:pt x="35843" y="34317"/>
                    <a:pt x="35901" y="34333"/>
                    <a:pt x="35959" y="34333"/>
                  </a:cubicBezTo>
                  <a:cubicBezTo>
                    <a:pt x="36018" y="34333"/>
                    <a:pt x="36076" y="34317"/>
                    <a:pt x="36126" y="34283"/>
                  </a:cubicBezTo>
                  <a:lnTo>
                    <a:pt x="38561" y="32882"/>
                  </a:lnTo>
                  <a:cubicBezTo>
                    <a:pt x="38661" y="32849"/>
                    <a:pt x="38661" y="32749"/>
                    <a:pt x="38561" y="32682"/>
                  </a:cubicBezTo>
                  <a:lnTo>
                    <a:pt x="36226" y="31348"/>
                  </a:lnTo>
                  <a:cubicBezTo>
                    <a:pt x="36185" y="31334"/>
                    <a:pt x="36138" y="31326"/>
                    <a:pt x="36089" y="31326"/>
                  </a:cubicBezTo>
                  <a:close/>
                  <a:moveTo>
                    <a:pt x="49002" y="31498"/>
                  </a:moveTo>
                  <a:cubicBezTo>
                    <a:pt x="48944" y="31498"/>
                    <a:pt x="48885" y="31515"/>
                    <a:pt x="48835" y="31548"/>
                  </a:cubicBezTo>
                  <a:lnTo>
                    <a:pt x="46400" y="32916"/>
                  </a:lnTo>
                  <a:cubicBezTo>
                    <a:pt x="46300" y="32982"/>
                    <a:pt x="46300" y="33082"/>
                    <a:pt x="46400" y="33149"/>
                  </a:cubicBezTo>
                  <a:lnTo>
                    <a:pt x="48735" y="34483"/>
                  </a:lnTo>
                  <a:cubicBezTo>
                    <a:pt x="48785" y="34500"/>
                    <a:pt x="48835" y="34508"/>
                    <a:pt x="48889" y="34508"/>
                  </a:cubicBezTo>
                  <a:cubicBezTo>
                    <a:pt x="48944" y="34508"/>
                    <a:pt x="49002" y="34500"/>
                    <a:pt x="49069" y="34483"/>
                  </a:cubicBezTo>
                  <a:lnTo>
                    <a:pt x="51470" y="33082"/>
                  </a:lnTo>
                  <a:cubicBezTo>
                    <a:pt x="51570" y="33016"/>
                    <a:pt x="51570" y="32916"/>
                    <a:pt x="51504" y="32882"/>
                  </a:cubicBezTo>
                  <a:lnTo>
                    <a:pt x="49169" y="31548"/>
                  </a:lnTo>
                  <a:cubicBezTo>
                    <a:pt x="49119" y="31515"/>
                    <a:pt x="49060" y="31498"/>
                    <a:pt x="49002" y="31498"/>
                  </a:cubicBezTo>
                  <a:close/>
                  <a:moveTo>
                    <a:pt x="27908" y="32223"/>
                  </a:moveTo>
                  <a:cubicBezTo>
                    <a:pt x="27854" y="32223"/>
                    <a:pt x="27803" y="32232"/>
                    <a:pt x="27753" y="32249"/>
                  </a:cubicBezTo>
                  <a:lnTo>
                    <a:pt x="27720" y="32249"/>
                  </a:lnTo>
                  <a:lnTo>
                    <a:pt x="25318" y="33650"/>
                  </a:lnTo>
                  <a:cubicBezTo>
                    <a:pt x="25218" y="33716"/>
                    <a:pt x="25185" y="33783"/>
                    <a:pt x="25285" y="33850"/>
                  </a:cubicBezTo>
                  <a:lnTo>
                    <a:pt x="27587" y="35184"/>
                  </a:lnTo>
                  <a:cubicBezTo>
                    <a:pt x="27653" y="35217"/>
                    <a:pt x="27712" y="35234"/>
                    <a:pt x="27770" y="35234"/>
                  </a:cubicBezTo>
                  <a:cubicBezTo>
                    <a:pt x="27829" y="35234"/>
                    <a:pt x="27887" y="35217"/>
                    <a:pt x="27954" y="35184"/>
                  </a:cubicBezTo>
                  <a:lnTo>
                    <a:pt x="30355" y="33783"/>
                  </a:lnTo>
                  <a:cubicBezTo>
                    <a:pt x="30455" y="33716"/>
                    <a:pt x="30489" y="33650"/>
                    <a:pt x="30389" y="33583"/>
                  </a:cubicBezTo>
                  <a:lnTo>
                    <a:pt x="28087" y="32249"/>
                  </a:lnTo>
                  <a:cubicBezTo>
                    <a:pt x="28020" y="32232"/>
                    <a:pt x="27962" y="32223"/>
                    <a:pt x="27908" y="32223"/>
                  </a:cubicBezTo>
                  <a:close/>
                  <a:moveTo>
                    <a:pt x="54539" y="32098"/>
                  </a:moveTo>
                  <a:cubicBezTo>
                    <a:pt x="54481" y="32098"/>
                    <a:pt x="54423" y="32115"/>
                    <a:pt x="54372" y="32148"/>
                  </a:cubicBezTo>
                  <a:lnTo>
                    <a:pt x="51370" y="33883"/>
                  </a:lnTo>
                  <a:cubicBezTo>
                    <a:pt x="51270" y="33916"/>
                    <a:pt x="51270" y="34016"/>
                    <a:pt x="51370" y="34083"/>
                  </a:cubicBezTo>
                  <a:lnTo>
                    <a:pt x="53672" y="35417"/>
                  </a:lnTo>
                  <a:cubicBezTo>
                    <a:pt x="53722" y="35434"/>
                    <a:pt x="53780" y="35442"/>
                    <a:pt x="53843" y="35442"/>
                  </a:cubicBezTo>
                  <a:cubicBezTo>
                    <a:pt x="53905" y="35442"/>
                    <a:pt x="53972" y="35434"/>
                    <a:pt x="54039" y="35417"/>
                  </a:cubicBezTo>
                  <a:lnTo>
                    <a:pt x="57008" y="33683"/>
                  </a:lnTo>
                  <a:cubicBezTo>
                    <a:pt x="57108" y="33616"/>
                    <a:pt x="57108" y="33549"/>
                    <a:pt x="57041" y="33483"/>
                  </a:cubicBezTo>
                  <a:lnTo>
                    <a:pt x="54706" y="32148"/>
                  </a:lnTo>
                  <a:cubicBezTo>
                    <a:pt x="54656" y="32115"/>
                    <a:pt x="54598" y="32098"/>
                    <a:pt x="54539" y="32098"/>
                  </a:cubicBezTo>
                  <a:close/>
                  <a:moveTo>
                    <a:pt x="40296" y="32690"/>
                  </a:moveTo>
                  <a:cubicBezTo>
                    <a:pt x="40237" y="32690"/>
                    <a:pt x="40179" y="32699"/>
                    <a:pt x="40129" y="32716"/>
                  </a:cubicBezTo>
                  <a:lnTo>
                    <a:pt x="37694" y="34117"/>
                  </a:lnTo>
                  <a:cubicBezTo>
                    <a:pt x="37594" y="34183"/>
                    <a:pt x="37594" y="34283"/>
                    <a:pt x="37694" y="34317"/>
                  </a:cubicBezTo>
                  <a:lnTo>
                    <a:pt x="40029" y="35651"/>
                  </a:lnTo>
                  <a:cubicBezTo>
                    <a:pt x="40079" y="35684"/>
                    <a:pt x="40129" y="35701"/>
                    <a:pt x="40183" y="35701"/>
                  </a:cubicBezTo>
                  <a:cubicBezTo>
                    <a:pt x="40237" y="35701"/>
                    <a:pt x="40296" y="35684"/>
                    <a:pt x="40362" y="35651"/>
                  </a:cubicBezTo>
                  <a:lnTo>
                    <a:pt x="42764" y="34250"/>
                  </a:lnTo>
                  <a:cubicBezTo>
                    <a:pt x="42864" y="34217"/>
                    <a:pt x="42864" y="34117"/>
                    <a:pt x="42798" y="34050"/>
                  </a:cubicBezTo>
                  <a:lnTo>
                    <a:pt x="40463" y="32716"/>
                  </a:lnTo>
                  <a:cubicBezTo>
                    <a:pt x="40413" y="32699"/>
                    <a:pt x="40354" y="32690"/>
                    <a:pt x="40296" y="32690"/>
                  </a:cubicBezTo>
                  <a:close/>
                  <a:moveTo>
                    <a:pt x="18918" y="32732"/>
                  </a:moveTo>
                  <a:cubicBezTo>
                    <a:pt x="18855" y="32732"/>
                    <a:pt x="18797" y="32749"/>
                    <a:pt x="18747" y="32782"/>
                  </a:cubicBezTo>
                  <a:lnTo>
                    <a:pt x="16312" y="34183"/>
                  </a:lnTo>
                  <a:cubicBezTo>
                    <a:pt x="16212" y="34250"/>
                    <a:pt x="16212" y="34317"/>
                    <a:pt x="16312" y="34383"/>
                  </a:cubicBezTo>
                  <a:lnTo>
                    <a:pt x="18647" y="35718"/>
                  </a:lnTo>
                  <a:cubicBezTo>
                    <a:pt x="18697" y="35751"/>
                    <a:pt x="18755" y="35768"/>
                    <a:pt x="18814" y="35768"/>
                  </a:cubicBezTo>
                  <a:cubicBezTo>
                    <a:pt x="18872" y="35768"/>
                    <a:pt x="18930" y="35751"/>
                    <a:pt x="18981" y="35718"/>
                  </a:cubicBezTo>
                  <a:lnTo>
                    <a:pt x="21416" y="34317"/>
                  </a:lnTo>
                  <a:cubicBezTo>
                    <a:pt x="21516" y="34250"/>
                    <a:pt x="21516" y="34183"/>
                    <a:pt x="21416" y="34117"/>
                  </a:cubicBezTo>
                  <a:lnTo>
                    <a:pt x="19114" y="32782"/>
                  </a:lnTo>
                  <a:cubicBezTo>
                    <a:pt x="19047" y="32749"/>
                    <a:pt x="18981" y="32732"/>
                    <a:pt x="18918" y="32732"/>
                  </a:cubicBezTo>
                  <a:close/>
                  <a:moveTo>
                    <a:pt x="32573" y="33361"/>
                  </a:moveTo>
                  <a:cubicBezTo>
                    <a:pt x="32507" y="33361"/>
                    <a:pt x="32449" y="33377"/>
                    <a:pt x="32390" y="33416"/>
                  </a:cubicBezTo>
                  <a:lnTo>
                    <a:pt x="32357" y="33383"/>
                  </a:lnTo>
                  <a:lnTo>
                    <a:pt x="29955" y="34784"/>
                  </a:lnTo>
                  <a:cubicBezTo>
                    <a:pt x="29822" y="34850"/>
                    <a:pt x="29822" y="34950"/>
                    <a:pt x="29955" y="34984"/>
                  </a:cubicBezTo>
                  <a:lnTo>
                    <a:pt x="32257" y="36318"/>
                  </a:lnTo>
                  <a:cubicBezTo>
                    <a:pt x="32307" y="36351"/>
                    <a:pt x="32365" y="36368"/>
                    <a:pt x="32423" y="36368"/>
                  </a:cubicBezTo>
                  <a:cubicBezTo>
                    <a:pt x="32482" y="36368"/>
                    <a:pt x="32540" y="36351"/>
                    <a:pt x="32590" y="36318"/>
                  </a:cubicBezTo>
                  <a:lnTo>
                    <a:pt x="35025" y="34950"/>
                  </a:lnTo>
                  <a:cubicBezTo>
                    <a:pt x="35125" y="34884"/>
                    <a:pt x="35125" y="34784"/>
                    <a:pt x="35025" y="34717"/>
                  </a:cubicBezTo>
                  <a:lnTo>
                    <a:pt x="32724" y="33383"/>
                  </a:lnTo>
                  <a:cubicBezTo>
                    <a:pt x="32668" y="33369"/>
                    <a:pt x="32619" y="33361"/>
                    <a:pt x="32573" y="33361"/>
                  </a:cubicBezTo>
                  <a:close/>
                  <a:moveTo>
                    <a:pt x="45466" y="33533"/>
                  </a:moveTo>
                  <a:cubicBezTo>
                    <a:pt x="45408" y="33533"/>
                    <a:pt x="45349" y="33549"/>
                    <a:pt x="45299" y="33583"/>
                  </a:cubicBezTo>
                  <a:lnTo>
                    <a:pt x="42864" y="34984"/>
                  </a:lnTo>
                  <a:cubicBezTo>
                    <a:pt x="42764" y="35017"/>
                    <a:pt x="42764" y="35117"/>
                    <a:pt x="42864" y="35184"/>
                  </a:cubicBezTo>
                  <a:lnTo>
                    <a:pt x="45199" y="36518"/>
                  </a:lnTo>
                  <a:cubicBezTo>
                    <a:pt x="45241" y="36532"/>
                    <a:pt x="45282" y="36540"/>
                    <a:pt x="45324" y="36540"/>
                  </a:cubicBezTo>
                  <a:cubicBezTo>
                    <a:pt x="45382" y="36540"/>
                    <a:pt x="45441" y="36524"/>
                    <a:pt x="45499" y="36485"/>
                  </a:cubicBezTo>
                  <a:lnTo>
                    <a:pt x="45533" y="36518"/>
                  </a:lnTo>
                  <a:lnTo>
                    <a:pt x="47935" y="35117"/>
                  </a:lnTo>
                  <a:cubicBezTo>
                    <a:pt x="48035" y="35051"/>
                    <a:pt x="48068" y="34950"/>
                    <a:pt x="47968" y="34917"/>
                  </a:cubicBezTo>
                  <a:lnTo>
                    <a:pt x="45633" y="33583"/>
                  </a:lnTo>
                  <a:cubicBezTo>
                    <a:pt x="45583" y="33549"/>
                    <a:pt x="45524" y="33533"/>
                    <a:pt x="45466" y="33533"/>
                  </a:cubicBezTo>
                  <a:close/>
                  <a:moveTo>
                    <a:pt x="24384" y="34258"/>
                  </a:moveTo>
                  <a:cubicBezTo>
                    <a:pt x="24326" y="34258"/>
                    <a:pt x="24268" y="34267"/>
                    <a:pt x="24218" y="34283"/>
                  </a:cubicBezTo>
                  <a:lnTo>
                    <a:pt x="24184" y="34283"/>
                  </a:lnTo>
                  <a:lnTo>
                    <a:pt x="21783" y="35684"/>
                  </a:lnTo>
                  <a:cubicBezTo>
                    <a:pt x="21682" y="35751"/>
                    <a:pt x="21649" y="35851"/>
                    <a:pt x="21783" y="35884"/>
                  </a:cubicBezTo>
                  <a:lnTo>
                    <a:pt x="24084" y="37219"/>
                  </a:lnTo>
                  <a:cubicBezTo>
                    <a:pt x="24134" y="37252"/>
                    <a:pt x="24193" y="37269"/>
                    <a:pt x="24255" y="37269"/>
                  </a:cubicBezTo>
                  <a:cubicBezTo>
                    <a:pt x="24318" y="37269"/>
                    <a:pt x="24384" y="37252"/>
                    <a:pt x="24451" y="37219"/>
                  </a:cubicBezTo>
                  <a:lnTo>
                    <a:pt x="26853" y="35818"/>
                  </a:lnTo>
                  <a:cubicBezTo>
                    <a:pt x="26953" y="35784"/>
                    <a:pt x="26953" y="35684"/>
                    <a:pt x="26886" y="35618"/>
                  </a:cubicBezTo>
                  <a:lnTo>
                    <a:pt x="24551" y="34283"/>
                  </a:lnTo>
                  <a:cubicBezTo>
                    <a:pt x="24501" y="34267"/>
                    <a:pt x="24443" y="34258"/>
                    <a:pt x="24384" y="34258"/>
                  </a:cubicBezTo>
                  <a:close/>
                  <a:moveTo>
                    <a:pt x="36789" y="34725"/>
                  </a:moveTo>
                  <a:cubicBezTo>
                    <a:pt x="36727" y="34725"/>
                    <a:pt x="36660" y="34734"/>
                    <a:pt x="36593" y="34750"/>
                  </a:cubicBezTo>
                  <a:lnTo>
                    <a:pt x="34191" y="36151"/>
                  </a:lnTo>
                  <a:cubicBezTo>
                    <a:pt x="34091" y="36218"/>
                    <a:pt x="34091" y="36318"/>
                    <a:pt x="34158" y="36351"/>
                  </a:cubicBezTo>
                  <a:lnTo>
                    <a:pt x="36493" y="37686"/>
                  </a:lnTo>
                  <a:cubicBezTo>
                    <a:pt x="36543" y="37719"/>
                    <a:pt x="36593" y="37736"/>
                    <a:pt x="36647" y="37736"/>
                  </a:cubicBezTo>
                  <a:cubicBezTo>
                    <a:pt x="36702" y="37736"/>
                    <a:pt x="36760" y="37719"/>
                    <a:pt x="36827" y="37686"/>
                  </a:cubicBezTo>
                  <a:lnTo>
                    <a:pt x="39262" y="36318"/>
                  </a:lnTo>
                  <a:cubicBezTo>
                    <a:pt x="39362" y="36251"/>
                    <a:pt x="39362" y="36151"/>
                    <a:pt x="39262" y="36085"/>
                  </a:cubicBezTo>
                  <a:lnTo>
                    <a:pt x="36960" y="34750"/>
                  </a:lnTo>
                  <a:cubicBezTo>
                    <a:pt x="36910" y="34734"/>
                    <a:pt x="36852" y="34725"/>
                    <a:pt x="36789" y="34725"/>
                  </a:cubicBezTo>
                  <a:close/>
                  <a:moveTo>
                    <a:pt x="15382" y="34792"/>
                  </a:moveTo>
                  <a:cubicBezTo>
                    <a:pt x="15320" y="34792"/>
                    <a:pt x="15261" y="34800"/>
                    <a:pt x="15211" y="34817"/>
                  </a:cubicBezTo>
                  <a:lnTo>
                    <a:pt x="12809" y="36218"/>
                  </a:lnTo>
                  <a:cubicBezTo>
                    <a:pt x="12676" y="36285"/>
                    <a:pt x="12676" y="36385"/>
                    <a:pt x="12809" y="36418"/>
                  </a:cubicBezTo>
                  <a:lnTo>
                    <a:pt x="15111" y="37752"/>
                  </a:lnTo>
                  <a:cubicBezTo>
                    <a:pt x="15161" y="37786"/>
                    <a:pt x="15220" y="37802"/>
                    <a:pt x="15282" y="37802"/>
                  </a:cubicBezTo>
                  <a:cubicBezTo>
                    <a:pt x="15345" y="37802"/>
                    <a:pt x="15411" y="37786"/>
                    <a:pt x="15478" y="37752"/>
                  </a:cubicBezTo>
                  <a:lnTo>
                    <a:pt x="17880" y="36351"/>
                  </a:lnTo>
                  <a:cubicBezTo>
                    <a:pt x="17980" y="36318"/>
                    <a:pt x="17980" y="36218"/>
                    <a:pt x="17880" y="36151"/>
                  </a:cubicBezTo>
                  <a:lnTo>
                    <a:pt x="15578" y="34817"/>
                  </a:lnTo>
                  <a:cubicBezTo>
                    <a:pt x="15511" y="34800"/>
                    <a:pt x="15445" y="34792"/>
                    <a:pt x="15382" y="34792"/>
                  </a:cubicBezTo>
                  <a:close/>
                  <a:moveTo>
                    <a:pt x="28992" y="35401"/>
                  </a:moveTo>
                  <a:cubicBezTo>
                    <a:pt x="28929" y="35401"/>
                    <a:pt x="28871" y="35417"/>
                    <a:pt x="28821" y="35451"/>
                  </a:cubicBezTo>
                  <a:lnTo>
                    <a:pt x="26419" y="36818"/>
                  </a:lnTo>
                  <a:cubicBezTo>
                    <a:pt x="26319" y="36885"/>
                    <a:pt x="26286" y="36985"/>
                    <a:pt x="26386" y="37052"/>
                  </a:cubicBezTo>
                  <a:lnTo>
                    <a:pt x="28687" y="38386"/>
                  </a:lnTo>
                  <a:cubicBezTo>
                    <a:pt x="28754" y="38403"/>
                    <a:pt x="28813" y="38411"/>
                    <a:pt x="28871" y="38411"/>
                  </a:cubicBezTo>
                  <a:cubicBezTo>
                    <a:pt x="28929" y="38411"/>
                    <a:pt x="28988" y="38403"/>
                    <a:pt x="29054" y="38386"/>
                  </a:cubicBezTo>
                  <a:lnTo>
                    <a:pt x="31456" y="36985"/>
                  </a:lnTo>
                  <a:cubicBezTo>
                    <a:pt x="31556" y="36919"/>
                    <a:pt x="31590" y="36818"/>
                    <a:pt x="31489" y="36785"/>
                  </a:cubicBezTo>
                  <a:lnTo>
                    <a:pt x="29188" y="35451"/>
                  </a:lnTo>
                  <a:cubicBezTo>
                    <a:pt x="29121" y="35417"/>
                    <a:pt x="29054" y="35401"/>
                    <a:pt x="28992" y="35401"/>
                  </a:cubicBezTo>
                  <a:close/>
                  <a:moveTo>
                    <a:pt x="41901" y="35568"/>
                  </a:moveTo>
                  <a:cubicBezTo>
                    <a:pt x="41839" y="35568"/>
                    <a:pt x="41780" y="35584"/>
                    <a:pt x="41730" y="35618"/>
                  </a:cubicBezTo>
                  <a:lnTo>
                    <a:pt x="39328" y="37019"/>
                  </a:lnTo>
                  <a:cubicBezTo>
                    <a:pt x="39228" y="37052"/>
                    <a:pt x="39195" y="37152"/>
                    <a:pt x="39328" y="37219"/>
                  </a:cubicBezTo>
                  <a:lnTo>
                    <a:pt x="41630" y="38553"/>
                  </a:lnTo>
                  <a:cubicBezTo>
                    <a:pt x="41671" y="38567"/>
                    <a:pt x="41719" y="38575"/>
                    <a:pt x="41767" y="38575"/>
                  </a:cubicBezTo>
                  <a:cubicBezTo>
                    <a:pt x="41835" y="38575"/>
                    <a:pt x="41905" y="38559"/>
                    <a:pt x="41964" y="38520"/>
                  </a:cubicBezTo>
                  <a:lnTo>
                    <a:pt x="41997" y="38553"/>
                  </a:lnTo>
                  <a:lnTo>
                    <a:pt x="44399" y="37152"/>
                  </a:lnTo>
                  <a:cubicBezTo>
                    <a:pt x="44499" y="37085"/>
                    <a:pt x="44499" y="36985"/>
                    <a:pt x="44399" y="36952"/>
                  </a:cubicBezTo>
                  <a:lnTo>
                    <a:pt x="42097" y="35618"/>
                  </a:lnTo>
                  <a:cubicBezTo>
                    <a:pt x="42030" y="35584"/>
                    <a:pt x="41964" y="35568"/>
                    <a:pt x="41901" y="35568"/>
                  </a:cubicBezTo>
                  <a:close/>
                  <a:moveTo>
                    <a:pt x="20882" y="36293"/>
                  </a:moveTo>
                  <a:cubicBezTo>
                    <a:pt x="20824" y="36293"/>
                    <a:pt x="20765" y="36301"/>
                    <a:pt x="20715" y="36318"/>
                  </a:cubicBezTo>
                  <a:lnTo>
                    <a:pt x="18280" y="37719"/>
                  </a:lnTo>
                  <a:cubicBezTo>
                    <a:pt x="18180" y="37786"/>
                    <a:pt x="18180" y="37886"/>
                    <a:pt x="18280" y="37919"/>
                  </a:cubicBezTo>
                  <a:lnTo>
                    <a:pt x="20582" y="39254"/>
                  </a:lnTo>
                  <a:cubicBezTo>
                    <a:pt x="20648" y="39287"/>
                    <a:pt x="20715" y="39304"/>
                    <a:pt x="20778" y="39304"/>
                  </a:cubicBezTo>
                  <a:cubicBezTo>
                    <a:pt x="20840" y="39304"/>
                    <a:pt x="20899" y="39287"/>
                    <a:pt x="20949" y="39254"/>
                  </a:cubicBezTo>
                  <a:lnTo>
                    <a:pt x="23350" y="37853"/>
                  </a:lnTo>
                  <a:cubicBezTo>
                    <a:pt x="23450" y="37819"/>
                    <a:pt x="23484" y="37719"/>
                    <a:pt x="23350" y="37652"/>
                  </a:cubicBezTo>
                  <a:lnTo>
                    <a:pt x="21049" y="36318"/>
                  </a:lnTo>
                  <a:cubicBezTo>
                    <a:pt x="20999" y="36301"/>
                    <a:pt x="20940" y="36293"/>
                    <a:pt x="20882" y="36293"/>
                  </a:cubicBezTo>
                  <a:close/>
                  <a:moveTo>
                    <a:pt x="33228" y="36760"/>
                  </a:moveTo>
                  <a:cubicBezTo>
                    <a:pt x="33166" y="36760"/>
                    <a:pt x="33107" y="36768"/>
                    <a:pt x="33057" y="36785"/>
                  </a:cubicBezTo>
                  <a:lnTo>
                    <a:pt x="30656" y="38186"/>
                  </a:lnTo>
                  <a:cubicBezTo>
                    <a:pt x="30522" y="38253"/>
                    <a:pt x="30522" y="38353"/>
                    <a:pt x="30622" y="38386"/>
                  </a:cubicBezTo>
                  <a:lnTo>
                    <a:pt x="32924" y="39721"/>
                  </a:lnTo>
                  <a:cubicBezTo>
                    <a:pt x="33002" y="39760"/>
                    <a:pt x="33069" y="39776"/>
                    <a:pt x="33137" y="39776"/>
                  </a:cubicBezTo>
                  <a:cubicBezTo>
                    <a:pt x="33186" y="39776"/>
                    <a:pt x="33235" y="39768"/>
                    <a:pt x="33291" y="39754"/>
                  </a:cubicBezTo>
                  <a:lnTo>
                    <a:pt x="33291" y="39721"/>
                  </a:lnTo>
                  <a:lnTo>
                    <a:pt x="35692" y="38320"/>
                  </a:lnTo>
                  <a:cubicBezTo>
                    <a:pt x="35793" y="38286"/>
                    <a:pt x="35826" y="38186"/>
                    <a:pt x="35726" y="38119"/>
                  </a:cubicBezTo>
                  <a:lnTo>
                    <a:pt x="33424" y="36785"/>
                  </a:lnTo>
                  <a:cubicBezTo>
                    <a:pt x="33357" y="36768"/>
                    <a:pt x="33291" y="36760"/>
                    <a:pt x="33228" y="36760"/>
                  </a:cubicBezTo>
                  <a:close/>
                  <a:moveTo>
                    <a:pt x="11842" y="36835"/>
                  </a:moveTo>
                  <a:cubicBezTo>
                    <a:pt x="11784" y="36835"/>
                    <a:pt x="11725" y="36852"/>
                    <a:pt x="11675" y="36885"/>
                  </a:cubicBezTo>
                  <a:lnTo>
                    <a:pt x="9240" y="38253"/>
                  </a:lnTo>
                  <a:cubicBezTo>
                    <a:pt x="9140" y="38320"/>
                    <a:pt x="9140" y="38420"/>
                    <a:pt x="9240" y="38486"/>
                  </a:cubicBezTo>
                  <a:lnTo>
                    <a:pt x="11542" y="39821"/>
                  </a:lnTo>
                  <a:cubicBezTo>
                    <a:pt x="11592" y="39837"/>
                    <a:pt x="11650" y="39846"/>
                    <a:pt x="11709" y="39846"/>
                  </a:cubicBezTo>
                  <a:cubicBezTo>
                    <a:pt x="11767" y="39846"/>
                    <a:pt x="11825" y="39837"/>
                    <a:pt x="11875" y="39821"/>
                  </a:cubicBezTo>
                  <a:lnTo>
                    <a:pt x="14311" y="38420"/>
                  </a:lnTo>
                  <a:cubicBezTo>
                    <a:pt x="14411" y="38353"/>
                    <a:pt x="14411" y="38253"/>
                    <a:pt x="14311" y="38219"/>
                  </a:cubicBezTo>
                  <a:lnTo>
                    <a:pt x="12009" y="36885"/>
                  </a:lnTo>
                  <a:cubicBezTo>
                    <a:pt x="11959" y="36852"/>
                    <a:pt x="11900" y="36835"/>
                    <a:pt x="11842" y="36835"/>
                  </a:cubicBezTo>
                  <a:close/>
                  <a:moveTo>
                    <a:pt x="25456" y="37436"/>
                  </a:moveTo>
                  <a:cubicBezTo>
                    <a:pt x="25393" y="37436"/>
                    <a:pt x="25335" y="37452"/>
                    <a:pt x="25285" y="37486"/>
                  </a:cubicBezTo>
                  <a:lnTo>
                    <a:pt x="22883" y="38887"/>
                  </a:lnTo>
                  <a:cubicBezTo>
                    <a:pt x="22783" y="38920"/>
                    <a:pt x="22750" y="39020"/>
                    <a:pt x="22850" y="39087"/>
                  </a:cubicBezTo>
                  <a:lnTo>
                    <a:pt x="25152" y="40421"/>
                  </a:lnTo>
                  <a:cubicBezTo>
                    <a:pt x="25218" y="40438"/>
                    <a:pt x="25285" y="40446"/>
                    <a:pt x="25348" y="40446"/>
                  </a:cubicBezTo>
                  <a:cubicBezTo>
                    <a:pt x="25410" y="40446"/>
                    <a:pt x="25468" y="40438"/>
                    <a:pt x="25519" y="40421"/>
                  </a:cubicBezTo>
                  <a:lnTo>
                    <a:pt x="27920" y="39020"/>
                  </a:lnTo>
                  <a:cubicBezTo>
                    <a:pt x="28054" y="38953"/>
                    <a:pt x="28054" y="38853"/>
                    <a:pt x="27954" y="38820"/>
                  </a:cubicBezTo>
                  <a:lnTo>
                    <a:pt x="25652" y="37486"/>
                  </a:lnTo>
                  <a:cubicBezTo>
                    <a:pt x="25585" y="37452"/>
                    <a:pt x="25519" y="37436"/>
                    <a:pt x="25456" y="37436"/>
                  </a:cubicBezTo>
                  <a:close/>
                  <a:moveTo>
                    <a:pt x="38365" y="37602"/>
                  </a:moveTo>
                  <a:cubicBezTo>
                    <a:pt x="38303" y="37602"/>
                    <a:pt x="38244" y="37619"/>
                    <a:pt x="38194" y="37652"/>
                  </a:cubicBezTo>
                  <a:lnTo>
                    <a:pt x="35793" y="39053"/>
                  </a:lnTo>
                  <a:cubicBezTo>
                    <a:pt x="35692" y="39087"/>
                    <a:pt x="35659" y="39187"/>
                    <a:pt x="35759" y="39254"/>
                  </a:cubicBezTo>
                  <a:lnTo>
                    <a:pt x="38061" y="40588"/>
                  </a:lnTo>
                  <a:cubicBezTo>
                    <a:pt x="38128" y="40604"/>
                    <a:pt x="38194" y="40613"/>
                    <a:pt x="38261" y="40613"/>
                  </a:cubicBezTo>
                  <a:cubicBezTo>
                    <a:pt x="38328" y="40613"/>
                    <a:pt x="38394" y="40604"/>
                    <a:pt x="38461" y="40588"/>
                  </a:cubicBezTo>
                  <a:lnTo>
                    <a:pt x="40863" y="39187"/>
                  </a:lnTo>
                  <a:cubicBezTo>
                    <a:pt x="40963" y="39120"/>
                    <a:pt x="40963" y="39020"/>
                    <a:pt x="40863" y="38987"/>
                  </a:cubicBezTo>
                  <a:lnTo>
                    <a:pt x="38561" y="37652"/>
                  </a:lnTo>
                  <a:cubicBezTo>
                    <a:pt x="38494" y="37619"/>
                    <a:pt x="38428" y="37602"/>
                    <a:pt x="38365" y="37602"/>
                  </a:cubicBezTo>
                  <a:close/>
                  <a:moveTo>
                    <a:pt x="17283" y="38331"/>
                  </a:moveTo>
                  <a:cubicBezTo>
                    <a:pt x="17235" y="38331"/>
                    <a:pt x="17187" y="38339"/>
                    <a:pt x="17146" y="38353"/>
                  </a:cubicBezTo>
                  <a:lnTo>
                    <a:pt x="14711" y="39754"/>
                  </a:lnTo>
                  <a:cubicBezTo>
                    <a:pt x="14611" y="39821"/>
                    <a:pt x="14611" y="39921"/>
                    <a:pt x="14711" y="39954"/>
                  </a:cubicBezTo>
                  <a:lnTo>
                    <a:pt x="17012" y="41288"/>
                  </a:lnTo>
                  <a:cubicBezTo>
                    <a:pt x="17062" y="41322"/>
                    <a:pt x="17121" y="41338"/>
                    <a:pt x="17183" y="41338"/>
                  </a:cubicBezTo>
                  <a:cubicBezTo>
                    <a:pt x="17246" y="41338"/>
                    <a:pt x="17313" y="41322"/>
                    <a:pt x="17379" y="41288"/>
                  </a:cubicBezTo>
                  <a:lnTo>
                    <a:pt x="19781" y="39921"/>
                  </a:lnTo>
                  <a:cubicBezTo>
                    <a:pt x="19881" y="39854"/>
                    <a:pt x="19915" y="39754"/>
                    <a:pt x="19781" y="39721"/>
                  </a:cubicBezTo>
                  <a:lnTo>
                    <a:pt x="17479" y="38386"/>
                  </a:lnTo>
                  <a:cubicBezTo>
                    <a:pt x="17421" y="38347"/>
                    <a:pt x="17351" y="38331"/>
                    <a:pt x="17283" y="38331"/>
                  </a:cubicBezTo>
                  <a:close/>
                  <a:moveTo>
                    <a:pt x="29692" y="38803"/>
                  </a:moveTo>
                  <a:cubicBezTo>
                    <a:pt x="29630" y="38803"/>
                    <a:pt x="29571" y="38820"/>
                    <a:pt x="29521" y="38853"/>
                  </a:cubicBezTo>
                  <a:lnTo>
                    <a:pt x="27120" y="40254"/>
                  </a:lnTo>
                  <a:cubicBezTo>
                    <a:pt x="26986" y="40288"/>
                    <a:pt x="26986" y="40388"/>
                    <a:pt x="27086" y="40454"/>
                  </a:cubicBezTo>
                  <a:lnTo>
                    <a:pt x="29388" y="41789"/>
                  </a:lnTo>
                  <a:cubicBezTo>
                    <a:pt x="29438" y="41805"/>
                    <a:pt x="29496" y="41814"/>
                    <a:pt x="29559" y="41814"/>
                  </a:cubicBezTo>
                  <a:cubicBezTo>
                    <a:pt x="29621" y="41814"/>
                    <a:pt x="29688" y="41805"/>
                    <a:pt x="29755" y="41789"/>
                  </a:cubicBezTo>
                  <a:lnTo>
                    <a:pt x="29755" y="41755"/>
                  </a:lnTo>
                  <a:lnTo>
                    <a:pt x="32157" y="40388"/>
                  </a:lnTo>
                  <a:cubicBezTo>
                    <a:pt x="32257" y="40321"/>
                    <a:pt x="32290" y="40221"/>
                    <a:pt x="32190" y="40154"/>
                  </a:cubicBezTo>
                  <a:lnTo>
                    <a:pt x="29888" y="38853"/>
                  </a:lnTo>
                  <a:cubicBezTo>
                    <a:pt x="29822" y="38820"/>
                    <a:pt x="29755" y="38803"/>
                    <a:pt x="29692" y="38803"/>
                  </a:cubicBezTo>
                  <a:close/>
                  <a:moveTo>
                    <a:pt x="8335" y="38870"/>
                  </a:moveTo>
                  <a:cubicBezTo>
                    <a:pt x="8273" y="38870"/>
                    <a:pt x="8206" y="38887"/>
                    <a:pt x="8139" y="38920"/>
                  </a:cubicBezTo>
                  <a:lnTo>
                    <a:pt x="5738" y="40321"/>
                  </a:lnTo>
                  <a:cubicBezTo>
                    <a:pt x="5638" y="40354"/>
                    <a:pt x="5638" y="40454"/>
                    <a:pt x="5704" y="40521"/>
                  </a:cubicBezTo>
                  <a:lnTo>
                    <a:pt x="8039" y="41855"/>
                  </a:lnTo>
                  <a:cubicBezTo>
                    <a:pt x="8089" y="41872"/>
                    <a:pt x="8148" y="41880"/>
                    <a:pt x="8206" y="41880"/>
                  </a:cubicBezTo>
                  <a:cubicBezTo>
                    <a:pt x="8265" y="41880"/>
                    <a:pt x="8323" y="41872"/>
                    <a:pt x="8373" y="41855"/>
                  </a:cubicBezTo>
                  <a:lnTo>
                    <a:pt x="10808" y="40454"/>
                  </a:lnTo>
                  <a:cubicBezTo>
                    <a:pt x="10908" y="40388"/>
                    <a:pt x="10908" y="40288"/>
                    <a:pt x="10808" y="40254"/>
                  </a:cubicBezTo>
                  <a:lnTo>
                    <a:pt x="8506" y="38920"/>
                  </a:lnTo>
                  <a:cubicBezTo>
                    <a:pt x="8456" y="38887"/>
                    <a:pt x="8398" y="38870"/>
                    <a:pt x="8335" y="38870"/>
                  </a:cubicBezTo>
                  <a:close/>
                  <a:moveTo>
                    <a:pt x="21920" y="39470"/>
                  </a:moveTo>
                  <a:cubicBezTo>
                    <a:pt x="21858" y="39470"/>
                    <a:pt x="21799" y="39487"/>
                    <a:pt x="21749" y="39520"/>
                  </a:cubicBezTo>
                  <a:lnTo>
                    <a:pt x="19347" y="40921"/>
                  </a:lnTo>
                  <a:cubicBezTo>
                    <a:pt x="19247" y="40988"/>
                    <a:pt x="19214" y="41055"/>
                    <a:pt x="19314" y="41122"/>
                  </a:cubicBezTo>
                  <a:lnTo>
                    <a:pt x="21649" y="42456"/>
                  </a:lnTo>
                  <a:cubicBezTo>
                    <a:pt x="21699" y="42473"/>
                    <a:pt x="21758" y="42481"/>
                    <a:pt x="21816" y="42481"/>
                  </a:cubicBezTo>
                  <a:cubicBezTo>
                    <a:pt x="21874" y="42481"/>
                    <a:pt x="21933" y="42473"/>
                    <a:pt x="21983" y="42456"/>
                  </a:cubicBezTo>
                  <a:lnTo>
                    <a:pt x="24418" y="41055"/>
                  </a:lnTo>
                  <a:cubicBezTo>
                    <a:pt x="24518" y="40988"/>
                    <a:pt x="24518" y="40921"/>
                    <a:pt x="24418" y="40855"/>
                  </a:cubicBezTo>
                  <a:lnTo>
                    <a:pt x="22116" y="39520"/>
                  </a:lnTo>
                  <a:cubicBezTo>
                    <a:pt x="22049" y="39487"/>
                    <a:pt x="21983" y="39470"/>
                    <a:pt x="21920" y="39470"/>
                  </a:cubicBezTo>
                  <a:close/>
                  <a:moveTo>
                    <a:pt x="34859" y="39637"/>
                  </a:moveTo>
                  <a:cubicBezTo>
                    <a:pt x="34800" y="39637"/>
                    <a:pt x="34742" y="39654"/>
                    <a:pt x="34692" y="39687"/>
                  </a:cubicBezTo>
                  <a:lnTo>
                    <a:pt x="32257" y="41088"/>
                  </a:lnTo>
                  <a:cubicBezTo>
                    <a:pt x="32157" y="41155"/>
                    <a:pt x="32157" y="41222"/>
                    <a:pt x="32257" y="41288"/>
                  </a:cubicBezTo>
                  <a:lnTo>
                    <a:pt x="34558" y="42623"/>
                  </a:lnTo>
                  <a:cubicBezTo>
                    <a:pt x="34625" y="42639"/>
                    <a:pt x="34683" y="42648"/>
                    <a:pt x="34742" y="42648"/>
                  </a:cubicBezTo>
                  <a:cubicBezTo>
                    <a:pt x="34800" y="42648"/>
                    <a:pt x="34859" y="42639"/>
                    <a:pt x="34925" y="42623"/>
                  </a:cubicBezTo>
                  <a:lnTo>
                    <a:pt x="37327" y="41222"/>
                  </a:lnTo>
                  <a:cubicBezTo>
                    <a:pt x="37427" y="41155"/>
                    <a:pt x="37427" y="41088"/>
                    <a:pt x="37360" y="41021"/>
                  </a:cubicBezTo>
                  <a:lnTo>
                    <a:pt x="35025" y="39687"/>
                  </a:lnTo>
                  <a:cubicBezTo>
                    <a:pt x="34975" y="39654"/>
                    <a:pt x="34917" y="39637"/>
                    <a:pt x="34859" y="39637"/>
                  </a:cubicBezTo>
                  <a:close/>
                  <a:moveTo>
                    <a:pt x="13777" y="40371"/>
                  </a:moveTo>
                  <a:cubicBezTo>
                    <a:pt x="13718" y="40371"/>
                    <a:pt x="13660" y="40388"/>
                    <a:pt x="13610" y="40421"/>
                  </a:cubicBezTo>
                  <a:lnTo>
                    <a:pt x="11175" y="41789"/>
                  </a:lnTo>
                  <a:cubicBezTo>
                    <a:pt x="11075" y="41855"/>
                    <a:pt x="11075" y="41955"/>
                    <a:pt x="11175" y="42022"/>
                  </a:cubicBezTo>
                  <a:lnTo>
                    <a:pt x="13477" y="43356"/>
                  </a:lnTo>
                  <a:cubicBezTo>
                    <a:pt x="13543" y="43373"/>
                    <a:pt x="13602" y="43381"/>
                    <a:pt x="13660" y="43381"/>
                  </a:cubicBezTo>
                  <a:cubicBezTo>
                    <a:pt x="13718" y="43381"/>
                    <a:pt x="13777" y="43373"/>
                    <a:pt x="13844" y="43356"/>
                  </a:cubicBezTo>
                  <a:lnTo>
                    <a:pt x="16245" y="41955"/>
                  </a:lnTo>
                  <a:cubicBezTo>
                    <a:pt x="16345" y="41889"/>
                    <a:pt x="16379" y="41789"/>
                    <a:pt x="16245" y="41755"/>
                  </a:cubicBezTo>
                  <a:lnTo>
                    <a:pt x="13944" y="40421"/>
                  </a:lnTo>
                  <a:cubicBezTo>
                    <a:pt x="13894" y="40388"/>
                    <a:pt x="13835" y="40371"/>
                    <a:pt x="13777" y="40371"/>
                  </a:cubicBezTo>
                  <a:close/>
                  <a:moveTo>
                    <a:pt x="26156" y="40838"/>
                  </a:moveTo>
                  <a:cubicBezTo>
                    <a:pt x="26094" y="40838"/>
                    <a:pt x="26036" y="40855"/>
                    <a:pt x="25986" y="40888"/>
                  </a:cubicBezTo>
                  <a:lnTo>
                    <a:pt x="23584" y="42289"/>
                  </a:lnTo>
                  <a:cubicBezTo>
                    <a:pt x="23484" y="42322"/>
                    <a:pt x="23450" y="42422"/>
                    <a:pt x="23584" y="42489"/>
                  </a:cubicBezTo>
                  <a:lnTo>
                    <a:pt x="25885" y="43823"/>
                  </a:lnTo>
                  <a:cubicBezTo>
                    <a:pt x="25935" y="43840"/>
                    <a:pt x="25994" y="43848"/>
                    <a:pt x="26052" y="43848"/>
                  </a:cubicBezTo>
                  <a:cubicBezTo>
                    <a:pt x="26111" y="43848"/>
                    <a:pt x="26169" y="43840"/>
                    <a:pt x="26219" y="43823"/>
                  </a:cubicBezTo>
                  <a:lnTo>
                    <a:pt x="28621" y="42422"/>
                  </a:lnTo>
                  <a:cubicBezTo>
                    <a:pt x="28754" y="42356"/>
                    <a:pt x="28754" y="42256"/>
                    <a:pt x="28654" y="42222"/>
                  </a:cubicBezTo>
                  <a:lnTo>
                    <a:pt x="26352" y="40888"/>
                  </a:lnTo>
                  <a:cubicBezTo>
                    <a:pt x="26286" y="40855"/>
                    <a:pt x="26219" y="40838"/>
                    <a:pt x="26156" y="40838"/>
                  </a:cubicBezTo>
                  <a:close/>
                  <a:moveTo>
                    <a:pt x="18397" y="41505"/>
                  </a:moveTo>
                  <a:cubicBezTo>
                    <a:pt x="18338" y="41505"/>
                    <a:pt x="18280" y="41522"/>
                    <a:pt x="18213" y="41555"/>
                  </a:cubicBezTo>
                  <a:lnTo>
                    <a:pt x="15812" y="42956"/>
                  </a:lnTo>
                  <a:cubicBezTo>
                    <a:pt x="15712" y="43023"/>
                    <a:pt x="15712" y="43090"/>
                    <a:pt x="15812" y="43156"/>
                  </a:cubicBezTo>
                  <a:lnTo>
                    <a:pt x="18113" y="44491"/>
                  </a:lnTo>
                  <a:cubicBezTo>
                    <a:pt x="18163" y="44524"/>
                    <a:pt x="18222" y="44541"/>
                    <a:pt x="18280" y="44541"/>
                  </a:cubicBezTo>
                  <a:cubicBezTo>
                    <a:pt x="18338" y="44541"/>
                    <a:pt x="18397" y="44524"/>
                    <a:pt x="18447" y="44491"/>
                  </a:cubicBezTo>
                  <a:lnTo>
                    <a:pt x="20882" y="43090"/>
                  </a:lnTo>
                  <a:cubicBezTo>
                    <a:pt x="20982" y="43023"/>
                    <a:pt x="20982" y="42956"/>
                    <a:pt x="20882" y="42889"/>
                  </a:cubicBezTo>
                  <a:lnTo>
                    <a:pt x="18580" y="41555"/>
                  </a:lnTo>
                  <a:cubicBezTo>
                    <a:pt x="18514" y="41522"/>
                    <a:pt x="18455" y="41505"/>
                    <a:pt x="18397" y="41505"/>
                  </a:cubicBezTo>
                  <a:close/>
                  <a:moveTo>
                    <a:pt x="31327" y="41672"/>
                  </a:moveTo>
                  <a:cubicBezTo>
                    <a:pt x="31264" y="41672"/>
                    <a:pt x="31206" y="41689"/>
                    <a:pt x="31156" y="41722"/>
                  </a:cubicBezTo>
                  <a:lnTo>
                    <a:pt x="28754" y="43123"/>
                  </a:lnTo>
                  <a:cubicBezTo>
                    <a:pt x="28621" y="43190"/>
                    <a:pt x="28621" y="43256"/>
                    <a:pt x="28721" y="43323"/>
                  </a:cubicBezTo>
                  <a:lnTo>
                    <a:pt x="31022" y="44657"/>
                  </a:lnTo>
                  <a:cubicBezTo>
                    <a:pt x="31065" y="44686"/>
                    <a:pt x="31113" y="44696"/>
                    <a:pt x="31165" y="44696"/>
                  </a:cubicBezTo>
                  <a:cubicBezTo>
                    <a:pt x="31235" y="44696"/>
                    <a:pt x="31312" y="44677"/>
                    <a:pt x="31389" y="44657"/>
                  </a:cubicBezTo>
                  <a:lnTo>
                    <a:pt x="33791" y="43256"/>
                  </a:lnTo>
                  <a:cubicBezTo>
                    <a:pt x="33891" y="43190"/>
                    <a:pt x="33925" y="43090"/>
                    <a:pt x="33824" y="43056"/>
                  </a:cubicBezTo>
                  <a:lnTo>
                    <a:pt x="31523" y="41722"/>
                  </a:lnTo>
                  <a:cubicBezTo>
                    <a:pt x="31456" y="41689"/>
                    <a:pt x="31389" y="41672"/>
                    <a:pt x="31327" y="41672"/>
                  </a:cubicBezTo>
                  <a:close/>
                  <a:moveTo>
                    <a:pt x="3265" y="41797"/>
                  </a:moveTo>
                  <a:cubicBezTo>
                    <a:pt x="3203" y="41797"/>
                    <a:pt x="3136" y="41805"/>
                    <a:pt x="3069" y="41822"/>
                  </a:cubicBezTo>
                  <a:lnTo>
                    <a:pt x="100" y="43557"/>
                  </a:lnTo>
                  <a:cubicBezTo>
                    <a:pt x="0" y="43590"/>
                    <a:pt x="0" y="43690"/>
                    <a:pt x="100" y="43757"/>
                  </a:cubicBezTo>
                  <a:lnTo>
                    <a:pt x="2435" y="45091"/>
                  </a:lnTo>
                  <a:cubicBezTo>
                    <a:pt x="2485" y="45108"/>
                    <a:pt x="2544" y="45116"/>
                    <a:pt x="2602" y="45116"/>
                  </a:cubicBezTo>
                  <a:cubicBezTo>
                    <a:pt x="2661" y="45116"/>
                    <a:pt x="2719" y="45108"/>
                    <a:pt x="2769" y="45091"/>
                  </a:cubicBezTo>
                  <a:lnTo>
                    <a:pt x="5738" y="43356"/>
                  </a:lnTo>
                  <a:cubicBezTo>
                    <a:pt x="5838" y="43323"/>
                    <a:pt x="5871" y="43223"/>
                    <a:pt x="5771" y="43190"/>
                  </a:cubicBezTo>
                  <a:lnTo>
                    <a:pt x="5738" y="43156"/>
                  </a:lnTo>
                  <a:lnTo>
                    <a:pt x="3436" y="41822"/>
                  </a:lnTo>
                  <a:cubicBezTo>
                    <a:pt x="3386" y="41805"/>
                    <a:pt x="3328" y="41797"/>
                    <a:pt x="3265" y="41797"/>
                  </a:cubicBezTo>
                  <a:close/>
                  <a:moveTo>
                    <a:pt x="10274" y="42406"/>
                  </a:moveTo>
                  <a:cubicBezTo>
                    <a:pt x="10208" y="42406"/>
                    <a:pt x="10141" y="42422"/>
                    <a:pt x="10074" y="42456"/>
                  </a:cubicBezTo>
                  <a:lnTo>
                    <a:pt x="7672" y="43857"/>
                  </a:lnTo>
                  <a:cubicBezTo>
                    <a:pt x="7572" y="43890"/>
                    <a:pt x="7539" y="43990"/>
                    <a:pt x="7672" y="44057"/>
                  </a:cubicBezTo>
                  <a:lnTo>
                    <a:pt x="9974" y="45391"/>
                  </a:lnTo>
                  <a:cubicBezTo>
                    <a:pt x="10024" y="45408"/>
                    <a:pt x="10083" y="45416"/>
                    <a:pt x="10145" y="45416"/>
                  </a:cubicBezTo>
                  <a:cubicBezTo>
                    <a:pt x="10208" y="45416"/>
                    <a:pt x="10274" y="45408"/>
                    <a:pt x="10341" y="45391"/>
                  </a:cubicBezTo>
                  <a:lnTo>
                    <a:pt x="12743" y="43990"/>
                  </a:lnTo>
                  <a:cubicBezTo>
                    <a:pt x="12843" y="43924"/>
                    <a:pt x="12876" y="43823"/>
                    <a:pt x="12776" y="43790"/>
                  </a:cubicBezTo>
                  <a:lnTo>
                    <a:pt x="10474" y="42456"/>
                  </a:lnTo>
                  <a:cubicBezTo>
                    <a:pt x="10408" y="42422"/>
                    <a:pt x="10341" y="42406"/>
                    <a:pt x="10274" y="42406"/>
                  </a:cubicBezTo>
                  <a:close/>
                  <a:moveTo>
                    <a:pt x="22633" y="42906"/>
                  </a:moveTo>
                  <a:cubicBezTo>
                    <a:pt x="22575" y="42906"/>
                    <a:pt x="22516" y="42923"/>
                    <a:pt x="22450" y="42956"/>
                  </a:cubicBezTo>
                  <a:lnTo>
                    <a:pt x="20048" y="44324"/>
                  </a:lnTo>
                  <a:cubicBezTo>
                    <a:pt x="19948" y="44391"/>
                    <a:pt x="19915" y="44491"/>
                    <a:pt x="20048" y="44524"/>
                  </a:cubicBezTo>
                  <a:lnTo>
                    <a:pt x="22316" y="45858"/>
                  </a:lnTo>
                  <a:cubicBezTo>
                    <a:pt x="22383" y="45892"/>
                    <a:pt x="22450" y="45908"/>
                    <a:pt x="22512" y="45908"/>
                  </a:cubicBezTo>
                  <a:cubicBezTo>
                    <a:pt x="22575" y="45908"/>
                    <a:pt x="22633" y="45892"/>
                    <a:pt x="22683" y="45858"/>
                  </a:cubicBezTo>
                  <a:lnTo>
                    <a:pt x="25118" y="44491"/>
                  </a:lnTo>
                  <a:cubicBezTo>
                    <a:pt x="25218" y="44424"/>
                    <a:pt x="25218" y="44324"/>
                    <a:pt x="25118" y="44290"/>
                  </a:cubicBezTo>
                  <a:lnTo>
                    <a:pt x="22817" y="42956"/>
                  </a:lnTo>
                  <a:cubicBezTo>
                    <a:pt x="22750" y="42923"/>
                    <a:pt x="22692" y="42906"/>
                    <a:pt x="22633" y="42906"/>
                  </a:cubicBezTo>
                  <a:close/>
                  <a:moveTo>
                    <a:pt x="14844" y="43573"/>
                  </a:moveTo>
                  <a:cubicBezTo>
                    <a:pt x="14786" y="43573"/>
                    <a:pt x="14727" y="43590"/>
                    <a:pt x="14677" y="43623"/>
                  </a:cubicBezTo>
                  <a:lnTo>
                    <a:pt x="12242" y="45024"/>
                  </a:lnTo>
                  <a:cubicBezTo>
                    <a:pt x="12142" y="45091"/>
                    <a:pt x="12142" y="45158"/>
                    <a:pt x="12242" y="45224"/>
                  </a:cubicBezTo>
                  <a:lnTo>
                    <a:pt x="14577" y="46559"/>
                  </a:lnTo>
                  <a:cubicBezTo>
                    <a:pt x="14627" y="46592"/>
                    <a:pt x="14686" y="46609"/>
                    <a:pt x="14744" y="46609"/>
                  </a:cubicBezTo>
                  <a:cubicBezTo>
                    <a:pt x="14803" y="46609"/>
                    <a:pt x="14861" y="46592"/>
                    <a:pt x="14911" y="46559"/>
                  </a:cubicBezTo>
                  <a:lnTo>
                    <a:pt x="17346" y="45158"/>
                  </a:lnTo>
                  <a:cubicBezTo>
                    <a:pt x="17446" y="45091"/>
                    <a:pt x="17446" y="45024"/>
                    <a:pt x="17346" y="44958"/>
                  </a:cubicBezTo>
                  <a:lnTo>
                    <a:pt x="15011" y="43623"/>
                  </a:lnTo>
                  <a:cubicBezTo>
                    <a:pt x="14961" y="43590"/>
                    <a:pt x="14903" y="43573"/>
                    <a:pt x="14844" y="43573"/>
                  </a:cubicBezTo>
                  <a:close/>
                  <a:moveTo>
                    <a:pt x="27791" y="43707"/>
                  </a:moveTo>
                  <a:cubicBezTo>
                    <a:pt x="27728" y="43707"/>
                    <a:pt x="27670" y="43723"/>
                    <a:pt x="27620" y="43757"/>
                  </a:cubicBezTo>
                  <a:lnTo>
                    <a:pt x="25218" y="45158"/>
                  </a:lnTo>
                  <a:cubicBezTo>
                    <a:pt x="25118" y="45191"/>
                    <a:pt x="25085" y="45291"/>
                    <a:pt x="25185" y="45358"/>
                  </a:cubicBezTo>
                  <a:lnTo>
                    <a:pt x="27487" y="46692"/>
                  </a:lnTo>
                  <a:cubicBezTo>
                    <a:pt x="27544" y="46711"/>
                    <a:pt x="27613" y="46731"/>
                    <a:pt x="27687" y="46731"/>
                  </a:cubicBezTo>
                  <a:cubicBezTo>
                    <a:pt x="27741" y="46731"/>
                    <a:pt x="27797" y="46720"/>
                    <a:pt x="27854" y="46692"/>
                  </a:cubicBezTo>
                  <a:lnTo>
                    <a:pt x="30255" y="45291"/>
                  </a:lnTo>
                  <a:cubicBezTo>
                    <a:pt x="30355" y="45224"/>
                    <a:pt x="30389" y="45124"/>
                    <a:pt x="30289" y="45091"/>
                  </a:cubicBezTo>
                  <a:lnTo>
                    <a:pt x="27987" y="43757"/>
                  </a:lnTo>
                  <a:cubicBezTo>
                    <a:pt x="27920" y="43723"/>
                    <a:pt x="27854" y="43707"/>
                    <a:pt x="27791" y="43707"/>
                  </a:cubicBezTo>
                  <a:close/>
                  <a:moveTo>
                    <a:pt x="6734" y="44432"/>
                  </a:moveTo>
                  <a:cubicBezTo>
                    <a:pt x="6672" y="44432"/>
                    <a:pt x="6605" y="44441"/>
                    <a:pt x="6538" y="44457"/>
                  </a:cubicBezTo>
                  <a:lnTo>
                    <a:pt x="4137" y="45858"/>
                  </a:lnTo>
                  <a:cubicBezTo>
                    <a:pt x="4037" y="45925"/>
                    <a:pt x="4037" y="46025"/>
                    <a:pt x="4137" y="46058"/>
                  </a:cubicBezTo>
                  <a:lnTo>
                    <a:pt x="6438" y="47393"/>
                  </a:lnTo>
                  <a:cubicBezTo>
                    <a:pt x="6505" y="47426"/>
                    <a:pt x="6563" y="47443"/>
                    <a:pt x="6622" y="47443"/>
                  </a:cubicBezTo>
                  <a:cubicBezTo>
                    <a:pt x="6680" y="47443"/>
                    <a:pt x="6738" y="47426"/>
                    <a:pt x="6805" y="47393"/>
                  </a:cubicBezTo>
                  <a:lnTo>
                    <a:pt x="9207" y="45992"/>
                  </a:lnTo>
                  <a:cubicBezTo>
                    <a:pt x="9307" y="45958"/>
                    <a:pt x="9307" y="45858"/>
                    <a:pt x="9207" y="45825"/>
                  </a:cubicBezTo>
                  <a:lnTo>
                    <a:pt x="9207" y="45792"/>
                  </a:lnTo>
                  <a:lnTo>
                    <a:pt x="6905" y="44457"/>
                  </a:lnTo>
                  <a:cubicBezTo>
                    <a:pt x="6855" y="44441"/>
                    <a:pt x="6797" y="44432"/>
                    <a:pt x="6734" y="44432"/>
                  </a:cubicBezTo>
                  <a:close/>
                  <a:moveTo>
                    <a:pt x="50440" y="34467"/>
                  </a:moveTo>
                  <a:cubicBezTo>
                    <a:pt x="50378" y="34467"/>
                    <a:pt x="50320" y="34483"/>
                    <a:pt x="50270" y="34517"/>
                  </a:cubicBezTo>
                  <a:lnTo>
                    <a:pt x="30389" y="45992"/>
                  </a:lnTo>
                  <a:cubicBezTo>
                    <a:pt x="30255" y="46058"/>
                    <a:pt x="30255" y="46158"/>
                    <a:pt x="30355" y="46192"/>
                  </a:cubicBezTo>
                  <a:lnTo>
                    <a:pt x="32657" y="47526"/>
                  </a:lnTo>
                  <a:cubicBezTo>
                    <a:pt x="32707" y="47559"/>
                    <a:pt x="32765" y="47576"/>
                    <a:pt x="32828" y="47576"/>
                  </a:cubicBezTo>
                  <a:cubicBezTo>
                    <a:pt x="32890" y="47576"/>
                    <a:pt x="32957" y="47559"/>
                    <a:pt x="33024" y="47526"/>
                  </a:cubicBezTo>
                  <a:lnTo>
                    <a:pt x="52905" y="36051"/>
                  </a:lnTo>
                  <a:cubicBezTo>
                    <a:pt x="53005" y="35985"/>
                    <a:pt x="53038" y="35884"/>
                    <a:pt x="52905" y="35851"/>
                  </a:cubicBezTo>
                  <a:lnTo>
                    <a:pt x="50636" y="34517"/>
                  </a:lnTo>
                  <a:cubicBezTo>
                    <a:pt x="50570" y="34483"/>
                    <a:pt x="50503" y="34467"/>
                    <a:pt x="50440" y="34467"/>
                  </a:cubicBezTo>
                  <a:close/>
                  <a:moveTo>
                    <a:pt x="19081" y="44933"/>
                  </a:moveTo>
                  <a:cubicBezTo>
                    <a:pt x="19022" y="44933"/>
                    <a:pt x="18964" y="44941"/>
                    <a:pt x="18914" y="44958"/>
                  </a:cubicBezTo>
                  <a:lnTo>
                    <a:pt x="16545" y="46359"/>
                  </a:lnTo>
                  <a:cubicBezTo>
                    <a:pt x="16412" y="46425"/>
                    <a:pt x="16412" y="46525"/>
                    <a:pt x="16512" y="46559"/>
                  </a:cubicBezTo>
                  <a:lnTo>
                    <a:pt x="18814" y="47893"/>
                  </a:lnTo>
                  <a:cubicBezTo>
                    <a:pt x="18864" y="47926"/>
                    <a:pt x="18922" y="47943"/>
                    <a:pt x="18981" y="47943"/>
                  </a:cubicBezTo>
                  <a:cubicBezTo>
                    <a:pt x="19039" y="47943"/>
                    <a:pt x="19097" y="47926"/>
                    <a:pt x="19147" y="47893"/>
                  </a:cubicBezTo>
                  <a:lnTo>
                    <a:pt x="21582" y="46525"/>
                  </a:lnTo>
                  <a:cubicBezTo>
                    <a:pt x="21682" y="46459"/>
                    <a:pt x="21682" y="46359"/>
                    <a:pt x="21582" y="46292"/>
                  </a:cubicBezTo>
                  <a:lnTo>
                    <a:pt x="19247" y="44958"/>
                  </a:lnTo>
                  <a:cubicBezTo>
                    <a:pt x="19197" y="44941"/>
                    <a:pt x="19139" y="44933"/>
                    <a:pt x="19081" y="44933"/>
                  </a:cubicBezTo>
                  <a:close/>
                  <a:moveTo>
                    <a:pt x="24255" y="45775"/>
                  </a:moveTo>
                  <a:cubicBezTo>
                    <a:pt x="24193" y="45775"/>
                    <a:pt x="24134" y="45792"/>
                    <a:pt x="24084" y="45825"/>
                  </a:cubicBezTo>
                  <a:lnTo>
                    <a:pt x="21682" y="47226"/>
                  </a:lnTo>
                  <a:cubicBezTo>
                    <a:pt x="21549" y="47259"/>
                    <a:pt x="21549" y="47359"/>
                    <a:pt x="21649" y="47426"/>
                  </a:cubicBezTo>
                  <a:lnTo>
                    <a:pt x="23951" y="48760"/>
                  </a:lnTo>
                  <a:cubicBezTo>
                    <a:pt x="24006" y="48774"/>
                    <a:pt x="24061" y="48782"/>
                    <a:pt x="24114" y="48782"/>
                  </a:cubicBezTo>
                  <a:cubicBezTo>
                    <a:pt x="24189" y="48782"/>
                    <a:pt x="24259" y="48766"/>
                    <a:pt x="24318" y="48727"/>
                  </a:cubicBezTo>
                  <a:lnTo>
                    <a:pt x="24318" y="48760"/>
                  </a:lnTo>
                  <a:lnTo>
                    <a:pt x="26719" y="47359"/>
                  </a:lnTo>
                  <a:cubicBezTo>
                    <a:pt x="26819" y="47293"/>
                    <a:pt x="26853" y="47193"/>
                    <a:pt x="26753" y="47159"/>
                  </a:cubicBezTo>
                  <a:lnTo>
                    <a:pt x="24451" y="45825"/>
                  </a:lnTo>
                  <a:cubicBezTo>
                    <a:pt x="24384" y="45792"/>
                    <a:pt x="24318" y="45775"/>
                    <a:pt x="24255" y="45775"/>
                  </a:cubicBezTo>
                  <a:close/>
                  <a:moveTo>
                    <a:pt x="11313" y="45575"/>
                  </a:moveTo>
                  <a:cubicBezTo>
                    <a:pt x="11250" y="45575"/>
                    <a:pt x="11192" y="45591"/>
                    <a:pt x="11142" y="45625"/>
                  </a:cubicBezTo>
                  <a:lnTo>
                    <a:pt x="7439" y="47826"/>
                  </a:lnTo>
                  <a:cubicBezTo>
                    <a:pt x="7339" y="47860"/>
                    <a:pt x="7339" y="47960"/>
                    <a:pt x="7439" y="48026"/>
                  </a:cubicBezTo>
                  <a:lnTo>
                    <a:pt x="9741" y="49361"/>
                  </a:lnTo>
                  <a:cubicBezTo>
                    <a:pt x="9807" y="49377"/>
                    <a:pt x="9866" y="49386"/>
                    <a:pt x="9924" y="49386"/>
                  </a:cubicBezTo>
                  <a:cubicBezTo>
                    <a:pt x="9982" y="49386"/>
                    <a:pt x="10041" y="49377"/>
                    <a:pt x="10108" y="49361"/>
                  </a:cubicBezTo>
                  <a:lnTo>
                    <a:pt x="13810" y="47193"/>
                  </a:lnTo>
                  <a:cubicBezTo>
                    <a:pt x="13910" y="47126"/>
                    <a:pt x="13910" y="47026"/>
                    <a:pt x="13810" y="46992"/>
                  </a:cubicBezTo>
                  <a:lnTo>
                    <a:pt x="13810" y="46959"/>
                  </a:lnTo>
                  <a:lnTo>
                    <a:pt x="11509" y="45625"/>
                  </a:lnTo>
                  <a:cubicBezTo>
                    <a:pt x="11442" y="45591"/>
                    <a:pt x="11375" y="45575"/>
                    <a:pt x="11313" y="45575"/>
                  </a:cubicBezTo>
                  <a:close/>
                  <a:moveTo>
                    <a:pt x="29425" y="46609"/>
                  </a:moveTo>
                  <a:cubicBezTo>
                    <a:pt x="29363" y="46609"/>
                    <a:pt x="29305" y="46625"/>
                    <a:pt x="29255" y="46659"/>
                  </a:cubicBezTo>
                  <a:lnTo>
                    <a:pt x="26286" y="48360"/>
                  </a:lnTo>
                  <a:cubicBezTo>
                    <a:pt x="26186" y="48427"/>
                    <a:pt x="26186" y="48527"/>
                    <a:pt x="26252" y="48560"/>
                  </a:cubicBezTo>
                  <a:lnTo>
                    <a:pt x="28587" y="49894"/>
                  </a:lnTo>
                  <a:cubicBezTo>
                    <a:pt x="28637" y="49928"/>
                    <a:pt x="28696" y="49945"/>
                    <a:pt x="28754" y="49945"/>
                  </a:cubicBezTo>
                  <a:cubicBezTo>
                    <a:pt x="28813" y="49945"/>
                    <a:pt x="28871" y="49928"/>
                    <a:pt x="28921" y="49894"/>
                  </a:cubicBezTo>
                  <a:lnTo>
                    <a:pt x="31890" y="48193"/>
                  </a:lnTo>
                  <a:cubicBezTo>
                    <a:pt x="31990" y="48127"/>
                    <a:pt x="32023" y="48026"/>
                    <a:pt x="31923" y="47993"/>
                  </a:cubicBezTo>
                  <a:lnTo>
                    <a:pt x="29621" y="46659"/>
                  </a:lnTo>
                  <a:cubicBezTo>
                    <a:pt x="29555" y="46625"/>
                    <a:pt x="29488" y="46609"/>
                    <a:pt x="29425" y="46609"/>
                  </a:cubicBezTo>
                  <a:close/>
                  <a:moveTo>
                    <a:pt x="20715" y="47835"/>
                  </a:moveTo>
                  <a:cubicBezTo>
                    <a:pt x="20657" y="47835"/>
                    <a:pt x="20598" y="47843"/>
                    <a:pt x="20548" y="47860"/>
                  </a:cubicBezTo>
                  <a:lnTo>
                    <a:pt x="18113" y="49261"/>
                  </a:lnTo>
                  <a:cubicBezTo>
                    <a:pt x="18013" y="49327"/>
                    <a:pt x="18013" y="49427"/>
                    <a:pt x="18113" y="49461"/>
                  </a:cubicBezTo>
                  <a:lnTo>
                    <a:pt x="20415" y="50795"/>
                  </a:lnTo>
                  <a:cubicBezTo>
                    <a:pt x="20482" y="50828"/>
                    <a:pt x="20548" y="50845"/>
                    <a:pt x="20611" y="50845"/>
                  </a:cubicBezTo>
                  <a:cubicBezTo>
                    <a:pt x="20673" y="50845"/>
                    <a:pt x="20732" y="50828"/>
                    <a:pt x="20782" y="50795"/>
                  </a:cubicBezTo>
                  <a:lnTo>
                    <a:pt x="23184" y="49394"/>
                  </a:lnTo>
                  <a:cubicBezTo>
                    <a:pt x="23317" y="49361"/>
                    <a:pt x="23317" y="49261"/>
                    <a:pt x="23184" y="49194"/>
                  </a:cubicBezTo>
                  <a:lnTo>
                    <a:pt x="20882" y="47860"/>
                  </a:lnTo>
                  <a:cubicBezTo>
                    <a:pt x="20832" y="47843"/>
                    <a:pt x="20773" y="47835"/>
                    <a:pt x="20715" y="47835"/>
                  </a:cubicBezTo>
                  <a:close/>
                  <a:moveTo>
                    <a:pt x="15545" y="46942"/>
                  </a:moveTo>
                  <a:cubicBezTo>
                    <a:pt x="15486" y="46942"/>
                    <a:pt x="15428" y="46959"/>
                    <a:pt x="15378" y="46992"/>
                  </a:cubicBezTo>
                  <a:lnTo>
                    <a:pt x="10708" y="49661"/>
                  </a:lnTo>
                  <a:cubicBezTo>
                    <a:pt x="10608" y="49728"/>
                    <a:pt x="10608" y="49828"/>
                    <a:pt x="10708" y="49894"/>
                  </a:cubicBezTo>
                  <a:lnTo>
                    <a:pt x="13010" y="51229"/>
                  </a:lnTo>
                  <a:cubicBezTo>
                    <a:pt x="13060" y="51245"/>
                    <a:pt x="13118" y="51254"/>
                    <a:pt x="13181" y="51254"/>
                  </a:cubicBezTo>
                  <a:cubicBezTo>
                    <a:pt x="13243" y="51254"/>
                    <a:pt x="13310" y="51245"/>
                    <a:pt x="13377" y="51229"/>
                  </a:cubicBezTo>
                  <a:lnTo>
                    <a:pt x="18013" y="48527"/>
                  </a:lnTo>
                  <a:cubicBezTo>
                    <a:pt x="18147" y="48493"/>
                    <a:pt x="18147" y="48393"/>
                    <a:pt x="18047" y="48327"/>
                  </a:cubicBezTo>
                  <a:lnTo>
                    <a:pt x="15712" y="46992"/>
                  </a:lnTo>
                  <a:cubicBezTo>
                    <a:pt x="15661" y="46959"/>
                    <a:pt x="15603" y="46942"/>
                    <a:pt x="15545" y="46942"/>
                  </a:cubicBezTo>
                  <a:close/>
                  <a:moveTo>
                    <a:pt x="25352" y="48969"/>
                  </a:moveTo>
                  <a:cubicBezTo>
                    <a:pt x="25293" y="48969"/>
                    <a:pt x="25235" y="48977"/>
                    <a:pt x="25185" y="48994"/>
                  </a:cubicBezTo>
                  <a:lnTo>
                    <a:pt x="22183" y="50728"/>
                  </a:lnTo>
                  <a:cubicBezTo>
                    <a:pt x="22083" y="50795"/>
                    <a:pt x="22083" y="50895"/>
                    <a:pt x="22149" y="50929"/>
                  </a:cubicBezTo>
                  <a:lnTo>
                    <a:pt x="24484" y="52263"/>
                  </a:lnTo>
                  <a:cubicBezTo>
                    <a:pt x="24534" y="52296"/>
                    <a:pt x="24593" y="52313"/>
                    <a:pt x="24651" y="52313"/>
                  </a:cubicBezTo>
                  <a:cubicBezTo>
                    <a:pt x="24710" y="52313"/>
                    <a:pt x="24768" y="52296"/>
                    <a:pt x="24818" y="52263"/>
                  </a:cubicBezTo>
                  <a:lnTo>
                    <a:pt x="27820" y="50562"/>
                  </a:lnTo>
                  <a:cubicBezTo>
                    <a:pt x="27920" y="50495"/>
                    <a:pt x="27920" y="50395"/>
                    <a:pt x="27820" y="50361"/>
                  </a:cubicBezTo>
                  <a:lnTo>
                    <a:pt x="25519" y="48994"/>
                  </a:lnTo>
                  <a:cubicBezTo>
                    <a:pt x="25468" y="48977"/>
                    <a:pt x="25410" y="48969"/>
                    <a:pt x="25352" y="48969"/>
                  </a:cubicBezTo>
                  <a:close/>
                  <a:moveTo>
                    <a:pt x="17183" y="49844"/>
                  </a:moveTo>
                  <a:cubicBezTo>
                    <a:pt x="17121" y="49844"/>
                    <a:pt x="17062" y="49861"/>
                    <a:pt x="17012" y="49894"/>
                  </a:cubicBezTo>
                  <a:lnTo>
                    <a:pt x="14044" y="51596"/>
                  </a:lnTo>
                  <a:cubicBezTo>
                    <a:pt x="13944" y="51662"/>
                    <a:pt x="13910" y="51762"/>
                    <a:pt x="14044" y="51796"/>
                  </a:cubicBezTo>
                  <a:lnTo>
                    <a:pt x="16345" y="53130"/>
                  </a:lnTo>
                  <a:cubicBezTo>
                    <a:pt x="16395" y="53163"/>
                    <a:pt x="16454" y="53180"/>
                    <a:pt x="16512" y="53180"/>
                  </a:cubicBezTo>
                  <a:cubicBezTo>
                    <a:pt x="16570" y="53180"/>
                    <a:pt x="16629" y="53163"/>
                    <a:pt x="16679" y="53130"/>
                  </a:cubicBezTo>
                  <a:lnTo>
                    <a:pt x="19681" y="51429"/>
                  </a:lnTo>
                  <a:cubicBezTo>
                    <a:pt x="19781" y="51362"/>
                    <a:pt x="19781" y="51262"/>
                    <a:pt x="19681" y="51229"/>
                  </a:cubicBezTo>
                  <a:lnTo>
                    <a:pt x="19681" y="51195"/>
                  </a:lnTo>
                  <a:lnTo>
                    <a:pt x="17379" y="49894"/>
                  </a:lnTo>
                  <a:cubicBezTo>
                    <a:pt x="17313" y="49861"/>
                    <a:pt x="17246" y="49844"/>
                    <a:pt x="17183" y="49844"/>
                  </a:cubicBezTo>
                  <a:close/>
                  <a:moveTo>
                    <a:pt x="21182" y="51304"/>
                  </a:moveTo>
                  <a:cubicBezTo>
                    <a:pt x="21124" y="51304"/>
                    <a:pt x="21065" y="51312"/>
                    <a:pt x="21015" y="51329"/>
                  </a:cubicBezTo>
                  <a:lnTo>
                    <a:pt x="17379" y="53530"/>
                  </a:lnTo>
                  <a:cubicBezTo>
                    <a:pt x="17246" y="53564"/>
                    <a:pt x="17246" y="53664"/>
                    <a:pt x="17346" y="53731"/>
                  </a:cubicBezTo>
                  <a:lnTo>
                    <a:pt x="19648" y="55065"/>
                  </a:lnTo>
                  <a:cubicBezTo>
                    <a:pt x="19698" y="55082"/>
                    <a:pt x="19756" y="55090"/>
                    <a:pt x="19819" y="55090"/>
                  </a:cubicBezTo>
                  <a:cubicBezTo>
                    <a:pt x="19881" y="55090"/>
                    <a:pt x="19948" y="55082"/>
                    <a:pt x="20015" y="55065"/>
                  </a:cubicBezTo>
                  <a:lnTo>
                    <a:pt x="23717" y="52897"/>
                  </a:lnTo>
                  <a:cubicBezTo>
                    <a:pt x="23817" y="52863"/>
                    <a:pt x="23817" y="52763"/>
                    <a:pt x="23751" y="52696"/>
                  </a:cubicBezTo>
                  <a:lnTo>
                    <a:pt x="21349" y="51329"/>
                  </a:lnTo>
                  <a:cubicBezTo>
                    <a:pt x="21299" y="51312"/>
                    <a:pt x="21240" y="51304"/>
                    <a:pt x="21182" y="5130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2"/>
            <p:cNvSpPr/>
            <p:nvPr/>
          </p:nvSpPr>
          <p:spPr>
            <a:xfrm>
              <a:off x="3959075" y="3473850"/>
              <a:ext cx="954025" cy="550425"/>
            </a:xfrm>
            <a:custGeom>
              <a:avLst/>
              <a:gdLst/>
              <a:ahLst/>
              <a:cxnLst/>
              <a:rect l="l" t="t" r="r" b="b"/>
              <a:pathLst>
                <a:path w="38161" h="22017" extrusionOk="0">
                  <a:moveTo>
                    <a:pt x="24518" y="1"/>
                  </a:moveTo>
                  <a:lnTo>
                    <a:pt x="0" y="14144"/>
                  </a:lnTo>
                  <a:lnTo>
                    <a:pt x="13643" y="22016"/>
                  </a:lnTo>
                  <a:lnTo>
                    <a:pt x="38161" y="7873"/>
                  </a:lnTo>
                  <a:lnTo>
                    <a:pt x="24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2"/>
            <p:cNvSpPr/>
            <p:nvPr/>
          </p:nvSpPr>
          <p:spPr>
            <a:xfrm>
              <a:off x="2068550" y="637675"/>
              <a:ext cx="2383400" cy="3056200"/>
            </a:xfrm>
            <a:custGeom>
              <a:avLst/>
              <a:gdLst/>
              <a:ahLst/>
              <a:cxnLst/>
              <a:rect l="l" t="t" r="r" b="b"/>
              <a:pathLst>
                <a:path w="95336" h="122248" extrusionOk="0">
                  <a:moveTo>
                    <a:pt x="88190" y="1"/>
                  </a:moveTo>
                  <a:cubicBezTo>
                    <a:pt x="87541" y="1"/>
                    <a:pt x="86896" y="323"/>
                    <a:pt x="86129" y="767"/>
                  </a:cubicBezTo>
                  <a:lnTo>
                    <a:pt x="2135" y="49302"/>
                  </a:lnTo>
                  <a:cubicBezTo>
                    <a:pt x="801" y="50136"/>
                    <a:pt x="1" y="51603"/>
                    <a:pt x="1" y="53171"/>
                  </a:cubicBezTo>
                  <a:lnTo>
                    <a:pt x="4504" y="119219"/>
                  </a:lnTo>
                  <a:cubicBezTo>
                    <a:pt x="4604" y="120653"/>
                    <a:pt x="4871" y="121453"/>
                    <a:pt x="5905" y="121920"/>
                  </a:cubicBezTo>
                  <a:cubicBezTo>
                    <a:pt x="6416" y="122143"/>
                    <a:pt x="6835" y="122248"/>
                    <a:pt x="7231" y="122248"/>
                  </a:cubicBezTo>
                  <a:cubicBezTo>
                    <a:pt x="7844" y="122248"/>
                    <a:pt x="8404" y="121999"/>
                    <a:pt x="9174" y="121554"/>
                  </a:cubicBezTo>
                  <a:lnTo>
                    <a:pt x="93200" y="73052"/>
                  </a:lnTo>
                  <a:cubicBezTo>
                    <a:pt x="94535" y="72185"/>
                    <a:pt x="95335" y="70717"/>
                    <a:pt x="95335" y="69149"/>
                  </a:cubicBezTo>
                  <a:lnTo>
                    <a:pt x="90799" y="3102"/>
                  </a:lnTo>
                  <a:cubicBezTo>
                    <a:pt x="90699" y="1701"/>
                    <a:pt x="90699" y="1267"/>
                    <a:pt x="89498" y="467"/>
                  </a:cubicBezTo>
                  <a:cubicBezTo>
                    <a:pt x="89037" y="138"/>
                    <a:pt x="88613" y="1"/>
                    <a:pt x="88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2"/>
            <p:cNvSpPr/>
            <p:nvPr/>
          </p:nvSpPr>
          <p:spPr>
            <a:xfrm>
              <a:off x="2081900" y="637500"/>
              <a:ext cx="2256625" cy="1301950"/>
            </a:xfrm>
            <a:custGeom>
              <a:avLst/>
              <a:gdLst/>
              <a:ahLst/>
              <a:cxnLst/>
              <a:rect l="l" t="t" r="r" b="b"/>
              <a:pathLst>
                <a:path w="90265" h="52078" extrusionOk="0">
                  <a:moveTo>
                    <a:pt x="87701" y="0"/>
                  </a:moveTo>
                  <a:cubicBezTo>
                    <a:pt x="87035" y="0"/>
                    <a:pt x="86371" y="325"/>
                    <a:pt x="85595" y="774"/>
                  </a:cubicBezTo>
                  <a:lnTo>
                    <a:pt x="1568" y="49309"/>
                  </a:lnTo>
                  <a:cubicBezTo>
                    <a:pt x="901" y="49709"/>
                    <a:pt x="367" y="50310"/>
                    <a:pt x="0" y="51010"/>
                  </a:cubicBezTo>
                  <a:lnTo>
                    <a:pt x="2202" y="52077"/>
                  </a:lnTo>
                  <a:cubicBezTo>
                    <a:pt x="2569" y="51377"/>
                    <a:pt x="3103" y="50810"/>
                    <a:pt x="3770" y="50410"/>
                  </a:cubicBezTo>
                  <a:lnTo>
                    <a:pt x="87796" y="1875"/>
                  </a:lnTo>
                  <a:cubicBezTo>
                    <a:pt x="88174" y="1656"/>
                    <a:pt x="88537" y="1553"/>
                    <a:pt x="88863" y="1553"/>
                  </a:cubicBezTo>
                  <a:cubicBezTo>
                    <a:pt x="89631" y="1553"/>
                    <a:pt x="90195" y="2126"/>
                    <a:pt x="90265" y="3109"/>
                  </a:cubicBezTo>
                  <a:cubicBezTo>
                    <a:pt x="90165" y="1708"/>
                    <a:pt x="90231" y="1308"/>
                    <a:pt x="88997" y="440"/>
                  </a:cubicBezTo>
                  <a:cubicBezTo>
                    <a:pt x="88545" y="130"/>
                    <a:pt x="88122" y="0"/>
                    <a:pt x="87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2"/>
            <p:cNvSpPr/>
            <p:nvPr/>
          </p:nvSpPr>
          <p:spPr>
            <a:xfrm>
              <a:off x="2067725" y="1912750"/>
              <a:ext cx="226025" cy="1780675"/>
            </a:xfrm>
            <a:custGeom>
              <a:avLst/>
              <a:gdLst/>
              <a:ahLst/>
              <a:cxnLst/>
              <a:rect l="l" t="t" r="r" b="b"/>
              <a:pathLst>
                <a:path w="9041" h="71227" extrusionOk="0">
                  <a:moveTo>
                    <a:pt x="9040" y="70651"/>
                  </a:moveTo>
                  <a:cubicBezTo>
                    <a:pt x="9016" y="70665"/>
                    <a:pt x="8992" y="70678"/>
                    <a:pt x="8968" y="70692"/>
                  </a:cubicBezTo>
                  <a:lnTo>
                    <a:pt x="8968" y="70692"/>
                  </a:lnTo>
                  <a:cubicBezTo>
                    <a:pt x="8992" y="70679"/>
                    <a:pt x="9016" y="70665"/>
                    <a:pt x="9040" y="70651"/>
                  </a:cubicBezTo>
                  <a:close/>
                  <a:moveTo>
                    <a:pt x="567" y="0"/>
                  </a:moveTo>
                  <a:cubicBezTo>
                    <a:pt x="200" y="634"/>
                    <a:pt x="0" y="1401"/>
                    <a:pt x="34" y="2168"/>
                  </a:cubicBezTo>
                  <a:lnTo>
                    <a:pt x="4537" y="68216"/>
                  </a:lnTo>
                  <a:cubicBezTo>
                    <a:pt x="4637" y="69650"/>
                    <a:pt x="4970" y="70517"/>
                    <a:pt x="5904" y="70884"/>
                  </a:cubicBezTo>
                  <a:cubicBezTo>
                    <a:pt x="6436" y="71114"/>
                    <a:pt x="6875" y="71226"/>
                    <a:pt x="7296" y="71226"/>
                  </a:cubicBezTo>
                  <a:cubicBezTo>
                    <a:pt x="7831" y="71226"/>
                    <a:pt x="8337" y="71044"/>
                    <a:pt x="8968" y="70692"/>
                  </a:cubicBezTo>
                  <a:lnTo>
                    <a:pt x="8968" y="70692"/>
                  </a:lnTo>
                  <a:cubicBezTo>
                    <a:pt x="8712" y="70829"/>
                    <a:pt x="8455" y="70893"/>
                    <a:pt x="8210" y="70893"/>
                  </a:cubicBezTo>
                  <a:cubicBezTo>
                    <a:pt x="7451" y="70893"/>
                    <a:pt x="6812" y="70278"/>
                    <a:pt x="6738" y="69316"/>
                  </a:cubicBezTo>
                  <a:lnTo>
                    <a:pt x="2235" y="3269"/>
                  </a:lnTo>
                  <a:cubicBezTo>
                    <a:pt x="2202" y="2502"/>
                    <a:pt x="2369" y="1735"/>
                    <a:pt x="2769" y="1067"/>
                  </a:cubicBezTo>
                  <a:lnTo>
                    <a:pt x="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2"/>
            <p:cNvSpPr/>
            <p:nvPr/>
          </p:nvSpPr>
          <p:spPr>
            <a:xfrm>
              <a:off x="2181125" y="788850"/>
              <a:ext cx="2195775" cy="2794000"/>
            </a:xfrm>
            <a:custGeom>
              <a:avLst/>
              <a:gdLst/>
              <a:ahLst/>
              <a:cxnLst/>
              <a:rect l="l" t="t" r="r" b="b"/>
              <a:pathLst>
                <a:path w="87831" h="111760" extrusionOk="0">
                  <a:moveTo>
                    <a:pt x="82772" y="0"/>
                  </a:moveTo>
                  <a:cubicBezTo>
                    <a:pt x="82575" y="0"/>
                    <a:pt x="82355" y="61"/>
                    <a:pt x="82126" y="191"/>
                  </a:cubicBezTo>
                  <a:lnTo>
                    <a:pt x="1268" y="46857"/>
                  </a:lnTo>
                  <a:cubicBezTo>
                    <a:pt x="468" y="47358"/>
                    <a:pt x="1" y="48258"/>
                    <a:pt x="1" y="49192"/>
                  </a:cubicBezTo>
                  <a:lnTo>
                    <a:pt x="4204" y="110803"/>
                  </a:lnTo>
                  <a:cubicBezTo>
                    <a:pt x="4251" y="111414"/>
                    <a:pt x="4595" y="111760"/>
                    <a:pt x="5063" y="111760"/>
                  </a:cubicBezTo>
                  <a:cubicBezTo>
                    <a:pt x="5260" y="111760"/>
                    <a:pt x="5478" y="111699"/>
                    <a:pt x="5705" y="111570"/>
                  </a:cubicBezTo>
                  <a:lnTo>
                    <a:pt x="86563" y="64904"/>
                  </a:lnTo>
                  <a:cubicBezTo>
                    <a:pt x="87363" y="64370"/>
                    <a:pt x="87830" y="63503"/>
                    <a:pt x="87830" y="62569"/>
                  </a:cubicBezTo>
                  <a:lnTo>
                    <a:pt x="83627" y="925"/>
                  </a:lnTo>
                  <a:cubicBezTo>
                    <a:pt x="83580" y="339"/>
                    <a:pt x="83238" y="0"/>
                    <a:pt x="82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2"/>
            <p:cNvSpPr/>
            <p:nvPr/>
          </p:nvSpPr>
          <p:spPr>
            <a:xfrm>
              <a:off x="2181125" y="807775"/>
              <a:ext cx="2134050" cy="2726150"/>
            </a:xfrm>
            <a:custGeom>
              <a:avLst/>
              <a:gdLst/>
              <a:ahLst/>
              <a:cxnLst/>
              <a:rect l="l" t="t" r="r" b="b"/>
              <a:pathLst>
                <a:path w="85362" h="109046" extrusionOk="0">
                  <a:moveTo>
                    <a:pt x="81192" y="1"/>
                  </a:moveTo>
                  <a:lnTo>
                    <a:pt x="1268" y="46100"/>
                  </a:lnTo>
                  <a:cubicBezTo>
                    <a:pt x="468" y="46601"/>
                    <a:pt x="1" y="47501"/>
                    <a:pt x="1" y="48435"/>
                  </a:cubicBezTo>
                  <a:lnTo>
                    <a:pt x="4137" y="109045"/>
                  </a:lnTo>
                  <a:lnTo>
                    <a:pt x="84061" y="62912"/>
                  </a:lnTo>
                  <a:cubicBezTo>
                    <a:pt x="84861" y="62379"/>
                    <a:pt x="85362" y="61511"/>
                    <a:pt x="85362" y="60577"/>
                  </a:cubicBezTo>
                  <a:lnTo>
                    <a:pt x="81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2"/>
            <p:cNvSpPr/>
            <p:nvPr/>
          </p:nvSpPr>
          <p:spPr>
            <a:xfrm>
              <a:off x="2259525" y="2298025"/>
              <a:ext cx="145950" cy="1251200"/>
            </a:xfrm>
            <a:custGeom>
              <a:avLst/>
              <a:gdLst/>
              <a:ahLst/>
              <a:cxnLst/>
              <a:rect l="l" t="t" r="r" b="b"/>
              <a:pathLst>
                <a:path w="5838" h="50048" extrusionOk="0">
                  <a:moveTo>
                    <a:pt x="5838" y="49836"/>
                  </a:moveTo>
                  <a:lnTo>
                    <a:pt x="5838" y="49836"/>
                  </a:lnTo>
                  <a:cubicBezTo>
                    <a:pt x="5786" y="49862"/>
                    <a:pt x="5734" y="49885"/>
                    <a:pt x="5681" y="49907"/>
                  </a:cubicBezTo>
                  <a:lnTo>
                    <a:pt x="5681" y="49907"/>
                  </a:lnTo>
                  <a:cubicBezTo>
                    <a:pt x="5738" y="49890"/>
                    <a:pt x="5792" y="49867"/>
                    <a:pt x="5838" y="49836"/>
                  </a:cubicBezTo>
                  <a:close/>
                  <a:moveTo>
                    <a:pt x="0" y="0"/>
                  </a:moveTo>
                  <a:lnTo>
                    <a:pt x="3336" y="48568"/>
                  </a:lnTo>
                  <a:cubicBezTo>
                    <a:pt x="3369" y="49102"/>
                    <a:pt x="3703" y="49602"/>
                    <a:pt x="4203" y="49869"/>
                  </a:cubicBezTo>
                  <a:cubicBezTo>
                    <a:pt x="4436" y="49998"/>
                    <a:pt x="4689" y="50047"/>
                    <a:pt x="4946" y="50047"/>
                  </a:cubicBezTo>
                  <a:cubicBezTo>
                    <a:pt x="5021" y="50047"/>
                    <a:pt x="5096" y="50043"/>
                    <a:pt x="5171" y="50036"/>
                  </a:cubicBezTo>
                  <a:cubicBezTo>
                    <a:pt x="5368" y="50011"/>
                    <a:pt x="5529" y="49968"/>
                    <a:pt x="5681" y="49907"/>
                  </a:cubicBezTo>
                  <a:lnTo>
                    <a:pt x="5681" y="49907"/>
                  </a:lnTo>
                  <a:cubicBezTo>
                    <a:pt x="5614" y="49926"/>
                    <a:pt x="5543" y="49936"/>
                    <a:pt x="5471" y="49936"/>
                  </a:cubicBezTo>
                  <a:cubicBezTo>
                    <a:pt x="5204" y="49936"/>
                    <a:pt x="5004" y="49736"/>
                    <a:pt x="4971" y="49402"/>
                  </a:cubicBezTo>
                  <a:lnTo>
                    <a:pt x="1668" y="834"/>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2"/>
            <p:cNvSpPr/>
            <p:nvPr/>
          </p:nvSpPr>
          <p:spPr>
            <a:xfrm>
              <a:off x="2297050" y="1099650"/>
              <a:ext cx="1984775" cy="2441775"/>
            </a:xfrm>
            <a:custGeom>
              <a:avLst/>
              <a:gdLst/>
              <a:ahLst/>
              <a:cxnLst/>
              <a:rect l="l" t="t" r="r" b="b"/>
              <a:pathLst>
                <a:path w="79391" h="97671" extrusionOk="0">
                  <a:moveTo>
                    <a:pt x="75755" y="1"/>
                  </a:moveTo>
                  <a:lnTo>
                    <a:pt x="0" y="43699"/>
                  </a:lnTo>
                  <a:lnTo>
                    <a:pt x="3670" y="97304"/>
                  </a:lnTo>
                  <a:cubicBezTo>
                    <a:pt x="3670" y="97437"/>
                    <a:pt x="3703" y="97671"/>
                    <a:pt x="3970" y="97671"/>
                  </a:cubicBezTo>
                  <a:cubicBezTo>
                    <a:pt x="4070" y="97671"/>
                    <a:pt x="4170" y="97637"/>
                    <a:pt x="4237" y="97604"/>
                  </a:cubicBezTo>
                  <a:lnTo>
                    <a:pt x="78690" y="54573"/>
                  </a:lnTo>
                  <a:cubicBezTo>
                    <a:pt x="79124" y="54306"/>
                    <a:pt x="79357" y="53839"/>
                    <a:pt x="79390" y="53372"/>
                  </a:cubicBezTo>
                  <a:lnTo>
                    <a:pt x="75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42"/>
            <p:cNvSpPr/>
            <p:nvPr/>
          </p:nvSpPr>
          <p:spPr>
            <a:xfrm>
              <a:off x="2292050" y="1090475"/>
              <a:ext cx="1994775" cy="2455950"/>
            </a:xfrm>
            <a:custGeom>
              <a:avLst/>
              <a:gdLst/>
              <a:ahLst/>
              <a:cxnLst/>
              <a:rect l="l" t="t" r="r" b="b"/>
              <a:pathLst>
                <a:path w="79791" h="98238" extrusionOk="0">
                  <a:moveTo>
                    <a:pt x="75754" y="668"/>
                  </a:moveTo>
                  <a:lnTo>
                    <a:pt x="76088" y="5205"/>
                  </a:lnTo>
                  <a:lnTo>
                    <a:pt x="79424" y="53739"/>
                  </a:lnTo>
                  <a:cubicBezTo>
                    <a:pt x="79390" y="54173"/>
                    <a:pt x="79190" y="54573"/>
                    <a:pt x="78823" y="54807"/>
                  </a:cubicBezTo>
                  <a:lnTo>
                    <a:pt x="4337" y="97804"/>
                  </a:lnTo>
                  <a:cubicBezTo>
                    <a:pt x="4270" y="97838"/>
                    <a:pt x="4203" y="97871"/>
                    <a:pt x="4137" y="97871"/>
                  </a:cubicBezTo>
                  <a:cubicBezTo>
                    <a:pt x="4070" y="97871"/>
                    <a:pt x="4070" y="97671"/>
                    <a:pt x="4070" y="97671"/>
                  </a:cubicBezTo>
                  <a:lnTo>
                    <a:pt x="434" y="44166"/>
                  </a:lnTo>
                  <a:lnTo>
                    <a:pt x="75754" y="668"/>
                  </a:lnTo>
                  <a:close/>
                  <a:moveTo>
                    <a:pt x="76121" y="1"/>
                  </a:moveTo>
                  <a:lnTo>
                    <a:pt x="0" y="43966"/>
                  </a:lnTo>
                  <a:lnTo>
                    <a:pt x="3670" y="97671"/>
                  </a:lnTo>
                  <a:cubicBezTo>
                    <a:pt x="3703" y="98038"/>
                    <a:pt x="3903" y="98238"/>
                    <a:pt x="4170" y="98238"/>
                  </a:cubicBezTo>
                  <a:cubicBezTo>
                    <a:pt x="4303" y="98238"/>
                    <a:pt x="4437" y="98204"/>
                    <a:pt x="4537" y="98104"/>
                  </a:cubicBezTo>
                  <a:lnTo>
                    <a:pt x="79023" y="55140"/>
                  </a:lnTo>
                  <a:cubicBezTo>
                    <a:pt x="79490" y="54807"/>
                    <a:pt x="79791" y="54306"/>
                    <a:pt x="79791" y="53739"/>
                  </a:cubicBezTo>
                  <a:lnTo>
                    <a:pt x="76488" y="5171"/>
                  </a:lnTo>
                  <a:lnTo>
                    <a:pt x="761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2"/>
            <p:cNvSpPr/>
            <p:nvPr/>
          </p:nvSpPr>
          <p:spPr>
            <a:xfrm>
              <a:off x="2243675" y="947850"/>
              <a:ext cx="1954750" cy="1307050"/>
            </a:xfrm>
            <a:custGeom>
              <a:avLst/>
              <a:gdLst/>
              <a:ahLst/>
              <a:cxnLst/>
              <a:rect l="l" t="t" r="r" b="b"/>
              <a:pathLst>
                <a:path w="78190" h="52282" extrusionOk="0">
                  <a:moveTo>
                    <a:pt x="76097" y="1"/>
                  </a:moveTo>
                  <a:cubicBezTo>
                    <a:pt x="75790" y="1"/>
                    <a:pt x="75487" y="76"/>
                    <a:pt x="75221" y="235"/>
                  </a:cubicBezTo>
                  <a:lnTo>
                    <a:pt x="734" y="43199"/>
                  </a:lnTo>
                  <a:cubicBezTo>
                    <a:pt x="267" y="43500"/>
                    <a:pt x="1" y="44033"/>
                    <a:pt x="1" y="44600"/>
                  </a:cubicBezTo>
                  <a:lnTo>
                    <a:pt x="401" y="50805"/>
                  </a:lnTo>
                  <a:cubicBezTo>
                    <a:pt x="468" y="51372"/>
                    <a:pt x="801" y="51839"/>
                    <a:pt x="1302" y="52139"/>
                  </a:cubicBezTo>
                  <a:cubicBezTo>
                    <a:pt x="1549" y="52232"/>
                    <a:pt x="1811" y="52282"/>
                    <a:pt x="2071" y="52282"/>
                  </a:cubicBezTo>
                  <a:cubicBezTo>
                    <a:pt x="2371" y="52282"/>
                    <a:pt x="2668" y="52215"/>
                    <a:pt x="2936" y="52072"/>
                  </a:cubicBezTo>
                  <a:lnTo>
                    <a:pt x="77423" y="9075"/>
                  </a:lnTo>
                  <a:cubicBezTo>
                    <a:pt x="77890" y="8775"/>
                    <a:pt x="78190" y="8241"/>
                    <a:pt x="78190" y="7674"/>
                  </a:cubicBezTo>
                  <a:lnTo>
                    <a:pt x="77756" y="1469"/>
                  </a:lnTo>
                  <a:cubicBezTo>
                    <a:pt x="77689" y="936"/>
                    <a:pt x="77356" y="435"/>
                    <a:pt x="76889" y="169"/>
                  </a:cubicBezTo>
                  <a:cubicBezTo>
                    <a:pt x="76639" y="59"/>
                    <a:pt x="76367" y="1"/>
                    <a:pt x="760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2"/>
            <p:cNvSpPr/>
            <p:nvPr/>
          </p:nvSpPr>
          <p:spPr>
            <a:xfrm>
              <a:off x="2247850" y="947850"/>
              <a:ext cx="1939750" cy="1115850"/>
            </a:xfrm>
            <a:custGeom>
              <a:avLst/>
              <a:gdLst/>
              <a:ahLst/>
              <a:cxnLst/>
              <a:rect l="l" t="t" r="r" b="b"/>
              <a:pathLst>
                <a:path w="77590" h="44634" extrusionOk="0">
                  <a:moveTo>
                    <a:pt x="75930" y="1"/>
                  </a:moveTo>
                  <a:cubicBezTo>
                    <a:pt x="75623" y="1"/>
                    <a:pt x="75320" y="76"/>
                    <a:pt x="75054" y="235"/>
                  </a:cubicBezTo>
                  <a:lnTo>
                    <a:pt x="567" y="43199"/>
                  </a:lnTo>
                  <a:cubicBezTo>
                    <a:pt x="334" y="43333"/>
                    <a:pt x="134" y="43566"/>
                    <a:pt x="0" y="43800"/>
                  </a:cubicBezTo>
                  <a:lnTo>
                    <a:pt x="1668" y="44634"/>
                  </a:lnTo>
                  <a:cubicBezTo>
                    <a:pt x="1802" y="44400"/>
                    <a:pt x="2002" y="44200"/>
                    <a:pt x="2235" y="44033"/>
                  </a:cubicBezTo>
                  <a:lnTo>
                    <a:pt x="76722" y="1036"/>
                  </a:lnTo>
                  <a:cubicBezTo>
                    <a:pt x="76855" y="958"/>
                    <a:pt x="76985" y="921"/>
                    <a:pt x="77102" y="921"/>
                  </a:cubicBezTo>
                  <a:cubicBezTo>
                    <a:pt x="77337" y="921"/>
                    <a:pt x="77522" y="1069"/>
                    <a:pt x="77589" y="1336"/>
                  </a:cubicBezTo>
                  <a:cubicBezTo>
                    <a:pt x="77489" y="836"/>
                    <a:pt x="77155" y="402"/>
                    <a:pt x="76722" y="169"/>
                  </a:cubicBezTo>
                  <a:cubicBezTo>
                    <a:pt x="76472" y="59"/>
                    <a:pt x="76200" y="1"/>
                    <a:pt x="75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2"/>
            <p:cNvSpPr/>
            <p:nvPr/>
          </p:nvSpPr>
          <p:spPr>
            <a:xfrm>
              <a:off x="2242850" y="2042825"/>
              <a:ext cx="58400" cy="276050"/>
            </a:xfrm>
            <a:custGeom>
              <a:avLst/>
              <a:gdLst/>
              <a:ahLst/>
              <a:cxnLst/>
              <a:rect l="l" t="t" r="r" b="b"/>
              <a:pathLst>
                <a:path w="2336" h="11042" extrusionOk="0">
                  <a:moveTo>
                    <a:pt x="200" y="1"/>
                  </a:moveTo>
                  <a:cubicBezTo>
                    <a:pt x="100" y="168"/>
                    <a:pt x="34" y="334"/>
                    <a:pt x="0" y="501"/>
                  </a:cubicBezTo>
                  <a:cubicBezTo>
                    <a:pt x="0" y="568"/>
                    <a:pt x="0" y="635"/>
                    <a:pt x="0" y="701"/>
                  </a:cubicBezTo>
                  <a:cubicBezTo>
                    <a:pt x="0" y="735"/>
                    <a:pt x="0" y="768"/>
                    <a:pt x="0" y="801"/>
                  </a:cubicBezTo>
                  <a:lnTo>
                    <a:pt x="667" y="10208"/>
                  </a:lnTo>
                  <a:lnTo>
                    <a:pt x="2335" y="11042"/>
                  </a:lnTo>
                  <a:lnTo>
                    <a:pt x="2335" y="11042"/>
                  </a:lnTo>
                  <a:lnTo>
                    <a:pt x="1668" y="1635"/>
                  </a:lnTo>
                  <a:cubicBezTo>
                    <a:pt x="1668" y="1335"/>
                    <a:pt x="1735" y="1068"/>
                    <a:pt x="1868" y="835"/>
                  </a:cubicBezTo>
                  <a:lnTo>
                    <a:pt x="2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2"/>
            <p:cNvSpPr/>
            <p:nvPr/>
          </p:nvSpPr>
          <p:spPr>
            <a:xfrm>
              <a:off x="2284550" y="971050"/>
              <a:ext cx="1910550" cy="1218575"/>
            </a:xfrm>
            <a:custGeom>
              <a:avLst/>
              <a:gdLst/>
              <a:ahLst/>
              <a:cxnLst/>
              <a:rect l="l" t="t" r="r" b="b"/>
              <a:pathLst>
                <a:path w="76422" h="48743" extrusionOk="0">
                  <a:moveTo>
                    <a:pt x="75671" y="0"/>
                  </a:moveTo>
                  <a:cubicBezTo>
                    <a:pt x="75546" y="0"/>
                    <a:pt x="75404" y="45"/>
                    <a:pt x="75254" y="141"/>
                  </a:cubicBezTo>
                  <a:lnTo>
                    <a:pt x="767" y="43105"/>
                  </a:lnTo>
                  <a:cubicBezTo>
                    <a:pt x="300" y="43405"/>
                    <a:pt x="0" y="43939"/>
                    <a:pt x="0" y="44506"/>
                  </a:cubicBezTo>
                  <a:lnTo>
                    <a:pt x="300" y="48743"/>
                  </a:lnTo>
                  <a:lnTo>
                    <a:pt x="2569" y="47442"/>
                  </a:lnTo>
                  <a:cubicBezTo>
                    <a:pt x="3036" y="47108"/>
                    <a:pt x="3336" y="46608"/>
                    <a:pt x="3336" y="46041"/>
                  </a:cubicBezTo>
                  <a:lnTo>
                    <a:pt x="3536" y="44440"/>
                  </a:lnTo>
                  <a:cubicBezTo>
                    <a:pt x="3603" y="43739"/>
                    <a:pt x="3569" y="43239"/>
                    <a:pt x="4003" y="43039"/>
                  </a:cubicBezTo>
                  <a:lnTo>
                    <a:pt x="23484" y="31797"/>
                  </a:lnTo>
                  <a:cubicBezTo>
                    <a:pt x="23635" y="31717"/>
                    <a:pt x="23774" y="31679"/>
                    <a:pt x="23895" y="31679"/>
                  </a:cubicBezTo>
                  <a:cubicBezTo>
                    <a:pt x="24175" y="31679"/>
                    <a:pt x="24361" y="31882"/>
                    <a:pt x="24384" y="32231"/>
                  </a:cubicBezTo>
                  <a:lnTo>
                    <a:pt x="24484" y="33865"/>
                  </a:lnTo>
                  <a:cubicBezTo>
                    <a:pt x="24531" y="34215"/>
                    <a:pt x="24724" y="34418"/>
                    <a:pt x="24995" y="34418"/>
                  </a:cubicBezTo>
                  <a:cubicBezTo>
                    <a:pt x="25112" y="34418"/>
                    <a:pt x="25244" y="34380"/>
                    <a:pt x="25385" y="34299"/>
                  </a:cubicBezTo>
                  <a:lnTo>
                    <a:pt x="76421" y="4778"/>
                  </a:lnTo>
                  <a:lnTo>
                    <a:pt x="76121" y="541"/>
                  </a:lnTo>
                  <a:cubicBezTo>
                    <a:pt x="76121" y="201"/>
                    <a:pt x="75936" y="0"/>
                    <a:pt x="75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2"/>
            <p:cNvSpPr/>
            <p:nvPr/>
          </p:nvSpPr>
          <p:spPr>
            <a:xfrm>
              <a:off x="4115850" y="1040650"/>
              <a:ext cx="31700" cy="39650"/>
            </a:xfrm>
            <a:custGeom>
              <a:avLst/>
              <a:gdLst/>
              <a:ahLst/>
              <a:cxnLst/>
              <a:rect l="l" t="t" r="r" b="b"/>
              <a:pathLst>
                <a:path w="1268" h="1586" extrusionOk="0">
                  <a:moveTo>
                    <a:pt x="894" y="0"/>
                  </a:moveTo>
                  <a:cubicBezTo>
                    <a:pt x="804" y="0"/>
                    <a:pt x="704" y="30"/>
                    <a:pt x="601" y="92"/>
                  </a:cubicBezTo>
                  <a:cubicBezTo>
                    <a:pt x="234" y="326"/>
                    <a:pt x="0" y="726"/>
                    <a:pt x="0" y="1160"/>
                  </a:cubicBezTo>
                  <a:cubicBezTo>
                    <a:pt x="23" y="1436"/>
                    <a:pt x="174" y="1585"/>
                    <a:pt x="374" y="1585"/>
                  </a:cubicBezTo>
                  <a:cubicBezTo>
                    <a:pt x="464" y="1585"/>
                    <a:pt x="564" y="1555"/>
                    <a:pt x="668" y="1493"/>
                  </a:cubicBezTo>
                  <a:cubicBezTo>
                    <a:pt x="1034" y="1260"/>
                    <a:pt x="1268" y="860"/>
                    <a:pt x="1268" y="426"/>
                  </a:cubicBezTo>
                  <a:cubicBezTo>
                    <a:pt x="1245" y="150"/>
                    <a:pt x="1095" y="0"/>
                    <a:pt x="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2"/>
            <p:cNvSpPr/>
            <p:nvPr/>
          </p:nvSpPr>
          <p:spPr>
            <a:xfrm>
              <a:off x="4059150" y="1073350"/>
              <a:ext cx="31700" cy="40125"/>
            </a:xfrm>
            <a:custGeom>
              <a:avLst/>
              <a:gdLst/>
              <a:ahLst/>
              <a:cxnLst/>
              <a:rect l="l" t="t" r="r" b="b"/>
              <a:pathLst>
                <a:path w="1268" h="1605" extrusionOk="0">
                  <a:moveTo>
                    <a:pt x="863" y="1"/>
                  </a:moveTo>
                  <a:cubicBezTo>
                    <a:pt x="773" y="1"/>
                    <a:pt x="673" y="28"/>
                    <a:pt x="567" y="85"/>
                  </a:cubicBezTo>
                  <a:cubicBezTo>
                    <a:pt x="200" y="319"/>
                    <a:pt x="0" y="719"/>
                    <a:pt x="0" y="1153"/>
                  </a:cubicBezTo>
                  <a:cubicBezTo>
                    <a:pt x="0" y="1438"/>
                    <a:pt x="169" y="1605"/>
                    <a:pt x="387" y="1605"/>
                  </a:cubicBezTo>
                  <a:cubicBezTo>
                    <a:pt x="475" y="1605"/>
                    <a:pt x="571" y="1577"/>
                    <a:pt x="667" y="1520"/>
                  </a:cubicBezTo>
                  <a:cubicBezTo>
                    <a:pt x="1034" y="1286"/>
                    <a:pt x="1268" y="853"/>
                    <a:pt x="1268" y="452"/>
                  </a:cubicBezTo>
                  <a:cubicBezTo>
                    <a:pt x="1244" y="167"/>
                    <a:pt x="1085" y="1"/>
                    <a:pt x="8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2"/>
            <p:cNvSpPr/>
            <p:nvPr/>
          </p:nvSpPr>
          <p:spPr>
            <a:xfrm>
              <a:off x="4001600" y="1106525"/>
              <a:ext cx="31725" cy="39500"/>
            </a:xfrm>
            <a:custGeom>
              <a:avLst/>
              <a:gdLst/>
              <a:ahLst/>
              <a:cxnLst/>
              <a:rect l="l" t="t" r="r" b="b"/>
              <a:pathLst>
                <a:path w="1269" h="1580" extrusionOk="0">
                  <a:moveTo>
                    <a:pt x="894" y="1"/>
                  </a:moveTo>
                  <a:cubicBezTo>
                    <a:pt x="804" y="1"/>
                    <a:pt x="704" y="31"/>
                    <a:pt x="601" y="93"/>
                  </a:cubicBezTo>
                  <a:cubicBezTo>
                    <a:pt x="234" y="326"/>
                    <a:pt x="0" y="726"/>
                    <a:pt x="0" y="1160"/>
                  </a:cubicBezTo>
                  <a:cubicBezTo>
                    <a:pt x="24" y="1420"/>
                    <a:pt x="181" y="1579"/>
                    <a:pt x="401" y="1579"/>
                  </a:cubicBezTo>
                  <a:cubicBezTo>
                    <a:pt x="492" y="1579"/>
                    <a:pt x="594" y="1552"/>
                    <a:pt x="701" y="1494"/>
                  </a:cubicBezTo>
                  <a:cubicBezTo>
                    <a:pt x="1068" y="1260"/>
                    <a:pt x="1268" y="860"/>
                    <a:pt x="1268" y="426"/>
                  </a:cubicBezTo>
                  <a:cubicBezTo>
                    <a:pt x="1245" y="150"/>
                    <a:pt x="1095"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2"/>
            <p:cNvSpPr/>
            <p:nvPr/>
          </p:nvSpPr>
          <p:spPr>
            <a:xfrm>
              <a:off x="2292050" y="1090475"/>
              <a:ext cx="1912225" cy="1228400"/>
            </a:xfrm>
            <a:custGeom>
              <a:avLst/>
              <a:gdLst/>
              <a:ahLst/>
              <a:cxnLst/>
              <a:rect l="l" t="t" r="r" b="b"/>
              <a:pathLst>
                <a:path w="76489" h="49136" extrusionOk="0">
                  <a:moveTo>
                    <a:pt x="76121" y="1"/>
                  </a:moveTo>
                  <a:lnTo>
                    <a:pt x="25819" y="29122"/>
                  </a:lnTo>
                  <a:cubicBezTo>
                    <a:pt x="25701" y="29185"/>
                    <a:pt x="25603" y="29214"/>
                    <a:pt x="25517" y="29214"/>
                  </a:cubicBezTo>
                  <a:cubicBezTo>
                    <a:pt x="25285" y="29214"/>
                    <a:pt x="25137" y="29004"/>
                    <a:pt x="24918" y="28688"/>
                  </a:cubicBezTo>
                  <a:lnTo>
                    <a:pt x="24084" y="27487"/>
                  </a:lnTo>
                  <a:cubicBezTo>
                    <a:pt x="23939" y="27196"/>
                    <a:pt x="23651" y="27035"/>
                    <a:pt x="23366" y="27035"/>
                  </a:cubicBezTo>
                  <a:cubicBezTo>
                    <a:pt x="23194" y="27035"/>
                    <a:pt x="23022" y="27094"/>
                    <a:pt x="22883" y="27220"/>
                  </a:cubicBezTo>
                  <a:lnTo>
                    <a:pt x="3703" y="38262"/>
                  </a:lnTo>
                  <a:cubicBezTo>
                    <a:pt x="3236" y="38528"/>
                    <a:pt x="3069" y="38995"/>
                    <a:pt x="2936" y="39663"/>
                  </a:cubicBezTo>
                  <a:lnTo>
                    <a:pt x="2469" y="41597"/>
                  </a:lnTo>
                  <a:cubicBezTo>
                    <a:pt x="2269" y="42331"/>
                    <a:pt x="2135" y="42731"/>
                    <a:pt x="1702" y="42998"/>
                  </a:cubicBezTo>
                  <a:lnTo>
                    <a:pt x="0" y="43966"/>
                  </a:lnTo>
                  <a:lnTo>
                    <a:pt x="367" y="49136"/>
                  </a:lnTo>
                  <a:lnTo>
                    <a:pt x="76488" y="5171"/>
                  </a:lnTo>
                  <a:lnTo>
                    <a:pt x="761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2"/>
            <p:cNvSpPr/>
            <p:nvPr/>
          </p:nvSpPr>
          <p:spPr>
            <a:xfrm>
              <a:off x="2250350" y="2168750"/>
              <a:ext cx="50900" cy="150125"/>
            </a:xfrm>
            <a:custGeom>
              <a:avLst/>
              <a:gdLst/>
              <a:ahLst/>
              <a:cxnLst/>
              <a:rect l="l" t="t" r="r" b="b"/>
              <a:pathLst>
                <a:path w="2036" h="6005" extrusionOk="0">
                  <a:moveTo>
                    <a:pt x="0" y="1"/>
                  </a:moveTo>
                  <a:lnTo>
                    <a:pt x="367" y="5171"/>
                  </a:lnTo>
                  <a:lnTo>
                    <a:pt x="2035" y="6005"/>
                  </a:lnTo>
                  <a:lnTo>
                    <a:pt x="1668" y="83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2"/>
            <p:cNvSpPr/>
            <p:nvPr/>
          </p:nvSpPr>
          <p:spPr>
            <a:xfrm>
              <a:off x="2250350" y="2168750"/>
              <a:ext cx="50900" cy="150125"/>
            </a:xfrm>
            <a:custGeom>
              <a:avLst/>
              <a:gdLst/>
              <a:ahLst/>
              <a:cxnLst/>
              <a:rect l="l" t="t" r="r" b="b"/>
              <a:pathLst>
                <a:path w="2036" h="6005" extrusionOk="0">
                  <a:moveTo>
                    <a:pt x="0" y="1"/>
                  </a:moveTo>
                  <a:lnTo>
                    <a:pt x="367" y="5171"/>
                  </a:lnTo>
                  <a:lnTo>
                    <a:pt x="2035" y="6005"/>
                  </a:lnTo>
                  <a:lnTo>
                    <a:pt x="1668" y="83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2"/>
            <p:cNvSpPr/>
            <p:nvPr/>
          </p:nvSpPr>
          <p:spPr>
            <a:xfrm>
              <a:off x="2349575" y="2186400"/>
              <a:ext cx="44225" cy="53050"/>
            </a:xfrm>
            <a:custGeom>
              <a:avLst/>
              <a:gdLst/>
              <a:ahLst/>
              <a:cxnLst/>
              <a:rect l="l" t="t" r="r" b="b"/>
              <a:pathLst>
                <a:path w="1769" h="2122" extrusionOk="0">
                  <a:moveTo>
                    <a:pt x="765" y="1"/>
                  </a:moveTo>
                  <a:cubicBezTo>
                    <a:pt x="732" y="1"/>
                    <a:pt x="692" y="48"/>
                    <a:pt x="668" y="95"/>
                  </a:cubicBezTo>
                  <a:lnTo>
                    <a:pt x="34" y="1396"/>
                  </a:lnTo>
                  <a:lnTo>
                    <a:pt x="34" y="1463"/>
                  </a:lnTo>
                  <a:cubicBezTo>
                    <a:pt x="1" y="1463"/>
                    <a:pt x="1" y="1496"/>
                    <a:pt x="34" y="1530"/>
                  </a:cubicBezTo>
                  <a:lnTo>
                    <a:pt x="34" y="1563"/>
                  </a:lnTo>
                  <a:cubicBezTo>
                    <a:pt x="1" y="1596"/>
                    <a:pt x="1" y="1596"/>
                    <a:pt x="34" y="1596"/>
                  </a:cubicBezTo>
                  <a:lnTo>
                    <a:pt x="768" y="2097"/>
                  </a:lnTo>
                  <a:cubicBezTo>
                    <a:pt x="785" y="2113"/>
                    <a:pt x="802" y="2122"/>
                    <a:pt x="818" y="2122"/>
                  </a:cubicBezTo>
                  <a:cubicBezTo>
                    <a:pt x="835" y="2122"/>
                    <a:pt x="852" y="2113"/>
                    <a:pt x="868" y="2097"/>
                  </a:cubicBezTo>
                  <a:cubicBezTo>
                    <a:pt x="902" y="2097"/>
                    <a:pt x="902" y="2063"/>
                    <a:pt x="935" y="1997"/>
                  </a:cubicBezTo>
                  <a:cubicBezTo>
                    <a:pt x="968" y="1930"/>
                    <a:pt x="968" y="1830"/>
                    <a:pt x="902" y="1796"/>
                  </a:cubicBezTo>
                  <a:lnTo>
                    <a:pt x="368" y="1430"/>
                  </a:lnTo>
                  <a:lnTo>
                    <a:pt x="1669" y="696"/>
                  </a:lnTo>
                  <a:cubicBezTo>
                    <a:pt x="1736" y="629"/>
                    <a:pt x="1769" y="562"/>
                    <a:pt x="1769" y="496"/>
                  </a:cubicBezTo>
                  <a:cubicBezTo>
                    <a:pt x="1769" y="447"/>
                    <a:pt x="1733" y="416"/>
                    <a:pt x="1701" y="416"/>
                  </a:cubicBezTo>
                  <a:cubicBezTo>
                    <a:pt x="1689" y="416"/>
                    <a:pt x="1678" y="420"/>
                    <a:pt x="1669" y="429"/>
                  </a:cubicBezTo>
                  <a:lnTo>
                    <a:pt x="368" y="1163"/>
                  </a:lnTo>
                  <a:lnTo>
                    <a:pt x="802" y="229"/>
                  </a:lnTo>
                  <a:cubicBezTo>
                    <a:pt x="835" y="162"/>
                    <a:pt x="835" y="95"/>
                    <a:pt x="802" y="29"/>
                  </a:cubicBezTo>
                  <a:cubicBezTo>
                    <a:pt x="792" y="9"/>
                    <a:pt x="779"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2"/>
            <p:cNvSpPr/>
            <p:nvPr/>
          </p:nvSpPr>
          <p:spPr>
            <a:xfrm>
              <a:off x="2416300" y="2145925"/>
              <a:ext cx="43400" cy="52675"/>
            </a:xfrm>
            <a:custGeom>
              <a:avLst/>
              <a:gdLst/>
              <a:ahLst/>
              <a:cxnLst/>
              <a:rect l="l" t="t" r="r" b="b"/>
              <a:pathLst>
                <a:path w="1736" h="2107" extrusionOk="0">
                  <a:moveTo>
                    <a:pt x="904" y="1"/>
                  </a:moveTo>
                  <a:cubicBezTo>
                    <a:pt x="870" y="1"/>
                    <a:pt x="826" y="38"/>
                    <a:pt x="801" y="113"/>
                  </a:cubicBezTo>
                  <a:cubicBezTo>
                    <a:pt x="768" y="180"/>
                    <a:pt x="768" y="247"/>
                    <a:pt x="834" y="313"/>
                  </a:cubicBezTo>
                  <a:lnTo>
                    <a:pt x="1368" y="680"/>
                  </a:lnTo>
                  <a:lnTo>
                    <a:pt x="67" y="1414"/>
                  </a:lnTo>
                  <a:cubicBezTo>
                    <a:pt x="1" y="1447"/>
                    <a:pt x="1" y="1514"/>
                    <a:pt x="1" y="1614"/>
                  </a:cubicBezTo>
                  <a:cubicBezTo>
                    <a:pt x="1" y="1663"/>
                    <a:pt x="18" y="1694"/>
                    <a:pt x="54" y="1694"/>
                  </a:cubicBezTo>
                  <a:cubicBezTo>
                    <a:pt x="67" y="1694"/>
                    <a:pt x="83" y="1690"/>
                    <a:pt x="101" y="1681"/>
                  </a:cubicBezTo>
                  <a:lnTo>
                    <a:pt x="1402" y="947"/>
                  </a:lnTo>
                  <a:lnTo>
                    <a:pt x="1402" y="947"/>
                  </a:lnTo>
                  <a:lnTo>
                    <a:pt x="935" y="1881"/>
                  </a:lnTo>
                  <a:cubicBezTo>
                    <a:pt x="901" y="1948"/>
                    <a:pt x="901" y="2014"/>
                    <a:pt x="935" y="2081"/>
                  </a:cubicBezTo>
                  <a:cubicBezTo>
                    <a:pt x="951" y="2098"/>
                    <a:pt x="968" y="2106"/>
                    <a:pt x="985" y="2106"/>
                  </a:cubicBezTo>
                  <a:cubicBezTo>
                    <a:pt x="1001" y="2106"/>
                    <a:pt x="1018" y="2098"/>
                    <a:pt x="1035" y="2081"/>
                  </a:cubicBezTo>
                  <a:cubicBezTo>
                    <a:pt x="1068" y="2081"/>
                    <a:pt x="1068" y="2048"/>
                    <a:pt x="1101" y="2014"/>
                  </a:cubicBezTo>
                  <a:lnTo>
                    <a:pt x="1735" y="714"/>
                  </a:lnTo>
                  <a:cubicBezTo>
                    <a:pt x="1735" y="680"/>
                    <a:pt x="1735" y="680"/>
                    <a:pt x="1735" y="647"/>
                  </a:cubicBezTo>
                  <a:cubicBezTo>
                    <a:pt x="1735" y="613"/>
                    <a:pt x="1735" y="613"/>
                    <a:pt x="1735" y="580"/>
                  </a:cubicBezTo>
                  <a:cubicBezTo>
                    <a:pt x="1735" y="580"/>
                    <a:pt x="1735" y="547"/>
                    <a:pt x="1735" y="513"/>
                  </a:cubicBezTo>
                  <a:lnTo>
                    <a:pt x="1702" y="513"/>
                  </a:lnTo>
                  <a:lnTo>
                    <a:pt x="935" y="13"/>
                  </a:lnTo>
                  <a:cubicBezTo>
                    <a:pt x="926" y="5"/>
                    <a:pt x="916" y="1"/>
                    <a:pt x="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2"/>
            <p:cNvSpPr/>
            <p:nvPr/>
          </p:nvSpPr>
          <p:spPr>
            <a:xfrm>
              <a:off x="2485525" y="2088275"/>
              <a:ext cx="40875" cy="77175"/>
            </a:xfrm>
            <a:custGeom>
              <a:avLst/>
              <a:gdLst/>
              <a:ahLst/>
              <a:cxnLst/>
              <a:rect l="l" t="t" r="r" b="b"/>
              <a:pathLst>
                <a:path w="1635" h="3087" extrusionOk="0">
                  <a:moveTo>
                    <a:pt x="1418" y="1"/>
                  </a:moveTo>
                  <a:cubicBezTo>
                    <a:pt x="1393" y="1"/>
                    <a:pt x="1368" y="17"/>
                    <a:pt x="1368" y="51"/>
                  </a:cubicBezTo>
                  <a:lnTo>
                    <a:pt x="1201" y="484"/>
                  </a:lnTo>
                  <a:cubicBezTo>
                    <a:pt x="1184" y="483"/>
                    <a:pt x="1167" y="482"/>
                    <a:pt x="1150" y="482"/>
                  </a:cubicBezTo>
                  <a:cubicBezTo>
                    <a:pt x="834" y="482"/>
                    <a:pt x="522" y="777"/>
                    <a:pt x="300" y="1252"/>
                  </a:cubicBezTo>
                  <a:cubicBezTo>
                    <a:pt x="0" y="1919"/>
                    <a:pt x="67" y="2686"/>
                    <a:pt x="400" y="2986"/>
                  </a:cubicBezTo>
                  <a:cubicBezTo>
                    <a:pt x="501" y="3053"/>
                    <a:pt x="609" y="3086"/>
                    <a:pt x="717" y="3086"/>
                  </a:cubicBezTo>
                  <a:cubicBezTo>
                    <a:pt x="826" y="3086"/>
                    <a:pt x="934" y="3053"/>
                    <a:pt x="1034" y="2986"/>
                  </a:cubicBezTo>
                  <a:cubicBezTo>
                    <a:pt x="1268" y="2819"/>
                    <a:pt x="1468" y="2586"/>
                    <a:pt x="1568" y="2286"/>
                  </a:cubicBezTo>
                  <a:cubicBezTo>
                    <a:pt x="1635" y="2219"/>
                    <a:pt x="1635" y="2152"/>
                    <a:pt x="1568" y="2086"/>
                  </a:cubicBezTo>
                  <a:cubicBezTo>
                    <a:pt x="1559" y="2077"/>
                    <a:pt x="1548" y="2072"/>
                    <a:pt x="1535" y="2072"/>
                  </a:cubicBezTo>
                  <a:cubicBezTo>
                    <a:pt x="1501" y="2072"/>
                    <a:pt x="1459" y="2103"/>
                    <a:pt x="1435" y="2152"/>
                  </a:cubicBezTo>
                  <a:cubicBezTo>
                    <a:pt x="1258" y="2532"/>
                    <a:pt x="1004" y="2757"/>
                    <a:pt x="775" y="2757"/>
                  </a:cubicBezTo>
                  <a:cubicBezTo>
                    <a:pt x="702" y="2757"/>
                    <a:pt x="632" y="2734"/>
                    <a:pt x="567" y="2686"/>
                  </a:cubicBezTo>
                  <a:cubicBezTo>
                    <a:pt x="300" y="2452"/>
                    <a:pt x="267" y="1885"/>
                    <a:pt x="467" y="1385"/>
                  </a:cubicBezTo>
                  <a:cubicBezTo>
                    <a:pt x="567" y="1085"/>
                    <a:pt x="801" y="885"/>
                    <a:pt x="1101" y="818"/>
                  </a:cubicBezTo>
                  <a:lnTo>
                    <a:pt x="1101" y="818"/>
                  </a:lnTo>
                  <a:lnTo>
                    <a:pt x="968" y="1118"/>
                  </a:lnTo>
                  <a:cubicBezTo>
                    <a:pt x="940" y="1201"/>
                    <a:pt x="958" y="1260"/>
                    <a:pt x="1002" y="1260"/>
                  </a:cubicBezTo>
                  <a:cubicBezTo>
                    <a:pt x="1012" y="1260"/>
                    <a:pt x="1022" y="1258"/>
                    <a:pt x="1034" y="1252"/>
                  </a:cubicBezTo>
                  <a:lnTo>
                    <a:pt x="1568" y="885"/>
                  </a:lnTo>
                  <a:cubicBezTo>
                    <a:pt x="1601" y="851"/>
                    <a:pt x="1635" y="818"/>
                    <a:pt x="1601" y="751"/>
                  </a:cubicBezTo>
                  <a:lnTo>
                    <a:pt x="1468" y="51"/>
                  </a:lnTo>
                  <a:cubicBezTo>
                    <a:pt x="1468" y="17"/>
                    <a:pt x="1443" y="1"/>
                    <a:pt x="1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2"/>
            <p:cNvSpPr/>
            <p:nvPr/>
          </p:nvSpPr>
          <p:spPr>
            <a:xfrm>
              <a:off x="2828250" y="1797825"/>
              <a:ext cx="39225" cy="70525"/>
            </a:xfrm>
            <a:custGeom>
              <a:avLst/>
              <a:gdLst/>
              <a:ahLst/>
              <a:cxnLst/>
              <a:rect l="l" t="t" r="r" b="b"/>
              <a:pathLst>
                <a:path w="1569" h="2821" extrusionOk="0">
                  <a:moveTo>
                    <a:pt x="1373" y="0"/>
                  </a:moveTo>
                  <a:cubicBezTo>
                    <a:pt x="1315" y="0"/>
                    <a:pt x="1250" y="55"/>
                    <a:pt x="1202" y="127"/>
                  </a:cubicBezTo>
                  <a:lnTo>
                    <a:pt x="802" y="1128"/>
                  </a:lnTo>
                  <a:lnTo>
                    <a:pt x="268" y="694"/>
                  </a:lnTo>
                  <a:cubicBezTo>
                    <a:pt x="260" y="686"/>
                    <a:pt x="248" y="682"/>
                    <a:pt x="234" y="682"/>
                  </a:cubicBezTo>
                  <a:cubicBezTo>
                    <a:pt x="189" y="682"/>
                    <a:pt x="119" y="726"/>
                    <a:pt x="68" y="828"/>
                  </a:cubicBezTo>
                  <a:cubicBezTo>
                    <a:pt x="1" y="894"/>
                    <a:pt x="1" y="1028"/>
                    <a:pt x="68" y="1128"/>
                  </a:cubicBezTo>
                  <a:lnTo>
                    <a:pt x="601" y="1528"/>
                  </a:lnTo>
                  <a:lnTo>
                    <a:pt x="168" y="2496"/>
                  </a:lnTo>
                  <a:cubicBezTo>
                    <a:pt x="101" y="2596"/>
                    <a:pt x="101" y="2696"/>
                    <a:pt x="168" y="2796"/>
                  </a:cubicBezTo>
                  <a:cubicBezTo>
                    <a:pt x="184" y="2812"/>
                    <a:pt x="201" y="2821"/>
                    <a:pt x="218" y="2821"/>
                  </a:cubicBezTo>
                  <a:cubicBezTo>
                    <a:pt x="234" y="2821"/>
                    <a:pt x="251" y="2812"/>
                    <a:pt x="268" y="2796"/>
                  </a:cubicBezTo>
                  <a:cubicBezTo>
                    <a:pt x="301" y="2762"/>
                    <a:pt x="335" y="2729"/>
                    <a:pt x="368" y="2662"/>
                  </a:cubicBezTo>
                  <a:lnTo>
                    <a:pt x="802" y="1695"/>
                  </a:lnTo>
                  <a:lnTo>
                    <a:pt x="1302" y="2129"/>
                  </a:lnTo>
                  <a:lnTo>
                    <a:pt x="1402" y="2129"/>
                  </a:lnTo>
                  <a:cubicBezTo>
                    <a:pt x="1469" y="2095"/>
                    <a:pt x="1502" y="2029"/>
                    <a:pt x="1502" y="1995"/>
                  </a:cubicBezTo>
                  <a:cubicBezTo>
                    <a:pt x="1569" y="1895"/>
                    <a:pt x="1569" y="1795"/>
                    <a:pt x="1502" y="1695"/>
                  </a:cubicBezTo>
                  <a:lnTo>
                    <a:pt x="1002" y="1295"/>
                  </a:lnTo>
                  <a:lnTo>
                    <a:pt x="1435" y="327"/>
                  </a:lnTo>
                  <a:cubicBezTo>
                    <a:pt x="1469" y="227"/>
                    <a:pt x="1469" y="127"/>
                    <a:pt x="1435" y="27"/>
                  </a:cubicBezTo>
                  <a:cubicBezTo>
                    <a:pt x="1417" y="8"/>
                    <a:pt x="1395" y="0"/>
                    <a:pt x="1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2"/>
            <p:cNvSpPr/>
            <p:nvPr/>
          </p:nvSpPr>
          <p:spPr>
            <a:xfrm>
              <a:off x="2566400" y="1189250"/>
              <a:ext cx="1518625" cy="942475"/>
            </a:xfrm>
            <a:custGeom>
              <a:avLst/>
              <a:gdLst/>
              <a:ahLst/>
              <a:cxnLst/>
              <a:rect l="l" t="t" r="r" b="b"/>
              <a:pathLst>
                <a:path w="60745" h="37699" extrusionOk="0">
                  <a:moveTo>
                    <a:pt x="60140" y="1"/>
                  </a:moveTo>
                  <a:cubicBezTo>
                    <a:pt x="60019" y="1"/>
                    <a:pt x="59885" y="39"/>
                    <a:pt x="59743" y="119"/>
                  </a:cubicBezTo>
                  <a:lnTo>
                    <a:pt x="735" y="34144"/>
                  </a:lnTo>
                  <a:cubicBezTo>
                    <a:pt x="268" y="34444"/>
                    <a:pt x="1" y="34978"/>
                    <a:pt x="1" y="35545"/>
                  </a:cubicBezTo>
                  <a:lnTo>
                    <a:pt x="101" y="37146"/>
                  </a:lnTo>
                  <a:cubicBezTo>
                    <a:pt x="124" y="37495"/>
                    <a:pt x="326" y="37698"/>
                    <a:pt x="594" y="37698"/>
                  </a:cubicBezTo>
                  <a:cubicBezTo>
                    <a:pt x="709" y="37698"/>
                    <a:pt x="837" y="37660"/>
                    <a:pt x="968" y="37580"/>
                  </a:cubicBezTo>
                  <a:lnTo>
                    <a:pt x="59977" y="3555"/>
                  </a:lnTo>
                  <a:cubicBezTo>
                    <a:pt x="60444" y="3222"/>
                    <a:pt x="60744" y="2721"/>
                    <a:pt x="60744" y="2154"/>
                  </a:cubicBezTo>
                  <a:lnTo>
                    <a:pt x="60644" y="553"/>
                  </a:lnTo>
                  <a:cubicBezTo>
                    <a:pt x="60621" y="204"/>
                    <a:pt x="60419" y="1"/>
                    <a:pt x="60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2"/>
            <p:cNvSpPr/>
            <p:nvPr/>
          </p:nvSpPr>
          <p:spPr>
            <a:xfrm>
              <a:off x="4020775" y="1209525"/>
              <a:ext cx="55075" cy="71950"/>
            </a:xfrm>
            <a:custGeom>
              <a:avLst/>
              <a:gdLst/>
              <a:ahLst/>
              <a:cxnLst/>
              <a:rect l="l" t="t" r="r" b="b"/>
              <a:pathLst>
                <a:path w="2203" h="2878" extrusionOk="0">
                  <a:moveTo>
                    <a:pt x="1068" y="342"/>
                  </a:moveTo>
                  <a:lnTo>
                    <a:pt x="1235" y="643"/>
                  </a:lnTo>
                  <a:cubicBezTo>
                    <a:pt x="1278" y="707"/>
                    <a:pt x="1335" y="744"/>
                    <a:pt x="1397" y="744"/>
                  </a:cubicBezTo>
                  <a:cubicBezTo>
                    <a:pt x="1431" y="744"/>
                    <a:pt x="1466" y="733"/>
                    <a:pt x="1502" y="709"/>
                  </a:cubicBezTo>
                  <a:lnTo>
                    <a:pt x="1835" y="609"/>
                  </a:lnTo>
                  <a:lnTo>
                    <a:pt x="1535" y="1143"/>
                  </a:lnTo>
                  <a:cubicBezTo>
                    <a:pt x="1502" y="1210"/>
                    <a:pt x="1502" y="1310"/>
                    <a:pt x="1502" y="1377"/>
                  </a:cubicBezTo>
                  <a:lnTo>
                    <a:pt x="1635" y="1944"/>
                  </a:lnTo>
                  <a:cubicBezTo>
                    <a:pt x="1635" y="1944"/>
                    <a:pt x="1635" y="1977"/>
                    <a:pt x="1635" y="1977"/>
                  </a:cubicBezTo>
                  <a:lnTo>
                    <a:pt x="1235" y="1944"/>
                  </a:lnTo>
                  <a:cubicBezTo>
                    <a:pt x="1135" y="1944"/>
                    <a:pt x="1068" y="1977"/>
                    <a:pt x="1001" y="2044"/>
                  </a:cubicBezTo>
                  <a:lnTo>
                    <a:pt x="735" y="2411"/>
                  </a:lnTo>
                  <a:lnTo>
                    <a:pt x="768" y="1977"/>
                  </a:lnTo>
                  <a:cubicBezTo>
                    <a:pt x="768" y="1910"/>
                    <a:pt x="735" y="1810"/>
                    <a:pt x="668" y="1777"/>
                  </a:cubicBezTo>
                  <a:lnTo>
                    <a:pt x="301" y="1543"/>
                  </a:lnTo>
                  <a:cubicBezTo>
                    <a:pt x="301" y="1543"/>
                    <a:pt x="301" y="1510"/>
                    <a:pt x="301" y="1510"/>
                  </a:cubicBezTo>
                  <a:lnTo>
                    <a:pt x="801" y="1143"/>
                  </a:lnTo>
                  <a:cubicBezTo>
                    <a:pt x="868" y="1076"/>
                    <a:pt x="901" y="1010"/>
                    <a:pt x="901" y="943"/>
                  </a:cubicBezTo>
                  <a:lnTo>
                    <a:pt x="1068" y="342"/>
                  </a:lnTo>
                  <a:close/>
                  <a:moveTo>
                    <a:pt x="1105" y="0"/>
                  </a:moveTo>
                  <a:cubicBezTo>
                    <a:pt x="1093" y="0"/>
                    <a:pt x="1080" y="3"/>
                    <a:pt x="1068" y="9"/>
                  </a:cubicBezTo>
                  <a:cubicBezTo>
                    <a:pt x="935" y="9"/>
                    <a:pt x="835" y="109"/>
                    <a:pt x="801" y="209"/>
                  </a:cubicBezTo>
                  <a:lnTo>
                    <a:pt x="634" y="910"/>
                  </a:lnTo>
                  <a:cubicBezTo>
                    <a:pt x="634" y="910"/>
                    <a:pt x="634" y="943"/>
                    <a:pt x="601" y="943"/>
                  </a:cubicBezTo>
                  <a:lnTo>
                    <a:pt x="134" y="1310"/>
                  </a:lnTo>
                  <a:cubicBezTo>
                    <a:pt x="34" y="1377"/>
                    <a:pt x="1" y="1477"/>
                    <a:pt x="1" y="1610"/>
                  </a:cubicBezTo>
                  <a:cubicBezTo>
                    <a:pt x="1" y="1677"/>
                    <a:pt x="67" y="1743"/>
                    <a:pt x="101" y="1777"/>
                  </a:cubicBezTo>
                  <a:lnTo>
                    <a:pt x="468" y="1977"/>
                  </a:lnTo>
                  <a:lnTo>
                    <a:pt x="434" y="2644"/>
                  </a:lnTo>
                  <a:cubicBezTo>
                    <a:pt x="401" y="2744"/>
                    <a:pt x="468" y="2844"/>
                    <a:pt x="568" y="2878"/>
                  </a:cubicBezTo>
                  <a:lnTo>
                    <a:pt x="634" y="2878"/>
                  </a:lnTo>
                  <a:cubicBezTo>
                    <a:pt x="735" y="2878"/>
                    <a:pt x="801" y="2844"/>
                    <a:pt x="835" y="2778"/>
                  </a:cubicBezTo>
                  <a:lnTo>
                    <a:pt x="1268" y="2244"/>
                  </a:lnTo>
                  <a:lnTo>
                    <a:pt x="1669" y="2277"/>
                  </a:lnTo>
                  <a:cubicBezTo>
                    <a:pt x="1686" y="2286"/>
                    <a:pt x="1704" y="2290"/>
                    <a:pt x="1722" y="2290"/>
                  </a:cubicBezTo>
                  <a:cubicBezTo>
                    <a:pt x="1771" y="2290"/>
                    <a:pt x="1820" y="2259"/>
                    <a:pt x="1869" y="2210"/>
                  </a:cubicBezTo>
                  <a:cubicBezTo>
                    <a:pt x="1935" y="2144"/>
                    <a:pt x="1969" y="2044"/>
                    <a:pt x="1969" y="1910"/>
                  </a:cubicBezTo>
                  <a:lnTo>
                    <a:pt x="1835" y="1343"/>
                  </a:lnTo>
                  <a:cubicBezTo>
                    <a:pt x="1835" y="1343"/>
                    <a:pt x="1835" y="1310"/>
                    <a:pt x="1835" y="1310"/>
                  </a:cubicBezTo>
                  <a:lnTo>
                    <a:pt x="2136" y="676"/>
                  </a:lnTo>
                  <a:cubicBezTo>
                    <a:pt x="2202" y="576"/>
                    <a:pt x="2202" y="443"/>
                    <a:pt x="2102" y="342"/>
                  </a:cubicBezTo>
                  <a:cubicBezTo>
                    <a:pt x="2079" y="319"/>
                    <a:pt x="2022" y="295"/>
                    <a:pt x="1967" y="295"/>
                  </a:cubicBezTo>
                  <a:cubicBezTo>
                    <a:pt x="1944" y="295"/>
                    <a:pt x="1922" y="299"/>
                    <a:pt x="1902" y="309"/>
                  </a:cubicBezTo>
                  <a:lnTo>
                    <a:pt x="1468" y="476"/>
                  </a:lnTo>
                  <a:lnTo>
                    <a:pt x="1268" y="109"/>
                  </a:lnTo>
                  <a:cubicBezTo>
                    <a:pt x="1214" y="54"/>
                    <a:pt x="1159" y="0"/>
                    <a:pt x="11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2"/>
            <p:cNvSpPr/>
            <p:nvPr/>
          </p:nvSpPr>
          <p:spPr>
            <a:xfrm>
              <a:off x="4097500" y="1138475"/>
              <a:ext cx="75075" cy="47325"/>
            </a:xfrm>
            <a:custGeom>
              <a:avLst/>
              <a:gdLst/>
              <a:ahLst/>
              <a:cxnLst/>
              <a:rect l="l" t="t" r="r" b="b"/>
              <a:pathLst>
                <a:path w="3003" h="1893" extrusionOk="0">
                  <a:moveTo>
                    <a:pt x="2643" y="1"/>
                  </a:moveTo>
                  <a:cubicBezTo>
                    <a:pt x="2595" y="1"/>
                    <a:pt x="2547" y="16"/>
                    <a:pt x="2502" y="49"/>
                  </a:cubicBezTo>
                  <a:lnTo>
                    <a:pt x="167" y="1383"/>
                  </a:lnTo>
                  <a:cubicBezTo>
                    <a:pt x="34" y="1450"/>
                    <a:pt x="1" y="1650"/>
                    <a:pt x="101" y="1750"/>
                  </a:cubicBezTo>
                  <a:cubicBezTo>
                    <a:pt x="128" y="1832"/>
                    <a:pt x="201" y="1892"/>
                    <a:pt x="300" y="1892"/>
                  </a:cubicBezTo>
                  <a:cubicBezTo>
                    <a:pt x="321" y="1892"/>
                    <a:pt x="344" y="1889"/>
                    <a:pt x="367" y="1884"/>
                  </a:cubicBezTo>
                  <a:cubicBezTo>
                    <a:pt x="401" y="1884"/>
                    <a:pt x="468" y="1884"/>
                    <a:pt x="501" y="1850"/>
                  </a:cubicBezTo>
                  <a:lnTo>
                    <a:pt x="2836" y="516"/>
                  </a:lnTo>
                  <a:cubicBezTo>
                    <a:pt x="2969" y="449"/>
                    <a:pt x="3003" y="249"/>
                    <a:pt x="2903" y="149"/>
                  </a:cubicBezTo>
                  <a:cubicBezTo>
                    <a:pt x="2836" y="60"/>
                    <a:pt x="2740" y="1"/>
                    <a:pt x="2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2"/>
            <p:cNvSpPr/>
            <p:nvPr/>
          </p:nvSpPr>
          <p:spPr>
            <a:xfrm>
              <a:off x="4099175" y="1170750"/>
              <a:ext cx="75900" cy="47350"/>
            </a:xfrm>
            <a:custGeom>
              <a:avLst/>
              <a:gdLst/>
              <a:ahLst/>
              <a:cxnLst/>
              <a:rect l="l" t="t" r="r" b="b"/>
              <a:pathLst>
                <a:path w="3036" h="1894" extrusionOk="0">
                  <a:moveTo>
                    <a:pt x="2695" y="1"/>
                  </a:moveTo>
                  <a:cubicBezTo>
                    <a:pt x="2634" y="1"/>
                    <a:pt x="2568" y="19"/>
                    <a:pt x="2502" y="59"/>
                  </a:cubicBezTo>
                  <a:lnTo>
                    <a:pt x="200" y="1393"/>
                  </a:lnTo>
                  <a:cubicBezTo>
                    <a:pt x="67" y="1460"/>
                    <a:pt x="0" y="1627"/>
                    <a:pt x="100" y="1760"/>
                  </a:cubicBezTo>
                  <a:cubicBezTo>
                    <a:pt x="167" y="1860"/>
                    <a:pt x="267" y="1893"/>
                    <a:pt x="367" y="1893"/>
                  </a:cubicBezTo>
                  <a:cubicBezTo>
                    <a:pt x="434" y="1893"/>
                    <a:pt x="467" y="1893"/>
                    <a:pt x="534" y="1860"/>
                  </a:cubicBezTo>
                  <a:lnTo>
                    <a:pt x="2836" y="526"/>
                  </a:lnTo>
                  <a:cubicBezTo>
                    <a:pt x="2969" y="426"/>
                    <a:pt x="3036" y="259"/>
                    <a:pt x="2936" y="126"/>
                  </a:cubicBezTo>
                  <a:cubicBezTo>
                    <a:pt x="2875" y="45"/>
                    <a:pt x="2790" y="1"/>
                    <a:pt x="2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2"/>
            <p:cNvSpPr/>
            <p:nvPr/>
          </p:nvSpPr>
          <p:spPr>
            <a:xfrm>
              <a:off x="4101675" y="1203075"/>
              <a:ext cx="75075" cy="47550"/>
            </a:xfrm>
            <a:custGeom>
              <a:avLst/>
              <a:gdLst/>
              <a:ahLst/>
              <a:cxnLst/>
              <a:rect l="l" t="t" r="r" b="b"/>
              <a:pathLst>
                <a:path w="3003" h="1902" extrusionOk="0">
                  <a:moveTo>
                    <a:pt x="2650" y="0"/>
                  </a:moveTo>
                  <a:cubicBezTo>
                    <a:pt x="2598" y="0"/>
                    <a:pt x="2547" y="11"/>
                    <a:pt x="2502" y="33"/>
                  </a:cubicBezTo>
                  <a:lnTo>
                    <a:pt x="167" y="1401"/>
                  </a:lnTo>
                  <a:cubicBezTo>
                    <a:pt x="34" y="1468"/>
                    <a:pt x="0" y="1635"/>
                    <a:pt x="100" y="1768"/>
                  </a:cubicBezTo>
                  <a:cubicBezTo>
                    <a:pt x="167" y="1835"/>
                    <a:pt x="267" y="1901"/>
                    <a:pt x="367" y="1901"/>
                  </a:cubicBezTo>
                  <a:cubicBezTo>
                    <a:pt x="401" y="1901"/>
                    <a:pt x="467" y="1868"/>
                    <a:pt x="534" y="1868"/>
                  </a:cubicBezTo>
                  <a:lnTo>
                    <a:pt x="2836" y="500"/>
                  </a:lnTo>
                  <a:cubicBezTo>
                    <a:pt x="2969" y="434"/>
                    <a:pt x="3002" y="267"/>
                    <a:pt x="2902" y="133"/>
                  </a:cubicBezTo>
                  <a:cubicBezTo>
                    <a:pt x="2858" y="45"/>
                    <a:pt x="2754" y="0"/>
                    <a:pt x="2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2"/>
            <p:cNvSpPr/>
            <p:nvPr/>
          </p:nvSpPr>
          <p:spPr>
            <a:xfrm>
              <a:off x="2377950" y="1341500"/>
              <a:ext cx="1833000" cy="2092350"/>
            </a:xfrm>
            <a:custGeom>
              <a:avLst/>
              <a:gdLst/>
              <a:ahLst/>
              <a:cxnLst/>
              <a:rect l="l" t="t" r="r" b="b"/>
              <a:pathLst>
                <a:path w="73320" h="83694" extrusionOk="0">
                  <a:moveTo>
                    <a:pt x="70384" y="0"/>
                  </a:moveTo>
                  <a:lnTo>
                    <a:pt x="0" y="40629"/>
                  </a:lnTo>
                  <a:lnTo>
                    <a:pt x="2936" y="83694"/>
                  </a:lnTo>
                  <a:lnTo>
                    <a:pt x="73319" y="43064"/>
                  </a:lnTo>
                  <a:lnTo>
                    <a:pt x="70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2"/>
            <p:cNvSpPr/>
            <p:nvPr/>
          </p:nvSpPr>
          <p:spPr>
            <a:xfrm>
              <a:off x="2487175" y="2419775"/>
              <a:ext cx="916525" cy="908175"/>
            </a:xfrm>
            <a:custGeom>
              <a:avLst/>
              <a:gdLst/>
              <a:ahLst/>
              <a:cxnLst/>
              <a:rect l="l" t="t" r="r" b="b"/>
              <a:pathLst>
                <a:path w="36661" h="36327" extrusionOk="0">
                  <a:moveTo>
                    <a:pt x="35560" y="0"/>
                  </a:moveTo>
                  <a:lnTo>
                    <a:pt x="1" y="20548"/>
                  </a:lnTo>
                  <a:lnTo>
                    <a:pt x="1102" y="36326"/>
                  </a:lnTo>
                  <a:lnTo>
                    <a:pt x="36660" y="15778"/>
                  </a:lnTo>
                  <a:lnTo>
                    <a:pt x="355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2"/>
            <p:cNvSpPr/>
            <p:nvPr/>
          </p:nvSpPr>
          <p:spPr>
            <a:xfrm>
              <a:off x="3421175" y="1451575"/>
              <a:ext cx="729725" cy="1314300"/>
            </a:xfrm>
            <a:custGeom>
              <a:avLst/>
              <a:gdLst/>
              <a:ahLst/>
              <a:cxnLst/>
              <a:rect l="l" t="t" r="r" b="b"/>
              <a:pathLst>
                <a:path w="29189" h="52572" extrusionOk="0">
                  <a:moveTo>
                    <a:pt x="26653" y="0"/>
                  </a:moveTo>
                  <a:lnTo>
                    <a:pt x="1" y="15311"/>
                  </a:lnTo>
                  <a:lnTo>
                    <a:pt x="2536" y="52571"/>
                  </a:lnTo>
                  <a:lnTo>
                    <a:pt x="29188" y="37260"/>
                  </a:lnTo>
                  <a:lnTo>
                    <a:pt x="26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2"/>
            <p:cNvSpPr/>
            <p:nvPr/>
          </p:nvSpPr>
          <p:spPr>
            <a:xfrm>
              <a:off x="3492900" y="1897925"/>
              <a:ext cx="495375" cy="464125"/>
            </a:xfrm>
            <a:custGeom>
              <a:avLst/>
              <a:gdLst/>
              <a:ahLst/>
              <a:cxnLst/>
              <a:rect l="l" t="t" r="r" b="b"/>
              <a:pathLst>
                <a:path w="19815" h="18565" extrusionOk="0">
                  <a:moveTo>
                    <a:pt x="4467" y="0"/>
                  </a:moveTo>
                  <a:cubicBezTo>
                    <a:pt x="4407" y="0"/>
                    <a:pt x="4340" y="19"/>
                    <a:pt x="4270" y="59"/>
                  </a:cubicBezTo>
                  <a:lnTo>
                    <a:pt x="434" y="2261"/>
                  </a:lnTo>
                  <a:cubicBezTo>
                    <a:pt x="167" y="2461"/>
                    <a:pt x="1" y="2795"/>
                    <a:pt x="1" y="3128"/>
                  </a:cubicBezTo>
                  <a:cubicBezTo>
                    <a:pt x="1" y="3376"/>
                    <a:pt x="111" y="3513"/>
                    <a:pt x="263" y="3513"/>
                  </a:cubicBezTo>
                  <a:cubicBezTo>
                    <a:pt x="316" y="3513"/>
                    <a:pt x="374" y="3496"/>
                    <a:pt x="434" y="3462"/>
                  </a:cubicBezTo>
                  <a:lnTo>
                    <a:pt x="3937" y="1460"/>
                  </a:lnTo>
                  <a:lnTo>
                    <a:pt x="6539" y="18272"/>
                  </a:lnTo>
                  <a:cubicBezTo>
                    <a:pt x="6562" y="18460"/>
                    <a:pt x="6667" y="18565"/>
                    <a:pt x="6809" y="18565"/>
                  </a:cubicBezTo>
                  <a:cubicBezTo>
                    <a:pt x="6869" y="18565"/>
                    <a:pt x="6936" y="18546"/>
                    <a:pt x="7006" y="18506"/>
                  </a:cubicBezTo>
                  <a:lnTo>
                    <a:pt x="19348" y="11367"/>
                  </a:lnTo>
                  <a:cubicBezTo>
                    <a:pt x="19648" y="11167"/>
                    <a:pt x="19815" y="10834"/>
                    <a:pt x="19815" y="10500"/>
                  </a:cubicBezTo>
                  <a:cubicBezTo>
                    <a:pt x="19815" y="10253"/>
                    <a:pt x="19705" y="10115"/>
                    <a:pt x="19539" y="10115"/>
                  </a:cubicBezTo>
                  <a:cubicBezTo>
                    <a:pt x="19481" y="10115"/>
                    <a:pt x="19417" y="10132"/>
                    <a:pt x="19348" y="10167"/>
                  </a:cubicBezTo>
                  <a:lnTo>
                    <a:pt x="7373" y="17105"/>
                  </a:lnTo>
                  <a:lnTo>
                    <a:pt x="4737" y="293"/>
                  </a:lnTo>
                  <a:cubicBezTo>
                    <a:pt x="4714" y="106"/>
                    <a:pt x="4608" y="0"/>
                    <a:pt x="4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2"/>
            <p:cNvSpPr/>
            <p:nvPr/>
          </p:nvSpPr>
          <p:spPr>
            <a:xfrm>
              <a:off x="3663850" y="2357075"/>
              <a:ext cx="98425" cy="143625"/>
            </a:xfrm>
            <a:custGeom>
              <a:avLst/>
              <a:gdLst/>
              <a:ahLst/>
              <a:cxnLst/>
              <a:rect l="l" t="t" r="r" b="b"/>
              <a:pathLst>
                <a:path w="3937" h="5745" extrusionOk="0">
                  <a:moveTo>
                    <a:pt x="2394" y="1284"/>
                  </a:moveTo>
                  <a:cubicBezTo>
                    <a:pt x="2788" y="1284"/>
                    <a:pt x="3070" y="1641"/>
                    <a:pt x="3070" y="2241"/>
                  </a:cubicBezTo>
                  <a:cubicBezTo>
                    <a:pt x="3036" y="3075"/>
                    <a:pt x="2636" y="3842"/>
                    <a:pt x="1969" y="4343"/>
                  </a:cubicBezTo>
                  <a:cubicBezTo>
                    <a:pt x="1819" y="4426"/>
                    <a:pt x="1677" y="4466"/>
                    <a:pt x="1549" y="4466"/>
                  </a:cubicBezTo>
                  <a:cubicBezTo>
                    <a:pt x="1164" y="4466"/>
                    <a:pt x="901" y="4109"/>
                    <a:pt x="901" y="3509"/>
                  </a:cubicBezTo>
                  <a:cubicBezTo>
                    <a:pt x="901" y="2675"/>
                    <a:pt x="1302" y="1908"/>
                    <a:pt x="1969" y="1407"/>
                  </a:cubicBezTo>
                  <a:cubicBezTo>
                    <a:pt x="2119" y="1324"/>
                    <a:pt x="2263" y="1284"/>
                    <a:pt x="2394" y="1284"/>
                  </a:cubicBezTo>
                  <a:close/>
                  <a:moveTo>
                    <a:pt x="2758" y="1"/>
                  </a:moveTo>
                  <a:cubicBezTo>
                    <a:pt x="2518" y="1"/>
                    <a:pt x="2251" y="78"/>
                    <a:pt x="1969" y="240"/>
                  </a:cubicBezTo>
                  <a:cubicBezTo>
                    <a:pt x="868" y="840"/>
                    <a:pt x="1" y="2542"/>
                    <a:pt x="1" y="4009"/>
                  </a:cubicBezTo>
                  <a:cubicBezTo>
                    <a:pt x="1" y="5083"/>
                    <a:pt x="486" y="5745"/>
                    <a:pt x="1192" y="5745"/>
                  </a:cubicBezTo>
                  <a:cubicBezTo>
                    <a:pt x="1429" y="5745"/>
                    <a:pt x="1692" y="5670"/>
                    <a:pt x="1969" y="5510"/>
                  </a:cubicBezTo>
                  <a:cubicBezTo>
                    <a:pt x="3070" y="4877"/>
                    <a:pt x="3937" y="3175"/>
                    <a:pt x="3937" y="1741"/>
                  </a:cubicBezTo>
                  <a:cubicBezTo>
                    <a:pt x="3937" y="649"/>
                    <a:pt x="3457" y="1"/>
                    <a:pt x="2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2"/>
            <p:cNvSpPr/>
            <p:nvPr/>
          </p:nvSpPr>
          <p:spPr>
            <a:xfrm>
              <a:off x="3880675" y="2231975"/>
              <a:ext cx="98425" cy="143650"/>
            </a:xfrm>
            <a:custGeom>
              <a:avLst/>
              <a:gdLst/>
              <a:ahLst/>
              <a:cxnLst/>
              <a:rect l="l" t="t" r="r" b="b"/>
              <a:pathLst>
                <a:path w="3937" h="5746" extrusionOk="0">
                  <a:moveTo>
                    <a:pt x="2389" y="1285"/>
                  </a:moveTo>
                  <a:cubicBezTo>
                    <a:pt x="2773" y="1285"/>
                    <a:pt x="3036" y="1641"/>
                    <a:pt x="3036" y="2242"/>
                  </a:cubicBezTo>
                  <a:cubicBezTo>
                    <a:pt x="3036" y="3076"/>
                    <a:pt x="2636" y="3843"/>
                    <a:pt x="1969" y="4343"/>
                  </a:cubicBezTo>
                  <a:cubicBezTo>
                    <a:pt x="1819" y="4427"/>
                    <a:pt x="1675" y="4466"/>
                    <a:pt x="1543" y="4466"/>
                  </a:cubicBezTo>
                  <a:cubicBezTo>
                    <a:pt x="1149" y="4466"/>
                    <a:pt x="868" y="4110"/>
                    <a:pt x="868" y="3509"/>
                  </a:cubicBezTo>
                  <a:cubicBezTo>
                    <a:pt x="901" y="2675"/>
                    <a:pt x="1302" y="1908"/>
                    <a:pt x="1969" y="1408"/>
                  </a:cubicBezTo>
                  <a:cubicBezTo>
                    <a:pt x="2119" y="1324"/>
                    <a:pt x="2261" y="1285"/>
                    <a:pt x="2389" y="1285"/>
                  </a:cubicBezTo>
                  <a:close/>
                  <a:moveTo>
                    <a:pt x="2758" y="1"/>
                  </a:moveTo>
                  <a:cubicBezTo>
                    <a:pt x="2517" y="1"/>
                    <a:pt x="2251" y="78"/>
                    <a:pt x="1969" y="240"/>
                  </a:cubicBezTo>
                  <a:cubicBezTo>
                    <a:pt x="868" y="841"/>
                    <a:pt x="1" y="2542"/>
                    <a:pt x="1" y="4010"/>
                  </a:cubicBezTo>
                  <a:cubicBezTo>
                    <a:pt x="1" y="5083"/>
                    <a:pt x="486" y="5745"/>
                    <a:pt x="1192" y="5745"/>
                  </a:cubicBezTo>
                  <a:cubicBezTo>
                    <a:pt x="1429" y="5745"/>
                    <a:pt x="1692" y="5670"/>
                    <a:pt x="1969" y="5511"/>
                  </a:cubicBezTo>
                  <a:cubicBezTo>
                    <a:pt x="3070" y="4877"/>
                    <a:pt x="3937" y="3176"/>
                    <a:pt x="3937" y="1741"/>
                  </a:cubicBezTo>
                  <a:cubicBezTo>
                    <a:pt x="3937" y="650"/>
                    <a:pt x="3457" y="1"/>
                    <a:pt x="2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2"/>
            <p:cNvSpPr/>
            <p:nvPr/>
          </p:nvSpPr>
          <p:spPr>
            <a:xfrm>
              <a:off x="3618000" y="1806875"/>
              <a:ext cx="370275" cy="471975"/>
            </a:xfrm>
            <a:custGeom>
              <a:avLst/>
              <a:gdLst/>
              <a:ahLst/>
              <a:cxnLst/>
              <a:rect l="l" t="t" r="r" b="b"/>
              <a:pathLst>
                <a:path w="14811" h="18879" extrusionOk="0">
                  <a:moveTo>
                    <a:pt x="14498" y="1"/>
                  </a:moveTo>
                  <a:cubicBezTo>
                    <a:pt x="14431" y="1"/>
                    <a:pt x="14356" y="21"/>
                    <a:pt x="14277" y="65"/>
                  </a:cubicBezTo>
                  <a:lnTo>
                    <a:pt x="0" y="8305"/>
                  </a:lnTo>
                  <a:lnTo>
                    <a:pt x="0" y="9505"/>
                  </a:lnTo>
                  <a:lnTo>
                    <a:pt x="13910" y="1466"/>
                  </a:lnTo>
                  <a:lnTo>
                    <a:pt x="13910" y="8972"/>
                  </a:lnTo>
                  <a:lnTo>
                    <a:pt x="1435" y="17745"/>
                  </a:lnTo>
                  <a:lnTo>
                    <a:pt x="1535" y="18879"/>
                  </a:lnTo>
                  <a:lnTo>
                    <a:pt x="14344" y="9872"/>
                  </a:lnTo>
                  <a:cubicBezTo>
                    <a:pt x="14644" y="9639"/>
                    <a:pt x="14811" y="9272"/>
                    <a:pt x="14811" y="8905"/>
                  </a:cubicBezTo>
                  <a:lnTo>
                    <a:pt x="14811" y="432"/>
                  </a:lnTo>
                  <a:cubicBezTo>
                    <a:pt x="14811" y="162"/>
                    <a:pt x="14684" y="1"/>
                    <a:pt x="14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4</a:t>
            </a:fld>
            <a:endParaRPr b="1">
              <a:latin typeface="Open Sans"/>
              <a:ea typeface="Open Sans"/>
              <a:cs typeface="Open Sans"/>
              <a:sym typeface="Open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41"/>
          <p:cNvSpPr txBox="1">
            <a:spLocks noGrp="1"/>
          </p:cNvSpPr>
          <p:nvPr>
            <p:ph type="title"/>
          </p:nvPr>
        </p:nvSpPr>
        <p:spPr>
          <a:xfrm>
            <a:off x="101405" y="1668626"/>
            <a:ext cx="4800082" cy="164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latin typeface="Times New Roman" panose="02020603050405020304" pitchFamily="18" charset="0"/>
                <a:cs typeface="Times New Roman" panose="02020603050405020304" pitchFamily="18" charset="0"/>
              </a:rPr>
              <a:t>DATA DESCRIPTION</a:t>
            </a:r>
            <a:endParaRPr dirty="0">
              <a:latin typeface="Times New Roman" panose="02020603050405020304" pitchFamily="18" charset="0"/>
              <a:cs typeface="Times New Roman" panose="02020603050405020304" pitchFamily="18" charset="0"/>
            </a:endParaRPr>
          </a:p>
        </p:txBody>
      </p:sp>
      <p:sp>
        <p:nvSpPr>
          <p:cNvPr id="1890" name="Google Shape;1890;p41"/>
          <p:cNvSpPr/>
          <p:nvPr/>
        </p:nvSpPr>
        <p:spPr>
          <a:xfrm>
            <a:off x="3770421" y="761573"/>
            <a:ext cx="605875" cy="813172"/>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rot="3474706">
            <a:off x="2219797" y="269376"/>
            <a:ext cx="448676" cy="533658"/>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019;p65">
            <a:extLst>
              <a:ext uri="{FF2B5EF4-FFF2-40B4-BE49-F238E27FC236}">
                <a16:creationId xmlns:a16="http://schemas.microsoft.com/office/drawing/2014/main" id="{91A9D23B-25B3-1C28-1732-E75E9FB7F571}"/>
              </a:ext>
            </a:extLst>
          </p:cNvPr>
          <p:cNvGrpSpPr/>
          <p:nvPr/>
        </p:nvGrpSpPr>
        <p:grpSpPr>
          <a:xfrm>
            <a:off x="4832790" y="1052011"/>
            <a:ext cx="3441635" cy="2989164"/>
            <a:chOff x="1418175" y="446100"/>
            <a:chExt cx="4988600" cy="4332750"/>
          </a:xfrm>
        </p:grpSpPr>
        <p:sp>
          <p:nvSpPr>
            <p:cNvPr id="3" name="Google Shape;3020;p65">
              <a:extLst>
                <a:ext uri="{FF2B5EF4-FFF2-40B4-BE49-F238E27FC236}">
                  <a16:creationId xmlns:a16="http://schemas.microsoft.com/office/drawing/2014/main" id="{8DC8C0AE-4CF5-2034-5C7B-95DFB45F10E4}"/>
                </a:ext>
              </a:extLst>
            </p:cNvPr>
            <p:cNvSpPr/>
            <p:nvPr/>
          </p:nvSpPr>
          <p:spPr>
            <a:xfrm>
              <a:off x="1418175" y="2352925"/>
              <a:ext cx="4988600" cy="2425925"/>
            </a:xfrm>
            <a:custGeom>
              <a:avLst/>
              <a:gdLst/>
              <a:ahLst/>
              <a:cxnLst/>
              <a:rect l="l" t="t" r="r" b="b"/>
              <a:pathLst>
                <a:path w="199544" h="97037" extrusionOk="0">
                  <a:moveTo>
                    <a:pt x="99789" y="0"/>
                  </a:moveTo>
                  <a:cubicBezTo>
                    <a:pt x="76530" y="0"/>
                    <a:pt x="53272" y="4737"/>
                    <a:pt x="35526" y="14210"/>
                  </a:cubicBezTo>
                  <a:cubicBezTo>
                    <a:pt x="1" y="33157"/>
                    <a:pt x="1" y="63879"/>
                    <a:pt x="35526" y="82826"/>
                  </a:cubicBezTo>
                  <a:cubicBezTo>
                    <a:pt x="53272" y="92299"/>
                    <a:pt x="76530" y="97036"/>
                    <a:pt x="99789" y="97036"/>
                  </a:cubicBezTo>
                  <a:cubicBezTo>
                    <a:pt x="123047" y="97036"/>
                    <a:pt x="146305" y="92299"/>
                    <a:pt x="164051" y="82826"/>
                  </a:cubicBezTo>
                  <a:cubicBezTo>
                    <a:pt x="199543" y="63879"/>
                    <a:pt x="199543" y="33157"/>
                    <a:pt x="164051" y="14210"/>
                  </a:cubicBezTo>
                  <a:cubicBezTo>
                    <a:pt x="146305" y="4737"/>
                    <a:pt x="123047" y="0"/>
                    <a:pt x="997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21;p65">
              <a:extLst>
                <a:ext uri="{FF2B5EF4-FFF2-40B4-BE49-F238E27FC236}">
                  <a16:creationId xmlns:a16="http://schemas.microsoft.com/office/drawing/2014/main" id="{89DB47CA-3B0A-C923-9952-8A15529DB5FB}"/>
                </a:ext>
              </a:extLst>
            </p:cNvPr>
            <p:cNvSpPr/>
            <p:nvPr/>
          </p:nvSpPr>
          <p:spPr>
            <a:xfrm>
              <a:off x="3891625" y="3104650"/>
              <a:ext cx="1838825" cy="1057875"/>
            </a:xfrm>
            <a:custGeom>
              <a:avLst/>
              <a:gdLst/>
              <a:ahLst/>
              <a:cxnLst/>
              <a:rect l="l" t="t" r="r" b="b"/>
              <a:pathLst>
                <a:path w="73553" h="42315" extrusionOk="0">
                  <a:moveTo>
                    <a:pt x="46763" y="1"/>
                  </a:moveTo>
                  <a:cubicBezTo>
                    <a:pt x="46575" y="1"/>
                    <a:pt x="46383" y="43"/>
                    <a:pt x="46200" y="126"/>
                  </a:cubicBezTo>
                  <a:lnTo>
                    <a:pt x="300" y="26645"/>
                  </a:lnTo>
                  <a:cubicBezTo>
                    <a:pt x="0" y="26745"/>
                    <a:pt x="0" y="27145"/>
                    <a:pt x="300" y="27245"/>
                  </a:cubicBezTo>
                  <a:lnTo>
                    <a:pt x="26219" y="42189"/>
                  </a:lnTo>
                  <a:cubicBezTo>
                    <a:pt x="26402" y="42273"/>
                    <a:pt x="26594" y="42315"/>
                    <a:pt x="26782" y="42315"/>
                  </a:cubicBezTo>
                  <a:cubicBezTo>
                    <a:pt x="26969" y="42315"/>
                    <a:pt x="27153" y="42273"/>
                    <a:pt x="27320" y="42189"/>
                  </a:cubicBezTo>
                  <a:lnTo>
                    <a:pt x="73219" y="15670"/>
                  </a:lnTo>
                  <a:cubicBezTo>
                    <a:pt x="73553" y="15570"/>
                    <a:pt x="73553" y="15137"/>
                    <a:pt x="73219" y="15037"/>
                  </a:cubicBezTo>
                  <a:lnTo>
                    <a:pt x="47300" y="126"/>
                  </a:lnTo>
                  <a:cubicBezTo>
                    <a:pt x="47134" y="43"/>
                    <a:pt x="46950" y="1"/>
                    <a:pt x="46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2;p65">
              <a:extLst>
                <a:ext uri="{FF2B5EF4-FFF2-40B4-BE49-F238E27FC236}">
                  <a16:creationId xmlns:a16="http://schemas.microsoft.com/office/drawing/2014/main" id="{7A9AE5B9-2984-378E-3787-E4850F316B57}"/>
                </a:ext>
              </a:extLst>
            </p:cNvPr>
            <p:cNvSpPr/>
            <p:nvPr/>
          </p:nvSpPr>
          <p:spPr>
            <a:xfrm>
              <a:off x="4863975" y="3684250"/>
              <a:ext cx="1017425" cy="597950"/>
            </a:xfrm>
            <a:custGeom>
              <a:avLst/>
              <a:gdLst/>
              <a:ahLst/>
              <a:cxnLst/>
              <a:rect l="l" t="t" r="r" b="b"/>
              <a:pathLst>
                <a:path w="40697" h="23918" extrusionOk="0">
                  <a:moveTo>
                    <a:pt x="20348" y="0"/>
                  </a:moveTo>
                  <a:cubicBezTo>
                    <a:pt x="19915" y="0"/>
                    <a:pt x="19481" y="109"/>
                    <a:pt x="19081" y="325"/>
                  </a:cubicBezTo>
                  <a:lnTo>
                    <a:pt x="1368" y="10499"/>
                  </a:lnTo>
                  <a:cubicBezTo>
                    <a:pt x="868" y="10800"/>
                    <a:pt x="0" y="11367"/>
                    <a:pt x="0" y="12067"/>
                  </a:cubicBezTo>
                  <a:cubicBezTo>
                    <a:pt x="0" y="12734"/>
                    <a:pt x="467" y="12901"/>
                    <a:pt x="1335" y="13368"/>
                  </a:cubicBezTo>
                  <a:lnTo>
                    <a:pt x="18914" y="23542"/>
                  </a:lnTo>
                  <a:cubicBezTo>
                    <a:pt x="19364" y="23792"/>
                    <a:pt x="19865" y="23917"/>
                    <a:pt x="20365" y="23917"/>
                  </a:cubicBezTo>
                  <a:cubicBezTo>
                    <a:pt x="20865" y="23917"/>
                    <a:pt x="21366" y="23792"/>
                    <a:pt x="21816" y="23542"/>
                  </a:cubicBezTo>
                  <a:lnTo>
                    <a:pt x="39962" y="13135"/>
                  </a:lnTo>
                  <a:cubicBezTo>
                    <a:pt x="40429" y="12868"/>
                    <a:pt x="40696" y="12367"/>
                    <a:pt x="40663" y="11834"/>
                  </a:cubicBezTo>
                  <a:cubicBezTo>
                    <a:pt x="40563" y="11166"/>
                    <a:pt x="39762" y="10833"/>
                    <a:pt x="39329" y="10599"/>
                  </a:cubicBezTo>
                  <a:lnTo>
                    <a:pt x="21616" y="325"/>
                  </a:lnTo>
                  <a:cubicBezTo>
                    <a:pt x="21216" y="109"/>
                    <a:pt x="20782" y="0"/>
                    <a:pt x="20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23;p65">
              <a:extLst>
                <a:ext uri="{FF2B5EF4-FFF2-40B4-BE49-F238E27FC236}">
                  <a16:creationId xmlns:a16="http://schemas.microsoft.com/office/drawing/2014/main" id="{25DFD4F1-4E4C-4CFE-D9A1-623CA650407B}"/>
                </a:ext>
              </a:extLst>
            </p:cNvPr>
            <p:cNvSpPr/>
            <p:nvPr/>
          </p:nvSpPr>
          <p:spPr>
            <a:xfrm>
              <a:off x="4368625" y="2598250"/>
              <a:ext cx="803925" cy="385300"/>
            </a:xfrm>
            <a:custGeom>
              <a:avLst/>
              <a:gdLst/>
              <a:ahLst/>
              <a:cxnLst/>
              <a:rect l="l" t="t" r="r" b="b"/>
              <a:pathLst>
                <a:path w="32157" h="15412" fill="none" extrusionOk="0">
                  <a:moveTo>
                    <a:pt x="0" y="2703"/>
                  </a:moveTo>
                  <a:lnTo>
                    <a:pt x="4170" y="268"/>
                  </a:lnTo>
                  <a:cubicBezTo>
                    <a:pt x="4737" y="1"/>
                    <a:pt x="5404" y="1"/>
                    <a:pt x="5971" y="268"/>
                  </a:cubicBezTo>
                  <a:lnTo>
                    <a:pt x="32157" y="15412"/>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24;p65">
              <a:extLst>
                <a:ext uri="{FF2B5EF4-FFF2-40B4-BE49-F238E27FC236}">
                  <a16:creationId xmlns:a16="http://schemas.microsoft.com/office/drawing/2014/main" id="{3D3F68D8-9CE2-3453-2D81-A267CF2FF0ED}"/>
                </a:ext>
              </a:extLst>
            </p:cNvPr>
            <p:cNvSpPr/>
            <p:nvPr/>
          </p:nvSpPr>
          <p:spPr>
            <a:xfrm>
              <a:off x="4326100" y="2549050"/>
              <a:ext cx="889825" cy="409500"/>
            </a:xfrm>
            <a:custGeom>
              <a:avLst/>
              <a:gdLst/>
              <a:ahLst/>
              <a:cxnLst/>
              <a:rect l="l" t="t" r="r" b="b"/>
              <a:pathLst>
                <a:path w="35593" h="16380" fill="none" extrusionOk="0">
                  <a:moveTo>
                    <a:pt x="0" y="3670"/>
                  </a:moveTo>
                  <a:lnTo>
                    <a:pt x="5871" y="301"/>
                  </a:lnTo>
                  <a:cubicBezTo>
                    <a:pt x="6438" y="1"/>
                    <a:pt x="7105" y="1"/>
                    <a:pt x="7672" y="301"/>
                  </a:cubicBezTo>
                  <a:lnTo>
                    <a:pt x="35592" y="16379"/>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25;p65">
              <a:extLst>
                <a:ext uri="{FF2B5EF4-FFF2-40B4-BE49-F238E27FC236}">
                  <a16:creationId xmlns:a16="http://schemas.microsoft.com/office/drawing/2014/main" id="{7F58AB6D-16D9-D95C-9F5F-8C4E270D5E2D}"/>
                </a:ext>
              </a:extLst>
            </p:cNvPr>
            <p:cNvSpPr/>
            <p:nvPr/>
          </p:nvSpPr>
          <p:spPr>
            <a:xfrm>
              <a:off x="4283550" y="2499850"/>
              <a:ext cx="974075" cy="434500"/>
            </a:xfrm>
            <a:custGeom>
              <a:avLst/>
              <a:gdLst/>
              <a:ahLst/>
              <a:cxnLst/>
              <a:rect l="l" t="t" r="r" b="b"/>
              <a:pathLst>
                <a:path w="38963" h="17380" fill="none" extrusionOk="0">
                  <a:moveTo>
                    <a:pt x="38962" y="17380"/>
                  </a:moveTo>
                  <a:lnTo>
                    <a:pt x="9374" y="301"/>
                  </a:lnTo>
                  <a:cubicBezTo>
                    <a:pt x="8807" y="1"/>
                    <a:pt x="8140" y="1"/>
                    <a:pt x="7573" y="301"/>
                  </a:cubicBezTo>
                  <a:lnTo>
                    <a:pt x="1" y="4671"/>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26;p65">
              <a:extLst>
                <a:ext uri="{FF2B5EF4-FFF2-40B4-BE49-F238E27FC236}">
                  <a16:creationId xmlns:a16="http://schemas.microsoft.com/office/drawing/2014/main" id="{E6E9BCE5-F919-80C0-F16E-201C020FAC94}"/>
                </a:ext>
              </a:extLst>
            </p:cNvPr>
            <p:cNvSpPr/>
            <p:nvPr/>
          </p:nvSpPr>
          <p:spPr>
            <a:xfrm>
              <a:off x="4241025" y="2451475"/>
              <a:ext cx="1059125" cy="458700"/>
            </a:xfrm>
            <a:custGeom>
              <a:avLst/>
              <a:gdLst/>
              <a:ahLst/>
              <a:cxnLst/>
              <a:rect l="l" t="t" r="r" b="b"/>
              <a:pathLst>
                <a:path w="42365" h="18348" fill="none" extrusionOk="0">
                  <a:moveTo>
                    <a:pt x="42364" y="18347"/>
                  </a:moveTo>
                  <a:lnTo>
                    <a:pt x="11075" y="301"/>
                  </a:lnTo>
                  <a:cubicBezTo>
                    <a:pt x="10508" y="1"/>
                    <a:pt x="9841" y="1"/>
                    <a:pt x="9274" y="301"/>
                  </a:cubicBezTo>
                  <a:lnTo>
                    <a:pt x="1" y="5638"/>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27;p65">
              <a:extLst>
                <a:ext uri="{FF2B5EF4-FFF2-40B4-BE49-F238E27FC236}">
                  <a16:creationId xmlns:a16="http://schemas.microsoft.com/office/drawing/2014/main" id="{338E5A9C-B8A3-D229-ED50-7B5F3640EA77}"/>
                </a:ext>
              </a:extLst>
            </p:cNvPr>
            <p:cNvSpPr/>
            <p:nvPr/>
          </p:nvSpPr>
          <p:spPr>
            <a:xfrm>
              <a:off x="3013475" y="448600"/>
              <a:ext cx="1439400" cy="2722600"/>
            </a:xfrm>
            <a:custGeom>
              <a:avLst/>
              <a:gdLst/>
              <a:ahLst/>
              <a:cxnLst/>
              <a:rect l="l" t="t" r="r" b="b"/>
              <a:pathLst>
                <a:path w="57576" h="108904" extrusionOk="0">
                  <a:moveTo>
                    <a:pt x="28792" y="0"/>
                  </a:moveTo>
                  <a:cubicBezTo>
                    <a:pt x="28480" y="0"/>
                    <a:pt x="28171" y="75"/>
                    <a:pt x="27888" y="225"/>
                  </a:cubicBezTo>
                  <a:lnTo>
                    <a:pt x="902" y="15803"/>
                  </a:lnTo>
                  <a:cubicBezTo>
                    <a:pt x="368" y="16137"/>
                    <a:pt x="34" y="16737"/>
                    <a:pt x="1" y="17371"/>
                  </a:cubicBezTo>
                  <a:lnTo>
                    <a:pt x="1" y="91557"/>
                  </a:lnTo>
                  <a:cubicBezTo>
                    <a:pt x="34" y="92191"/>
                    <a:pt x="368" y="92758"/>
                    <a:pt x="902" y="93125"/>
                  </a:cubicBezTo>
                  <a:lnTo>
                    <a:pt x="27888" y="108703"/>
                  </a:lnTo>
                  <a:cubicBezTo>
                    <a:pt x="28171" y="108836"/>
                    <a:pt x="28480" y="108903"/>
                    <a:pt x="28788" y="108903"/>
                  </a:cubicBezTo>
                  <a:cubicBezTo>
                    <a:pt x="29097" y="108903"/>
                    <a:pt x="29405" y="108836"/>
                    <a:pt x="29689" y="108703"/>
                  </a:cubicBezTo>
                  <a:lnTo>
                    <a:pt x="56675" y="93125"/>
                  </a:lnTo>
                  <a:cubicBezTo>
                    <a:pt x="57208" y="92758"/>
                    <a:pt x="57542" y="92191"/>
                    <a:pt x="57575" y="91557"/>
                  </a:cubicBezTo>
                  <a:lnTo>
                    <a:pt x="57575" y="17371"/>
                  </a:lnTo>
                  <a:cubicBezTo>
                    <a:pt x="57542" y="16737"/>
                    <a:pt x="57208" y="16137"/>
                    <a:pt x="56675" y="15803"/>
                  </a:cubicBezTo>
                  <a:lnTo>
                    <a:pt x="29722" y="225"/>
                  </a:lnTo>
                  <a:cubicBezTo>
                    <a:pt x="29422" y="75"/>
                    <a:pt x="29105" y="0"/>
                    <a:pt x="28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28;p65">
              <a:extLst>
                <a:ext uri="{FF2B5EF4-FFF2-40B4-BE49-F238E27FC236}">
                  <a16:creationId xmlns:a16="http://schemas.microsoft.com/office/drawing/2014/main" id="{393FAB19-7950-7294-F50F-E933EBE417E9}"/>
                </a:ext>
              </a:extLst>
            </p:cNvPr>
            <p:cNvSpPr/>
            <p:nvPr/>
          </p:nvSpPr>
          <p:spPr>
            <a:xfrm>
              <a:off x="3734000" y="857850"/>
              <a:ext cx="718875" cy="2313500"/>
            </a:xfrm>
            <a:custGeom>
              <a:avLst/>
              <a:gdLst/>
              <a:ahLst/>
              <a:cxnLst/>
              <a:rect l="l" t="t" r="r" b="b"/>
              <a:pathLst>
                <a:path w="28755" h="92540" extrusionOk="0">
                  <a:moveTo>
                    <a:pt x="28454" y="0"/>
                  </a:moveTo>
                  <a:lnTo>
                    <a:pt x="28121" y="267"/>
                  </a:lnTo>
                  <a:lnTo>
                    <a:pt x="27887" y="467"/>
                  </a:lnTo>
                  <a:lnTo>
                    <a:pt x="901" y="16078"/>
                  </a:lnTo>
                  <a:cubicBezTo>
                    <a:pt x="601" y="16212"/>
                    <a:pt x="301" y="16279"/>
                    <a:pt x="1" y="16279"/>
                  </a:cubicBezTo>
                  <a:lnTo>
                    <a:pt x="1" y="92533"/>
                  </a:lnTo>
                  <a:cubicBezTo>
                    <a:pt x="40" y="92538"/>
                    <a:pt x="79" y="92540"/>
                    <a:pt x="119" y="92540"/>
                  </a:cubicBezTo>
                  <a:cubicBezTo>
                    <a:pt x="380" y="92540"/>
                    <a:pt x="640" y="92449"/>
                    <a:pt x="901" y="92333"/>
                  </a:cubicBezTo>
                  <a:lnTo>
                    <a:pt x="27854" y="76755"/>
                  </a:lnTo>
                  <a:cubicBezTo>
                    <a:pt x="28387" y="76388"/>
                    <a:pt x="28721" y="75821"/>
                    <a:pt x="28754" y="75187"/>
                  </a:cubicBezTo>
                  <a:lnTo>
                    <a:pt x="28754" y="1001"/>
                  </a:lnTo>
                  <a:cubicBezTo>
                    <a:pt x="28754" y="634"/>
                    <a:pt x="28621" y="300"/>
                    <a:pt x="28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9;p65">
              <a:extLst>
                <a:ext uri="{FF2B5EF4-FFF2-40B4-BE49-F238E27FC236}">
                  <a16:creationId xmlns:a16="http://schemas.microsoft.com/office/drawing/2014/main" id="{0F2DDB4D-B1C9-C172-6B21-2E1F14577C2D}"/>
                </a:ext>
              </a:extLst>
            </p:cNvPr>
            <p:cNvSpPr/>
            <p:nvPr/>
          </p:nvSpPr>
          <p:spPr>
            <a:xfrm>
              <a:off x="3097725" y="1062200"/>
              <a:ext cx="550400" cy="542800"/>
            </a:xfrm>
            <a:custGeom>
              <a:avLst/>
              <a:gdLst/>
              <a:ahLst/>
              <a:cxnLst/>
              <a:rect l="l" t="t" r="r" b="b"/>
              <a:pathLst>
                <a:path w="22016" h="21712" extrusionOk="0">
                  <a:moveTo>
                    <a:pt x="488" y="1"/>
                  </a:moveTo>
                  <a:cubicBezTo>
                    <a:pt x="197" y="1"/>
                    <a:pt x="0" y="234"/>
                    <a:pt x="0" y="633"/>
                  </a:cubicBezTo>
                  <a:lnTo>
                    <a:pt x="0" y="8338"/>
                  </a:lnTo>
                  <a:cubicBezTo>
                    <a:pt x="33" y="8972"/>
                    <a:pt x="367" y="9572"/>
                    <a:pt x="901" y="9906"/>
                  </a:cubicBezTo>
                  <a:lnTo>
                    <a:pt x="21115" y="21581"/>
                  </a:lnTo>
                  <a:cubicBezTo>
                    <a:pt x="21263" y="21669"/>
                    <a:pt x="21401" y="21711"/>
                    <a:pt x="21524" y="21711"/>
                  </a:cubicBezTo>
                  <a:cubicBezTo>
                    <a:pt x="21817" y="21711"/>
                    <a:pt x="22016" y="21471"/>
                    <a:pt x="22016" y="21047"/>
                  </a:cubicBezTo>
                  <a:lnTo>
                    <a:pt x="22016" y="13375"/>
                  </a:lnTo>
                  <a:cubicBezTo>
                    <a:pt x="21982" y="12741"/>
                    <a:pt x="21649" y="12141"/>
                    <a:pt x="21115" y="11807"/>
                  </a:cubicBezTo>
                  <a:lnTo>
                    <a:pt x="901" y="132"/>
                  </a:lnTo>
                  <a:cubicBezTo>
                    <a:pt x="752" y="43"/>
                    <a:pt x="611" y="1"/>
                    <a:pt x="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30;p65">
              <a:extLst>
                <a:ext uri="{FF2B5EF4-FFF2-40B4-BE49-F238E27FC236}">
                  <a16:creationId xmlns:a16="http://schemas.microsoft.com/office/drawing/2014/main" id="{2C956605-5385-DF8D-7BDF-729A44C22D70}"/>
                </a:ext>
              </a:extLst>
            </p:cNvPr>
            <p:cNvSpPr/>
            <p:nvPr/>
          </p:nvSpPr>
          <p:spPr>
            <a:xfrm>
              <a:off x="3140250" y="1135375"/>
              <a:ext cx="465350" cy="298350"/>
            </a:xfrm>
            <a:custGeom>
              <a:avLst/>
              <a:gdLst/>
              <a:ahLst/>
              <a:cxnLst/>
              <a:rect l="l" t="t" r="r" b="b"/>
              <a:pathLst>
                <a:path w="18614" h="11934" extrusionOk="0">
                  <a:moveTo>
                    <a:pt x="465" y="1"/>
                  </a:moveTo>
                  <a:cubicBezTo>
                    <a:pt x="187" y="1"/>
                    <a:pt x="0" y="210"/>
                    <a:pt x="0" y="574"/>
                  </a:cubicBezTo>
                  <a:cubicBezTo>
                    <a:pt x="34" y="1208"/>
                    <a:pt x="367" y="1742"/>
                    <a:pt x="901" y="2075"/>
                  </a:cubicBezTo>
                  <a:lnTo>
                    <a:pt x="17713" y="11816"/>
                  </a:lnTo>
                  <a:cubicBezTo>
                    <a:pt x="17862" y="11895"/>
                    <a:pt x="18003" y="11933"/>
                    <a:pt x="18126" y="11933"/>
                  </a:cubicBezTo>
                  <a:cubicBezTo>
                    <a:pt x="18417" y="11933"/>
                    <a:pt x="18614" y="11723"/>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31;p65">
              <a:extLst>
                <a:ext uri="{FF2B5EF4-FFF2-40B4-BE49-F238E27FC236}">
                  <a16:creationId xmlns:a16="http://schemas.microsoft.com/office/drawing/2014/main" id="{70DD3B68-4C89-6674-C003-A79DBF94840F}"/>
                </a:ext>
              </a:extLst>
            </p:cNvPr>
            <p:cNvSpPr/>
            <p:nvPr/>
          </p:nvSpPr>
          <p:spPr>
            <a:xfrm>
              <a:off x="3140250" y="1232975"/>
              <a:ext cx="465350" cy="298325"/>
            </a:xfrm>
            <a:custGeom>
              <a:avLst/>
              <a:gdLst/>
              <a:ahLst/>
              <a:cxnLst/>
              <a:rect l="l" t="t" r="r" b="b"/>
              <a:pathLst>
                <a:path w="18614" h="11933" extrusionOk="0">
                  <a:moveTo>
                    <a:pt x="470" y="0"/>
                  </a:moveTo>
                  <a:cubicBezTo>
                    <a:pt x="189" y="0"/>
                    <a:pt x="0" y="217"/>
                    <a:pt x="0" y="606"/>
                  </a:cubicBezTo>
                  <a:cubicBezTo>
                    <a:pt x="34" y="1207"/>
                    <a:pt x="367" y="1774"/>
                    <a:pt x="901" y="2107"/>
                  </a:cubicBezTo>
                  <a:lnTo>
                    <a:pt x="17713" y="11814"/>
                  </a:lnTo>
                  <a:cubicBezTo>
                    <a:pt x="17862" y="11894"/>
                    <a:pt x="18003" y="11932"/>
                    <a:pt x="18126" y="11932"/>
                  </a:cubicBezTo>
                  <a:cubicBezTo>
                    <a:pt x="18417" y="11932"/>
                    <a:pt x="18614" y="11722"/>
                    <a:pt x="18614" y="11347"/>
                  </a:cubicBezTo>
                  <a:cubicBezTo>
                    <a:pt x="18580" y="10747"/>
                    <a:pt x="18247" y="10180"/>
                    <a:pt x="17713" y="9846"/>
                  </a:cubicBezTo>
                  <a:lnTo>
                    <a:pt x="901" y="139"/>
                  </a:lnTo>
                  <a:cubicBezTo>
                    <a:pt x="744" y="45"/>
                    <a:pt x="597"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32;p65">
              <a:extLst>
                <a:ext uri="{FF2B5EF4-FFF2-40B4-BE49-F238E27FC236}">
                  <a16:creationId xmlns:a16="http://schemas.microsoft.com/office/drawing/2014/main" id="{94A9F543-5C15-11FB-BE08-6364473C47BA}"/>
                </a:ext>
              </a:extLst>
            </p:cNvPr>
            <p:cNvSpPr/>
            <p:nvPr/>
          </p:nvSpPr>
          <p:spPr>
            <a:xfrm>
              <a:off x="3140250" y="1232975"/>
              <a:ext cx="254375" cy="186125"/>
            </a:xfrm>
            <a:custGeom>
              <a:avLst/>
              <a:gdLst/>
              <a:ahLst/>
              <a:cxnLst/>
              <a:rect l="l" t="t" r="r" b="b"/>
              <a:pathLst>
                <a:path w="10175" h="7445" extrusionOk="0">
                  <a:moveTo>
                    <a:pt x="470" y="0"/>
                  </a:moveTo>
                  <a:cubicBezTo>
                    <a:pt x="189" y="0"/>
                    <a:pt x="0" y="217"/>
                    <a:pt x="0" y="606"/>
                  </a:cubicBezTo>
                  <a:cubicBezTo>
                    <a:pt x="34" y="1207"/>
                    <a:pt x="367" y="1774"/>
                    <a:pt x="901" y="2107"/>
                  </a:cubicBezTo>
                  <a:lnTo>
                    <a:pt x="10174" y="7445"/>
                  </a:lnTo>
                  <a:lnTo>
                    <a:pt x="10174" y="5477"/>
                  </a:lnTo>
                  <a:lnTo>
                    <a:pt x="901" y="139"/>
                  </a:lnTo>
                  <a:cubicBezTo>
                    <a:pt x="744" y="45"/>
                    <a:pt x="597"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33;p65">
              <a:extLst>
                <a:ext uri="{FF2B5EF4-FFF2-40B4-BE49-F238E27FC236}">
                  <a16:creationId xmlns:a16="http://schemas.microsoft.com/office/drawing/2014/main" id="{8AD11C47-C93A-C33F-B4BD-48ABF58C8441}"/>
                </a:ext>
              </a:extLst>
            </p:cNvPr>
            <p:cNvSpPr/>
            <p:nvPr/>
          </p:nvSpPr>
          <p:spPr>
            <a:xfrm>
              <a:off x="3097725" y="1404650"/>
              <a:ext cx="550400" cy="542275"/>
            </a:xfrm>
            <a:custGeom>
              <a:avLst/>
              <a:gdLst/>
              <a:ahLst/>
              <a:cxnLst/>
              <a:rect l="l" t="t" r="r" b="b"/>
              <a:pathLst>
                <a:path w="22016" h="21691" extrusionOk="0">
                  <a:moveTo>
                    <a:pt x="511" y="0"/>
                  </a:moveTo>
                  <a:cubicBezTo>
                    <a:pt x="208" y="0"/>
                    <a:pt x="0" y="236"/>
                    <a:pt x="0" y="644"/>
                  </a:cubicBezTo>
                  <a:lnTo>
                    <a:pt x="0" y="8316"/>
                  </a:lnTo>
                  <a:cubicBezTo>
                    <a:pt x="33" y="8950"/>
                    <a:pt x="367" y="9551"/>
                    <a:pt x="901" y="9884"/>
                  </a:cubicBezTo>
                  <a:lnTo>
                    <a:pt x="21115" y="21559"/>
                  </a:lnTo>
                  <a:cubicBezTo>
                    <a:pt x="21264" y="21649"/>
                    <a:pt x="21404" y="21691"/>
                    <a:pt x="21528" y="21691"/>
                  </a:cubicBezTo>
                  <a:cubicBezTo>
                    <a:pt x="21818" y="21691"/>
                    <a:pt x="22016" y="21457"/>
                    <a:pt x="22016" y="21059"/>
                  </a:cubicBezTo>
                  <a:lnTo>
                    <a:pt x="22016" y="13353"/>
                  </a:lnTo>
                  <a:cubicBezTo>
                    <a:pt x="21982" y="12720"/>
                    <a:pt x="21649" y="12153"/>
                    <a:pt x="21115" y="11786"/>
                  </a:cubicBezTo>
                  <a:lnTo>
                    <a:pt x="901" y="111"/>
                  </a:lnTo>
                  <a:cubicBezTo>
                    <a:pt x="761" y="36"/>
                    <a:pt x="629" y="0"/>
                    <a:pt x="5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34;p65">
              <a:extLst>
                <a:ext uri="{FF2B5EF4-FFF2-40B4-BE49-F238E27FC236}">
                  <a16:creationId xmlns:a16="http://schemas.microsoft.com/office/drawing/2014/main" id="{1406471E-6085-BDA2-F9FB-E30D176FAECD}"/>
                </a:ext>
              </a:extLst>
            </p:cNvPr>
            <p:cNvSpPr/>
            <p:nvPr/>
          </p:nvSpPr>
          <p:spPr>
            <a:xfrm>
              <a:off x="3140250" y="1477850"/>
              <a:ext cx="465350" cy="298150"/>
            </a:xfrm>
            <a:custGeom>
              <a:avLst/>
              <a:gdLst/>
              <a:ahLst/>
              <a:cxnLst/>
              <a:rect l="l" t="t" r="r" b="b"/>
              <a:pathLst>
                <a:path w="18614" h="11926" extrusionOk="0">
                  <a:moveTo>
                    <a:pt x="488" y="0"/>
                  </a:moveTo>
                  <a:cubicBezTo>
                    <a:pt x="197" y="0"/>
                    <a:pt x="0" y="211"/>
                    <a:pt x="0" y="585"/>
                  </a:cubicBezTo>
                  <a:cubicBezTo>
                    <a:pt x="34" y="1185"/>
                    <a:pt x="367" y="1753"/>
                    <a:pt x="901" y="2086"/>
                  </a:cubicBezTo>
                  <a:lnTo>
                    <a:pt x="17713" y="11793"/>
                  </a:lnTo>
                  <a:cubicBezTo>
                    <a:pt x="17864" y="11883"/>
                    <a:pt x="18005" y="11925"/>
                    <a:pt x="18129" y="11925"/>
                  </a:cubicBezTo>
                  <a:cubicBezTo>
                    <a:pt x="18418" y="11925"/>
                    <a:pt x="18614" y="11699"/>
                    <a:pt x="18614" y="11326"/>
                  </a:cubicBezTo>
                  <a:cubicBezTo>
                    <a:pt x="18580" y="10726"/>
                    <a:pt x="18247" y="10159"/>
                    <a:pt x="17713" y="9825"/>
                  </a:cubicBez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5;p65">
              <a:extLst>
                <a:ext uri="{FF2B5EF4-FFF2-40B4-BE49-F238E27FC236}">
                  <a16:creationId xmlns:a16="http://schemas.microsoft.com/office/drawing/2014/main" id="{7E6A4B22-01C3-EE52-A881-E54CDE1FD858}"/>
                </a:ext>
              </a:extLst>
            </p:cNvPr>
            <p:cNvSpPr/>
            <p:nvPr/>
          </p:nvSpPr>
          <p:spPr>
            <a:xfrm>
              <a:off x="3140250" y="1575425"/>
              <a:ext cx="465350" cy="298325"/>
            </a:xfrm>
            <a:custGeom>
              <a:avLst/>
              <a:gdLst/>
              <a:ahLst/>
              <a:cxnLst/>
              <a:rect l="l" t="t" r="r" b="b"/>
              <a:pathLst>
                <a:path w="18614" h="11933" extrusionOk="0">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6;p65">
              <a:extLst>
                <a:ext uri="{FF2B5EF4-FFF2-40B4-BE49-F238E27FC236}">
                  <a16:creationId xmlns:a16="http://schemas.microsoft.com/office/drawing/2014/main" id="{2886A3EB-E2AB-60E5-47A0-3732A9CA6228}"/>
                </a:ext>
              </a:extLst>
            </p:cNvPr>
            <p:cNvSpPr/>
            <p:nvPr/>
          </p:nvSpPr>
          <p:spPr>
            <a:xfrm>
              <a:off x="3140250" y="1575425"/>
              <a:ext cx="381125" cy="258975"/>
            </a:xfrm>
            <a:custGeom>
              <a:avLst/>
              <a:gdLst/>
              <a:ahLst/>
              <a:cxnLst/>
              <a:rect l="l" t="t" r="r" b="b"/>
              <a:pathLst>
                <a:path w="15245" h="10359" extrusionOk="0">
                  <a:moveTo>
                    <a:pt x="488" y="0"/>
                  </a:moveTo>
                  <a:cubicBezTo>
                    <a:pt x="197" y="0"/>
                    <a:pt x="0" y="210"/>
                    <a:pt x="0" y="585"/>
                  </a:cubicBezTo>
                  <a:cubicBezTo>
                    <a:pt x="34" y="1185"/>
                    <a:pt x="367" y="1752"/>
                    <a:pt x="901" y="2086"/>
                  </a:cubicBezTo>
                  <a:lnTo>
                    <a:pt x="15244" y="10359"/>
                  </a:lnTo>
                  <a:lnTo>
                    <a:pt x="15244" y="8424"/>
                  </a:ln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7;p65">
              <a:extLst>
                <a:ext uri="{FF2B5EF4-FFF2-40B4-BE49-F238E27FC236}">
                  <a16:creationId xmlns:a16="http://schemas.microsoft.com/office/drawing/2014/main" id="{0563D54F-8EF1-FBE2-541C-E88F68B08478}"/>
                </a:ext>
              </a:extLst>
            </p:cNvPr>
            <p:cNvSpPr/>
            <p:nvPr/>
          </p:nvSpPr>
          <p:spPr>
            <a:xfrm>
              <a:off x="3097725" y="1746550"/>
              <a:ext cx="550400" cy="542300"/>
            </a:xfrm>
            <a:custGeom>
              <a:avLst/>
              <a:gdLst/>
              <a:ahLst/>
              <a:cxnLst/>
              <a:rect l="l" t="t" r="r" b="b"/>
              <a:pathLst>
                <a:path w="22016" h="21692" extrusionOk="0">
                  <a:moveTo>
                    <a:pt x="511" y="1"/>
                  </a:moveTo>
                  <a:cubicBezTo>
                    <a:pt x="208" y="1"/>
                    <a:pt x="0" y="236"/>
                    <a:pt x="0" y="645"/>
                  </a:cubicBezTo>
                  <a:lnTo>
                    <a:pt x="0" y="8350"/>
                  </a:lnTo>
                  <a:cubicBezTo>
                    <a:pt x="33" y="8984"/>
                    <a:pt x="367" y="9551"/>
                    <a:pt x="901" y="9918"/>
                  </a:cubicBezTo>
                  <a:lnTo>
                    <a:pt x="21115" y="21560"/>
                  </a:lnTo>
                  <a:cubicBezTo>
                    <a:pt x="21264" y="21649"/>
                    <a:pt x="21404" y="21691"/>
                    <a:pt x="21528" y="21691"/>
                  </a:cubicBezTo>
                  <a:cubicBezTo>
                    <a:pt x="21818" y="21691"/>
                    <a:pt x="22016" y="21458"/>
                    <a:pt x="22016" y="21059"/>
                  </a:cubicBezTo>
                  <a:lnTo>
                    <a:pt x="22016" y="13354"/>
                  </a:lnTo>
                  <a:cubicBezTo>
                    <a:pt x="21982" y="12720"/>
                    <a:pt x="21649" y="12120"/>
                    <a:pt x="21115" y="11786"/>
                  </a:cubicBezTo>
                  <a:lnTo>
                    <a:pt x="901" y="111"/>
                  </a:lnTo>
                  <a:cubicBezTo>
                    <a:pt x="761" y="36"/>
                    <a:pt x="629" y="1"/>
                    <a:pt x="5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8;p65">
              <a:extLst>
                <a:ext uri="{FF2B5EF4-FFF2-40B4-BE49-F238E27FC236}">
                  <a16:creationId xmlns:a16="http://schemas.microsoft.com/office/drawing/2014/main" id="{B4F9E432-BF2C-B2BA-72B6-7AB7095622BF}"/>
                </a:ext>
              </a:extLst>
            </p:cNvPr>
            <p:cNvSpPr/>
            <p:nvPr/>
          </p:nvSpPr>
          <p:spPr>
            <a:xfrm>
              <a:off x="3140250" y="1820025"/>
              <a:ext cx="465350" cy="298075"/>
            </a:xfrm>
            <a:custGeom>
              <a:avLst/>
              <a:gdLst/>
              <a:ahLst/>
              <a:cxnLst/>
              <a:rect l="l" t="t" r="r" b="b"/>
              <a:pathLst>
                <a:path w="18614" h="11923" extrusionOk="0">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9;p65">
              <a:extLst>
                <a:ext uri="{FF2B5EF4-FFF2-40B4-BE49-F238E27FC236}">
                  <a16:creationId xmlns:a16="http://schemas.microsoft.com/office/drawing/2014/main" id="{1D437377-3D68-2E88-16CC-70865BA80A52}"/>
                </a:ext>
              </a:extLst>
            </p:cNvPr>
            <p:cNvSpPr/>
            <p:nvPr/>
          </p:nvSpPr>
          <p:spPr>
            <a:xfrm>
              <a:off x="3140250" y="1917625"/>
              <a:ext cx="465350" cy="298325"/>
            </a:xfrm>
            <a:custGeom>
              <a:avLst/>
              <a:gdLst/>
              <a:ahLst/>
              <a:cxnLst/>
              <a:rect l="l" t="t" r="r" b="b"/>
              <a:pathLst>
                <a:path w="18614" h="11933" extrusionOk="0">
                  <a:moveTo>
                    <a:pt x="470" y="1"/>
                  </a:moveTo>
                  <a:cubicBezTo>
                    <a:pt x="189" y="1"/>
                    <a:pt x="0" y="217"/>
                    <a:pt x="0" y="607"/>
                  </a:cubicBezTo>
                  <a:cubicBezTo>
                    <a:pt x="34" y="1207"/>
                    <a:pt x="367" y="1774"/>
                    <a:pt x="901" y="2074"/>
                  </a:cubicBezTo>
                  <a:lnTo>
                    <a:pt x="17713" y="11815"/>
                  </a:lnTo>
                  <a:cubicBezTo>
                    <a:pt x="17862" y="11894"/>
                    <a:pt x="18003" y="11932"/>
                    <a:pt x="18126" y="11932"/>
                  </a:cubicBezTo>
                  <a:cubicBezTo>
                    <a:pt x="18417" y="11932"/>
                    <a:pt x="18614" y="11722"/>
                    <a:pt x="18614" y="11348"/>
                  </a:cubicBezTo>
                  <a:cubicBezTo>
                    <a:pt x="18580" y="10714"/>
                    <a:pt x="18247" y="10180"/>
                    <a:pt x="17713" y="9847"/>
                  </a:cubicBezTo>
                  <a:lnTo>
                    <a:pt x="901" y="140"/>
                  </a:lnTo>
                  <a:cubicBezTo>
                    <a:pt x="744" y="46"/>
                    <a:pt x="597"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40;p65">
              <a:extLst>
                <a:ext uri="{FF2B5EF4-FFF2-40B4-BE49-F238E27FC236}">
                  <a16:creationId xmlns:a16="http://schemas.microsoft.com/office/drawing/2014/main" id="{CDAD8C61-DE51-59B2-FA0A-52ACD847FEB6}"/>
                </a:ext>
              </a:extLst>
            </p:cNvPr>
            <p:cNvSpPr/>
            <p:nvPr/>
          </p:nvSpPr>
          <p:spPr>
            <a:xfrm>
              <a:off x="3140250" y="1917625"/>
              <a:ext cx="169300" cy="136925"/>
            </a:xfrm>
            <a:custGeom>
              <a:avLst/>
              <a:gdLst/>
              <a:ahLst/>
              <a:cxnLst/>
              <a:rect l="l" t="t" r="r" b="b"/>
              <a:pathLst>
                <a:path w="6772" h="5477" extrusionOk="0">
                  <a:moveTo>
                    <a:pt x="470" y="1"/>
                  </a:moveTo>
                  <a:cubicBezTo>
                    <a:pt x="189" y="1"/>
                    <a:pt x="0" y="217"/>
                    <a:pt x="0" y="607"/>
                  </a:cubicBezTo>
                  <a:cubicBezTo>
                    <a:pt x="34" y="1207"/>
                    <a:pt x="367" y="1774"/>
                    <a:pt x="901" y="2074"/>
                  </a:cubicBezTo>
                  <a:lnTo>
                    <a:pt x="6772" y="5477"/>
                  </a:lnTo>
                  <a:lnTo>
                    <a:pt x="6772" y="3509"/>
                  </a:lnTo>
                  <a:lnTo>
                    <a:pt x="901" y="140"/>
                  </a:lnTo>
                  <a:cubicBezTo>
                    <a:pt x="744" y="46"/>
                    <a:pt x="597"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41;p65">
              <a:extLst>
                <a:ext uri="{FF2B5EF4-FFF2-40B4-BE49-F238E27FC236}">
                  <a16:creationId xmlns:a16="http://schemas.microsoft.com/office/drawing/2014/main" id="{92D30546-2478-F8D7-1CB3-2EE1B8899F3F}"/>
                </a:ext>
              </a:extLst>
            </p:cNvPr>
            <p:cNvSpPr/>
            <p:nvPr/>
          </p:nvSpPr>
          <p:spPr>
            <a:xfrm>
              <a:off x="3097725" y="2088800"/>
              <a:ext cx="550400" cy="542800"/>
            </a:xfrm>
            <a:custGeom>
              <a:avLst/>
              <a:gdLst/>
              <a:ahLst/>
              <a:cxnLst/>
              <a:rect l="l" t="t" r="r" b="b"/>
              <a:pathLst>
                <a:path w="22016" h="21712" extrusionOk="0">
                  <a:moveTo>
                    <a:pt x="492" y="0"/>
                  </a:moveTo>
                  <a:cubicBezTo>
                    <a:pt x="199" y="0"/>
                    <a:pt x="0" y="241"/>
                    <a:pt x="0" y="665"/>
                  </a:cubicBezTo>
                  <a:lnTo>
                    <a:pt x="0" y="8337"/>
                  </a:lnTo>
                  <a:cubicBezTo>
                    <a:pt x="33" y="8971"/>
                    <a:pt x="367" y="9571"/>
                    <a:pt x="901" y="9905"/>
                  </a:cubicBezTo>
                  <a:lnTo>
                    <a:pt x="21115" y="21580"/>
                  </a:lnTo>
                  <a:cubicBezTo>
                    <a:pt x="21264" y="21669"/>
                    <a:pt x="21404" y="21711"/>
                    <a:pt x="21528" y="21711"/>
                  </a:cubicBezTo>
                  <a:cubicBezTo>
                    <a:pt x="21818" y="21711"/>
                    <a:pt x="22016" y="21477"/>
                    <a:pt x="22016" y="21079"/>
                  </a:cubicBezTo>
                  <a:lnTo>
                    <a:pt x="22016" y="13374"/>
                  </a:lnTo>
                  <a:cubicBezTo>
                    <a:pt x="21982" y="12740"/>
                    <a:pt x="21649" y="12139"/>
                    <a:pt x="21115" y="11806"/>
                  </a:cubicBezTo>
                  <a:lnTo>
                    <a:pt x="901" y="131"/>
                  </a:lnTo>
                  <a:cubicBezTo>
                    <a:pt x="753" y="42"/>
                    <a:pt x="614" y="0"/>
                    <a:pt x="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42;p65">
              <a:extLst>
                <a:ext uri="{FF2B5EF4-FFF2-40B4-BE49-F238E27FC236}">
                  <a16:creationId xmlns:a16="http://schemas.microsoft.com/office/drawing/2014/main" id="{13A3ACCF-0EFC-02EC-8A73-8BC96A77F7F5}"/>
                </a:ext>
              </a:extLst>
            </p:cNvPr>
            <p:cNvSpPr/>
            <p:nvPr/>
          </p:nvSpPr>
          <p:spPr>
            <a:xfrm>
              <a:off x="3140250" y="2161975"/>
              <a:ext cx="465350" cy="298325"/>
            </a:xfrm>
            <a:custGeom>
              <a:avLst/>
              <a:gdLst/>
              <a:ahLst/>
              <a:cxnLst/>
              <a:rect l="l" t="t" r="r" b="b"/>
              <a:pathLst>
                <a:path w="18614" h="11933" extrusionOk="0">
                  <a:moveTo>
                    <a:pt x="470" y="0"/>
                  </a:moveTo>
                  <a:cubicBezTo>
                    <a:pt x="189" y="0"/>
                    <a:pt x="0" y="217"/>
                    <a:pt x="0"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4" y="45"/>
                    <a:pt x="597"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43;p65">
              <a:extLst>
                <a:ext uri="{FF2B5EF4-FFF2-40B4-BE49-F238E27FC236}">
                  <a16:creationId xmlns:a16="http://schemas.microsoft.com/office/drawing/2014/main" id="{9D55A700-FBD3-2658-0F27-92C5B8C68558}"/>
                </a:ext>
              </a:extLst>
            </p:cNvPr>
            <p:cNvSpPr/>
            <p:nvPr/>
          </p:nvSpPr>
          <p:spPr>
            <a:xfrm>
              <a:off x="3140250" y="2260075"/>
              <a:ext cx="465350" cy="298325"/>
            </a:xfrm>
            <a:custGeom>
              <a:avLst/>
              <a:gdLst/>
              <a:ahLst/>
              <a:cxnLst/>
              <a:rect l="l" t="t" r="r" b="b"/>
              <a:pathLst>
                <a:path w="18614" h="11933" extrusionOk="0">
                  <a:moveTo>
                    <a:pt x="488" y="0"/>
                  </a:moveTo>
                  <a:cubicBezTo>
                    <a:pt x="197" y="0"/>
                    <a:pt x="0" y="211"/>
                    <a:pt x="0" y="585"/>
                  </a:cubicBezTo>
                  <a:cubicBezTo>
                    <a:pt x="34" y="1186"/>
                    <a:pt x="367" y="1753"/>
                    <a:pt x="901" y="2086"/>
                  </a:cubicBezTo>
                  <a:lnTo>
                    <a:pt x="17713" y="11793"/>
                  </a:lnTo>
                  <a:cubicBezTo>
                    <a:pt x="17870" y="11887"/>
                    <a:pt x="18016" y="11932"/>
                    <a:pt x="18144" y="11932"/>
                  </a:cubicBezTo>
                  <a:cubicBezTo>
                    <a:pt x="18425" y="11932"/>
                    <a:pt x="18614" y="11716"/>
                    <a:pt x="18614" y="11326"/>
                  </a:cubicBezTo>
                  <a:cubicBezTo>
                    <a:pt x="18580" y="10726"/>
                    <a:pt x="18247" y="10159"/>
                    <a:pt x="17713" y="9825"/>
                  </a:cubicBezTo>
                  <a:lnTo>
                    <a:pt x="901" y="118"/>
                  </a:lnTo>
                  <a:cubicBezTo>
                    <a:pt x="752" y="38"/>
                    <a:pt x="611"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44;p65">
              <a:extLst>
                <a:ext uri="{FF2B5EF4-FFF2-40B4-BE49-F238E27FC236}">
                  <a16:creationId xmlns:a16="http://schemas.microsoft.com/office/drawing/2014/main" id="{9535F6F4-8A66-52CF-5C4A-9B185CBBB131}"/>
                </a:ext>
              </a:extLst>
            </p:cNvPr>
            <p:cNvSpPr/>
            <p:nvPr/>
          </p:nvSpPr>
          <p:spPr>
            <a:xfrm>
              <a:off x="3140250" y="2260075"/>
              <a:ext cx="254375" cy="185600"/>
            </a:xfrm>
            <a:custGeom>
              <a:avLst/>
              <a:gdLst/>
              <a:ahLst/>
              <a:cxnLst/>
              <a:rect l="l" t="t" r="r" b="b"/>
              <a:pathLst>
                <a:path w="10175" h="7424" extrusionOk="0">
                  <a:moveTo>
                    <a:pt x="488" y="0"/>
                  </a:moveTo>
                  <a:cubicBezTo>
                    <a:pt x="197" y="0"/>
                    <a:pt x="0" y="211"/>
                    <a:pt x="0" y="585"/>
                  </a:cubicBezTo>
                  <a:cubicBezTo>
                    <a:pt x="34" y="1219"/>
                    <a:pt x="367" y="1753"/>
                    <a:pt x="901" y="2086"/>
                  </a:cubicBezTo>
                  <a:lnTo>
                    <a:pt x="10174" y="7423"/>
                  </a:lnTo>
                  <a:lnTo>
                    <a:pt x="10174" y="5455"/>
                  </a:ln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45;p65">
              <a:extLst>
                <a:ext uri="{FF2B5EF4-FFF2-40B4-BE49-F238E27FC236}">
                  <a16:creationId xmlns:a16="http://schemas.microsoft.com/office/drawing/2014/main" id="{6EC777F6-C9DE-A8C2-1457-5A25A5E9A7C1}"/>
                </a:ext>
              </a:extLst>
            </p:cNvPr>
            <p:cNvSpPr/>
            <p:nvPr/>
          </p:nvSpPr>
          <p:spPr>
            <a:xfrm>
              <a:off x="3097725" y="2431225"/>
              <a:ext cx="550400" cy="542275"/>
            </a:xfrm>
            <a:custGeom>
              <a:avLst/>
              <a:gdLst/>
              <a:ahLst/>
              <a:cxnLst/>
              <a:rect l="l" t="t" r="r" b="b"/>
              <a:pathLst>
                <a:path w="22016" h="21691" extrusionOk="0">
                  <a:moveTo>
                    <a:pt x="514" y="1"/>
                  </a:moveTo>
                  <a:cubicBezTo>
                    <a:pt x="209" y="1"/>
                    <a:pt x="0" y="243"/>
                    <a:pt x="0" y="677"/>
                  </a:cubicBezTo>
                  <a:lnTo>
                    <a:pt x="0" y="8316"/>
                  </a:lnTo>
                  <a:cubicBezTo>
                    <a:pt x="33" y="8983"/>
                    <a:pt x="367" y="9550"/>
                    <a:pt x="901" y="9884"/>
                  </a:cubicBezTo>
                  <a:lnTo>
                    <a:pt x="21115" y="21559"/>
                  </a:lnTo>
                  <a:cubicBezTo>
                    <a:pt x="21264" y="21648"/>
                    <a:pt x="21404" y="21691"/>
                    <a:pt x="21528" y="21691"/>
                  </a:cubicBezTo>
                  <a:cubicBezTo>
                    <a:pt x="21818" y="21691"/>
                    <a:pt x="22016" y="21457"/>
                    <a:pt x="22016" y="21059"/>
                  </a:cubicBezTo>
                  <a:lnTo>
                    <a:pt x="22016" y="13353"/>
                  </a:lnTo>
                  <a:cubicBezTo>
                    <a:pt x="21982" y="12719"/>
                    <a:pt x="21649" y="12152"/>
                    <a:pt x="21115" y="11785"/>
                  </a:cubicBezTo>
                  <a:lnTo>
                    <a:pt x="901" y="110"/>
                  </a:lnTo>
                  <a:cubicBezTo>
                    <a:pt x="762" y="36"/>
                    <a:pt x="631"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46;p65">
              <a:extLst>
                <a:ext uri="{FF2B5EF4-FFF2-40B4-BE49-F238E27FC236}">
                  <a16:creationId xmlns:a16="http://schemas.microsoft.com/office/drawing/2014/main" id="{F89ECED0-B88B-1AFF-551E-5DAF8BF91F3F}"/>
                </a:ext>
              </a:extLst>
            </p:cNvPr>
            <p:cNvSpPr/>
            <p:nvPr/>
          </p:nvSpPr>
          <p:spPr>
            <a:xfrm>
              <a:off x="3140250" y="2504425"/>
              <a:ext cx="465350" cy="298325"/>
            </a:xfrm>
            <a:custGeom>
              <a:avLst/>
              <a:gdLst/>
              <a:ahLst/>
              <a:cxnLst/>
              <a:rect l="l" t="t" r="r" b="b"/>
              <a:pathLst>
                <a:path w="18614" h="11933" extrusionOk="0">
                  <a:moveTo>
                    <a:pt x="488" y="0"/>
                  </a:moveTo>
                  <a:cubicBezTo>
                    <a:pt x="197" y="0"/>
                    <a:pt x="0" y="210"/>
                    <a:pt x="0" y="585"/>
                  </a:cubicBezTo>
                  <a:cubicBezTo>
                    <a:pt x="34" y="1185"/>
                    <a:pt x="367" y="1752"/>
                    <a:pt x="901" y="2086"/>
                  </a:cubicBezTo>
                  <a:lnTo>
                    <a:pt x="17713" y="11793"/>
                  </a:lnTo>
                  <a:cubicBezTo>
                    <a:pt x="17871"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47;p65">
              <a:extLst>
                <a:ext uri="{FF2B5EF4-FFF2-40B4-BE49-F238E27FC236}">
                  <a16:creationId xmlns:a16="http://schemas.microsoft.com/office/drawing/2014/main" id="{7EE2A54A-77B1-A64C-C9BB-2FF208DE22F2}"/>
                </a:ext>
              </a:extLst>
            </p:cNvPr>
            <p:cNvSpPr/>
            <p:nvPr/>
          </p:nvSpPr>
          <p:spPr>
            <a:xfrm>
              <a:off x="3140250" y="2602250"/>
              <a:ext cx="465350" cy="298075"/>
            </a:xfrm>
            <a:custGeom>
              <a:avLst/>
              <a:gdLst/>
              <a:ahLst/>
              <a:cxnLst/>
              <a:rect l="l" t="t" r="r" b="b"/>
              <a:pathLst>
                <a:path w="18614" h="11923" extrusionOk="0">
                  <a:moveTo>
                    <a:pt x="465" y="1"/>
                  </a:moveTo>
                  <a:cubicBezTo>
                    <a:pt x="187" y="1"/>
                    <a:pt x="0" y="210"/>
                    <a:pt x="0" y="575"/>
                  </a:cubicBezTo>
                  <a:cubicBezTo>
                    <a:pt x="34" y="1208"/>
                    <a:pt x="367" y="1742"/>
                    <a:pt x="901" y="2076"/>
                  </a:cubicBezTo>
                  <a:lnTo>
                    <a:pt x="17713" y="11783"/>
                  </a:lnTo>
                  <a:cubicBezTo>
                    <a:pt x="17871" y="11878"/>
                    <a:pt x="18020" y="11923"/>
                    <a:pt x="18149" y="11923"/>
                  </a:cubicBezTo>
                  <a:cubicBezTo>
                    <a:pt x="18427" y="11923"/>
                    <a:pt x="18614" y="11714"/>
                    <a:pt x="18614" y="11349"/>
                  </a:cubicBezTo>
                  <a:cubicBezTo>
                    <a:pt x="18580" y="10715"/>
                    <a:pt x="18247" y="10181"/>
                    <a:pt x="17713" y="9848"/>
                  </a:cubicBezTo>
                  <a:lnTo>
                    <a:pt x="901" y="141"/>
                  </a:lnTo>
                  <a:cubicBezTo>
                    <a:pt x="742" y="46"/>
                    <a:pt x="594"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8;p65">
              <a:extLst>
                <a:ext uri="{FF2B5EF4-FFF2-40B4-BE49-F238E27FC236}">
                  <a16:creationId xmlns:a16="http://schemas.microsoft.com/office/drawing/2014/main" id="{DD28E49D-DD82-89C2-B8E8-363BBA851775}"/>
                </a:ext>
              </a:extLst>
            </p:cNvPr>
            <p:cNvSpPr/>
            <p:nvPr/>
          </p:nvSpPr>
          <p:spPr>
            <a:xfrm>
              <a:off x="3140250" y="2602250"/>
              <a:ext cx="338600" cy="234525"/>
            </a:xfrm>
            <a:custGeom>
              <a:avLst/>
              <a:gdLst/>
              <a:ahLst/>
              <a:cxnLst/>
              <a:rect l="l" t="t" r="r" b="b"/>
              <a:pathLst>
                <a:path w="13544" h="9381" extrusionOk="0">
                  <a:moveTo>
                    <a:pt x="465" y="1"/>
                  </a:moveTo>
                  <a:cubicBezTo>
                    <a:pt x="187" y="1"/>
                    <a:pt x="0" y="210"/>
                    <a:pt x="0" y="575"/>
                  </a:cubicBezTo>
                  <a:cubicBezTo>
                    <a:pt x="34" y="1208"/>
                    <a:pt x="367" y="1742"/>
                    <a:pt x="901" y="2076"/>
                  </a:cubicBezTo>
                  <a:lnTo>
                    <a:pt x="13543" y="9381"/>
                  </a:lnTo>
                  <a:lnTo>
                    <a:pt x="13543" y="7446"/>
                  </a:lnTo>
                  <a:lnTo>
                    <a:pt x="901" y="141"/>
                  </a:lnTo>
                  <a:cubicBezTo>
                    <a:pt x="742" y="46"/>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9;p65">
              <a:extLst>
                <a:ext uri="{FF2B5EF4-FFF2-40B4-BE49-F238E27FC236}">
                  <a16:creationId xmlns:a16="http://schemas.microsoft.com/office/drawing/2014/main" id="{B710B2FB-0BD5-021A-7F0D-42022E4E849A}"/>
                </a:ext>
              </a:extLst>
            </p:cNvPr>
            <p:cNvSpPr/>
            <p:nvPr/>
          </p:nvSpPr>
          <p:spPr>
            <a:xfrm>
              <a:off x="3796550" y="1377025"/>
              <a:ext cx="85075" cy="1233275"/>
            </a:xfrm>
            <a:custGeom>
              <a:avLst/>
              <a:gdLst/>
              <a:ahLst/>
              <a:cxnLst/>
              <a:rect l="l" t="t" r="r" b="b"/>
              <a:pathLst>
                <a:path w="3403" h="49331" extrusionOk="0">
                  <a:moveTo>
                    <a:pt x="2416" y="1"/>
                  </a:moveTo>
                  <a:cubicBezTo>
                    <a:pt x="2198" y="1"/>
                    <a:pt x="1956" y="70"/>
                    <a:pt x="1702" y="215"/>
                  </a:cubicBezTo>
                  <a:cubicBezTo>
                    <a:pt x="667" y="915"/>
                    <a:pt x="34" y="2050"/>
                    <a:pt x="0" y="3284"/>
                  </a:cubicBezTo>
                  <a:lnTo>
                    <a:pt x="0" y="48016"/>
                  </a:lnTo>
                  <a:cubicBezTo>
                    <a:pt x="0" y="48841"/>
                    <a:pt x="406" y="49331"/>
                    <a:pt x="987" y="49331"/>
                  </a:cubicBezTo>
                  <a:cubicBezTo>
                    <a:pt x="1205" y="49331"/>
                    <a:pt x="1447" y="49262"/>
                    <a:pt x="1702" y="49117"/>
                  </a:cubicBezTo>
                  <a:cubicBezTo>
                    <a:pt x="2702" y="48416"/>
                    <a:pt x="3336" y="47282"/>
                    <a:pt x="3403" y="46048"/>
                  </a:cubicBezTo>
                  <a:lnTo>
                    <a:pt x="3403" y="1316"/>
                  </a:lnTo>
                  <a:cubicBezTo>
                    <a:pt x="3403" y="491"/>
                    <a:pt x="2997" y="1"/>
                    <a:pt x="2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50;p65">
              <a:extLst>
                <a:ext uri="{FF2B5EF4-FFF2-40B4-BE49-F238E27FC236}">
                  <a16:creationId xmlns:a16="http://schemas.microsoft.com/office/drawing/2014/main" id="{8B10C2E2-1A55-C9C5-6B97-E59677801BF4}"/>
                </a:ext>
              </a:extLst>
            </p:cNvPr>
            <p:cNvSpPr/>
            <p:nvPr/>
          </p:nvSpPr>
          <p:spPr>
            <a:xfrm>
              <a:off x="3817625" y="1403825"/>
              <a:ext cx="42325" cy="1178850"/>
            </a:xfrm>
            <a:custGeom>
              <a:avLst/>
              <a:gdLst/>
              <a:ahLst/>
              <a:cxnLst/>
              <a:rect l="l" t="t" r="r" b="b"/>
              <a:pathLst>
                <a:path w="1693" h="47154" extrusionOk="0">
                  <a:moveTo>
                    <a:pt x="1203" y="1"/>
                  </a:moveTo>
                  <a:cubicBezTo>
                    <a:pt x="1096" y="1"/>
                    <a:pt x="979" y="36"/>
                    <a:pt x="859" y="110"/>
                  </a:cubicBezTo>
                  <a:cubicBezTo>
                    <a:pt x="358" y="444"/>
                    <a:pt x="25" y="1044"/>
                    <a:pt x="25" y="1645"/>
                  </a:cubicBezTo>
                  <a:lnTo>
                    <a:pt x="25" y="46510"/>
                  </a:lnTo>
                  <a:cubicBezTo>
                    <a:pt x="1" y="46919"/>
                    <a:pt x="202" y="47154"/>
                    <a:pt x="490" y="47154"/>
                  </a:cubicBezTo>
                  <a:cubicBezTo>
                    <a:pt x="603" y="47154"/>
                    <a:pt x="728" y="47119"/>
                    <a:pt x="859" y="47044"/>
                  </a:cubicBezTo>
                  <a:cubicBezTo>
                    <a:pt x="1359" y="46710"/>
                    <a:pt x="1659" y="46143"/>
                    <a:pt x="1692" y="45509"/>
                  </a:cubicBezTo>
                  <a:lnTo>
                    <a:pt x="1692" y="677"/>
                  </a:lnTo>
                  <a:cubicBezTo>
                    <a:pt x="1692" y="243"/>
                    <a:pt x="1483" y="1"/>
                    <a:pt x="1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51;p65">
              <a:extLst>
                <a:ext uri="{FF2B5EF4-FFF2-40B4-BE49-F238E27FC236}">
                  <a16:creationId xmlns:a16="http://schemas.microsoft.com/office/drawing/2014/main" id="{BB50CB3D-5AD6-9292-7DB9-329CD0FEA921}"/>
                </a:ext>
              </a:extLst>
            </p:cNvPr>
            <p:cNvSpPr/>
            <p:nvPr/>
          </p:nvSpPr>
          <p:spPr>
            <a:xfrm>
              <a:off x="3817400" y="2005325"/>
              <a:ext cx="42550" cy="577350"/>
            </a:xfrm>
            <a:custGeom>
              <a:avLst/>
              <a:gdLst/>
              <a:ahLst/>
              <a:cxnLst/>
              <a:rect l="l" t="t" r="r" b="b"/>
              <a:pathLst>
                <a:path w="1702" h="23094" extrusionOk="0">
                  <a:moveTo>
                    <a:pt x="1701" y="1"/>
                  </a:moveTo>
                  <a:lnTo>
                    <a:pt x="0" y="1001"/>
                  </a:lnTo>
                  <a:lnTo>
                    <a:pt x="0" y="22450"/>
                  </a:lnTo>
                  <a:cubicBezTo>
                    <a:pt x="0" y="22859"/>
                    <a:pt x="208" y="23094"/>
                    <a:pt x="499" y="23094"/>
                  </a:cubicBezTo>
                  <a:cubicBezTo>
                    <a:pt x="612" y="23094"/>
                    <a:pt x="737" y="23059"/>
                    <a:pt x="868" y="22984"/>
                  </a:cubicBezTo>
                  <a:cubicBezTo>
                    <a:pt x="1368" y="22650"/>
                    <a:pt x="1668" y="22083"/>
                    <a:pt x="1701" y="21449"/>
                  </a:cubicBezTo>
                  <a:lnTo>
                    <a:pt x="1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52;p65">
              <a:extLst>
                <a:ext uri="{FF2B5EF4-FFF2-40B4-BE49-F238E27FC236}">
                  <a16:creationId xmlns:a16="http://schemas.microsoft.com/office/drawing/2014/main" id="{AABF8BD0-13C1-5580-9156-A5F380350867}"/>
                </a:ext>
              </a:extLst>
            </p:cNvPr>
            <p:cNvSpPr/>
            <p:nvPr/>
          </p:nvSpPr>
          <p:spPr>
            <a:xfrm>
              <a:off x="3923300" y="1303650"/>
              <a:ext cx="85100" cy="1233275"/>
            </a:xfrm>
            <a:custGeom>
              <a:avLst/>
              <a:gdLst/>
              <a:ahLst/>
              <a:cxnLst/>
              <a:rect l="l" t="t" r="r" b="b"/>
              <a:pathLst>
                <a:path w="3404" h="49331" extrusionOk="0">
                  <a:moveTo>
                    <a:pt x="2416" y="0"/>
                  </a:moveTo>
                  <a:cubicBezTo>
                    <a:pt x="2198" y="0"/>
                    <a:pt x="1956" y="69"/>
                    <a:pt x="1702" y="214"/>
                  </a:cubicBezTo>
                  <a:cubicBezTo>
                    <a:pt x="668" y="915"/>
                    <a:pt x="67" y="2049"/>
                    <a:pt x="1" y="3283"/>
                  </a:cubicBezTo>
                  <a:lnTo>
                    <a:pt x="1" y="48015"/>
                  </a:lnTo>
                  <a:cubicBezTo>
                    <a:pt x="1" y="48841"/>
                    <a:pt x="407" y="49330"/>
                    <a:pt x="988" y="49330"/>
                  </a:cubicBezTo>
                  <a:cubicBezTo>
                    <a:pt x="1205" y="49330"/>
                    <a:pt x="1447" y="49262"/>
                    <a:pt x="1702" y="49116"/>
                  </a:cubicBezTo>
                  <a:cubicBezTo>
                    <a:pt x="2736" y="48416"/>
                    <a:pt x="3370" y="47281"/>
                    <a:pt x="3403" y="46047"/>
                  </a:cubicBezTo>
                  <a:lnTo>
                    <a:pt x="3403" y="1315"/>
                  </a:lnTo>
                  <a:cubicBezTo>
                    <a:pt x="3403" y="490"/>
                    <a:pt x="2997" y="0"/>
                    <a:pt x="2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53;p65">
              <a:extLst>
                <a:ext uri="{FF2B5EF4-FFF2-40B4-BE49-F238E27FC236}">
                  <a16:creationId xmlns:a16="http://schemas.microsoft.com/office/drawing/2014/main" id="{E3E99801-87A9-03C1-E342-1FF32DEE38DE}"/>
                </a:ext>
              </a:extLst>
            </p:cNvPr>
            <p:cNvSpPr/>
            <p:nvPr/>
          </p:nvSpPr>
          <p:spPr>
            <a:xfrm>
              <a:off x="3944975" y="1330450"/>
              <a:ext cx="41725" cy="1178850"/>
            </a:xfrm>
            <a:custGeom>
              <a:avLst/>
              <a:gdLst/>
              <a:ahLst/>
              <a:cxnLst/>
              <a:rect l="l" t="t" r="r" b="b"/>
              <a:pathLst>
                <a:path w="1669" h="47154" extrusionOk="0">
                  <a:moveTo>
                    <a:pt x="1194" y="0"/>
                  </a:moveTo>
                  <a:cubicBezTo>
                    <a:pt x="1086" y="0"/>
                    <a:pt x="964" y="36"/>
                    <a:pt x="835" y="110"/>
                  </a:cubicBezTo>
                  <a:cubicBezTo>
                    <a:pt x="334" y="477"/>
                    <a:pt x="34" y="1044"/>
                    <a:pt x="1" y="1644"/>
                  </a:cubicBezTo>
                  <a:lnTo>
                    <a:pt x="1" y="46510"/>
                  </a:lnTo>
                  <a:cubicBezTo>
                    <a:pt x="1" y="46918"/>
                    <a:pt x="191" y="47154"/>
                    <a:pt x="472" y="47154"/>
                  </a:cubicBezTo>
                  <a:cubicBezTo>
                    <a:pt x="581" y="47154"/>
                    <a:pt x="704" y="47118"/>
                    <a:pt x="835" y="47043"/>
                  </a:cubicBezTo>
                  <a:cubicBezTo>
                    <a:pt x="1335" y="46710"/>
                    <a:pt x="1669" y="46143"/>
                    <a:pt x="1669" y="45509"/>
                  </a:cubicBezTo>
                  <a:lnTo>
                    <a:pt x="1669" y="677"/>
                  </a:lnTo>
                  <a:cubicBezTo>
                    <a:pt x="1669" y="243"/>
                    <a:pt x="1477" y="0"/>
                    <a:pt x="1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54;p65">
              <a:extLst>
                <a:ext uri="{FF2B5EF4-FFF2-40B4-BE49-F238E27FC236}">
                  <a16:creationId xmlns:a16="http://schemas.microsoft.com/office/drawing/2014/main" id="{B27F6332-7CBD-4E70-9207-7B705BC0424F}"/>
                </a:ext>
              </a:extLst>
            </p:cNvPr>
            <p:cNvSpPr/>
            <p:nvPr/>
          </p:nvSpPr>
          <p:spPr>
            <a:xfrm>
              <a:off x="4050900" y="1230250"/>
              <a:ext cx="84250" cy="1233275"/>
            </a:xfrm>
            <a:custGeom>
              <a:avLst/>
              <a:gdLst/>
              <a:ahLst/>
              <a:cxnLst/>
              <a:rect l="l" t="t" r="r" b="b"/>
              <a:pathLst>
                <a:path w="3370" h="49331" extrusionOk="0">
                  <a:moveTo>
                    <a:pt x="2382" y="1"/>
                  </a:moveTo>
                  <a:cubicBezTo>
                    <a:pt x="2165" y="1"/>
                    <a:pt x="1923" y="70"/>
                    <a:pt x="1668" y="215"/>
                  </a:cubicBezTo>
                  <a:cubicBezTo>
                    <a:pt x="667" y="916"/>
                    <a:pt x="34" y="2050"/>
                    <a:pt x="0" y="3284"/>
                  </a:cubicBezTo>
                  <a:lnTo>
                    <a:pt x="0" y="48016"/>
                  </a:lnTo>
                  <a:cubicBezTo>
                    <a:pt x="0" y="48841"/>
                    <a:pt x="389" y="49331"/>
                    <a:pt x="960" y="49331"/>
                  </a:cubicBezTo>
                  <a:cubicBezTo>
                    <a:pt x="1174" y="49331"/>
                    <a:pt x="1414" y="49262"/>
                    <a:pt x="1668" y="49117"/>
                  </a:cubicBezTo>
                  <a:cubicBezTo>
                    <a:pt x="2702" y="48416"/>
                    <a:pt x="3336" y="47282"/>
                    <a:pt x="3369" y="46048"/>
                  </a:cubicBezTo>
                  <a:lnTo>
                    <a:pt x="3369" y="1316"/>
                  </a:lnTo>
                  <a:cubicBezTo>
                    <a:pt x="3369" y="491"/>
                    <a:pt x="2963" y="1"/>
                    <a:pt x="2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55;p65">
              <a:extLst>
                <a:ext uri="{FF2B5EF4-FFF2-40B4-BE49-F238E27FC236}">
                  <a16:creationId xmlns:a16="http://schemas.microsoft.com/office/drawing/2014/main" id="{0BF2F966-EA16-105E-F355-4BFA08E7F4B3}"/>
                </a:ext>
              </a:extLst>
            </p:cNvPr>
            <p:cNvSpPr/>
            <p:nvPr/>
          </p:nvSpPr>
          <p:spPr>
            <a:xfrm>
              <a:off x="4071750" y="1257200"/>
              <a:ext cx="41725" cy="1178725"/>
            </a:xfrm>
            <a:custGeom>
              <a:avLst/>
              <a:gdLst/>
              <a:ahLst/>
              <a:cxnLst/>
              <a:rect l="l" t="t" r="r" b="b"/>
              <a:pathLst>
                <a:path w="1669" h="47149" extrusionOk="0">
                  <a:moveTo>
                    <a:pt x="1180" y="0"/>
                  </a:moveTo>
                  <a:cubicBezTo>
                    <a:pt x="1075" y="0"/>
                    <a:pt x="958" y="34"/>
                    <a:pt x="834" y="104"/>
                  </a:cubicBezTo>
                  <a:cubicBezTo>
                    <a:pt x="334" y="471"/>
                    <a:pt x="34" y="1038"/>
                    <a:pt x="0" y="1639"/>
                  </a:cubicBezTo>
                  <a:lnTo>
                    <a:pt x="0" y="46504"/>
                  </a:lnTo>
                  <a:cubicBezTo>
                    <a:pt x="0" y="46913"/>
                    <a:pt x="191" y="47148"/>
                    <a:pt x="472" y="47148"/>
                  </a:cubicBezTo>
                  <a:cubicBezTo>
                    <a:pt x="581" y="47148"/>
                    <a:pt x="703" y="47113"/>
                    <a:pt x="834" y="47038"/>
                  </a:cubicBezTo>
                  <a:cubicBezTo>
                    <a:pt x="1368" y="46704"/>
                    <a:pt x="1668" y="46137"/>
                    <a:pt x="1668" y="45504"/>
                  </a:cubicBezTo>
                  <a:lnTo>
                    <a:pt x="1668" y="671"/>
                  </a:lnTo>
                  <a:cubicBezTo>
                    <a:pt x="1668" y="255"/>
                    <a:pt x="1470" y="0"/>
                    <a:pt x="1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56;p65">
              <a:extLst>
                <a:ext uri="{FF2B5EF4-FFF2-40B4-BE49-F238E27FC236}">
                  <a16:creationId xmlns:a16="http://schemas.microsoft.com/office/drawing/2014/main" id="{325C9CDE-724B-347E-021E-FCC9B712BB08}"/>
                </a:ext>
              </a:extLst>
            </p:cNvPr>
            <p:cNvSpPr/>
            <p:nvPr/>
          </p:nvSpPr>
          <p:spPr>
            <a:xfrm>
              <a:off x="4071750" y="1529150"/>
              <a:ext cx="41725" cy="906775"/>
            </a:xfrm>
            <a:custGeom>
              <a:avLst/>
              <a:gdLst/>
              <a:ahLst/>
              <a:cxnLst/>
              <a:rect l="l" t="t" r="r" b="b"/>
              <a:pathLst>
                <a:path w="1669" h="36271" extrusionOk="0">
                  <a:moveTo>
                    <a:pt x="1668" y="1"/>
                  </a:moveTo>
                  <a:lnTo>
                    <a:pt x="0" y="968"/>
                  </a:lnTo>
                  <a:lnTo>
                    <a:pt x="0" y="35626"/>
                  </a:lnTo>
                  <a:cubicBezTo>
                    <a:pt x="0" y="36035"/>
                    <a:pt x="191" y="36270"/>
                    <a:pt x="472" y="36270"/>
                  </a:cubicBezTo>
                  <a:cubicBezTo>
                    <a:pt x="581" y="36270"/>
                    <a:pt x="703" y="36235"/>
                    <a:pt x="834" y="36160"/>
                  </a:cubicBezTo>
                  <a:cubicBezTo>
                    <a:pt x="1368" y="35826"/>
                    <a:pt x="1668" y="35259"/>
                    <a:pt x="1668" y="34626"/>
                  </a:cubicBezTo>
                  <a:lnTo>
                    <a:pt x="1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57;p65">
              <a:extLst>
                <a:ext uri="{FF2B5EF4-FFF2-40B4-BE49-F238E27FC236}">
                  <a16:creationId xmlns:a16="http://schemas.microsoft.com/office/drawing/2014/main" id="{1A141C11-7089-10DA-578C-E9326963F0C3}"/>
                </a:ext>
              </a:extLst>
            </p:cNvPr>
            <p:cNvSpPr/>
            <p:nvPr/>
          </p:nvSpPr>
          <p:spPr>
            <a:xfrm>
              <a:off x="4177650" y="1156875"/>
              <a:ext cx="85075" cy="1234100"/>
            </a:xfrm>
            <a:custGeom>
              <a:avLst/>
              <a:gdLst/>
              <a:ahLst/>
              <a:cxnLst/>
              <a:rect l="l" t="t" r="r" b="b"/>
              <a:pathLst>
                <a:path w="3403" h="49364" extrusionOk="0">
                  <a:moveTo>
                    <a:pt x="2416" y="1"/>
                  </a:moveTo>
                  <a:cubicBezTo>
                    <a:pt x="2198" y="1"/>
                    <a:pt x="1956" y="69"/>
                    <a:pt x="1702" y="215"/>
                  </a:cubicBezTo>
                  <a:cubicBezTo>
                    <a:pt x="668" y="915"/>
                    <a:pt x="34" y="2049"/>
                    <a:pt x="1" y="3283"/>
                  </a:cubicBezTo>
                  <a:lnTo>
                    <a:pt x="1" y="48049"/>
                  </a:lnTo>
                  <a:cubicBezTo>
                    <a:pt x="1" y="48874"/>
                    <a:pt x="407" y="49364"/>
                    <a:pt x="988" y="49364"/>
                  </a:cubicBezTo>
                  <a:cubicBezTo>
                    <a:pt x="1205" y="49364"/>
                    <a:pt x="1447" y="49295"/>
                    <a:pt x="1702" y="49150"/>
                  </a:cubicBezTo>
                  <a:cubicBezTo>
                    <a:pt x="2702" y="48449"/>
                    <a:pt x="3336" y="47282"/>
                    <a:pt x="3403" y="46047"/>
                  </a:cubicBezTo>
                  <a:lnTo>
                    <a:pt x="3403" y="1315"/>
                  </a:lnTo>
                  <a:cubicBezTo>
                    <a:pt x="3403" y="490"/>
                    <a:pt x="2997" y="1"/>
                    <a:pt x="2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58;p65">
              <a:extLst>
                <a:ext uri="{FF2B5EF4-FFF2-40B4-BE49-F238E27FC236}">
                  <a16:creationId xmlns:a16="http://schemas.microsoft.com/office/drawing/2014/main" id="{3FE4DFEB-3FA8-8233-C1DE-1912225D3C3D}"/>
                </a:ext>
              </a:extLst>
            </p:cNvPr>
            <p:cNvSpPr/>
            <p:nvPr/>
          </p:nvSpPr>
          <p:spPr>
            <a:xfrm>
              <a:off x="4198725" y="1183800"/>
              <a:ext cx="42325" cy="1179100"/>
            </a:xfrm>
            <a:custGeom>
              <a:avLst/>
              <a:gdLst/>
              <a:ahLst/>
              <a:cxnLst/>
              <a:rect l="l" t="t" r="r" b="b"/>
              <a:pathLst>
                <a:path w="1693" h="47164" extrusionOk="0">
                  <a:moveTo>
                    <a:pt x="1190" y="1"/>
                  </a:moveTo>
                  <a:cubicBezTo>
                    <a:pt x="1087" y="1"/>
                    <a:pt x="974" y="34"/>
                    <a:pt x="859" y="105"/>
                  </a:cubicBezTo>
                  <a:cubicBezTo>
                    <a:pt x="358" y="472"/>
                    <a:pt x="25" y="1039"/>
                    <a:pt x="25" y="1639"/>
                  </a:cubicBezTo>
                  <a:lnTo>
                    <a:pt x="25" y="46505"/>
                  </a:lnTo>
                  <a:cubicBezTo>
                    <a:pt x="1" y="46911"/>
                    <a:pt x="200" y="47163"/>
                    <a:pt x="486" y="47163"/>
                  </a:cubicBezTo>
                  <a:cubicBezTo>
                    <a:pt x="599" y="47163"/>
                    <a:pt x="726" y="47124"/>
                    <a:pt x="859" y="47039"/>
                  </a:cubicBezTo>
                  <a:cubicBezTo>
                    <a:pt x="1359" y="46705"/>
                    <a:pt x="1659" y="46138"/>
                    <a:pt x="1693" y="45537"/>
                  </a:cubicBezTo>
                  <a:lnTo>
                    <a:pt x="1693" y="672"/>
                  </a:lnTo>
                  <a:cubicBezTo>
                    <a:pt x="1693" y="255"/>
                    <a:pt x="1477" y="1"/>
                    <a:pt x="1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9;p65">
              <a:extLst>
                <a:ext uri="{FF2B5EF4-FFF2-40B4-BE49-F238E27FC236}">
                  <a16:creationId xmlns:a16="http://schemas.microsoft.com/office/drawing/2014/main" id="{2FE7AAB1-F3A8-BD60-281F-8FB23650E1D0}"/>
                </a:ext>
              </a:extLst>
            </p:cNvPr>
            <p:cNvSpPr/>
            <p:nvPr/>
          </p:nvSpPr>
          <p:spPr>
            <a:xfrm>
              <a:off x="4198500" y="2132925"/>
              <a:ext cx="42550" cy="229975"/>
            </a:xfrm>
            <a:custGeom>
              <a:avLst/>
              <a:gdLst/>
              <a:ahLst/>
              <a:cxnLst/>
              <a:rect l="l" t="t" r="r" b="b"/>
              <a:pathLst>
                <a:path w="1702" h="9199" extrusionOk="0">
                  <a:moveTo>
                    <a:pt x="1702" y="0"/>
                  </a:moveTo>
                  <a:lnTo>
                    <a:pt x="0" y="968"/>
                  </a:lnTo>
                  <a:lnTo>
                    <a:pt x="0" y="8540"/>
                  </a:lnTo>
                  <a:cubicBezTo>
                    <a:pt x="0" y="8946"/>
                    <a:pt x="206" y="9198"/>
                    <a:pt x="494" y="9198"/>
                  </a:cubicBezTo>
                  <a:cubicBezTo>
                    <a:pt x="608" y="9198"/>
                    <a:pt x="735" y="9159"/>
                    <a:pt x="868" y="9074"/>
                  </a:cubicBezTo>
                  <a:cubicBezTo>
                    <a:pt x="1368" y="8740"/>
                    <a:pt x="1668" y="8173"/>
                    <a:pt x="1702" y="7572"/>
                  </a:cubicBezTo>
                  <a:lnTo>
                    <a:pt x="1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60;p65">
              <a:extLst>
                <a:ext uri="{FF2B5EF4-FFF2-40B4-BE49-F238E27FC236}">
                  <a16:creationId xmlns:a16="http://schemas.microsoft.com/office/drawing/2014/main" id="{F3FA33B9-473B-AC51-AC56-6614CB23B6F1}"/>
                </a:ext>
              </a:extLst>
            </p:cNvPr>
            <p:cNvSpPr/>
            <p:nvPr/>
          </p:nvSpPr>
          <p:spPr>
            <a:xfrm>
              <a:off x="4304400" y="1083500"/>
              <a:ext cx="85100" cy="1233400"/>
            </a:xfrm>
            <a:custGeom>
              <a:avLst/>
              <a:gdLst/>
              <a:ahLst/>
              <a:cxnLst/>
              <a:rect l="l" t="t" r="r" b="b"/>
              <a:pathLst>
                <a:path w="3404" h="49336" extrusionOk="0">
                  <a:moveTo>
                    <a:pt x="2416" y="0"/>
                  </a:moveTo>
                  <a:cubicBezTo>
                    <a:pt x="2199" y="0"/>
                    <a:pt x="1956" y="69"/>
                    <a:pt x="1702" y="214"/>
                  </a:cubicBezTo>
                  <a:cubicBezTo>
                    <a:pt x="668" y="915"/>
                    <a:pt x="68" y="2049"/>
                    <a:pt x="1" y="3283"/>
                  </a:cubicBezTo>
                  <a:lnTo>
                    <a:pt x="1" y="48015"/>
                  </a:lnTo>
                  <a:cubicBezTo>
                    <a:pt x="1" y="48858"/>
                    <a:pt x="400" y="49335"/>
                    <a:pt x="974" y="49335"/>
                  </a:cubicBezTo>
                  <a:cubicBezTo>
                    <a:pt x="1195" y="49335"/>
                    <a:pt x="1442" y="49264"/>
                    <a:pt x="1702" y="49116"/>
                  </a:cubicBezTo>
                  <a:cubicBezTo>
                    <a:pt x="2736" y="48415"/>
                    <a:pt x="3370" y="47281"/>
                    <a:pt x="3403" y="46047"/>
                  </a:cubicBezTo>
                  <a:lnTo>
                    <a:pt x="3403" y="1315"/>
                  </a:lnTo>
                  <a:cubicBezTo>
                    <a:pt x="3403" y="490"/>
                    <a:pt x="2997" y="0"/>
                    <a:pt x="2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61;p65">
              <a:extLst>
                <a:ext uri="{FF2B5EF4-FFF2-40B4-BE49-F238E27FC236}">
                  <a16:creationId xmlns:a16="http://schemas.microsoft.com/office/drawing/2014/main" id="{3B398786-4B9B-79F9-367A-C06CDBCD91FD}"/>
                </a:ext>
              </a:extLst>
            </p:cNvPr>
            <p:cNvSpPr/>
            <p:nvPr/>
          </p:nvSpPr>
          <p:spPr>
            <a:xfrm>
              <a:off x="4326100" y="1110425"/>
              <a:ext cx="41700" cy="1179075"/>
            </a:xfrm>
            <a:custGeom>
              <a:avLst/>
              <a:gdLst/>
              <a:ahLst/>
              <a:cxnLst/>
              <a:rect l="l" t="t" r="r" b="b"/>
              <a:pathLst>
                <a:path w="1668" h="47163" extrusionOk="0">
                  <a:moveTo>
                    <a:pt x="1180" y="0"/>
                  </a:moveTo>
                  <a:cubicBezTo>
                    <a:pt x="1075" y="0"/>
                    <a:pt x="958" y="34"/>
                    <a:pt x="834" y="105"/>
                  </a:cubicBezTo>
                  <a:cubicBezTo>
                    <a:pt x="334" y="471"/>
                    <a:pt x="33" y="1039"/>
                    <a:pt x="0" y="1639"/>
                  </a:cubicBezTo>
                  <a:lnTo>
                    <a:pt x="0" y="46504"/>
                  </a:lnTo>
                  <a:cubicBezTo>
                    <a:pt x="0" y="46911"/>
                    <a:pt x="188" y="47163"/>
                    <a:pt x="467" y="47163"/>
                  </a:cubicBezTo>
                  <a:cubicBezTo>
                    <a:pt x="577" y="47163"/>
                    <a:pt x="702" y="47123"/>
                    <a:pt x="834" y="47038"/>
                  </a:cubicBezTo>
                  <a:cubicBezTo>
                    <a:pt x="1334" y="46705"/>
                    <a:pt x="1635" y="46137"/>
                    <a:pt x="1668" y="45537"/>
                  </a:cubicBezTo>
                  <a:lnTo>
                    <a:pt x="1668" y="672"/>
                  </a:lnTo>
                  <a:cubicBezTo>
                    <a:pt x="1668" y="255"/>
                    <a:pt x="1470" y="0"/>
                    <a:pt x="1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62;p65">
              <a:extLst>
                <a:ext uri="{FF2B5EF4-FFF2-40B4-BE49-F238E27FC236}">
                  <a16:creationId xmlns:a16="http://schemas.microsoft.com/office/drawing/2014/main" id="{4DB00FE5-F6FA-F2E9-E61F-EEC8F9672211}"/>
                </a:ext>
              </a:extLst>
            </p:cNvPr>
            <p:cNvSpPr/>
            <p:nvPr/>
          </p:nvSpPr>
          <p:spPr>
            <a:xfrm>
              <a:off x="4325250" y="1663425"/>
              <a:ext cx="42550" cy="626075"/>
            </a:xfrm>
            <a:custGeom>
              <a:avLst/>
              <a:gdLst/>
              <a:ahLst/>
              <a:cxnLst/>
              <a:rect l="l" t="t" r="r" b="b"/>
              <a:pathLst>
                <a:path w="1702" h="25043" extrusionOk="0">
                  <a:moveTo>
                    <a:pt x="1702" y="0"/>
                  </a:moveTo>
                  <a:lnTo>
                    <a:pt x="1" y="968"/>
                  </a:lnTo>
                  <a:lnTo>
                    <a:pt x="1" y="24384"/>
                  </a:lnTo>
                  <a:cubicBezTo>
                    <a:pt x="25" y="24791"/>
                    <a:pt x="220" y="25043"/>
                    <a:pt x="500" y="25043"/>
                  </a:cubicBezTo>
                  <a:cubicBezTo>
                    <a:pt x="611" y="25043"/>
                    <a:pt x="736" y="25003"/>
                    <a:pt x="868" y="24918"/>
                  </a:cubicBezTo>
                  <a:cubicBezTo>
                    <a:pt x="1368" y="24585"/>
                    <a:pt x="1669" y="24017"/>
                    <a:pt x="1702" y="23417"/>
                  </a:cubicBezTo>
                  <a:lnTo>
                    <a:pt x="1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63;p65">
              <a:extLst>
                <a:ext uri="{FF2B5EF4-FFF2-40B4-BE49-F238E27FC236}">
                  <a16:creationId xmlns:a16="http://schemas.microsoft.com/office/drawing/2014/main" id="{268E1868-3E04-17F3-2CED-01DCB468B1DB}"/>
                </a:ext>
              </a:extLst>
            </p:cNvPr>
            <p:cNvSpPr/>
            <p:nvPr/>
          </p:nvSpPr>
          <p:spPr>
            <a:xfrm>
              <a:off x="3796550" y="2417175"/>
              <a:ext cx="592950" cy="570675"/>
            </a:xfrm>
            <a:custGeom>
              <a:avLst/>
              <a:gdLst/>
              <a:ahLst/>
              <a:cxnLst/>
              <a:rect l="l" t="t" r="r" b="b"/>
              <a:pathLst>
                <a:path w="23718" h="22827" extrusionOk="0">
                  <a:moveTo>
                    <a:pt x="23336" y="0"/>
                  </a:moveTo>
                  <a:cubicBezTo>
                    <a:pt x="23234" y="0"/>
                    <a:pt x="23115" y="34"/>
                    <a:pt x="22983" y="105"/>
                  </a:cubicBezTo>
                  <a:lnTo>
                    <a:pt x="734" y="12948"/>
                  </a:lnTo>
                  <a:cubicBezTo>
                    <a:pt x="301" y="13215"/>
                    <a:pt x="34" y="13682"/>
                    <a:pt x="0" y="14215"/>
                  </a:cubicBezTo>
                  <a:lnTo>
                    <a:pt x="0" y="22321"/>
                  </a:lnTo>
                  <a:cubicBezTo>
                    <a:pt x="0" y="22647"/>
                    <a:pt x="146" y="22826"/>
                    <a:pt x="381" y="22826"/>
                  </a:cubicBezTo>
                  <a:cubicBezTo>
                    <a:pt x="484" y="22826"/>
                    <a:pt x="603" y="22792"/>
                    <a:pt x="734" y="22721"/>
                  </a:cubicBezTo>
                  <a:lnTo>
                    <a:pt x="22983" y="9879"/>
                  </a:lnTo>
                  <a:cubicBezTo>
                    <a:pt x="23417" y="9579"/>
                    <a:pt x="23684" y="9145"/>
                    <a:pt x="23717" y="8611"/>
                  </a:cubicBezTo>
                  <a:lnTo>
                    <a:pt x="23717" y="506"/>
                  </a:lnTo>
                  <a:cubicBezTo>
                    <a:pt x="23717" y="180"/>
                    <a:pt x="23571" y="0"/>
                    <a:pt x="2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64;p65">
              <a:extLst>
                <a:ext uri="{FF2B5EF4-FFF2-40B4-BE49-F238E27FC236}">
                  <a16:creationId xmlns:a16="http://schemas.microsoft.com/office/drawing/2014/main" id="{A54A9ECB-6693-CF7A-F58C-B050FA630CC5}"/>
                </a:ext>
              </a:extLst>
            </p:cNvPr>
            <p:cNvSpPr/>
            <p:nvPr/>
          </p:nvSpPr>
          <p:spPr>
            <a:xfrm>
              <a:off x="3837400" y="2491350"/>
              <a:ext cx="511225" cy="324200"/>
            </a:xfrm>
            <a:custGeom>
              <a:avLst/>
              <a:gdLst/>
              <a:ahLst/>
              <a:cxnLst/>
              <a:rect l="l" t="t" r="r" b="b"/>
              <a:pathLst>
                <a:path w="20449" h="12968" extrusionOk="0">
                  <a:moveTo>
                    <a:pt x="19969" y="0"/>
                  </a:moveTo>
                  <a:cubicBezTo>
                    <a:pt x="19841" y="0"/>
                    <a:pt x="19696" y="45"/>
                    <a:pt x="19548" y="140"/>
                  </a:cubicBezTo>
                  <a:lnTo>
                    <a:pt x="935" y="10881"/>
                  </a:lnTo>
                  <a:cubicBezTo>
                    <a:pt x="401" y="11215"/>
                    <a:pt x="34" y="11782"/>
                    <a:pt x="1" y="12383"/>
                  </a:cubicBezTo>
                  <a:cubicBezTo>
                    <a:pt x="1" y="12757"/>
                    <a:pt x="214" y="12967"/>
                    <a:pt x="503" y="12967"/>
                  </a:cubicBezTo>
                  <a:cubicBezTo>
                    <a:pt x="626" y="12967"/>
                    <a:pt x="762" y="12929"/>
                    <a:pt x="901" y="12850"/>
                  </a:cubicBezTo>
                  <a:lnTo>
                    <a:pt x="19548" y="2075"/>
                  </a:lnTo>
                  <a:cubicBezTo>
                    <a:pt x="20048" y="1742"/>
                    <a:pt x="20382" y="1208"/>
                    <a:pt x="20449" y="574"/>
                  </a:cubicBezTo>
                  <a:cubicBezTo>
                    <a:pt x="20449" y="209"/>
                    <a:pt x="20246" y="0"/>
                    <a:pt x="19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65;p65">
              <a:extLst>
                <a:ext uri="{FF2B5EF4-FFF2-40B4-BE49-F238E27FC236}">
                  <a16:creationId xmlns:a16="http://schemas.microsoft.com/office/drawing/2014/main" id="{16656D7A-615A-36F0-1152-E7BC62C48A76}"/>
                </a:ext>
              </a:extLst>
            </p:cNvPr>
            <p:cNvSpPr/>
            <p:nvPr/>
          </p:nvSpPr>
          <p:spPr>
            <a:xfrm>
              <a:off x="3837400" y="2567400"/>
              <a:ext cx="361125" cy="248150"/>
            </a:xfrm>
            <a:custGeom>
              <a:avLst/>
              <a:gdLst/>
              <a:ahLst/>
              <a:cxnLst/>
              <a:rect l="l" t="t" r="r" b="b"/>
              <a:pathLst>
                <a:path w="14445" h="9926" extrusionOk="0">
                  <a:moveTo>
                    <a:pt x="14444" y="1"/>
                  </a:moveTo>
                  <a:lnTo>
                    <a:pt x="935" y="7839"/>
                  </a:lnTo>
                  <a:cubicBezTo>
                    <a:pt x="401" y="8173"/>
                    <a:pt x="34" y="8740"/>
                    <a:pt x="1" y="9341"/>
                  </a:cubicBezTo>
                  <a:cubicBezTo>
                    <a:pt x="1" y="9715"/>
                    <a:pt x="214" y="9925"/>
                    <a:pt x="503" y="9925"/>
                  </a:cubicBezTo>
                  <a:cubicBezTo>
                    <a:pt x="626" y="9925"/>
                    <a:pt x="762" y="9887"/>
                    <a:pt x="901" y="9808"/>
                  </a:cubicBezTo>
                  <a:lnTo>
                    <a:pt x="14444" y="1969"/>
                  </a:lnTo>
                  <a:lnTo>
                    <a:pt x="14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66;p65">
              <a:extLst>
                <a:ext uri="{FF2B5EF4-FFF2-40B4-BE49-F238E27FC236}">
                  <a16:creationId xmlns:a16="http://schemas.microsoft.com/office/drawing/2014/main" id="{81176455-C189-481D-0E29-3314A26C9EF9}"/>
                </a:ext>
              </a:extLst>
            </p:cNvPr>
            <p:cNvSpPr/>
            <p:nvPr/>
          </p:nvSpPr>
          <p:spPr>
            <a:xfrm>
              <a:off x="3837400" y="2588925"/>
              <a:ext cx="511225" cy="324725"/>
            </a:xfrm>
            <a:custGeom>
              <a:avLst/>
              <a:gdLst/>
              <a:ahLst/>
              <a:cxnLst/>
              <a:rect l="l" t="t" r="r" b="b"/>
              <a:pathLst>
                <a:path w="20449" h="12989" extrusionOk="0">
                  <a:moveTo>
                    <a:pt x="19969" y="0"/>
                  </a:moveTo>
                  <a:cubicBezTo>
                    <a:pt x="19841" y="0"/>
                    <a:pt x="19696" y="45"/>
                    <a:pt x="19548" y="140"/>
                  </a:cubicBezTo>
                  <a:lnTo>
                    <a:pt x="935" y="10881"/>
                  </a:lnTo>
                  <a:cubicBezTo>
                    <a:pt x="401" y="11215"/>
                    <a:pt x="34" y="11782"/>
                    <a:pt x="1" y="12382"/>
                  </a:cubicBezTo>
                  <a:cubicBezTo>
                    <a:pt x="1" y="12772"/>
                    <a:pt x="205" y="12988"/>
                    <a:pt x="485" y="12988"/>
                  </a:cubicBezTo>
                  <a:cubicBezTo>
                    <a:pt x="612" y="12988"/>
                    <a:pt x="755" y="12943"/>
                    <a:pt x="901" y="12849"/>
                  </a:cubicBezTo>
                  <a:lnTo>
                    <a:pt x="19548" y="2075"/>
                  </a:lnTo>
                  <a:cubicBezTo>
                    <a:pt x="20048" y="1775"/>
                    <a:pt x="20382" y="1208"/>
                    <a:pt x="20449" y="574"/>
                  </a:cubicBezTo>
                  <a:cubicBezTo>
                    <a:pt x="20449" y="209"/>
                    <a:pt x="20246" y="0"/>
                    <a:pt x="19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67;p65">
              <a:extLst>
                <a:ext uri="{FF2B5EF4-FFF2-40B4-BE49-F238E27FC236}">
                  <a16:creationId xmlns:a16="http://schemas.microsoft.com/office/drawing/2014/main" id="{8CAA20DA-1A1E-670D-BF84-BD3B1EF88D84}"/>
                </a:ext>
              </a:extLst>
            </p:cNvPr>
            <p:cNvSpPr/>
            <p:nvPr/>
          </p:nvSpPr>
          <p:spPr>
            <a:xfrm>
              <a:off x="3837400" y="2788400"/>
              <a:ext cx="150150" cy="125250"/>
            </a:xfrm>
            <a:custGeom>
              <a:avLst/>
              <a:gdLst/>
              <a:ahLst/>
              <a:cxnLst/>
              <a:rect l="l" t="t" r="r" b="b"/>
              <a:pathLst>
                <a:path w="6006" h="5010" extrusionOk="0">
                  <a:moveTo>
                    <a:pt x="6005" y="0"/>
                  </a:moveTo>
                  <a:lnTo>
                    <a:pt x="901" y="2902"/>
                  </a:lnTo>
                  <a:cubicBezTo>
                    <a:pt x="368" y="3236"/>
                    <a:pt x="34" y="3803"/>
                    <a:pt x="1" y="4403"/>
                  </a:cubicBezTo>
                  <a:cubicBezTo>
                    <a:pt x="1" y="4793"/>
                    <a:pt x="205" y="5009"/>
                    <a:pt x="485" y="5009"/>
                  </a:cubicBezTo>
                  <a:cubicBezTo>
                    <a:pt x="612" y="5009"/>
                    <a:pt x="755" y="4964"/>
                    <a:pt x="901" y="4870"/>
                  </a:cubicBezTo>
                  <a:lnTo>
                    <a:pt x="6005" y="1935"/>
                  </a:lnTo>
                  <a:lnTo>
                    <a:pt x="6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68;p65">
              <a:extLst>
                <a:ext uri="{FF2B5EF4-FFF2-40B4-BE49-F238E27FC236}">
                  <a16:creationId xmlns:a16="http://schemas.microsoft.com/office/drawing/2014/main" id="{CAD49103-C364-D524-DF14-92740654CCA9}"/>
                </a:ext>
              </a:extLst>
            </p:cNvPr>
            <p:cNvSpPr/>
            <p:nvPr/>
          </p:nvSpPr>
          <p:spPr>
            <a:xfrm>
              <a:off x="3023500" y="448600"/>
              <a:ext cx="1419375" cy="816225"/>
            </a:xfrm>
            <a:custGeom>
              <a:avLst/>
              <a:gdLst/>
              <a:ahLst/>
              <a:cxnLst/>
              <a:rect l="l" t="t" r="r" b="b"/>
              <a:pathLst>
                <a:path w="56775" h="32649" extrusionOk="0">
                  <a:moveTo>
                    <a:pt x="28391" y="0"/>
                  </a:moveTo>
                  <a:cubicBezTo>
                    <a:pt x="28079" y="0"/>
                    <a:pt x="27770" y="75"/>
                    <a:pt x="27487" y="225"/>
                  </a:cubicBezTo>
                  <a:lnTo>
                    <a:pt x="501" y="15803"/>
                  </a:lnTo>
                  <a:cubicBezTo>
                    <a:pt x="0" y="15970"/>
                    <a:pt x="0" y="16670"/>
                    <a:pt x="501" y="16837"/>
                  </a:cubicBezTo>
                  <a:lnTo>
                    <a:pt x="27487" y="32448"/>
                  </a:lnTo>
                  <a:cubicBezTo>
                    <a:pt x="27770" y="32582"/>
                    <a:pt x="28079" y="32649"/>
                    <a:pt x="28387" y="32649"/>
                  </a:cubicBezTo>
                  <a:cubicBezTo>
                    <a:pt x="28696" y="32649"/>
                    <a:pt x="29004" y="32582"/>
                    <a:pt x="29288" y="32448"/>
                  </a:cubicBezTo>
                  <a:lnTo>
                    <a:pt x="56274" y="16871"/>
                  </a:lnTo>
                  <a:cubicBezTo>
                    <a:pt x="56774" y="16704"/>
                    <a:pt x="56774" y="15970"/>
                    <a:pt x="56274" y="15803"/>
                  </a:cubicBezTo>
                  <a:lnTo>
                    <a:pt x="29321" y="225"/>
                  </a:lnTo>
                  <a:cubicBezTo>
                    <a:pt x="29021" y="75"/>
                    <a:pt x="28704" y="0"/>
                    <a:pt x="283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9;p65">
              <a:extLst>
                <a:ext uri="{FF2B5EF4-FFF2-40B4-BE49-F238E27FC236}">
                  <a16:creationId xmlns:a16="http://schemas.microsoft.com/office/drawing/2014/main" id="{473F5FCC-7AAB-EB8C-B146-6085278334B5}"/>
                </a:ext>
              </a:extLst>
            </p:cNvPr>
            <p:cNvSpPr/>
            <p:nvPr/>
          </p:nvSpPr>
          <p:spPr>
            <a:xfrm>
              <a:off x="3182775" y="493825"/>
              <a:ext cx="1100800" cy="675725"/>
            </a:xfrm>
            <a:custGeom>
              <a:avLst/>
              <a:gdLst/>
              <a:ahLst/>
              <a:cxnLst/>
              <a:rect l="l" t="t" r="r" b="b"/>
              <a:pathLst>
                <a:path w="44032" h="27029" extrusionOk="0">
                  <a:moveTo>
                    <a:pt x="22012" y="1"/>
                  </a:moveTo>
                  <a:cubicBezTo>
                    <a:pt x="21824" y="1"/>
                    <a:pt x="21633" y="51"/>
                    <a:pt x="21449" y="151"/>
                  </a:cubicBezTo>
                  <a:lnTo>
                    <a:pt x="534" y="12226"/>
                  </a:lnTo>
                  <a:cubicBezTo>
                    <a:pt x="201" y="12460"/>
                    <a:pt x="0" y="12793"/>
                    <a:pt x="0" y="13160"/>
                  </a:cubicBezTo>
                  <a:lnTo>
                    <a:pt x="0" y="13894"/>
                  </a:lnTo>
                  <a:cubicBezTo>
                    <a:pt x="0" y="14261"/>
                    <a:pt x="201" y="14595"/>
                    <a:pt x="534" y="14828"/>
                  </a:cubicBezTo>
                  <a:lnTo>
                    <a:pt x="21482" y="26903"/>
                  </a:lnTo>
                  <a:cubicBezTo>
                    <a:pt x="21649" y="26987"/>
                    <a:pt x="21833" y="27028"/>
                    <a:pt x="22016" y="27028"/>
                  </a:cubicBezTo>
                  <a:cubicBezTo>
                    <a:pt x="22200" y="27028"/>
                    <a:pt x="22383" y="26987"/>
                    <a:pt x="22550" y="26903"/>
                  </a:cubicBezTo>
                  <a:lnTo>
                    <a:pt x="43498" y="14828"/>
                  </a:lnTo>
                  <a:cubicBezTo>
                    <a:pt x="43798" y="14595"/>
                    <a:pt x="43999" y="14261"/>
                    <a:pt x="44032" y="13861"/>
                  </a:cubicBezTo>
                  <a:lnTo>
                    <a:pt x="44032" y="13160"/>
                  </a:lnTo>
                  <a:cubicBezTo>
                    <a:pt x="43999" y="12793"/>
                    <a:pt x="43798" y="12426"/>
                    <a:pt x="43498" y="12226"/>
                  </a:cubicBezTo>
                  <a:lnTo>
                    <a:pt x="22550" y="151"/>
                  </a:lnTo>
                  <a:cubicBezTo>
                    <a:pt x="22383" y="51"/>
                    <a:pt x="22200" y="1"/>
                    <a:pt x="2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70;p65">
              <a:extLst>
                <a:ext uri="{FF2B5EF4-FFF2-40B4-BE49-F238E27FC236}">
                  <a16:creationId xmlns:a16="http://schemas.microsoft.com/office/drawing/2014/main" id="{3ACDF104-BB5C-4DFF-6838-B68D4D0BAE2A}"/>
                </a:ext>
              </a:extLst>
            </p:cNvPr>
            <p:cNvSpPr/>
            <p:nvPr/>
          </p:nvSpPr>
          <p:spPr>
            <a:xfrm>
              <a:off x="3188600" y="504675"/>
              <a:ext cx="1089150" cy="616500"/>
            </a:xfrm>
            <a:custGeom>
              <a:avLst/>
              <a:gdLst/>
              <a:ahLst/>
              <a:cxnLst/>
              <a:rect l="l" t="t" r="r" b="b"/>
              <a:pathLst>
                <a:path w="43566" h="24660" extrusionOk="0">
                  <a:moveTo>
                    <a:pt x="21783" y="0"/>
                  </a:moveTo>
                  <a:cubicBezTo>
                    <a:pt x="21600" y="0"/>
                    <a:pt x="21416" y="50"/>
                    <a:pt x="21249" y="151"/>
                  </a:cubicBezTo>
                  <a:lnTo>
                    <a:pt x="301" y="11826"/>
                  </a:lnTo>
                  <a:cubicBezTo>
                    <a:pt x="1" y="11992"/>
                    <a:pt x="1" y="12259"/>
                    <a:pt x="301" y="12426"/>
                  </a:cubicBezTo>
                  <a:lnTo>
                    <a:pt x="21249" y="24535"/>
                  </a:lnTo>
                  <a:cubicBezTo>
                    <a:pt x="21416" y="24618"/>
                    <a:pt x="21600" y="24660"/>
                    <a:pt x="21783" y="24660"/>
                  </a:cubicBezTo>
                  <a:cubicBezTo>
                    <a:pt x="21967" y="24660"/>
                    <a:pt x="22150" y="24618"/>
                    <a:pt x="22317" y="24535"/>
                  </a:cubicBezTo>
                  <a:lnTo>
                    <a:pt x="43265" y="12426"/>
                  </a:lnTo>
                  <a:cubicBezTo>
                    <a:pt x="43565" y="12259"/>
                    <a:pt x="43565" y="11992"/>
                    <a:pt x="43265" y="11826"/>
                  </a:cubicBezTo>
                  <a:lnTo>
                    <a:pt x="22317" y="151"/>
                  </a:lnTo>
                  <a:cubicBezTo>
                    <a:pt x="22150" y="50"/>
                    <a:pt x="21967" y="0"/>
                    <a:pt x="21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71;p65">
              <a:extLst>
                <a:ext uri="{FF2B5EF4-FFF2-40B4-BE49-F238E27FC236}">
                  <a16:creationId xmlns:a16="http://schemas.microsoft.com/office/drawing/2014/main" id="{51884838-4DF9-36F8-30A6-B35757A37AE4}"/>
                </a:ext>
              </a:extLst>
            </p:cNvPr>
            <p:cNvSpPr/>
            <p:nvPr/>
          </p:nvSpPr>
          <p:spPr>
            <a:xfrm>
              <a:off x="3182775" y="801975"/>
              <a:ext cx="550425" cy="367775"/>
            </a:xfrm>
            <a:custGeom>
              <a:avLst/>
              <a:gdLst/>
              <a:ahLst/>
              <a:cxnLst/>
              <a:rect l="l" t="t" r="r" b="b"/>
              <a:pathLst>
                <a:path w="22017" h="14711" extrusionOk="0">
                  <a:moveTo>
                    <a:pt x="434" y="0"/>
                  </a:moveTo>
                  <a:lnTo>
                    <a:pt x="434" y="0"/>
                  </a:lnTo>
                  <a:cubicBezTo>
                    <a:pt x="167" y="200"/>
                    <a:pt x="0" y="534"/>
                    <a:pt x="0" y="868"/>
                  </a:cubicBezTo>
                  <a:lnTo>
                    <a:pt x="0" y="1568"/>
                  </a:lnTo>
                  <a:cubicBezTo>
                    <a:pt x="0" y="1935"/>
                    <a:pt x="201" y="2302"/>
                    <a:pt x="534" y="2502"/>
                  </a:cubicBezTo>
                  <a:lnTo>
                    <a:pt x="21482" y="14577"/>
                  </a:lnTo>
                  <a:cubicBezTo>
                    <a:pt x="21649" y="14677"/>
                    <a:pt x="21816" y="14711"/>
                    <a:pt x="22016" y="14711"/>
                  </a:cubicBezTo>
                  <a:lnTo>
                    <a:pt x="22016" y="12776"/>
                  </a:lnTo>
                  <a:cubicBezTo>
                    <a:pt x="21816" y="12776"/>
                    <a:pt x="21616" y="12709"/>
                    <a:pt x="21449" y="12643"/>
                  </a:cubicBezTo>
                  <a:lnTo>
                    <a:pt x="534" y="534"/>
                  </a:lnTo>
                  <a:cubicBezTo>
                    <a:pt x="267" y="401"/>
                    <a:pt x="234" y="167"/>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72;p65">
              <a:extLst>
                <a:ext uri="{FF2B5EF4-FFF2-40B4-BE49-F238E27FC236}">
                  <a16:creationId xmlns:a16="http://schemas.microsoft.com/office/drawing/2014/main" id="{E35DDB78-5C16-7359-22E1-2CEAEFA8235F}"/>
                </a:ext>
              </a:extLst>
            </p:cNvPr>
            <p:cNvSpPr/>
            <p:nvPr/>
          </p:nvSpPr>
          <p:spPr>
            <a:xfrm>
              <a:off x="3351225" y="446950"/>
              <a:ext cx="763075" cy="576150"/>
            </a:xfrm>
            <a:custGeom>
              <a:avLst/>
              <a:gdLst/>
              <a:ahLst/>
              <a:cxnLst/>
              <a:rect l="l" t="t" r="r" b="b"/>
              <a:pathLst>
                <a:path w="30523" h="23046" extrusionOk="0">
                  <a:moveTo>
                    <a:pt x="15456" y="0"/>
                  </a:moveTo>
                  <a:cubicBezTo>
                    <a:pt x="15245" y="0"/>
                    <a:pt x="15038" y="89"/>
                    <a:pt x="14911" y="258"/>
                  </a:cubicBezTo>
                  <a:lnTo>
                    <a:pt x="10575" y="6095"/>
                  </a:lnTo>
                  <a:cubicBezTo>
                    <a:pt x="10308" y="6429"/>
                    <a:pt x="10008" y="6696"/>
                    <a:pt x="9641" y="6929"/>
                  </a:cubicBezTo>
                  <a:lnTo>
                    <a:pt x="568" y="12166"/>
                  </a:lnTo>
                  <a:cubicBezTo>
                    <a:pt x="234" y="12367"/>
                    <a:pt x="34" y="12734"/>
                    <a:pt x="1" y="13100"/>
                  </a:cubicBezTo>
                  <a:lnTo>
                    <a:pt x="1" y="13801"/>
                  </a:lnTo>
                  <a:cubicBezTo>
                    <a:pt x="34" y="14168"/>
                    <a:pt x="234" y="14535"/>
                    <a:pt x="568" y="14735"/>
                  </a:cubicBezTo>
                  <a:lnTo>
                    <a:pt x="14744" y="22908"/>
                  </a:lnTo>
                  <a:cubicBezTo>
                    <a:pt x="14919" y="22995"/>
                    <a:pt x="15111" y="23045"/>
                    <a:pt x="15303" y="23045"/>
                  </a:cubicBezTo>
                  <a:cubicBezTo>
                    <a:pt x="15478" y="23045"/>
                    <a:pt x="15653" y="23003"/>
                    <a:pt x="15812" y="22908"/>
                  </a:cubicBezTo>
                  <a:lnTo>
                    <a:pt x="29989" y="14735"/>
                  </a:lnTo>
                  <a:cubicBezTo>
                    <a:pt x="30322" y="14535"/>
                    <a:pt x="30522" y="14201"/>
                    <a:pt x="30522" y="13801"/>
                  </a:cubicBezTo>
                  <a:lnTo>
                    <a:pt x="30522" y="9198"/>
                  </a:lnTo>
                  <a:cubicBezTo>
                    <a:pt x="30522" y="8797"/>
                    <a:pt x="30322" y="8464"/>
                    <a:pt x="29989" y="8264"/>
                  </a:cubicBezTo>
                  <a:lnTo>
                    <a:pt x="15812" y="91"/>
                  </a:lnTo>
                  <a:cubicBezTo>
                    <a:pt x="15702" y="30"/>
                    <a:pt x="15578" y="0"/>
                    <a:pt x="15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73;p65">
              <a:extLst>
                <a:ext uri="{FF2B5EF4-FFF2-40B4-BE49-F238E27FC236}">
                  <a16:creationId xmlns:a16="http://schemas.microsoft.com/office/drawing/2014/main" id="{19437A70-60D7-B546-52E9-A8AD9DB8721E}"/>
                </a:ext>
              </a:extLst>
            </p:cNvPr>
            <p:cNvSpPr/>
            <p:nvPr/>
          </p:nvSpPr>
          <p:spPr>
            <a:xfrm>
              <a:off x="3357075" y="446100"/>
              <a:ext cx="753050" cy="527850"/>
            </a:xfrm>
            <a:custGeom>
              <a:avLst/>
              <a:gdLst/>
              <a:ahLst/>
              <a:cxnLst/>
              <a:rect l="l" t="t" r="r" b="b"/>
              <a:pathLst>
                <a:path w="30122" h="21114" extrusionOk="0">
                  <a:moveTo>
                    <a:pt x="15197" y="1"/>
                  </a:moveTo>
                  <a:cubicBezTo>
                    <a:pt x="14993" y="1"/>
                    <a:pt x="14792" y="90"/>
                    <a:pt x="14644" y="259"/>
                  </a:cubicBezTo>
                  <a:lnTo>
                    <a:pt x="10307" y="6096"/>
                  </a:lnTo>
                  <a:cubicBezTo>
                    <a:pt x="10074" y="6430"/>
                    <a:pt x="9807" y="6697"/>
                    <a:pt x="9474" y="6930"/>
                  </a:cubicBezTo>
                  <a:lnTo>
                    <a:pt x="300" y="12134"/>
                  </a:lnTo>
                  <a:cubicBezTo>
                    <a:pt x="0" y="12234"/>
                    <a:pt x="0" y="12667"/>
                    <a:pt x="300" y="12768"/>
                  </a:cubicBezTo>
                  <a:lnTo>
                    <a:pt x="14477" y="20940"/>
                  </a:lnTo>
                  <a:cubicBezTo>
                    <a:pt x="14667" y="21054"/>
                    <a:pt x="14877" y="21114"/>
                    <a:pt x="15091" y="21114"/>
                  </a:cubicBezTo>
                  <a:cubicBezTo>
                    <a:pt x="15254" y="21114"/>
                    <a:pt x="15419" y="21079"/>
                    <a:pt x="15578" y="21007"/>
                  </a:cubicBezTo>
                  <a:lnTo>
                    <a:pt x="24651" y="15770"/>
                  </a:lnTo>
                  <a:cubicBezTo>
                    <a:pt x="25018" y="15536"/>
                    <a:pt x="25318" y="15236"/>
                    <a:pt x="25585" y="14936"/>
                  </a:cubicBezTo>
                  <a:lnTo>
                    <a:pt x="29921" y="9098"/>
                  </a:lnTo>
                  <a:cubicBezTo>
                    <a:pt x="30122" y="8831"/>
                    <a:pt x="30055" y="8398"/>
                    <a:pt x="29721" y="8264"/>
                  </a:cubicBezTo>
                  <a:lnTo>
                    <a:pt x="15545" y="92"/>
                  </a:lnTo>
                  <a:cubicBezTo>
                    <a:pt x="15434" y="31"/>
                    <a:pt x="15315" y="1"/>
                    <a:pt x="15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74;p65">
              <a:extLst>
                <a:ext uri="{FF2B5EF4-FFF2-40B4-BE49-F238E27FC236}">
                  <a16:creationId xmlns:a16="http://schemas.microsoft.com/office/drawing/2014/main" id="{65A7F4A7-FEF4-3F10-6ACB-CC271CC9050E}"/>
                </a:ext>
              </a:extLst>
            </p:cNvPr>
            <p:cNvSpPr/>
            <p:nvPr/>
          </p:nvSpPr>
          <p:spPr>
            <a:xfrm>
              <a:off x="3603075" y="446950"/>
              <a:ext cx="507050" cy="384225"/>
            </a:xfrm>
            <a:custGeom>
              <a:avLst/>
              <a:gdLst/>
              <a:ahLst/>
              <a:cxnLst/>
              <a:rect l="l" t="t" r="r" b="b"/>
              <a:pathLst>
                <a:path w="20282" h="15369" extrusionOk="0">
                  <a:moveTo>
                    <a:pt x="5349" y="0"/>
                  </a:moveTo>
                  <a:cubicBezTo>
                    <a:pt x="5138" y="0"/>
                    <a:pt x="4931" y="89"/>
                    <a:pt x="4804" y="258"/>
                  </a:cubicBezTo>
                  <a:lnTo>
                    <a:pt x="467" y="6095"/>
                  </a:lnTo>
                  <a:cubicBezTo>
                    <a:pt x="334" y="6262"/>
                    <a:pt x="167" y="6429"/>
                    <a:pt x="0" y="6562"/>
                  </a:cubicBezTo>
                  <a:cubicBezTo>
                    <a:pt x="0" y="6562"/>
                    <a:pt x="15311" y="15369"/>
                    <a:pt x="15311" y="15369"/>
                  </a:cubicBezTo>
                  <a:cubicBezTo>
                    <a:pt x="15445" y="15235"/>
                    <a:pt x="15612" y="15069"/>
                    <a:pt x="15745" y="14902"/>
                  </a:cubicBezTo>
                  <a:lnTo>
                    <a:pt x="20081" y="9064"/>
                  </a:lnTo>
                  <a:cubicBezTo>
                    <a:pt x="20282" y="8797"/>
                    <a:pt x="20182" y="8397"/>
                    <a:pt x="19881" y="8264"/>
                  </a:cubicBezTo>
                  <a:lnTo>
                    <a:pt x="5705" y="91"/>
                  </a:lnTo>
                  <a:cubicBezTo>
                    <a:pt x="5594" y="30"/>
                    <a:pt x="5471" y="0"/>
                    <a:pt x="53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075;p65">
              <a:extLst>
                <a:ext uri="{FF2B5EF4-FFF2-40B4-BE49-F238E27FC236}">
                  <a16:creationId xmlns:a16="http://schemas.microsoft.com/office/drawing/2014/main" id="{3BAF6322-A1D6-656B-4567-0DB2A32063D1}"/>
                </a:ext>
              </a:extLst>
            </p:cNvPr>
            <p:cNvSpPr/>
            <p:nvPr/>
          </p:nvSpPr>
          <p:spPr>
            <a:xfrm>
              <a:off x="3442950" y="750675"/>
              <a:ext cx="49225" cy="25875"/>
            </a:xfrm>
            <a:custGeom>
              <a:avLst/>
              <a:gdLst/>
              <a:ahLst/>
              <a:cxnLst/>
              <a:rect l="l" t="t" r="r" b="b"/>
              <a:pathLst>
                <a:path w="1969" h="1035" extrusionOk="0">
                  <a:moveTo>
                    <a:pt x="968" y="1"/>
                  </a:moveTo>
                  <a:cubicBezTo>
                    <a:pt x="751" y="1"/>
                    <a:pt x="535" y="51"/>
                    <a:pt x="334" y="151"/>
                  </a:cubicBezTo>
                  <a:cubicBezTo>
                    <a:pt x="1" y="284"/>
                    <a:pt x="1" y="785"/>
                    <a:pt x="334" y="885"/>
                  </a:cubicBezTo>
                  <a:cubicBezTo>
                    <a:pt x="535" y="985"/>
                    <a:pt x="751" y="1035"/>
                    <a:pt x="968" y="1035"/>
                  </a:cubicBezTo>
                  <a:cubicBezTo>
                    <a:pt x="1185" y="1035"/>
                    <a:pt x="1402" y="985"/>
                    <a:pt x="1602" y="885"/>
                  </a:cubicBezTo>
                  <a:cubicBezTo>
                    <a:pt x="1969" y="785"/>
                    <a:pt x="1969" y="284"/>
                    <a:pt x="1602" y="151"/>
                  </a:cubicBezTo>
                  <a:cubicBezTo>
                    <a:pt x="1402" y="51"/>
                    <a:pt x="1185" y="1"/>
                    <a:pt x="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76;p65">
              <a:extLst>
                <a:ext uri="{FF2B5EF4-FFF2-40B4-BE49-F238E27FC236}">
                  <a16:creationId xmlns:a16="http://schemas.microsoft.com/office/drawing/2014/main" id="{17B175C6-6CA5-105A-C73B-57B9D9CA9AA7}"/>
                </a:ext>
              </a:extLst>
            </p:cNvPr>
            <p:cNvSpPr/>
            <p:nvPr/>
          </p:nvSpPr>
          <p:spPr>
            <a:xfrm>
              <a:off x="3506350" y="787375"/>
              <a:ext cx="48375" cy="25875"/>
            </a:xfrm>
            <a:custGeom>
              <a:avLst/>
              <a:gdLst/>
              <a:ahLst/>
              <a:cxnLst/>
              <a:rect l="l" t="t" r="r" b="b"/>
              <a:pathLst>
                <a:path w="1935" h="1035" extrusionOk="0">
                  <a:moveTo>
                    <a:pt x="967" y="1"/>
                  </a:moveTo>
                  <a:cubicBezTo>
                    <a:pt x="751" y="1"/>
                    <a:pt x="534" y="51"/>
                    <a:pt x="334" y="151"/>
                  </a:cubicBezTo>
                  <a:cubicBezTo>
                    <a:pt x="0" y="284"/>
                    <a:pt x="0" y="784"/>
                    <a:pt x="334" y="884"/>
                  </a:cubicBezTo>
                  <a:cubicBezTo>
                    <a:pt x="534" y="985"/>
                    <a:pt x="751" y="1035"/>
                    <a:pt x="967" y="1035"/>
                  </a:cubicBezTo>
                  <a:cubicBezTo>
                    <a:pt x="1184" y="1035"/>
                    <a:pt x="1401" y="985"/>
                    <a:pt x="1601" y="884"/>
                  </a:cubicBezTo>
                  <a:cubicBezTo>
                    <a:pt x="1935" y="784"/>
                    <a:pt x="1935" y="284"/>
                    <a:pt x="1601" y="151"/>
                  </a:cubicBezTo>
                  <a:cubicBezTo>
                    <a:pt x="1401" y="51"/>
                    <a:pt x="1184"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77;p65">
              <a:extLst>
                <a:ext uri="{FF2B5EF4-FFF2-40B4-BE49-F238E27FC236}">
                  <a16:creationId xmlns:a16="http://schemas.microsoft.com/office/drawing/2014/main" id="{710F54D1-E356-4850-EBCF-C3E31F64A705}"/>
                </a:ext>
              </a:extLst>
            </p:cNvPr>
            <p:cNvSpPr/>
            <p:nvPr/>
          </p:nvSpPr>
          <p:spPr>
            <a:xfrm>
              <a:off x="3570550" y="824075"/>
              <a:ext cx="49225" cy="25875"/>
            </a:xfrm>
            <a:custGeom>
              <a:avLst/>
              <a:gdLst/>
              <a:ahLst/>
              <a:cxnLst/>
              <a:rect l="l" t="t" r="r" b="b"/>
              <a:pathLst>
                <a:path w="1969" h="1035" extrusionOk="0">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78;p65">
              <a:extLst>
                <a:ext uri="{FF2B5EF4-FFF2-40B4-BE49-F238E27FC236}">
                  <a16:creationId xmlns:a16="http://schemas.microsoft.com/office/drawing/2014/main" id="{796B959F-9A57-D23C-1E7E-1178AE76CC61}"/>
                </a:ext>
              </a:extLst>
            </p:cNvPr>
            <p:cNvSpPr/>
            <p:nvPr/>
          </p:nvSpPr>
          <p:spPr>
            <a:xfrm>
              <a:off x="3633100" y="860750"/>
              <a:ext cx="49225" cy="25900"/>
            </a:xfrm>
            <a:custGeom>
              <a:avLst/>
              <a:gdLst/>
              <a:ahLst/>
              <a:cxnLst/>
              <a:rect l="l" t="t" r="r" b="b"/>
              <a:pathLst>
                <a:path w="1969" h="1036" extrusionOk="0">
                  <a:moveTo>
                    <a:pt x="968" y="1"/>
                  </a:moveTo>
                  <a:cubicBezTo>
                    <a:pt x="751" y="1"/>
                    <a:pt x="534" y="51"/>
                    <a:pt x="334" y="151"/>
                  </a:cubicBezTo>
                  <a:cubicBezTo>
                    <a:pt x="0" y="285"/>
                    <a:pt x="0" y="785"/>
                    <a:pt x="334" y="885"/>
                  </a:cubicBezTo>
                  <a:cubicBezTo>
                    <a:pt x="534" y="985"/>
                    <a:pt x="751" y="1035"/>
                    <a:pt x="968" y="1035"/>
                  </a:cubicBezTo>
                  <a:cubicBezTo>
                    <a:pt x="1185" y="1035"/>
                    <a:pt x="1401" y="985"/>
                    <a:pt x="1601" y="885"/>
                  </a:cubicBezTo>
                  <a:cubicBezTo>
                    <a:pt x="1968" y="785"/>
                    <a:pt x="1968" y="285"/>
                    <a:pt x="1601" y="151"/>
                  </a:cubicBezTo>
                  <a:cubicBezTo>
                    <a:pt x="1401" y="51"/>
                    <a:pt x="1185"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79;p65">
              <a:extLst>
                <a:ext uri="{FF2B5EF4-FFF2-40B4-BE49-F238E27FC236}">
                  <a16:creationId xmlns:a16="http://schemas.microsoft.com/office/drawing/2014/main" id="{D3DFF944-08CD-1866-A93E-9326B1085DB1}"/>
                </a:ext>
              </a:extLst>
            </p:cNvPr>
            <p:cNvSpPr/>
            <p:nvPr/>
          </p:nvSpPr>
          <p:spPr>
            <a:xfrm>
              <a:off x="3492150" y="723575"/>
              <a:ext cx="45075" cy="25875"/>
            </a:xfrm>
            <a:custGeom>
              <a:avLst/>
              <a:gdLst/>
              <a:ahLst/>
              <a:cxnLst/>
              <a:rect l="l" t="t" r="r" b="b"/>
              <a:pathLst>
                <a:path w="1803" h="1035" extrusionOk="0">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80;p65">
              <a:extLst>
                <a:ext uri="{FF2B5EF4-FFF2-40B4-BE49-F238E27FC236}">
                  <a16:creationId xmlns:a16="http://schemas.microsoft.com/office/drawing/2014/main" id="{DF444BD6-0384-B436-0F60-A2BC1A17E76D}"/>
                </a:ext>
              </a:extLst>
            </p:cNvPr>
            <p:cNvSpPr/>
            <p:nvPr/>
          </p:nvSpPr>
          <p:spPr>
            <a:xfrm>
              <a:off x="3553875" y="759850"/>
              <a:ext cx="48400" cy="25875"/>
            </a:xfrm>
            <a:custGeom>
              <a:avLst/>
              <a:gdLst/>
              <a:ahLst/>
              <a:cxnLst/>
              <a:rect l="l" t="t" r="r" b="b"/>
              <a:pathLst>
                <a:path w="1936" h="1035" extrusionOk="0">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081;p65">
              <a:extLst>
                <a:ext uri="{FF2B5EF4-FFF2-40B4-BE49-F238E27FC236}">
                  <a16:creationId xmlns:a16="http://schemas.microsoft.com/office/drawing/2014/main" id="{9B878883-3C27-CAB9-0B9A-32DB31F045DD}"/>
                </a:ext>
              </a:extLst>
            </p:cNvPr>
            <p:cNvSpPr/>
            <p:nvPr/>
          </p:nvSpPr>
          <p:spPr>
            <a:xfrm>
              <a:off x="3619750" y="796975"/>
              <a:ext cx="44225" cy="25875"/>
            </a:xfrm>
            <a:custGeom>
              <a:avLst/>
              <a:gdLst/>
              <a:ahLst/>
              <a:cxnLst/>
              <a:rect l="l" t="t" r="r" b="b"/>
              <a:pathLst>
                <a:path w="1769" h="1035" extrusionOk="0">
                  <a:moveTo>
                    <a:pt x="868" y="0"/>
                  </a:moveTo>
                  <a:cubicBezTo>
                    <a:pt x="401" y="0"/>
                    <a:pt x="1" y="234"/>
                    <a:pt x="1" y="500"/>
                  </a:cubicBezTo>
                  <a:cubicBezTo>
                    <a:pt x="1" y="801"/>
                    <a:pt x="401" y="1034"/>
                    <a:pt x="868" y="1034"/>
                  </a:cubicBezTo>
                  <a:cubicBezTo>
                    <a:pt x="1368" y="1034"/>
                    <a:pt x="1769" y="801"/>
                    <a:pt x="1769" y="500"/>
                  </a:cubicBezTo>
                  <a:cubicBezTo>
                    <a:pt x="1769" y="234"/>
                    <a:pt x="1368"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082;p65">
              <a:extLst>
                <a:ext uri="{FF2B5EF4-FFF2-40B4-BE49-F238E27FC236}">
                  <a16:creationId xmlns:a16="http://schemas.microsoft.com/office/drawing/2014/main" id="{0616E50A-90B1-C578-8AA1-B5629DEA7218}"/>
                </a:ext>
              </a:extLst>
            </p:cNvPr>
            <p:cNvSpPr/>
            <p:nvPr/>
          </p:nvSpPr>
          <p:spPr>
            <a:xfrm>
              <a:off x="3680625" y="833250"/>
              <a:ext cx="49225" cy="25875"/>
            </a:xfrm>
            <a:custGeom>
              <a:avLst/>
              <a:gdLst/>
              <a:ahLst/>
              <a:cxnLst/>
              <a:rect l="l" t="t" r="r" b="b"/>
              <a:pathLst>
                <a:path w="1969" h="1035" extrusionOk="0">
                  <a:moveTo>
                    <a:pt x="972" y="0"/>
                  </a:moveTo>
                  <a:cubicBezTo>
                    <a:pt x="760" y="0"/>
                    <a:pt x="551" y="50"/>
                    <a:pt x="368" y="150"/>
                  </a:cubicBezTo>
                  <a:cubicBezTo>
                    <a:pt x="1" y="284"/>
                    <a:pt x="1" y="784"/>
                    <a:pt x="368" y="884"/>
                  </a:cubicBezTo>
                  <a:cubicBezTo>
                    <a:pt x="551" y="984"/>
                    <a:pt x="760" y="1034"/>
                    <a:pt x="972" y="1034"/>
                  </a:cubicBezTo>
                  <a:cubicBezTo>
                    <a:pt x="1185" y="1034"/>
                    <a:pt x="1402" y="984"/>
                    <a:pt x="1602" y="884"/>
                  </a:cubicBezTo>
                  <a:cubicBezTo>
                    <a:pt x="1969" y="784"/>
                    <a:pt x="1969" y="284"/>
                    <a:pt x="1602" y="150"/>
                  </a:cubicBezTo>
                  <a:cubicBezTo>
                    <a:pt x="1402" y="50"/>
                    <a:pt x="1185" y="0"/>
                    <a:pt x="9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083;p65">
              <a:extLst>
                <a:ext uri="{FF2B5EF4-FFF2-40B4-BE49-F238E27FC236}">
                  <a16:creationId xmlns:a16="http://schemas.microsoft.com/office/drawing/2014/main" id="{F556C1C9-5FDB-EB1D-5500-204D179D353A}"/>
                </a:ext>
              </a:extLst>
            </p:cNvPr>
            <p:cNvSpPr/>
            <p:nvPr/>
          </p:nvSpPr>
          <p:spPr>
            <a:xfrm>
              <a:off x="3538025" y="695650"/>
              <a:ext cx="48400" cy="25875"/>
            </a:xfrm>
            <a:custGeom>
              <a:avLst/>
              <a:gdLst/>
              <a:ahLst/>
              <a:cxnLst/>
              <a:rect l="l" t="t" r="r" b="b"/>
              <a:pathLst>
                <a:path w="1936" h="1035" extrusionOk="0">
                  <a:moveTo>
                    <a:pt x="968" y="0"/>
                  </a:moveTo>
                  <a:cubicBezTo>
                    <a:pt x="751" y="0"/>
                    <a:pt x="534" y="50"/>
                    <a:pt x="334" y="150"/>
                  </a:cubicBezTo>
                  <a:cubicBezTo>
                    <a:pt x="1" y="284"/>
                    <a:pt x="1" y="784"/>
                    <a:pt x="334" y="884"/>
                  </a:cubicBezTo>
                  <a:cubicBezTo>
                    <a:pt x="534" y="984"/>
                    <a:pt x="751" y="1034"/>
                    <a:pt x="968" y="1034"/>
                  </a:cubicBezTo>
                  <a:cubicBezTo>
                    <a:pt x="1185" y="1034"/>
                    <a:pt x="1402" y="984"/>
                    <a:pt x="1602" y="884"/>
                  </a:cubicBezTo>
                  <a:cubicBezTo>
                    <a:pt x="1935" y="784"/>
                    <a:pt x="1935" y="284"/>
                    <a:pt x="1602" y="150"/>
                  </a:cubicBezTo>
                  <a:cubicBezTo>
                    <a:pt x="1402" y="50"/>
                    <a:pt x="1185"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084;p65">
              <a:extLst>
                <a:ext uri="{FF2B5EF4-FFF2-40B4-BE49-F238E27FC236}">
                  <a16:creationId xmlns:a16="http://schemas.microsoft.com/office/drawing/2014/main" id="{4D54C20B-12A8-E5DA-64A1-FF23202EA327}"/>
                </a:ext>
              </a:extLst>
            </p:cNvPr>
            <p:cNvSpPr/>
            <p:nvPr/>
          </p:nvSpPr>
          <p:spPr>
            <a:xfrm>
              <a:off x="3601400" y="732325"/>
              <a:ext cx="48400" cy="25900"/>
            </a:xfrm>
            <a:custGeom>
              <a:avLst/>
              <a:gdLst/>
              <a:ahLst/>
              <a:cxnLst/>
              <a:rect l="l" t="t" r="r" b="b"/>
              <a:pathLst>
                <a:path w="1936" h="1036"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35" y="785"/>
                    <a:pt x="1935" y="284"/>
                    <a:pt x="1602" y="151"/>
                  </a:cubicBezTo>
                  <a:cubicBezTo>
                    <a:pt x="1402" y="51"/>
                    <a:pt x="1185" y="1"/>
                    <a:pt x="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085;p65">
              <a:extLst>
                <a:ext uri="{FF2B5EF4-FFF2-40B4-BE49-F238E27FC236}">
                  <a16:creationId xmlns:a16="http://schemas.microsoft.com/office/drawing/2014/main" id="{B8ADF113-CEDA-A5A8-EBAA-947EB0FA96D2}"/>
                </a:ext>
              </a:extLst>
            </p:cNvPr>
            <p:cNvSpPr/>
            <p:nvPr/>
          </p:nvSpPr>
          <p:spPr>
            <a:xfrm>
              <a:off x="3664775" y="769025"/>
              <a:ext cx="49225" cy="25875"/>
            </a:xfrm>
            <a:custGeom>
              <a:avLst/>
              <a:gdLst/>
              <a:ahLst/>
              <a:cxnLst/>
              <a:rect l="l" t="t" r="r" b="b"/>
              <a:pathLst>
                <a:path w="1969" h="1035"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086;p65">
              <a:extLst>
                <a:ext uri="{FF2B5EF4-FFF2-40B4-BE49-F238E27FC236}">
                  <a16:creationId xmlns:a16="http://schemas.microsoft.com/office/drawing/2014/main" id="{A997DEE9-BB44-34ED-FFCF-61E178B23027}"/>
                </a:ext>
              </a:extLst>
            </p:cNvPr>
            <p:cNvSpPr/>
            <p:nvPr/>
          </p:nvSpPr>
          <p:spPr>
            <a:xfrm>
              <a:off x="3697300" y="896625"/>
              <a:ext cx="49225" cy="25875"/>
            </a:xfrm>
            <a:custGeom>
              <a:avLst/>
              <a:gdLst/>
              <a:ahLst/>
              <a:cxnLst/>
              <a:rect l="l" t="t" r="r" b="b"/>
              <a:pathLst>
                <a:path w="1969" h="1035" extrusionOk="0">
                  <a:moveTo>
                    <a:pt x="968" y="0"/>
                  </a:moveTo>
                  <a:cubicBezTo>
                    <a:pt x="751" y="0"/>
                    <a:pt x="535" y="50"/>
                    <a:pt x="334" y="150"/>
                  </a:cubicBezTo>
                  <a:cubicBezTo>
                    <a:pt x="1" y="284"/>
                    <a:pt x="1" y="784"/>
                    <a:pt x="334" y="884"/>
                  </a:cubicBezTo>
                  <a:cubicBezTo>
                    <a:pt x="535" y="984"/>
                    <a:pt x="751" y="1034"/>
                    <a:pt x="968" y="1034"/>
                  </a:cubicBezTo>
                  <a:cubicBezTo>
                    <a:pt x="1185" y="1034"/>
                    <a:pt x="1402" y="984"/>
                    <a:pt x="1602" y="884"/>
                  </a:cubicBezTo>
                  <a:cubicBezTo>
                    <a:pt x="1969" y="784"/>
                    <a:pt x="1969" y="284"/>
                    <a:pt x="1602" y="150"/>
                  </a:cubicBezTo>
                  <a:cubicBezTo>
                    <a:pt x="1402" y="50"/>
                    <a:pt x="1185" y="0"/>
                    <a:pt x="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087;p65">
              <a:extLst>
                <a:ext uri="{FF2B5EF4-FFF2-40B4-BE49-F238E27FC236}">
                  <a16:creationId xmlns:a16="http://schemas.microsoft.com/office/drawing/2014/main" id="{6DC08F01-0356-E6CF-E989-06B20A39C56B}"/>
                </a:ext>
              </a:extLst>
            </p:cNvPr>
            <p:cNvSpPr/>
            <p:nvPr/>
          </p:nvSpPr>
          <p:spPr>
            <a:xfrm>
              <a:off x="3746500" y="869525"/>
              <a:ext cx="45075" cy="25875"/>
            </a:xfrm>
            <a:custGeom>
              <a:avLst/>
              <a:gdLst/>
              <a:ahLst/>
              <a:cxnLst/>
              <a:rect l="l" t="t" r="r" b="b"/>
              <a:pathLst>
                <a:path w="1803" h="1035" extrusionOk="0">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088;p65">
              <a:extLst>
                <a:ext uri="{FF2B5EF4-FFF2-40B4-BE49-F238E27FC236}">
                  <a16:creationId xmlns:a16="http://schemas.microsoft.com/office/drawing/2014/main" id="{709E4988-7E49-7137-0173-AA9A8DE6C1C8}"/>
                </a:ext>
              </a:extLst>
            </p:cNvPr>
            <p:cNvSpPr/>
            <p:nvPr/>
          </p:nvSpPr>
          <p:spPr>
            <a:xfrm>
              <a:off x="3728175" y="805725"/>
              <a:ext cx="49225" cy="25875"/>
            </a:xfrm>
            <a:custGeom>
              <a:avLst/>
              <a:gdLst/>
              <a:ahLst/>
              <a:cxnLst/>
              <a:rect l="l" t="t" r="r" b="b"/>
              <a:pathLst>
                <a:path w="1969" h="1035" extrusionOk="0">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089;p65">
              <a:extLst>
                <a:ext uri="{FF2B5EF4-FFF2-40B4-BE49-F238E27FC236}">
                  <a16:creationId xmlns:a16="http://schemas.microsoft.com/office/drawing/2014/main" id="{68CDF9FA-115E-EAD4-2BD4-6C5A6CC5A0A5}"/>
                </a:ext>
              </a:extLst>
            </p:cNvPr>
            <p:cNvSpPr/>
            <p:nvPr/>
          </p:nvSpPr>
          <p:spPr>
            <a:xfrm>
              <a:off x="3585550" y="668125"/>
              <a:ext cx="49250" cy="25875"/>
            </a:xfrm>
            <a:custGeom>
              <a:avLst/>
              <a:gdLst/>
              <a:ahLst/>
              <a:cxnLst/>
              <a:rect l="l" t="t" r="r" b="b"/>
              <a:pathLst>
                <a:path w="1970" h="1035" extrusionOk="0">
                  <a:moveTo>
                    <a:pt x="985" y="0"/>
                  </a:moveTo>
                  <a:cubicBezTo>
                    <a:pt x="760" y="0"/>
                    <a:pt x="535" y="50"/>
                    <a:pt x="335" y="151"/>
                  </a:cubicBezTo>
                  <a:cubicBezTo>
                    <a:pt x="1" y="284"/>
                    <a:pt x="1" y="784"/>
                    <a:pt x="335" y="884"/>
                  </a:cubicBezTo>
                  <a:cubicBezTo>
                    <a:pt x="535" y="984"/>
                    <a:pt x="752" y="1035"/>
                    <a:pt x="972" y="1035"/>
                  </a:cubicBezTo>
                  <a:cubicBezTo>
                    <a:pt x="1193" y="1035"/>
                    <a:pt x="1419" y="984"/>
                    <a:pt x="1635" y="884"/>
                  </a:cubicBezTo>
                  <a:cubicBezTo>
                    <a:pt x="1969" y="784"/>
                    <a:pt x="1969" y="284"/>
                    <a:pt x="1635" y="151"/>
                  </a:cubicBezTo>
                  <a:cubicBezTo>
                    <a:pt x="1435" y="50"/>
                    <a:pt x="1210" y="0"/>
                    <a:pt x="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090;p65">
              <a:extLst>
                <a:ext uri="{FF2B5EF4-FFF2-40B4-BE49-F238E27FC236}">
                  <a16:creationId xmlns:a16="http://schemas.microsoft.com/office/drawing/2014/main" id="{79CFF548-D866-BBB9-FB37-BCC947FAD62B}"/>
                </a:ext>
              </a:extLst>
            </p:cNvPr>
            <p:cNvSpPr/>
            <p:nvPr/>
          </p:nvSpPr>
          <p:spPr>
            <a:xfrm>
              <a:off x="3651450" y="705225"/>
              <a:ext cx="44225" cy="25875"/>
            </a:xfrm>
            <a:custGeom>
              <a:avLst/>
              <a:gdLst/>
              <a:ahLst/>
              <a:cxnLst/>
              <a:rect l="l" t="t" r="r" b="b"/>
              <a:pathLst>
                <a:path w="1769" h="1035" extrusionOk="0">
                  <a:moveTo>
                    <a:pt x="901" y="1"/>
                  </a:moveTo>
                  <a:cubicBezTo>
                    <a:pt x="400" y="1"/>
                    <a:pt x="0" y="234"/>
                    <a:pt x="0" y="501"/>
                  </a:cubicBezTo>
                  <a:cubicBezTo>
                    <a:pt x="0" y="801"/>
                    <a:pt x="400" y="1035"/>
                    <a:pt x="901" y="1035"/>
                  </a:cubicBezTo>
                  <a:cubicBezTo>
                    <a:pt x="1368" y="1035"/>
                    <a:pt x="1768" y="801"/>
                    <a:pt x="1768" y="501"/>
                  </a:cubicBezTo>
                  <a:cubicBezTo>
                    <a:pt x="1768" y="234"/>
                    <a:pt x="1368"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091;p65">
              <a:extLst>
                <a:ext uri="{FF2B5EF4-FFF2-40B4-BE49-F238E27FC236}">
                  <a16:creationId xmlns:a16="http://schemas.microsoft.com/office/drawing/2014/main" id="{83C1754B-FE75-3EA5-2CC7-0B4C3C2B885C}"/>
                </a:ext>
              </a:extLst>
            </p:cNvPr>
            <p:cNvSpPr/>
            <p:nvPr/>
          </p:nvSpPr>
          <p:spPr>
            <a:xfrm>
              <a:off x="3712325" y="741500"/>
              <a:ext cx="49225" cy="25875"/>
            </a:xfrm>
            <a:custGeom>
              <a:avLst/>
              <a:gdLst/>
              <a:ahLst/>
              <a:cxnLst/>
              <a:rect l="l" t="t" r="r" b="b"/>
              <a:pathLst>
                <a:path w="1969" h="1035" extrusionOk="0">
                  <a:moveTo>
                    <a:pt x="984" y="1"/>
                  </a:moveTo>
                  <a:cubicBezTo>
                    <a:pt x="776" y="1"/>
                    <a:pt x="567" y="51"/>
                    <a:pt x="367" y="151"/>
                  </a:cubicBezTo>
                  <a:cubicBezTo>
                    <a:pt x="0" y="284"/>
                    <a:pt x="0" y="785"/>
                    <a:pt x="367" y="885"/>
                  </a:cubicBezTo>
                  <a:cubicBezTo>
                    <a:pt x="567" y="985"/>
                    <a:pt x="776" y="1035"/>
                    <a:pt x="984" y="1035"/>
                  </a:cubicBezTo>
                  <a:cubicBezTo>
                    <a:pt x="1193" y="1035"/>
                    <a:pt x="1401" y="985"/>
                    <a:pt x="1601" y="885"/>
                  </a:cubicBezTo>
                  <a:cubicBezTo>
                    <a:pt x="1968" y="785"/>
                    <a:pt x="1968" y="284"/>
                    <a:pt x="1601" y="151"/>
                  </a:cubicBezTo>
                  <a:cubicBezTo>
                    <a:pt x="1401" y="51"/>
                    <a:pt x="1193" y="1"/>
                    <a:pt x="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092;p65">
              <a:extLst>
                <a:ext uri="{FF2B5EF4-FFF2-40B4-BE49-F238E27FC236}">
                  <a16:creationId xmlns:a16="http://schemas.microsoft.com/office/drawing/2014/main" id="{0B6B0C2D-AB4B-70C3-784F-45D5C28FE42C}"/>
                </a:ext>
              </a:extLst>
            </p:cNvPr>
            <p:cNvSpPr/>
            <p:nvPr/>
          </p:nvSpPr>
          <p:spPr>
            <a:xfrm>
              <a:off x="3778200" y="778625"/>
              <a:ext cx="45050" cy="25875"/>
            </a:xfrm>
            <a:custGeom>
              <a:avLst/>
              <a:gdLst/>
              <a:ahLst/>
              <a:cxnLst/>
              <a:rect l="l" t="t" r="r" b="b"/>
              <a:pathLst>
                <a:path w="1802" h="1035" extrusionOk="0">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093;p65">
              <a:extLst>
                <a:ext uri="{FF2B5EF4-FFF2-40B4-BE49-F238E27FC236}">
                  <a16:creationId xmlns:a16="http://schemas.microsoft.com/office/drawing/2014/main" id="{3CDDC016-3530-E941-B1AE-53242AA03DD0}"/>
                </a:ext>
              </a:extLst>
            </p:cNvPr>
            <p:cNvSpPr/>
            <p:nvPr/>
          </p:nvSpPr>
          <p:spPr>
            <a:xfrm>
              <a:off x="3792375" y="841575"/>
              <a:ext cx="49225" cy="25875"/>
            </a:xfrm>
            <a:custGeom>
              <a:avLst/>
              <a:gdLst/>
              <a:ahLst/>
              <a:cxnLst/>
              <a:rect l="l" t="t" r="r" b="b"/>
              <a:pathLst>
                <a:path w="1969" h="1035" extrusionOk="0">
                  <a:moveTo>
                    <a:pt x="985" y="1"/>
                  </a:moveTo>
                  <a:cubicBezTo>
                    <a:pt x="759" y="1"/>
                    <a:pt x="534" y="51"/>
                    <a:pt x="334" y="151"/>
                  </a:cubicBezTo>
                  <a:cubicBezTo>
                    <a:pt x="1" y="284"/>
                    <a:pt x="1" y="785"/>
                    <a:pt x="334" y="885"/>
                  </a:cubicBezTo>
                  <a:cubicBezTo>
                    <a:pt x="534" y="985"/>
                    <a:pt x="759" y="1035"/>
                    <a:pt x="985" y="1035"/>
                  </a:cubicBezTo>
                  <a:cubicBezTo>
                    <a:pt x="1210" y="1035"/>
                    <a:pt x="1435" y="985"/>
                    <a:pt x="1635" y="885"/>
                  </a:cubicBezTo>
                  <a:cubicBezTo>
                    <a:pt x="1969" y="785"/>
                    <a:pt x="1969" y="284"/>
                    <a:pt x="1635" y="151"/>
                  </a:cubicBezTo>
                  <a:cubicBezTo>
                    <a:pt x="1435" y="51"/>
                    <a:pt x="1210"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094;p65">
              <a:extLst>
                <a:ext uri="{FF2B5EF4-FFF2-40B4-BE49-F238E27FC236}">
                  <a16:creationId xmlns:a16="http://schemas.microsoft.com/office/drawing/2014/main" id="{DFE03A05-602C-3997-4C43-7883CD0DA0CD}"/>
                </a:ext>
              </a:extLst>
            </p:cNvPr>
            <p:cNvSpPr/>
            <p:nvPr/>
          </p:nvSpPr>
          <p:spPr>
            <a:xfrm>
              <a:off x="3839900" y="814050"/>
              <a:ext cx="49225" cy="25900"/>
            </a:xfrm>
            <a:custGeom>
              <a:avLst/>
              <a:gdLst/>
              <a:ahLst/>
              <a:cxnLst/>
              <a:rect l="l" t="t" r="r" b="b"/>
              <a:pathLst>
                <a:path w="1969" h="1036"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685"/>
                    <a:pt x="1969" y="351"/>
                    <a:pt x="1602" y="151"/>
                  </a:cubicBezTo>
                  <a:cubicBezTo>
                    <a:pt x="1402" y="51"/>
                    <a:pt x="1185" y="1"/>
                    <a:pt x="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095;p65">
              <a:extLst>
                <a:ext uri="{FF2B5EF4-FFF2-40B4-BE49-F238E27FC236}">
                  <a16:creationId xmlns:a16="http://schemas.microsoft.com/office/drawing/2014/main" id="{A8B699F0-F822-D24D-CBB5-CB545F9C89C3}"/>
                </a:ext>
              </a:extLst>
            </p:cNvPr>
            <p:cNvSpPr/>
            <p:nvPr/>
          </p:nvSpPr>
          <p:spPr>
            <a:xfrm>
              <a:off x="3351225" y="752775"/>
              <a:ext cx="382800" cy="270200"/>
            </a:xfrm>
            <a:custGeom>
              <a:avLst/>
              <a:gdLst/>
              <a:ahLst/>
              <a:cxnLst/>
              <a:rect l="l" t="t" r="r" b="b"/>
              <a:pathLst>
                <a:path w="15312" h="10808" extrusionOk="0">
                  <a:moveTo>
                    <a:pt x="468" y="0"/>
                  </a:moveTo>
                  <a:lnTo>
                    <a:pt x="468" y="0"/>
                  </a:lnTo>
                  <a:cubicBezTo>
                    <a:pt x="201" y="200"/>
                    <a:pt x="34" y="534"/>
                    <a:pt x="1" y="867"/>
                  </a:cubicBezTo>
                  <a:lnTo>
                    <a:pt x="1" y="1568"/>
                  </a:lnTo>
                  <a:cubicBezTo>
                    <a:pt x="34" y="1968"/>
                    <a:pt x="234" y="2302"/>
                    <a:pt x="568" y="2502"/>
                  </a:cubicBezTo>
                  <a:lnTo>
                    <a:pt x="14744" y="10675"/>
                  </a:lnTo>
                  <a:cubicBezTo>
                    <a:pt x="14911" y="10775"/>
                    <a:pt x="15111" y="10808"/>
                    <a:pt x="15312" y="10808"/>
                  </a:cubicBezTo>
                  <a:lnTo>
                    <a:pt x="15312" y="8873"/>
                  </a:lnTo>
                  <a:cubicBezTo>
                    <a:pt x="15111" y="8873"/>
                    <a:pt x="14911" y="8840"/>
                    <a:pt x="14744" y="8740"/>
                  </a:cubicBezTo>
                  <a:lnTo>
                    <a:pt x="568" y="567"/>
                  </a:lnTo>
                  <a:cubicBezTo>
                    <a:pt x="301" y="434"/>
                    <a:pt x="267" y="167"/>
                    <a:pt x="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096;p65">
              <a:extLst>
                <a:ext uri="{FF2B5EF4-FFF2-40B4-BE49-F238E27FC236}">
                  <a16:creationId xmlns:a16="http://schemas.microsoft.com/office/drawing/2014/main" id="{DB57324F-5DBE-F6E5-7485-9C749A238EAA}"/>
                </a:ext>
              </a:extLst>
            </p:cNvPr>
            <p:cNvSpPr/>
            <p:nvPr/>
          </p:nvSpPr>
          <p:spPr>
            <a:xfrm>
              <a:off x="3658950" y="588775"/>
              <a:ext cx="332750" cy="197075"/>
            </a:xfrm>
            <a:custGeom>
              <a:avLst/>
              <a:gdLst/>
              <a:ahLst/>
              <a:cxnLst/>
              <a:rect l="l" t="t" r="r" b="b"/>
              <a:pathLst>
                <a:path w="13310" h="7883" extrusionOk="0">
                  <a:moveTo>
                    <a:pt x="502" y="1"/>
                  </a:moveTo>
                  <a:cubicBezTo>
                    <a:pt x="360" y="1"/>
                    <a:pt x="219" y="61"/>
                    <a:pt x="134" y="189"/>
                  </a:cubicBezTo>
                  <a:cubicBezTo>
                    <a:pt x="0" y="356"/>
                    <a:pt x="34" y="623"/>
                    <a:pt x="234" y="723"/>
                  </a:cubicBezTo>
                  <a:lnTo>
                    <a:pt x="12576" y="7828"/>
                  </a:lnTo>
                  <a:cubicBezTo>
                    <a:pt x="12648" y="7864"/>
                    <a:pt x="12724" y="7882"/>
                    <a:pt x="12800" y="7882"/>
                  </a:cubicBezTo>
                  <a:cubicBezTo>
                    <a:pt x="12935" y="7882"/>
                    <a:pt x="13070" y="7823"/>
                    <a:pt x="13176" y="7694"/>
                  </a:cubicBezTo>
                  <a:cubicBezTo>
                    <a:pt x="13310" y="7528"/>
                    <a:pt x="13243" y="7261"/>
                    <a:pt x="13076" y="7161"/>
                  </a:cubicBezTo>
                  <a:lnTo>
                    <a:pt x="734" y="56"/>
                  </a:lnTo>
                  <a:cubicBezTo>
                    <a:pt x="662" y="20"/>
                    <a:pt x="582"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097;p65">
              <a:extLst>
                <a:ext uri="{FF2B5EF4-FFF2-40B4-BE49-F238E27FC236}">
                  <a16:creationId xmlns:a16="http://schemas.microsoft.com/office/drawing/2014/main" id="{9C31C4AD-A1B3-3CB6-3578-7AEA6D384D2E}"/>
                </a:ext>
              </a:extLst>
            </p:cNvPr>
            <p:cNvSpPr/>
            <p:nvPr/>
          </p:nvSpPr>
          <p:spPr>
            <a:xfrm>
              <a:off x="3658125" y="588775"/>
              <a:ext cx="248525" cy="150675"/>
            </a:xfrm>
            <a:custGeom>
              <a:avLst/>
              <a:gdLst/>
              <a:ahLst/>
              <a:cxnLst/>
              <a:rect l="l" t="t" r="r" b="b"/>
              <a:pathLst>
                <a:path w="9941" h="6027" extrusionOk="0">
                  <a:moveTo>
                    <a:pt x="535" y="1"/>
                  </a:moveTo>
                  <a:cubicBezTo>
                    <a:pt x="393" y="1"/>
                    <a:pt x="252" y="61"/>
                    <a:pt x="167" y="189"/>
                  </a:cubicBezTo>
                  <a:cubicBezTo>
                    <a:pt x="0" y="356"/>
                    <a:pt x="67" y="623"/>
                    <a:pt x="267" y="756"/>
                  </a:cubicBezTo>
                  <a:lnTo>
                    <a:pt x="9440" y="6026"/>
                  </a:lnTo>
                  <a:lnTo>
                    <a:pt x="9940" y="5359"/>
                  </a:lnTo>
                  <a:lnTo>
                    <a:pt x="767" y="56"/>
                  </a:lnTo>
                  <a:cubicBezTo>
                    <a:pt x="695" y="20"/>
                    <a:pt x="61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098;p65">
              <a:extLst>
                <a:ext uri="{FF2B5EF4-FFF2-40B4-BE49-F238E27FC236}">
                  <a16:creationId xmlns:a16="http://schemas.microsoft.com/office/drawing/2014/main" id="{D57523F5-CF80-7AF8-E6DD-D31EA51FF77C}"/>
                </a:ext>
              </a:extLst>
            </p:cNvPr>
            <p:cNvSpPr/>
            <p:nvPr/>
          </p:nvSpPr>
          <p:spPr>
            <a:xfrm>
              <a:off x="3683975" y="554600"/>
              <a:ext cx="333575" cy="197700"/>
            </a:xfrm>
            <a:custGeom>
              <a:avLst/>
              <a:gdLst/>
              <a:ahLst/>
              <a:cxnLst/>
              <a:rect l="l" t="t" r="r" b="b"/>
              <a:pathLst>
                <a:path w="13343" h="7908" extrusionOk="0">
                  <a:moveTo>
                    <a:pt x="519" y="0"/>
                  </a:moveTo>
                  <a:cubicBezTo>
                    <a:pt x="375" y="0"/>
                    <a:pt x="240" y="60"/>
                    <a:pt x="134" y="188"/>
                  </a:cubicBezTo>
                  <a:cubicBezTo>
                    <a:pt x="0" y="355"/>
                    <a:pt x="67" y="622"/>
                    <a:pt x="267" y="722"/>
                  </a:cubicBezTo>
                  <a:lnTo>
                    <a:pt x="12576" y="7860"/>
                  </a:lnTo>
                  <a:cubicBezTo>
                    <a:pt x="12640" y="7893"/>
                    <a:pt x="12711" y="7908"/>
                    <a:pt x="12782" y="7908"/>
                  </a:cubicBezTo>
                  <a:cubicBezTo>
                    <a:pt x="12933" y="7908"/>
                    <a:pt x="13086" y="7840"/>
                    <a:pt x="13176" y="7727"/>
                  </a:cubicBezTo>
                  <a:cubicBezTo>
                    <a:pt x="13343" y="7527"/>
                    <a:pt x="13276" y="7293"/>
                    <a:pt x="13076" y="7193"/>
                  </a:cubicBezTo>
                  <a:lnTo>
                    <a:pt x="767" y="55"/>
                  </a:lnTo>
                  <a:cubicBezTo>
                    <a:pt x="684" y="19"/>
                    <a:pt x="600"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099;p65">
              <a:extLst>
                <a:ext uri="{FF2B5EF4-FFF2-40B4-BE49-F238E27FC236}">
                  <a16:creationId xmlns:a16="http://schemas.microsoft.com/office/drawing/2014/main" id="{E5F23C72-6D06-97FA-8503-A62D454C145F}"/>
                </a:ext>
              </a:extLst>
            </p:cNvPr>
            <p:cNvSpPr/>
            <p:nvPr/>
          </p:nvSpPr>
          <p:spPr>
            <a:xfrm>
              <a:off x="3683975" y="554600"/>
              <a:ext cx="95075" cy="62250"/>
            </a:xfrm>
            <a:custGeom>
              <a:avLst/>
              <a:gdLst/>
              <a:ahLst/>
              <a:cxnLst/>
              <a:rect l="l" t="t" r="r" b="b"/>
              <a:pathLst>
                <a:path w="3803" h="2490" extrusionOk="0">
                  <a:moveTo>
                    <a:pt x="519" y="0"/>
                  </a:moveTo>
                  <a:cubicBezTo>
                    <a:pt x="375" y="0"/>
                    <a:pt x="240" y="60"/>
                    <a:pt x="134" y="188"/>
                  </a:cubicBezTo>
                  <a:cubicBezTo>
                    <a:pt x="0" y="355"/>
                    <a:pt x="67" y="622"/>
                    <a:pt x="234" y="722"/>
                  </a:cubicBezTo>
                  <a:lnTo>
                    <a:pt x="3302" y="2490"/>
                  </a:lnTo>
                  <a:lnTo>
                    <a:pt x="3803" y="1823"/>
                  </a:lnTo>
                  <a:lnTo>
                    <a:pt x="767" y="55"/>
                  </a:lnTo>
                  <a:cubicBezTo>
                    <a:pt x="684" y="19"/>
                    <a:pt x="600" y="0"/>
                    <a:pt x="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100;p65">
              <a:extLst>
                <a:ext uri="{FF2B5EF4-FFF2-40B4-BE49-F238E27FC236}">
                  <a16:creationId xmlns:a16="http://schemas.microsoft.com/office/drawing/2014/main" id="{531661B1-185D-6462-8470-D2A4AF66B193}"/>
                </a:ext>
              </a:extLst>
            </p:cNvPr>
            <p:cNvSpPr/>
            <p:nvPr/>
          </p:nvSpPr>
          <p:spPr>
            <a:xfrm>
              <a:off x="3709825" y="520600"/>
              <a:ext cx="332750" cy="197700"/>
            </a:xfrm>
            <a:custGeom>
              <a:avLst/>
              <a:gdLst/>
              <a:ahLst/>
              <a:cxnLst/>
              <a:rect l="l" t="t" r="r" b="b"/>
              <a:pathLst>
                <a:path w="13310" h="7908" extrusionOk="0">
                  <a:moveTo>
                    <a:pt x="528" y="0"/>
                  </a:moveTo>
                  <a:cubicBezTo>
                    <a:pt x="377" y="0"/>
                    <a:pt x="224" y="67"/>
                    <a:pt x="134" y="181"/>
                  </a:cubicBezTo>
                  <a:cubicBezTo>
                    <a:pt x="0" y="347"/>
                    <a:pt x="34" y="614"/>
                    <a:pt x="234" y="714"/>
                  </a:cubicBezTo>
                  <a:lnTo>
                    <a:pt x="12576" y="7853"/>
                  </a:lnTo>
                  <a:cubicBezTo>
                    <a:pt x="12648" y="7889"/>
                    <a:pt x="12728" y="7907"/>
                    <a:pt x="12808" y="7907"/>
                  </a:cubicBezTo>
                  <a:cubicBezTo>
                    <a:pt x="12950" y="7907"/>
                    <a:pt x="13091" y="7848"/>
                    <a:pt x="13176" y="7719"/>
                  </a:cubicBezTo>
                  <a:cubicBezTo>
                    <a:pt x="13310" y="7553"/>
                    <a:pt x="13243" y="7286"/>
                    <a:pt x="13076" y="7186"/>
                  </a:cubicBezTo>
                  <a:lnTo>
                    <a:pt x="734" y="47"/>
                  </a:lnTo>
                  <a:cubicBezTo>
                    <a:pt x="670" y="15"/>
                    <a:pt x="599" y="0"/>
                    <a:pt x="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101;p65">
              <a:extLst>
                <a:ext uri="{FF2B5EF4-FFF2-40B4-BE49-F238E27FC236}">
                  <a16:creationId xmlns:a16="http://schemas.microsoft.com/office/drawing/2014/main" id="{286D2F15-A179-E180-F19F-40F76C88C3C8}"/>
                </a:ext>
              </a:extLst>
            </p:cNvPr>
            <p:cNvSpPr/>
            <p:nvPr/>
          </p:nvSpPr>
          <p:spPr>
            <a:xfrm>
              <a:off x="3708975" y="520600"/>
              <a:ext cx="180150" cy="111275"/>
            </a:xfrm>
            <a:custGeom>
              <a:avLst/>
              <a:gdLst/>
              <a:ahLst/>
              <a:cxnLst/>
              <a:rect l="l" t="t" r="r" b="b"/>
              <a:pathLst>
                <a:path w="7206" h="4451" extrusionOk="0">
                  <a:moveTo>
                    <a:pt x="562" y="0"/>
                  </a:moveTo>
                  <a:cubicBezTo>
                    <a:pt x="411" y="0"/>
                    <a:pt x="258" y="67"/>
                    <a:pt x="168" y="181"/>
                  </a:cubicBezTo>
                  <a:cubicBezTo>
                    <a:pt x="1" y="347"/>
                    <a:pt x="68" y="648"/>
                    <a:pt x="268" y="748"/>
                  </a:cubicBezTo>
                  <a:lnTo>
                    <a:pt x="6672" y="4450"/>
                  </a:lnTo>
                  <a:lnTo>
                    <a:pt x="7206" y="3750"/>
                  </a:lnTo>
                  <a:lnTo>
                    <a:pt x="768" y="47"/>
                  </a:lnTo>
                  <a:cubicBezTo>
                    <a:pt x="704" y="15"/>
                    <a:pt x="633" y="0"/>
                    <a:pt x="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102;p65">
              <a:extLst>
                <a:ext uri="{FF2B5EF4-FFF2-40B4-BE49-F238E27FC236}">
                  <a16:creationId xmlns:a16="http://schemas.microsoft.com/office/drawing/2014/main" id="{75414D1B-1BBB-FFF3-5C4F-FDBB7D3F889E}"/>
                </a:ext>
              </a:extLst>
            </p:cNvPr>
            <p:cNvSpPr/>
            <p:nvPr/>
          </p:nvSpPr>
          <p:spPr>
            <a:xfrm>
              <a:off x="3734825" y="486400"/>
              <a:ext cx="333600" cy="197250"/>
            </a:xfrm>
            <a:custGeom>
              <a:avLst/>
              <a:gdLst/>
              <a:ahLst/>
              <a:cxnLst/>
              <a:rect l="l" t="t" r="r" b="b"/>
              <a:pathLst>
                <a:path w="13344" h="7890" extrusionOk="0">
                  <a:moveTo>
                    <a:pt x="546" y="1"/>
                  </a:moveTo>
                  <a:cubicBezTo>
                    <a:pt x="392" y="1"/>
                    <a:pt x="248" y="68"/>
                    <a:pt x="134" y="181"/>
                  </a:cubicBezTo>
                  <a:cubicBezTo>
                    <a:pt x="1" y="348"/>
                    <a:pt x="68" y="615"/>
                    <a:pt x="268" y="715"/>
                  </a:cubicBezTo>
                  <a:lnTo>
                    <a:pt x="12610" y="7820"/>
                  </a:lnTo>
                  <a:cubicBezTo>
                    <a:pt x="12681" y="7867"/>
                    <a:pt x="12756" y="7889"/>
                    <a:pt x="12831" y="7889"/>
                  </a:cubicBezTo>
                  <a:cubicBezTo>
                    <a:pt x="12967" y="7889"/>
                    <a:pt x="13103" y="7816"/>
                    <a:pt x="13210" y="7686"/>
                  </a:cubicBezTo>
                  <a:cubicBezTo>
                    <a:pt x="13344" y="7520"/>
                    <a:pt x="13277" y="7253"/>
                    <a:pt x="13110" y="7153"/>
                  </a:cubicBezTo>
                  <a:lnTo>
                    <a:pt x="768" y="48"/>
                  </a:lnTo>
                  <a:cubicBezTo>
                    <a:pt x="693" y="16"/>
                    <a:pt x="618" y="1"/>
                    <a:pt x="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103;p65">
              <a:extLst>
                <a:ext uri="{FF2B5EF4-FFF2-40B4-BE49-F238E27FC236}">
                  <a16:creationId xmlns:a16="http://schemas.microsoft.com/office/drawing/2014/main" id="{AB4DD302-E7E1-C449-8662-6DC09DD30FE1}"/>
                </a:ext>
              </a:extLst>
            </p:cNvPr>
            <p:cNvSpPr/>
            <p:nvPr/>
          </p:nvSpPr>
          <p:spPr>
            <a:xfrm>
              <a:off x="3734825" y="486400"/>
              <a:ext cx="298575" cy="179675"/>
            </a:xfrm>
            <a:custGeom>
              <a:avLst/>
              <a:gdLst/>
              <a:ahLst/>
              <a:cxnLst/>
              <a:rect l="l" t="t" r="r" b="b"/>
              <a:pathLst>
                <a:path w="11943" h="7187" extrusionOk="0">
                  <a:moveTo>
                    <a:pt x="546" y="1"/>
                  </a:moveTo>
                  <a:cubicBezTo>
                    <a:pt x="392" y="1"/>
                    <a:pt x="248" y="68"/>
                    <a:pt x="134" y="181"/>
                  </a:cubicBezTo>
                  <a:cubicBezTo>
                    <a:pt x="1" y="348"/>
                    <a:pt x="68" y="615"/>
                    <a:pt x="268" y="715"/>
                  </a:cubicBezTo>
                  <a:lnTo>
                    <a:pt x="11442" y="7186"/>
                  </a:lnTo>
                  <a:lnTo>
                    <a:pt x="11943" y="6519"/>
                  </a:lnTo>
                  <a:lnTo>
                    <a:pt x="768" y="48"/>
                  </a:lnTo>
                  <a:cubicBezTo>
                    <a:pt x="693" y="16"/>
                    <a:pt x="618" y="1"/>
                    <a:pt x="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104;p65">
              <a:extLst>
                <a:ext uri="{FF2B5EF4-FFF2-40B4-BE49-F238E27FC236}">
                  <a16:creationId xmlns:a16="http://schemas.microsoft.com/office/drawing/2014/main" id="{3290AC3D-A6CB-1629-F303-E1C590C945BA}"/>
                </a:ext>
              </a:extLst>
            </p:cNvPr>
            <p:cNvSpPr/>
            <p:nvPr/>
          </p:nvSpPr>
          <p:spPr>
            <a:xfrm>
              <a:off x="3182775" y="3115300"/>
              <a:ext cx="804775" cy="541250"/>
            </a:xfrm>
            <a:custGeom>
              <a:avLst/>
              <a:gdLst/>
              <a:ahLst/>
              <a:cxnLst/>
              <a:rect l="l" t="t" r="r" b="b"/>
              <a:pathLst>
                <a:path w="32191" h="21650" fill="none" extrusionOk="0">
                  <a:moveTo>
                    <a:pt x="0" y="9407"/>
                  </a:moveTo>
                  <a:lnTo>
                    <a:pt x="4170" y="6972"/>
                  </a:lnTo>
                  <a:cubicBezTo>
                    <a:pt x="4737" y="6705"/>
                    <a:pt x="5404" y="6705"/>
                    <a:pt x="5971" y="6972"/>
                  </a:cubicBezTo>
                  <a:lnTo>
                    <a:pt x="30789" y="21315"/>
                  </a:lnTo>
                  <a:cubicBezTo>
                    <a:pt x="31423" y="21649"/>
                    <a:pt x="32157" y="21215"/>
                    <a:pt x="32190" y="20515"/>
                  </a:cubicBezTo>
                  <a:lnTo>
                    <a:pt x="32190" y="0"/>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105;p65">
              <a:extLst>
                <a:ext uri="{FF2B5EF4-FFF2-40B4-BE49-F238E27FC236}">
                  <a16:creationId xmlns:a16="http://schemas.microsoft.com/office/drawing/2014/main" id="{88795668-91F9-F2B3-CFD2-86FCF7106E35}"/>
                </a:ext>
              </a:extLst>
            </p:cNvPr>
            <p:cNvSpPr/>
            <p:nvPr/>
          </p:nvSpPr>
          <p:spPr>
            <a:xfrm>
              <a:off x="3140250" y="3115300"/>
              <a:ext cx="888975" cy="517050"/>
            </a:xfrm>
            <a:custGeom>
              <a:avLst/>
              <a:gdLst/>
              <a:ahLst/>
              <a:cxnLst/>
              <a:rect l="l" t="t" r="r" b="b"/>
              <a:pathLst>
                <a:path w="35559" h="20682" fill="none" extrusionOk="0">
                  <a:moveTo>
                    <a:pt x="0" y="8406"/>
                  </a:moveTo>
                  <a:lnTo>
                    <a:pt x="5871" y="5037"/>
                  </a:lnTo>
                  <a:cubicBezTo>
                    <a:pt x="6438" y="4737"/>
                    <a:pt x="7105" y="4737"/>
                    <a:pt x="7672" y="5037"/>
                  </a:cubicBezTo>
                  <a:lnTo>
                    <a:pt x="34191" y="20315"/>
                  </a:lnTo>
                  <a:cubicBezTo>
                    <a:pt x="34792" y="20682"/>
                    <a:pt x="35559" y="20248"/>
                    <a:pt x="35559" y="19548"/>
                  </a:cubicBezTo>
                  <a:lnTo>
                    <a:pt x="35559" y="0"/>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106;p65">
              <a:extLst>
                <a:ext uri="{FF2B5EF4-FFF2-40B4-BE49-F238E27FC236}">
                  <a16:creationId xmlns:a16="http://schemas.microsoft.com/office/drawing/2014/main" id="{7A6DA91B-3A31-8A8E-484B-8380AE77E34E}"/>
                </a:ext>
              </a:extLst>
            </p:cNvPr>
            <p:cNvSpPr/>
            <p:nvPr/>
          </p:nvSpPr>
          <p:spPr>
            <a:xfrm>
              <a:off x="3097725" y="3117800"/>
              <a:ext cx="974050" cy="490375"/>
            </a:xfrm>
            <a:custGeom>
              <a:avLst/>
              <a:gdLst/>
              <a:ahLst/>
              <a:cxnLst/>
              <a:rect l="l" t="t" r="r" b="b"/>
              <a:pathLst>
                <a:path w="38962" h="19615" fill="none" extrusionOk="0">
                  <a:moveTo>
                    <a:pt x="0" y="7339"/>
                  </a:moveTo>
                  <a:lnTo>
                    <a:pt x="7572" y="2969"/>
                  </a:lnTo>
                  <a:cubicBezTo>
                    <a:pt x="8139" y="2669"/>
                    <a:pt x="8806" y="2669"/>
                    <a:pt x="9373" y="2969"/>
                  </a:cubicBezTo>
                  <a:lnTo>
                    <a:pt x="37594" y="19247"/>
                  </a:lnTo>
                  <a:cubicBezTo>
                    <a:pt x="38194" y="19614"/>
                    <a:pt x="38961" y="19181"/>
                    <a:pt x="38961" y="18447"/>
                  </a:cubicBezTo>
                  <a:lnTo>
                    <a:pt x="38961" y="0"/>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107;p65">
              <a:extLst>
                <a:ext uri="{FF2B5EF4-FFF2-40B4-BE49-F238E27FC236}">
                  <a16:creationId xmlns:a16="http://schemas.microsoft.com/office/drawing/2014/main" id="{456E18ED-56F0-CF52-C777-6DC25EB50104}"/>
                </a:ext>
              </a:extLst>
            </p:cNvPr>
            <p:cNvSpPr/>
            <p:nvPr/>
          </p:nvSpPr>
          <p:spPr>
            <a:xfrm>
              <a:off x="3055175" y="3117800"/>
              <a:ext cx="1058300" cy="465350"/>
            </a:xfrm>
            <a:custGeom>
              <a:avLst/>
              <a:gdLst/>
              <a:ahLst/>
              <a:cxnLst/>
              <a:rect l="l" t="t" r="r" b="b"/>
              <a:pathLst>
                <a:path w="42332" h="18614" fill="none" extrusionOk="0">
                  <a:moveTo>
                    <a:pt x="1" y="6371"/>
                  </a:moveTo>
                  <a:lnTo>
                    <a:pt x="9274" y="1001"/>
                  </a:lnTo>
                  <a:cubicBezTo>
                    <a:pt x="9841" y="734"/>
                    <a:pt x="10508" y="734"/>
                    <a:pt x="11075" y="1001"/>
                  </a:cubicBezTo>
                  <a:lnTo>
                    <a:pt x="40963" y="18280"/>
                  </a:lnTo>
                  <a:cubicBezTo>
                    <a:pt x="41564" y="18614"/>
                    <a:pt x="42331" y="18180"/>
                    <a:pt x="42331" y="17479"/>
                  </a:cubicBezTo>
                  <a:lnTo>
                    <a:pt x="42331" y="0"/>
                  </a:lnTo>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108;p65">
              <a:extLst>
                <a:ext uri="{FF2B5EF4-FFF2-40B4-BE49-F238E27FC236}">
                  <a16:creationId xmlns:a16="http://schemas.microsoft.com/office/drawing/2014/main" id="{965BC5EF-934C-1877-EC82-A57338070466}"/>
                </a:ext>
              </a:extLst>
            </p:cNvPr>
            <p:cNvSpPr/>
            <p:nvPr/>
          </p:nvSpPr>
          <p:spPr>
            <a:xfrm>
              <a:off x="1785100" y="1157425"/>
              <a:ext cx="1440225" cy="2722600"/>
            </a:xfrm>
            <a:custGeom>
              <a:avLst/>
              <a:gdLst/>
              <a:ahLst/>
              <a:cxnLst/>
              <a:rect l="l" t="t" r="r" b="b"/>
              <a:pathLst>
                <a:path w="57609" h="108904" extrusionOk="0">
                  <a:moveTo>
                    <a:pt x="28788" y="1"/>
                  </a:moveTo>
                  <a:cubicBezTo>
                    <a:pt x="28480" y="1"/>
                    <a:pt x="28171" y="76"/>
                    <a:pt x="27887" y="226"/>
                  </a:cubicBezTo>
                  <a:lnTo>
                    <a:pt x="902" y="15804"/>
                  </a:lnTo>
                  <a:cubicBezTo>
                    <a:pt x="368" y="16137"/>
                    <a:pt x="34" y="16738"/>
                    <a:pt x="1" y="17372"/>
                  </a:cubicBezTo>
                  <a:lnTo>
                    <a:pt x="1" y="91558"/>
                  </a:lnTo>
                  <a:cubicBezTo>
                    <a:pt x="34" y="92192"/>
                    <a:pt x="368" y="92759"/>
                    <a:pt x="902" y="93126"/>
                  </a:cubicBezTo>
                  <a:lnTo>
                    <a:pt x="27887" y="108704"/>
                  </a:lnTo>
                  <a:cubicBezTo>
                    <a:pt x="28171" y="108837"/>
                    <a:pt x="28480" y="108904"/>
                    <a:pt x="28788" y="108904"/>
                  </a:cubicBezTo>
                  <a:cubicBezTo>
                    <a:pt x="29097" y="108904"/>
                    <a:pt x="29405" y="108837"/>
                    <a:pt x="29689" y="108704"/>
                  </a:cubicBezTo>
                  <a:lnTo>
                    <a:pt x="56675" y="93126"/>
                  </a:lnTo>
                  <a:cubicBezTo>
                    <a:pt x="57208" y="92759"/>
                    <a:pt x="57542" y="92192"/>
                    <a:pt x="57609" y="91558"/>
                  </a:cubicBezTo>
                  <a:lnTo>
                    <a:pt x="57609" y="17372"/>
                  </a:lnTo>
                  <a:cubicBezTo>
                    <a:pt x="57542" y="16738"/>
                    <a:pt x="57208" y="16137"/>
                    <a:pt x="56675" y="15804"/>
                  </a:cubicBezTo>
                  <a:lnTo>
                    <a:pt x="29689" y="226"/>
                  </a:lnTo>
                  <a:cubicBezTo>
                    <a:pt x="29405" y="76"/>
                    <a:pt x="29097" y="1"/>
                    <a:pt x="28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109;p65">
              <a:extLst>
                <a:ext uri="{FF2B5EF4-FFF2-40B4-BE49-F238E27FC236}">
                  <a16:creationId xmlns:a16="http://schemas.microsoft.com/office/drawing/2014/main" id="{2B3F5334-DE98-DAE4-66EB-0D00689E4BD2}"/>
                </a:ext>
              </a:extLst>
            </p:cNvPr>
            <p:cNvSpPr/>
            <p:nvPr/>
          </p:nvSpPr>
          <p:spPr>
            <a:xfrm>
              <a:off x="2504800" y="1566675"/>
              <a:ext cx="719700" cy="2313525"/>
            </a:xfrm>
            <a:custGeom>
              <a:avLst/>
              <a:gdLst/>
              <a:ahLst/>
              <a:cxnLst/>
              <a:rect l="l" t="t" r="r" b="b"/>
              <a:pathLst>
                <a:path w="28788" h="92541" extrusionOk="0">
                  <a:moveTo>
                    <a:pt x="28454" y="1"/>
                  </a:moveTo>
                  <a:lnTo>
                    <a:pt x="28120" y="268"/>
                  </a:lnTo>
                  <a:lnTo>
                    <a:pt x="27887" y="468"/>
                  </a:lnTo>
                  <a:lnTo>
                    <a:pt x="901" y="16046"/>
                  </a:lnTo>
                  <a:cubicBezTo>
                    <a:pt x="634" y="16212"/>
                    <a:pt x="300" y="16279"/>
                    <a:pt x="0" y="16279"/>
                  </a:cubicBezTo>
                  <a:lnTo>
                    <a:pt x="0" y="92534"/>
                  </a:lnTo>
                  <a:cubicBezTo>
                    <a:pt x="40" y="92538"/>
                    <a:pt x="80" y="92540"/>
                    <a:pt x="120" y="92540"/>
                  </a:cubicBezTo>
                  <a:cubicBezTo>
                    <a:pt x="387" y="92540"/>
                    <a:pt x="669" y="92449"/>
                    <a:pt x="901" y="92334"/>
                  </a:cubicBezTo>
                  <a:lnTo>
                    <a:pt x="27887" y="76756"/>
                  </a:lnTo>
                  <a:cubicBezTo>
                    <a:pt x="28420" y="76389"/>
                    <a:pt x="28754" y="75822"/>
                    <a:pt x="28787" y="75188"/>
                  </a:cubicBezTo>
                  <a:lnTo>
                    <a:pt x="28787" y="1002"/>
                  </a:lnTo>
                  <a:cubicBezTo>
                    <a:pt x="28787" y="635"/>
                    <a:pt x="28654" y="301"/>
                    <a:pt x="2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110;p65">
              <a:extLst>
                <a:ext uri="{FF2B5EF4-FFF2-40B4-BE49-F238E27FC236}">
                  <a16:creationId xmlns:a16="http://schemas.microsoft.com/office/drawing/2014/main" id="{5A4A648E-D9E4-9D4B-0ECD-C209EDD6A7A8}"/>
                </a:ext>
              </a:extLst>
            </p:cNvPr>
            <p:cNvSpPr/>
            <p:nvPr/>
          </p:nvSpPr>
          <p:spPr>
            <a:xfrm>
              <a:off x="1870175" y="1771050"/>
              <a:ext cx="550425" cy="542650"/>
            </a:xfrm>
            <a:custGeom>
              <a:avLst/>
              <a:gdLst/>
              <a:ahLst/>
              <a:cxnLst/>
              <a:rect l="l" t="t" r="r" b="b"/>
              <a:pathLst>
                <a:path w="22017" h="21706" extrusionOk="0">
                  <a:moveTo>
                    <a:pt x="488" y="0"/>
                  </a:moveTo>
                  <a:cubicBezTo>
                    <a:pt x="198" y="0"/>
                    <a:pt x="0" y="234"/>
                    <a:pt x="0" y="632"/>
                  </a:cubicBezTo>
                  <a:lnTo>
                    <a:pt x="0" y="8338"/>
                  </a:lnTo>
                  <a:cubicBezTo>
                    <a:pt x="34" y="8971"/>
                    <a:pt x="367" y="9539"/>
                    <a:pt x="901" y="9905"/>
                  </a:cubicBezTo>
                  <a:lnTo>
                    <a:pt x="21115" y="21580"/>
                  </a:lnTo>
                  <a:cubicBezTo>
                    <a:pt x="21248" y="21666"/>
                    <a:pt x="21378" y="21705"/>
                    <a:pt x="21496" y="21705"/>
                  </a:cubicBezTo>
                  <a:cubicBezTo>
                    <a:pt x="21793" y="21705"/>
                    <a:pt x="22016" y="21453"/>
                    <a:pt x="22016" y="21047"/>
                  </a:cubicBezTo>
                  <a:lnTo>
                    <a:pt x="22016" y="13375"/>
                  </a:lnTo>
                  <a:cubicBezTo>
                    <a:pt x="21983" y="12741"/>
                    <a:pt x="21649" y="12140"/>
                    <a:pt x="21115" y="11807"/>
                  </a:cubicBezTo>
                  <a:lnTo>
                    <a:pt x="901" y="132"/>
                  </a:lnTo>
                  <a:cubicBezTo>
                    <a:pt x="752" y="42"/>
                    <a:pt x="612"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111;p65">
              <a:extLst>
                <a:ext uri="{FF2B5EF4-FFF2-40B4-BE49-F238E27FC236}">
                  <a16:creationId xmlns:a16="http://schemas.microsoft.com/office/drawing/2014/main" id="{CEC4C9D5-733A-64B0-986E-2DE8D8C5A3A7}"/>
                </a:ext>
              </a:extLst>
            </p:cNvPr>
            <p:cNvSpPr/>
            <p:nvPr/>
          </p:nvSpPr>
          <p:spPr>
            <a:xfrm>
              <a:off x="1912700" y="1844225"/>
              <a:ext cx="465350" cy="298325"/>
            </a:xfrm>
            <a:custGeom>
              <a:avLst/>
              <a:gdLst/>
              <a:ahLst/>
              <a:cxnLst/>
              <a:rect l="l" t="t" r="r" b="b"/>
              <a:pathLst>
                <a:path w="18614" h="11933" extrusionOk="0">
                  <a:moveTo>
                    <a:pt x="465" y="0"/>
                  </a:moveTo>
                  <a:cubicBezTo>
                    <a:pt x="187" y="0"/>
                    <a:pt x="1" y="209"/>
                    <a:pt x="1" y="574"/>
                  </a:cubicBezTo>
                  <a:cubicBezTo>
                    <a:pt x="34" y="1208"/>
                    <a:pt x="367" y="1741"/>
                    <a:pt x="901" y="2075"/>
                  </a:cubicBezTo>
                  <a:lnTo>
                    <a:pt x="17713" y="11815"/>
                  </a:lnTo>
                  <a:cubicBezTo>
                    <a:pt x="17862" y="11895"/>
                    <a:pt x="18003" y="11933"/>
                    <a:pt x="18126" y="11933"/>
                  </a:cubicBezTo>
                  <a:cubicBezTo>
                    <a:pt x="18417" y="11933"/>
                    <a:pt x="18614" y="11723"/>
                    <a:pt x="18614" y="11348"/>
                  </a:cubicBezTo>
                  <a:cubicBezTo>
                    <a:pt x="18580" y="10714"/>
                    <a:pt x="18247" y="10181"/>
                    <a:pt x="17713" y="9847"/>
                  </a:cubicBezTo>
                  <a:lnTo>
                    <a:pt x="901" y="140"/>
                  </a:lnTo>
                  <a:cubicBezTo>
                    <a:pt x="743" y="45"/>
                    <a:pt x="594"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112;p65">
              <a:extLst>
                <a:ext uri="{FF2B5EF4-FFF2-40B4-BE49-F238E27FC236}">
                  <a16:creationId xmlns:a16="http://schemas.microsoft.com/office/drawing/2014/main" id="{B6D689D1-B152-ADD5-DB98-EF50B9B9EFCA}"/>
                </a:ext>
              </a:extLst>
            </p:cNvPr>
            <p:cNvSpPr/>
            <p:nvPr/>
          </p:nvSpPr>
          <p:spPr>
            <a:xfrm>
              <a:off x="1912700" y="1941825"/>
              <a:ext cx="465350" cy="298300"/>
            </a:xfrm>
            <a:custGeom>
              <a:avLst/>
              <a:gdLst/>
              <a:ahLst/>
              <a:cxnLst/>
              <a:rect l="l" t="t" r="r" b="b"/>
              <a:pathLst>
                <a:path w="18614" h="11932" extrusionOk="0">
                  <a:moveTo>
                    <a:pt x="470" y="0"/>
                  </a:moveTo>
                  <a:cubicBezTo>
                    <a:pt x="189" y="0"/>
                    <a:pt x="1" y="216"/>
                    <a:pt x="1" y="606"/>
                  </a:cubicBezTo>
                  <a:cubicBezTo>
                    <a:pt x="34" y="1206"/>
                    <a:pt x="367" y="1774"/>
                    <a:pt x="901" y="2107"/>
                  </a:cubicBezTo>
                  <a:lnTo>
                    <a:pt x="17713" y="11814"/>
                  </a:lnTo>
                  <a:cubicBezTo>
                    <a:pt x="17862" y="11894"/>
                    <a:pt x="18003" y="11932"/>
                    <a:pt x="18126" y="11932"/>
                  </a:cubicBezTo>
                  <a:cubicBezTo>
                    <a:pt x="18417" y="11932"/>
                    <a:pt x="18614" y="11721"/>
                    <a:pt x="18614" y="11347"/>
                  </a:cubicBezTo>
                  <a:cubicBezTo>
                    <a:pt x="18580" y="10747"/>
                    <a:pt x="18247" y="10180"/>
                    <a:pt x="17713" y="9846"/>
                  </a:cubicBezTo>
                  <a:lnTo>
                    <a:pt x="901" y="139"/>
                  </a:lnTo>
                  <a:cubicBezTo>
                    <a:pt x="745" y="45"/>
                    <a:pt x="59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113;p65">
              <a:extLst>
                <a:ext uri="{FF2B5EF4-FFF2-40B4-BE49-F238E27FC236}">
                  <a16:creationId xmlns:a16="http://schemas.microsoft.com/office/drawing/2014/main" id="{ED16F130-C086-C0D7-2FB7-516F3215F7CE}"/>
                </a:ext>
              </a:extLst>
            </p:cNvPr>
            <p:cNvSpPr/>
            <p:nvPr/>
          </p:nvSpPr>
          <p:spPr>
            <a:xfrm>
              <a:off x="1912700" y="1941825"/>
              <a:ext cx="253550" cy="186125"/>
            </a:xfrm>
            <a:custGeom>
              <a:avLst/>
              <a:gdLst/>
              <a:ahLst/>
              <a:cxnLst/>
              <a:rect l="l" t="t" r="r" b="b"/>
              <a:pathLst>
                <a:path w="10142" h="7445" extrusionOk="0">
                  <a:moveTo>
                    <a:pt x="470" y="0"/>
                  </a:moveTo>
                  <a:cubicBezTo>
                    <a:pt x="189" y="0"/>
                    <a:pt x="1" y="216"/>
                    <a:pt x="1" y="606"/>
                  </a:cubicBezTo>
                  <a:cubicBezTo>
                    <a:pt x="34" y="1206"/>
                    <a:pt x="367" y="1774"/>
                    <a:pt x="901" y="2107"/>
                  </a:cubicBezTo>
                  <a:lnTo>
                    <a:pt x="10141" y="7444"/>
                  </a:lnTo>
                  <a:lnTo>
                    <a:pt x="10141" y="5476"/>
                  </a:lnTo>
                  <a:lnTo>
                    <a:pt x="901" y="139"/>
                  </a:lnTo>
                  <a:cubicBezTo>
                    <a:pt x="745" y="45"/>
                    <a:pt x="598"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114;p65">
              <a:extLst>
                <a:ext uri="{FF2B5EF4-FFF2-40B4-BE49-F238E27FC236}">
                  <a16:creationId xmlns:a16="http://schemas.microsoft.com/office/drawing/2014/main" id="{D8FC38B4-D212-EF2E-D031-9CB2C4A883E3}"/>
                </a:ext>
              </a:extLst>
            </p:cNvPr>
            <p:cNvSpPr/>
            <p:nvPr/>
          </p:nvSpPr>
          <p:spPr>
            <a:xfrm>
              <a:off x="1870175" y="2113500"/>
              <a:ext cx="550425" cy="542275"/>
            </a:xfrm>
            <a:custGeom>
              <a:avLst/>
              <a:gdLst/>
              <a:ahLst/>
              <a:cxnLst/>
              <a:rect l="l" t="t" r="r" b="b"/>
              <a:pathLst>
                <a:path w="22017" h="21691" extrusionOk="0">
                  <a:moveTo>
                    <a:pt x="511" y="0"/>
                  </a:moveTo>
                  <a:cubicBezTo>
                    <a:pt x="208" y="0"/>
                    <a:pt x="0" y="236"/>
                    <a:pt x="0" y="644"/>
                  </a:cubicBezTo>
                  <a:lnTo>
                    <a:pt x="0" y="8316"/>
                  </a:lnTo>
                  <a:cubicBezTo>
                    <a:pt x="34" y="8950"/>
                    <a:pt x="367" y="9550"/>
                    <a:pt x="901" y="9884"/>
                  </a:cubicBezTo>
                  <a:lnTo>
                    <a:pt x="21115" y="21559"/>
                  </a:lnTo>
                  <a:cubicBezTo>
                    <a:pt x="21254" y="21648"/>
                    <a:pt x="21391" y="21690"/>
                    <a:pt x="21513" y="21690"/>
                  </a:cubicBezTo>
                  <a:cubicBezTo>
                    <a:pt x="21802" y="21690"/>
                    <a:pt x="22016" y="21457"/>
                    <a:pt x="22016" y="21059"/>
                  </a:cubicBezTo>
                  <a:lnTo>
                    <a:pt x="22016" y="13353"/>
                  </a:lnTo>
                  <a:cubicBezTo>
                    <a:pt x="21983" y="12719"/>
                    <a:pt x="21649" y="12152"/>
                    <a:pt x="21115" y="11785"/>
                  </a:cubicBezTo>
                  <a:lnTo>
                    <a:pt x="901" y="110"/>
                  </a:lnTo>
                  <a:cubicBezTo>
                    <a:pt x="761" y="36"/>
                    <a:pt x="629" y="0"/>
                    <a:pt x="5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115;p65">
              <a:extLst>
                <a:ext uri="{FF2B5EF4-FFF2-40B4-BE49-F238E27FC236}">
                  <a16:creationId xmlns:a16="http://schemas.microsoft.com/office/drawing/2014/main" id="{D0D192A0-4373-45EE-32C9-046DC021C931}"/>
                </a:ext>
              </a:extLst>
            </p:cNvPr>
            <p:cNvSpPr/>
            <p:nvPr/>
          </p:nvSpPr>
          <p:spPr>
            <a:xfrm>
              <a:off x="1912700" y="2186675"/>
              <a:ext cx="465350" cy="298175"/>
            </a:xfrm>
            <a:custGeom>
              <a:avLst/>
              <a:gdLst/>
              <a:ahLst/>
              <a:cxnLst/>
              <a:rect l="l" t="t" r="r" b="b"/>
              <a:pathLst>
                <a:path w="18614" h="11927" extrusionOk="0">
                  <a:moveTo>
                    <a:pt x="488" y="1"/>
                  </a:moveTo>
                  <a:cubicBezTo>
                    <a:pt x="198" y="1"/>
                    <a:pt x="1" y="211"/>
                    <a:pt x="1" y="586"/>
                  </a:cubicBezTo>
                  <a:cubicBezTo>
                    <a:pt x="34" y="1186"/>
                    <a:pt x="367" y="1753"/>
                    <a:pt x="901" y="2087"/>
                  </a:cubicBezTo>
                  <a:lnTo>
                    <a:pt x="17713" y="11794"/>
                  </a:lnTo>
                  <a:cubicBezTo>
                    <a:pt x="17864" y="11884"/>
                    <a:pt x="18005" y="11926"/>
                    <a:pt x="18130" y="11926"/>
                  </a:cubicBezTo>
                  <a:cubicBezTo>
                    <a:pt x="18418" y="11926"/>
                    <a:pt x="18614" y="11700"/>
                    <a:pt x="18614" y="11327"/>
                  </a:cubicBezTo>
                  <a:cubicBezTo>
                    <a:pt x="18580" y="10726"/>
                    <a:pt x="18247" y="10159"/>
                    <a:pt x="17713" y="9826"/>
                  </a:cubicBezTo>
                  <a:lnTo>
                    <a:pt x="901" y="119"/>
                  </a:lnTo>
                  <a:cubicBezTo>
                    <a:pt x="752" y="39"/>
                    <a:pt x="611"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116;p65">
              <a:extLst>
                <a:ext uri="{FF2B5EF4-FFF2-40B4-BE49-F238E27FC236}">
                  <a16:creationId xmlns:a16="http://schemas.microsoft.com/office/drawing/2014/main" id="{5F282074-839A-F440-A050-E6A7751EF691}"/>
                </a:ext>
              </a:extLst>
            </p:cNvPr>
            <p:cNvSpPr/>
            <p:nvPr/>
          </p:nvSpPr>
          <p:spPr>
            <a:xfrm>
              <a:off x="1912700" y="2284250"/>
              <a:ext cx="465350" cy="298350"/>
            </a:xfrm>
            <a:custGeom>
              <a:avLst/>
              <a:gdLst/>
              <a:ahLst/>
              <a:cxnLst/>
              <a:rect l="l" t="t" r="r" b="b"/>
              <a:pathLst>
                <a:path w="18614" h="11934" extrusionOk="0">
                  <a:moveTo>
                    <a:pt x="488" y="1"/>
                  </a:moveTo>
                  <a:cubicBezTo>
                    <a:pt x="198" y="1"/>
                    <a:pt x="1" y="211"/>
                    <a:pt x="1" y="585"/>
                  </a:cubicBezTo>
                  <a:cubicBezTo>
                    <a:pt x="34" y="1186"/>
                    <a:pt x="367" y="1753"/>
                    <a:pt x="901" y="2087"/>
                  </a:cubicBezTo>
                  <a:lnTo>
                    <a:pt x="17713" y="11794"/>
                  </a:lnTo>
                  <a:cubicBezTo>
                    <a:pt x="17872" y="11889"/>
                    <a:pt x="18020" y="11933"/>
                    <a:pt x="18149" y="11933"/>
                  </a:cubicBezTo>
                  <a:cubicBezTo>
                    <a:pt x="18427" y="11933"/>
                    <a:pt x="18614" y="11725"/>
                    <a:pt x="18614" y="11360"/>
                  </a:cubicBezTo>
                  <a:cubicBezTo>
                    <a:pt x="18580" y="10726"/>
                    <a:pt x="18247" y="10159"/>
                    <a:pt x="17713" y="9859"/>
                  </a:cubicBezTo>
                  <a:lnTo>
                    <a:pt x="901" y="118"/>
                  </a:lnTo>
                  <a:cubicBezTo>
                    <a:pt x="752" y="39"/>
                    <a:pt x="611"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117;p65">
              <a:extLst>
                <a:ext uri="{FF2B5EF4-FFF2-40B4-BE49-F238E27FC236}">
                  <a16:creationId xmlns:a16="http://schemas.microsoft.com/office/drawing/2014/main" id="{697B8F38-9C43-19FD-2E11-35E6C111C4D7}"/>
                </a:ext>
              </a:extLst>
            </p:cNvPr>
            <p:cNvSpPr/>
            <p:nvPr/>
          </p:nvSpPr>
          <p:spPr>
            <a:xfrm>
              <a:off x="1912700" y="2284250"/>
              <a:ext cx="380300" cy="259000"/>
            </a:xfrm>
            <a:custGeom>
              <a:avLst/>
              <a:gdLst/>
              <a:ahLst/>
              <a:cxnLst/>
              <a:rect l="l" t="t" r="r" b="b"/>
              <a:pathLst>
                <a:path w="15212" h="10360" extrusionOk="0">
                  <a:moveTo>
                    <a:pt x="488" y="1"/>
                  </a:moveTo>
                  <a:cubicBezTo>
                    <a:pt x="198" y="1"/>
                    <a:pt x="1" y="211"/>
                    <a:pt x="1" y="585"/>
                  </a:cubicBezTo>
                  <a:cubicBezTo>
                    <a:pt x="34" y="1186"/>
                    <a:pt x="367" y="1753"/>
                    <a:pt x="901" y="2087"/>
                  </a:cubicBezTo>
                  <a:lnTo>
                    <a:pt x="15211" y="10359"/>
                  </a:lnTo>
                  <a:lnTo>
                    <a:pt x="15211" y="8424"/>
                  </a:lnTo>
                  <a:lnTo>
                    <a:pt x="901" y="118"/>
                  </a:lnTo>
                  <a:cubicBezTo>
                    <a:pt x="752" y="39"/>
                    <a:pt x="611"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118;p65">
              <a:extLst>
                <a:ext uri="{FF2B5EF4-FFF2-40B4-BE49-F238E27FC236}">
                  <a16:creationId xmlns:a16="http://schemas.microsoft.com/office/drawing/2014/main" id="{1C1F4C09-BAF0-26EC-4C9C-975637A269D2}"/>
                </a:ext>
              </a:extLst>
            </p:cNvPr>
            <p:cNvSpPr/>
            <p:nvPr/>
          </p:nvSpPr>
          <p:spPr>
            <a:xfrm>
              <a:off x="1870175" y="2455400"/>
              <a:ext cx="550425" cy="542275"/>
            </a:xfrm>
            <a:custGeom>
              <a:avLst/>
              <a:gdLst/>
              <a:ahLst/>
              <a:cxnLst/>
              <a:rect l="l" t="t" r="r" b="b"/>
              <a:pathLst>
                <a:path w="22017" h="21691" extrusionOk="0">
                  <a:moveTo>
                    <a:pt x="511" y="1"/>
                  </a:moveTo>
                  <a:cubicBezTo>
                    <a:pt x="208" y="1"/>
                    <a:pt x="0" y="236"/>
                    <a:pt x="0" y="644"/>
                  </a:cubicBezTo>
                  <a:lnTo>
                    <a:pt x="0" y="8317"/>
                  </a:lnTo>
                  <a:cubicBezTo>
                    <a:pt x="34" y="8950"/>
                    <a:pt x="367" y="9551"/>
                    <a:pt x="901" y="9884"/>
                  </a:cubicBezTo>
                  <a:lnTo>
                    <a:pt x="21115" y="21559"/>
                  </a:lnTo>
                  <a:cubicBezTo>
                    <a:pt x="21254" y="21649"/>
                    <a:pt x="21391" y="21691"/>
                    <a:pt x="21513" y="21691"/>
                  </a:cubicBezTo>
                  <a:cubicBezTo>
                    <a:pt x="21802" y="21691"/>
                    <a:pt x="22016" y="21457"/>
                    <a:pt x="22016" y="21059"/>
                  </a:cubicBezTo>
                  <a:lnTo>
                    <a:pt x="22016" y="13354"/>
                  </a:lnTo>
                  <a:cubicBezTo>
                    <a:pt x="21983" y="12720"/>
                    <a:pt x="21649" y="12119"/>
                    <a:pt x="21115" y="11786"/>
                  </a:cubicBezTo>
                  <a:lnTo>
                    <a:pt x="901" y="111"/>
                  </a:lnTo>
                  <a:cubicBezTo>
                    <a:pt x="761" y="36"/>
                    <a:pt x="629" y="1"/>
                    <a:pt x="5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119;p65">
              <a:extLst>
                <a:ext uri="{FF2B5EF4-FFF2-40B4-BE49-F238E27FC236}">
                  <a16:creationId xmlns:a16="http://schemas.microsoft.com/office/drawing/2014/main" id="{CD183A73-51F8-C71A-2ED7-27098A2CCED0}"/>
                </a:ext>
              </a:extLst>
            </p:cNvPr>
            <p:cNvSpPr/>
            <p:nvPr/>
          </p:nvSpPr>
          <p:spPr>
            <a:xfrm>
              <a:off x="1912700" y="2528875"/>
              <a:ext cx="465350" cy="298075"/>
            </a:xfrm>
            <a:custGeom>
              <a:avLst/>
              <a:gdLst/>
              <a:ahLst/>
              <a:cxnLst/>
              <a:rect l="l" t="t" r="r" b="b"/>
              <a:pathLst>
                <a:path w="18614" h="11923" extrusionOk="0">
                  <a:moveTo>
                    <a:pt x="465" y="1"/>
                  </a:moveTo>
                  <a:cubicBezTo>
                    <a:pt x="187" y="1"/>
                    <a:pt x="1" y="209"/>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7"/>
                  </a:cubicBezTo>
                  <a:lnTo>
                    <a:pt x="901" y="140"/>
                  </a:lnTo>
                  <a:cubicBezTo>
                    <a:pt x="743" y="45"/>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120;p65">
              <a:extLst>
                <a:ext uri="{FF2B5EF4-FFF2-40B4-BE49-F238E27FC236}">
                  <a16:creationId xmlns:a16="http://schemas.microsoft.com/office/drawing/2014/main" id="{930491F9-6F19-C0B8-E8AD-97AE3A793723}"/>
                </a:ext>
              </a:extLst>
            </p:cNvPr>
            <p:cNvSpPr/>
            <p:nvPr/>
          </p:nvSpPr>
          <p:spPr>
            <a:xfrm>
              <a:off x="1912700" y="2626475"/>
              <a:ext cx="465350" cy="298300"/>
            </a:xfrm>
            <a:custGeom>
              <a:avLst/>
              <a:gdLst/>
              <a:ahLst/>
              <a:cxnLst/>
              <a:rect l="l" t="t" r="r" b="b"/>
              <a:pathLst>
                <a:path w="18614" h="11932" extrusionOk="0">
                  <a:moveTo>
                    <a:pt x="470" y="0"/>
                  </a:moveTo>
                  <a:cubicBezTo>
                    <a:pt x="189" y="0"/>
                    <a:pt x="1" y="217"/>
                    <a:pt x="1" y="606"/>
                  </a:cubicBezTo>
                  <a:cubicBezTo>
                    <a:pt x="34" y="1207"/>
                    <a:pt x="367" y="1774"/>
                    <a:pt x="901" y="2074"/>
                  </a:cubicBezTo>
                  <a:lnTo>
                    <a:pt x="17713" y="11814"/>
                  </a:lnTo>
                  <a:cubicBezTo>
                    <a:pt x="17862" y="11894"/>
                    <a:pt x="18003" y="11932"/>
                    <a:pt x="18126" y="11932"/>
                  </a:cubicBezTo>
                  <a:cubicBezTo>
                    <a:pt x="18417" y="11932"/>
                    <a:pt x="18614" y="11722"/>
                    <a:pt x="18614" y="11347"/>
                  </a:cubicBezTo>
                  <a:cubicBezTo>
                    <a:pt x="18580" y="10714"/>
                    <a:pt x="18247" y="10180"/>
                    <a:pt x="17713" y="9846"/>
                  </a:cubicBezTo>
                  <a:lnTo>
                    <a:pt x="901" y="139"/>
                  </a:lnTo>
                  <a:cubicBezTo>
                    <a:pt x="745" y="45"/>
                    <a:pt x="598" y="0"/>
                    <a:pt x="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121;p65">
              <a:extLst>
                <a:ext uri="{FF2B5EF4-FFF2-40B4-BE49-F238E27FC236}">
                  <a16:creationId xmlns:a16="http://schemas.microsoft.com/office/drawing/2014/main" id="{D29DDFEA-8D1A-4AE9-ADA7-EAC0D973A22D}"/>
                </a:ext>
              </a:extLst>
            </p:cNvPr>
            <p:cNvSpPr/>
            <p:nvPr/>
          </p:nvSpPr>
          <p:spPr>
            <a:xfrm>
              <a:off x="1912700" y="2626475"/>
              <a:ext cx="169325" cy="136925"/>
            </a:xfrm>
            <a:custGeom>
              <a:avLst/>
              <a:gdLst/>
              <a:ahLst/>
              <a:cxnLst/>
              <a:rect l="l" t="t" r="r" b="b"/>
              <a:pathLst>
                <a:path w="6773" h="5477" extrusionOk="0">
                  <a:moveTo>
                    <a:pt x="470" y="0"/>
                  </a:moveTo>
                  <a:cubicBezTo>
                    <a:pt x="189" y="0"/>
                    <a:pt x="1" y="217"/>
                    <a:pt x="1" y="606"/>
                  </a:cubicBezTo>
                  <a:cubicBezTo>
                    <a:pt x="34" y="1207"/>
                    <a:pt x="367" y="1774"/>
                    <a:pt x="901" y="2074"/>
                  </a:cubicBezTo>
                  <a:lnTo>
                    <a:pt x="6772" y="5476"/>
                  </a:lnTo>
                  <a:lnTo>
                    <a:pt x="6772" y="3508"/>
                  </a:lnTo>
                  <a:lnTo>
                    <a:pt x="901" y="139"/>
                  </a:lnTo>
                  <a:cubicBezTo>
                    <a:pt x="745" y="45"/>
                    <a:pt x="598"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122;p65">
              <a:extLst>
                <a:ext uri="{FF2B5EF4-FFF2-40B4-BE49-F238E27FC236}">
                  <a16:creationId xmlns:a16="http://schemas.microsoft.com/office/drawing/2014/main" id="{EBFFE523-282C-731E-655A-50F82DB75E6E}"/>
                </a:ext>
              </a:extLst>
            </p:cNvPr>
            <p:cNvSpPr/>
            <p:nvPr/>
          </p:nvSpPr>
          <p:spPr>
            <a:xfrm>
              <a:off x="1870175" y="2797625"/>
              <a:ext cx="550425" cy="542800"/>
            </a:xfrm>
            <a:custGeom>
              <a:avLst/>
              <a:gdLst/>
              <a:ahLst/>
              <a:cxnLst/>
              <a:rect l="l" t="t" r="r" b="b"/>
              <a:pathLst>
                <a:path w="22017" h="21712" extrusionOk="0">
                  <a:moveTo>
                    <a:pt x="492" y="1"/>
                  </a:moveTo>
                  <a:cubicBezTo>
                    <a:pt x="199" y="1"/>
                    <a:pt x="0" y="242"/>
                    <a:pt x="0" y="665"/>
                  </a:cubicBezTo>
                  <a:lnTo>
                    <a:pt x="0" y="8337"/>
                  </a:lnTo>
                  <a:cubicBezTo>
                    <a:pt x="34" y="8971"/>
                    <a:pt x="367" y="9572"/>
                    <a:pt x="901" y="9905"/>
                  </a:cubicBezTo>
                  <a:lnTo>
                    <a:pt x="21115" y="21580"/>
                  </a:lnTo>
                  <a:cubicBezTo>
                    <a:pt x="21254" y="21670"/>
                    <a:pt x="21391" y="21712"/>
                    <a:pt x="21513" y="21712"/>
                  </a:cubicBezTo>
                  <a:cubicBezTo>
                    <a:pt x="21802" y="21712"/>
                    <a:pt x="22016" y="21478"/>
                    <a:pt x="22016" y="21080"/>
                  </a:cubicBezTo>
                  <a:lnTo>
                    <a:pt x="22016" y="13374"/>
                  </a:lnTo>
                  <a:cubicBezTo>
                    <a:pt x="21983" y="12741"/>
                    <a:pt x="21649" y="12140"/>
                    <a:pt x="21115" y="11807"/>
                  </a:cubicBezTo>
                  <a:lnTo>
                    <a:pt x="901" y="132"/>
                  </a:lnTo>
                  <a:cubicBezTo>
                    <a:pt x="753" y="43"/>
                    <a:pt x="615" y="1"/>
                    <a:pt x="4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123;p65">
              <a:extLst>
                <a:ext uri="{FF2B5EF4-FFF2-40B4-BE49-F238E27FC236}">
                  <a16:creationId xmlns:a16="http://schemas.microsoft.com/office/drawing/2014/main" id="{D58698B4-411F-415E-70F2-4F8E5827FB30}"/>
                </a:ext>
              </a:extLst>
            </p:cNvPr>
            <p:cNvSpPr/>
            <p:nvPr/>
          </p:nvSpPr>
          <p:spPr>
            <a:xfrm>
              <a:off x="1912700" y="2870825"/>
              <a:ext cx="465350" cy="298300"/>
            </a:xfrm>
            <a:custGeom>
              <a:avLst/>
              <a:gdLst/>
              <a:ahLst/>
              <a:cxnLst/>
              <a:rect l="l" t="t" r="r" b="b"/>
              <a:pathLst>
                <a:path w="18614" h="11932" extrusionOk="0">
                  <a:moveTo>
                    <a:pt x="470" y="0"/>
                  </a:moveTo>
                  <a:cubicBezTo>
                    <a:pt x="189" y="0"/>
                    <a:pt x="1" y="216"/>
                    <a:pt x="1" y="606"/>
                  </a:cubicBezTo>
                  <a:cubicBezTo>
                    <a:pt x="34" y="1206"/>
                    <a:pt x="367" y="1773"/>
                    <a:pt x="901" y="2074"/>
                  </a:cubicBezTo>
                  <a:lnTo>
                    <a:pt x="17713" y="11814"/>
                  </a:lnTo>
                  <a:cubicBezTo>
                    <a:pt x="17862" y="11894"/>
                    <a:pt x="18003" y="11932"/>
                    <a:pt x="18126" y="11932"/>
                  </a:cubicBezTo>
                  <a:cubicBezTo>
                    <a:pt x="18417" y="11932"/>
                    <a:pt x="18614" y="11721"/>
                    <a:pt x="18614" y="11347"/>
                  </a:cubicBezTo>
                  <a:cubicBezTo>
                    <a:pt x="18580" y="10747"/>
                    <a:pt x="18247" y="10179"/>
                    <a:pt x="17713" y="9846"/>
                  </a:cubicBezTo>
                  <a:lnTo>
                    <a:pt x="901" y="139"/>
                  </a:lnTo>
                  <a:cubicBezTo>
                    <a:pt x="745" y="45"/>
                    <a:pt x="598" y="0"/>
                    <a:pt x="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124;p65">
              <a:extLst>
                <a:ext uri="{FF2B5EF4-FFF2-40B4-BE49-F238E27FC236}">
                  <a16:creationId xmlns:a16="http://schemas.microsoft.com/office/drawing/2014/main" id="{C817D52C-E864-1094-8299-128567DD03DD}"/>
                </a:ext>
              </a:extLst>
            </p:cNvPr>
            <p:cNvSpPr/>
            <p:nvPr/>
          </p:nvSpPr>
          <p:spPr>
            <a:xfrm>
              <a:off x="1912700" y="2968925"/>
              <a:ext cx="465350" cy="298325"/>
            </a:xfrm>
            <a:custGeom>
              <a:avLst/>
              <a:gdLst/>
              <a:ahLst/>
              <a:cxnLst/>
              <a:rect l="l" t="t" r="r" b="b"/>
              <a:pathLst>
                <a:path w="18614" h="11933" extrusionOk="0">
                  <a:moveTo>
                    <a:pt x="488" y="0"/>
                  </a:moveTo>
                  <a:cubicBezTo>
                    <a:pt x="198" y="0"/>
                    <a:pt x="1" y="210"/>
                    <a:pt x="1" y="585"/>
                  </a:cubicBezTo>
                  <a:cubicBezTo>
                    <a:pt x="34" y="1185"/>
                    <a:pt x="367" y="1752"/>
                    <a:pt x="901" y="2086"/>
                  </a:cubicBezTo>
                  <a:lnTo>
                    <a:pt x="17713" y="11793"/>
                  </a:lnTo>
                  <a:cubicBezTo>
                    <a:pt x="17872" y="11888"/>
                    <a:pt x="18020" y="11933"/>
                    <a:pt x="18149" y="11933"/>
                  </a:cubicBezTo>
                  <a:cubicBezTo>
                    <a:pt x="18427" y="11933"/>
                    <a:pt x="18614" y="11724"/>
                    <a:pt x="18614" y="11359"/>
                  </a:cubicBezTo>
                  <a:cubicBezTo>
                    <a:pt x="18580" y="10725"/>
                    <a:pt x="18247" y="10158"/>
                    <a:pt x="17713" y="9858"/>
                  </a:cubicBezTo>
                  <a:lnTo>
                    <a:pt x="901" y="118"/>
                  </a:lnTo>
                  <a:cubicBezTo>
                    <a:pt x="752" y="38"/>
                    <a:pt x="611"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125;p65">
              <a:extLst>
                <a:ext uri="{FF2B5EF4-FFF2-40B4-BE49-F238E27FC236}">
                  <a16:creationId xmlns:a16="http://schemas.microsoft.com/office/drawing/2014/main" id="{71948FD1-63AA-60A2-D3F9-0379C106A14F}"/>
                </a:ext>
              </a:extLst>
            </p:cNvPr>
            <p:cNvSpPr/>
            <p:nvPr/>
          </p:nvSpPr>
          <p:spPr>
            <a:xfrm>
              <a:off x="1912700" y="2968925"/>
              <a:ext cx="253550" cy="185575"/>
            </a:xfrm>
            <a:custGeom>
              <a:avLst/>
              <a:gdLst/>
              <a:ahLst/>
              <a:cxnLst/>
              <a:rect l="l" t="t" r="r" b="b"/>
              <a:pathLst>
                <a:path w="10142" h="7423" extrusionOk="0">
                  <a:moveTo>
                    <a:pt x="488" y="0"/>
                  </a:moveTo>
                  <a:cubicBezTo>
                    <a:pt x="198" y="0"/>
                    <a:pt x="1" y="210"/>
                    <a:pt x="1" y="585"/>
                  </a:cubicBezTo>
                  <a:cubicBezTo>
                    <a:pt x="34" y="1219"/>
                    <a:pt x="367" y="1752"/>
                    <a:pt x="901" y="2086"/>
                  </a:cubicBezTo>
                  <a:lnTo>
                    <a:pt x="10141" y="7423"/>
                  </a:lnTo>
                  <a:lnTo>
                    <a:pt x="10141" y="5488"/>
                  </a:lnTo>
                  <a:lnTo>
                    <a:pt x="901" y="118"/>
                  </a:lnTo>
                  <a:cubicBezTo>
                    <a:pt x="752" y="38"/>
                    <a:pt x="611"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126;p65">
              <a:extLst>
                <a:ext uri="{FF2B5EF4-FFF2-40B4-BE49-F238E27FC236}">
                  <a16:creationId xmlns:a16="http://schemas.microsoft.com/office/drawing/2014/main" id="{DB367BC7-ABB3-CC23-4C2F-B6FA44C9AD6D}"/>
                </a:ext>
              </a:extLst>
            </p:cNvPr>
            <p:cNvSpPr/>
            <p:nvPr/>
          </p:nvSpPr>
          <p:spPr>
            <a:xfrm>
              <a:off x="1870175" y="3140075"/>
              <a:ext cx="550425" cy="542275"/>
            </a:xfrm>
            <a:custGeom>
              <a:avLst/>
              <a:gdLst/>
              <a:ahLst/>
              <a:cxnLst/>
              <a:rect l="l" t="t" r="r" b="b"/>
              <a:pathLst>
                <a:path w="22017" h="21691" extrusionOk="0">
                  <a:moveTo>
                    <a:pt x="515" y="1"/>
                  </a:moveTo>
                  <a:cubicBezTo>
                    <a:pt x="210" y="1"/>
                    <a:pt x="0" y="243"/>
                    <a:pt x="0" y="677"/>
                  </a:cubicBezTo>
                  <a:lnTo>
                    <a:pt x="0" y="8316"/>
                  </a:lnTo>
                  <a:cubicBezTo>
                    <a:pt x="34" y="8983"/>
                    <a:pt x="367" y="9550"/>
                    <a:pt x="901" y="9884"/>
                  </a:cubicBezTo>
                  <a:lnTo>
                    <a:pt x="21115" y="21559"/>
                  </a:lnTo>
                  <a:cubicBezTo>
                    <a:pt x="21254" y="21648"/>
                    <a:pt x="21391" y="21690"/>
                    <a:pt x="21513" y="21690"/>
                  </a:cubicBezTo>
                  <a:cubicBezTo>
                    <a:pt x="21802" y="21690"/>
                    <a:pt x="22016" y="21456"/>
                    <a:pt x="22016" y="21058"/>
                  </a:cubicBezTo>
                  <a:lnTo>
                    <a:pt x="22016" y="13353"/>
                  </a:lnTo>
                  <a:cubicBezTo>
                    <a:pt x="21983" y="12719"/>
                    <a:pt x="21649" y="12152"/>
                    <a:pt x="21115" y="11785"/>
                  </a:cubicBezTo>
                  <a:lnTo>
                    <a:pt x="901" y="110"/>
                  </a:lnTo>
                  <a:cubicBezTo>
                    <a:pt x="762" y="36"/>
                    <a:pt x="632" y="1"/>
                    <a:pt x="5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127;p65">
              <a:extLst>
                <a:ext uri="{FF2B5EF4-FFF2-40B4-BE49-F238E27FC236}">
                  <a16:creationId xmlns:a16="http://schemas.microsoft.com/office/drawing/2014/main" id="{34716633-431E-9723-2340-3C0963EF6626}"/>
                </a:ext>
              </a:extLst>
            </p:cNvPr>
            <p:cNvSpPr/>
            <p:nvPr/>
          </p:nvSpPr>
          <p:spPr>
            <a:xfrm>
              <a:off x="1912700" y="3213250"/>
              <a:ext cx="465350" cy="298350"/>
            </a:xfrm>
            <a:custGeom>
              <a:avLst/>
              <a:gdLst/>
              <a:ahLst/>
              <a:cxnLst/>
              <a:rect l="l" t="t" r="r" b="b"/>
              <a:pathLst>
                <a:path w="18614" h="11934" extrusionOk="0">
                  <a:moveTo>
                    <a:pt x="488" y="1"/>
                  </a:moveTo>
                  <a:cubicBezTo>
                    <a:pt x="198" y="1"/>
                    <a:pt x="1" y="211"/>
                    <a:pt x="1" y="585"/>
                  </a:cubicBezTo>
                  <a:cubicBezTo>
                    <a:pt x="34" y="1186"/>
                    <a:pt x="367" y="1753"/>
                    <a:pt x="901" y="2086"/>
                  </a:cubicBezTo>
                  <a:lnTo>
                    <a:pt x="17713" y="11793"/>
                  </a:lnTo>
                  <a:cubicBezTo>
                    <a:pt x="17872" y="11889"/>
                    <a:pt x="18020" y="11933"/>
                    <a:pt x="18149" y="11933"/>
                  </a:cubicBezTo>
                  <a:cubicBezTo>
                    <a:pt x="18427" y="11933"/>
                    <a:pt x="18614" y="11724"/>
                    <a:pt x="18614" y="11360"/>
                  </a:cubicBezTo>
                  <a:cubicBezTo>
                    <a:pt x="18580" y="10726"/>
                    <a:pt x="18247" y="10159"/>
                    <a:pt x="17713" y="9859"/>
                  </a:cubicBezTo>
                  <a:lnTo>
                    <a:pt x="901" y="118"/>
                  </a:lnTo>
                  <a:cubicBezTo>
                    <a:pt x="752" y="39"/>
                    <a:pt x="611"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128;p65">
              <a:extLst>
                <a:ext uri="{FF2B5EF4-FFF2-40B4-BE49-F238E27FC236}">
                  <a16:creationId xmlns:a16="http://schemas.microsoft.com/office/drawing/2014/main" id="{BF3AA961-D2FC-9FB5-8DB8-7087ADBFC3BC}"/>
                </a:ext>
              </a:extLst>
            </p:cNvPr>
            <p:cNvSpPr/>
            <p:nvPr/>
          </p:nvSpPr>
          <p:spPr>
            <a:xfrm>
              <a:off x="1912700" y="3311100"/>
              <a:ext cx="465350" cy="298075"/>
            </a:xfrm>
            <a:custGeom>
              <a:avLst/>
              <a:gdLst/>
              <a:ahLst/>
              <a:cxnLst/>
              <a:rect l="l" t="t" r="r" b="b"/>
              <a:pathLst>
                <a:path w="18614" h="11923" extrusionOk="0">
                  <a:moveTo>
                    <a:pt x="465" y="1"/>
                  </a:moveTo>
                  <a:cubicBezTo>
                    <a:pt x="187" y="1"/>
                    <a:pt x="1" y="210"/>
                    <a:pt x="1" y="574"/>
                  </a:cubicBezTo>
                  <a:cubicBezTo>
                    <a:pt x="34" y="1208"/>
                    <a:pt x="367" y="1742"/>
                    <a:pt x="901" y="2075"/>
                  </a:cubicBezTo>
                  <a:lnTo>
                    <a:pt x="17713" y="11782"/>
                  </a:lnTo>
                  <a:cubicBezTo>
                    <a:pt x="17872" y="11877"/>
                    <a:pt x="18020" y="11922"/>
                    <a:pt x="18149" y="11922"/>
                  </a:cubicBezTo>
                  <a:cubicBezTo>
                    <a:pt x="18427" y="11922"/>
                    <a:pt x="18614" y="11713"/>
                    <a:pt x="18614" y="11349"/>
                  </a:cubicBezTo>
                  <a:cubicBezTo>
                    <a:pt x="18580" y="10715"/>
                    <a:pt x="18247" y="10181"/>
                    <a:pt x="17713" y="9848"/>
                  </a:cubicBezTo>
                  <a:lnTo>
                    <a:pt x="901" y="141"/>
                  </a:lnTo>
                  <a:cubicBezTo>
                    <a:pt x="743" y="45"/>
                    <a:pt x="594"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129;p65">
              <a:extLst>
                <a:ext uri="{FF2B5EF4-FFF2-40B4-BE49-F238E27FC236}">
                  <a16:creationId xmlns:a16="http://schemas.microsoft.com/office/drawing/2014/main" id="{AB581F04-6961-7447-7E0A-C58E20335A75}"/>
                </a:ext>
              </a:extLst>
            </p:cNvPr>
            <p:cNvSpPr/>
            <p:nvPr/>
          </p:nvSpPr>
          <p:spPr>
            <a:xfrm>
              <a:off x="1912700" y="3311100"/>
              <a:ext cx="338600" cy="234525"/>
            </a:xfrm>
            <a:custGeom>
              <a:avLst/>
              <a:gdLst/>
              <a:ahLst/>
              <a:cxnLst/>
              <a:rect l="l" t="t" r="r" b="b"/>
              <a:pathLst>
                <a:path w="13544" h="9381" extrusionOk="0">
                  <a:moveTo>
                    <a:pt x="465" y="1"/>
                  </a:moveTo>
                  <a:cubicBezTo>
                    <a:pt x="187" y="1"/>
                    <a:pt x="1" y="210"/>
                    <a:pt x="1" y="574"/>
                  </a:cubicBezTo>
                  <a:cubicBezTo>
                    <a:pt x="34" y="1208"/>
                    <a:pt x="367" y="1742"/>
                    <a:pt x="901" y="2075"/>
                  </a:cubicBezTo>
                  <a:lnTo>
                    <a:pt x="13544" y="9381"/>
                  </a:lnTo>
                  <a:lnTo>
                    <a:pt x="13544" y="7446"/>
                  </a:lnTo>
                  <a:lnTo>
                    <a:pt x="901" y="141"/>
                  </a:lnTo>
                  <a:cubicBezTo>
                    <a:pt x="743" y="45"/>
                    <a:pt x="594"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130;p65">
              <a:extLst>
                <a:ext uri="{FF2B5EF4-FFF2-40B4-BE49-F238E27FC236}">
                  <a16:creationId xmlns:a16="http://schemas.microsoft.com/office/drawing/2014/main" id="{EF62A6F6-9234-1FDD-54F5-3F8CA98FE787}"/>
                </a:ext>
              </a:extLst>
            </p:cNvPr>
            <p:cNvSpPr/>
            <p:nvPr/>
          </p:nvSpPr>
          <p:spPr>
            <a:xfrm>
              <a:off x="2568175" y="2085875"/>
              <a:ext cx="85075" cy="1233275"/>
            </a:xfrm>
            <a:custGeom>
              <a:avLst/>
              <a:gdLst/>
              <a:ahLst/>
              <a:cxnLst/>
              <a:rect l="l" t="t" r="r" b="b"/>
              <a:pathLst>
                <a:path w="3403" h="49331" extrusionOk="0">
                  <a:moveTo>
                    <a:pt x="2416" y="0"/>
                  </a:moveTo>
                  <a:cubicBezTo>
                    <a:pt x="2198" y="0"/>
                    <a:pt x="1956" y="69"/>
                    <a:pt x="1701" y="215"/>
                  </a:cubicBezTo>
                  <a:cubicBezTo>
                    <a:pt x="701" y="915"/>
                    <a:pt x="67" y="2049"/>
                    <a:pt x="0" y="3283"/>
                  </a:cubicBezTo>
                  <a:lnTo>
                    <a:pt x="0" y="48015"/>
                  </a:lnTo>
                  <a:cubicBezTo>
                    <a:pt x="0" y="48841"/>
                    <a:pt x="406" y="49330"/>
                    <a:pt x="987" y="49330"/>
                  </a:cubicBezTo>
                  <a:cubicBezTo>
                    <a:pt x="1205" y="49330"/>
                    <a:pt x="1447" y="49262"/>
                    <a:pt x="1701" y="49116"/>
                  </a:cubicBezTo>
                  <a:cubicBezTo>
                    <a:pt x="2736" y="48416"/>
                    <a:pt x="3369" y="47282"/>
                    <a:pt x="3403" y="46047"/>
                  </a:cubicBezTo>
                  <a:lnTo>
                    <a:pt x="3403" y="1315"/>
                  </a:lnTo>
                  <a:cubicBezTo>
                    <a:pt x="3403" y="490"/>
                    <a:pt x="2997" y="0"/>
                    <a:pt x="2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131;p65">
              <a:extLst>
                <a:ext uri="{FF2B5EF4-FFF2-40B4-BE49-F238E27FC236}">
                  <a16:creationId xmlns:a16="http://schemas.microsoft.com/office/drawing/2014/main" id="{FD32D881-24F1-5B5D-2917-8F0B4791BD28}"/>
                </a:ext>
              </a:extLst>
            </p:cNvPr>
            <p:cNvSpPr/>
            <p:nvPr/>
          </p:nvSpPr>
          <p:spPr>
            <a:xfrm>
              <a:off x="2589850" y="2112675"/>
              <a:ext cx="41725" cy="1178850"/>
            </a:xfrm>
            <a:custGeom>
              <a:avLst/>
              <a:gdLst/>
              <a:ahLst/>
              <a:cxnLst/>
              <a:rect l="l" t="t" r="r" b="b"/>
              <a:pathLst>
                <a:path w="1669" h="47154" extrusionOk="0">
                  <a:moveTo>
                    <a:pt x="1194" y="0"/>
                  </a:moveTo>
                  <a:cubicBezTo>
                    <a:pt x="1085" y="0"/>
                    <a:pt x="964" y="36"/>
                    <a:pt x="834" y="110"/>
                  </a:cubicBezTo>
                  <a:cubicBezTo>
                    <a:pt x="334" y="477"/>
                    <a:pt x="34" y="1044"/>
                    <a:pt x="1" y="1644"/>
                  </a:cubicBezTo>
                  <a:lnTo>
                    <a:pt x="1" y="46510"/>
                  </a:lnTo>
                  <a:cubicBezTo>
                    <a:pt x="1" y="46918"/>
                    <a:pt x="191" y="47154"/>
                    <a:pt x="472" y="47154"/>
                  </a:cubicBezTo>
                  <a:cubicBezTo>
                    <a:pt x="581" y="47154"/>
                    <a:pt x="704" y="47118"/>
                    <a:pt x="834" y="47043"/>
                  </a:cubicBezTo>
                  <a:cubicBezTo>
                    <a:pt x="1335" y="46710"/>
                    <a:pt x="1668" y="46143"/>
                    <a:pt x="1668" y="45509"/>
                  </a:cubicBezTo>
                  <a:lnTo>
                    <a:pt x="1668" y="677"/>
                  </a:lnTo>
                  <a:cubicBezTo>
                    <a:pt x="1668" y="243"/>
                    <a:pt x="1477" y="0"/>
                    <a:pt x="1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132;p65">
              <a:extLst>
                <a:ext uri="{FF2B5EF4-FFF2-40B4-BE49-F238E27FC236}">
                  <a16:creationId xmlns:a16="http://schemas.microsoft.com/office/drawing/2014/main" id="{FEA87FFA-756E-885F-1922-CAA70EEB91B3}"/>
                </a:ext>
              </a:extLst>
            </p:cNvPr>
            <p:cNvSpPr/>
            <p:nvPr/>
          </p:nvSpPr>
          <p:spPr>
            <a:xfrm>
              <a:off x="2589025" y="2714175"/>
              <a:ext cx="42550" cy="577350"/>
            </a:xfrm>
            <a:custGeom>
              <a:avLst/>
              <a:gdLst/>
              <a:ahLst/>
              <a:cxnLst/>
              <a:rect l="l" t="t" r="r" b="b"/>
              <a:pathLst>
                <a:path w="1702" h="23094" extrusionOk="0">
                  <a:moveTo>
                    <a:pt x="1701" y="0"/>
                  </a:moveTo>
                  <a:lnTo>
                    <a:pt x="0" y="1001"/>
                  </a:lnTo>
                  <a:lnTo>
                    <a:pt x="0" y="22450"/>
                  </a:lnTo>
                  <a:cubicBezTo>
                    <a:pt x="24" y="22858"/>
                    <a:pt x="221" y="23094"/>
                    <a:pt x="504" y="23094"/>
                  </a:cubicBezTo>
                  <a:cubicBezTo>
                    <a:pt x="614" y="23094"/>
                    <a:pt x="737" y="23058"/>
                    <a:pt x="867" y="22983"/>
                  </a:cubicBezTo>
                  <a:cubicBezTo>
                    <a:pt x="1368" y="22650"/>
                    <a:pt x="1701" y="22083"/>
                    <a:pt x="1701" y="21449"/>
                  </a:cubicBezTo>
                  <a:lnTo>
                    <a:pt x="1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133;p65">
              <a:extLst>
                <a:ext uri="{FF2B5EF4-FFF2-40B4-BE49-F238E27FC236}">
                  <a16:creationId xmlns:a16="http://schemas.microsoft.com/office/drawing/2014/main" id="{260EE762-89E8-563F-E082-A444616885D1}"/>
                </a:ext>
              </a:extLst>
            </p:cNvPr>
            <p:cNvSpPr/>
            <p:nvPr/>
          </p:nvSpPr>
          <p:spPr>
            <a:xfrm>
              <a:off x="2695750" y="2012500"/>
              <a:ext cx="84250" cy="1233250"/>
            </a:xfrm>
            <a:custGeom>
              <a:avLst/>
              <a:gdLst/>
              <a:ahLst/>
              <a:cxnLst/>
              <a:rect l="l" t="t" r="r" b="b"/>
              <a:pathLst>
                <a:path w="3370" h="49330" extrusionOk="0">
                  <a:moveTo>
                    <a:pt x="2410" y="0"/>
                  </a:moveTo>
                  <a:cubicBezTo>
                    <a:pt x="2196" y="0"/>
                    <a:pt x="1957" y="69"/>
                    <a:pt x="1702" y="214"/>
                  </a:cubicBezTo>
                  <a:cubicBezTo>
                    <a:pt x="668" y="915"/>
                    <a:pt x="34" y="2049"/>
                    <a:pt x="1" y="3283"/>
                  </a:cubicBezTo>
                  <a:lnTo>
                    <a:pt x="1" y="48015"/>
                  </a:lnTo>
                  <a:cubicBezTo>
                    <a:pt x="1" y="48840"/>
                    <a:pt x="407" y="49330"/>
                    <a:pt x="988" y="49330"/>
                  </a:cubicBezTo>
                  <a:cubicBezTo>
                    <a:pt x="1206" y="49330"/>
                    <a:pt x="1448" y="49261"/>
                    <a:pt x="1702" y="49116"/>
                  </a:cubicBezTo>
                  <a:cubicBezTo>
                    <a:pt x="2703" y="48415"/>
                    <a:pt x="3337" y="47281"/>
                    <a:pt x="3370" y="46047"/>
                  </a:cubicBezTo>
                  <a:lnTo>
                    <a:pt x="3370" y="1315"/>
                  </a:lnTo>
                  <a:cubicBezTo>
                    <a:pt x="3370" y="490"/>
                    <a:pt x="2981" y="0"/>
                    <a:pt x="2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134;p65">
              <a:extLst>
                <a:ext uri="{FF2B5EF4-FFF2-40B4-BE49-F238E27FC236}">
                  <a16:creationId xmlns:a16="http://schemas.microsoft.com/office/drawing/2014/main" id="{22ECFAC6-FDEF-59C8-4180-1929DD872B67}"/>
                </a:ext>
              </a:extLst>
            </p:cNvPr>
            <p:cNvSpPr/>
            <p:nvPr/>
          </p:nvSpPr>
          <p:spPr>
            <a:xfrm>
              <a:off x="2716850" y="2039300"/>
              <a:ext cx="42325" cy="1178850"/>
            </a:xfrm>
            <a:custGeom>
              <a:avLst/>
              <a:gdLst/>
              <a:ahLst/>
              <a:cxnLst/>
              <a:rect l="l" t="t" r="r" b="b"/>
              <a:pathLst>
                <a:path w="1693" h="47154" extrusionOk="0">
                  <a:moveTo>
                    <a:pt x="1203" y="0"/>
                  </a:moveTo>
                  <a:cubicBezTo>
                    <a:pt x="1096" y="0"/>
                    <a:pt x="978" y="36"/>
                    <a:pt x="858" y="109"/>
                  </a:cubicBezTo>
                  <a:cubicBezTo>
                    <a:pt x="358" y="476"/>
                    <a:pt x="24" y="1043"/>
                    <a:pt x="24" y="1644"/>
                  </a:cubicBezTo>
                  <a:lnTo>
                    <a:pt x="24" y="46509"/>
                  </a:lnTo>
                  <a:cubicBezTo>
                    <a:pt x="0" y="46918"/>
                    <a:pt x="184" y="47153"/>
                    <a:pt x="475" y="47153"/>
                  </a:cubicBezTo>
                  <a:cubicBezTo>
                    <a:pt x="589" y="47153"/>
                    <a:pt x="718" y="47118"/>
                    <a:pt x="858" y="47043"/>
                  </a:cubicBezTo>
                  <a:cubicBezTo>
                    <a:pt x="1358" y="46709"/>
                    <a:pt x="1659" y="46142"/>
                    <a:pt x="1692" y="45509"/>
                  </a:cubicBezTo>
                  <a:lnTo>
                    <a:pt x="1692" y="677"/>
                  </a:lnTo>
                  <a:cubicBezTo>
                    <a:pt x="1692" y="242"/>
                    <a:pt x="1483" y="0"/>
                    <a:pt x="1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135;p65">
              <a:extLst>
                <a:ext uri="{FF2B5EF4-FFF2-40B4-BE49-F238E27FC236}">
                  <a16:creationId xmlns:a16="http://schemas.microsoft.com/office/drawing/2014/main" id="{0B38B837-E872-361F-B11A-8AF33C571B36}"/>
                </a:ext>
              </a:extLst>
            </p:cNvPr>
            <p:cNvSpPr/>
            <p:nvPr/>
          </p:nvSpPr>
          <p:spPr>
            <a:xfrm>
              <a:off x="2822525" y="1939100"/>
              <a:ext cx="85075" cy="1233275"/>
            </a:xfrm>
            <a:custGeom>
              <a:avLst/>
              <a:gdLst/>
              <a:ahLst/>
              <a:cxnLst/>
              <a:rect l="l" t="t" r="r" b="b"/>
              <a:pathLst>
                <a:path w="3403" h="49331" extrusionOk="0">
                  <a:moveTo>
                    <a:pt x="2415" y="1"/>
                  </a:moveTo>
                  <a:cubicBezTo>
                    <a:pt x="2198" y="1"/>
                    <a:pt x="1956" y="69"/>
                    <a:pt x="1701" y="215"/>
                  </a:cubicBezTo>
                  <a:cubicBezTo>
                    <a:pt x="667" y="915"/>
                    <a:pt x="34" y="2049"/>
                    <a:pt x="0" y="3284"/>
                  </a:cubicBezTo>
                  <a:lnTo>
                    <a:pt x="0" y="48016"/>
                  </a:lnTo>
                  <a:cubicBezTo>
                    <a:pt x="0" y="48841"/>
                    <a:pt x="406" y="49330"/>
                    <a:pt x="987" y="49330"/>
                  </a:cubicBezTo>
                  <a:cubicBezTo>
                    <a:pt x="1205" y="49330"/>
                    <a:pt x="1447" y="49262"/>
                    <a:pt x="1701" y="49116"/>
                  </a:cubicBezTo>
                  <a:cubicBezTo>
                    <a:pt x="2702" y="48416"/>
                    <a:pt x="3336" y="47282"/>
                    <a:pt x="3403" y="46047"/>
                  </a:cubicBezTo>
                  <a:lnTo>
                    <a:pt x="3403" y="1315"/>
                  </a:lnTo>
                  <a:cubicBezTo>
                    <a:pt x="3403" y="490"/>
                    <a:pt x="2996" y="1"/>
                    <a:pt x="24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136;p65">
              <a:extLst>
                <a:ext uri="{FF2B5EF4-FFF2-40B4-BE49-F238E27FC236}">
                  <a16:creationId xmlns:a16="http://schemas.microsoft.com/office/drawing/2014/main" id="{4C326EEC-7769-5E66-C4FB-9B252BB515C4}"/>
                </a:ext>
              </a:extLst>
            </p:cNvPr>
            <p:cNvSpPr/>
            <p:nvPr/>
          </p:nvSpPr>
          <p:spPr>
            <a:xfrm>
              <a:off x="2843600" y="1966025"/>
              <a:ext cx="42325" cy="1178725"/>
            </a:xfrm>
            <a:custGeom>
              <a:avLst/>
              <a:gdLst/>
              <a:ahLst/>
              <a:cxnLst/>
              <a:rect l="l" t="t" r="r" b="b"/>
              <a:pathLst>
                <a:path w="1693" h="47149" extrusionOk="0">
                  <a:moveTo>
                    <a:pt x="1204" y="1"/>
                  </a:moveTo>
                  <a:cubicBezTo>
                    <a:pt x="1099" y="1"/>
                    <a:pt x="982" y="34"/>
                    <a:pt x="858" y="105"/>
                  </a:cubicBezTo>
                  <a:cubicBezTo>
                    <a:pt x="358" y="472"/>
                    <a:pt x="24" y="1039"/>
                    <a:pt x="24" y="1639"/>
                  </a:cubicBezTo>
                  <a:lnTo>
                    <a:pt x="24" y="46505"/>
                  </a:lnTo>
                  <a:cubicBezTo>
                    <a:pt x="0" y="46913"/>
                    <a:pt x="201" y="47149"/>
                    <a:pt x="490" y="47149"/>
                  </a:cubicBezTo>
                  <a:cubicBezTo>
                    <a:pt x="602" y="47149"/>
                    <a:pt x="728" y="47113"/>
                    <a:pt x="858" y="47039"/>
                  </a:cubicBezTo>
                  <a:cubicBezTo>
                    <a:pt x="1359" y="46705"/>
                    <a:pt x="1659" y="46138"/>
                    <a:pt x="1692" y="45504"/>
                  </a:cubicBezTo>
                  <a:lnTo>
                    <a:pt x="1692" y="672"/>
                  </a:lnTo>
                  <a:cubicBezTo>
                    <a:pt x="1692" y="256"/>
                    <a:pt x="1494"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137;p65">
              <a:extLst>
                <a:ext uri="{FF2B5EF4-FFF2-40B4-BE49-F238E27FC236}">
                  <a16:creationId xmlns:a16="http://schemas.microsoft.com/office/drawing/2014/main" id="{FCE77479-BE8B-D902-9C25-91E339D913C5}"/>
                </a:ext>
              </a:extLst>
            </p:cNvPr>
            <p:cNvSpPr/>
            <p:nvPr/>
          </p:nvSpPr>
          <p:spPr>
            <a:xfrm>
              <a:off x="2843375" y="2238000"/>
              <a:ext cx="42550" cy="906750"/>
            </a:xfrm>
            <a:custGeom>
              <a:avLst/>
              <a:gdLst/>
              <a:ahLst/>
              <a:cxnLst/>
              <a:rect l="l" t="t" r="r" b="b"/>
              <a:pathLst>
                <a:path w="1702" h="36270" extrusionOk="0">
                  <a:moveTo>
                    <a:pt x="1701" y="0"/>
                  </a:moveTo>
                  <a:lnTo>
                    <a:pt x="0" y="968"/>
                  </a:lnTo>
                  <a:lnTo>
                    <a:pt x="0" y="35626"/>
                  </a:lnTo>
                  <a:cubicBezTo>
                    <a:pt x="0" y="36034"/>
                    <a:pt x="208" y="36270"/>
                    <a:pt x="498" y="36270"/>
                  </a:cubicBezTo>
                  <a:cubicBezTo>
                    <a:pt x="611" y="36270"/>
                    <a:pt x="737" y="36234"/>
                    <a:pt x="867" y="36160"/>
                  </a:cubicBezTo>
                  <a:cubicBezTo>
                    <a:pt x="1368" y="35826"/>
                    <a:pt x="1668" y="35259"/>
                    <a:pt x="1701" y="34625"/>
                  </a:cubicBezTo>
                  <a:lnTo>
                    <a:pt x="1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138;p65">
              <a:extLst>
                <a:ext uri="{FF2B5EF4-FFF2-40B4-BE49-F238E27FC236}">
                  <a16:creationId xmlns:a16="http://schemas.microsoft.com/office/drawing/2014/main" id="{291A6983-7904-1A55-3E48-B64123DC3CCF}"/>
                </a:ext>
              </a:extLst>
            </p:cNvPr>
            <p:cNvSpPr/>
            <p:nvPr/>
          </p:nvSpPr>
          <p:spPr>
            <a:xfrm>
              <a:off x="2949275" y="1865725"/>
              <a:ext cx="85075" cy="1234100"/>
            </a:xfrm>
            <a:custGeom>
              <a:avLst/>
              <a:gdLst/>
              <a:ahLst/>
              <a:cxnLst/>
              <a:rect l="l" t="t" r="r" b="b"/>
              <a:pathLst>
                <a:path w="3403" h="49364" extrusionOk="0">
                  <a:moveTo>
                    <a:pt x="2416" y="0"/>
                  </a:moveTo>
                  <a:cubicBezTo>
                    <a:pt x="2198" y="0"/>
                    <a:pt x="1956" y="69"/>
                    <a:pt x="1702" y="214"/>
                  </a:cubicBezTo>
                  <a:cubicBezTo>
                    <a:pt x="701" y="915"/>
                    <a:pt x="67" y="2049"/>
                    <a:pt x="0" y="3283"/>
                  </a:cubicBezTo>
                  <a:lnTo>
                    <a:pt x="0" y="48048"/>
                  </a:lnTo>
                  <a:cubicBezTo>
                    <a:pt x="0" y="48874"/>
                    <a:pt x="407" y="49363"/>
                    <a:pt x="988" y="49363"/>
                  </a:cubicBezTo>
                  <a:cubicBezTo>
                    <a:pt x="1205" y="49363"/>
                    <a:pt x="1447" y="49295"/>
                    <a:pt x="1702" y="49149"/>
                  </a:cubicBezTo>
                  <a:cubicBezTo>
                    <a:pt x="2736" y="48449"/>
                    <a:pt x="3370" y="47281"/>
                    <a:pt x="3403" y="46047"/>
                  </a:cubicBezTo>
                  <a:lnTo>
                    <a:pt x="3403" y="1315"/>
                  </a:lnTo>
                  <a:cubicBezTo>
                    <a:pt x="3403" y="490"/>
                    <a:pt x="2997" y="0"/>
                    <a:pt x="2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139;p65">
              <a:extLst>
                <a:ext uri="{FF2B5EF4-FFF2-40B4-BE49-F238E27FC236}">
                  <a16:creationId xmlns:a16="http://schemas.microsoft.com/office/drawing/2014/main" id="{0C2EBA31-FAA4-911F-D9F6-3F86262F5D13}"/>
                </a:ext>
              </a:extLst>
            </p:cNvPr>
            <p:cNvSpPr/>
            <p:nvPr/>
          </p:nvSpPr>
          <p:spPr>
            <a:xfrm>
              <a:off x="2970950" y="1892650"/>
              <a:ext cx="41725" cy="1179075"/>
            </a:xfrm>
            <a:custGeom>
              <a:avLst/>
              <a:gdLst/>
              <a:ahLst/>
              <a:cxnLst/>
              <a:rect l="l" t="t" r="r" b="b"/>
              <a:pathLst>
                <a:path w="1669" h="47163" extrusionOk="0">
                  <a:moveTo>
                    <a:pt x="1180" y="1"/>
                  </a:moveTo>
                  <a:cubicBezTo>
                    <a:pt x="1076" y="1"/>
                    <a:pt x="959" y="34"/>
                    <a:pt x="835" y="105"/>
                  </a:cubicBezTo>
                  <a:cubicBezTo>
                    <a:pt x="334" y="472"/>
                    <a:pt x="34" y="1039"/>
                    <a:pt x="1" y="1639"/>
                  </a:cubicBezTo>
                  <a:lnTo>
                    <a:pt x="1" y="46504"/>
                  </a:lnTo>
                  <a:cubicBezTo>
                    <a:pt x="1" y="46911"/>
                    <a:pt x="189" y="47163"/>
                    <a:pt x="468" y="47163"/>
                  </a:cubicBezTo>
                  <a:cubicBezTo>
                    <a:pt x="578" y="47163"/>
                    <a:pt x="702" y="47123"/>
                    <a:pt x="835" y="47038"/>
                  </a:cubicBezTo>
                  <a:cubicBezTo>
                    <a:pt x="1335" y="46705"/>
                    <a:pt x="1669" y="46138"/>
                    <a:pt x="1669" y="45504"/>
                  </a:cubicBezTo>
                  <a:lnTo>
                    <a:pt x="1669" y="672"/>
                  </a:lnTo>
                  <a:cubicBezTo>
                    <a:pt x="1669" y="255"/>
                    <a:pt x="1471" y="1"/>
                    <a:pt x="1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140;p65">
              <a:extLst>
                <a:ext uri="{FF2B5EF4-FFF2-40B4-BE49-F238E27FC236}">
                  <a16:creationId xmlns:a16="http://schemas.microsoft.com/office/drawing/2014/main" id="{802DF782-0D1E-1E0E-40BC-31FD54132CC1}"/>
                </a:ext>
              </a:extLst>
            </p:cNvPr>
            <p:cNvSpPr/>
            <p:nvPr/>
          </p:nvSpPr>
          <p:spPr>
            <a:xfrm>
              <a:off x="2970125" y="2841775"/>
              <a:ext cx="42550" cy="229950"/>
            </a:xfrm>
            <a:custGeom>
              <a:avLst/>
              <a:gdLst/>
              <a:ahLst/>
              <a:cxnLst/>
              <a:rect l="l" t="t" r="r" b="b"/>
              <a:pathLst>
                <a:path w="1702" h="9198" extrusionOk="0">
                  <a:moveTo>
                    <a:pt x="1702" y="0"/>
                  </a:moveTo>
                  <a:lnTo>
                    <a:pt x="0" y="967"/>
                  </a:lnTo>
                  <a:lnTo>
                    <a:pt x="0" y="8539"/>
                  </a:lnTo>
                  <a:cubicBezTo>
                    <a:pt x="24" y="8946"/>
                    <a:pt x="219" y="9198"/>
                    <a:pt x="500" y="9198"/>
                  </a:cubicBezTo>
                  <a:cubicBezTo>
                    <a:pt x="611" y="9198"/>
                    <a:pt x="735" y="9158"/>
                    <a:pt x="868" y="9073"/>
                  </a:cubicBezTo>
                  <a:cubicBezTo>
                    <a:pt x="1368" y="8740"/>
                    <a:pt x="1702" y="8173"/>
                    <a:pt x="1702" y="7539"/>
                  </a:cubicBezTo>
                  <a:lnTo>
                    <a:pt x="1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141;p65">
              <a:extLst>
                <a:ext uri="{FF2B5EF4-FFF2-40B4-BE49-F238E27FC236}">
                  <a16:creationId xmlns:a16="http://schemas.microsoft.com/office/drawing/2014/main" id="{BB5A6B92-756D-364A-8254-DA7BA44761CF}"/>
                </a:ext>
              </a:extLst>
            </p:cNvPr>
            <p:cNvSpPr/>
            <p:nvPr/>
          </p:nvSpPr>
          <p:spPr>
            <a:xfrm>
              <a:off x="3076875" y="1792325"/>
              <a:ext cx="84250" cy="1233425"/>
            </a:xfrm>
            <a:custGeom>
              <a:avLst/>
              <a:gdLst/>
              <a:ahLst/>
              <a:cxnLst/>
              <a:rect l="l" t="t" r="r" b="b"/>
              <a:pathLst>
                <a:path w="3370" h="49337" extrusionOk="0">
                  <a:moveTo>
                    <a:pt x="2409" y="1"/>
                  </a:moveTo>
                  <a:cubicBezTo>
                    <a:pt x="2195" y="1"/>
                    <a:pt x="1956" y="69"/>
                    <a:pt x="1701" y="215"/>
                  </a:cubicBezTo>
                  <a:cubicBezTo>
                    <a:pt x="667" y="915"/>
                    <a:pt x="33" y="2049"/>
                    <a:pt x="0" y="3284"/>
                  </a:cubicBezTo>
                  <a:lnTo>
                    <a:pt x="0" y="48016"/>
                  </a:lnTo>
                  <a:cubicBezTo>
                    <a:pt x="0" y="48858"/>
                    <a:pt x="400" y="49336"/>
                    <a:pt x="973" y="49336"/>
                  </a:cubicBezTo>
                  <a:cubicBezTo>
                    <a:pt x="1194" y="49336"/>
                    <a:pt x="1441" y="49265"/>
                    <a:pt x="1701" y="49116"/>
                  </a:cubicBezTo>
                  <a:cubicBezTo>
                    <a:pt x="2702" y="48416"/>
                    <a:pt x="3336" y="47282"/>
                    <a:pt x="3369" y="46048"/>
                  </a:cubicBezTo>
                  <a:lnTo>
                    <a:pt x="3369" y="1316"/>
                  </a:lnTo>
                  <a:cubicBezTo>
                    <a:pt x="3369" y="490"/>
                    <a:pt x="2981" y="1"/>
                    <a:pt x="2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142;p65">
              <a:extLst>
                <a:ext uri="{FF2B5EF4-FFF2-40B4-BE49-F238E27FC236}">
                  <a16:creationId xmlns:a16="http://schemas.microsoft.com/office/drawing/2014/main" id="{1D73C637-88BE-C326-3B7E-BA09E2EF921F}"/>
                </a:ext>
              </a:extLst>
            </p:cNvPr>
            <p:cNvSpPr/>
            <p:nvPr/>
          </p:nvSpPr>
          <p:spPr>
            <a:xfrm>
              <a:off x="3097950" y="1819275"/>
              <a:ext cx="42325" cy="1179075"/>
            </a:xfrm>
            <a:custGeom>
              <a:avLst/>
              <a:gdLst/>
              <a:ahLst/>
              <a:cxnLst/>
              <a:rect l="l" t="t" r="r" b="b"/>
              <a:pathLst>
                <a:path w="1693" h="47163" extrusionOk="0">
                  <a:moveTo>
                    <a:pt x="1190" y="0"/>
                  </a:moveTo>
                  <a:cubicBezTo>
                    <a:pt x="1086" y="0"/>
                    <a:pt x="973" y="33"/>
                    <a:pt x="858" y="104"/>
                  </a:cubicBezTo>
                  <a:cubicBezTo>
                    <a:pt x="325" y="471"/>
                    <a:pt x="24" y="1038"/>
                    <a:pt x="24" y="1639"/>
                  </a:cubicBezTo>
                  <a:lnTo>
                    <a:pt x="24" y="46504"/>
                  </a:lnTo>
                  <a:cubicBezTo>
                    <a:pt x="0" y="46910"/>
                    <a:pt x="199" y="47162"/>
                    <a:pt x="485" y="47162"/>
                  </a:cubicBezTo>
                  <a:cubicBezTo>
                    <a:pt x="599" y="47162"/>
                    <a:pt x="726" y="47123"/>
                    <a:pt x="858" y="47038"/>
                  </a:cubicBezTo>
                  <a:cubicBezTo>
                    <a:pt x="1359" y="46704"/>
                    <a:pt x="1659" y="46137"/>
                    <a:pt x="1692" y="45537"/>
                  </a:cubicBezTo>
                  <a:lnTo>
                    <a:pt x="1692" y="671"/>
                  </a:lnTo>
                  <a:cubicBezTo>
                    <a:pt x="1692" y="255"/>
                    <a:pt x="1476" y="0"/>
                    <a:pt x="1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143;p65">
              <a:extLst>
                <a:ext uri="{FF2B5EF4-FFF2-40B4-BE49-F238E27FC236}">
                  <a16:creationId xmlns:a16="http://schemas.microsoft.com/office/drawing/2014/main" id="{8C496A46-1CBA-A7E0-4C41-E96E611B3616}"/>
                </a:ext>
              </a:extLst>
            </p:cNvPr>
            <p:cNvSpPr/>
            <p:nvPr/>
          </p:nvSpPr>
          <p:spPr>
            <a:xfrm>
              <a:off x="3097725" y="2372250"/>
              <a:ext cx="42550" cy="626100"/>
            </a:xfrm>
            <a:custGeom>
              <a:avLst/>
              <a:gdLst/>
              <a:ahLst/>
              <a:cxnLst/>
              <a:rect l="l" t="t" r="r" b="b"/>
              <a:pathLst>
                <a:path w="1702" h="25044" extrusionOk="0">
                  <a:moveTo>
                    <a:pt x="1701" y="1"/>
                  </a:moveTo>
                  <a:lnTo>
                    <a:pt x="0" y="968"/>
                  </a:lnTo>
                  <a:lnTo>
                    <a:pt x="0" y="24385"/>
                  </a:lnTo>
                  <a:cubicBezTo>
                    <a:pt x="0" y="24791"/>
                    <a:pt x="205" y="25043"/>
                    <a:pt x="494" y="25043"/>
                  </a:cubicBezTo>
                  <a:cubicBezTo>
                    <a:pt x="608" y="25043"/>
                    <a:pt x="735" y="25004"/>
                    <a:pt x="867" y="24919"/>
                  </a:cubicBezTo>
                  <a:cubicBezTo>
                    <a:pt x="1368" y="24585"/>
                    <a:pt x="1668" y="24018"/>
                    <a:pt x="1701" y="23418"/>
                  </a:cubicBezTo>
                  <a:lnTo>
                    <a:pt x="1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144;p65">
              <a:extLst>
                <a:ext uri="{FF2B5EF4-FFF2-40B4-BE49-F238E27FC236}">
                  <a16:creationId xmlns:a16="http://schemas.microsoft.com/office/drawing/2014/main" id="{49C960B3-D897-348A-87ED-61010CFAF8E4}"/>
                </a:ext>
              </a:extLst>
            </p:cNvPr>
            <p:cNvSpPr/>
            <p:nvPr/>
          </p:nvSpPr>
          <p:spPr>
            <a:xfrm>
              <a:off x="2569000" y="3126025"/>
              <a:ext cx="592125" cy="570650"/>
            </a:xfrm>
            <a:custGeom>
              <a:avLst/>
              <a:gdLst/>
              <a:ahLst/>
              <a:cxnLst/>
              <a:rect l="l" t="t" r="r" b="b"/>
              <a:pathLst>
                <a:path w="23685" h="22826" extrusionOk="0">
                  <a:moveTo>
                    <a:pt x="23315" y="0"/>
                  </a:moveTo>
                  <a:cubicBezTo>
                    <a:pt x="23217" y="0"/>
                    <a:pt x="23105" y="34"/>
                    <a:pt x="22984" y="105"/>
                  </a:cubicBezTo>
                  <a:lnTo>
                    <a:pt x="701" y="12947"/>
                  </a:lnTo>
                  <a:cubicBezTo>
                    <a:pt x="267" y="13214"/>
                    <a:pt x="1" y="13681"/>
                    <a:pt x="1" y="14215"/>
                  </a:cubicBezTo>
                  <a:lnTo>
                    <a:pt x="1" y="22321"/>
                  </a:lnTo>
                  <a:cubicBezTo>
                    <a:pt x="1" y="22646"/>
                    <a:pt x="146" y="22826"/>
                    <a:pt x="370" y="22826"/>
                  </a:cubicBezTo>
                  <a:cubicBezTo>
                    <a:pt x="468" y="22826"/>
                    <a:pt x="580" y="22792"/>
                    <a:pt x="701" y="22721"/>
                  </a:cubicBezTo>
                  <a:lnTo>
                    <a:pt x="22984" y="9879"/>
                  </a:lnTo>
                  <a:cubicBezTo>
                    <a:pt x="23384" y="9578"/>
                    <a:pt x="23684" y="9145"/>
                    <a:pt x="23684" y="8611"/>
                  </a:cubicBezTo>
                  <a:lnTo>
                    <a:pt x="23684" y="505"/>
                  </a:lnTo>
                  <a:cubicBezTo>
                    <a:pt x="23684" y="180"/>
                    <a:pt x="23538" y="0"/>
                    <a:pt x="23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145;p65">
              <a:extLst>
                <a:ext uri="{FF2B5EF4-FFF2-40B4-BE49-F238E27FC236}">
                  <a16:creationId xmlns:a16="http://schemas.microsoft.com/office/drawing/2014/main" id="{7D0CE0DB-73DB-0495-012B-27ADC4612760}"/>
                </a:ext>
              </a:extLst>
            </p:cNvPr>
            <p:cNvSpPr/>
            <p:nvPr/>
          </p:nvSpPr>
          <p:spPr>
            <a:xfrm>
              <a:off x="2609875" y="3200200"/>
              <a:ext cx="510375" cy="324175"/>
            </a:xfrm>
            <a:custGeom>
              <a:avLst/>
              <a:gdLst/>
              <a:ahLst/>
              <a:cxnLst/>
              <a:rect l="l" t="t" r="r" b="b"/>
              <a:pathLst>
                <a:path w="20415" h="12967" extrusionOk="0">
                  <a:moveTo>
                    <a:pt x="19950" y="0"/>
                  </a:moveTo>
                  <a:cubicBezTo>
                    <a:pt x="19821" y="0"/>
                    <a:pt x="19673" y="45"/>
                    <a:pt x="19514" y="140"/>
                  </a:cubicBezTo>
                  <a:lnTo>
                    <a:pt x="901" y="10881"/>
                  </a:lnTo>
                  <a:cubicBezTo>
                    <a:pt x="367" y="11215"/>
                    <a:pt x="33" y="11782"/>
                    <a:pt x="0" y="12382"/>
                  </a:cubicBezTo>
                  <a:cubicBezTo>
                    <a:pt x="0" y="12757"/>
                    <a:pt x="197" y="12967"/>
                    <a:pt x="487" y="12967"/>
                  </a:cubicBezTo>
                  <a:cubicBezTo>
                    <a:pt x="611" y="12967"/>
                    <a:pt x="751" y="12929"/>
                    <a:pt x="901" y="12849"/>
                  </a:cubicBezTo>
                  <a:lnTo>
                    <a:pt x="19514" y="2075"/>
                  </a:lnTo>
                  <a:cubicBezTo>
                    <a:pt x="20048" y="1741"/>
                    <a:pt x="20381" y="1207"/>
                    <a:pt x="20415" y="574"/>
                  </a:cubicBezTo>
                  <a:cubicBezTo>
                    <a:pt x="20415" y="209"/>
                    <a:pt x="20228" y="0"/>
                    <a:pt x="19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146;p65">
              <a:extLst>
                <a:ext uri="{FF2B5EF4-FFF2-40B4-BE49-F238E27FC236}">
                  <a16:creationId xmlns:a16="http://schemas.microsoft.com/office/drawing/2014/main" id="{75CE68AE-336A-CBFE-9F8C-DE0B07CC8B14}"/>
                </a:ext>
              </a:extLst>
            </p:cNvPr>
            <p:cNvSpPr/>
            <p:nvPr/>
          </p:nvSpPr>
          <p:spPr>
            <a:xfrm>
              <a:off x="2609875" y="3277075"/>
              <a:ext cx="361100" cy="247300"/>
            </a:xfrm>
            <a:custGeom>
              <a:avLst/>
              <a:gdLst/>
              <a:ahLst/>
              <a:cxnLst/>
              <a:rect l="l" t="t" r="r" b="b"/>
              <a:pathLst>
                <a:path w="14444" h="9892" extrusionOk="0">
                  <a:moveTo>
                    <a:pt x="14444" y="0"/>
                  </a:moveTo>
                  <a:lnTo>
                    <a:pt x="901" y="7806"/>
                  </a:lnTo>
                  <a:cubicBezTo>
                    <a:pt x="367" y="8140"/>
                    <a:pt x="33" y="8707"/>
                    <a:pt x="0" y="9307"/>
                  </a:cubicBezTo>
                  <a:cubicBezTo>
                    <a:pt x="0" y="9682"/>
                    <a:pt x="197" y="9892"/>
                    <a:pt x="487" y="9892"/>
                  </a:cubicBezTo>
                  <a:cubicBezTo>
                    <a:pt x="611" y="9892"/>
                    <a:pt x="751" y="9854"/>
                    <a:pt x="901" y="9774"/>
                  </a:cubicBezTo>
                  <a:lnTo>
                    <a:pt x="14444" y="1935"/>
                  </a:lnTo>
                  <a:lnTo>
                    <a:pt x="144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147;p65">
              <a:extLst>
                <a:ext uri="{FF2B5EF4-FFF2-40B4-BE49-F238E27FC236}">
                  <a16:creationId xmlns:a16="http://schemas.microsoft.com/office/drawing/2014/main" id="{3321243F-D840-F4E3-D8B7-D1DC934196CF}"/>
                </a:ext>
              </a:extLst>
            </p:cNvPr>
            <p:cNvSpPr/>
            <p:nvPr/>
          </p:nvSpPr>
          <p:spPr>
            <a:xfrm>
              <a:off x="2609875" y="3298325"/>
              <a:ext cx="510375" cy="324150"/>
            </a:xfrm>
            <a:custGeom>
              <a:avLst/>
              <a:gdLst/>
              <a:ahLst/>
              <a:cxnLst/>
              <a:rect l="l" t="t" r="r" b="b"/>
              <a:pathLst>
                <a:path w="20415" h="12966" extrusionOk="0">
                  <a:moveTo>
                    <a:pt x="19927" y="0"/>
                  </a:moveTo>
                  <a:cubicBezTo>
                    <a:pt x="19804" y="0"/>
                    <a:pt x="19663" y="38"/>
                    <a:pt x="19514" y="118"/>
                  </a:cubicBezTo>
                  <a:lnTo>
                    <a:pt x="867" y="10892"/>
                  </a:lnTo>
                  <a:cubicBezTo>
                    <a:pt x="367" y="11226"/>
                    <a:pt x="33" y="11760"/>
                    <a:pt x="0" y="12360"/>
                  </a:cubicBezTo>
                  <a:cubicBezTo>
                    <a:pt x="0" y="12749"/>
                    <a:pt x="189" y="12966"/>
                    <a:pt x="469" y="12966"/>
                  </a:cubicBezTo>
                  <a:cubicBezTo>
                    <a:pt x="597" y="12966"/>
                    <a:pt x="744" y="12921"/>
                    <a:pt x="901" y="12827"/>
                  </a:cubicBezTo>
                  <a:lnTo>
                    <a:pt x="19514" y="2053"/>
                  </a:lnTo>
                  <a:cubicBezTo>
                    <a:pt x="20048" y="1752"/>
                    <a:pt x="20381" y="1185"/>
                    <a:pt x="20415" y="585"/>
                  </a:cubicBezTo>
                  <a:cubicBezTo>
                    <a:pt x="20415" y="210"/>
                    <a:pt x="20218" y="0"/>
                    <a:pt x="19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148;p65">
              <a:extLst>
                <a:ext uri="{FF2B5EF4-FFF2-40B4-BE49-F238E27FC236}">
                  <a16:creationId xmlns:a16="http://schemas.microsoft.com/office/drawing/2014/main" id="{045F9775-A796-532E-070C-05F508C85A33}"/>
                </a:ext>
              </a:extLst>
            </p:cNvPr>
            <p:cNvSpPr/>
            <p:nvPr/>
          </p:nvSpPr>
          <p:spPr>
            <a:xfrm>
              <a:off x="2609875" y="3497225"/>
              <a:ext cx="149300" cy="125250"/>
            </a:xfrm>
            <a:custGeom>
              <a:avLst/>
              <a:gdLst/>
              <a:ahLst/>
              <a:cxnLst/>
              <a:rect l="l" t="t" r="r" b="b"/>
              <a:pathLst>
                <a:path w="5972" h="5010" extrusionOk="0">
                  <a:moveTo>
                    <a:pt x="5971" y="1"/>
                  </a:moveTo>
                  <a:lnTo>
                    <a:pt x="901" y="2903"/>
                  </a:lnTo>
                  <a:cubicBezTo>
                    <a:pt x="367" y="3236"/>
                    <a:pt x="33" y="3804"/>
                    <a:pt x="0" y="4404"/>
                  </a:cubicBezTo>
                  <a:cubicBezTo>
                    <a:pt x="0" y="4793"/>
                    <a:pt x="189" y="5010"/>
                    <a:pt x="469" y="5010"/>
                  </a:cubicBezTo>
                  <a:cubicBezTo>
                    <a:pt x="597" y="5010"/>
                    <a:pt x="744" y="4965"/>
                    <a:pt x="901" y="4871"/>
                  </a:cubicBezTo>
                  <a:lnTo>
                    <a:pt x="5971" y="1936"/>
                  </a:lnTo>
                  <a:lnTo>
                    <a:pt x="5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149;p65">
              <a:extLst>
                <a:ext uri="{FF2B5EF4-FFF2-40B4-BE49-F238E27FC236}">
                  <a16:creationId xmlns:a16="http://schemas.microsoft.com/office/drawing/2014/main" id="{9A7068A3-8DBC-77AF-5F51-E57340DF08AE}"/>
                </a:ext>
              </a:extLst>
            </p:cNvPr>
            <p:cNvSpPr/>
            <p:nvPr/>
          </p:nvSpPr>
          <p:spPr>
            <a:xfrm>
              <a:off x="1795125" y="1157425"/>
              <a:ext cx="1420200" cy="816250"/>
            </a:xfrm>
            <a:custGeom>
              <a:avLst/>
              <a:gdLst/>
              <a:ahLst/>
              <a:cxnLst/>
              <a:rect l="l" t="t" r="r" b="b"/>
              <a:pathLst>
                <a:path w="56808" h="32650" extrusionOk="0">
                  <a:moveTo>
                    <a:pt x="28387" y="1"/>
                  </a:moveTo>
                  <a:cubicBezTo>
                    <a:pt x="28079" y="1"/>
                    <a:pt x="27770" y="76"/>
                    <a:pt x="27486" y="226"/>
                  </a:cubicBezTo>
                  <a:lnTo>
                    <a:pt x="501" y="15804"/>
                  </a:lnTo>
                  <a:cubicBezTo>
                    <a:pt x="0" y="15971"/>
                    <a:pt x="0" y="16671"/>
                    <a:pt x="501" y="16838"/>
                  </a:cubicBezTo>
                  <a:lnTo>
                    <a:pt x="27486" y="32449"/>
                  </a:lnTo>
                  <a:cubicBezTo>
                    <a:pt x="27770" y="32582"/>
                    <a:pt x="28079" y="32649"/>
                    <a:pt x="28387" y="32649"/>
                  </a:cubicBezTo>
                  <a:cubicBezTo>
                    <a:pt x="28696" y="32649"/>
                    <a:pt x="29004" y="32582"/>
                    <a:pt x="29288" y="32449"/>
                  </a:cubicBezTo>
                  <a:lnTo>
                    <a:pt x="56274" y="16838"/>
                  </a:lnTo>
                  <a:cubicBezTo>
                    <a:pt x="56807" y="16704"/>
                    <a:pt x="56807" y="15971"/>
                    <a:pt x="56274" y="15804"/>
                  </a:cubicBezTo>
                  <a:lnTo>
                    <a:pt x="29288" y="226"/>
                  </a:lnTo>
                  <a:cubicBezTo>
                    <a:pt x="29004" y="76"/>
                    <a:pt x="28696" y="1"/>
                    <a:pt x="28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150;p65">
              <a:extLst>
                <a:ext uri="{FF2B5EF4-FFF2-40B4-BE49-F238E27FC236}">
                  <a16:creationId xmlns:a16="http://schemas.microsoft.com/office/drawing/2014/main" id="{1E3C1B11-E009-2E81-A1A4-F82BD613B789}"/>
                </a:ext>
              </a:extLst>
            </p:cNvPr>
            <p:cNvSpPr/>
            <p:nvPr/>
          </p:nvSpPr>
          <p:spPr>
            <a:xfrm>
              <a:off x="1954400" y="1203300"/>
              <a:ext cx="1100800" cy="675725"/>
            </a:xfrm>
            <a:custGeom>
              <a:avLst/>
              <a:gdLst/>
              <a:ahLst/>
              <a:cxnLst/>
              <a:rect l="l" t="t" r="r" b="b"/>
              <a:pathLst>
                <a:path w="44032" h="27029" extrusionOk="0">
                  <a:moveTo>
                    <a:pt x="22020" y="0"/>
                  </a:moveTo>
                  <a:cubicBezTo>
                    <a:pt x="21833" y="0"/>
                    <a:pt x="21649" y="42"/>
                    <a:pt x="21482" y="126"/>
                  </a:cubicBezTo>
                  <a:lnTo>
                    <a:pt x="567" y="12201"/>
                  </a:lnTo>
                  <a:cubicBezTo>
                    <a:pt x="234" y="12434"/>
                    <a:pt x="34" y="12768"/>
                    <a:pt x="0" y="13168"/>
                  </a:cubicBezTo>
                  <a:lnTo>
                    <a:pt x="0" y="13869"/>
                  </a:lnTo>
                  <a:cubicBezTo>
                    <a:pt x="34" y="14236"/>
                    <a:pt x="234" y="14569"/>
                    <a:pt x="567" y="14803"/>
                  </a:cubicBezTo>
                  <a:lnTo>
                    <a:pt x="21482" y="26878"/>
                  </a:lnTo>
                  <a:cubicBezTo>
                    <a:pt x="21649" y="26978"/>
                    <a:pt x="21833" y="27028"/>
                    <a:pt x="22020" y="27028"/>
                  </a:cubicBezTo>
                  <a:cubicBezTo>
                    <a:pt x="22208" y="27028"/>
                    <a:pt x="22400" y="26978"/>
                    <a:pt x="22583" y="26878"/>
                  </a:cubicBezTo>
                  <a:lnTo>
                    <a:pt x="43498" y="14803"/>
                  </a:lnTo>
                  <a:cubicBezTo>
                    <a:pt x="43832" y="14569"/>
                    <a:pt x="44032" y="14236"/>
                    <a:pt x="44032" y="13869"/>
                  </a:cubicBezTo>
                  <a:lnTo>
                    <a:pt x="44032" y="13168"/>
                  </a:lnTo>
                  <a:cubicBezTo>
                    <a:pt x="44032" y="12768"/>
                    <a:pt x="43832" y="12434"/>
                    <a:pt x="43498" y="12201"/>
                  </a:cubicBezTo>
                  <a:lnTo>
                    <a:pt x="22583" y="126"/>
                  </a:lnTo>
                  <a:cubicBezTo>
                    <a:pt x="22400" y="42"/>
                    <a:pt x="22208" y="0"/>
                    <a:pt x="2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151;p65">
              <a:extLst>
                <a:ext uri="{FF2B5EF4-FFF2-40B4-BE49-F238E27FC236}">
                  <a16:creationId xmlns:a16="http://schemas.microsoft.com/office/drawing/2014/main" id="{F342B11D-7DCE-C9AD-1877-BB029EEDE3F3}"/>
                </a:ext>
              </a:extLst>
            </p:cNvPr>
            <p:cNvSpPr/>
            <p:nvPr/>
          </p:nvSpPr>
          <p:spPr>
            <a:xfrm>
              <a:off x="1961075" y="1213525"/>
              <a:ext cx="1088300" cy="616500"/>
            </a:xfrm>
            <a:custGeom>
              <a:avLst/>
              <a:gdLst/>
              <a:ahLst/>
              <a:cxnLst/>
              <a:rect l="l" t="t" r="r" b="b"/>
              <a:pathLst>
                <a:path w="43532" h="24660" extrusionOk="0">
                  <a:moveTo>
                    <a:pt x="21753" y="0"/>
                  </a:moveTo>
                  <a:cubicBezTo>
                    <a:pt x="21566" y="0"/>
                    <a:pt x="21382" y="50"/>
                    <a:pt x="21215" y="150"/>
                  </a:cubicBezTo>
                  <a:lnTo>
                    <a:pt x="300" y="11825"/>
                  </a:lnTo>
                  <a:cubicBezTo>
                    <a:pt x="0" y="11992"/>
                    <a:pt x="0" y="12259"/>
                    <a:pt x="300" y="12426"/>
                  </a:cubicBezTo>
                  <a:lnTo>
                    <a:pt x="21215" y="24534"/>
                  </a:lnTo>
                  <a:cubicBezTo>
                    <a:pt x="21382" y="24618"/>
                    <a:pt x="21566" y="24659"/>
                    <a:pt x="21753" y="24659"/>
                  </a:cubicBezTo>
                  <a:cubicBezTo>
                    <a:pt x="21941" y="24659"/>
                    <a:pt x="22133" y="24618"/>
                    <a:pt x="22316" y="24534"/>
                  </a:cubicBezTo>
                  <a:lnTo>
                    <a:pt x="43231" y="12426"/>
                  </a:lnTo>
                  <a:cubicBezTo>
                    <a:pt x="43531" y="12259"/>
                    <a:pt x="43531" y="11992"/>
                    <a:pt x="43231" y="11825"/>
                  </a:cubicBezTo>
                  <a:lnTo>
                    <a:pt x="22316" y="150"/>
                  </a:lnTo>
                  <a:cubicBezTo>
                    <a:pt x="22133" y="50"/>
                    <a:pt x="21941" y="0"/>
                    <a:pt x="217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152;p65">
              <a:extLst>
                <a:ext uri="{FF2B5EF4-FFF2-40B4-BE49-F238E27FC236}">
                  <a16:creationId xmlns:a16="http://schemas.microsoft.com/office/drawing/2014/main" id="{9A02C00E-A5B3-2F5B-46DD-27800E7F65D7}"/>
                </a:ext>
              </a:extLst>
            </p:cNvPr>
            <p:cNvSpPr/>
            <p:nvPr/>
          </p:nvSpPr>
          <p:spPr>
            <a:xfrm>
              <a:off x="1954400" y="1509975"/>
              <a:ext cx="551250" cy="368625"/>
            </a:xfrm>
            <a:custGeom>
              <a:avLst/>
              <a:gdLst/>
              <a:ahLst/>
              <a:cxnLst/>
              <a:rect l="l" t="t" r="r" b="b"/>
              <a:pathLst>
                <a:path w="22050" h="14745" extrusionOk="0">
                  <a:moveTo>
                    <a:pt x="467" y="1"/>
                  </a:moveTo>
                  <a:lnTo>
                    <a:pt x="467" y="1"/>
                  </a:lnTo>
                  <a:cubicBezTo>
                    <a:pt x="201" y="234"/>
                    <a:pt x="34" y="534"/>
                    <a:pt x="0" y="901"/>
                  </a:cubicBezTo>
                  <a:lnTo>
                    <a:pt x="0" y="1602"/>
                  </a:lnTo>
                  <a:cubicBezTo>
                    <a:pt x="34" y="1969"/>
                    <a:pt x="234" y="2336"/>
                    <a:pt x="567" y="2536"/>
                  </a:cubicBezTo>
                  <a:lnTo>
                    <a:pt x="21482" y="14611"/>
                  </a:lnTo>
                  <a:cubicBezTo>
                    <a:pt x="21649" y="14711"/>
                    <a:pt x="21849" y="14744"/>
                    <a:pt x="22049" y="14744"/>
                  </a:cubicBezTo>
                  <a:lnTo>
                    <a:pt x="22049" y="12810"/>
                  </a:lnTo>
                  <a:cubicBezTo>
                    <a:pt x="21849" y="12810"/>
                    <a:pt x="21649" y="12743"/>
                    <a:pt x="21482" y="12676"/>
                  </a:cubicBezTo>
                  <a:lnTo>
                    <a:pt x="567" y="568"/>
                  </a:lnTo>
                  <a:cubicBezTo>
                    <a:pt x="301" y="434"/>
                    <a:pt x="267" y="20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153;p65">
              <a:extLst>
                <a:ext uri="{FF2B5EF4-FFF2-40B4-BE49-F238E27FC236}">
                  <a16:creationId xmlns:a16="http://schemas.microsoft.com/office/drawing/2014/main" id="{E6DED339-D073-95F1-6A73-A30DB6911B42}"/>
                </a:ext>
              </a:extLst>
            </p:cNvPr>
            <p:cNvSpPr/>
            <p:nvPr/>
          </p:nvSpPr>
          <p:spPr>
            <a:xfrm>
              <a:off x="2123675" y="1154950"/>
              <a:ext cx="762250" cy="576675"/>
            </a:xfrm>
            <a:custGeom>
              <a:avLst/>
              <a:gdLst/>
              <a:ahLst/>
              <a:cxnLst/>
              <a:rect l="l" t="t" r="r" b="b"/>
              <a:pathLst>
                <a:path w="30490" h="23067" extrusionOk="0">
                  <a:moveTo>
                    <a:pt x="15423" y="1"/>
                  </a:moveTo>
                  <a:cubicBezTo>
                    <a:pt x="15212" y="1"/>
                    <a:pt x="15005" y="89"/>
                    <a:pt x="14878" y="258"/>
                  </a:cubicBezTo>
                  <a:lnTo>
                    <a:pt x="10542" y="6096"/>
                  </a:lnTo>
                  <a:cubicBezTo>
                    <a:pt x="10275" y="6429"/>
                    <a:pt x="9975" y="6730"/>
                    <a:pt x="9608" y="6930"/>
                  </a:cubicBezTo>
                  <a:lnTo>
                    <a:pt x="535" y="12200"/>
                  </a:lnTo>
                  <a:cubicBezTo>
                    <a:pt x="201" y="12400"/>
                    <a:pt x="34" y="12734"/>
                    <a:pt x="1" y="13134"/>
                  </a:cubicBezTo>
                  <a:lnTo>
                    <a:pt x="1" y="13835"/>
                  </a:lnTo>
                  <a:cubicBezTo>
                    <a:pt x="34" y="14202"/>
                    <a:pt x="201" y="14568"/>
                    <a:pt x="535" y="14769"/>
                  </a:cubicBezTo>
                  <a:lnTo>
                    <a:pt x="14711" y="22941"/>
                  </a:lnTo>
                  <a:cubicBezTo>
                    <a:pt x="14878" y="23025"/>
                    <a:pt x="15062" y="23066"/>
                    <a:pt x="15245" y="23066"/>
                  </a:cubicBezTo>
                  <a:cubicBezTo>
                    <a:pt x="15429" y="23066"/>
                    <a:pt x="15612" y="23025"/>
                    <a:pt x="15779" y="22941"/>
                  </a:cubicBezTo>
                  <a:lnTo>
                    <a:pt x="29956" y="14769"/>
                  </a:lnTo>
                  <a:cubicBezTo>
                    <a:pt x="30289" y="14535"/>
                    <a:pt x="30489" y="14202"/>
                    <a:pt x="30489" y="13801"/>
                  </a:cubicBezTo>
                  <a:lnTo>
                    <a:pt x="30489" y="9198"/>
                  </a:lnTo>
                  <a:cubicBezTo>
                    <a:pt x="30489" y="8798"/>
                    <a:pt x="30289" y="8464"/>
                    <a:pt x="29956" y="8264"/>
                  </a:cubicBezTo>
                  <a:lnTo>
                    <a:pt x="15779" y="91"/>
                  </a:lnTo>
                  <a:cubicBezTo>
                    <a:pt x="15669" y="30"/>
                    <a:pt x="15545" y="1"/>
                    <a:pt x="15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154;p65">
              <a:extLst>
                <a:ext uri="{FF2B5EF4-FFF2-40B4-BE49-F238E27FC236}">
                  <a16:creationId xmlns:a16="http://schemas.microsoft.com/office/drawing/2014/main" id="{26414A32-4E9C-50E8-F3EB-31D1AD0E0866}"/>
                </a:ext>
              </a:extLst>
            </p:cNvPr>
            <p:cNvSpPr/>
            <p:nvPr/>
          </p:nvSpPr>
          <p:spPr>
            <a:xfrm>
              <a:off x="2129525" y="1154950"/>
              <a:ext cx="753050" cy="527850"/>
            </a:xfrm>
            <a:custGeom>
              <a:avLst/>
              <a:gdLst/>
              <a:ahLst/>
              <a:cxnLst/>
              <a:rect l="l" t="t" r="r" b="b"/>
              <a:pathLst>
                <a:path w="30122" h="21114" extrusionOk="0">
                  <a:moveTo>
                    <a:pt x="15189" y="1"/>
                  </a:moveTo>
                  <a:cubicBezTo>
                    <a:pt x="14978" y="1"/>
                    <a:pt x="14771" y="89"/>
                    <a:pt x="14644" y="258"/>
                  </a:cubicBezTo>
                  <a:lnTo>
                    <a:pt x="10308" y="6096"/>
                  </a:lnTo>
                  <a:cubicBezTo>
                    <a:pt x="10074" y="6429"/>
                    <a:pt x="9774" y="6696"/>
                    <a:pt x="9474" y="6930"/>
                  </a:cubicBezTo>
                  <a:lnTo>
                    <a:pt x="301" y="12133"/>
                  </a:lnTo>
                  <a:cubicBezTo>
                    <a:pt x="0" y="12233"/>
                    <a:pt x="0" y="12667"/>
                    <a:pt x="301" y="12767"/>
                  </a:cubicBezTo>
                  <a:lnTo>
                    <a:pt x="14477" y="20940"/>
                  </a:lnTo>
                  <a:cubicBezTo>
                    <a:pt x="14667" y="21053"/>
                    <a:pt x="14878" y="21113"/>
                    <a:pt x="15092" y="21113"/>
                  </a:cubicBezTo>
                  <a:cubicBezTo>
                    <a:pt x="15255" y="21113"/>
                    <a:pt x="15420" y="21079"/>
                    <a:pt x="15578" y="21006"/>
                  </a:cubicBezTo>
                  <a:lnTo>
                    <a:pt x="24651" y="15769"/>
                  </a:lnTo>
                  <a:cubicBezTo>
                    <a:pt x="24985" y="15536"/>
                    <a:pt x="25285" y="15236"/>
                    <a:pt x="25552" y="14935"/>
                  </a:cubicBezTo>
                  <a:lnTo>
                    <a:pt x="29888" y="9098"/>
                  </a:lnTo>
                  <a:cubicBezTo>
                    <a:pt x="30122" y="8831"/>
                    <a:pt x="30022" y="8397"/>
                    <a:pt x="29722" y="8264"/>
                  </a:cubicBezTo>
                  <a:lnTo>
                    <a:pt x="15545" y="91"/>
                  </a:lnTo>
                  <a:cubicBezTo>
                    <a:pt x="15435" y="30"/>
                    <a:pt x="15311" y="1"/>
                    <a:pt x="15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155;p65">
              <a:extLst>
                <a:ext uri="{FF2B5EF4-FFF2-40B4-BE49-F238E27FC236}">
                  <a16:creationId xmlns:a16="http://schemas.microsoft.com/office/drawing/2014/main" id="{DC08C65E-EF6F-360D-279A-A2C7B465AA05}"/>
                </a:ext>
              </a:extLst>
            </p:cNvPr>
            <p:cNvSpPr/>
            <p:nvPr/>
          </p:nvSpPr>
          <p:spPr>
            <a:xfrm>
              <a:off x="2375525" y="1155775"/>
              <a:ext cx="506225" cy="384250"/>
            </a:xfrm>
            <a:custGeom>
              <a:avLst/>
              <a:gdLst/>
              <a:ahLst/>
              <a:cxnLst/>
              <a:rect l="l" t="t" r="r" b="b"/>
              <a:pathLst>
                <a:path w="20249" h="15370" extrusionOk="0">
                  <a:moveTo>
                    <a:pt x="5349" y="1"/>
                  </a:moveTo>
                  <a:cubicBezTo>
                    <a:pt x="5138" y="1"/>
                    <a:pt x="4931" y="90"/>
                    <a:pt x="4804" y="259"/>
                  </a:cubicBezTo>
                  <a:lnTo>
                    <a:pt x="468" y="6096"/>
                  </a:lnTo>
                  <a:cubicBezTo>
                    <a:pt x="334" y="6263"/>
                    <a:pt x="168" y="6430"/>
                    <a:pt x="1" y="6563"/>
                  </a:cubicBezTo>
                  <a:cubicBezTo>
                    <a:pt x="1" y="6563"/>
                    <a:pt x="15245" y="15369"/>
                    <a:pt x="15245" y="15369"/>
                  </a:cubicBezTo>
                  <a:cubicBezTo>
                    <a:pt x="15412" y="15236"/>
                    <a:pt x="15579" y="15069"/>
                    <a:pt x="15712" y="14902"/>
                  </a:cubicBezTo>
                  <a:lnTo>
                    <a:pt x="20048" y="9065"/>
                  </a:lnTo>
                  <a:cubicBezTo>
                    <a:pt x="20249" y="8798"/>
                    <a:pt x="20182" y="8431"/>
                    <a:pt x="19882" y="8264"/>
                  </a:cubicBezTo>
                  <a:lnTo>
                    <a:pt x="5705" y="92"/>
                  </a:lnTo>
                  <a:cubicBezTo>
                    <a:pt x="5595" y="31"/>
                    <a:pt x="5471" y="1"/>
                    <a:pt x="5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156;p65">
              <a:extLst>
                <a:ext uri="{FF2B5EF4-FFF2-40B4-BE49-F238E27FC236}">
                  <a16:creationId xmlns:a16="http://schemas.microsoft.com/office/drawing/2014/main" id="{E69C1DBA-DBB3-C428-ACE9-016A1BCA857A}"/>
                </a:ext>
              </a:extLst>
            </p:cNvPr>
            <p:cNvSpPr/>
            <p:nvPr/>
          </p:nvSpPr>
          <p:spPr>
            <a:xfrm>
              <a:off x="2215425" y="1459525"/>
              <a:ext cx="49225" cy="25875"/>
            </a:xfrm>
            <a:custGeom>
              <a:avLst/>
              <a:gdLst/>
              <a:ahLst/>
              <a:cxnLst/>
              <a:rect l="l" t="t" r="r" b="b"/>
              <a:pathLst>
                <a:path w="1969" h="1035" extrusionOk="0">
                  <a:moveTo>
                    <a:pt x="968" y="0"/>
                  </a:moveTo>
                  <a:cubicBezTo>
                    <a:pt x="751" y="0"/>
                    <a:pt x="534" y="50"/>
                    <a:pt x="334" y="151"/>
                  </a:cubicBezTo>
                  <a:cubicBezTo>
                    <a:pt x="0" y="284"/>
                    <a:pt x="0" y="784"/>
                    <a:pt x="334" y="884"/>
                  </a:cubicBezTo>
                  <a:cubicBezTo>
                    <a:pt x="534" y="984"/>
                    <a:pt x="751" y="1035"/>
                    <a:pt x="968" y="1035"/>
                  </a:cubicBezTo>
                  <a:cubicBezTo>
                    <a:pt x="1184" y="1035"/>
                    <a:pt x="1401" y="984"/>
                    <a:pt x="1601" y="884"/>
                  </a:cubicBezTo>
                  <a:cubicBezTo>
                    <a:pt x="1968" y="784"/>
                    <a:pt x="1968" y="284"/>
                    <a:pt x="1601" y="151"/>
                  </a:cubicBezTo>
                  <a:cubicBezTo>
                    <a:pt x="1401" y="50"/>
                    <a:pt x="1184" y="0"/>
                    <a:pt x="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157;p65">
              <a:extLst>
                <a:ext uri="{FF2B5EF4-FFF2-40B4-BE49-F238E27FC236}">
                  <a16:creationId xmlns:a16="http://schemas.microsoft.com/office/drawing/2014/main" id="{A62396F4-8486-7A79-D331-E7BAC63846C1}"/>
                </a:ext>
              </a:extLst>
            </p:cNvPr>
            <p:cNvSpPr/>
            <p:nvPr/>
          </p:nvSpPr>
          <p:spPr>
            <a:xfrm>
              <a:off x="2277950" y="1496225"/>
              <a:ext cx="49250" cy="25875"/>
            </a:xfrm>
            <a:custGeom>
              <a:avLst/>
              <a:gdLst/>
              <a:ahLst/>
              <a:cxnLst/>
              <a:rect l="l" t="t" r="r" b="b"/>
              <a:pathLst>
                <a:path w="1970" h="1035" extrusionOk="0">
                  <a:moveTo>
                    <a:pt x="985" y="0"/>
                  </a:moveTo>
                  <a:cubicBezTo>
                    <a:pt x="777" y="0"/>
                    <a:pt x="568" y="50"/>
                    <a:pt x="368" y="150"/>
                  </a:cubicBezTo>
                  <a:cubicBezTo>
                    <a:pt x="1" y="284"/>
                    <a:pt x="1" y="784"/>
                    <a:pt x="368" y="884"/>
                  </a:cubicBezTo>
                  <a:cubicBezTo>
                    <a:pt x="568" y="984"/>
                    <a:pt x="777" y="1034"/>
                    <a:pt x="985" y="1034"/>
                  </a:cubicBezTo>
                  <a:cubicBezTo>
                    <a:pt x="1193" y="1034"/>
                    <a:pt x="1402" y="984"/>
                    <a:pt x="1602" y="884"/>
                  </a:cubicBezTo>
                  <a:cubicBezTo>
                    <a:pt x="1969" y="784"/>
                    <a:pt x="1969" y="284"/>
                    <a:pt x="1602" y="150"/>
                  </a:cubicBezTo>
                  <a:cubicBezTo>
                    <a:pt x="1402" y="50"/>
                    <a:pt x="1193" y="0"/>
                    <a:pt x="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158;p65">
              <a:extLst>
                <a:ext uri="{FF2B5EF4-FFF2-40B4-BE49-F238E27FC236}">
                  <a16:creationId xmlns:a16="http://schemas.microsoft.com/office/drawing/2014/main" id="{828345FC-0558-3D76-7635-E5100D13B4CD}"/>
                </a:ext>
              </a:extLst>
            </p:cNvPr>
            <p:cNvSpPr/>
            <p:nvPr/>
          </p:nvSpPr>
          <p:spPr>
            <a:xfrm>
              <a:off x="2341350" y="1532900"/>
              <a:ext cx="49225" cy="25875"/>
            </a:xfrm>
            <a:custGeom>
              <a:avLst/>
              <a:gdLst/>
              <a:ahLst/>
              <a:cxnLst/>
              <a:rect l="l" t="t" r="r" b="b"/>
              <a:pathLst>
                <a:path w="1969" h="1035" extrusionOk="0">
                  <a:moveTo>
                    <a:pt x="997" y="1"/>
                  </a:moveTo>
                  <a:cubicBezTo>
                    <a:pt x="784" y="1"/>
                    <a:pt x="567" y="51"/>
                    <a:pt x="367" y="151"/>
                  </a:cubicBezTo>
                  <a:cubicBezTo>
                    <a:pt x="0" y="284"/>
                    <a:pt x="0" y="785"/>
                    <a:pt x="367" y="885"/>
                  </a:cubicBezTo>
                  <a:cubicBezTo>
                    <a:pt x="567" y="985"/>
                    <a:pt x="784" y="1035"/>
                    <a:pt x="997" y="1035"/>
                  </a:cubicBezTo>
                  <a:cubicBezTo>
                    <a:pt x="1209" y="1035"/>
                    <a:pt x="1418" y="985"/>
                    <a:pt x="1601" y="885"/>
                  </a:cubicBezTo>
                  <a:cubicBezTo>
                    <a:pt x="1968" y="785"/>
                    <a:pt x="1968" y="284"/>
                    <a:pt x="1601" y="151"/>
                  </a:cubicBezTo>
                  <a:cubicBezTo>
                    <a:pt x="1418" y="51"/>
                    <a:pt x="1209" y="1"/>
                    <a:pt x="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159;p65">
              <a:extLst>
                <a:ext uri="{FF2B5EF4-FFF2-40B4-BE49-F238E27FC236}">
                  <a16:creationId xmlns:a16="http://schemas.microsoft.com/office/drawing/2014/main" id="{EA14CFEE-3AA7-3975-8C2C-EFD9DA77EFB7}"/>
                </a:ext>
              </a:extLst>
            </p:cNvPr>
            <p:cNvSpPr/>
            <p:nvPr/>
          </p:nvSpPr>
          <p:spPr>
            <a:xfrm>
              <a:off x="2405550" y="1569600"/>
              <a:ext cx="49225" cy="25875"/>
            </a:xfrm>
            <a:custGeom>
              <a:avLst/>
              <a:gdLst/>
              <a:ahLst/>
              <a:cxnLst/>
              <a:rect l="l" t="t" r="r" b="b"/>
              <a:pathLst>
                <a:path w="1969" h="1035" extrusionOk="0">
                  <a:moveTo>
                    <a:pt x="968" y="1"/>
                  </a:moveTo>
                  <a:cubicBezTo>
                    <a:pt x="751" y="1"/>
                    <a:pt x="534" y="51"/>
                    <a:pt x="334" y="151"/>
                  </a:cubicBezTo>
                  <a:cubicBezTo>
                    <a:pt x="1" y="284"/>
                    <a:pt x="1" y="784"/>
                    <a:pt x="334" y="885"/>
                  </a:cubicBezTo>
                  <a:cubicBezTo>
                    <a:pt x="534" y="985"/>
                    <a:pt x="751" y="1035"/>
                    <a:pt x="968" y="1035"/>
                  </a:cubicBezTo>
                  <a:cubicBezTo>
                    <a:pt x="1185" y="1035"/>
                    <a:pt x="1402" y="985"/>
                    <a:pt x="1602" y="885"/>
                  </a:cubicBezTo>
                  <a:cubicBezTo>
                    <a:pt x="1969" y="784"/>
                    <a:pt x="1969" y="284"/>
                    <a:pt x="1602" y="151"/>
                  </a:cubicBezTo>
                  <a:cubicBezTo>
                    <a:pt x="1402" y="51"/>
                    <a:pt x="1185"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160;p65">
              <a:extLst>
                <a:ext uri="{FF2B5EF4-FFF2-40B4-BE49-F238E27FC236}">
                  <a16:creationId xmlns:a16="http://schemas.microsoft.com/office/drawing/2014/main" id="{FD29CBB2-DF06-13BA-8C2E-FD3282267D4A}"/>
                </a:ext>
              </a:extLst>
            </p:cNvPr>
            <p:cNvSpPr/>
            <p:nvPr/>
          </p:nvSpPr>
          <p:spPr>
            <a:xfrm>
              <a:off x="2262125" y="1432000"/>
              <a:ext cx="49225" cy="25875"/>
            </a:xfrm>
            <a:custGeom>
              <a:avLst/>
              <a:gdLst/>
              <a:ahLst/>
              <a:cxnLst/>
              <a:rect l="l" t="t" r="r" b="b"/>
              <a:pathLst>
                <a:path w="1969" h="1035" extrusionOk="0">
                  <a:moveTo>
                    <a:pt x="972" y="1"/>
                  </a:moveTo>
                  <a:cubicBezTo>
                    <a:pt x="759" y="1"/>
                    <a:pt x="551" y="51"/>
                    <a:pt x="367" y="151"/>
                  </a:cubicBezTo>
                  <a:cubicBezTo>
                    <a:pt x="0" y="284"/>
                    <a:pt x="0" y="785"/>
                    <a:pt x="367" y="885"/>
                  </a:cubicBezTo>
                  <a:cubicBezTo>
                    <a:pt x="551" y="985"/>
                    <a:pt x="759" y="1035"/>
                    <a:pt x="972" y="1035"/>
                  </a:cubicBezTo>
                  <a:cubicBezTo>
                    <a:pt x="1184" y="1035"/>
                    <a:pt x="1401" y="985"/>
                    <a:pt x="1601" y="885"/>
                  </a:cubicBezTo>
                  <a:cubicBezTo>
                    <a:pt x="1968" y="785"/>
                    <a:pt x="1968" y="284"/>
                    <a:pt x="1601" y="151"/>
                  </a:cubicBezTo>
                  <a:cubicBezTo>
                    <a:pt x="1401" y="51"/>
                    <a:pt x="1184" y="1"/>
                    <a:pt x="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3161;p65">
              <a:extLst>
                <a:ext uri="{FF2B5EF4-FFF2-40B4-BE49-F238E27FC236}">
                  <a16:creationId xmlns:a16="http://schemas.microsoft.com/office/drawing/2014/main" id="{98C3F04D-8BF8-06F8-577D-11E25FD3C03A}"/>
                </a:ext>
              </a:extLst>
            </p:cNvPr>
            <p:cNvSpPr/>
            <p:nvPr/>
          </p:nvSpPr>
          <p:spPr>
            <a:xfrm>
              <a:off x="2328000" y="1469125"/>
              <a:ext cx="45050" cy="25875"/>
            </a:xfrm>
            <a:custGeom>
              <a:avLst/>
              <a:gdLst/>
              <a:ahLst/>
              <a:cxnLst/>
              <a:rect l="l" t="t" r="r" b="b"/>
              <a:pathLst>
                <a:path w="1802" h="1035" extrusionOk="0">
                  <a:moveTo>
                    <a:pt x="901" y="0"/>
                  </a:moveTo>
                  <a:cubicBezTo>
                    <a:pt x="401" y="0"/>
                    <a:pt x="0" y="234"/>
                    <a:pt x="0" y="500"/>
                  </a:cubicBezTo>
                  <a:cubicBezTo>
                    <a:pt x="0" y="801"/>
                    <a:pt x="401" y="1034"/>
                    <a:pt x="901" y="1034"/>
                  </a:cubicBezTo>
                  <a:cubicBezTo>
                    <a:pt x="1401" y="1034"/>
                    <a:pt x="1802" y="801"/>
                    <a:pt x="1802" y="500"/>
                  </a:cubicBezTo>
                  <a:cubicBezTo>
                    <a:pt x="1802" y="234"/>
                    <a:pt x="1401" y="0"/>
                    <a:pt x="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3162;p65">
              <a:extLst>
                <a:ext uri="{FF2B5EF4-FFF2-40B4-BE49-F238E27FC236}">
                  <a16:creationId xmlns:a16="http://schemas.microsoft.com/office/drawing/2014/main" id="{17334FE7-CBA1-DF21-34E5-86C44443BFE9}"/>
                </a:ext>
              </a:extLst>
            </p:cNvPr>
            <p:cNvSpPr/>
            <p:nvPr/>
          </p:nvSpPr>
          <p:spPr>
            <a:xfrm>
              <a:off x="2388875" y="1506225"/>
              <a:ext cx="49225" cy="25050"/>
            </a:xfrm>
            <a:custGeom>
              <a:avLst/>
              <a:gdLst/>
              <a:ahLst/>
              <a:cxnLst/>
              <a:rect l="l" t="t" r="r" b="b"/>
              <a:pathLst>
                <a:path w="1969" h="1002" extrusionOk="0">
                  <a:moveTo>
                    <a:pt x="1001" y="0"/>
                  </a:moveTo>
                  <a:cubicBezTo>
                    <a:pt x="784" y="0"/>
                    <a:pt x="568" y="50"/>
                    <a:pt x="367" y="151"/>
                  </a:cubicBezTo>
                  <a:cubicBezTo>
                    <a:pt x="0" y="251"/>
                    <a:pt x="0" y="751"/>
                    <a:pt x="367" y="851"/>
                  </a:cubicBezTo>
                  <a:cubicBezTo>
                    <a:pt x="568" y="951"/>
                    <a:pt x="784" y="1001"/>
                    <a:pt x="1001" y="1001"/>
                  </a:cubicBezTo>
                  <a:cubicBezTo>
                    <a:pt x="1218" y="1001"/>
                    <a:pt x="1435" y="951"/>
                    <a:pt x="1635" y="851"/>
                  </a:cubicBezTo>
                  <a:cubicBezTo>
                    <a:pt x="1969" y="751"/>
                    <a:pt x="1969" y="251"/>
                    <a:pt x="1635" y="151"/>
                  </a:cubicBezTo>
                  <a:cubicBezTo>
                    <a:pt x="1435" y="50"/>
                    <a:pt x="1218"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3163;p65">
              <a:extLst>
                <a:ext uri="{FF2B5EF4-FFF2-40B4-BE49-F238E27FC236}">
                  <a16:creationId xmlns:a16="http://schemas.microsoft.com/office/drawing/2014/main" id="{285C45CB-8B97-AF99-2E8A-04807D6744D6}"/>
                </a:ext>
              </a:extLst>
            </p:cNvPr>
            <p:cNvSpPr/>
            <p:nvPr/>
          </p:nvSpPr>
          <p:spPr>
            <a:xfrm>
              <a:off x="2454750" y="1542500"/>
              <a:ext cx="45050" cy="25875"/>
            </a:xfrm>
            <a:custGeom>
              <a:avLst/>
              <a:gdLst/>
              <a:ahLst/>
              <a:cxnLst/>
              <a:rect l="l" t="t" r="r" b="b"/>
              <a:pathLst>
                <a:path w="1802" h="1035" extrusionOk="0">
                  <a:moveTo>
                    <a:pt x="901" y="0"/>
                  </a:moveTo>
                  <a:cubicBezTo>
                    <a:pt x="401" y="0"/>
                    <a:pt x="1" y="234"/>
                    <a:pt x="1" y="501"/>
                  </a:cubicBezTo>
                  <a:cubicBezTo>
                    <a:pt x="1" y="801"/>
                    <a:pt x="401" y="1035"/>
                    <a:pt x="901" y="1035"/>
                  </a:cubicBezTo>
                  <a:cubicBezTo>
                    <a:pt x="1402" y="1035"/>
                    <a:pt x="1802" y="801"/>
                    <a:pt x="1802" y="501"/>
                  </a:cubicBezTo>
                  <a:cubicBezTo>
                    <a:pt x="1802" y="234"/>
                    <a:pt x="1402" y="0"/>
                    <a:pt x="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3164;p65">
              <a:extLst>
                <a:ext uri="{FF2B5EF4-FFF2-40B4-BE49-F238E27FC236}">
                  <a16:creationId xmlns:a16="http://schemas.microsoft.com/office/drawing/2014/main" id="{7BF98BCA-F303-9C79-59C7-29275B6F28C6}"/>
                </a:ext>
              </a:extLst>
            </p:cNvPr>
            <p:cNvSpPr/>
            <p:nvPr/>
          </p:nvSpPr>
          <p:spPr>
            <a:xfrm>
              <a:off x="2309650" y="1404475"/>
              <a:ext cx="49225" cy="25875"/>
            </a:xfrm>
            <a:custGeom>
              <a:avLst/>
              <a:gdLst/>
              <a:ahLst/>
              <a:cxnLst/>
              <a:rect l="l" t="t" r="r" b="b"/>
              <a:pathLst>
                <a:path w="1969" h="1035" extrusionOk="0">
                  <a:moveTo>
                    <a:pt x="1001" y="1"/>
                  </a:moveTo>
                  <a:cubicBezTo>
                    <a:pt x="784" y="1"/>
                    <a:pt x="568" y="51"/>
                    <a:pt x="367" y="151"/>
                  </a:cubicBezTo>
                  <a:cubicBezTo>
                    <a:pt x="1" y="284"/>
                    <a:pt x="1" y="785"/>
                    <a:pt x="367" y="885"/>
                  </a:cubicBezTo>
                  <a:cubicBezTo>
                    <a:pt x="568" y="985"/>
                    <a:pt x="784" y="1035"/>
                    <a:pt x="1001" y="1035"/>
                  </a:cubicBezTo>
                  <a:cubicBezTo>
                    <a:pt x="1218" y="1035"/>
                    <a:pt x="1435" y="985"/>
                    <a:pt x="1635" y="885"/>
                  </a:cubicBezTo>
                  <a:cubicBezTo>
                    <a:pt x="1969" y="785"/>
                    <a:pt x="1969" y="284"/>
                    <a:pt x="1635" y="151"/>
                  </a:cubicBezTo>
                  <a:cubicBezTo>
                    <a:pt x="1435" y="51"/>
                    <a:pt x="1218"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3165;p65">
              <a:extLst>
                <a:ext uri="{FF2B5EF4-FFF2-40B4-BE49-F238E27FC236}">
                  <a16:creationId xmlns:a16="http://schemas.microsoft.com/office/drawing/2014/main" id="{D369FFA1-F5DD-7833-B24F-282F8129DDE0}"/>
                </a:ext>
              </a:extLst>
            </p:cNvPr>
            <p:cNvSpPr/>
            <p:nvPr/>
          </p:nvSpPr>
          <p:spPr>
            <a:xfrm>
              <a:off x="2373875" y="1441175"/>
              <a:ext cx="48375" cy="25875"/>
            </a:xfrm>
            <a:custGeom>
              <a:avLst/>
              <a:gdLst/>
              <a:ahLst/>
              <a:cxnLst/>
              <a:rect l="l" t="t" r="r" b="b"/>
              <a:pathLst>
                <a:path w="1935" h="1035" extrusionOk="0">
                  <a:moveTo>
                    <a:pt x="967" y="1"/>
                  </a:moveTo>
                  <a:cubicBezTo>
                    <a:pt x="751" y="1"/>
                    <a:pt x="534" y="51"/>
                    <a:pt x="334" y="151"/>
                  </a:cubicBezTo>
                  <a:cubicBezTo>
                    <a:pt x="0" y="284"/>
                    <a:pt x="0" y="784"/>
                    <a:pt x="334" y="885"/>
                  </a:cubicBezTo>
                  <a:cubicBezTo>
                    <a:pt x="534" y="985"/>
                    <a:pt x="751" y="1035"/>
                    <a:pt x="967" y="1035"/>
                  </a:cubicBezTo>
                  <a:cubicBezTo>
                    <a:pt x="1184" y="1035"/>
                    <a:pt x="1401" y="985"/>
                    <a:pt x="1601" y="885"/>
                  </a:cubicBezTo>
                  <a:cubicBezTo>
                    <a:pt x="1935" y="784"/>
                    <a:pt x="1935" y="284"/>
                    <a:pt x="1601" y="151"/>
                  </a:cubicBezTo>
                  <a:cubicBezTo>
                    <a:pt x="1401" y="51"/>
                    <a:pt x="1184"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3166;p65">
              <a:extLst>
                <a:ext uri="{FF2B5EF4-FFF2-40B4-BE49-F238E27FC236}">
                  <a16:creationId xmlns:a16="http://schemas.microsoft.com/office/drawing/2014/main" id="{BC97DD3D-B9D8-6BA3-C873-A9838F4A4E04}"/>
                </a:ext>
              </a:extLst>
            </p:cNvPr>
            <p:cNvSpPr/>
            <p:nvPr/>
          </p:nvSpPr>
          <p:spPr>
            <a:xfrm>
              <a:off x="2437250" y="1477875"/>
              <a:ext cx="48375" cy="25875"/>
            </a:xfrm>
            <a:custGeom>
              <a:avLst/>
              <a:gdLst/>
              <a:ahLst/>
              <a:cxnLst/>
              <a:rect l="l" t="t" r="r" b="b"/>
              <a:pathLst>
                <a:path w="1935" h="1035" extrusionOk="0">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35" y="784"/>
                    <a:pt x="1935" y="284"/>
                    <a:pt x="1601" y="150"/>
                  </a:cubicBezTo>
                  <a:cubicBezTo>
                    <a:pt x="1401" y="50"/>
                    <a:pt x="1184"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3167;p65">
              <a:extLst>
                <a:ext uri="{FF2B5EF4-FFF2-40B4-BE49-F238E27FC236}">
                  <a16:creationId xmlns:a16="http://schemas.microsoft.com/office/drawing/2014/main" id="{33DA4748-AEB0-A943-CF03-7013D492FD34}"/>
                </a:ext>
              </a:extLst>
            </p:cNvPr>
            <p:cNvSpPr/>
            <p:nvPr/>
          </p:nvSpPr>
          <p:spPr>
            <a:xfrm>
              <a:off x="2468925" y="1605450"/>
              <a:ext cx="49225" cy="25900"/>
            </a:xfrm>
            <a:custGeom>
              <a:avLst/>
              <a:gdLst/>
              <a:ahLst/>
              <a:cxnLst/>
              <a:rect l="l" t="t" r="r" b="b"/>
              <a:pathLst>
                <a:path w="1969" h="1036" extrusionOk="0">
                  <a:moveTo>
                    <a:pt x="972" y="1"/>
                  </a:moveTo>
                  <a:cubicBezTo>
                    <a:pt x="760" y="1"/>
                    <a:pt x="551" y="51"/>
                    <a:pt x="368" y="151"/>
                  </a:cubicBezTo>
                  <a:cubicBezTo>
                    <a:pt x="1" y="284"/>
                    <a:pt x="1" y="785"/>
                    <a:pt x="368" y="885"/>
                  </a:cubicBezTo>
                  <a:cubicBezTo>
                    <a:pt x="551" y="985"/>
                    <a:pt x="760" y="1035"/>
                    <a:pt x="972" y="1035"/>
                  </a:cubicBezTo>
                  <a:cubicBezTo>
                    <a:pt x="1185" y="1035"/>
                    <a:pt x="1402" y="985"/>
                    <a:pt x="1602" y="885"/>
                  </a:cubicBezTo>
                  <a:cubicBezTo>
                    <a:pt x="1969" y="785"/>
                    <a:pt x="1969" y="284"/>
                    <a:pt x="1602" y="151"/>
                  </a:cubicBezTo>
                  <a:cubicBezTo>
                    <a:pt x="1402" y="51"/>
                    <a:pt x="1185" y="1"/>
                    <a:pt x="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3168;p65">
              <a:extLst>
                <a:ext uri="{FF2B5EF4-FFF2-40B4-BE49-F238E27FC236}">
                  <a16:creationId xmlns:a16="http://schemas.microsoft.com/office/drawing/2014/main" id="{B02EB669-47E8-F124-C8F9-FDA73ECB7ED3}"/>
                </a:ext>
              </a:extLst>
            </p:cNvPr>
            <p:cNvSpPr/>
            <p:nvPr/>
          </p:nvSpPr>
          <p:spPr>
            <a:xfrm>
              <a:off x="2516475" y="1577950"/>
              <a:ext cx="49225" cy="25875"/>
            </a:xfrm>
            <a:custGeom>
              <a:avLst/>
              <a:gdLst/>
              <a:ahLst/>
              <a:cxnLst/>
              <a:rect l="l" t="t" r="r" b="b"/>
              <a:pathLst>
                <a:path w="1969" h="1035" extrusionOk="0">
                  <a:moveTo>
                    <a:pt x="984" y="0"/>
                  </a:moveTo>
                  <a:cubicBezTo>
                    <a:pt x="776" y="0"/>
                    <a:pt x="567" y="50"/>
                    <a:pt x="367" y="150"/>
                  </a:cubicBezTo>
                  <a:cubicBezTo>
                    <a:pt x="0" y="284"/>
                    <a:pt x="0" y="784"/>
                    <a:pt x="367" y="884"/>
                  </a:cubicBezTo>
                  <a:cubicBezTo>
                    <a:pt x="567" y="984"/>
                    <a:pt x="776" y="1034"/>
                    <a:pt x="984" y="1034"/>
                  </a:cubicBezTo>
                  <a:cubicBezTo>
                    <a:pt x="1193" y="1034"/>
                    <a:pt x="1401" y="984"/>
                    <a:pt x="1601" y="884"/>
                  </a:cubicBezTo>
                  <a:cubicBezTo>
                    <a:pt x="1968" y="784"/>
                    <a:pt x="1968" y="284"/>
                    <a:pt x="1601" y="150"/>
                  </a:cubicBezTo>
                  <a:cubicBezTo>
                    <a:pt x="1401" y="50"/>
                    <a:pt x="1193" y="0"/>
                    <a:pt x="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3169;p65">
              <a:extLst>
                <a:ext uri="{FF2B5EF4-FFF2-40B4-BE49-F238E27FC236}">
                  <a16:creationId xmlns:a16="http://schemas.microsoft.com/office/drawing/2014/main" id="{00F6F5AE-99C8-7B0C-EB4A-571D46385FF1}"/>
                </a:ext>
              </a:extLst>
            </p:cNvPr>
            <p:cNvSpPr/>
            <p:nvPr/>
          </p:nvSpPr>
          <p:spPr>
            <a:xfrm>
              <a:off x="2500625" y="1514575"/>
              <a:ext cx="49225" cy="25875"/>
            </a:xfrm>
            <a:custGeom>
              <a:avLst/>
              <a:gdLst/>
              <a:ahLst/>
              <a:cxnLst/>
              <a:rect l="l" t="t" r="r" b="b"/>
              <a:pathLst>
                <a:path w="1969" h="1035" extrusionOk="0">
                  <a:moveTo>
                    <a:pt x="968" y="0"/>
                  </a:moveTo>
                  <a:cubicBezTo>
                    <a:pt x="751" y="0"/>
                    <a:pt x="534" y="50"/>
                    <a:pt x="334" y="150"/>
                  </a:cubicBezTo>
                  <a:cubicBezTo>
                    <a:pt x="0" y="284"/>
                    <a:pt x="0" y="784"/>
                    <a:pt x="334" y="884"/>
                  </a:cubicBezTo>
                  <a:cubicBezTo>
                    <a:pt x="534" y="984"/>
                    <a:pt x="751" y="1034"/>
                    <a:pt x="968" y="1034"/>
                  </a:cubicBezTo>
                  <a:cubicBezTo>
                    <a:pt x="1184" y="1034"/>
                    <a:pt x="1401" y="984"/>
                    <a:pt x="1601" y="884"/>
                  </a:cubicBezTo>
                  <a:cubicBezTo>
                    <a:pt x="1968" y="784"/>
                    <a:pt x="1968" y="284"/>
                    <a:pt x="1601" y="150"/>
                  </a:cubicBezTo>
                  <a:cubicBezTo>
                    <a:pt x="1401" y="50"/>
                    <a:pt x="1184"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3170;p65">
              <a:extLst>
                <a:ext uri="{FF2B5EF4-FFF2-40B4-BE49-F238E27FC236}">
                  <a16:creationId xmlns:a16="http://schemas.microsoft.com/office/drawing/2014/main" id="{58C26F73-44E5-D61E-E889-F7B93A80C0E8}"/>
                </a:ext>
              </a:extLst>
            </p:cNvPr>
            <p:cNvSpPr/>
            <p:nvPr/>
          </p:nvSpPr>
          <p:spPr>
            <a:xfrm>
              <a:off x="2359675" y="1377375"/>
              <a:ext cx="45075" cy="25875"/>
            </a:xfrm>
            <a:custGeom>
              <a:avLst/>
              <a:gdLst/>
              <a:ahLst/>
              <a:cxnLst/>
              <a:rect l="l" t="t" r="r" b="b"/>
              <a:pathLst>
                <a:path w="1803" h="1035" extrusionOk="0">
                  <a:moveTo>
                    <a:pt x="902" y="1"/>
                  </a:moveTo>
                  <a:cubicBezTo>
                    <a:pt x="401" y="1"/>
                    <a:pt x="1" y="234"/>
                    <a:pt x="1" y="501"/>
                  </a:cubicBezTo>
                  <a:cubicBezTo>
                    <a:pt x="1" y="801"/>
                    <a:pt x="401" y="1035"/>
                    <a:pt x="902" y="1035"/>
                  </a:cubicBezTo>
                  <a:cubicBezTo>
                    <a:pt x="1402" y="1035"/>
                    <a:pt x="1802" y="801"/>
                    <a:pt x="1802" y="501"/>
                  </a:cubicBezTo>
                  <a:cubicBezTo>
                    <a:pt x="1802" y="234"/>
                    <a:pt x="1402"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3171;p65">
              <a:extLst>
                <a:ext uri="{FF2B5EF4-FFF2-40B4-BE49-F238E27FC236}">
                  <a16:creationId xmlns:a16="http://schemas.microsoft.com/office/drawing/2014/main" id="{4DC21D93-9D9A-D02D-428E-CA6397C02477}"/>
                </a:ext>
              </a:extLst>
            </p:cNvPr>
            <p:cNvSpPr/>
            <p:nvPr/>
          </p:nvSpPr>
          <p:spPr>
            <a:xfrm>
              <a:off x="2421400" y="1413650"/>
              <a:ext cx="48400" cy="25875"/>
            </a:xfrm>
            <a:custGeom>
              <a:avLst/>
              <a:gdLst/>
              <a:ahLst/>
              <a:cxnLst/>
              <a:rect l="l" t="t" r="r" b="b"/>
              <a:pathLst>
                <a:path w="1936" h="1035" extrusionOk="0">
                  <a:moveTo>
                    <a:pt x="968" y="1"/>
                  </a:moveTo>
                  <a:cubicBezTo>
                    <a:pt x="751" y="1"/>
                    <a:pt x="534" y="51"/>
                    <a:pt x="334" y="151"/>
                  </a:cubicBezTo>
                  <a:cubicBezTo>
                    <a:pt x="0" y="351"/>
                    <a:pt x="0" y="685"/>
                    <a:pt x="334" y="885"/>
                  </a:cubicBezTo>
                  <a:cubicBezTo>
                    <a:pt x="534" y="985"/>
                    <a:pt x="751" y="1035"/>
                    <a:pt x="968" y="1035"/>
                  </a:cubicBezTo>
                  <a:cubicBezTo>
                    <a:pt x="1185" y="1035"/>
                    <a:pt x="1401" y="985"/>
                    <a:pt x="1602" y="885"/>
                  </a:cubicBezTo>
                  <a:cubicBezTo>
                    <a:pt x="1935" y="785"/>
                    <a:pt x="1935" y="284"/>
                    <a:pt x="1602" y="151"/>
                  </a:cubicBezTo>
                  <a:cubicBezTo>
                    <a:pt x="1401" y="51"/>
                    <a:pt x="1185"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3172;p65">
              <a:extLst>
                <a:ext uri="{FF2B5EF4-FFF2-40B4-BE49-F238E27FC236}">
                  <a16:creationId xmlns:a16="http://schemas.microsoft.com/office/drawing/2014/main" id="{CC2A5736-C9D7-BC49-AB44-18F30D0BC8DF}"/>
                </a:ext>
              </a:extLst>
            </p:cNvPr>
            <p:cNvSpPr/>
            <p:nvPr/>
          </p:nvSpPr>
          <p:spPr>
            <a:xfrm>
              <a:off x="2486450" y="1450775"/>
              <a:ext cx="45050" cy="25875"/>
            </a:xfrm>
            <a:custGeom>
              <a:avLst/>
              <a:gdLst/>
              <a:ahLst/>
              <a:cxnLst/>
              <a:rect l="l" t="t" r="r" b="b"/>
              <a:pathLst>
                <a:path w="1802" h="1035" extrusionOk="0">
                  <a:moveTo>
                    <a:pt x="901" y="0"/>
                  </a:moveTo>
                  <a:cubicBezTo>
                    <a:pt x="401" y="0"/>
                    <a:pt x="0" y="234"/>
                    <a:pt x="0" y="501"/>
                  </a:cubicBezTo>
                  <a:cubicBezTo>
                    <a:pt x="0" y="801"/>
                    <a:pt x="401" y="1034"/>
                    <a:pt x="901" y="1034"/>
                  </a:cubicBezTo>
                  <a:cubicBezTo>
                    <a:pt x="1401" y="1034"/>
                    <a:pt x="1802" y="801"/>
                    <a:pt x="1802" y="501"/>
                  </a:cubicBezTo>
                  <a:cubicBezTo>
                    <a:pt x="1802" y="234"/>
                    <a:pt x="1401" y="0"/>
                    <a:pt x="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3173;p65">
              <a:extLst>
                <a:ext uri="{FF2B5EF4-FFF2-40B4-BE49-F238E27FC236}">
                  <a16:creationId xmlns:a16="http://schemas.microsoft.com/office/drawing/2014/main" id="{B95EC969-DA3A-A8ED-F235-DFE97A7117D1}"/>
                </a:ext>
              </a:extLst>
            </p:cNvPr>
            <p:cNvSpPr/>
            <p:nvPr/>
          </p:nvSpPr>
          <p:spPr>
            <a:xfrm>
              <a:off x="2549000" y="1487050"/>
              <a:ext cx="48375" cy="25875"/>
            </a:xfrm>
            <a:custGeom>
              <a:avLst/>
              <a:gdLst/>
              <a:ahLst/>
              <a:cxnLst/>
              <a:rect l="l" t="t" r="r" b="b"/>
              <a:pathLst>
                <a:path w="1935" h="1035" extrusionOk="0">
                  <a:moveTo>
                    <a:pt x="967" y="0"/>
                  </a:moveTo>
                  <a:cubicBezTo>
                    <a:pt x="751" y="0"/>
                    <a:pt x="534" y="50"/>
                    <a:pt x="334" y="150"/>
                  </a:cubicBezTo>
                  <a:cubicBezTo>
                    <a:pt x="0" y="284"/>
                    <a:pt x="0" y="784"/>
                    <a:pt x="334" y="884"/>
                  </a:cubicBezTo>
                  <a:cubicBezTo>
                    <a:pt x="534" y="984"/>
                    <a:pt x="751" y="1034"/>
                    <a:pt x="967" y="1034"/>
                  </a:cubicBezTo>
                  <a:cubicBezTo>
                    <a:pt x="1184" y="1034"/>
                    <a:pt x="1401" y="984"/>
                    <a:pt x="1601" y="884"/>
                  </a:cubicBezTo>
                  <a:cubicBezTo>
                    <a:pt x="1935" y="784"/>
                    <a:pt x="1935" y="284"/>
                    <a:pt x="1601" y="150"/>
                  </a:cubicBezTo>
                  <a:cubicBezTo>
                    <a:pt x="1401" y="50"/>
                    <a:pt x="1184"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3174;p65">
              <a:extLst>
                <a:ext uri="{FF2B5EF4-FFF2-40B4-BE49-F238E27FC236}">
                  <a16:creationId xmlns:a16="http://schemas.microsoft.com/office/drawing/2014/main" id="{1B326E74-A3BC-79B6-B052-BECFC1DCE43F}"/>
                </a:ext>
              </a:extLst>
            </p:cNvPr>
            <p:cNvSpPr/>
            <p:nvPr/>
          </p:nvSpPr>
          <p:spPr>
            <a:xfrm>
              <a:off x="2564000" y="1550425"/>
              <a:ext cx="49225" cy="25875"/>
            </a:xfrm>
            <a:custGeom>
              <a:avLst/>
              <a:gdLst/>
              <a:ahLst/>
              <a:cxnLst/>
              <a:rect l="l" t="t" r="r" b="b"/>
              <a:pathLst>
                <a:path w="1969" h="1035" extrusionOk="0">
                  <a:moveTo>
                    <a:pt x="997" y="0"/>
                  </a:moveTo>
                  <a:cubicBezTo>
                    <a:pt x="784" y="0"/>
                    <a:pt x="568" y="50"/>
                    <a:pt x="367" y="150"/>
                  </a:cubicBezTo>
                  <a:cubicBezTo>
                    <a:pt x="0" y="284"/>
                    <a:pt x="0" y="784"/>
                    <a:pt x="367" y="884"/>
                  </a:cubicBezTo>
                  <a:cubicBezTo>
                    <a:pt x="568" y="984"/>
                    <a:pt x="784" y="1034"/>
                    <a:pt x="997" y="1034"/>
                  </a:cubicBezTo>
                  <a:cubicBezTo>
                    <a:pt x="1210" y="1034"/>
                    <a:pt x="1418" y="984"/>
                    <a:pt x="1602" y="884"/>
                  </a:cubicBezTo>
                  <a:cubicBezTo>
                    <a:pt x="1969" y="784"/>
                    <a:pt x="1969" y="284"/>
                    <a:pt x="1602" y="150"/>
                  </a:cubicBezTo>
                  <a:cubicBezTo>
                    <a:pt x="1418" y="50"/>
                    <a:pt x="1210" y="0"/>
                    <a:pt x="9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3175;p65">
              <a:extLst>
                <a:ext uri="{FF2B5EF4-FFF2-40B4-BE49-F238E27FC236}">
                  <a16:creationId xmlns:a16="http://schemas.microsoft.com/office/drawing/2014/main" id="{D128470D-7652-3592-2625-38481B494243}"/>
                </a:ext>
              </a:extLst>
            </p:cNvPr>
            <p:cNvSpPr/>
            <p:nvPr/>
          </p:nvSpPr>
          <p:spPr>
            <a:xfrm>
              <a:off x="2614025" y="1523325"/>
              <a:ext cx="45075" cy="25875"/>
            </a:xfrm>
            <a:custGeom>
              <a:avLst/>
              <a:gdLst/>
              <a:ahLst/>
              <a:cxnLst/>
              <a:rect l="l" t="t" r="r" b="b"/>
              <a:pathLst>
                <a:path w="1803" h="1035" extrusionOk="0">
                  <a:moveTo>
                    <a:pt x="902" y="0"/>
                  </a:moveTo>
                  <a:cubicBezTo>
                    <a:pt x="401" y="0"/>
                    <a:pt x="1" y="234"/>
                    <a:pt x="1" y="501"/>
                  </a:cubicBezTo>
                  <a:cubicBezTo>
                    <a:pt x="1" y="801"/>
                    <a:pt x="401" y="1034"/>
                    <a:pt x="902" y="1034"/>
                  </a:cubicBezTo>
                  <a:cubicBezTo>
                    <a:pt x="1402" y="1034"/>
                    <a:pt x="1802" y="801"/>
                    <a:pt x="1802" y="501"/>
                  </a:cubicBezTo>
                  <a:cubicBezTo>
                    <a:pt x="1802" y="234"/>
                    <a:pt x="1402"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3176;p65">
              <a:extLst>
                <a:ext uri="{FF2B5EF4-FFF2-40B4-BE49-F238E27FC236}">
                  <a16:creationId xmlns:a16="http://schemas.microsoft.com/office/drawing/2014/main" id="{FCD2431F-86F4-384B-F2C2-A2481974F0E6}"/>
                </a:ext>
              </a:extLst>
            </p:cNvPr>
            <p:cNvSpPr/>
            <p:nvPr/>
          </p:nvSpPr>
          <p:spPr>
            <a:xfrm>
              <a:off x="2123675" y="1461600"/>
              <a:ext cx="381975" cy="270225"/>
            </a:xfrm>
            <a:custGeom>
              <a:avLst/>
              <a:gdLst/>
              <a:ahLst/>
              <a:cxnLst/>
              <a:rect l="l" t="t" r="r" b="b"/>
              <a:pathLst>
                <a:path w="15279" h="10809" extrusionOk="0">
                  <a:moveTo>
                    <a:pt x="435" y="1"/>
                  </a:moveTo>
                  <a:cubicBezTo>
                    <a:pt x="168" y="201"/>
                    <a:pt x="1" y="535"/>
                    <a:pt x="1" y="868"/>
                  </a:cubicBezTo>
                  <a:lnTo>
                    <a:pt x="1" y="1569"/>
                  </a:lnTo>
                  <a:cubicBezTo>
                    <a:pt x="1" y="1969"/>
                    <a:pt x="234" y="2302"/>
                    <a:pt x="535" y="2503"/>
                  </a:cubicBezTo>
                  <a:lnTo>
                    <a:pt x="14711" y="10675"/>
                  </a:lnTo>
                  <a:cubicBezTo>
                    <a:pt x="14878" y="10775"/>
                    <a:pt x="15078" y="10809"/>
                    <a:pt x="15278" y="10809"/>
                  </a:cubicBezTo>
                  <a:lnTo>
                    <a:pt x="15278" y="8874"/>
                  </a:lnTo>
                  <a:cubicBezTo>
                    <a:pt x="15078" y="8874"/>
                    <a:pt x="14878" y="8841"/>
                    <a:pt x="14711" y="8740"/>
                  </a:cubicBezTo>
                  <a:lnTo>
                    <a:pt x="535" y="568"/>
                  </a:lnTo>
                  <a:cubicBezTo>
                    <a:pt x="268" y="434"/>
                    <a:pt x="234" y="168"/>
                    <a:pt x="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3177;p65">
              <a:extLst>
                <a:ext uri="{FF2B5EF4-FFF2-40B4-BE49-F238E27FC236}">
                  <a16:creationId xmlns:a16="http://schemas.microsoft.com/office/drawing/2014/main" id="{1237CE6C-287D-B75E-8D58-4CD370C6F153}"/>
                </a:ext>
              </a:extLst>
            </p:cNvPr>
            <p:cNvSpPr/>
            <p:nvPr/>
          </p:nvSpPr>
          <p:spPr>
            <a:xfrm>
              <a:off x="2430575" y="1297625"/>
              <a:ext cx="332750" cy="197900"/>
            </a:xfrm>
            <a:custGeom>
              <a:avLst/>
              <a:gdLst/>
              <a:ahLst/>
              <a:cxnLst/>
              <a:rect l="l" t="t" r="r" b="b"/>
              <a:pathLst>
                <a:path w="13310" h="7916" extrusionOk="0">
                  <a:moveTo>
                    <a:pt x="519" y="1"/>
                  </a:moveTo>
                  <a:cubicBezTo>
                    <a:pt x="375" y="1"/>
                    <a:pt x="241" y="60"/>
                    <a:pt x="134" y="189"/>
                  </a:cubicBezTo>
                  <a:cubicBezTo>
                    <a:pt x="0" y="355"/>
                    <a:pt x="34" y="656"/>
                    <a:pt x="267" y="756"/>
                  </a:cubicBezTo>
                  <a:lnTo>
                    <a:pt x="12576" y="7861"/>
                  </a:lnTo>
                  <a:cubicBezTo>
                    <a:pt x="12648" y="7897"/>
                    <a:pt x="12728" y="7915"/>
                    <a:pt x="12808" y="7915"/>
                  </a:cubicBezTo>
                  <a:cubicBezTo>
                    <a:pt x="12950" y="7915"/>
                    <a:pt x="13091" y="7856"/>
                    <a:pt x="13176" y="7727"/>
                  </a:cubicBezTo>
                  <a:cubicBezTo>
                    <a:pt x="13310" y="7527"/>
                    <a:pt x="13276" y="7294"/>
                    <a:pt x="13076" y="7194"/>
                  </a:cubicBezTo>
                  <a:lnTo>
                    <a:pt x="768" y="55"/>
                  </a:lnTo>
                  <a:cubicBezTo>
                    <a:pt x="684" y="19"/>
                    <a:pt x="600"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3178;p65">
              <a:extLst>
                <a:ext uri="{FF2B5EF4-FFF2-40B4-BE49-F238E27FC236}">
                  <a16:creationId xmlns:a16="http://schemas.microsoft.com/office/drawing/2014/main" id="{BEF83145-33C0-1404-3222-E4598027D926}"/>
                </a:ext>
              </a:extLst>
            </p:cNvPr>
            <p:cNvSpPr/>
            <p:nvPr/>
          </p:nvSpPr>
          <p:spPr>
            <a:xfrm>
              <a:off x="2430575" y="1297625"/>
              <a:ext cx="247700" cy="150675"/>
            </a:xfrm>
            <a:custGeom>
              <a:avLst/>
              <a:gdLst/>
              <a:ahLst/>
              <a:cxnLst/>
              <a:rect l="l" t="t" r="r" b="b"/>
              <a:pathLst>
                <a:path w="9908" h="6027" extrusionOk="0">
                  <a:moveTo>
                    <a:pt x="519" y="1"/>
                  </a:moveTo>
                  <a:cubicBezTo>
                    <a:pt x="375" y="1"/>
                    <a:pt x="241" y="60"/>
                    <a:pt x="134" y="189"/>
                  </a:cubicBezTo>
                  <a:cubicBezTo>
                    <a:pt x="0" y="355"/>
                    <a:pt x="34" y="622"/>
                    <a:pt x="234" y="756"/>
                  </a:cubicBezTo>
                  <a:lnTo>
                    <a:pt x="9407" y="6026"/>
                  </a:lnTo>
                  <a:lnTo>
                    <a:pt x="9907" y="5359"/>
                  </a:lnTo>
                  <a:lnTo>
                    <a:pt x="768" y="55"/>
                  </a:lnTo>
                  <a:cubicBezTo>
                    <a:pt x="684" y="19"/>
                    <a:pt x="600"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3179;p65">
              <a:extLst>
                <a:ext uri="{FF2B5EF4-FFF2-40B4-BE49-F238E27FC236}">
                  <a16:creationId xmlns:a16="http://schemas.microsoft.com/office/drawing/2014/main" id="{9EDAE34C-902E-5BEE-4A50-9A734A610694}"/>
                </a:ext>
              </a:extLst>
            </p:cNvPr>
            <p:cNvSpPr/>
            <p:nvPr/>
          </p:nvSpPr>
          <p:spPr>
            <a:xfrm>
              <a:off x="2456425" y="1263425"/>
              <a:ext cx="332750" cy="197725"/>
            </a:xfrm>
            <a:custGeom>
              <a:avLst/>
              <a:gdLst/>
              <a:ahLst/>
              <a:cxnLst/>
              <a:rect l="l" t="t" r="r" b="b"/>
              <a:pathLst>
                <a:path w="13310" h="7909" extrusionOk="0">
                  <a:moveTo>
                    <a:pt x="502" y="1"/>
                  </a:moveTo>
                  <a:cubicBezTo>
                    <a:pt x="360" y="1"/>
                    <a:pt x="219" y="61"/>
                    <a:pt x="134" y="189"/>
                  </a:cubicBezTo>
                  <a:cubicBezTo>
                    <a:pt x="0" y="356"/>
                    <a:pt x="34" y="623"/>
                    <a:pt x="234" y="723"/>
                  </a:cubicBezTo>
                  <a:lnTo>
                    <a:pt x="12576" y="7861"/>
                  </a:lnTo>
                  <a:cubicBezTo>
                    <a:pt x="12640" y="7893"/>
                    <a:pt x="12708" y="7908"/>
                    <a:pt x="12775" y="7908"/>
                  </a:cubicBezTo>
                  <a:cubicBezTo>
                    <a:pt x="12919" y="7908"/>
                    <a:pt x="13063" y="7841"/>
                    <a:pt x="13176" y="7728"/>
                  </a:cubicBezTo>
                  <a:cubicBezTo>
                    <a:pt x="13310" y="7528"/>
                    <a:pt x="13243" y="7294"/>
                    <a:pt x="13043" y="7194"/>
                  </a:cubicBezTo>
                  <a:lnTo>
                    <a:pt x="734" y="56"/>
                  </a:lnTo>
                  <a:cubicBezTo>
                    <a:pt x="662" y="20"/>
                    <a:pt x="582"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3180;p65">
              <a:extLst>
                <a:ext uri="{FF2B5EF4-FFF2-40B4-BE49-F238E27FC236}">
                  <a16:creationId xmlns:a16="http://schemas.microsoft.com/office/drawing/2014/main" id="{C1BE09B6-4384-A359-DBE6-126C848D9FEF}"/>
                </a:ext>
              </a:extLst>
            </p:cNvPr>
            <p:cNvSpPr/>
            <p:nvPr/>
          </p:nvSpPr>
          <p:spPr>
            <a:xfrm>
              <a:off x="2455600" y="1263425"/>
              <a:ext cx="95925" cy="63100"/>
            </a:xfrm>
            <a:custGeom>
              <a:avLst/>
              <a:gdLst/>
              <a:ahLst/>
              <a:cxnLst/>
              <a:rect l="l" t="t" r="r" b="b"/>
              <a:pathLst>
                <a:path w="3837" h="2524" extrusionOk="0">
                  <a:moveTo>
                    <a:pt x="535" y="1"/>
                  </a:moveTo>
                  <a:cubicBezTo>
                    <a:pt x="393" y="1"/>
                    <a:pt x="252" y="61"/>
                    <a:pt x="167" y="189"/>
                  </a:cubicBezTo>
                  <a:cubicBezTo>
                    <a:pt x="0" y="356"/>
                    <a:pt x="67" y="623"/>
                    <a:pt x="267" y="756"/>
                  </a:cubicBezTo>
                  <a:lnTo>
                    <a:pt x="3336" y="2524"/>
                  </a:lnTo>
                  <a:lnTo>
                    <a:pt x="3836" y="1823"/>
                  </a:lnTo>
                  <a:lnTo>
                    <a:pt x="767" y="56"/>
                  </a:lnTo>
                  <a:cubicBezTo>
                    <a:pt x="695" y="20"/>
                    <a:pt x="615"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3181;p65">
              <a:extLst>
                <a:ext uri="{FF2B5EF4-FFF2-40B4-BE49-F238E27FC236}">
                  <a16:creationId xmlns:a16="http://schemas.microsoft.com/office/drawing/2014/main" id="{26589E18-F274-5B97-F5E3-F63062E9B54F}"/>
                </a:ext>
              </a:extLst>
            </p:cNvPr>
            <p:cNvSpPr/>
            <p:nvPr/>
          </p:nvSpPr>
          <p:spPr>
            <a:xfrm>
              <a:off x="2481450" y="1229250"/>
              <a:ext cx="333575" cy="197700"/>
            </a:xfrm>
            <a:custGeom>
              <a:avLst/>
              <a:gdLst/>
              <a:ahLst/>
              <a:cxnLst/>
              <a:rect l="l" t="t" r="r" b="b"/>
              <a:pathLst>
                <a:path w="13343" h="7908" extrusionOk="0">
                  <a:moveTo>
                    <a:pt x="519" y="0"/>
                  </a:moveTo>
                  <a:cubicBezTo>
                    <a:pt x="375" y="0"/>
                    <a:pt x="240" y="60"/>
                    <a:pt x="134" y="188"/>
                  </a:cubicBezTo>
                  <a:cubicBezTo>
                    <a:pt x="0" y="355"/>
                    <a:pt x="67" y="622"/>
                    <a:pt x="267" y="722"/>
                  </a:cubicBezTo>
                  <a:lnTo>
                    <a:pt x="12576" y="7860"/>
                  </a:lnTo>
                  <a:cubicBezTo>
                    <a:pt x="12640" y="7893"/>
                    <a:pt x="12711" y="7907"/>
                    <a:pt x="12782" y="7907"/>
                  </a:cubicBezTo>
                  <a:cubicBezTo>
                    <a:pt x="12933" y="7907"/>
                    <a:pt x="13086" y="7840"/>
                    <a:pt x="13176" y="7727"/>
                  </a:cubicBezTo>
                  <a:cubicBezTo>
                    <a:pt x="13343" y="7560"/>
                    <a:pt x="13276" y="7293"/>
                    <a:pt x="13076" y="7193"/>
                  </a:cubicBezTo>
                  <a:lnTo>
                    <a:pt x="767" y="55"/>
                  </a:lnTo>
                  <a:cubicBezTo>
                    <a:pt x="684" y="19"/>
                    <a:pt x="600"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3182;p65">
              <a:extLst>
                <a:ext uri="{FF2B5EF4-FFF2-40B4-BE49-F238E27FC236}">
                  <a16:creationId xmlns:a16="http://schemas.microsoft.com/office/drawing/2014/main" id="{5BA42A37-5306-38ED-F31D-05B3BC5D152A}"/>
                </a:ext>
              </a:extLst>
            </p:cNvPr>
            <p:cNvSpPr/>
            <p:nvPr/>
          </p:nvSpPr>
          <p:spPr>
            <a:xfrm>
              <a:off x="2481450" y="1229250"/>
              <a:ext cx="180150" cy="110625"/>
            </a:xfrm>
            <a:custGeom>
              <a:avLst/>
              <a:gdLst/>
              <a:ahLst/>
              <a:cxnLst/>
              <a:rect l="l" t="t" r="r" b="b"/>
              <a:pathLst>
                <a:path w="7206" h="4425" extrusionOk="0">
                  <a:moveTo>
                    <a:pt x="519" y="0"/>
                  </a:moveTo>
                  <a:cubicBezTo>
                    <a:pt x="375" y="0"/>
                    <a:pt x="240" y="60"/>
                    <a:pt x="134" y="188"/>
                  </a:cubicBezTo>
                  <a:cubicBezTo>
                    <a:pt x="0" y="388"/>
                    <a:pt x="67" y="622"/>
                    <a:pt x="267" y="722"/>
                  </a:cubicBezTo>
                  <a:lnTo>
                    <a:pt x="6705" y="4425"/>
                  </a:lnTo>
                  <a:lnTo>
                    <a:pt x="7205" y="3758"/>
                  </a:lnTo>
                  <a:lnTo>
                    <a:pt x="767" y="55"/>
                  </a:lnTo>
                  <a:cubicBezTo>
                    <a:pt x="684" y="19"/>
                    <a:pt x="600" y="0"/>
                    <a:pt x="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3183;p65">
              <a:extLst>
                <a:ext uri="{FF2B5EF4-FFF2-40B4-BE49-F238E27FC236}">
                  <a16:creationId xmlns:a16="http://schemas.microsoft.com/office/drawing/2014/main" id="{081FC933-27B4-DE0D-39DE-B19D00C176AD}"/>
                </a:ext>
              </a:extLst>
            </p:cNvPr>
            <p:cNvSpPr/>
            <p:nvPr/>
          </p:nvSpPr>
          <p:spPr>
            <a:xfrm>
              <a:off x="2507300" y="1195250"/>
              <a:ext cx="332750" cy="196875"/>
            </a:xfrm>
            <a:custGeom>
              <a:avLst/>
              <a:gdLst/>
              <a:ahLst/>
              <a:cxnLst/>
              <a:rect l="l" t="t" r="r" b="b"/>
              <a:pathLst>
                <a:path w="13310" h="7875" extrusionOk="0">
                  <a:moveTo>
                    <a:pt x="528" y="0"/>
                  </a:moveTo>
                  <a:cubicBezTo>
                    <a:pt x="377" y="0"/>
                    <a:pt x="224" y="67"/>
                    <a:pt x="134" y="181"/>
                  </a:cubicBezTo>
                  <a:cubicBezTo>
                    <a:pt x="0" y="347"/>
                    <a:pt x="67" y="614"/>
                    <a:pt x="267" y="714"/>
                  </a:cubicBezTo>
                  <a:lnTo>
                    <a:pt x="12576" y="7819"/>
                  </a:lnTo>
                  <a:cubicBezTo>
                    <a:pt x="12648" y="7855"/>
                    <a:pt x="12728" y="7874"/>
                    <a:pt x="12808" y="7874"/>
                  </a:cubicBezTo>
                  <a:cubicBezTo>
                    <a:pt x="12950" y="7874"/>
                    <a:pt x="13091" y="7814"/>
                    <a:pt x="13176" y="7686"/>
                  </a:cubicBezTo>
                  <a:cubicBezTo>
                    <a:pt x="13310" y="7519"/>
                    <a:pt x="13276" y="7252"/>
                    <a:pt x="13076" y="7152"/>
                  </a:cubicBezTo>
                  <a:lnTo>
                    <a:pt x="734" y="47"/>
                  </a:lnTo>
                  <a:cubicBezTo>
                    <a:pt x="670" y="15"/>
                    <a:pt x="599" y="0"/>
                    <a:pt x="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3184;p65">
              <a:extLst>
                <a:ext uri="{FF2B5EF4-FFF2-40B4-BE49-F238E27FC236}">
                  <a16:creationId xmlns:a16="http://schemas.microsoft.com/office/drawing/2014/main" id="{568B0524-0CC3-F412-390F-48BF17914A17}"/>
                </a:ext>
              </a:extLst>
            </p:cNvPr>
            <p:cNvSpPr/>
            <p:nvPr/>
          </p:nvSpPr>
          <p:spPr>
            <a:xfrm>
              <a:off x="2506450" y="1195250"/>
              <a:ext cx="299425" cy="179650"/>
            </a:xfrm>
            <a:custGeom>
              <a:avLst/>
              <a:gdLst/>
              <a:ahLst/>
              <a:cxnLst/>
              <a:rect l="l" t="t" r="r" b="b"/>
              <a:pathLst>
                <a:path w="11977" h="7186" extrusionOk="0">
                  <a:moveTo>
                    <a:pt x="562" y="0"/>
                  </a:moveTo>
                  <a:cubicBezTo>
                    <a:pt x="411" y="0"/>
                    <a:pt x="258" y="67"/>
                    <a:pt x="168" y="181"/>
                  </a:cubicBezTo>
                  <a:cubicBezTo>
                    <a:pt x="1" y="347"/>
                    <a:pt x="68" y="648"/>
                    <a:pt x="268" y="748"/>
                  </a:cubicBezTo>
                  <a:lnTo>
                    <a:pt x="11442" y="7186"/>
                  </a:lnTo>
                  <a:lnTo>
                    <a:pt x="11976" y="6519"/>
                  </a:lnTo>
                  <a:lnTo>
                    <a:pt x="768" y="47"/>
                  </a:lnTo>
                  <a:cubicBezTo>
                    <a:pt x="704" y="15"/>
                    <a:pt x="633" y="0"/>
                    <a:pt x="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3185;p65">
              <a:extLst>
                <a:ext uri="{FF2B5EF4-FFF2-40B4-BE49-F238E27FC236}">
                  <a16:creationId xmlns:a16="http://schemas.microsoft.com/office/drawing/2014/main" id="{78FA316D-1B3D-6495-4B0B-8A1EEA205DE5}"/>
                </a:ext>
              </a:extLst>
            </p:cNvPr>
            <p:cNvSpPr/>
            <p:nvPr/>
          </p:nvSpPr>
          <p:spPr>
            <a:xfrm>
              <a:off x="3939150" y="3188675"/>
              <a:ext cx="592100" cy="907750"/>
            </a:xfrm>
            <a:custGeom>
              <a:avLst/>
              <a:gdLst/>
              <a:ahLst/>
              <a:cxnLst/>
              <a:rect l="l" t="t" r="r" b="b"/>
              <a:pathLst>
                <a:path w="23684" h="36310" extrusionOk="0">
                  <a:moveTo>
                    <a:pt x="301" y="1"/>
                  </a:moveTo>
                  <a:cubicBezTo>
                    <a:pt x="134" y="1"/>
                    <a:pt x="0" y="134"/>
                    <a:pt x="0" y="301"/>
                  </a:cubicBezTo>
                  <a:lnTo>
                    <a:pt x="0" y="23151"/>
                  </a:lnTo>
                  <a:cubicBezTo>
                    <a:pt x="0" y="23317"/>
                    <a:pt x="100" y="23517"/>
                    <a:pt x="267" y="23618"/>
                  </a:cubicBezTo>
                  <a:lnTo>
                    <a:pt x="22150" y="36260"/>
                  </a:lnTo>
                  <a:cubicBezTo>
                    <a:pt x="22233" y="36293"/>
                    <a:pt x="22325" y="36310"/>
                    <a:pt x="22416" y="36310"/>
                  </a:cubicBezTo>
                  <a:cubicBezTo>
                    <a:pt x="22508" y="36310"/>
                    <a:pt x="22600" y="36293"/>
                    <a:pt x="22683" y="36260"/>
                  </a:cubicBezTo>
                  <a:lnTo>
                    <a:pt x="23417" y="35826"/>
                  </a:lnTo>
                  <a:cubicBezTo>
                    <a:pt x="23584" y="35726"/>
                    <a:pt x="23684" y="35559"/>
                    <a:pt x="23684" y="35359"/>
                  </a:cubicBezTo>
                  <a:lnTo>
                    <a:pt x="23684" y="12510"/>
                  </a:lnTo>
                  <a:cubicBezTo>
                    <a:pt x="23684" y="12343"/>
                    <a:pt x="23551" y="12176"/>
                    <a:pt x="23384" y="12176"/>
                  </a:cubicBez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3186;p65">
              <a:extLst>
                <a:ext uri="{FF2B5EF4-FFF2-40B4-BE49-F238E27FC236}">
                  <a16:creationId xmlns:a16="http://schemas.microsoft.com/office/drawing/2014/main" id="{F4792937-7CB2-D37E-943A-879DC69822A8}"/>
                </a:ext>
              </a:extLst>
            </p:cNvPr>
            <p:cNvSpPr/>
            <p:nvPr/>
          </p:nvSpPr>
          <p:spPr>
            <a:xfrm>
              <a:off x="4499550" y="3493075"/>
              <a:ext cx="31700" cy="602425"/>
            </a:xfrm>
            <a:custGeom>
              <a:avLst/>
              <a:gdLst/>
              <a:ahLst/>
              <a:cxnLst/>
              <a:rect l="l" t="t" r="r" b="b"/>
              <a:pathLst>
                <a:path w="1268" h="24097" extrusionOk="0">
                  <a:moveTo>
                    <a:pt x="301" y="0"/>
                  </a:moveTo>
                  <a:cubicBezTo>
                    <a:pt x="134" y="0"/>
                    <a:pt x="0" y="167"/>
                    <a:pt x="0" y="334"/>
                  </a:cubicBezTo>
                  <a:lnTo>
                    <a:pt x="0" y="23884"/>
                  </a:lnTo>
                  <a:cubicBezTo>
                    <a:pt x="0" y="24022"/>
                    <a:pt x="64" y="24097"/>
                    <a:pt x="147" y="24097"/>
                  </a:cubicBezTo>
                  <a:cubicBezTo>
                    <a:pt x="185" y="24097"/>
                    <a:pt x="226" y="24082"/>
                    <a:pt x="267" y="24051"/>
                  </a:cubicBezTo>
                  <a:lnTo>
                    <a:pt x="1001" y="23650"/>
                  </a:lnTo>
                  <a:cubicBezTo>
                    <a:pt x="1168" y="23517"/>
                    <a:pt x="1268" y="23350"/>
                    <a:pt x="1268" y="23150"/>
                  </a:cubicBezTo>
                  <a:lnTo>
                    <a:pt x="1268" y="334"/>
                  </a:lnTo>
                  <a:cubicBezTo>
                    <a:pt x="1268" y="167"/>
                    <a:pt x="1135" y="0"/>
                    <a:pt x="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3187;p65">
              <a:extLst>
                <a:ext uri="{FF2B5EF4-FFF2-40B4-BE49-F238E27FC236}">
                  <a16:creationId xmlns:a16="http://schemas.microsoft.com/office/drawing/2014/main" id="{16002EAA-C163-1FD8-DD59-931FA99DB8BD}"/>
                </a:ext>
              </a:extLst>
            </p:cNvPr>
            <p:cNvSpPr/>
            <p:nvPr/>
          </p:nvSpPr>
          <p:spPr>
            <a:xfrm>
              <a:off x="5028250" y="2534050"/>
              <a:ext cx="614650" cy="920250"/>
            </a:xfrm>
            <a:custGeom>
              <a:avLst/>
              <a:gdLst/>
              <a:ahLst/>
              <a:cxnLst/>
              <a:rect l="l" t="t" r="r" b="b"/>
              <a:pathLst>
                <a:path w="24586" h="36810" extrusionOk="0">
                  <a:moveTo>
                    <a:pt x="334" y="0"/>
                  </a:moveTo>
                  <a:cubicBezTo>
                    <a:pt x="168" y="0"/>
                    <a:pt x="1" y="134"/>
                    <a:pt x="1" y="334"/>
                  </a:cubicBezTo>
                  <a:lnTo>
                    <a:pt x="1" y="23150"/>
                  </a:lnTo>
                  <a:cubicBezTo>
                    <a:pt x="34" y="23350"/>
                    <a:pt x="134" y="23517"/>
                    <a:pt x="301" y="23617"/>
                  </a:cubicBezTo>
                  <a:lnTo>
                    <a:pt x="23051" y="36760"/>
                  </a:lnTo>
                  <a:cubicBezTo>
                    <a:pt x="23134" y="36793"/>
                    <a:pt x="23226" y="36810"/>
                    <a:pt x="23317" y="36810"/>
                  </a:cubicBezTo>
                  <a:cubicBezTo>
                    <a:pt x="23409" y="36810"/>
                    <a:pt x="23501" y="36793"/>
                    <a:pt x="23584" y="36760"/>
                  </a:cubicBezTo>
                  <a:lnTo>
                    <a:pt x="24318" y="36326"/>
                  </a:lnTo>
                  <a:cubicBezTo>
                    <a:pt x="24452" y="36226"/>
                    <a:pt x="24552" y="36059"/>
                    <a:pt x="24585" y="35859"/>
                  </a:cubicBezTo>
                  <a:lnTo>
                    <a:pt x="24585" y="13043"/>
                  </a:lnTo>
                  <a:cubicBezTo>
                    <a:pt x="24585" y="12843"/>
                    <a:pt x="24452" y="12709"/>
                    <a:pt x="24251" y="12709"/>
                  </a:cubicBezTo>
                  <a:lnTo>
                    <a:pt x="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3188;p65">
              <a:extLst>
                <a:ext uri="{FF2B5EF4-FFF2-40B4-BE49-F238E27FC236}">
                  <a16:creationId xmlns:a16="http://schemas.microsoft.com/office/drawing/2014/main" id="{85CC13E8-58B0-1074-D2FD-90C3D7EF3C7F}"/>
                </a:ext>
              </a:extLst>
            </p:cNvPr>
            <p:cNvSpPr/>
            <p:nvPr/>
          </p:nvSpPr>
          <p:spPr>
            <a:xfrm>
              <a:off x="5611175" y="2851775"/>
              <a:ext cx="31725" cy="601625"/>
            </a:xfrm>
            <a:custGeom>
              <a:avLst/>
              <a:gdLst/>
              <a:ahLst/>
              <a:cxnLst/>
              <a:rect l="l" t="t" r="r" b="b"/>
              <a:pathLst>
                <a:path w="1269" h="24065" extrusionOk="0">
                  <a:moveTo>
                    <a:pt x="301" y="0"/>
                  </a:moveTo>
                  <a:cubicBezTo>
                    <a:pt x="134" y="0"/>
                    <a:pt x="0" y="134"/>
                    <a:pt x="0" y="334"/>
                  </a:cubicBezTo>
                  <a:lnTo>
                    <a:pt x="0" y="23884"/>
                  </a:lnTo>
                  <a:cubicBezTo>
                    <a:pt x="0" y="23997"/>
                    <a:pt x="47" y="24065"/>
                    <a:pt x="129" y="24065"/>
                  </a:cubicBezTo>
                  <a:cubicBezTo>
                    <a:pt x="167" y="24065"/>
                    <a:pt x="214" y="24050"/>
                    <a:pt x="267" y="24018"/>
                  </a:cubicBezTo>
                  <a:lnTo>
                    <a:pt x="1001" y="23617"/>
                  </a:lnTo>
                  <a:cubicBezTo>
                    <a:pt x="1135" y="23517"/>
                    <a:pt x="1235" y="23317"/>
                    <a:pt x="1268" y="23150"/>
                  </a:cubicBezTo>
                  <a:lnTo>
                    <a:pt x="1268" y="334"/>
                  </a:lnTo>
                  <a:cubicBezTo>
                    <a:pt x="1268" y="134"/>
                    <a:pt x="1135" y="0"/>
                    <a:pt x="9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3189;p65">
              <a:extLst>
                <a:ext uri="{FF2B5EF4-FFF2-40B4-BE49-F238E27FC236}">
                  <a16:creationId xmlns:a16="http://schemas.microsoft.com/office/drawing/2014/main" id="{97639ACF-B72C-0493-7B18-85D361A30522}"/>
                </a:ext>
              </a:extLst>
            </p:cNvPr>
            <p:cNvSpPr/>
            <p:nvPr/>
          </p:nvSpPr>
          <p:spPr>
            <a:xfrm>
              <a:off x="3885775" y="2483375"/>
              <a:ext cx="1809650" cy="1072875"/>
            </a:xfrm>
            <a:custGeom>
              <a:avLst/>
              <a:gdLst/>
              <a:ahLst/>
              <a:cxnLst/>
              <a:rect l="l" t="t" r="r" b="b"/>
              <a:pathLst>
                <a:path w="72386" h="42915" extrusionOk="0">
                  <a:moveTo>
                    <a:pt x="46997" y="1"/>
                  </a:moveTo>
                  <a:cubicBezTo>
                    <a:pt x="46809" y="1"/>
                    <a:pt x="46617" y="42"/>
                    <a:pt x="46434" y="126"/>
                  </a:cubicBezTo>
                  <a:lnTo>
                    <a:pt x="534" y="26645"/>
                  </a:lnTo>
                  <a:cubicBezTo>
                    <a:pt x="201" y="26845"/>
                    <a:pt x="1" y="27212"/>
                    <a:pt x="1" y="27579"/>
                  </a:cubicBezTo>
                  <a:lnTo>
                    <a:pt x="1" y="27812"/>
                  </a:lnTo>
                  <a:cubicBezTo>
                    <a:pt x="1" y="28179"/>
                    <a:pt x="201" y="28513"/>
                    <a:pt x="534" y="28746"/>
                  </a:cubicBezTo>
                  <a:lnTo>
                    <a:pt x="24852" y="42790"/>
                  </a:lnTo>
                  <a:cubicBezTo>
                    <a:pt x="25018" y="42873"/>
                    <a:pt x="25202" y="42915"/>
                    <a:pt x="25385" y="42915"/>
                  </a:cubicBezTo>
                  <a:cubicBezTo>
                    <a:pt x="25569" y="42915"/>
                    <a:pt x="25752" y="42873"/>
                    <a:pt x="25919" y="42790"/>
                  </a:cubicBezTo>
                  <a:lnTo>
                    <a:pt x="71852" y="16271"/>
                  </a:lnTo>
                  <a:cubicBezTo>
                    <a:pt x="72185" y="16071"/>
                    <a:pt x="72386" y="15704"/>
                    <a:pt x="72386" y="15337"/>
                  </a:cubicBezTo>
                  <a:lnTo>
                    <a:pt x="72386" y="15103"/>
                  </a:lnTo>
                  <a:cubicBezTo>
                    <a:pt x="72386" y="14736"/>
                    <a:pt x="72185" y="14369"/>
                    <a:pt x="71852" y="14169"/>
                  </a:cubicBezTo>
                  <a:lnTo>
                    <a:pt x="47534" y="126"/>
                  </a:lnTo>
                  <a:cubicBezTo>
                    <a:pt x="47368" y="42"/>
                    <a:pt x="47184" y="1"/>
                    <a:pt x="469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3190;p65">
              <a:extLst>
                <a:ext uri="{FF2B5EF4-FFF2-40B4-BE49-F238E27FC236}">
                  <a16:creationId xmlns:a16="http://schemas.microsoft.com/office/drawing/2014/main" id="{3794E715-9541-7B60-D807-AA7A16BDB528}"/>
                </a:ext>
              </a:extLst>
            </p:cNvPr>
            <p:cNvSpPr/>
            <p:nvPr/>
          </p:nvSpPr>
          <p:spPr>
            <a:xfrm>
              <a:off x="3884950" y="3151150"/>
              <a:ext cx="635475" cy="405325"/>
            </a:xfrm>
            <a:custGeom>
              <a:avLst/>
              <a:gdLst/>
              <a:ahLst/>
              <a:cxnLst/>
              <a:rect l="l" t="t" r="r" b="b"/>
              <a:pathLst>
                <a:path w="25419" h="16213" extrusionOk="0">
                  <a:moveTo>
                    <a:pt x="434" y="1"/>
                  </a:moveTo>
                  <a:lnTo>
                    <a:pt x="434" y="1"/>
                  </a:lnTo>
                  <a:cubicBezTo>
                    <a:pt x="167" y="201"/>
                    <a:pt x="34" y="534"/>
                    <a:pt x="0" y="868"/>
                  </a:cubicBezTo>
                  <a:lnTo>
                    <a:pt x="0" y="1068"/>
                  </a:lnTo>
                  <a:cubicBezTo>
                    <a:pt x="34" y="1468"/>
                    <a:pt x="234" y="1802"/>
                    <a:pt x="534" y="2035"/>
                  </a:cubicBezTo>
                  <a:lnTo>
                    <a:pt x="24885" y="16079"/>
                  </a:lnTo>
                  <a:cubicBezTo>
                    <a:pt x="25051" y="16145"/>
                    <a:pt x="25218" y="16212"/>
                    <a:pt x="25418" y="16212"/>
                  </a:cubicBezTo>
                  <a:lnTo>
                    <a:pt x="25418" y="14744"/>
                  </a:lnTo>
                  <a:cubicBezTo>
                    <a:pt x="25218" y="14744"/>
                    <a:pt x="25051" y="14711"/>
                    <a:pt x="24885" y="14611"/>
                  </a:cubicBezTo>
                  <a:lnTo>
                    <a:pt x="534" y="568"/>
                  </a:lnTo>
                  <a:cubicBezTo>
                    <a:pt x="300" y="401"/>
                    <a:pt x="267" y="167"/>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3191;p65">
              <a:extLst>
                <a:ext uri="{FF2B5EF4-FFF2-40B4-BE49-F238E27FC236}">
                  <a16:creationId xmlns:a16="http://schemas.microsoft.com/office/drawing/2014/main" id="{D8D0A23B-05A0-64A0-D298-A0963CD97667}"/>
                </a:ext>
              </a:extLst>
            </p:cNvPr>
            <p:cNvSpPr/>
            <p:nvPr/>
          </p:nvSpPr>
          <p:spPr>
            <a:xfrm>
              <a:off x="3891625" y="2483375"/>
              <a:ext cx="1797975" cy="1036200"/>
            </a:xfrm>
            <a:custGeom>
              <a:avLst/>
              <a:gdLst/>
              <a:ahLst/>
              <a:cxnLst/>
              <a:rect l="l" t="t" r="r" b="b"/>
              <a:pathLst>
                <a:path w="71919" h="41448" extrusionOk="0">
                  <a:moveTo>
                    <a:pt x="46733" y="1"/>
                  </a:moveTo>
                  <a:cubicBezTo>
                    <a:pt x="46550" y="1"/>
                    <a:pt x="46366" y="42"/>
                    <a:pt x="46200" y="126"/>
                  </a:cubicBezTo>
                  <a:lnTo>
                    <a:pt x="300" y="26645"/>
                  </a:lnTo>
                  <a:cubicBezTo>
                    <a:pt x="0" y="26745"/>
                    <a:pt x="0" y="27179"/>
                    <a:pt x="300" y="27279"/>
                  </a:cubicBezTo>
                  <a:lnTo>
                    <a:pt x="24618" y="41322"/>
                  </a:lnTo>
                  <a:cubicBezTo>
                    <a:pt x="24784" y="41405"/>
                    <a:pt x="24968" y="41447"/>
                    <a:pt x="25151" y="41447"/>
                  </a:cubicBezTo>
                  <a:cubicBezTo>
                    <a:pt x="25335" y="41447"/>
                    <a:pt x="25518" y="41405"/>
                    <a:pt x="25685" y="41322"/>
                  </a:cubicBezTo>
                  <a:lnTo>
                    <a:pt x="71618" y="14803"/>
                  </a:lnTo>
                  <a:cubicBezTo>
                    <a:pt x="71918" y="14703"/>
                    <a:pt x="71918" y="14269"/>
                    <a:pt x="71618" y="14169"/>
                  </a:cubicBezTo>
                  <a:lnTo>
                    <a:pt x="47267" y="126"/>
                  </a:lnTo>
                  <a:cubicBezTo>
                    <a:pt x="47100" y="42"/>
                    <a:pt x="46917" y="1"/>
                    <a:pt x="46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3192;p65">
              <a:extLst>
                <a:ext uri="{FF2B5EF4-FFF2-40B4-BE49-F238E27FC236}">
                  <a16:creationId xmlns:a16="http://schemas.microsoft.com/office/drawing/2014/main" id="{26757A45-08CD-C7C2-F022-97EC557A0ACE}"/>
                </a:ext>
              </a:extLst>
            </p:cNvPr>
            <p:cNvSpPr/>
            <p:nvPr/>
          </p:nvSpPr>
          <p:spPr>
            <a:xfrm>
              <a:off x="4873150" y="2718350"/>
              <a:ext cx="487025" cy="280850"/>
            </a:xfrm>
            <a:custGeom>
              <a:avLst/>
              <a:gdLst/>
              <a:ahLst/>
              <a:cxnLst/>
              <a:rect l="l" t="t" r="r" b="b"/>
              <a:pathLst>
                <a:path w="19481" h="11234" extrusionOk="0">
                  <a:moveTo>
                    <a:pt x="14444" y="0"/>
                  </a:moveTo>
                  <a:cubicBezTo>
                    <a:pt x="14294" y="0"/>
                    <a:pt x="14144" y="34"/>
                    <a:pt x="14010" y="100"/>
                  </a:cubicBezTo>
                  <a:lnTo>
                    <a:pt x="234" y="8073"/>
                  </a:lnTo>
                  <a:cubicBezTo>
                    <a:pt x="0" y="8139"/>
                    <a:pt x="0" y="8506"/>
                    <a:pt x="234" y="8573"/>
                  </a:cubicBezTo>
                  <a:lnTo>
                    <a:pt x="4604" y="11108"/>
                  </a:lnTo>
                  <a:cubicBezTo>
                    <a:pt x="4737" y="11192"/>
                    <a:pt x="4887" y="11233"/>
                    <a:pt x="5037" y="11233"/>
                  </a:cubicBezTo>
                  <a:cubicBezTo>
                    <a:pt x="5187" y="11233"/>
                    <a:pt x="5338" y="11192"/>
                    <a:pt x="5471" y="11108"/>
                  </a:cubicBezTo>
                  <a:lnTo>
                    <a:pt x="19247" y="3169"/>
                  </a:lnTo>
                  <a:cubicBezTo>
                    <a:pt x="19481" y="3036"/>
                    <a:pt x="19481" y="2802"/>
                    <a:pt x="19247" y="2669"/>
                  </a:cubicBezTo>
                  <a:lnTo>
                    <a:pt x="14878" y="100"/>
                  </a:lnTo>
                  <a:cubicBezTo>
                    <a:pt x="14744" y="34"/>
                    <a:pt x="14594" y="0"/>
                    <a:pt x="14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3193;p65">
              <a:extLst>
                <a:ext uri="{FF2B5EF4-FFF2-40B4-BE49-F238E27FC236}">
                  <a16:creationId xmlns:a16="http://schemas.microsoft.com/office/drawing/2014/main" id="{789A151E-3868-65BC-8317-96C7B619F13B}"/>
                </a:ext>
              </a:extLst>
            </p:cNvPr>
            <p:cNvSpPr/>
            <p:nvPr/>
          </p:nvSpPr>
          <p:spPr>
            <a:xfrm>
              <a:off x="4672175" y="2586375"/>
              <a:ext cx="522050" cy="298975"/>
            </a:xfrm>
            <a:custGeom>
              <a:avLst/>
              <a:gdLst/>
              <a:ahLst/>
              <a:cxnLst/>
              <a:rect l="l" t="t" r="r" b="b"/>
              <a:pathLst>
                <a:path w="20882" h="11959" extrusionOk="0">
                  <a:moveTo>
                    <a:pt x="20215" y="0"/>
                  </a:moveTo>
                  <a:cubicBezTo>
                    <a:pt x="20090" y="0"/>
                    <a:pt x="19965" y="25"/>
                    <a:pt x="19848" y="75"/>
                  </a:cubicBezTo>
                  <a:lnTo>
                    <a:pt x="8740" y="6480"/>
                  </a:lnTo>
                  <a:cubicBezTo>
                    <a:pt x="8633" y="6534"/>
                    <a:pt x="8526" y="6568"/>
                    <a:pt x="8449" y="6568"/>
                  </a:cubicBezTo>
                  <a:cubicBezTo>
                    <a:pt x="8383" y="6568"/>
                    <a:pt x="8340" y="6542"/>
                    <a:pt x="8340" y="6480"/>
                  </a:cubicBezTo>
                  <a:cubicBezTo>
                    <a:pt x="8340" y="6413"/>
                    <a:pt x="8340" y="6380"/>
                    <a:pt x="8340" y="6313"/>
                  </a:cubicBezTo>
                  <a:lnTo>
                    <a:pt x="8973" y="3044"/>
                  </a:lnTo>
                  <a:cubicBezTo>
                    <a:pt x="9007" y="2811"/>
                    <a:pt x="8873" y="2544"/>
                    <a:pt x="8673" y="2444"/>
                  </a:cubicBezTo>
                  <a:lnTo>
                    <a:pt x="8573" y="2377"/>
                  </a:lnTo>
                  <a:cubicBezTo>
                    <a:pt x="8522" y="2336"/>
                    <a:pt x="8462" y="2317"/>
                    <a:pt x="8403" y="2317"/>
                  </a:cubicBezTo>
                  <a:cubicBezTo>
                    <a:pt x="8268" y="2317"/>
                    <a:pt x="8139" y="2415"/>
                    <a:pt x="8139" y="2577"/>
                  </a:cubicBezTo>
                  <a:lnTo>
                    <a:pt x="7406" y="6347"/>
                  </a:lnTo>
                  <a:cubicBezTo>
                    <a:pt x="7372" y="6480"/>
                    <a:pt x="7372" y="6613"/>
                    <a:pt x="7406" y="6780"/>
                  </a:cubicBezTo>
                  <a:cubicBezTo>
                    <a:pt x="7439" y="7014"/>
                    <a:pt x="7339" y="7247"/>
                    <a:pt x="7139" y="7381"/>
                  </a:cubicBezTo>
                  <a:lnTo>
                    <a:pt x="200" y="11384"/>
                  </a:lnTo>
                  <a:cubicBezTo>
                    <a:pt x="0" y="11484"/>
                    <a:pt x="0" y="11684"/>
                    <a:pt x="200" y="11817"/>
                  </a:cubicBezTo>
                  <a:lnTo>
                    <a:pt x="334" y="11884"/>
                  </a:lnTo>
                  <a:cubicBezTo>
                    <a:pt x="451" y="11934"/>
                    <a:pt x="576" y="11959"/>
                    <a:pt x="701" y="11959"/>
                  </a:cubicBezTo>
                  <a:cubicBezTo>
                    <a:pt x="826" y="11959"/>
                    <a:pt x="951" y="11934"/>
                    <a:pt x="1068" y="11884"/>
                  </a:cubicBezTo>
                  <a:lnTo>
                    <a:pt x="7672" y="8048"/>
                  </a:lnTo>
                  <a:cubicBezTo>
                    <a:pt x="7806" y="7948"/>
                    <a:pt x="7939" y="7914"/>
                    <a:pt x="8073" y="7848"/>
                  </a:cubicBezTo>
                  <a:lnTo>
                    <a:pt x="8106" y="7848"/>
                  </a:lnTo>
                  <a:lnTo>
                    <a:pt x="10341" y="9149"/>
                  </a:lnTo>
                  <a:cubicBezTo>
                    <a:pt x="10458" y="9215"/>
                    <a:pt x="10583" y="9249"/>
                    <a:pt x="10708" y="9249"/>
                  </a:cubicBezTo>
                  <a:cubicBezTo>
                    <a:pt x="10833" y="9249"/>
                    <a:pt x="10958" y="9215"/>
                    <a:pt x="11075" y="9149"/>
                  </a:cubicBezTo>
                  <a:lnTo>
                    <a:pt x="15778" y="6447"/>
                  </a:lnTo>
                  <a:cubicBezTo>
                    <a:pt x="15978" y="6347"/>
                    <a:pt x="16045" y="6180"/>
                    <a:pt x="15945" y="6113"/>
                  </a:cubicBezTo>
                  <a:cubicBezTo>
                    <a:pt x="15874" y="6089"/>
                    <a:pt x="15799" y="6078"/>
                    <a:pt x="15724" y="6078"/>
                  </a:cubicBezTo>
                  <a:cubicBezTo>
                    <a:pt x="15588" y="6078"/>
                    <a:pt x="15452" y="6115"/>
                    <a:pt x="15345" y="6180"/>
                  </a:cubicBezTo>
                  <a:lnTo>
                    <a:pt x="11075" y="8215"/>
                  </a:lnTo>
                  <a:cubicBezTo>
                    <a:pt x="10908" y="8348"/>
                    <a:pt x="10708" y="8415"/>
                    <a:pt x="10708" y="8415"/>
                  </a:cubicBezTo>
                  <a:lnTo>
                    <a:pt x="9240" y="7581"/>
                  </a:lnTo>
                  <a:cubicBezTo>
                    <a:pt x="9040" y="7514"/>
                    <a:pt x="9040" y="7214"/>
                    <a:pt x="9240" y="7147"/>
                  </a:cubicBezTo>
                  <a:lnTo>
                    <a:pt x="20682" y="576"/>
                  </a:lnTo>
                  <a:cubicBezTo>
                    <a:pt x="20882" y="509"/>
                    <a:pt x="20882" y="209"/>
                    <a:pt x="20682" y="142"/>
                  </a:cubicBezTo>
                  <a:lnTo>
                    <a:pt x="20582" y="75"/>
                  </a:lnTo>
                  <a:cubicBezTo>
                    <a:pt x="20465" y="25"/>
                    <a:pt x="20340" y="0"/>
                    <a:pt x="20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3194;p65">
              <a:extLst>
                <a:ext uri="{FF2B5EF4-FFF2-40B4-BE49-F238E27FC236}">
                  <a16:creationId xmlns:a16="http://schemas.microsoft.com/office/drawing/2014/main" id="{1D9FC28F-14B0-5F33-F8DC-F1FB0EA71BD8}"/>
                </a:ext>
              </a:extLst>
            </p:cNvPr>
            <p:cNvSpPr/>
            <p:nvPr/>
          </p:nvSpPr>
          <p:spPr>
            <a:xfrm>
              <a:off x="4873975" y="2691875"/>
              <a:ext cx="487875" cy="294175"/>
            </a:xfrm>
            <a:custGeom>
              <a:avLst/>
              <a:gdLst/>
              <a:ahLst/>
              <a:cxnLst/>
              <a:rect l="l" t="t" r="r" b="b"/>
              <a:pathLst>
                <a:path w="19515" h="11767" extrusionOk="0">
                  <a:moveTo>
                    <a:pt x="14344" y="0"/>
                  </a:moveTo>
                  <a:cubicBezTo>
                    <a:pt x="14194" y="0"/>
                    <a:pt x="14044" y="42"/>
                    <a:pt x="13911" y="125"/>
                  </a:cubicBezTo>
                  <a:lnTo>
                    <a:pt x="601" y="7797"/>
                  </a:lnTo>
                  <a:cubicBezTo>
                    <a:pt x="1" y="8098"/>
                    <a:pt x="1" y="8965"/>
                    <a:pt x="601" y="9265"/>
                  </a:cubicBezTo>
                  <a:lnTo>
                    <a:pt x="4704" y="11667"/>
                  </a:lnTo>
                  <a:cubicBezTo>
                    <a:pt x="4854" y="11733"/>
                    <a:pt x="5004" y="11767"/>
                    <a:pt x="5154" y="11767"/>
                  </a:cubicBezTo>
                  <a:cubicBezTo>
                    <a:pt x="5305" y="11767"/>
                    <a:pt x="5455" y="11733"/>
                    <a:pt x="5605" y="11667"/>
                  </a:cubicBezTo>
                  <a:lnTo>
                    <a:pt x="18914" y="3961"/>
                  </a:lnTo>
                  <a:cubicBezTo>
                    <a:pt x="19515" y="3661"/>
                    <a:pt x="19515" y="2794"/>
                    <a:pt x="18914" y="2494"/>
                  </a:cubicBezTo>
                  <a:lnTo>
                    <a:pt x="14778" y="125"/>
                  </a:lnTo>
                  <a:cubicBezTo>
                    <a:pt x="14645" y="42"/>
                    <a:pt x="14494" y="0"/>
                    <a:pt x="14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3195;p65">
              <a:extLst>
                <a:ext uri="{FF2B5EF4-FFF2-40B4-BE49-F238E27FC236}">
                  <a16:creationId xmlns:a16="http://schemas.microsoft.com/office/drawing/2014/main" id="{5F27ADD9-0548-229F-56B9-7A597EE28977}"/>
                </a:ext>
              </a:extLst>
            </p:cNvPr>
            <p:cNvSpPr/>
            <p:nvPr/>
          </p:nvSpPr>
          <p:spPr>
            <a:xfrm>
              <a:off x="4873975" y="2880950"/>
              <a:ext cx="129300" cy="105100"/>
            </a:xfrm>
            <a:custGeom>
              <a:avLst/>
              <a:gdLst/>
              <a:ahLst/>
              <a:cxnLst/>
              <a:rect l="l" t="t" r="r" b="b"/>
              <a:pathLst>
                <a:path w="5172" h="4204" extrusionOk="0">
                  <a:moveTo>
                    <a:pt x="1001" y="1"/>
                  </a:moveTo>
                  <a:lnTo>
                    <a:pt x="601" y="234"/>
                  </a:lnTo>
                  <a:cubicBezTo>
                    <a:pt x="1" y="535"/>
                    <a:pt x="1" y="1402"/>
                    <a:pt x="601" y="1702"/>
                  </a:cubicBezTo>
                  <a:lnTo>
                    <a:pt x="4704" y="4104"/>
                  </a:lnTo>
                  <a:cubicBezTo>
                    <a:pt x="4838" y="4170"/>
                    <a:pt x="5004" y="4204"/>
                    <a:pt x="5171" y="4204"/>
                  </a:cubicBezTo>
                  <a:lnTo>
                    <a:pt x="5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3196;p65">
              <a:extLst>
                <a:ext uri="{FF2B5EF4-FFF2-40B4-BE49-F238E27FC236}">
                  <a16:creationId xmlns:a16="http://schemas.microsoft.com/office/drawing/2014/main" id="{F4DA251B-C6C1-44B3-F82F-3300C32391E7}"/>
                </a:ext>
              </a:extLst>
            </p:cNvPr>
            <p:cNvSpPr/>
            <p:nvPr/>
          </p:nvSpPr>
          <p:spPr>
            <a:xfrm>
              <a:off x="4882325" y="2691875"/>
              <a:ext cx="470350" cy="270000"/>
            </a:xfrm>
            <a:custGeom>
              <a:avLst/>
              <a:gdLst/>
              <a:ahLst/>
              <a:cxnLst/>
              <a:rect l="l" t="t" r="r" b="b"/>
              <a:pathLst>
                <a:path w="18814" h="10800" extrusionOk="0">
                  <a:moveTo>
                    <a:pt x="14006" y="0"/>
                  </a:moveTo>
                  <a:cubicBezTo>
                    <a:pt x="13852" y="0"/>
                    <a:pt x="13693" y="42"/>
                    <a:pt x="13543" y="125"/>
                  </a:cubicBezTo>
                  <a:lnTo>
                    <a:pt x="267" y="7797"/>
                  </a:lnTo>
                  <a:cubicBezTo>
                    <a:pt x="0" y="7897"/>
                    <a:pt x="0" y="8231"/>
                    <a:pt x="267" y="8298"/>
                  </a:cubicBezTo>
                  <a:lnTo>
                    <a:pt x="4370" y="10699"/>
                  </a:lnTo>
                  <a:cubicBezTo>
                    <a:pt x="4504" y="10766"/>
                    <a:pt x="4654" y="10799"/>
                    <a:pt x="4808" y="10799"/>
                  </a:cubicBezTo>
                  <a:cubicBezTo>
                    <a:pt x="4962" y="10799"/>
                    <a:pt x="5121" y="10766"/>
                    <a:pt x="5271" y="10699"/>
                  </a:cubicBezTo>
                  <a:lnTo>
                    <a:pt x="18547" y="2994"/>
                  </a:lnTo>
                  <a:cubicBezTo>
                    <a:pt x="18814" y="2927"/>
                    <a:pt x="18814" y="2594"/>
                    <a:pt x="18547" y="2494"/>
                  </a:cubicBezTo>
                  <a:lnTo>
                    <a:pt x="14444" y="125"/>
                  </a:lnTo>
                  <a:cubicBezTo>
                    <a:pt x="14311" y="42"/>
                    <a:pt x="14160" y="0"/>
                    <a:pt x="14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3197;p65">
              <a:extLst>
                <a:ext uri="{FF2B5EF4-FFF2-40B4-BE49-F238E27FC236}">
                  <a16:creationId xmlns:a16="http://schemas.microsoft.com/office/drawing/2014/main" id="{0CD6A894-6269-1311-D456-8047ECD7E8DB}"/>
                </a:ext>
              </a:extLst>
            </p:cNvPr>
            <p:cNvSpPr/>
            <p:nvPr/>
          </p:nvSpPr>
          <p:spPr>
            <a:xfrm>
              <a:off x="4899825" y="2704175"/>
              <a:ext cx="435350" cy="248325"/>
            </a:xfrm>
            <a:custGeom>
              <a:avLst/>
              <a:gdLst/>
              <a:ahLst/>
              <a:cxnLst/>
              <a:rect l="l" t="t" r="r" b="b"/>
              <a:pathLst>
                <a:path w="17414" h="9933" extrusionOk="0">
                  <a:moveTo>
                    <a:pt x="13410" y="0"/>
                  </a:moveTo>
                  <a:lnTo>
                    <a:pt x="13010" y="234"/>
                  </a:lnTo>
                  <a:lnTo>
                    <a:pt x="13010" y="267"/>
                  </a:lnTo>
                  <a:lnTo>
                    <a:pt x="13144" y="367"/>
                  </a:lnTo>
                  <a:lnTo>
                    <a:pt x="13210" y="367"/>
                  </a:lnTo>
                  <a:lnTo>
                    <a:pt x="13611" y="134"/>
                  </a:lnTo>
                  <a:cubicBezTo>
                    <a:pt x="13644" y="134"/>
                    <a:pt x="13611" y="100"/>
                    <a:pt x="13611" y="67"/>
                  </a:cubicBezTo>
                  <a:lnTo>
                    <a:pt x="13477" y="0"/>
                  </a:lnTo>
                  <a:close/>
                  <a:moveTo>
                    <a:pt x="12810" y="334"/>
                  </a:moveTo>
                  <a:lnTo>
                    <a:pt x="12376" y="567"/>
                  </a:lnTo>
                  <a:cubicBezTo>
                    <a:pt x="12343" y="567"/>
                    <a:pt x="12376" y="601"/>
                    <a:pt x="12376" y="634"/>
                  </a:cubicBezTo>
                  <a:lnTo>
                    <a:pt x="12510" y="701"/>
                  </a:lnTo>
                  <a:lnTo>
                    <a:pt x="12576" y="701"/>
                  </a:lnTo>
                  <a:lnTo>
                    <a:pt x="12977" y="467"/>
                  </a:lnTo>
                  <a:lnTo>
                    <a:pt x="12977" y="400"/>
                  </a:lnTo>
                  <a:lnTo>
                    <a:pt x="12877" y="334"/>
                  </a:lnTo>
                  <a:close/>
                  <a:moveTo>
                    <a:pt x="14111" y="375"/>
                  </a:moveTo>
                  <a:cubicBezTo>
                    <a:pt x="14103" y="375"/>
                    <a:pt x="14094" y="384"/>
                    <a:pt x="14078" y="400"/>
                  </a:cubicBezTo>
                  <a:lnTo>
                    <a:pt x="13644" y="634"/>
                  </a:lnTo>
                  <a:lnTo>
                    <a:pt x="13644" y="667"/>
                  </a:lnTo>
                  <a:lnTo>
                    <a:pt x="14144" y="934"/>
                  </a:lnTo>
                  <a:cubicBezTo>
                    <a:pt x="14161" y="951"/>
                    <a:pt x="14169" y="959"/>
                    <a:pt x="14178" y="959"/>
                  </a:cubicBezTo>
                  <a:cubicBezTo>
                    <a:pt x="14186" y="959"/>
                    <a:pt x="14194" y="951"/>
                    <a:pt x="14211" y="934"/>
                  </a:cubicBezTo>
                  <a:lnTo>
                    <a:pt x="14645" y="701"/>
                  </a:lnTo>
                  <a:cubicBezTo>
                    <a:pt x="14645" y="701"/>
                    <a:pt x="14645" y="667"/>
                    <a:pt x="14645" y="667"/>
                  </a:cubicBezTo>
                  <a:lnTo>
                    <a:pt x="14144" y="400"/>
                  </a:lnTo>
                  <a:cubicBezTo>
                    <a:pt x="14128" y="384"/>
                    <a:pt x="14119" y="375"/>
                    <a:pt x="14111" y="375"/>
                  </a:cubicBezTo>
                  <a:close/>
                  <a:moveTo>
                    <a:pt x="12176" y="701"/>
                  </a:moveTo>
                  <a:lnTo>
                    <a:pt x="11776" y="967"/>
                  </a:lnTo>
                  <a:cubicBezTo>
                    <a:pt x="11743" y="967"/>
                    <a:pt x="11743" y="967"/>
                    <a:pt x="11776" y="1001"/>
                  </a:cubicBezTo>
                  <a:lnTo>
                    <a:pt x="11909" y="1068"/>
                  </a:lnTo>
                  <a:lnTo>
                    <a:pt x="11976" y="1068"/>
                  </a:lnTo>
                  <a:lnTo>
                    <a:pt x="12376" y="834"/>
                  </a:lnTo>
                  <a:lnTo>
                    <a:pt x="12376" y="801"/>
                  </a:lnTo>
                  <a:lnTo>
                    <a:pt x="12243" y="701"/>
                  </a:lnTo>
                  <a:close/>
                  <a:moveTo>
                    <a:pt x="13477" y="701"/>
                  </a:moveTo>
                  <a:lnTo>
                    <a:pt x="13043" y="934"/>
                  </a:lnTo>
                  <a:lnTo>
                    <a:pt x="13043" y="1001"/>
                  </a:lnTo>
                  <a:lnTo>
                    <a:pt x="13544" y="1268"/>
                  </a:lnTo>
                  <a:lnTo>
                    <a:pt x="13611" y="1268"/>
                  </a:lnTo>
                  <a:lnTo>
                    <a:pt x="14011" y="1034"/>
                  </a:lnTo>
                  <a:lnTo>
                    <a:pt x="14011" y="1001"/>
                  </a:lnTo>
                  <a:lnTo>
                    <a:pt x="13544" y="701"/>
                  </a:lnTo>
                  <a:close/>
                  <a:moveTo>
                    <a:pt x="11622" y="1042"/>
                  </a:moveTo>
                  <a:cubicBezTo>
                    <a:pt x="11609" y="1042"/>
                    <a:pt x="11592" y="1051"/>
                    <a:pt x="11576" y="1068"/>
                  </a:cubicBezTo>
                  <a:lnTo>
                    <a:pt x="11175" y="1301"/>
                  </a:lnTo>
                  <a:lnTo>
                    <a:pt x="11175" y="1334"/>
                  </a:lnTo>
                  <a:lnTo>
                    <a:pt x="11309" y="1434"/>
                  </a:lnTo>
                  <a:lnTo>
                    <a:pt x="11376" y="1434"/>
                  </a:lnTo>
                  <a:lnTo>
                    <a:pt x="11776" y="1168"/>
                  </a:lnTo>
                  <a:lnTo>
                    <a:pt x="11776" y="1134"/>
                  </a:lnTo>
                  <a:lnTo>
                    <a:pt x="11642" y="1068"/>
                  </a:lnTo>
                  <a:cubicBezTo>
                    <a:pt x="11642" y="1051"/>
                    <a:pt x="11634" y="1042"/>
                    <a:pt x="11622" y="1042"/>
                  </a:cubicBezTo>
                  <a:close/>
                  <a:moveTo>
                    <a:pt x="12910" y="1034"/>
                  </a:moveTo>
                  <a:cubicBezTo>
                    <a:pt x="12910" y="1034"/>
                    <a:pt x="12877" y="1068"/>
                    <a:pt x="12843" y="1068"/>
                  </a:cubicBezTo>
                  <a:lnTo>
                    <a:pt x="12443" y="1301"/>
                  </a:lnTo>
                  <a:cubicBezTo>
                    <a:pt x="12410" y="1301"/>
                    <a:pt x="12443" y="1334"/>
                    <a:pt x="12443" y="1334"/>
                  </a:cubicBezTo>
                  <a:lnTo>
                    <a:pt x="12910" y="1601"/>
                  </a:lnTo>
                  <a:cubicBezTo>
                    <a:pt x="12927" y="1618"/>
                    <a:pt x="12943" y="1626"/>
                    <a:pt x="12956" y="1626"/>
                  </a:cubicBezTo>
                  <a:cubicBezTo>
                    <a:pt x="12968" y="1626"/>
                    <a:pt x="12977" y="1618"/>
                    <a:pt x="12977" y="1601"/>
                  </a:cubicBezTo>
                  <a:lnTo>
                    <a:pt x="13410" y="1368"/>
                  </a:lnTo>
                  <a:lnTo>
                    <a:pt x="13410" y="1334"/>
                  </a:lnTo>
                  <a:lnTo>
                    <a:pt x="12910" y="1034"/>
                  </a:lnTo>
                  <a:close/>
                  <a:moveTo>
                    <a:pt x="14190" y="1109"/>
                  </a:moveTo>
                  <a:cubicBezTo>
                    <a:pt x="14178" y="1109"/>
                    <a:pt x="14161" y="1118"/>
                    <a:pt x="14144" y="1134"/>
                  </a:cubicBezTo>
                  <a:lnTo>
                    <a:pt x="13744" y="1368"/>
                  </a:lnTo>
                  <a:lnTo>
                    <a:pt x="13744" y="1401"/>
                  </a:lnTo>
                  <a:lnTo>
                    <a:pt x="14211" y="1701"/>
                  </a:lnTo>
                  <a:lnTo>
                    <a:pt x="14278" y="1701"/>
                  </a:lnTo>
                  <a:lnTo>
                    <a:pt x="14711" y="1434"/>
                  </a:lnTo>
                  <a:lnTo>
                    <a:pt x="14711" y="1401"/>
                  </a:lnTo>
                  <a:lnTo>
                    <a:pt x="14211" y="1134"/>
                  </a:lnTo>
                  <a:cubicBezTo>
                    <a:pt x="14211" y="1118"/>
                    <a:pt x="14203" y="1109"/>
                    <a:pt x="14190" y="1109"/>
                  </a:cubicBezTo>
                  <a:close/>
                  <a:moveTo>
                    <a:pt x="14778" y="767"/>
                  </a:moveTo>
                  <a:lnTo>
                    <a:pt x="14344" y="1001"/>
                  </a:lnTo>
                  <a:cubicBezTo>
                    <a:pt x="14344" y="1001"/>
                    <a:pt x="14344" y="1034"/>
                    <a:pt x="14344" y="1034"/>
                  </a:cubicBezTo>
                  <a:lnTo>
                    <a:pt x="14344" y="1068"/>
                  </a:lnTo>
                  <a:lnTo>
                    <a:pt x="15545" y="1735"/>
                  </a:lnTo>
                  <a:lnTo>
                    <a:pt x="15612" y="1735"/>
                  </a:lnTo>
                  <a:lnTo>
                    <a:pt x="16012" y="1501"/>
                  </a:lnTo>
                  <a:cubicBezTo>
                    <a:pt x="16046" y="1501"/>
                    <a:pt x="16012" y="1468"/>
                    <a:pt x="16012" y="1468"/>
                  </a:cubicBezTo>
                  <a:lnTo>
                    <a:pt x="14845" y="767"/>
                  </a:lnTo>
                  <a:close/>
                  <a:moveTo>
                    <a:pt x="10642" y="1368"/>
                  </a:moveTo>
                  <a:lnTo>
                    <a:pt x="10241" y="1601"/>
                  </a:lnTo>
                  <a:lnTo>
                    <a:pt x="10241" y="1635"/>
                  </a:lnTo>
                  <a:lnTo>
                    <a:pt x="10708" y="1935"/>
                  </a:lnTo>
                  <a:lnTo>
                    <a:pt x="10775" y="1935"/>
                  </a:lnTo>
                  <a:lnTo>
                    <a:pt x="11209" y="1701"/>
                  </a:lnTo>
                  <a:lnTo>
                    <a:pt x="11209" y="1635"/>
                  </a:lnTo>
                  <a:lnTo>
                    <a:pt x="10708" y="1368"/>
                  </a:lnTo>
                  <a:close/>
                  <a:moveTo>
                    <a:pt x="12276" y="1409"/>
                  </a:moveTo>
                  <a:cubicBezTo>
                    <a:pt x="12268" y="1409"/>
                    <a:pt x="12260" y="1418"/>
                    <a:pt x="12243" y="1434"/>
                  </a:cubicBezTo>
                  <a:lnTo>
                    <a:pt x="11809" y="1668"/>
                  </a:lnTo>
                  <a:lnTo>
                    <a:pt x="11809" y="1701"/>
                  </a:lnTo>
                  <a:lnTo>
                    <a:pt x="12310" y="1968"/>
                  </a:lnTo>
                  <a:cubicBezTo>
                    <a:pt x="12326" y="1985"/>
                    <a:pt x="12335" y="1993"/>
                    <a:pt x="12343" y="1993"/>
                  </a:cubicBezTo>
                  <a:cubicBezTo>
                    <a:pt x="12351" y="1993"/>
                    <a:pt x="12360" y="1985"/>
                    <a:pt x="12376" y="1968"/>
                  </a:cubicBezTo>
                  <a:lnTo>
                    <a:pt x="12810" y="1735"/>
                  </a:lnTo>
                  <a:lnTo>
                    <a:pt x="12810" y="1701"/>
                  </a:lnTo>
                  <a:lnTo>
                    <a:pt x="12310" y="1434"/>
                  </a:lnTo>
                  <a:cubicBezTo>
                    <a:pt x="12293" y="1418"/>
                    <a:pt x="12285" y="1409"/>
                    <a:pt x="12276" y="1409"/>
                  </a:cubicBezTo>
                  <a:close/>
                  <a:moveTo>
                    <a:pt x="13544" y="1468"/>
                  </a:moveTo>
                  <a:lnTo>
                    <a:pt x="13110" y="1735"/>
                  </a:lnTo>
                  <a:cubicBezTo>
                    <a:pt x="13110" y="1735"/>
                    <a:pt x="13110" y="1735"/>
                    <a:pt x="13110" y="1768"/>
                  </a:cubicBezTo>
                  <a:lnTo>
                    <a:pt x="13611" y="2035"/>
                  </a:lnTo>
                  <a:lnTo>
                    <a:pt x="13677" y="2035"/>
                  </a:lnTo>
                  <a:lnTo>
                    <a:pt x="14111" y="1801"/>
                  </a:lnTo>
                  <a:lnTo>
                    <a:pt x="14111" y="1768"/>
                  </a:lnTo>
                  <a:lnTo>
                    <a:pt x="13611" y="1468"/>
                  </a:lnTo>
                  <a:close/>
                  <a:moveTo>
                    <a:pt x="14878" y="1509"/>
                  </a:moveTo>
                  <a:cubicBezTo>
                    <a:pt x="14870" y="1509"/>
                    <a:pt x="14861" y="1518"/>
                    <a:pt x="14845" y="1535"/>
                  </a:cubicBezTo>
                  <a:lnTo>
                    <a:pt x="14444" y="1768"/>
                  </a:lnTo>
                  <a:lnTo>
                    <a:pt x="14444" y="1801"/>
                  </a:lnTo>
                  <a:lnTo>
                    <a:pt x="14911" y="2068"/>
                  </a:lnTo>
                  <a:cubicBezTo>
                    <a:pt x="14928" y="2085"/>
                    <a:pt x="14945" y="2093"/>
                    <a:pt x="14957" y="2093"/>
                  </a:cubicBezTo>
                  <a:cubicBezTo>
                    <a:pt x="14970" y="2093"/>
                    <a:pt x="14978" y="2085"/>
                    <a:pt x="14978" y="2068"/>
                  </a:cubicBezTo>
                  <a:lnTo>
                    <a:pt x="14978" y="2102"/>
                  </a:lnTo>
                  <a:lnTo>
                    <a:pt x="15412" y="1835"/>
                  </a:lnTo>
                  <a:cubicBezTo>
                    <a:pt x="15412" y="1835"/>
                    <a:pt x="15412" y="1835"/>
                    <a:pt x="15412" y="1801"/>
                  </a:cubicBezTo>
                  <a:lnTo>
                    <a:pt x="14911" y="1535"/>
                  </a:lnTo>
                  <a:cubicBezTo>
                    <a:pt x="14895" y="1518"/>
                    <a:pt x="14886" y="1509"/>
                    <a:pt x="14878" y="1509"/>
                  </a:cubicBezTo>
                  <a:close/>
                  <a:moveTo>
                    <a:pt x="10041" y="1735"/>
                  </a:moveTo>
                  <a:lnTo>
                    <a:pt x="9641" y="1968"/>
                  </a:lnTo>
                  <a:lnTo>
                    <a:pt x="9641" y="2002"/>
                  </a:lnTo>
                  <a:lnTo>
                    <a:pt x="10108" y="2302"/>
                  </a:lnTo>
                  <a:lnTo>
                    <a:pt x="10175" y="2302"/>
                  </a:lnTo>
                  <a:lnTo>
                    <a:pt x="10608" y="2068"/>
                  </a:lnTo>
                  <a:cubicBezTo>
                    <a:pt x="10608" y="2035"/>
                    <a:pt x="10608" y="2035"/>
                    <a:pt x="10608" y="2035"/>
                  </a:cubicBezTo>
                  <a:lnTo>
                    <a:pt x="10108" y="1735"/>
                  </a:lnTo>
                  <a:close/>
                  <a:moveTo>
                    <a:pt x="11509" y="1835"/>
                  </a:moveTo>
                  <a:lnTo>
                    <a:pt x="11075" y="2068"/>
                  </a:lnTo>
                  <a:lnTo>
                    <a:pt x="11075" y="2135"/>
                  </a:lnTo>
                  <a:lnTo>
                    <a:pt x="11576" y="2402"/>
                  </a:lnTo>
                  <a:lnTo>
                    <a:pt x="11642" y="2402"/>
                  </a:lnTo>
                  <a:lnTo>
                    <a:pt x="12043" y="2168"/>
                  </a:lnTo>
                  <a:cubicBezTo>
                    <a:pt x="12076" y="2168"/>
                    <a:pt x="12043" y="2135"/>
                    <a:pt x="12043" y="2135"/>
                  </a:cubicBezTo>
                  <a:lnTo>
                    <a:pt x="11576" y="1835"/>
                  </a:lnTo>
                  <a:close/>
                  <a:moveTo>
                    <a:pt x="12943" y="1835"/>
                  </a:moveTo>
                  <a:lnTo>
                    <a:pt x="12510" y="2068"/>
                  </a:lnTo>
                  <a:cubicBezTo>
                    <a:pt x="12510" y="2068"/>
                    <a:pt x="12510" y="2102"/>
                    <a:pt x="12510" y="2102"/>
                  </a:cubicBezTo>
                  <a:lnTo>
                    <a:pt x="13010" y="2402"/>
                  </a:lnTo>
                  <a:lnTo>
                    <a:pt x="13077" y="2402"/>
                  </a:lnTo>
                  <a:lnTo>
                    <a:pt x="13477" y="2168"/>
                  </a:lnTo>
                  <a:lnTo>
                    <a:pt x="13477" y="2102"/>
                  </a:lnTo>
                  <a:lnTo>
                    <a:pt x="13010" y="1835"/>
                  </a:lnTo>
                  <a:close/>
                  <a:moveTo>
                    <a:pt x="14244" y="1868"/>
                  </a:moveTo>
                  <a:lnTo>
                    <a:pt x="13811" y="2102"/>
                  </a:lnTo>
                  <a:lnTo>
                    <a:pt x="13811" y="2168"/>
                  </a:lnTo>
                  <a:lnTo>
                    <a:pt x="14311" y="2435"/>
                  </a:lnTo>
                  <a:lnTo>
                    <a:pt x="14378" y="2435"/>
                  </a:lnTo>
                  <a:lnTo>
                    <a:pt x="14778" y="2202"/>
                  </a:lnTo>
                  <a:lnTo>
                    <a:pt x="14778" y="2168"/>
                  </a:lnTo>
                  <a:lnTo>
                    <a:pt x="14311" y="1868"/>
                  </a:lnTo>
                  <a:close/>
                  <a:moveTo>
                    <a:pt x="15545" y="1935"/>
                  </a:moveTo>
                  <a:lnTo>
                    <a:pt x="15112" y="2168"/>
                  </a:lnTo>
                  <a:lnTo>
                    <a:pt x="15112" y="2235"/>
                  </a:lnTo>
                  <a:lnTo>
                    <a:pt x="15612" y="2502"/>
                  </a:lnTo>
                  <a:cubicBezTo>
                    <a:pt x="15645" y="2502"/>
                    <a:pt x="15645" y="2502"/>
                    <a:pt x="15679" y="2469"/>
                  </a:cubicBezTo>
                  <a:lnTo>
                    <a:pt x="15679" y="2502"/>
                  </a:lnTo>
                  <a:lnTo>
                    <a:pt x="16079" y="2268"/>
                  </a:lnTo>
                  <a:cubicBezTo>
                    <a:pt x="16112" y="2268"/>
                    <a:pt x="16079" y="2235"/>
                    <a:pt x="16079" y="2235"/>
                  </a:cubicBezTo>
                  <a:lnTo>
                    <a:pt x="15612" y="1935"/>
                  </a:lnTo>
                  <a:close/>
                  <a:moveTo>
                    <a:pt x="16200" y="1543"/>
                  </a:moveTo>
                  <a:cubicBezTo>
                    <a:pt x="16187" y="1543"/>
                    <a:pt x="16179" y="1551"/>
                    <a:pt x="16179" y="1568"/>
                  </a:cubicBezTo>
                  <a:lnTo>
                    <a:pt x="15745" y="1801"/>
                  </a:lnTo>
                  <a:lnTo>
                    <a:pt x="15745" y="1835"/>
                  </a:lnTo>
                  <a:lnTo>
                    <a:pt x="16913" y="2502"/>
                  </a:lnTo>
                  <a:cubicBezTo>
                    <a:pt x="16930" y="2519"/>
                    <a:pt x="16946" y="2527"/>
                    <a:pt x="16959" y="2527"/>
                  </a:cubicBezTo>
                  <a:cubicBezTo>
                    <a:pt x="16971" y="2527"/>
                    <a:pt x="16980" y="2519"/>
                    <a:pt x="16980" y="2502"/>
                  </a:cubicBezTo>
                  <a:lnTo>
                    <a:pt x="17413" y="2268"/>
                  </a:lnTo>
                  <a:lnTo>
                    <a:pt x="17413" y="2235"/>
                  </a:lnTo>
                  <a:lnTo>
                    <a:pt x="16246" y="1568"/>
                  </a:lnTo>
                  <a:cubicBezTo>
                    <a:pt x="16229" y="1551"/>
                    <a:pt x="16212" y="1543"/>
                    <a:pt x="16200" y="1543"/>
                  </a:cubicBezTo>
                  <a:close/>
                  <a:moveTo>
                    <a:pt x="9441" y="2068"/>
                  </a:moveTo>
                  <a:lnTo>
                    <a:pt x="9007" y="2335"/>
                  </a:lnTo>
                  <a:lnTo>
                    <a:pt x="9007" y="2368"/>
                  </a:lnTo>
                  <a:lnTo>
                    <a:pt x="9508" y="2635"/>
                  </a:lnTo>
                  <a:lnTo>
                    <a:pt x="9574" y="2635"/>
                  </a:lnTo>
                  <a:lnTo>
                    <a:pt x="9975" y="2402"/>
                  </a:lnTo>
                  <a:cubicBezTo>
                    <a:pt x="10008" y="2402"/>
                    <a:pt x="9975" y="2368"/>
                    <a:pt x="9975" y="2368"/>
                  </a:cubicBezTo>
                  <a:lnTo>
                    <a:pt x="9508" y="2068"/>
                  </a:lnTo>
                  <a:close/>
                  <a:moveTo>
                    <a:pt x="10875" y="2202"/>
                  </a:moveTo>
                  <a:lnTo>
                    <a:pt x="10475" y="2435"/>
                  </a:lnTo>
                  <a:lnTo>
                    <a:pt x="10475" y="2469"/>
                  </a:lnTo>
                  <a:lnTo>
                    <a:pt x="10942" y="2769"/>
                  </a:lnTo>
                  <a:lnTo>
                    <a:pt x="11009" y="2769"/>
                  </a:lnTo>
                  <a:lnTo>
                    <a:pt x="11442" y="2535"/>
                  </a:lnTo>
                  <a:lnTo>
                    <a:pt x="11442" y="2502"/>
                  </a:lnTo>
                  <a:lnTo>
                    <a:pt x="10975" y="2202"/>
                  </a:lnTo>
                  <a:close/>
                  <a:moveTo>
                    <a:pt x="13644" y="2202"/>
                  </a:moveTo>
                  <a:lnTo>
                    <a:pt x="13210" y="2435"/>
                  </a:lnTo>
                  <a:cubicBezTo>
                    <a:pt x="13210" y="2435"/>
                    <a:pt x="13210" y="2469"/>
                    <a:pt x="13210" y="2502"/>
                  </a:cubicBezTo>
                  <a:lnTo>
                    <a:pt x="13711" y="2769"/>
                  </a:lnTo>
                  <a:lnTo>
                    <a:pt x="13777" y="2769"/>
                  </a:lnTo>
                  <a:lnTo>
                    <a:pt x="14211" y="2535"/>
                  </a:lnTo>
                  <a:lnTo>
                    <a:pt x="14211" y="2502"/>
                  </a:lnTo>
                  <a:lnTo>
                    <a:pt x="13711" y="2202"/>
                  </a:lnTo>
                  <a:close/>
                  <a:moveTo>
                    <a:pt x="12243" y="2243"/>
                  </a:moveTo>
                  <a:cubicBezTo>
                    <a:pt x="12235" y="2243"/>
                    <a:pt x="12226" y="2252"/>
                    <a:pt x="12210" y="2268"/>
                  </a:cubicBezTo>
                  <a:lnTo>
                    <a:pt x="11776" y="2502"/>
                  </a:lnTo>
                  <a:lnTo>
                    <a:pt x="11776" y="2535"/>
                  </a:lnTo>
                  <a:lnTo>
                    <a:pt x="12276" y="2835"/>
                  </a:lnTo>
                  <a:cubicBezTo>
                    <a:pt x="12310" y="2835"/>
                    <a:pt x="12310" y="2835"/>
                    <a:pt x="12343" y="2802"/>
                  </a:cubicBezTo>
                  <a:lnTo>
                    <a:pt x="12777" y="2569"/>
                  </a:lnTo>
                  <a:lnTo>
                    <a:pt x="12777" y="2535"/>
                  </a:lnTo>
                  <a:lnTo>
                    <a:pt x="12276" y="2268"/>
                  </a:lnTo>
                  <a:cubicBezTo>
                    <a:pt x="12260" y="2252"/>
                    <a:pt x="12251" y="2243"/>
                    <a:pt x="12243" y="2243"/>
                  </a:cubicBezTo>
                  <a:close/>
                  <a:moveTo>
                    <a:pt x="14978" y="2243"/>
                  </a:moveTo>
                  <a:cubicBezTo>
                    <a:pt x="14970" y="2243"/>
                    <a:pt x="14962" y="2252"/>
                    <a:pt x="14945" y="2268"/>
                  </a:cubicBezTo>
                  <a:lnTo>
                    <a:pt x="14545" y="2502"/>
                  </a:lnTo>
                  <a:lnTo>
                    <a:pt x="14545" y="2535"/>
                  </a:lnTo>
                  <a:lnTo>
                    <a:pt x="15012" y="2835"/>
                  </a:lnTo>
                  <a:lnTo>
                    <a:pt x="15078" y="2835"/>
                  </a:lnTo>
                  <a:lnTo>
                    <a:pt x="15078" y="2802"/>
                  </a:lnTo>
                  <a:lnTo>
                    <a:pt x="15512" y="2569"/>
                  </a:lnTo>
                  <a:lnTo>
                    <a:pt x="15512" y="2535"/>
                  </a:lnTo>
                  <a:lnTo>
                    <a:pt x="15012" y="2268"/>
                  </a:lnTo>
                  <a:cubicBezTo>
                    <a:pt x="14995" y="2252"/>
                    <a:pt x="14987" y="2243"/>
                    <a:pt x="14978" y="2243"/>
                  </a:cubicBezTo>
                  <a:close/>
                  <a:moveTo>
                    <a:pt x="16246" y="2302"/>
                  </a:moveTo>
                  <a:lnTo>
                    <a:pt x="15845" y="2569"/>
                  </a:lnTo>
                  <a:lnTo>
                    <a:pt x="15845" y="2602"/>
                  </a:lnTo>
                  <a:lnTo>
                    <a:pt x="16312" y="2869"/>
                  </a:lnTo>
                  <a:cubicBezTo>
                    <a:pt x="16329" y="2885"/>
                    <a:pt x="16346" y="2894"/>
                    <a:pt x="16358" y="2894"/>
                  </a:cubicBezTo>
                  <a:cubicBezTo>
                    <a:pt x="16371" y="2894"/>
                    <a:pt x="16379" y="2885"/>
                    <a:pt x="16379" y="2869"/>
                  </a:cubicBezTo>
                  <a:lnTo>
                    <a:pt x="16813" y="2635"/>
                  </a:lnTo>
                  <a:lnTo>
                    <a:pt x="16813" y="2602"/>
                  </a:lnTo>
                  <a:lnTo>
                    <a:pt x="16312" y="2302"/>
                  </a:lnTo>
                  <a:close/>
                  <a:moveTo>
                    <a:pt x="8720" y="2510"/>
                  </a:moveTo>
                  <a:cubicBezTo>
                    <a:pt x="8707" y="2510"/>
                    <a:pt x="8690" y="2519"/>
                    <a:pt x="8674" y="2535"/>
                  </a:cubicBezTo>
                  <a:lnTo>
                    <a:pt x="8273" y="2769"/>
                  </a:lnTo>
                  <a:lnTo>
                    <a:pt x="8273" y="2802"/>
                  </a:lnTo>
                  <a:lnTo>
                    <a:pt x="8774" y="3102"/>
                  </a:lnTo>
                  <a:lnTo>
                    <a:pt x="8840" y="3102"/>
                  </a:lnTo>
                  <a:lnTo>
                    <a:pt x="9241" y="2835"/>
                  </a:lnTo>
                  <a:lnTo>
                    <a:pt x="9241" y="2802"/>
                  </a:lnTo>
                  <a:lnTo>
                    <a:pt x="8740" y="2535"/>
                  </a:lnTo>
                  <a:cubicBezTo>
                    <a:pt x="8740" y="2519"/>
                    <a:pt x="8732" y="2510"/>
                    <a:pt x="8720" y="2510"/>
                  </a:cubicBezTo>
                  <a:close/>
                  <a:moveTo>
                    <a:pt x="10275" y="2569"/>
                  </a:moveTo>
                  <a:lnTo>
                    <a:pt x="9841" y="2802"/>
                  </a:lnTo>
                  <a:cubicBezTo>
                    <a:pt x="9841" y="2802"/>
                    <a:pt x="9841" y="2835"/>
                    <a:pt x="9841" y="2835"/>
                  </a:cubicBezTo>
                  <a:lnTo>
                    <a:pt x="10342" y="3136"/>
                  </a:lnTo>
                  <a:lnTo>
                    <a:pt x="10408" y="3136"/>
                  </a:lnTo>
                  <a:lnTo>
                    <a:pt x="10809" y="2902"/>
                  </a:lnTo>
                  <a:lnTo>
                    <a:pt x="10809" y="2835"/>
                  </a:lnTo>
                  <a:lnTo>
                    <a:pt x="10342" y="2569"/>
                  </a:lnTo>
                  <a:close/>
                  <a:moveTo>
                    <a:pt x="11576" y="2602"/>
                  </a:moveTo>
                  <a:lnTo>
                    <a:pt x="11175" y="2835"/>
                  </a:lnTo>
                  <a:lnTo>
                    <a:pt x="11175" y="2869"/>
                  </a:lnTo>
                  <a:lnTo>
                    <a:pt x="11642" y="3169"/>
                  </a:lnTo>
                  <a:lnTo>
                    <a:pt x="11709" y="3169"/>
                  </a:lnTo>
                  <a:lnTo>
                    <a:pt x="12143" y="2936"/>
                  </a:lnTo>
                  <a:cubicBezTo>
                    <a:pt x="12143" y="2936"/>
                    <a:pt x="12143" y="2902"/>
                    <a:pt x="12143" y="2902"/>
                  </a:cubicBezTo>
                  <a:lnTo>
                    <a:pt x="11642" y="2602"/>
                  </a:lnTo>
                  <a:close/>
                  <a:moveTo>
                    <a:pt x="14365" y="2610"/>
                  </a:moveTo>
                  <a:cubicBezTo>
                    <a:pt x="14353" y="2610"/>
                    <a:pt x="14344" y="2619"/>
                    <a:pt x="14344" y="2635"/>
                  </a:cubicBezTo>
                  <a:lnTo>
                    <a:pt x="13911" y="2869"/>
                  </a:lnTo>
                  <a:cubicBezTo>
                    <a:pt x="13911" y="2869"/>
                    <a:pt x="13911" y="2902"/>
                    <a:pt x="13911" y="2902"/>
                  </a:cubicBezTo>
                  <a:lnTo>
                    <a:pt x="14411" y="3169"/>
                  </a:lnTo>
                  <a:cubicBezTo>
                    <a:pt x="14411" y="3186"/>
                    <a:pt x="14419" y="3194"/>
                    <a:pt x="14432" y="3194"/>
                  </a:cubicBezTo>
                  <a:cubicBezTo>
                    <a:pt x="14444" y="3194"/>
                    <a:pt x="14461" y="3186"/>
                    <a:pt x="14478" y="3169"/>
                  </a:cubicBezTo>
                  <a:lnTo>
                    <a:pt x="14878" y="2936"/>
                  </a:lnTo>
                  <a:lnTo>
                    <a:pt x="14878" y="2902"/>
                  </a:lnTo>
                  <a:lnTo>
                    <a:pt x="14411" y="2635"/>
                  </a:lnTo>
                  <a:cubicBezTo>
                    <a:pt x="14394" y="2619"/>
                    <a:pt x="14378" y="2610"/>
                    <a:pt x="14365" y="2610"/>
                  </a:cubicBezTo>
                  <a:close/>
                  <a:moveTo>
                    <a:pt x="8073" y="2869"/>
                  </a:moveTo>
                  <a:lnTo>
                    <a:pt x="7673" y="3102"/>
                  </a:lnTo>
                  <a:lnTo>
                    <a:pt x="7673" y="3169"/>
                  </a:lnTo>
                  <a:lnTo>
                    <a:pt x="8140" y="3436"/>
                  </a:lnTo>
                  <a:lnTo>
                    <a:pt x="8207" y="3436"/>
                  </a:lnTo>
                  <a:lnTo>
                    <a:pt x="8640" y="3202"/>
                  </a:lnTo>
                  <a:lnTo>
                    <a:pt x="8640" y="3169"/>
                  </a:lnTo>
                  <a:lnTo>
                    <a:pt x="8140" y="2869"/>
                  </a:lnTo>
                  <a:close/>
                  <a:moveTo>
                    <a:pt x="10996" y="2944"/>
                  </a:moveTo>
                  <a:cubicBezTo>
                    <a:pt x="10984" y="2944"/>
                    <a:pt x="10975" y="2952"/>
                    <a:pt x="10975" y="2969"/>
                  </a:cubicBezTo>
                  <a:lnTo>
                    <a:pt x="10542" y="3202"/>
                  </a:lnTo>
                  <a:lnTo>
                    <a:pt x="10542" y="3236"/>
                  </a:lnTo>
                  <a:lnTo>
                    <a:pt x="11042" y="3503"/>
                  </a:lnTo>
                  <a:cubicBezTo>
                    <a:pt x="11042" y="3519"/>
                    <a:pt x="11050" y="3528"/>
                    <a:pt x="11063" y="3528"/>
                  </a:cubicBezTo>
                  <a:cubicBezTo>
                    <a:pt x="11075" y="3528"/>
                    <a:pt x="11092" y="3519"/>
                    <a:pt x="11109" y="3503"/>
                  </a:cubicBezTo>
                  <a:lnTo>
                    <a:pt x="11509" y="3269"/>
                  </a:lnTo>
                  <a:lnTo>
                    <a:pt x="11509" y="3236"/>
                  </a:lnTo>
                  <a:lnTo>
                    <a:pt x="11042" y="2969"/>
                  </a:lnTo>
                  <a:cubicBezTo>
                    <a:pt x="11025" y="2952"/>
                    <a:pt x="11009" y="2944"/>
                    <a:pt x="10996" y="2944"/>
                  </a:cubicBezTo>
                  <a:close/>
                  <a:moveTo>
                    <a:pt x="15612" y="2669"/>
                  </a:moveTo>
                  <a:lnTo>
                    <a:pt x="14578" y="3269"/>
                  </a:lnTo>
                  <a:lnTo>
                    <a:pt x="14578" y="3302"/>
                  </a:lnTo>
                  <a:lnTo>
                    <a:pt x="15078" y="3569"/>
                  </a:lnTo>
                  <a:cubicBezTo>
                    <a:pt x="15095" y="3586"/>
                    <a:pt x="15103" y="3594"/>
                    <a:pt x="15112" y="3594"/>
                  </a:cubicBezTo>
                  <a:cubicBezTo>
                    <a:pt x="15120" y="3594"/>
                    <a:pt x="15128" y="3586"/>
                    <a:pt x="15145" y="3569"/>
                  </a:cubicBezTo>
                  <a:lnTo>
                    <a:pt x="16179" y="3002"/>
                  </a:lnTo>
                  <a:cubicBezTo>
                    <a:pt x="16179" y="3002"/>
                    <a:pt x="16179" y="2969"/>
                    <a:pt x="16179" y="2936"/>
                  </a:cubicBezTo>
                  <a:lnTo>
                    <a:pt x="15679" y="2669"/>
                  </a:lnTo>
                  <a:close/>
                  <a:moveTo>
                    <a:pt x="9562" y="2977"/>
                  </a:moveTo>
                  <a:cubicBezTo>
                    <a:pt x="9549" y="2977"/>
                    <a:pt x="9541" y="2986"/>
                    <a:pt x="9541" y="3002"/>
                  </a:cubicBezTo>
                  <a:lnTo>
                    <a:pt x="8807" y="3403"/>
                  </a:lnTo>
                  <a:lnTo>
                    <a:pt x="8807" y="3436"/>
                  </a:lnTo>
                  <a:lnTo>
                    <a:pt x="9307" y="3736"/>
                  </a:lnTo>
                  <a:lnTo>
                    <a:pt x="9374" y="3736"/>
                  </a:lnTo>
                  <a:lnTo>
                    <a:pt x="10075" y="3302"/>
                  </a:lnTo>
                  <a:lnTo>
                    <a:pt x="10075" y="3269"/>
                  </a:lnTo>
                  <a:lnTo>
                    <a:pt x="9608" y="3002"/>
                  </a:lnTo>
                  <a:cubicBezTo>
                    <a:pt x="9591" y="2986"/>
                    <a:pt x="9574" y="2977"/>
                    <a:pt x="9562" y="2977"/>
                  </a:cubicBezTo>
                  <a:close/>
                  <a:moveTo>
                    <a:pt x="7473" y="3236"/>
                  </a:moveTo>
                  <a:lnTo>
                    <a:pt x="7039" y="3469"/>
                  </a:lnTo>
                  <a:lnTo>
                    <a:pt x="7039" y="3503"/>
                  </a:lnTo>
                  <a:lnTo>
                    <a:pt x="7540" y="3803"/>
                  </a:lnTo>
                  <a:lnTo>
                    <a:pt x="7606" y="3803"/>
                  </a:lnTo>
                  <a:lnTo>
                    <a:pt x="8007" y="3569"/>
                  </a:lnTo>
                  <a:cubicBezTo>
                    <a:pt x="8040" y="3569"/>
                    <a:pt x="8007" y="3536"/>
                    <a:pt x="8007" y="3503"/>
                  </a:cubicBezTo>
                  <a:lnTo>
                    <a:pt x="7540" y="3236"/>
                  </a:lnTo>
                  <a:close/>
                  <a:moveTo>
                    <a:pt x="12998" y="3411"/>
                  </a:moveTo>
                  <a:cubicBezTo>
                    <a:pt x="12985" y="3411"/>
                    <a:pt x="12977" y="3419"/>
                    <a:pt x="12977" y="3436"/>
                  </a:cubicBezTo>
                  <a:lnTo>
                    <a:pt x="12543" y="3669"/>
                  </a:lnTo>
                  <a:lnTo>
                    <a:pt x="12543" y="3703"/>
                  </a:lnTo>
                  <a:lnTo>
                    <a:pt x="13043" y="4003"/>
                  </a:lnTo>
                  <a:lnTo>
                    <a:pt x="13110" y="4003"/>
                  </a:lnTo>
                  <a:lnTo>
                    <a:pt x="13510" y="3736"/>
                  </a:lnTo>
                  <a:cubicBezTo>
                    <a:pt x="13544" y="3736"/>
                    <a:pt x="13510" y="3736"/>
                    <a:pt x="13510" y="3703"/>
                  </a:cubicBezTo>
                  <a:lnTo>
                    <a:pt x="13043" y="3436"/>
                  </a:lnTo>
                  <a:cubicBezTo>
                    <a:pt x="13027" y="3419"/>
                    <a:pt x="13010" y="3411"/>
                    <a:pt x="12998" y="3411"/>
                  </a:cubicBezTo>
                  <a:close/>
                  <a:moveTo>
                    <a:pt x="14278" y="3436"/>
                  </a:moveTo>
                  <a:lnTo>
                    <a:pt x="13844" y="3703"/>
                  </a:lnTo>
                  <a:lnTo>
                    <a:pt x="13844" y="3736"/>
                  </a:lnTo>
                  <a:lnTo>
                    <a:pt x="14344" y="4003"/>
                  </a:lnTo>
                  <a:cubicBezTo>
                    <a:pt x="14344" y="4020"/>
                    <a:pt x="14353" y="4028"/>
                    <a:pt x="14365" y="4028"/>
                  </a:cubicBezTo>
                  <a:cubicBezTo>
                    <a:pt x="14378" y="4028"/>
                    <a:pt x="14394" y="4020"/>
                    <a:pt x="14411" y="4003"/>
                  </a:cubicBezTo>
                  <a:lnTo>
                    <a:pt x="14811" y="3769"/>
                  </a:lnTo>
                  <a:lnTo>
                    <a:pt x="14811" y="3736"/>
                  </a:lnTo>
                  <a:lnTo>
                    <a:pt x="14344" y="3436"/>
                  </a:lnTo>
                  <a:close/>
                  <a:moveTo>
                    <a:pt x="8640" y="3503"/>
                  </a:moveTo>
                  <a:lnTo>
                    <a:pt x="8207" y="3736"/>
                  </a:lnTo>
                  <a:lnTo>
                    <a:pt x="8207" y="3803"/>
                  </a:lnTo>
                  <a:lnTo>
                    <a:pt x="8707" y="4070"/>
                  </a:lnTo>
                  <a:lnTo>
                    <a:pt x="8774" y="4070"/>
                  </a:lnTo>
                  <a:lnTo>
                    <a:pt x="9174" y="3836"/>
                  </a:lnTo>
                  <a:lnTo>
                    <a:pt x="9174" y="3803"/>
                  </a:lnTo>
                  <a:lnTo>
                    <a:pt x="8707" y="3503"/>
                  </a:lnTo>
                  <a:close/>
                  <a:moveTo>
                    <a:pt x="6885" y="3578"/>
                  </a:moveTo>
                  <a:cubicBezTo>
                    <a:pt x="6872" y="3578"/>
                    <a:pt x="6856" y="3586"/>
                    <a:pt x="6839" y="3603"/>
                  </a:cubicBezTo>
                  <a:lnTo>
                    <a:pt x="6439" y="3836"/>
                  </a:lnTo>
                  <a:lnTo>
                    <a:pt x="6439" y="3870"/>
                  </a:lnTo>
                  <a:lnTo>
                    <a:pt x="6906" y="4136"/>
                  </a:lnTo>
                  <a:cubicBezTo>
                    <a:pt x="6922" y="4153"/>
                    <a:pt x="6939" y="4161"/>
                    <a:pt x="6952" y="4161"/>
                  </a:cubicBezTo>
                  <a:cubicBezTo>
                    <a:pt x="6964" y="4161"/>
                    <a:pt x="6972" y="4153"/>
                    <a:pt x="6972" y="4136"/>
                  </a:cubicBezTo>
                  <a:lnTo>
                    <a:pt x="7406" y="3903"/>
                  </a:lnTo>
                  <a:lnTo>
                    <a:pt x="7406" y="3870"/>
                  </a:lnTo>
                  <a:lnTo>
                    <a:pt x="6906" y="3603"/>
                  </a:lnTo>
                  <a:cubicBezTo>
                    <a:pt x="6906" y="3586"/>
                    <a:pt x="6897" y="3578"/>
                    <a:pt x="6885" y="3578"/>
                  </a:cubicBezTo>
                  <a:close/>
                  <a:moveTo>
                    <a:pt x="9587" y="3744"/>
                  </a:moveTo>
                  <a:cubicBezTo>
                    <a:pt x="9574" y="3744"/>
                    <a:pt x="9558" y="3753"/>
                    <a:pt x="9541" y="3769"/>
                  </a:cubicBezTo>
                  <a:lnTo>
                    <a:pt x="9141" y="4003"/>
                  </a:lnTo>
                  <a:lnTo>
                    <a:pt x="9141" y="4036"/>
                  </a:lnTo>
                  <a:lnTo>
                    <a:pt x="9608" y="4303"/>
                  </a:lnTo>
                  <a:cubicBezTo>
                    <a:pt x="9641" y="4337"/>
                    <a:pt x="9674" y="4337"/>
                    <a:pt x="9674" y="4337"/>
                  </a:cubicBezTo>
                  <a:lnTo>
                    <a:pt x="10108" y="4070"/>
                  </a:lnTo>
                  <a:lnTo>
                    <a:pt x="10108" y="4036"/>
                  </a:lnTo>
                  <a:lnTo>
                    <a:pt x="9608" y="3769"/>
                  </a:lnTo>
                  <a:cubicBezTo>
                    <a:pt x="9608" y="3753"/>
                    <a:pt x="9599" y="3744"/>
                    <a:pt x="9587" y="3744"/>
                  </a:cubicBezTo>
                  <a:close/>
                  <a:moveTo>
                    <a:pt x="13711" y="3778"/>
                  </a:moveTo>
                  <a:cubicBezTo>
                    <a:pt x="13702" y="3778"/>
                    <a:pt x="13694" y="3786"/>
                    <a:pt x="13677" y="3803"/>
                  </a:cubicBezTo>
                  <a:lnTo>
                    <a:pt x="13244" y="4036"/>
                  </a:lnTo>
                  <a:lnTo>
                    <a:pt x="13244" y="4070"/>
                  </a:lnTo>
                  <a:lnTo>
                    <a:pt x="13744" y="4370"/>
                  </a:lnTo>
                  <a:lnTo>
                    <a:pt x="13811" y="4370"/>
                  </a:lnTo>
                  <a:lnTo>
                    <a:pt x="14211" y="4103"/>
                  </a:lnTo>
                  <a:lnTo>
                    <a:pt x="14211" y="4070"/>
                  </a:lnTo>
                  <a:lnTo>
                    <a:pt x="13744" y="3803"/>
                  </a:lnTo>
                  <a:cubicBezTo>
                    <a:pt x="13727" y="3786"/>
                    <a:pt x="13719" y="3778"/>
                    <a:pt x="13711" y="3778"/>
                  </a:cubicBezTo>
                  <a:close/>
                  <a:moveTo>
                    <a:pt x="8007" y="3870"/>
                  </a:moveTo>
                  <a:lnTo>
                    <a:pt x="7606" y="4103"/>
                  </a:lnTo>
                  <a:cubicBezTo>
                    <a:pt x="7573" y="4103"/>
                    <a:pt x="7606" y="4136"/>
                    <a:pt x="7606" y="4136"/>
                  </a:cubicBezTo>
                  <a:lnTo>
                    <a:pt x="8073" y="4403"/>
                  </a:lnTo>
                  <a:cubicBezTo>
                    <a:pt x="8090" y="4420"/>
                    <a:pt x="8107" y="4428"/>
                    <a:pt x="8119" y="4428"/>
                  </a:cubicBezTo>
                  <a:cubicBezTo>
                    <a:pt x="8132" y="4428"/>
                    <a:pt x="8140" y="4420"/>
                    <a:pt x="8140" y="4403"/>
                  </a:cubicBezTo>
                  <a:lnTo>
                    <a:pt x="8574" y="4170"/>
                  </a:lnTo>
                  <a:lnTo>
                    <a:pt x="8574" y="4136"/>
                  </a:lnTo>
                  <a:lnTo>
                    <a:pt x="8073" y="3870"/>
                  </a:lnTo>
                  <a:close/>
                  <a:moveTo>
                    <a:pt x="6005" y="4070"/>
                  </a:moveTo>
                  <a:lnTo>
                    <a:pt x="5571" y="4303"/>
                  </a:lnTo>
                  <a:lnTo>
                    <a:pt x="5571" y="4370"/>
                  </a:lnTo>
                  <a:lnTo>
                    <a:pt x="6072" y="4637"/>
                  </a:lnTo>
                  <a:lnTo>
                    <a:pt x="6139" y="4637"/>
                  </a:lnTo>
                  <a:lnTo>
                    <a:pt x="6539" y="4403"/>
                  </a:lnTo>
                  <a:lnTo>
                    <a:pt x="6539" y="4370"/>
                  </a:lnTo>
                  <a:lnTo>
                    <a:pt x="6072" y="4070"/>
                  </a:lnTo>
                  <a:close/>
                  <a:moveTo>
                    <a:pt x="10262" y="3378"/>
                  </a:moveTo>
                  <a:cubicBezTo>
                    <a:pt x="10250" y="3378"/>
                    <a:pt x="10241" y="3386"/>
                    <a:pt x="10241" y="3403"/>
                  </a:cubicBezTo>
                  <a:lnTo>
                    <a:pt x="9741" y="3669"/>
                  </a:lnTo>
                  <a:lnTo>
                    <a:pt x="9741" y="3703"/>
                  </a:lnTo>
                  <a:lnTo>
                    <a:pt x="10375" y="4070"/>
                  </a:lnTo>
                  <a:cubicBezTo>
                    <a:pt x="10375" y="4070"/>
                    <a:pt x="10375" y="4103"/>
                    <a:pt x="10375" y="4103"/>
                  </a:cubicBezTo>
                  <a:lnTo>
                    <a:pt x="9975" y="4337"/>
                  </a:lnTo>
                  <a:lnTo>
                    <a:pt x="9975" y="4370"/>
                  </a:lnTo>
                  <a:lnTo>
                    <a:pt x="10475" y="4637"/>
                  </a:lnTo>
                  <a:cubicBezTo>
                    <a:pt x="10475" y="4653"/>
                    <a:pt x="10483" y="4662"/>
                    <a:pt x="10496" y="4662"/>
                  </a:cubicBezTo>
                  <a:cubicBezTo>
                    <a:pt x="10508" y="4662"/>
                    <a:pt x="10525" y="4653"/>
                    <a:pt x="10542" y="4637"/>
                  </a:cubicBezTo>
                  <a:lnTo>
                    <a:pt x="11476" y="4103"/>
                  </a:lnTo>
                  <a:lnTo>
                    <a:pt x="11476" y="4070"/>
                  </a:lnTo>
                  <a:lnTo>
                    <a:pt x="10308" y="3403"/>
                  </a:lnTo>
                  <a:cubicBezTo>
                    <a:pt x="10292" y="3386"/>
                    <a:pt x="10275" y="3378"/>
                    <a:pt x="10262" y="3378"/>
                  </a:cubicBezTo>
                  <a:close/>
                  <a:moveTo>
                    <a:pt x="8941" y="4136"/>
                  </a:moveTo>
                  <a:lnTo>
                    <a:pt x="8507" y="4370"/>
                  </a:lnTo>
                  <a:lnTo>
                    <a:pt x="8507" y="4403"/>
                  </a:lnTo>
                  <a:lnTo>
                    <a:pt x="9007" y="4703"/>
                  </a:lnTo>
                  <a:lnTo>
                    <a:pt x="9074" y="4703"/>
                  </a:lnTo>
                  <a:lnTo>
                    <a:pt x="9474" y="4437"/>
                  </a:lnTo>
                  <a:lnTo>
                    <a:pt x="9474" y="4403"/>
                  </a:lnTo>
                  <a:lnTo>
                    <a:pt x="9007" y="4136"/>
                  </a:lnTo>
                  <a:close/>
                  <a:moveTo>
                    <a:pt x="13098" y="4145"/>
                  </a:moveTo>
                  <a:cubicBezTo>
                    <a:pt x="13085" y="4145"/>
                    <a:pt x="13077" y="4153"/>
                    <a:pt x="13077" y="4170"/>
                  </a:cubicBezTo>
                  <a:lnTo>
                    <a:pt x="12643" y="4403"/>
                  </a:lnTo>
                  <a:lnTo>
                    <a:pt x="12643" y="4437"/>
                  </a:lnTo>
                  <a:lnTo>
                    <a:pt x="13144" y="4703"/>
                  </a:lnTo>
                  <a:cubicBezTo>
                    <a:pt x="13144" y="4720"/>
                    <a:pt x="13152" y="4728"/>
                    <a:pt x="13164" y="4728"/>
                  </a:cubicBezTo>
                  <a:cubicBezTo>
                    <a:pt x="13177" y="4728"/>
                    <a:pt x="13194" y="4720"/>
                    <a:pt x="13210" y="4703"/>
                  </a:cubicBezTo>
                  <a:lnTo>
                    <a:pt x="13611" y="4470"/>
                  </a:lnTo>
                  <a:cubicBezTo>
                    <a:pt x="13644" y="4470"/>
                    <a:pt x="13611" y="4437"/>
                    <a:pt x="13611" y="4437"/>
                  </a:cubicBezTo>
                  <a:lnTo>
                    <a:pt x="13144" y="4170"/>
                  </a:lnTo>
                  <a:cubicBezTo>
                    <a:pt x="13127" y="4153"/>
                    <a:pt x="13110" y="4145"/>
                    <a:pt x="13098" y="4145"/>
                  </a:cubicBezTo>
                  <a:close/>
                  <a:moveTo>
                    <a:pt x="7406" y="4203"/>
                  </a:moveTo>
                  <a:lnTo>
                    <a:pt x="7406" y="4236"/>
                  </a:lnTo>
                  <a:lnTo>
                    <a:pt x="6972" y="4470"/>
                  </a:lnTo>
                  <a:lnTo>
                    <a:pt x="6972" y="4503"/>
                  </a:lnTo>
                  <a:lnTo>
                    <a:pt x="7473" y="4770"/>
                  </a:lnTo>
                  <a:cubicBezTo>
                    <a:pt x="7490" y="4787"/>
                    <a:pt x="7498" y="4795"/>
                    <a:pt x="7506" y="4795"/>
                  </a:cubicBezTo>
                  <a:cubicBezTo>
                    <a:pt x="7515" y="4795"/>
                    <a:pt x="7523" y="4787"/>
                    <a:pt x="7540" y="4770"/>
                  </a:cubicBezTo>
                  <a:lnTo>
                    <a:pt x="7973" y="4537"/>
                  </a:lnTo>
                  <a:lnTo>
                    <a:pt x="7973" y="4503"/>
                  </a:lnTo>
                  <a:lnTo>
                    <a:pt x="7473" y="4236"/>
                  </a:lnTo>
                  <a:cubicBezTo>
                    <a:pt x="7439" y="4203"/>
                    <a:pt x="7439" y="4203"/>
                    <a:pt x="7406" y="4203"/>
                  </a:cubicBezTo>
                  <a:close/>
                  <a:moveTo>
                    <a:pt x="5405" y="4437"/>
                  </a:moveTo>
                  <a:lnTo>
                    <a:pt x="4971" y="4670"/>
                  </a:lnTo>
                  <a:lnTo>
                    <a:pt x="4971" y="4703"/>
                  </a:lnTo>
                  <a:lnTo>
                    <a:pt x="5471" y="5004"/>
                  </a:lnTo>
                  <a:lnTo>
                    <a:pt x="5538" y="5004"/>
                  </a:lnTo>
                  <a:lnTo>
                    <a:pt x="5938" y="4770"/>
                  </a:lnTo>
                  <a:lnTo>
                    <a:pt x="5938" y="4703"/>
                  </a:lnTo>
                  <a:lnTo>
                    <a:pt x="5471" y="4437"/>
                  </a:lnTo>
                  <a:close/>
                  <a:moveTo>
                    <a:pt x="9774" y="4437"/>
                  </a:moveTo>
                  <a:lnTo>
                    <a:pt x="9374" y="4670"/>
                  </a:lnTo>
                  <a:lnTo>
                    <a:pt x="9374" y="4703"/>
                  </a:lnTo>
                  <a:lnTo>
                    <a:pt x="9841" y="5004"/>
                  </a:lnTo>
                  <a:lnTo>
                    <a:pt x="9941" y="5004"/>
                  </a:lnTo>
                  <a:lnTo>
                    <a:pt x="10342" y="4770"/>
                  </a:lnTo>
                  <a:cubicBezTo>
                    <a:pt x="10375" y="4770"/>
                    <a:pt x="10342" y="4737"/>
                    <a:pt x="10342" y="4703"/>
                  </a:cubicBezTo>
                  <a:lnTo>
                    <a:pt x="9841" y="4437"/>
                  </a:lnTo>
                  <a:close/>
                  <a:moveTo>
                    <a:pt x="8340" y="4470"/>
                  </a:moveTo>
                  <a:lnTo>
                    <a:pt x="8340" y="4503"/>
                  </a:lnTo>
                  <a:lnTo>
                    <a:pt x="7906" y="4737"/>
                  </a:lnTo>
                  <a:lnTo>
                    <a:pt x="7906" y="4770"/>
                  </a:lnTo>
                  <a:lnTo>
                    <a:pt x="8407" y="5037"/>
                  </a:lnTo>
                  <a:cubicBezTo>
                    <a:pt x="8407" y="5054"/>
                    <a:pt x="8415" y="5062"/>
                    <a:pt x="8428" y="5062"/>
                  </a:cubicBezTo>
                  <a:cubicBezTo>
                    <a:pt x="8440" y="5062"/>
                    <a:pt x="8457" y="5054"/>
                    <a:pt x="8474" y="5037"/>
                  </a:cubicBezTo>
                  <a:lnTo>
                    <a:pt x="8874" y="4804"/>
                  </a:lnTo>
                  <a:lnTo>
                    <a:pt x="8874" y="4770"/>
                  </a:lnTo>
                  <a:lnTo>
                    <a:pt x="8407" y="4503"/>
                  </a:lnTo>
                  <a:cubicBezTo>
                    <a:pt x="8373" y="4470"/>
                    <a:pt x="8340" y="4470"/>
                    <a:pt x="8340" y="4470"/>
                  </a:cubicBezTo>
                  <a:close/>
                  <a:moveTo>
                    <a:pt x="6806" y="4570"/>
                  </a:moveTo>
                  <a:lnTo>
                    <a:pt x="6372" y="4837"/>
                  </a:lnTo>
                  <a:lnTo>
                    <a:pt x="6372" y="4870"/>
                  </a:lnTo>
                  <a:lnTo>
                    <a:pt x="6872" y="5137"/>
                  </a:lnTo>
                  <a:lnTo>
                    <a:pt x="6939" y="5137"/>
                  </a:lnTo>
                  <a:lnTo>
                    <a:pt x="7339" y="4904"/>
                  </a:lnTo>
                  <a:cubicBezTo>
                    <a:pt x="7373" y="4904"/>
                    <a:pt x="7339" y="4870"/>
                    <a:pt x="7339" y="4870"/>
                  </a:cubicBezTo>
                  <a:lnTo>
                    <a:pt x="6872" y="4570"/>
                  </a:lnTo>
                  <a:close/>
                  <a:moveTo>
                    <a:pt x="11663" y="4178"/>
                  </a:moveTo>
                  <a:cubicBezTo>
                    <a:pt x="11651" y="4178"/>
                    <a:pt x="11642" y="4186"/>
                    <a:pt x="11642" y="4203"/>
                  </a:cubicBezTo>
                  <a:lnTo>
                    <a:pt x="10408" y="4904"/>
                  </a:lnTo>
                  <a:lnTo>
                    <a:pt x="10408" y="4937"/>
                  </a:lnTo>
                  <a:lnTo>
                    <a:pt x="10909" y="5204"/>
                  </a:lnTo>
                  <a:cubicBezTo>
                    <a:pt x="10909" y="5220"/>
                    <a:pt x="10917" y="5229"/>
                    <a:pt x="10929" y="5229"/>
                  </a:cubicBezTo>
                  <a:cubicBezTo>
                    <a:pt x="10942" y="5229"/>
                    <a:pt x="10959" y="5220"/>
                    <a:pt x="10975" y="5204"/>
                  </a:cubicBezTo>
                  <a:lnTo>
                    <a:pt x="12176" y="4503"/>
                  </a:lnTo>
                  <a:lnTo>
                    <a:pt x="12176" y="4470"/>
                  </a:lnTo>
                  <a:lnTo>
                    <a:pt x="11709" y="4203"/>
                  </a:lnTo>
                  <a:cubicBezTo>
                    <a:pt x="11693" y="4186"/>
                    <a:pt x="11676" y="4178"/>
                    <a:pt x="11663" y="4178"/>
                  </a:cubicBezTo>
                  <a:close/>
                  <a:moveTo>
                    <a:pt x="12310" y="4570"/>
                  </a:moveTo>
                  <a:lnTo>
                    <a:pt x="11676" y="4937"/>
                  </a:lnTo>
                  <a:lnTo>
                    <a:pt x="11676" y="5004"/>
                  </a:lnTo>
                  <a:lnTo>
                    <a:pt x="12143" y="5271"/>
                  </a:lnTo>
                  <a:lnTo>
                    <a:pt x="12243" y="5271"/>
                  </a:lnTo>
                  <a:lnTo>
                    <a:pt x="12877" y="4904"/>
                  </a:lnTo>
                  <a:lnTo>
                    <a:pt x="12877" y="4870"/>
                  </a:lnTo>
                  <a:lnTo>
                    <a:pt x="12376" y="4570"/>
                  </a:lnTo>
                  <a:close/>
                  <a:moveTo>
                    <a:pt x="4804" y="4779"/>
                  </a:moveTo>
                  <a:cubicBezTo>
                    <a:pt x="4796" y="4779"/>
                    <a:pt x="4788" y="4787"/>
                    <a:pt x="4771" y="4804"/>
                  </a:cubicBezTo>
                  <a:lnTo>
                    <a:pt x="4371" y="5037"/>
                  </a:lnTo>
                  <a:lnTo>
                    <a:pt x="4371" y="5070"/>
                  </a:lnTo>
                  <a:lnTo>
                    <a:pt x="4838" y="5337"/>
                  </a:lnTo>
                  <a:cubicBezTo>
                    <a:pt x="4854" y="5354"/>
                    <a:pt x="4863" y="5362"/>
                    <a:pt x="4871" y="5362"/>
                  </a:cubicBezTo>
                  <a:cubicBezTo>
                    <a:pt x="4879" y="5362"/>
                    <a:pt x="4888" y="5354"/>
                    <a:pt x="4904" y="5337"/>
                  </a:cubicBezTo>
                  <a:lnTo>
                    <a:pt x="5338" y="5104"/>
                  </a:lnTo>
                  <a:cubicBezTo>
                    <a:pt x="5338" y="5104"/>
                    <a:pt x="5338" y="5070"/>
                    <a:pt x="5338" y="5070"/>
                  </a:cubicBezTo>
                  <a:lnTo>
                    <a:pt x="4838" y="4804"/>
                  </a:lnTo>
                  <a:cubicBezTo>
                    <a:pt x="4821" y="4787"/>
                    <a:pt x="4813" y="4779"/>
                    <a:pt x="4804" y="4779"/>
                  </a:cubicBezTo>
                  <a:close/>
                  <a:moveTo>
                    <a:pt x="9207" y="4779"/>
                  </a:moveTo>
                  <a:cubicBezTo>
                    <a:pt x="9199" y="4779"/>
                    <a:pt x="9191" y="4787"/>
                    <a:pt x="9174" y="4804"/>
                  </a:cubicBezTo>
                  <a:lnTo>
                    <a:pt x="8774" y="5037"/>
                  </a:lnTo>
                  <a:lnTo>
                    <a:pt x="8774" y="5070"/>
                  </a:lnTo>
                  <a:lnTo>
                    <a:pt x="9241" y="5337"/>
                  </a:lnTo>
                  <a:cubicBezTo>
                    <a:pt x="9274" y="5371"/>
                    <a:pt x="9274" y="5371"/>
                    <a:pt x="9307" y="5371"/>
                  </a:cubicBezTo>
                  <a:lnTo>
                    <a:pt x="9307" y="5337"/>
                  </a:lnTo>
                  <a:lnTo>
                    <a:pt x="9741" y="5104"/>
                  </a:lnTo>
                  <a:lnTo>
                    <a:pt x="9741" y="5070"/>
                  </a:lnTo>
                  <a:lnTo>
                    <a:pt x="9241" y="4804"/>
                  </a:lnTo>
                  <a:cubicBezTo>
                    <a:pt x="9224" y="4787"/>
                    <a:pt x="9216" y="4779"/>
                    <a:pt x="9207" y="4779"/>
                  </a:cubicBezTo>
                  <a:close/>
                  <a:moveTo>
                    <a:pt x="7706" y="4837"/>
                  </a:moveTo>
                  <a:lnTo>
                    <a:pt x="7306" y="5070"/>
                  </a:lnTo>
                  <a:lnTo>
                    <a:pt x="7306" y="5137"/>
                  </a:lnTo>
                  <a:lnTo>
                    <a:pt x="7773" y="5404"/>
                  </a:lnTo>
                  <a:lnTo>
                    <a:pt x="7840" y="5404"/>
                  </a:lnTo>
                  <a:lnTo>
                    <a:pt x="8273" y="5170"/>
                  </a:lnTo>
                  <a:lnTo>
                    <a:pt x="8273" y="5137"/>
                  </a:lnTo>
                  <a:lnTo>
                    <a:pt x="7773" y="4837"/>
                  </a:lnTo>
                  <a:close/>
                  <a:moveTo>
                    <a:pt x="6172" y="4904"/>
                  </a:moveTo>
                  <a:lnTo>
                    <a:pt x="6172" y="4937"/>
                  </a:lnTo>
                  <a:lnTo>
                    <a:pt x="5772" y="5170"/>
                  </a:lnTo>
                  <a:lnTo>
                    <a:pt x="5772" y="5204"/>
                  </a:lnTo>
                  <a:lnTo>
                    <a:pt x="6239" y="5504"/>
                  </a:lnTo>
                  <a:lnTo>
                    <a:pt x="6305" y="5504"/>
                  </a:lnTo>
                  <a:lnTo>
                    <a:pt x="6739" y="5271"/>
                  </a:lnTo>
                  <a:cubicBezTo>
                    <a:pt x="6772" y="5271"/>
                    <a:pt x="6739" y="5237"/>
                    <a:pt x="6739" y="5204"/>
                  </a:cubicBezTo>
                  <a:lnTo>
                    <a:pt x="6239" y="4937"/>
                  </a:lnTo>
                  <a:cubicBezTo>
                    <a:pt x="6239" y="4937"/>
                    <a:pt x="6205" y="4904"/>
                    <a:pt x="6172" y="4904"/>
                  </a:cubicBezTo>
                  <a:close/>
                  <a:moveTo>
                    <a:pt x="10229" y="5012"/>
                  </a:moveTo>
                  <a:cubicBezTo>
                    <a:pt x="10216" y="5012"/>
                    <a:pt x="10208" y="5020"/>
                    <a:pt x="10208" y="5037"/>
                  </a:cubicBezTo>
                  <a:lnTo>
                    <a:pt x="9774" y="5271"/>
                  </a:lnTo>
                  <a:cubicBezTo>
                    <a:pt x="9741" y="5271"/>
                    <a:pt x="9774" y="5304"/>
                    <a:pt x="9774" y="5304"/>
                  </a:cubicBezTo>
                  <a:lnTo>
                    <a:pt x="10275" y="5604"/>
                  </a:lnTo>
                  <a:lnTo>
                    <a:pt x="10342" y="5604"/>
                  </a:lnTo>
                  <a:lnTo>
                    <a:pt x="10742" y="5337"/>
                  </a:lnTo>
                  <a:lnTo>
                    <a:pt x="10742" y="5304"/>
                  </a:lnTo>
                  <a:lnTo>
                    <a:pt x="10275" y="5037"/>
                  </a:lnTo>
                  <a:cubicBezTo>
                    <a:pt x="10258" y="5020"/>
                    <a:pt x="10241" y="5012"/>
                    <a:pt x="10229" y="5012"/>
                  </a:cubicBezTo>
                  <a:close/>
                  <a:moveTo>
                    <a:pt x="11476" y="5037"/>
                  </a:moveTo>
                  <a:lnTo>
                    <a:pt x="10975" y="5337"/>
                  </a:lnTo>
                  <a:lnTo>
                    <a:pt x="10975" y="5371"/>
                  </a:lnTo>
                  <a:lnTo>
                    <a:pt x="11442" y="5637"/>
                  </a:lnTo>
                  <a:cubicBezTo>
                    <a:pt x="11459" y="5654"/>
                    <a:pt x="11476" y="5662"/>
                    <a:pt x="11488" y="5662"/>
                  </a:cubicBezTo>
                  <a:cubicBezTo>
                    <a:pt x="11501" y="5662"/>
                    <a:pt x="11509" y="5654"/>
                    <a:pt x="11509" y="5637"/>
                  </a:cubicBezTo>
                  <a:lnTo>
                    <a:pt x="12043" y="5337"/>
                  </a:lnTo>
                  <a:lnTo>
                    <a:pt x="12043" y="5304"/>
                  </a:lnTo>
                  <a:lnTo>
                    <a:pt x="11542" y="5037"/>
                  </a:lnTo>
                  <a:close/>
                  <a:moveTo>
                    <a:pt x="4170" y="5137"/>
                  </a:moveTo>
                  <a:lnTo>
                    <a:pt x="3737" y="5404"/>
                  </a:lnTo>
                  <a:lnTo>
                    <a:pt x="3737" y="5437"/>
                  </a:lnTo>
                  <a:lnTo>
                    <a:pt x="4237" y="5704"/>
                  </a:lnTo>
                  <a:lnTo>
                    <a:pt x="4304" y="5704"/>
                  </a:lnTo>
                  <a:lnTo>
                    <a:pt x="4704" y="5471"/>
                  </a:lnTo>
                  <a:lnTo>
                    <a:pt x="4704" y="5437"/>
                  </a:lnTo>
                  <a:lnTo>
                    <a:pt x="4237" y="5137"/>
                  </a:lnTo>
                  <a:close/>
                  <a:moveTo>
                    <a:pt x="8574" y="5137"/>
                  </a:moveTo>
                  <a:lnTo>
                    <a:pt x="8140" y="5371"/>
                  </a:lnTo>
                  <a:cubicBezTo>
                    <a:pt x="8140" y="5371"/>
                    <a:pt x="8140" y="5404"/>
                    <a:pt x="8140" y="5437"/>
                  </a:cubicBezTo>
                  <a:lnTo>
                    <a:pt x="8640" y="5704"/>
                  </a:lnTo>
                  <a:lnTo>
                    <a:pt x="8707" y="5704"/>
                  </a:lnTo>
                  <a:lnTo>
                    <a:pt x="9107" y="5471"/>
                  </a:lnTo>
                  <a:lnTo>
                    <a:pt x="9107" y="5437"/>
                  </a:lnTo>
                  <a:lnTo>
                    <a:pt x="8640" y="5137"/>
                  </a:lnTo>
                  <a:close/>
                  <a:moveTo>
                    <a:pt x="7173" y="5170"/>
                  </a:moveTo>
                  <a:cubicBezTo>
                    <a:pt x="7139" y="5170"/>
                    <a:pt x="7106" y="5170"/>
                    <a:pt x="7106" y="5204"/>
                  </a:cubicBezTo>
                  <a:lnTo>
                    <a:pt x="6672" y="5437"/>
                  </a:lnTo>
                  <a:lnTo>
                    <a:pt x="6672" y="5471"/>
                  </a:lnTo>
                  <a:lnTo>
                    <a:pt x="7173" y="5738"/>
                  </a:lnTo>
                  <a:cubicBezTo>
                    <a:pt x="7173" y="5754"/>
                    <a:pt x="7181" y="5763"/>
                    <a:pt x="7193" y="5763"/>
                  </a:cubicBezTo>
                  <a:cubicBezTo>
                    <a:pt x="7206" y="5763"/>
                    <a:pt x="7223" y="5754"/>
                    <a:pt x="7239" y="5738"/>
                  </a:cubicBezTo>
                  <a:lnTo>
                    <a:pt x="7640" y="5504"/>
                  </a:lnTo>
                  <a:cubicBezTo>
                    <a:pt x="7673" y="5504"/>
                    <a:pt x="7640" y="5471"/>
                    <a:pt x="7640" y="5471"/>
                  </a:cubicBezTo>
                  <a:lnTo>
                    <a:pt x="7173" y="5170"/>
                  </a:lnTo>
                  <a:close/>
                  <a:moveTo>
                    <a:pt x="5571" y="5271"/>
                  </a:moveTo>
                  <a:lnTo>
                    <a:pt x="5571" y="5304"/>
                  </a:lnTo>
                  <a:lnTo>
                    <a:pt x="5171" y="5537"/>
                  </a:lnTo>
                  <a:lnTo>
                    <a:pt x="5171" y="5571"/>
                  </a:lnTo>
                  <a:lnTo>
                    <a:pt x="5638" y="5838"/>
                  </a:lnTo>
                  <a:cubicBezTo>
                    <a:pt x="5655" y="5854"/>
                    <a:pt x="5663" y="5863"/>
                    <a:pt x="5672" y="5863"/>
                  </a:cubicBezTo>
                  <a:cubicBezTo>
                    <a:pt x="5680" y="5863"/>
                    <a:pt x="5688" y="5854"/>
                    <a:pt x="5705" y="5838"/>
                  </a:cubicBezTo>
                  <a:lnTo>
                    <a:pt x="6139" y="5604"/>
                  </a:lnTo>
                  <a:lnTo>
                    <a:pt x="6139" y="5571"/>
                  </a:lnTo>
                  <a:lnTo>
                    <a:pt x="5638" y="5304"/>
                  </a:lnTo>
                  <a:cubicBezTo>
                    <a:pt x="5605" y="5271"/>
                    <a:pt x="5605" y="5271"/>
                    <a:pt x="5571" y="5271"/>
                  </a:cubicBezTo>
                  <a:close/>
                  <a:moveTo>
                    <a:pt x="9608" y="5346"/>
                  </a:moveTo>
                  <a:cubicBezTo>
                    <a:pt x="9599" y="5346"/>
                    <a:pt x="9591" y="5354"/>
                    <a:pt x="9574" y="5371"/>
                  </a:cubicBezTo>
                  <a:lnTo>
                    <a:pt x="9141" y="5604"/>
                  </a:lnTo>
                  <a:lnTo>
                    <a:pt x="9141" y="5637"/>
                  </a:lnTo>
                  <a:lnTo>
                    <a:pt x="9641" y="5904"/>
                  </a:lnTo>
                  <a:cubicBezTo>
                    <a:pt x="9674" y="5938"/>
                    <a:pt x="9674" y="5938"/>
                    <a:pt x="9708" y="5938"/>
                  </a:cubicBezTo>
                  <a:lnTo>
                    <a:pt x="10141" y="5671"/>
                  </a:lnTo>
                  <a:lnTo>
                    <a:pt x="10141" y="5637"/>
                  </a:lnTo>
                  <a:lnTo>
                    <a:pt x="9641" y="5371"/>
                  </a:lnTo>
                  <a:cubicBezTo>
                    <a:pt x="9624" y="5354"/>
                    <a:pt x="9616" y="5346"/>
                    <a:pt x="9608" y="5346"/>
                  </a:cubicBezTo>
                  <a:close/>
                  <a:moveTo>
                    <a:pt x="7986" y="5479"/>
                  </a:moveTo>
                  <a:cubicBezTo>
                    <a:pt x="7973" y="5479"/>
                    <a:pt x="7957" y="5487"/>
                    <a:pt x="7940" y="5504"/>
                  </a:cubicBezTo>
                  <a:lnTo>
                    <a:pt x="7540" y="5738"/>
                  </a:lnTo>
                  <a:cubicBezTo>
                    <a:pt x="7540" y="5738"/>
                    <a:pt x="7540" y="5771"/>
                    <a:pt x="7540" y="5771"/>
                  </a:cubicBezTo>
                  <a:lnTo>
                    <a:pt x="8040" y="6071"/>
                  </a:lnTo>
                  <a:lnTo>
                    <a:pt x="8073" y="6071"/>
                  </a:lnTo>
                  <a:lnTo>
                    <a:pt x="8507" y="5804"/>
                  </a:lnTo>
                  <a:lnTo>
                    <a:pt x="8507" y="5771"/>
                  </a:lnTo>
                  <a:lnTo>
                    <a:pt x="8007" y="5504"/>
                  </a:lnTo>
                  <a:cubicBezTo>
                    <a:pt x="8007" y="5487"/>
                    <a:pt x="7998" y="5479"/>
                    <a:pt x="7986" y="5479"/>
                  </a:cubicBezTo>
                  <a:close/>
                  <a:moveTo>
                    <a:pt x="6472" y="5537"/>
                  </a:moveTo>
                  <a:lnTo>
                    <a:pt x="6072" y="5771"/>
                  </a:lnTo>
                  <a:lnTo>
                    <a:pt x="6072" y="5838"/>
                  </a:lnTo>
                  <a:lnTo>
                    <a:pt x="6539" y="6104"/>
                  </a:lnTo>
                  <a:lnTo>
                    <a:pt x="6606" y="6104"/>
                  </a:lnTo>
                  <a:lnTo>
                    <a:pt x="7039" y="5871"/>
                  </a:lnTo>
                  <a:lnTo>
                    <a:pt x="7039" y="5838"/>
                  </a:lnTo>
                  <a:lnTo>
                    <a:pt x="6539" y="5537"/>
                  </a:lnTo>
                  <a:close/>
                  <a:moveTo>
                    <a:pt x="10775" y="5471"/>
                  </a:moveTo>
                  <a:lnTo>
                    <a:pt x="10241" y="5771"/>
                  </a:lnTo>
                  <a:lnTo>
                    <a:pt x="10241" y="5804"/>
                  </a:lnTo>
                  <a:lnTo>
                    <a:pt x="10742" y="6104"/>
                  </a:lnTo>
                  <a:lnTo>
                    <a:pt x="10809" y="6104"/>
                  </a:lnTo>
                  <a:lnTo>
                    <a:pt x="11342" y="5804"/>
                  </a:lnTo>
                  <a:lnTo>
                    <a:pt x="11342" y="5738"/>
                  </a:lnTo>
                  <a:lnTo>
                    <a:pt x="10842" y="5471"/>
                  </a:lnTo>
                  <a:close/>
                  <a:moveTo>
                    <a:pt x="3303" y="5637"/>
                  </a:moveTo>
                  <a:lnTo>
                    <a:pt x="2870" y="5871"/>
                  </a:lnTo>
                  <a:lnTo>
                    <a:pt x="2870" y="5938"/>
                  </a:lnTo>
                  <a:lnTo>
                    <a:pt x="3370" y="6205"/>
                  </a:lnTo>
                  <a:lnTo>
                    <a:pt x="3437" y="6205"/>
                  </a:lnTo>
                  <a:lnTo>
                    <a:pt x="3837" y="5971"/>
                  </a:lnTo>
                  <a:lnTo>
                    <a:pt x="3837" y="5938"/>
                  </a:lnTo>
                  <a:lnTo>
                    <a:pt x="3370" y="5637"/>
                  </a:lnTo>
                  <a:close/>
                  <a:moveTo>
                    <a:pt x="4971" y="5637"/>
                  </a:moveTo>
                  <a:lnTo>
                    <a:pt x="4537" y="5871"/>
                  </a:lnTo>
                  <a:cubicBezTo>
                    <a:pt x="4504" y="5871"/>
                    <a:pt x="4537" y="5904"/>
                    <a:pt x="4537" y="5904"/>
                  </a:cubicBezTo>
                  <a:lnTo>
                    <a:pt x="5038" y="6205"/>
                  </a:lnTo>
                  <a:lnTo>
                    <a:pt x="5104" y="6205"/>
                  </a:lnTo>
                  <a:lnTo>
                    <a:pt x="5505" y="5971"/>
                  </a:lnTo>
                  <a:lnTo>
                    <a:pt x="5505" y="5904"/>
                  </a:lnTo>
                  <a:lnTo>
                    <a:pt x="5038" y="5637"/>
                  </a:lnTo>
                  <a:close/>
                  <a:moveTo>
                    <a:pt x="8995" y="5679"/>
                  </a:moveTo>
                  <a:cubicBezTo>
                    <a:pt x="8982" y="5679"/>
                    <a:pt x="8974" y="5687"/>
                    <a:pt x="8974" y="5704"/>
                  </a:cubicBezTo>
                  <a:lnTo>
                    <a:pt x="8540" y="5938"/>
                  </a:lnTo>
                  <a:lnTo>
                    <a:pt x="8540" y="5971"/>
                  </a:lnTo>
                  <a:lnTo>
                    <a:pt x="9041" y="6271"/>
                  </a:lnTo>
                  <a:lnTo>
                    <a:pt x="9107" y="6271"/>
                  </a:lnTo>
                  <a:lnTo>
                    <a:pt x="9508" y="6004"/>
                  </a:lnTo>
                  <a:lnTo>
                    <a:pt x="9508" y="5971"/>
                  </a:lnTo>
                  <a:lnTo>
                    <a:pt x="9041" y="5704"/>
                  </a:lnTo>
                  <a:cubicBezTo>
                    <a:pt x="9024" y="5687"/>
                    <a:pt x="9007" y="5679"/>
                    <a:pt x="8995" y="5679"/>
                  </a:cubicBezTo>
                  <a:close/>
                  <a:moveTo>
                    <a:pt x="7373" y="5846"/>
                  </a:moveTo>
                  <a:cubicBezTo>
                    <a:pt x="7364" y="5846"/>
                    <a:pt x="7356" y="5854"/>
                    <a:pt x="7339" y="5871"/>
                  </a:cubicBezTo>
                  <a:lnTo>
                    <a:pt x="6906" y="6104"/>
                  </a:lnTo>
                  <a:lnTo>
                    <a:pt x="6906" y="6138"/>
                  </a:lnTo>
                  <a:lnTo>
                    <a:pt x="7406" y="6438"/>
                  </a:lnTo>
                  <a:lnTo>
                    <a:pt x="7473" y="6438"/>
                  </a:lnTo>
                  <a:lnTo>
                    <a:pt x="7906" y="6171"/>
                  </a:lnTo>
                  <a:lnTo>
                    <a:pt x="7906" y="6138"/>
                  </a:lnTo>
                  <a:lnTo>
                    <a:pt x="7406" y="5871"/>
                  </a:lnTo>
                  <a:cubicBezTo>
                    <a:pt x="7389" y="5854"/>
                    <a:pt x="7381" y="5846"/>
                    <a:pt x="7373" y="5846"/>
                  </a:cubicBezTo>
                  <a:close/>
                  <a:moveTo>
                    <a:pt x="5872" y="5904"/>
                  </a:moveTo>
                  <a:lnTo>
                    <a:pt x="5438" y="6138"/>
                  </a:lnTo>
                  <a:cubicBezTo>
                    <a:pt x="5438" y="6138"/>
                    <a:pt x="5438" y="6171"/>
                    <a:pt x="5438" y="6171"/>
                  </a:cubicBezTo>
                  <a:lnTo>
                    <a:pt x="5938" y="6471"/>
                  </a:lnTo>
                  <a:lnTo>
                    <a:pt x="6005" y="6471"/>
                  </a:lnTo>
                  <a:lnTo>
                    <a:pt x="6405" y="6205"/>
                  </a:lnTo>
                  <a:lnTo>
                    <a:pt x="6405" y="6171"/>
                  </a:lnTo>
                  <a:lnTo>
                    <a:pt x="5938" y="5904"/>
                  </a:lnTo>
                  <a:close/>
                  <a:moveTo>
                    <a:pt x="10075" y="5871"/>
                  </a:moveTo>
                  <a:lnTo>
                    <a:pt x="9541" y="6171"/>
                  </a:lnTo>
                  <a:lnTo>
                    <a:pt x="9541" y="6205"/>
                  </a:lnTo>
                  <a:lnTo>
                    <a:pt x="10041" y="6505"/>
                  </a:lnTo>
                  <a:lnTo>
                    <a:pt x="10108" y="6505"/>
                  </a:lnTo>
                  <a:lnTo>
                    <a:pt x="10608" y="6205"/>
                  </a:lnTo>
                  <a:lnTo>
                    <a:pt x="10608" y="6171"/>
                  </a:lnTo>
                  <a:lnTo>
                    <a:pt x="10141" y="5871"/>
                  </a:lnTo>
                  <a:close/>
                  <a:moveTo>
                    <a:pt x="2669" y="6004"/>
                  </a:moveTo>
                  <a:lnTo>
                    <a:pt x="2269" y="6238"/>
                  </a:lnTo>
                  <a:lnTo>
                    <a:pt x="2269" y="6271"/>
                  </a:lnTo>
                  <a:lnTo>
                    <a:pt x="2736" y="6571"/>
                  </a:lnTo>
                  <a:lnTo>
                    <a:pt x="2803" y="6571"/>
                  </a:lnTo>
                  <a:lnTo>
                    <a:pt x="3236" y="6338"/>
                  </a:lnTo>
                  <a:lnTo>
                    <a:pt x="3236" y="6271"/>
                  </a:lnTo>
                  <a:lnTo>
                    <a:pt x="2736" y="6004"/>
                  </a:lnTo>
                  <a:close/>
                  <a:moveTo>
                    <a:pt x="4337" y="6004"/>
                  </a:moveTo>
                  <a:lnTo>
                    <a:pt x="3937" y="6238"/>
                  </a:lnTo>
                  <a:lnTo>
                    <a:pt x="3937" y="6271"/>
                  </a:lnTo>
                  <a:lnTo>
                    <a:pt x="4404" y="6571"/>
                  </a:lnTo>
                  <a:lnTo>
                    <a:pt x="4471" y="6571"/>
                  </a:lnTo>
                  <a:lnTo>
                    <a:pt x="4904" y="6305"/>
                  </a:lnTo>
                  <a:lnTo>
                    <a:pt x="4904" y="6271"/>
                  </a:lnTo>
                  <a:lnTo>
                    <a:pt x="4404" y="6004"/>
                  </a:lnTo>
                  <a:close/>
                  <a:moveTo>
                    <a:pt x="8386" y="6046"/>
                  </a:moveTo>
                  <a:cubicBezTo>
                    <a:pt x="8373" y="6046"/>
                    <a:pt x="8357" y="6054"/>
                    <a:pt x="8340" y="6071"/>
                  </a:cubicBezTo>
                  <a:lnTo>
                    <a:pt x="7940" y="6305"/>
                  </a:lnTo>
                  <a:lnTo>
                    <a:pt x="7940" y="6338"/>
                  </a:lnTo>
                  <a:lnTo>
                    <a:pt x="8407" y="6605"/>
                  </a:lnTo>
                  <a:cubicBezTo>
                    <a:pt x="8440" y="6638"/>
                    <a:pt x="8474" y="6638"/>
                    <a:pt x="8507" y="6638"/>
                  </a:cubicBezTo>
                  <a:lnTo>
                    <a:pt x="8507" y="6605"/>
                  </a:lnTo>
                  <a:lnTo>
                    <a:pt x="8907" y="6371"/>
                  </a:lnTo>
                  <a:cubicBezTo>
                    <a:pt x="8941" y="6371"/>
                    <a:pt x="8907" y="6338"/>
                    <a:pt x="8907" y="6338"/>
                  </a:cubicBezTo>
                  <a:lnTo>
                    <a:pt x="8407" y="6071"/>
                  </a:lnTo>
                  <a:cubicBezTo>
                    <a:pt x="8407" y="6054"/>
                    <a:pt x="8399" y="6046"/>
                    <a:pt x="8386" y="6046"/>
                  </a:cubicBezTo>
                  <a:close/>
                  <a:moveTo>
                    <a:pt x="6739" y="6205"/>
                  </a:moveTo>
                  <a:lnTo>
                    <a:pt x="6305" y="6438"/>
                  </a:lnTo>
                  <a:lnTo>
                    <a:pt x="6305" y="6471"/>
                  </a:lnTo>
                  <a:lnTo>
                    <a:pt x="6806" y="6772"/>
                  </a:lnTo>
                  <a:lnTo>
                    <a:pt x="6872" y="6772"/>
                  </a:lnTo>
                  <a:lnTo>
                    <a:pt x="7273" y="6538"/>
                  </a:lnTo>
                  <a:cubicBezTo>
                    <a:pt x="7306" y="6538"/>
                    <a:pt x="7273" y="6505"/>
                    <a:pt x="7273" y="6471"/>
                  </a:cubicBezTo>
                  <a:lnTo>
                    <a:pt x="6806" y="6205"/>
                  </a:lnTo>
                  <a:close/>
                  <a:moveTo>
                    <a:pt x="5271" y="6238"/>
                  </a:moveTo>
                  <a:lnTo>
                    <a:pt x="4838" y="6505"/>
                  </a:lnTo>
                  <a:cubicBezTo>
                    <a:pt x="4838" y="6505"/>
                    <a:pt x="4838" y="6538"/>
                    <a:pt x="4838" y="6538"/>
                  </a:cubicBezTo>
                  <a:lnTo>
                    <a:pt x="5338" y="6805"/>
                  </a:lnTo>
                  <a:cubicBezTo>
                    <a:pt x="5338" y="6822"/>
                    <a:pt x="5346" y="6830"/>
                    <a:pt x="5359" y="6830"/>
                  </a:cubicBezTo>
                  <a:cubicBezTo>
                    <a:pt x="5371" y="6830"/>
                    <a:pt x="5388" y="6822"/>
                    <a:pt x="5405" y="6805"/>
                  </a:cubicBezTo>
                  <a:lnTo>
                    <a:pt x="5805" y="6571"/>
                  </a:lnTo>
                  <a:lnTo>
                    <a:pt x="5805" y="6538"/>
                  </a:lnTo>
                  <a:lnTo>
                    <a:pt x="5338" y="6271"/>
                  </a:lnTo>
                  <a:cubicBezTo>
                    <a:pt x="5305" y="6238"/>
                    <a:pt x="5271" y="6238"/>
                    <a:pt x="5271" y="6238"/>
                  </a:cubicBezTo>
                  <a:close/>
                  <a:moveTo>
                    <a:pt x="3737" y="6338"/>
                  </a:moveTo>
                  <a:lnTo>
                    <a:pt x="3303" y="6571"/>
                  </a:lnTo>
                  <a:lnTo>
                    <a:pt x="3303" y="6638"/>
                  </a:lnTo>
                  <a:lnTo>
                    <a:pt x="3804" y="6905"/>
                  </a:lnTo>
                  <a:lnTo>
                    <a:pt x="3870" y="6905"/>
                  </a:lnTo>
                  <a:lnTo>
                    <a:pt x="4304" y="6672"/>
                  </a:lnTo>
                  <a:cubicBezTo>
                    <a:pt x="4304" y="6672"/>
                    <a:pt x="4304" y="6638"/>
                    <a:pt x="4304" y="6638"/>
                  </a:cubicBezTo>
                  <a:lnTo>
                    <a:pt x="3804" y="6338"/>
                  </a:lnTo>
                  <a:close/>
                  <a:moveTo>
                    <a:pt x="2090" y="6346"/>
                  </a:moveTo>
                  <a:cubicBezTo>
                    <a:pt x="2077" y="6346"/>
                    <a:pt x="2069" y="6355"/>
                    <a:pt x="2069" y="6371"/>
                  </a:cubicBezTo>
                  <a:lnTo>
                    <a:pt x="1635" y="6605"/>
                  </a:lnTo>
                  <a:lnTo>
                    <a:pt x="1635" y="6638"/>
                  </a:lnTo>
                  <a:lnTo>
                    <a:pt x="2136" y="6905"/>
                  </a:lnTo>
                  <a:cubicBezTo>
                    <a:pt x="2136" y="6922"/>
                    <a:pt x="2144" y="6930"/>
                    <a:pt x="2157" y="6930"/>
                  </a:cubicBezTo>
                  <a:cubicBezTo>
                    <a:pt x="2169" y="6930"/>
                    <a:pt x="2186" y="6922"/>
                    <a:pt x="2202" y="6905"/>
                  </a:cubicBezTo>
                  <a:lnTo>
                    <a:pt x="2603" y="6672"/>
                  </a:lnTo>
                  <a:cubicBezTo>
                    <a:pt x="2636" y="6672"/>
                    <a:pt x="2603" y="6638"/>
                    <a:pt x="2603" y="6638"/>
                  </a:cubicBezTo>
                  <a:lnTo>
                    <a:pt x="2136" y="6371"/>
                  </a:lnTo>
                  <a:cubicBezTo>
                    <a:pt x="2119" y="6355"/>
                    <a:pt x="2102" y="6346"/>
                    <a:pt x="2090" y="6346"/>
                  </a:cubicBezTo>
                  <a:close/>
                  <a:moveTo>
                    <a:pt x="7740" y="6438"/>
                  </a:moveTo>
                  <a:lnTo>
                    <a:pt x="7339" y="6672"/>
                  </a:lnTo>
                  <a:lnTo>
                    <a:pt x="7339" y="6705"/>
                  </a:lnTo>
                  <a:lnTo>
                    <a:pt x="7806" y="7005"/>
                  </a:lnTo>
                  <a:cubicBezTo>
                    <a:pt x="7840" y="7005"/>
                    <a:pt x="7873" y="7005"/>
                    <a:pt x="7873" y="6972"/>
                  </a:cubicBezTo>
                  <a:lnTo>
                    <a:pt x="7873" y="7005"/>
                  </a:lnTo>
                  <a:lnTo>
                    <a:pt x="8307" y="6772"/>
                  </a:lnTo>
                  <a:lnTo>
                    <a:pt x="8307" y="6738"/>
                  </a:lnTo>
                  <a:lnTo>
                    <a:pt x="7806" y="6438"/>
                  </a:lnTo>
                  <a:close/>
                  <a:moveTo>
                    <a:pt x="6151" y="6546"/>
                  </a:moveTo>
                  <a:cubicBezTo>
                    <a:pt x="6139" y="6546"/>
                    <a:pt x="6122" y="6555"/>
                    <a:pt x="6105" y="6571"/>
                  </a:cubicBezTo>
                  <a:lnTo>
                    <a:pt x="5705" y="6805"/>
                  </a:lnTo>
                  <a:lnTo>
                    <a:pt x="5705" y="6838"/>
                  </a:lnTo>
                  <a:lnTo>
                    <a:pt x="6172" y="7105"/>
                  </a:lnTo>
                  <a:cubicBezTo>
                    <a:pt x="6189" y="7122"/>
                    <a:pt x="6205" y="7130"/>
                    <a:pt x="6218" y="7130"/>
                  </a:cubicBezTo>
                  <a:cubicBezTo>
                    <a:pt x="6230" y="7130"/>
                    <a:pt x="6239" y="7122"/>
                    <a:pt x="6239" y="7105"/>
                  </a:cubicBezTo>
                  <a:lnTo>
                    <a:pt x="6672" y="6872"/>
                  </a:lnTo>
                  <a:lnTo>
                    <a:pt x="6672" y="6838"/>
                  </a:lnTo>
                  <a:lnTo>
                    <a:pt x="6172" y="6571"/>
                  </a:lnTo>
                  <a:cubicBezTo>
                    <a:pt x="6172" y="6555"/>
                    <a:pt x="6164" y="6546"/>
                    <a:pt x="6151" y="6546"/>
                  </a:cubicBezTo>
                  <a:close/>
                  <a:moveTo>
                    <a:pt x="4637" y="6605"/>
                  </a:moveTo>
                  <a:lnTo>
                    <a:pt x="4237" y="6838"/>
                  </a:lnTo>
                  <a:lnTo>
                    <a:pt x="4237" y="6872"/>
                  </a:lnTo>
                  <a:lnTo>
                    <a:pt x="4704" y="7172"/>
                  </a:lnTo>
                  <a:lnTo>
                    <a:pt x="4771" y="7172"/>
                  </a:lnTo>
                  <a:lnTo>
                    <a:pt x="5205" y="6905"/>
                  </a:lnTo>
                  <a:cubicBezTo>
                    <a:pt x="5205" y="6905"/>
                    <a:pt x="5205" y="6905"/>
                    <a:pt x="5205" y="6872"/>
                  </a:cubicBezTo>
                  <a:lnTo>
                    <a:pt x="4704" y="6605"/>
                  </a:lnTo>
                  <a:close/>
                  <a:moveTo>
                    <a:pt x="1435" y="6705"/>
                  </a:moveTo>
                  <a:lnTo>
                    <a:pt x="1002" y="6938"/>
                  </a:lnTo>
                  <a:lnTo>
                    <a:pt x="1002" y="7005"/>
                  </a:lnTo>
                  <a:lnTo>
                    <a:pt x="1502" y="7272"/>
                  </a:lnTo>
                  <a:lnTo>
                    <a:pt x="1569" y="7272"/>
                  </a:lnTo>
                  <a:lnTo>
                    <a:pt x="1969" y="7038"/>
                  </a:lnTo>
                  <a:lnTo>
                    <a:pt x="1969" y="7005"/>
                  </a:lnTo>
                  <a:lnTo>
                    <a:pt x="1502" y="6705"/>
                  </a:lnTo>
                  <a:close/>
                  <a:moveTo>
                    <a:pt x="3146" y="6690"/>
                  </a:moveTo>
                  <a:cubicBezTo>
                    <a:pt x="3140" y="6690"/>
                    <a:pt x="3136" y="6694"/>
                    <a:pt x="3136" y="6705"/>
                  </a:cubicBezTo>
                  <a:lnTo>
                    <a:pt x="2703" y="6938"/>
                  </a:lnTo>
                  <a:lnTo>
                    <a:pt x="2703" y="6972"/>
                  </a:lnTo>
                  <a:lnTo>
                    <a:pt x="3203" y="7272"/>
                  </a:lnTo>
                  <a:lnTo>
                    <a:pt x="3270" y="7272"/>
                  </a:lnTo>
                  <a:lnTo>
                    <a:pt x="3670" y="7038"/>
                  </a:lnTo>
                  <a:cubicBezTo>
                    <a:pt x="3703" y="7038"/>
                    <a:pt x="3670" y="7005"/>
                    <a:pt x="3670" y="6972"/>
                  </a:cubicBezTo>
                  <a:lnTo>
                    <a:pt x="3203" y="6705"/>
                  </a:lnTo>
                  <a:cubicBezTo>
                    <a:pt x="3181" y="6705"/>
                    <a:pt x="3159" y="6690"/>
                    <a:pt x="3146" y="6690"/>
                  </a:cubicBezTo>
                  <a:close/>
                  <a:moveTo>
                    <a:pt x="7160" y="6780"/>
                  </a:moveTo>
                  <a:cubicBezTo>
                    <a:pt x="7148" y="6780"/>
                    <a:pt x="7139" y="6788"/>
                    <a:pt x="7139" y="6805"/>
                  </a:cubicBezTo>
                  <a:lnTo>
                    <a:pt x="6706" y="7038"/>
                  </a:lnTo>
                  <a:cubicBezTo>
                    <a:pt x="6706" y="7038"/>
                    <a:pt x="6706" y="7072"/>
                    <a:pt x="6706" y="7072"/>
                  </a:cubicBezTo>
                  <a:lnTo>
                    <a:pt x="7206" y="7339"/>
                  </a:lnTo>
                  <a:cubicBezTo>
                    <a:pt x="7206" y="7350"/>
                    <a:pt x="7210" y="7353"/>
                    <a:pt x="7216" y="7353"/>
                  </a:cubicBezTo>
                  <a:cubicBezTo>
                    <a:pt x="7228" y="7353"/>
                    <a:pt x="7250" y="7339"/>
                    <a:pt x="7273" y="7339"/>
                  </a:cubicBezTo>
                  <a:lnTo>
                    <a:pt x="7273" y="7372"/>
                  </a:lnTo>
                  <a:lnTo>
                    <a:pt x="7673" y="7105"/>
                  </a:lnTo>
                  <a:lnTo>
                    <a:pt x="7673" y="7072"/>
                  </a:lnTo>
                  <a:lnTo>
                    <a:pt x="7206" y="6805"/>
                  </a:lnTo>
                  <a:cubicBezTo>
                    <a:pt x="7189" y="6788"/>
                    <a:pt x="7173" y="6780"/>
                    <a:pt x="7160" y="6780"/>
                  </a:cubicBezTo>
                  <a:close/>
                  <a:moveTo>
                    <a:pt x="5505" y="6905"/>
                  </a:moveTo>
                  <a:lnTo>
                    <a:pt x="5071" y="7172"/>
                  </a:lnTo>
                  <a:cubicBezTo>
                    <a:pt x="5071" y="7172"/>
                    <a:pt x="5071" y="7172"/>
                    <a:pt x="5071" y="7205"/>
                  </a:cubicBezTo>
                  <a:lnTo>
                    <a:pt x="5571" y="7472"/>
                  </a:lnTo>
                  <a:lnTo>
                    <a:pt x="5638" y="7472"/>
                  </a:lnTo>
                  <a:lnTo>
                    <a:pt x="6038" y="7239"/>
                  </a:lnTo>
                  <a:lnTo>
                    <a:pt x="6038" y="7205"/>
                  </a:lnTo>
                  <a:lnTo>
                    <a:pt x="5571" y="6905"/>
                  </a:lnTo>
                  <a:close/>
                  <a:moveTo>
                    <a:pt x="4070" y="6947"/>
                  </a:moveTo>
                  <a:cubicBezTo>
                    <a:pt x="4062" y="6947"/>
                    <a:pt x="4054" y="6955"/>
                    <a:pt x="4037" y="6972"/>
                  </a:cubicBezTo>
                  <a:lnTo>
                    <a:pt x="3603" y="7205"/>
                  </a:lnTo>
                  <a:lnTo>
                    <a:pt x="3603" y="7239"/>
                  </a:lnTo>
                  <a:lnTo>
                    <a:pt x="4104" y="7505"/>
                  </a:lnTo>
                  <a:cubicBezTo>
                    <a:pt x="4104" y="7522"/>
                    <a:pt x="4112" y="7530"/>
                    <a:pt x="4125" y="7530"/>
                  </a:cubicBezTo>
                  <a:cubicBezTo>
                    <a:pt x="4137" y="7530"/>
                    <a:pt x="4154" y="7522"/>
                    <a:pt x="4170" y="7505"/>
                  </a:cubicBezTo>
                  <a:lnTo>
                    <a:pt x="4571" y="7272"/>
                  </a:lnTo>
                  <a:lnTo>
                    <a:pt x="4571" y="7239"/>
                  </a:lnTo>
                  <a:lnTo>
                    <a:pt x="4104" y="6972"/>
                  </a:lnTo>
                  <a:cubicBezTo>
                    <a:pt x="4087" y="6955"/>
                    <a:pt x="4079" y="6947"/>
                    <a:pt x="4070" y="6947"/>
                  </a:cubicBezTo>
                  <a:close/>
                  <a:moveTo>
                    <a:pt x="2503" y="7038"/>
                  </a:moveTo>
                  <a:lnTo>
                    <a:pt x="2503" y="7072"/>
                  </a:lnTo>
                  <a:lnTo>
                    <a:pt x="2102" y="7305"/>
                  </a:lnTo>
                  <a:lnTo>
                    <a:pt x="2102" y="7339"/>
                  </a:lnTo>
                  <a:lnTo>
                    <a:pt x="2569" y="7606"/>
                  </a:lnTo>
                  <a:cubicBezTo>
                    <a:pt x="2586" y="7622"/>
                    <a:pt x="2603" y="7631"/>
                    <a:pt x="2615" y="7631"/>
                  </a:cubicBezTo>
                  <a:cubicBezTo>
                    <a:pt x="2628" y="7631"/>
                    <a:pt x="2636" y="7622"/>
                    <a:pt x="2636" y="7606"/>
                  </a:cubicBezTo>
                  <a:lnTo>
                    <a:pt x="3070" y="7372"/>
                  </a:lnTo>
                  <a:lnTo>
                    <a:pt x="3070" y="7339"/>
                  </a:lnTo>
                  <a:lnTo>
                    <a:pt x="2569" y="7038"/>
                  </a:lnTo>
                  <a:close/>
                  <a:moveTo>
                    <a:pt x="6505" y="7105"/>
                  </a:moveTo>
                  <a:lnTo>
                    <a:pt x="6105" y="7372"/>
                  </a:lnTo>
                  <a:lnTo>
                    <a:pt x="6105" y="7405"/>
                  </a:lnTo>
                  <a:lnTo>
                    <a:pt x="6606" y="7672"/>
                  </a:lnTo>
                  <a:lnTo>
                    <a:pt x="6672" y="7672"/>
                  </a:lnTo>
                  <a:lnTo>
                    <a:pt x="7073" y="7439"/>
                  </a:lnTo>
                  <a:lnTo>
                    <a:pt x="7073" y="7405"/>
                  </a:lnTo>
                  <a:lnTo>
                    <a:pt x="6606" y="7105"/>
                  </a:lnTo>
                  <a:close/>
                  <a:moveTo>
                    <a:pt x="535" y="7205"/>
                  </a:moveTo>
                  <a:lnTo>
                    <a:pt x="1" y="7505"/>
                  </a:lnTo>
                  <a:cubicBezTo>
                    <a:pt x="1" y="7505"/>
                    <a:pt x="1" y="7539"/>
                    <a:pt x="1" y="7539"/>
                  </a:cubicBezTo>
                  <a:lnTo>
                    <a:pt x="501" y="7839"/>
                  </a:lnTo>
                  <a:lnTo>
                    <a:pt x="568" y="7839"/>
                  </a:lnTo>
                  <a:lnTo>
                    <a:pt x="1068" y="7539"/>
                  </a:lnTo>
                  <a:cubicBezTo>
                    <a:pt x="1068" y="7539"/>
                    <a:pt x="1102" y="7505"/>
                    <a:pt x="1102" y="7505"/>
                  </a:cubicBezTo>
                  <a:lnTo>
                    <a:pt x="1068" y="7505"/>
                  </a:lnTo>
                  <a:lnTo>
                    <a:pt x="601" y="7205"/>
                  </a:lnTo>
                  <a:close/>
                  <a:moveTo>
                    <a:pt x="4871" y="7272"/>
                  </a:moveTo>
                  <a:lnTo>
                    <a:pt x="4471" y="7505"/>
                  </a:lnTo>
                  <a:cubicBezTo>
                    <a:pt x="4471" y="7505"/>
                    <a:pt x="4471" y="7539"/>
                    <a:pt x="4471" y="7539"/>
                  </a:cubicBezTo>
                  <a:lnTo>
                    <a:pt x="4971" y="7839"/>
                  </a:lnTo>
                  <a:lnTo>
                    <a:pt x="5038" y="7839"/>
                  </a:lnTo>
                  <a:lnTo>
                    <a:pt x="5438" y="7572"/>
                  </a:lnTo>
                  <a:lnTo>
                    <a:pt x="5438" y="7539"/>
                  </a:lnTo>
                  <a:lnTo>
                    <a:pt x="4971" y="7272"/>
                  </a:lnTo>
                  <a:close/>
                  <a:moveTo>
                    <a:pt x="3437" y="7305"/>
                  </a:moveTo>
                  <a:lnTo>
                    <a:pt x="3003" y="7539"/>
                  </a:lnTo>
                  <a:lnTo>
                    <a:pt x="3003" y="7606"/>
                  </a:lnTo>
                  <a:lnTo>
                    <a:pt x="3503" y="7872"/>
                  </a:lnTo>
                  <a:lnTo>
                    <a:pt x="3570" y="7872"/>
                  </a:lnTo>
                  <a:lnTo>
                    <a:pt x="3970" y="7639"/>
                  </a:lnTo>
                  <a:lnTo>
                    <a:pt x="3970" y="7606"/>
                  </a:lnTo>
                  <a:lnTo>
                    <a:pt x="3503" y="7305"/>
                  </a:lnTo>
                  <a:close/>
                  <a:moveTo>
                    <a:pt x="1927" y="7391"/>
                  </a:moveTo>
                  <a:cubicBezTo>
                    <a:pt x="1921" y="7391"/>
                    <a:pt x="1913" y="7394"/>
                    <a:pt x="1902" y="7405"/>
                  </a:cubicBezTo>
                  <a:lnTo>
                    <a:pt x="1469" y="7639"/>
                  </a:lnTo>
                  <a:lnTo>
                    <a:pt x="1469" y="7672"/>
                  </a:lnTo>
                  <a:lnTo>
                    <a:pt x="1969" y="7972"/>
                  </a:lnTo>
                  <a:lnTo>
                    <a:pt x="2036" y="7972"/>
                  </a:lnTo>
                  <a:lnTo>
                    <a:pt x="2436" y="7739"/>
                  </a:lnTo>
                  <a:lnTo>
                    <a:pt x="2436" y="7672"/>
                  </a:lnTo>
                  <a:lnTo>
                    <a:pt x="1969" y="7405"/>
                  </a:lnTo>
                  <a:cubicBezTo>
                    <a:pt x="1947" y="7405"/>
                    <a:pt x="1939" y="7391"/>
                    <a:pt x="1927" y="7391"/>
                  </a:cubicBezTo>
                  <a:close/>
                  <a:moveTo>
                    <a:pt x="5905" y="7472"/>
                  </a:moveTo>
                  <a:lnTo>
                    <a:pt x="5471" y="7706"/>
                  </a:lnTo>
                  <a:lnTo>
                    <a:pt x="5471" y="7772"/>
                  </a:lnTo>
                  <a:lnTo>
                    <a:pt x="5972" y="8039"/>
                  </a:lnTo>
                  <a:lnTo>
                    <a:pt x="6038" y="8039"/>
                  </a:lnTo>
                  <a:lnTo>
                    <a:pt x="6472" y="7806"/>
                  </a:lnTo>
                  <a:lnTo>
                    <a:pt x="6472" y="7772"/>
                  </a:lnTo>
                  <a:lnTo>
                    <a:pt x="5972" y="7472"/>
                  </a:lnTo>
                  <a:close/>
                  <a:moveTo>
                    <a:pt x="4271" y="7606"/>
                  </a:moveTo>
                  <a:lnTo>
                    <a:pt x="3870" y="7839"/>
                  </a:lnTo>
                  <a:lnTo>
                    <a:pt x="3870" y="7906"/>
                  </a:lnTo>
                  <a:lnTo>
                    <a:pt x="4337" y="8173"/>
                  </a:lnTo>
                  <a:lnTo>
                    <a:pt x="4404" y="8173"/>
                  </a:lnTo>
                  <a:lnTo>
                    <a:pt x="4838" y="7939"/>
                  </a:lnTo>
                  <a:cubicBezTo>
                    <a:pt x="4838" y="7939"/>
                    <a:pt x="4838" y="7906"/>
                    <a:pt x="4838" y="7906"/>
                  </a:cubicBezTo>
                  <a:lnTo>
                    <a:pt x="4337" y="7606"/>
                  </a:lnTo>
                  <a:close/>
                  <a:moveTo>
                    <a:pt x="2803" y="7672"/>
                  </a:moveTo>
                  <a:lnTo>
                    <a:pt x="2403" y="7939"/>
                  </a:lnTo>
                  <a:cubicBezTo>
                    <a:pt x="2369" y="7939"/>
                    <a:pt x="2403" y="7939"/>
                    <a:pt x="2403" y="7972"/>
                  </a:cubicBezTo>
                  <a:lnTo>
                    <a:pt x="2870" y="8239"/>
                  </a:lnTo>
                  <a:lnTo>
                    <a:pt x="2936" y="8239"/>
                  </a:lnTo>
                  <a:lnTo>
                    <a:pt x="3370" y="8006"/>
                  </a:lnTo>
                  <a:lnTo>
                    <a:pt x="3370" y="7972"/>
                  </a:lnTo>
                  <a:lnTo>
                    <a:pt x="2870" y="7672"/>
                  </a:lnTo>
                  <a:close/>
                  <a:moveTo>
                    <a:pt x="1314" y="7747"/>
                  </a:moveTo>
                  <a:cubicBezTo>
                    <a:pt x="1302" y="7747"/>
                    <a:pt x="1285" y="7756"/>
                    <a:pt x="1268" y="7772"/>
                  </a:cubicBezTo>
                  <a:lnTo>
                    <a:pt x="868" y="8006"/>
                  </a:lnTo>
                  <a:cubicBezTo>
                    <a:pt x="835" y="8006"/>
                    <a:pt x="835" y="8039"/>
                    <a:pt x="868" y="8039"/>
                  </a:cubicBezTo>
                  <a:lnTo>
                    <a:pt x="1335" y="8339"/>
                  </a:lnTo>
                  <a:lnTo>
                    <a:pt x="1402" y="8339"/>
                  </a:lnTo>
                  <a:lnTo>
                    <a:pt x="1835" y="8073"/>
                  </a:lnTo>
                  <a:cubicBezTo>
                    <a:pt x="1835" y="8073"/>
                    <a:pt x="1869" y="8039"/>
                    <a:pt x="1835" y="8039"/>
                  </a:cubicBezTo>
                  <a:lnTo>
                    <a:pt x="1335" y="7772"/>
                  </a:lnTo>
                  <a:cubicBezTo>
                    <a:pt x="1335" y="7756"/>
                    <a:pt x="1327" y="7747"/>
                    <a:pt x="1314" y="7747"/>
                  </a:cubicBezTo>
                  <a:close/>
                  <a:moveTo>
                    <a:pt x="5305" y="7839"/>
                  </a:moveTo>
                  <a:lnTo>
                    <a:pt x="4871" y="8073"/>
                  </a:lnTo>
                  <a:lnTo>
                    <a:pt x="4871" y="8139"/>
                  </a:lnTo>
                  <a:lnTo>
                    <a:pt x="5371" y="8406"/>
                  </a:lnTo>
                  <a:lnTo>
                    <a:pt x="5438" y="8406"/>
                  </a:lnTo>
                  <a:lnTo>
                    <a:pt x="5838" y="8173"/>
                  </a:lnTo>
                  <a:cubicBezTo>
                    <a:pt x="5872" y="8173"/>
                    <a:pt x="5838" y="8139"/>
                    <a:pt x="5838" y="8139"/>
                  </a:cubicBezTo>
                  <a:lnTo>
                    <a:pt x="5371" y="7839"/>
                  </a:lnTo>
                  <a:close/>
                  <a:moveTo>
                    <a:pt x="3670" y="7972"/>
                  </a:moveTo>
                  <a:lnTo>
                    <a:pt x="3270" y="8239"/>
                  </a:lnTo>
                  <a:lnTo>
                    <a:pt x="3270" y="8273"/>
                  </a:lnTo>
                  <a:lnTo>
                    <a:pt x="3737" y="8540"/>
                  </a:lnTo>
                  <a:lnTo>
                    <a:pt x="3804" y="8540"/>
                  </a:lnTo>
                  <a:lnTo>
                    <a:pt x="4237" y="8306"/>
                  </a:lnTo>
                  <a:cubicBezTo>
                    <a:pt x="4237" y="8306"/>
                    <a:pt x="4237" y="8273"/>
                    <a:pt x="4237" y="8273"/>
                  </a:cubicBezTo>
                  <a:lnTo>
                    <a:pt x="3737" y="7972"/>
                  </a:lnTo>
                  <a:close/>
                  <a:moveTo>
                    <a:pt x="9387" y="6280"/>
                  </a:moveTo>
                  <a:cubicBezTo>
                    <a:pt x="9374" y="6280"/>
                    <a:pt x="9358" y="6288"/>
                    <a:pt x="9341" y="6305"/>
                  </a:cubicBezTo>
                  <a:lnTo>
                    <a:pt x="5905" y="8273"/>
                  </a:lnTo>
                  <a:lnTo>
                    <a:pt x="5905" y="8339"/>
                  </a:lnTo>
                  <a:lnTo>
                    <a:pt x="6405" y="8606"/>
                  </a:lnTo>
                  <a:lnTo>
                    <a:pt x="6472" y="8606"/>
                  </a:lnTo>
                  <a:lnTo>
                    <a:pt x="9908" y="6605"/>
                  </a:lnTo>
                  <a:lnTo>
                    <a:pt x="9908" y="6571"/>
                  </a:lnTo>
                  <a:lnTo>
                    <a:pt x="9408" y="6305"/>
                  </a:lnTo>
                  <a:cubicBezTo>
                    <a:pt x="9408" y="6288"/>
                    <a:pt x="9399" y="6280"/>
                    <a:pt x="9387" y="6280"/>
                  </a:cubicBezTo>
                  <a:close/>
                  <a:moveTo>
                    <a:pt x="2223" y="8014"/>
                  </a:moveTo>
                  <a:cubicBezTo>
                    <a:pt x="2211" y="8014"/>
                    <a:pt x="2202" y="8022"/>
                    <a:pt x="2202" y="8039"/>
                  </a:cubicBezTo>
                  <a:lnTo>
                    <a:pt x="1535" y="8406"/>
                  </a:lnTo>
                  <a:cubicBezTo>
                    <a:pt x="1535" y="8406"/>
                    <a:pt x="1535" y="8439"/>
                    <a:pt x="1535" y="8439"/>
                  </a:cubicBezTo>
                  <a:lnTo>
                    <a:pt x="2036" y="8706"/>
                  </a:lnTo>
                  <a:cubicBezTo>
                    <a:pt x="2052" y="8723"/>
                    <a:pt x="2061" y="8731"/>
                    <a:pt x="2069" y="8731"/>
                  </a:cubicBezTo>
                  <a:cubicBezTo>
                    <a:pt x="2077" y="8731"/>
                    <a:pt x="2086" y="8723"/>
                    <a:pt x="2102" y="8706"/>
                  </a:cubicBezTo>
                  <a:lnTo>
                    <a:pt x="2736" y="8339"/>
                  </a:lnTo>
                  <a:cubicBezTo>
                    <a:pt x="2736" y="8339"/>
                    <a:pt x="2769" y="8306"/>
                    <a:pt x="2769" y="8306"/>
                  </a:cubicBezTo>
                  <a:lnTo>
                    <a:pt x="2736" y="8306"/>
                  </a:lnTo>
                  <a:lnTo>
                    <a:pt x="2269" y="8039"/>
                  </a:lnTo>
                  <a:cubicBezTo>
                    <a:pt x="2252" y="8022"/>
                    <a:pt x="2236" y="8014"/>
                    <a:pt x="2223" y="8014"/>
                  </a:cubicBezTo>
                  <a:close/>
                  <a:moveTo>
                    <a:pt x="4717" y="8181"/>
                  </a:moveTo>
                  <a:cubicBezTo>
                    <a:pt x="4704" y="8181"/>
                    <a:pt x="4688" y="8189"/>
                    <a:pt x="4671" y="8206"/>
                  </a:cubicBezTo>
                  <a:lnTo>
                    <a:pt x="4271" y="8439"/>
                  </a:lnTo>
                  <a:lnTo>
                    <a:pt x="4271" y="8473"/>
                  </a:lnTo>
                  <a:lnTo>
                    <a:pt x="4738" y="8773"/>
                  </a:lnTo>
                  <a:cubicBezTo>
                    <a:pt x="4771" y="8773"/>
                    <a:pt x="4804" y="8773"/>
                    <a:pt x="4804" y="8740"/>
                  </a:cubicBezTo>
                  <a:lnTo>
                    <a:pt x="4804" y="8773"/>
                  </a:lnTo>
                  <a:lnTo>
                    <a:pt x="5238" y="8506"/>
                  </a:lnTo>
                  <a:lnTo>
                    <a:pt x="5238" y="8473"/>
                  </a:lnTo>
                  <a:lnTo>
                    <a:pt x="4738" y="8206"/>
                  </a:lnTo>
                  <a:cubicBezTo>
                    <a:pt x="4738" y="8189"/>
                    <a:pt x="4729" y="8181"/>
                    <a:pt x="4717" y="8181"/>
                  </a:cubicBezTo>
                  <a:close/>
                  <a:moveTo>
                    <a:pt x="5705" y="8373"/>
                  </a:moveTo>
                  <a:lnTo>
                    <a:pt x="5205" y="8673"/>
                  </a:lnTo>
                  <a:lnTo>
                    <a:pt x="5205" y="8706"/>
                  </a:lnTo>
                  <a:lnTo>
                    <a:pt x="5672" y="9007"/>
                  </a:lnTo>
                  <a:lnTo>
                    <a:pt x="5738" y="9007"/>
                  </a:lnTo>
                  <a:lnTo>
                    <a:pt x="6272" y="8706"/>
                  </a:lnTo>
                  <a:lnTo>
                    <a:pt x="6272" y="8673"/>
                  </a:lnTo>
                  <a:lnTo>
                    <a:pt x="5772" y="8373"/>
                  </a:lnTo>
                  <a:close/>
                  <a:moveTo>
                    <a:pt x="3091" y="8314"/>
                  </a:moveTo>
                  <a:cubicBezTo>
                    <a:pt x="3078" y="8314"/>
                    <a:pt x="3070" y="8323"/>
                    <a:pt x="3070" y="8339"/>
                  </a:cubicBezTo>
                  <a:lnTo>
                    <a:pt x="2269" y="8806"/>
                  </a:lnTo>
                  <a:cubicBezTo>
                    <a:pt x="2236" y="8806"/>
                    <a:pt x="2269" y="8840"/>
                    <a:pt x="2269" y="8840"/>
                  </a:cubicBezTo>
                  <a:lnTo>
                    <a:pt x="2736" y="9107"/>
                  </a:lnTo>
                  <a:cubicBezTo>
                    <a:pt x="2753" y="9123"/>
                    <a:pt x="2761" y="9132"/>
                    <a:pt x="2769" y="9132"/>
                  </a:cubicBezTo>
                  <a:cubicBezTo>
                    <a:pt x="2778" y="9132"/>
                    <a:pt x="2786" y="9123"/>
                    <a:pt x="2803" y="9107"/>
                  </a:cubicBezTo>
                  <a:lnTo>
                    <a:pt x="3603" y="8640"/>
                  </a:lnTo>
                  <a:cubicBezTo>
                    <a:pt x="3603" y="8640"/>
                    <a:pt x="3637" y="8606"/>
                    <a:pt x="3603" y="8606"/>
                  </a:cubicBezTo>
                  <a:lnTo>
                    <a:pt x="3136" y="8339"/>
                  </a:lnTo>
                  <a:cubicBezTo>
                    <a:pt x="3120" y="8323"/>
                    <a:pt x="3103" y="8314"/>
                    <a:pt x="3091" y="8314"/>
                  </a:cubicBezTo>
                  <a:close/>
                  <a:moveTo>
                    <a:pt x="4070" y="8540"/>
                  </a:moveTo>
                  <a:lnTo>
                    <a:pt x="3637" y="8806"/>
                  </a:lnTo>
                  <a:cubicBezTo>
                    <a:pt x="3637" y="8806"/>
                    <a:pt x="3637" y="8806"/>
                    <a:pt x="3637" y="8840"/>
                  </a:cubicBezTo>
                  <a:lnTo>
                    <a:pt x="4137" y="9107"/>
                  </a:lnTo>
                  <a:cubicBezTo>
                    <a:pt x="4154" y="9123"/>
                    <a:pt x="4162" y="9132"/>
                    <a:pt x="4170" y="9132"/>
                  </a:cubicBezTo>
                  <a:cubicBezTo>
                    <a:pt x="4179" y="9132"/>
                    <a:pt x="4187" y="9123"/>
                    <a:pt x="4204" y="9107"/>
                  </a:cubicBezTo>
                  <a:lnTo>
                    <a:pt x="4637" y="8873"/>
                  </a:lnTo>
                  <a:lnTo>
                    <a:pt x="4637" y="8840"/>
                  </a:lnTo>
                  <a:lnTo>
                    <a:pt x="4137" y="8540"/>
                  </a:lnTo>
                  <a:close/>
                  <a:moveTo>
                    <a:pt x="5038" y="8781"/>
                  </a:moveTo>
                  <a:cubicBezTo>
                    <a:pt x="5029" y="8781"/>
                    <a:pt x="5021" y="8790"/>
                    <a:pt x="5004" y="8806"/>
                  </a:cubicBezTo>
                  <a:lnTo>
                    <a:pt x="4504" y="9107"/>
                  </a:lnTo>
                  <a:lnTo>
                    <a:pt x="4504" y="9140"/>
                  </a:lnTo>
                  <a:lnTo>
                    <a:pt x="4971" y="9407"/>
                  </a:lnTo>
                  <a:cubicBezTo>
                    <a:pt x="4988" y="9423"/>
                    <a:pt x="5004" y="9432"/>
                    <a:pt x="5017" y="9432"/>
                  </a:cubicBezTo>
                  <a:cubicBezTo>
                    <a:pt x="5029" y="9432"/>
                    <a:pt x="5038" y="9423"/>
                    <a:pt x="5038" y="9407"/>
                  </a:cubicBezTo>
                  <a:lnTo>
                    <a:pt x="5571" y="9107"/>
                  </a:lnTo>
                  <a:lnTo>
                    <a:pt x="5571" y="9073"/>
                  </a:lnTo>
                  <a:lnTo>
                    <a:pt x="5071" y="8806"/>
                  </a:lnTo>
                  <a:cubicBezTo>
                    <a:pt x="5054" y="8790"/>
                    <a:pt x="5046" y="8781"/>
                    <a:pt x="5038" y="8781"/>
                  </a:cubicBezTo>
                  <a:close/>
                  <a:moveTo>
                    <a:pt x="3470" y="8906"/>
                  </a:moveTo>
                  <a:lnTo>
                    <a:pt x="2970" y="9207"/>
                  </a:lnTo>
                  <a:lnTo>
                    <a:pt x="2970" y="9240"/>
                  </a:lnTo>
                  <a:lnTo>
                    <a:pt x="3437" y="9507"/>
                  </a:lnTo>
                  <a:cubicBezTo>
                    <a:pt x="3453" y="9524"/>
                    <a:pt x="3470" y="9532"/>
                    <a:pt x="3482" y="9532"/>
                  </a:cubicBezTo>
                  <a:cubicBezTo>
                    <a:pt x="3495" y="9532"/>
                    <a:pt x="3503" y="9524"/>
                    <a:pt x="3503" y="9507"/>
                  </a:cubicBezTo>
                  <a:lnTo>
                    <a:pt x="4037" y="9240"/>
                  </a:lnTo>
                  <a:cubicBezTo>
                    <a:pt x="4037" y="9240"/>
                    <a:pt x="4037" y="9173"/>
                    <a:pt x="4004" y="9173"/>
                  </a:cubicBezTo>
                  <a:lnTo>
                    <a:pt x="4037" y="9173"/>
                  </a:lnTo>
                  <a:lnTo>
                    <a:pt x="3537" y="8906"/>
                  </a:lnTo>
                  <a:close/>
                  <a:moveTo>
                    <a:pt x="4337" y="9215"/>
                  </a:moveTo>
                  <a:cubicBezTo>
                    <a:pt x="4329" y="9215"/>
                    <a:pt x="4321" y="9223"/>
                    <a:pt x="4304" y="9240"/>
                  </a:cubicBezTo>
                  <a:lnTo>
                    <a:pt x="3670" y="9607"/>
                  </a:lnTo>
                  <a:cubicBezTo>
                    <a:pt x="3637" y="9607"/>
                    <a:pt x="3670" y="9640"/>
                    <a:pt x="3670" y="9640"/>
                  </a:cubicBezTo>
                  <a:lnTo>
                    <a:pt x="4137" y="9907"/>
                  </a:lnTo>
                  <a:cubicBezTo>
                    <a:pt x="4154" y="9924"/>
                    <a:pt x="4170" y="9932"/>
                    <a:pt x="4183" y="9932"/>
                  </a:cubicBezTo>
                  <a:cubicBezTo>
                    <a:pt x="4196" y="9932"/>
                    <a:pt x="4204" y="9924"/>
                    <a:pt x="4204" y="9907"/>
                  </a:cubicBezTo>
                  <a:lnTo>
                    <a:pt x="4871" y="9540"/>
                  </a:lnTo>
                  <a:lnTo>
                    <a:pt x="4871" y="9507"/>
                  </a:lnTo>
                  <a:lnTo>
                    <a:pt x="4371" y="9240"/>
                  </a:lnTo>
                  <a:cubicBezTo>
                    <a:pt x="4354" y="9223"/>
                    <a:pt x="4346" y="9215"/>
                    <a:pt x="4337" y="92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3198;p65">
              <a:extLst>
                <a:ext uri="{FF2B5EF4-FFF2-40B4-BE49-F238E27FC236}">
                  <a16:creationId xmlns:a16="http://schemas.microsoft.com/office/drawing/2014/main" id="{CDFCDC0D-825B-24F2-2442-CFE128893377}"/>
                </a:ext>
              </a:extLst>
            </p:cNvPr>
            <p:cNvSpPr/>
            <p:nvPr/>
          </p:nvSpPr>
          <p:spPr>
            <a:xfrm>
              <a:off x="4878975" y="2555725"/>
              <a:ext cx="186825" cy="229350"/>
            </a:xfrm>
            <a:custGeom>
              <a:avLst/>
              <a:gdLst/>
              <a:ahLst/>
              <a:cxnLst/>
              <a:rect l="l" t="t" r="r" b="b"/>
              <a:pathLst>
                <a:path w="7473" h="9174" extrusionOk="0">
                  <a:moveTo>
                    <a:pt x="4938" y="1"/>
                  </a:moveTo>
                  <a:lnTo>
                    <a:pt x="768" y="3370"/>
                  </a:lnTo>
                  <a:lnTo>
                    <a:pt x="68" y="7039"/>
                  </a:lnTo>
                  <a:cubicBezTo>
                    <a:pt x="1" y="7439"/>
                    <a:pt x="201" y="7839"/>
                    <a:pt x="535" y="8073"/>
                  </a:cubicBezTo>
                  <a:lnTo>
                    <a:pt x="2436" y="9174"/>
                  </a:lnTo>
                  <a:lnTo>
                    <a:pt x="2469" y="9174"/>
                  </a:lnTo>
                  <a:lnTo>
                    <a:pt x="7473" y="6272"/>
                  </a:lnTo>
                  <a:lnTo>
                    <a:pt x="5538" y="5171"/>
                  </a:lnTo>
                  <a:cubicBezTo>
                    <a:pt x="5205" y="4937"/>
                    <a:pt x="5004" y="4570"/>
                    <a:pt x="5071" y="4170"/>
                  </a:cubicBezTo>
                  <a:lnTo>
                    <a:pt x="5772" y="501"/>
                  </a:lnTo>
                  <a:lnTo>
                    <a:pt x="4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3199;p65">
              <a:extLst>
                <a:ext uri="{FF2B5EF4-FFF2-40B4-BE49-F238E27FC236}">
                  <a16:creationId xmlns:a16="http://schemas.microsoft.com/office/drawing/2014/main" id="{8170E2F2-2AD6-1072-FBF6-4EBE1A3C46BB}"/>
                </a:ext>
              </a:extLst>
            </p:cNvPr>
            <p:cNvSpPr/>
            <p:nvPr/>
          </p:nvSpPr>
          <p:spPr>
            <a:xfrm>
              <a:off x="4855625" y="2628275"/>
              <a:ext cx="85100" cy="181000"/>
            </a:xfrm>
            <a:custGeom>
              <a:avLst/>
              <a:gdLst/>
              <a:ahLst/>
              <a:cxnLst/>
              <a:rect l="l" t="t" r="r" b="b"/>
              <a:pathLst>
                <a:path w="3404" h="7240" extrusionOk="0">
                  <a:moveTo>
                    <a:pt x="868" y="1"/>
                  </a:moveTo>
                  <a:lnTo>
                    <a:pt x="68" y="4170"/>
                  </a:lnTo>
                  <a:cubicBezTo>
                    <a:pt x="1" y="4771"/>
                    <a:pt x="268" y="5371"/>
                    <a:pt x="768" y="5705"/>
                  </a:cubicBezTo>
                  <a:lnTo>
                    <a:pt x="3403" y="7239"/>
                  </a:lnTo>
                  <a:lnTo>
                    <a:pt x="3403" y="6272"/>
                  </a:lnTo>
                  <a:lnTo>
                    <a:pt x="3370" y="6238"/>
                  </a:lnTo>
                  <a:lnTo>
                    <a:pt x="1469" y="5138"/>
                  </a:lnTo>
                  <a:cubicBezTo>
                    <a:pt x="1135" y="4937"/>
                    <a:pt x="935" y="4537"/>
                    <a:pt x="1002" y="4137"/>
                  </a:cubicBezTo>
                  <a:lnTo>
                    <a:pt x="1702" y="468"/>
                  </a:lnTo>
                  <a:lnTo>
                    <a:pt x="8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3200;p65">
              <a:extLst>
                <a:ext uri="{FF2B5EF4-FFF2-40B4-BE49-F238E27FC236}">
                  <a16:creationId xmlns:a16="http://schemas.microsoft.com/office/drawing/2014/main" id="{53A52231-9097-A604-FD90-F6FC2B2A95D1}"/>
                </a:ext>
              </a:extLst>
            </p:cNvPr>
            <p:cNvSpPr/>
            <p:nvPr/>
          </p:nvSpPr>
          <p:spPr>
            <a:xfrm>
              <a:off x="4940700" y="2712500"/>
              <a:ext cx="125100" cy="96775"/>
            </a:xfrm>
            <a:custGeom>
              <a:avLst/>
              <a:gdLst/>
              <a:ahLst/>
              <a:cxnLst/>
              <a:rect l="l" t="t" r="r" b="b"/>
              <a:pathLst>
                <a:path w="5004" h="3871" extrusionOk="0">
                  <a:moveTo>
                    <a:pt x="5004" y="1"/>
                  </a:moveTo>
                  <a:lnTo>
                    <a:pt x="0" y="2903"/>
                  </a:lnTo>
                  <a:lnTo>
                    <a:pt x="0" y="3870"/>
                  </a:lnTo>
                  <a:lnTo>
                    <a:pt x="5004" y="968"/>
                  </a:lnTo>
                  <a:lnTo>
                    <a:pt x="5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3201;p65">
              <a:extLst>
                <a:ext uri="{FF2B5EF4-FFF2-40B4-BE49-F238E27FC236}">
                  <a16:creationId xmlns:a16="http://schemas.microsoft.com/office/drawing/2014/main" id="{74B84345-82AF-1DCC-F7CB-EEADF87DE39E}"/>
                </a:ext>
              </a:extLst>
            </p:cNvPr>
            <p:cNvSpPr/>
            <p:nvPr/>
          </p:nvSpPr>
          <p:spPr>
            <a:xfrm>
              <a:off x="4668200" y="2101325"/>
              <a:ext cx="522700" cy="704150"/>
            </a:xfrm>
            <a:custGeom>
              <a:avLst/>
              <a:gdLst/>
              <a:ahLst/>
              <a:cxnLst/>
              <a:rect l="l" t="t" r="r" b="b"/>
              <a:pathLst>
                <a:path w="20908" h="28166" extrusionOk="0">
                  <a:moveTo>
                    <a:pt x="20065" y="1"/>
                  </a:moveTo>
                  <a:cubicBezTo>
                    <a:pt x="19907" y="1"/>
                    <a:pt x="19747" y="42"/>
                    <a:pt x="19607" y="130"/>
                  </a:cubicBezTo>
                  <a:lnTo>
                    <a:pt x="493" y="11171"/>
                  </a:lnTo>
                  <a:cubicBezTo>
                    <a:pt x="226" y="11338"/>
                    <a:pt x="59" y="11638"/>
                    <a:pt x="26" y="11939"/>
                  </a:cubicBezTo>
                  <a:lnTo>
                    <a:pt x="26" y="27283"/>
                  </a:lnTo>
                  <a:cubicBezTo>
                    <a:pt x="0" y="27792"/>
                    <a:pt x="422" y="28165"/>
                    <a:pt x="890" y="28165"/>
                  </a:cubicBezTo>
                  <a:cubicBezTo>
                    <a:pt x="1035" y="28165"/>
                    <a:pt x="1185" y="28129"/>
                    <a:pt x="1327" y="28050"/>
                  </a:cubicBezTo>
                  <a:lnTo>
                    <a:pt x="20440" y="16976"/>
                  </a:lnTo>
                  <a:cubicBezTo>
                    <a:pt x="20707" y="16809"/>
                    <a:pt x="20874" y="16542"/>
                    <a:pt x="20907" y="16208"/>
                  </a:cubicBezTo>
                  <a:lnTo>
                    <a:pt x="20907" y="864"/>
                  </a:lnTo>
                  <a:cubicBezTo>
                    <a:pt x="20874" y="564"/>
                    <a:pt x="20741" y="264"/>
                    <a:pt x="20474" y="97"/>
                  </a:cubicBezTo>
                  <a:cubicBezTo>
                    <a:pt x="20348" y="34"/>
                    <a:pt x="20207" y="1"/>
                    <a:pt x="200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3202;p65">
              <a:extLst>
                <a:ext uri="{FF2B5EF4-FFF2-40B4-BE49-F238E27FC236}">
                  <a16:creationId xmlns:a16="http://schemas.microsoft.com/office/drawing/2014/main" id="{F65A5180-D55E-E877-4659-3FE5B39550E3}"/>
                </a:ext>
              </a:extLst>
            </p:cNvPr>
            <p:cNvSpPr/>
            <p:nvPr/>
          </p:nvSpPr>
          <p:spPr>
            <a:xfrm>
              <a:off x="4668200" y="2389775"/>
              <a:ext cx="376750" cy="415700"/>
            </a:xfrm>
            <a:custGeom>
              <a:avLst/>
              <a:gdLst/>
              <a:ahLst/>
              <a:cxnLst/>
              <a:rect l="l" t="t" r="r" b="b"/>
              <a:pathLst>
                <a:path w="15070" h="16628" extrusionOk="0">
                  <a:moveTo>
                    <a:pt x="159" y="0"/>
                  </a:moveTo>
                  <a:cubicBezTo>
                    <a:pt x="93" y="134"/>
                    <a:pt x="26" y="267"/>
                    <a:pt x="26" y="401"/>
                  </a:cubicBezTo>
                  <a:lnTo>
                    <a:pt x="26" y="15745"/>
                  </a:lnTo>
                  <a:cubicBezTo>
                    <a:pt x="0" y="16254"/>
                    <a:pt x="422" y="16627"/>
                    <a:pt x="890" y="16627"/>
                  </a:cubicBezTo>
                  <a:cubicBezTo>
                    <a:pt x="1035" y="16627"/>
                    <a:pt x="1185" y="16591"/>
                    <a:pt x="1327" y="16512"/>
                  </a:cubicBezTo>
                  <a:lnTo>
                    <a:pt x="15070" y="8573"/>
                  </a:lnTo>
                  <a:lnTo>
                    <a:pt x="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3203;p65">
              <a:extLst>
                <a:ext uri="{FF2B5EF4-FFF2-40B4-BE49-F238E27FC236}">
                  <a16:creationId xmlns:a16="http://schemas.microsoft.com/office/drawing/2014/main" id="{2B2D2DCB-69CF-0624-B61C-3D7C7F59BB96}"/>
                </a:ext>
              </a:extLst>
            </p:cNvPr>
            <p:cNvSpPr/>
            <p:nvPr/>
          </p:nvSpPr>
          <p:spPr>
            <a:xfrm>
              <a:off x="4689675" y="2114425"/>
              <a:ext cx="501225" cy="689975"/>
            </a:xfrm>
            <a:custGeom>
              <a:avLst/>
              <a:gdLst/>
              <a:ahLst/>
              <a:cxnLst/>
              <a:rect l="l" t="t" r="r" b="b"/>
              <a:pathLst>
                <a:path w="20049" h="27599" extrusionOk="0">
                  <a:moveTo>
                    <a:pt x="19798" y="1"/>
                  </a:moveTo>
                  <a:cubicBezTo>
                    <a:pt x="19734" y="1"/>
                    <a:pt x="19661" y="24"/>
                    <a:pt x="19581" y="73"/>
                  </a:cubicBezTo>
                  <a:lnTo>
                    <a:pt x="468" y="11148"/>
                  </a:lnTo>
                  <a:cubicBezTo>
                    <a:pt x="201" y="11315"/>
                    <a:pt x="34" y="11581"/>
                    <a:pt x="1" y="11915"/>
                  </a:cubicBezTo>
                  <a:lnTo>
                    <a:pt x="1" y="27259"/>
                  </a:lnTo>
                  <a:cubicBezTo>
                    <a:pt x="1" y="27470"/>
                    <a:pt x="100" y="27599"/>
                    <a:pt x="251" y="27599"/>
                  </a:cubicBezTo>
                  <a:cubicBezTo>
                    <a:pt x="315" y="27599"/>
                    <a:pt x="388" y="27576"/>
                    <a:pt x="468" y="27526"/>
                  </a:cubicBezTo>
                  <a:lnTo>
                    <a:pt x="19581" y="16485"/>
                  </a:lnTo>
                  <a:cubicBezTo>
                    <a:pt x="19848" y="16285"/>
                    <a:pt x="20015" y="16018"/>
                    <a:pt x="20048" y="15684"/>
                  </a:cubicBezTo>
                  <a:lnTo>
                    <a:pt x="20048" y="340"/>
                  </a:lnTo>
                  <a:cubicBezTo>
                    <a:pt x="20048" y="129"/>
                    <a:pt x="19950" y="1"/>
                    <a:pt x="19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3204;p65">
              <a:extLst>
                <a:ext uri="{FF2B5EF4-FFF2-40B4-BE49-F238E27FC236}">
                  <a16:creationId xmlns:a16="http://schemas.microsoft.com/office/drawing/2014/main" id="{A4539F70-B683-B1FF-DA2F-25E51EBBAE08}"/>
                </a:ext>
              </a:extLst>
            </p:cNvPr>
            <p:cNvSpPr/>
            <p:nvPr/>
          </p:nvSpPr>
          <p:spPr>
            <a:xfrm>
              <a:off x="4700525" y="2136825"/>
              <a:ext cx="472025" cy="625875"/>
            </a:xfrm>
            <a:custGeom>
              <a:avLst/>
              <a:gdLst/>
              <a:ahLst/>
              <a:cxnLst/>
              <a:rect l="l" t="t" r="r" b="b"/>
              <a:pathLst>
                <a:path w="18881" h="25035" extrusionOk="0">
                  <a:moveTo>
                    <a:pt x="18677" y="0"/>
                  </a:moveTo>
                  <a:cubicBezTo>
                    <a:pt x="18628" y="0"/>
                    <a:pt x="18572" y="15"/>
                    <a:pt x="18514" y="45"/>
                  </a:cubicBezTo>
                  <a:lnTo>
                    <a:pt x="334" y="10519"/>
                  </a:lnTo>
                  <a:cubicBezTo>
                    <a:pt x="134" y="10652"/>
                    <a:pt x="0" y="10886"/>
                    <a:pt x="0" y="11152"/>
                  </a:cubicBezTo>
                  <a:lnTo>
                    <a:pt x="0" y="24796"/>
                  </a:lnTo>
                  <a:cubicBezTo>
                    <a:pt x="0" y="24942"/>
                    <a:pt x="72" y="25035"/>
                    <a:pt x="189" y="25035"/>
                  </a:cubicBezTo>
                  <a:cubicBezTo>
                    <a:pt x="232" y="25035"/>
                    <a:pt x="280" y="25023"/>
                    <a:pt x="334" y="24996"/>
                  </a:cubicBezTo>
                  <a:lnTo>
                    <a:pt x="18514" y="14522"/>
                  </a:lnTo>
                  <a:cubicBezTo>
                    <a:pt x="18714" y="14388"/>
                    <a:pt x="18847" y="14155"/>
                    <a:pt x="18881" y="13921"/>
                  </a:cubicBezTo>
                  <a:lnTo>
                    <a:pt x="18881" y="278"/>
                  </a:lnTo>
                  <a:cubicBezTo>
                    <a:pt x="18881" y="89"/>
                    <a:pt x="18797" y="0"/>
                    <a:pt x="18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3205;p65">
              <a:extLst>
                <a:ext uri="{FF2B5EF4-FFF2-40B4-BE49-F238E27FC236}">
                  <a16:creationId xmlns:a16="http://schemas.microsoft.com/office/drawing/2014/main" id="{E25A1F97-3B8D-B7A8-3067-475D52C11EA7}"/>
                </a:ext>
              </a:extLst>
            </p:cNvPr>
            <p:cNvSpPr/>
            <p:nvPr/>
          </p:nvSpPr>
          <p:spPr>
            <a:xfrm>
              <a:off x="4245200" y="2905350"/>
              <a:ext cx="507875" cy="479125"/>
            </a:xfrm>
            <a:custGeom>
              <a:avLst/>
              <a:gdLst/>
              <a:ahLst/>
              <a:cxnLst/>
              <a:rect l="l" t="t" r="r" b="b"/>
              <a:pathLst>
                <a:path w="20315" h="19165" extrusionOk="0">
                  <a:moveTo>
                    <a:pt x="8473" y="1"/>
                  </a:moveTo>
                  <a:cubicBezTo>
                    <a:pt x="8290" y="1"/>
                    <a:pt x="8106" y="42"/>
                    <a:pt x="7939" y="126"/>
                  </a:cubicBezTo>
                  <a:lnTo>
                    <a:pt x="534" y="4395"/>
                  </a:lnTo>
                  <a:cubicBezTo>
                    <a:pt x="234" y="4595"/>
                    <a:pt x="34" y="4929"/>
                    <a:pt x="0" y="5329"/>
                  </a:cubicBezTo>
                  <a:lnTo>
                    <a:pt x="0" y="11901"/>
                  </a:lnTo>
                  <a:cubicBezTo>
                    <a:pt x="34" y="12268"/>
                    <a:pt x="234" y="12635"/>
                    <a:pt x="534" y="12835"/>
                  </a:cubicBezTo>
                  <a:lnTo>
                    <a:pt x="11342" y="19039"/>
                  </a:lnTo>
                  <a:cubicBezTo>
                    <a:pt x="11509" y="19123"/>
                    <a:pt x="11692" y="19164"/>
                    <a:pt x="11876" y="19164"/>
                  </a:cubicBezTo>
                  <a:cubicBezTo>
                    <a:pt x="12059" y="19164"/>
                    <a:pt x="12243" y="19123"/>
                    <a:pt x="12409" y="19039"/>
                  </a:cubicBezTo>
                  <a:lnTo>
                    <a:pt x="19781" y="14803"/>
                  </a:lnTo>
                  <a:cubicBezTo>
                    <a:pt x="20115" y="14569"/>
                    <a:pt x="20315" y="14236"/>
                    <a:pt x="20315" y="13835"/>
                  </a:cubicBezTo>
                  <a:lnTo>
                    <a:pt x="20315" y="7264"/>
                  </a:lnTo>
                  <a:cubicBezTo>
                    <a:pt x="20315" y="6897"/>
                    <a:pt x="20115" y="6530"/>
                    <a:pt x="19781" y="6330"/>
                  </a:cubicBezTo>
                  <a:lnTo>
                    <a:pt x="9007" y="126"/>
                  </a:lnTo>
                  <a:cubicBezTo>
                    <a:pt x="8840" y="42"/>
                    <a:pt x="8657" y="1"/>
                    <a:pt x="8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3206;p65">
              <a:extLst>
                <a:ext uri="{FF2B5EF4-FFF2-40B4-BE49-F238E27FC236}">
                  <a16:creationId xmlns:a16="http://schemas.microsoft.com/office/drawing/2014/main" id="{DA1F3D9B-5EA8-E3BB-0429-7D724CAC8331}"/>
                </a:ext>
              </a:extLst>
            </p:cNvPr>
            <p:cNvSpPr/>
            <p:nvPr/>
          </p:nvSpPr>
          <p:spPr>
            <a:xfrm>
              <a:off x="4251025" y="2905350"/>
              <a:ext cx="496225" cy="283975"/>
            </a:xfrm>
            <a:custGeom>
              <a:avLst/>
              <a:gdLst/>
              <a:ahLst/>
              <a:cxnLst/>
              <a:rect l="l" t="t" r="r" b="b"/>
              <a:pathLst>
                <a:path w="19849" h="11359" extrusionOk="0">
                  <a:moveTo>
                    <a:pt x="8240" y="1"/>
                  </a:moveTo>
                  <a:cubicBezTo>
                    <a:pt x="8057" y="1"/>
                    <a:pt x="7873" y="42"/>
                    <a:pt x="7706" y="126"/>
                  </a:cubicBezTo>
                  <a:lnTo>
                    <a:pt x="301" y="4395"/>
                  </a:lnTo>
                  <a:cubicBezTo>
                    <a:pt x="1" y="4495"/>
                    <a:pt x="1" y="4896"/>
                    <a:pt x="301" y="4996"/>
                  </a:cubicBezTo>
                  <a:lnTo>
                    <a:pt x="11076" y="11234"/>
                  </a:lnTo>
                  <a:cubicBezTo>
                    <a:pt x="11259" y="11317"/>
                    <a:pt x="11451" y="11359"/>
                    <a:pt x="11638" y="11359"/>
                  </a:cubicBezTo>
                  <a:cubicBezTo>
                    <a:pt x="11826" y="11359"/>
                    <a:pt x="12010" y="11317"/>
                    <a:pt x="12176" y="11234"/>
                  </a:cubicBezTo>
                  <a:lnTo>
                    <a:pt x="19548" y="6964"/>
                  </a:lnTo>
                  <a:cubicBezTo>
                    <a:pt x="19848" y="6864"/>
                    <a:pt x="19848" y="6430"/>
                    <a:pt x="19548" y="6330"/>
                  </a:cubicBezTo>
                  <a:lnTo>
                    <a:pt x="8774" y="126"/>
                  </a:lnTo>
                  <a:cubicBezTo>
                    <a:pt x="8607" y="42"/>
                    <a:pt x="8424" y="1"/>
                    <a:pt x="8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3207;p65">
              <a:extLst>
                <a:ext uri="{FF2B5EF4-FFF2-40B4-BE49-F238E27FC236}">
                  <a16:creationId xmlns:a16="http://schemas.microsoft.com/office/drawing/2014/main" id="{D7458E6F-25D0-FD2E-6B78-2318A9A01721}"/>
                </a:ext>
              </a:extLst>
            </p:cNvPr>
            <p:cNvSpPr/>
            <p:nvPr/>
          </p:nvSpPr>
          <p:spPr>
            <a:xfrm>
              <a:off x="4245200" y="3017725"/>
              <a:ext cx="296900" cy="366950"/>
            </a:xfrm>
            <a:custGeom>
              <a:avLst/>
              <a:gdLst/>
              <a:ahLst/>
              <a:cxnLst/>
              <a:rect l="l" t="t" r="r" b="b"/>
              <a:pathLst>
                <a:path w="11876" h="14678" extrusionOk="0">
                  <a:moveTo>
                    <a:pt x="434" y="0"/>
                  </a:moveTo>
                  <a:lnTo>
                    <a:pt x="434" y="0"/>
                  </a:lnTo>
                  <a:cubicBezTo>
                    <a:pt x="167" y="201"/>
                    <a:pt x="34" y="501"/>
                    <a:pt x="0" y="834"/>
                  </a:cubicBezTo>
                  <a:lnTo>
                    <a:pt x="0" y="7406"/>
                  </a:lnTo>
                  <a:cubicBezTo>
                    <a:pt x="34" y="7773"/>
                    <a:pt x="234" y="8140"/>
                    <a:pt x="568" y="8340"/>
                  </a:cubicBezTo>
                  <a:lnTo>
                    <a:pt x="11342" y="14544"/>
                  </a:lnTo>
                  <a:cubicBezTo>
                    <a:pt x="11509" y="14644"/>
                    <a:pt x="11675" y="14678"/>
                    <a:pt x="11876" y="14678"/>
                  </a:cubicBezTo>
                  <a:lnTo>
                    <a:pt x="11876" y="6872"/>
                  </a:lnTo>
                  <a:cubicBezTo>
                    <a:pt x="11675" y="6872"/>
                    <a:pt x="11509" y="6805"/>
                    <a:pt x="11342" y="6739"/>
                  </a:cubicBezTo>
                  <a:lnTo>
                    <a:pt x="568" y="501"/>
                  </a:lnTo>
                  <a:cubicBezTo>
                    <a:pt x="334" y="367"/>
                    <a:pt x="267" y="167"/>
                    <a:pt x="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3208;p65">
              <a:extLst>
                <a:ext uri="{FF2B5EF4-FFF2-40B4-BE49-F238E27FC236}">
                  <a16:creationId xmlns:a16="http://schemas.microsoft.com/office/drawing/2014/main" id="{281E0979-E0BC-4752-2736-CFAB7E23E459}"/>
                </a:ext>
              </a:extLst>
            </p:cNvPr>
            <p:cNvSpPr/>
            <p:nvPr/>
          </p:nvSpPr>
          <p:spPr>
            <a:xfrm>
              <a:off x="4321925" y="3022725"/>
              <a:ext cx="221000" cy="126775"/>
            </a:xfrm>
            <a:custGeom>
              <a:avLst/>
              <a:gdLst/>
              <a:ahLst/>
              <a:cxnLst/>
              <a:rect l="l" t="t" r="r" b="b"/>
              <a:pathLst>
                <a:path w="8840" h="5071" extrusionOk="0">
                  <a:moveTo>
                    <a:pt x="534" y="1"/>
                  </a:moveTo>
                  <a:cubicBezTo>
                    <a:pt x="409" y="1"/>
                    <a:pt x="284" y="34"/>
                    <a:pt x="167" y="101"/>
                  </a:cubicBezTo>
                  <a:cubicBezTo>
                    <a:pt x="0" y="201"/>
                    <a:pt x="0" y="401"/>
                    <a:pt x="200" y="501"/>
                  </a:cubicBezTo>
                  <a:lnTo>
                    <a:pt x="7939" y="4971"/>
                  </a:lnTo>
                  <a:cubicBezTo>
                    <a:pt x="8039" y="5037"/>
                    <a:pt x="8156" y="5071"/>
                    <a:pt x="8277" y="5071"/>
                  </a:cubicBezTo>
                  <a:cubicBezTo>
                    <a:pt x="8398" y="5071"/>
                    <a:pt x="8523" y="5037"/>
                    <a:pt x="8640" y="4971"/>
                  </a:cubicBezTo>
                  <a:cubicBezTo>
                    <a:pt x="8840" y="4871"/>
                    <a:pt x="8840" y="4671"/>
                    <a:pt x="8640" y="4570"/>
                  </a:cubicBezTo>
                  <a:lnTo>
                    <a:pt x="901" y="101"/>
                  </a:lnTo>
                  <a:cubicBezTo>
                    <a:pt x="784" y="34"/>
                    <a:pt x="659"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3209;p65">
              <a:extLst>
                <a:ext uri="{FF2B5EF4-FFF2-40B4-BE49-F238E27FC236}">
                  <a16:creationId xmlns:a16="http://schemas.microsoft.com/office/drawing/2014/main" id="{14CDA2E5-83CB-6B6F-B688-70ED4F5A36FF}"/>
                </a:ext>
              </a:extLst>
            </p:cNvPr>
            <p:cNvSpPr/>
            <p:nvPr/>
          </p:nvSpPr>
          <p:spPr>
            <a:xfrm>
              <a:off x="4321925" y="3022725"/>
              <a:ext cx="140125" cy="80925"/>
            </a:xfrm>
            <a:custGeom>
              <a:avLst/>
              <a:gdLst/>
              <a:ahLst/>
              <a:cxnLst/>
              <a:rect l="l" t="t" r="r" b="b"/>
              <a:pathLst>
                <a:path w="5605" h="3237" extrusionOk="0">
                  <a:moveTo>
                    <a:pt x="534" y="1"/>
                  </a:moveTo>
                  <a:cubicBezTo>
                    <a:pt x="409" y="1"/>
                    <a:pt x="284" y="34"/>
                    <a:pt x="167" y="101"/>
                  </a:cubicBezTo>
                  <a:cubicBezTo>
                    <a:pt x="0" y="201"/>
                    <a:pt x="0" y="401"/>
                    <a:pt x="200" y="501"/>
                  </a:cubicBezTo>
                  <a:lnTo>
                    <a:pt x="4904" y="3236"/>
                  </a:lnTo>
                  <a:lnTo>
                    <a:pt x="5604" y="2803"/>
                  </a:lnTo>
                  <a:lnTo>
                    <a:pt x="901" y="101"/>
                  </a:lnTo>
                  <a:cubicBezTo>
                    <a:pt x="784" y="34"/>
                    <a:pt x="659"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3210;p65">
              <a:extLst>
                <a:ext uri="{FF2B5EF4-FFF2-40B4-BE49-F238E27FC236}">
                  <a16:creationId xmlns:a16="http://schemas.microsoft.com/office/drawing/2014/main" id="{F0534D10-0576-DB95-F0B3-264C3B8C740B}"/>
                </a:ext>
              </a:extLst>
            </p:cNvPr>
            <p:cNvSpPr/>
            <p:nvPr/>
          </p:nvSpPr>
          <p:spPr>
            <a:xfrm>
              <a:off x="4355275" y="3003325"/>
              <a:ext cx="221025" cy="126375"/>
            </a:xfrm>
            <a:custGeom>
              <a:avLst/>
              <a:gdLst/>
              <a:ahLst/>
              <a:cxnLst/>
              <a:rect l="l" t="t" r="r" b="b"/>
              <a:pathLst>
                <a:path w="8841" h="5055" extrusionOk="0">
                  <a:moveTo>
                    <a:pt x="539" y="1"/>
                  </a:moveTo>
                  <a:cubicBezTo>
                    <a:pt x="418" y="1"/>
                    <a:pt x="301" y="26"/>
                    <a:pt x="201" y="76"/>
                  </a:cubicBezTo>
                  <a:cubicBezTo>
                    <a:pt x="1" y="209"/>
                    <a:pt x="1" y="376"/>
                    <a:pt x="234" y="510"/>
                  </a:cubicBezTo>
                  <a:lnTo>
                    <a:pt x="7940" y="4980"/>
                  </a:lnTo>
                  <a:cubicBezTo>
                    <a:pt x="8056" y="5030"/>
                    <a:pt x="8173" y="5055"/>
                    <a:pt x="8290" y="5055"/>
                  </a:cubicBezTo>
                  <a:cubicBezTo>
                    <a:pt x="8407" y="5055"/>
                    <a:pt x="8523" y="5030"/>
                    <a:pt x="8640" y="4980"/>
                  </a:cubicBezTo>
                  <a:cubicBezTo>
                    <a:pt x="8840" y="4846"/>
                    <a:pt x="8840" y="4679"/>
                    <a:pt x="8640" y="4546"/>
                  </a:cubicBezTo>
                  <a:lnTo>
                    <a:pt x="901" y="76"/>
                  </a:lnTo>
                  <a:cubicBezTo>
                    <a:pt x="785" y="26"/>
                    <a:pt x="659"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3211;p65">
              <a:extLst>
                <a:ext uri="{FF2B5EF4-FFF2-40B4-BE49-F238E27FC236}">
                  <a16:creationId xmlns:a16="http://schemas.microsoft.com/office/drawing/2014/main" id="{5513B538-F328-E229-F424-41BD41CBF3FC}"/>
                </a:ext>
              </a:extLst>
            </p:cNvPr>
            <p:cNvSpPr/>
            <p:nvPr/>
          </p:nvSpPr>
          <p:spPr>
            <a:xfrm>
              <a:off x="4355275" y="3003325"/>
              <a:ext cx="38400" cy="21925"/>
            </a:xfrm>
            <a:custGeom>
              <a:avLst/>
              <a:gdLst/>
              <a:ahLst/>
              <a:cxnLst/>
              <a:rect l="l" t="t" r="r" b="b"/>
              <a:pathLst>
                <a:path w="1536" h="877" extrusionOk="0">
                  <a:moveTo>
                    <a:pt x="539" y="1"/>
                  </a:moveTo>
                  <a:cubicBezTo>
                    <a:pt x="418" y="1"/>
                    <a:pt x="301" y="26"/>
                    <a:pt x="201" y="76"/>
                  </a:cubicBezTo>
                  <a:cubicBezTo>
                    <a:pt x="1" y="209"/>
                    <a:pt x="1" y="376"/>
                    <a:pt x="234" y="510"/>
                  </a:cubicBezTo>
                  <a:lnTo>
                    <a:pt x="835" y="877"/>
                  </a:lnTo>
                  <a:lnTo>
                    <a:pt x="1535" y="443"/>
                  </a:lnTo>
                  <a:lnTo>
                    <a:pt x="901" y="76"/>
                  </a:lnTo>
                  <a:cubicBezTo>
                    <a:pt x="785" y="26"/>
                    <a:pt x="659" y="1"/>
                    <a:pt x="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3212;p65">
              <a:extLst>
                <a:ext uri="{FF2B5EF4-FFF2-40B4-BE49-F238E27FC236}">
                  <a16:creationId xmlns:a16="http://schemas.microsoft.com/office/drawing/2014/main" id="{183B74AF-C5EC-5475-9C0D-F2437F30325D}"/>
                </a:ext>
              </a:extLst>
            </p:cNvPr>
            <p:cNvSpPr/>
            <p:nvPr/>
          </p:nvSpPr>
          <p:spPr>
            <a:xfrm>
              <a:off x="4388625" y="2984150"/>
              <a:ext cx="221025" cy="126375"/>
            </a:xfrm>
            <a:custGeom>
              <a:avLst/>
              <a:gdLst/>
              <a:ahLst/>
              <a:cxnLst/>
              <a:rect l="l" t="t" r="r" b="b"/>
              <a:pathLst>
                <a:path w="8841" h="5055" extrusionOk="0">
                  <a:moveTo>
                    <a:pt x="551" y="1"/>
                  </a:moveTo>
                  <a:cubicBezTo>
                    <a:pt x="435" y="1"/>
                    <a:pt x="318" y="26"/>
                    <a:pt x="201" y="76"/>
                  </a:cubicBezTo>
                  <a:cubicBezTo>
                    <a:pt x="1" y="209"/>
                    <a:pt x="1" y="376"/>
                    <a:pt x="201" y="509"/>
                  </a:cubicBezTo>
                  <a:lnTo>
                    <a:pt x="7940" y="4979"/>
                  </a:lnTo>
                  <a:cubicBezTo>
                    <a:pt x="8057" y="5029"/>
                    <a:pt x="8182" y="5054"/>
                    <a:pt x="8303" y="5054"/>
                  </a:cubicBezTo>
                  <a:cubicBezTo>
                    <a:pt x="8424" y="5054"/>
                    <a:pt x="8540" y="5029"/>
                    <a:pt x="8640" y="4979"/>
                  </a:cubicBezTo>
                  <a:cubicBezTo>
                    <a:pt x="8841" y="4846"/>
                    <a:pt x="8841" y="4679"/>
                    <a:pt x="8640" y="4546"/>
                  </a:cubicBezTo>
                  <a:lnTo>
                    <a:pt x="902" y="76"/>
                  </a:lnTo>
                  <a:cubicBezTo>
                    <a:pt x="785" y="26"/>
                    <a:pt x="668"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3213;p65">
              <a:extLst>
                <a:ext uri="{FF2B5EF4-FFF2-40B4-BE49-F238E27FC236}">
                  <a16:creationId xmlns:a16="http://schemas.microsoft.com/office/drawing/2014/main" id="{DB92314B-C277-6452-C501-5A9697F007A4}"/>
                </a:ext>
              </a:extLst>
            </p:cNvPr>
            <p:cNvSpPr/>
            <p:nvPr/>
          </p:nvSpPr>
          <p:spPr>
            <a:xfrm>
              <a:off x="4388625" y="2984150"/>
              <a:ext cx="90925" cy="51950"/>
            </a:xfrm>
            <a:custGeom>
              <a:avLst/>
              <a:gdLst/>
              <a:ahLst/>
              <a:cxnLst/>
              <a:rect l="l" t="t" r="r" b="b"/>
              <a:pathLst>
                <a:path w="3637" h="2078" extrusionOk="0">
                  <a:moveTo>
                    <a:pt x="551" y="1"/>
                  </a:moveTo>
                  <a:cubicBezTo>
                    <a:pt x="435" y="1"/>
                    <a:pt x="318" y="26"/>
                    <a:pt x="201" y="76"/>
                  </a:cubicBezTo>
                  <a:cubicBezTo>
                    <a:pt x="1" y="209"/>
                    <a:pt x="1" y="376"/>
                    <a:pt x="201" y="509"/>
                  </a:cubicBezTo>
                  <a:lnTo>
                    <a:pt x="2936" y="2077"/>
                  </a:lnTo>
                  <a:lnTo>
                    <a:pt x="3637" y="1644"/>
                  </a:lnTo>
                  <a:lnTo>
                    <a:pt x="902" y="76"/>
                  </a:lnTo>
                  <a:cubicBezTo>
                    <a:pt x="785" y="26"/>
                    <a:pt x="668" y="1"/>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3214;p65">
              <a:extLst>
                <a:ext uri="{FF2B5EF4-FFF2-40B4-BE49-F238E27FC236}">
                  <a16:creationId xmlns:a16="http://schemas.microsoft.com/office/drawing/2014/main" id="{EE057403-5DCD-4AEE-7983-2A610C277A4A}"/>
                </a:ext>
              </a:extLst>
            </p:cNvPr>
            <p:cNvSpPr/>
            <p:nvPr/>
          </p:nvSpPr>
          <p:spPr>
            <a:xfrm>
              <a:off x="4422000" y="2964350"/>
              <a:ext cx="221850" cy="126775"/>
            </a:xfrm>
            <a:custGeom>
              <a:avLst/>
              <a:gdLst/>
              <a:ahLst/>
              <a:cxnLst/>
              <a:rect l="l" t="t" r="r" b="b"/>
              <a:pathLst>
                <a:path w="8874" h="5071" extrusionOk="0">
                  <a:moveTo>
                    <a:pt x="563" y="1"/>
                  </a:moveTo>
                  <a:cubicBezTo>
                    <a:pt x="442" y="1"/>
                    <a:pt x="317" y="34"/>
                    <a:pt x="200" y="101"/>
                  </a:cubicBezTo>
                  <a:cubicBezTo>
                    <a:pt x="0" y="201"/>
                    <a:pt x="34" y="401"/>
                    <a:pt x="200" y="501"/>
                  </a:cubicBezTo>
                  <a:lnTo>
                    <a:pt x="7939" y="4971"/>
                  </a:lnTo>
                  <a:cubicBezTo>
                    <a:pt x="8056" y="5037"/>
                    <a:pt x="8181" y="5071"/>
                    <a:pt x="8306" y="5071"/>
                  </a:cubicBezTo>
                  <a:cubicBezTo>
                    <a:pt x="8431" y="5071"/>
                    <a:pt x="8556" y="5037"/>
                    <a:pt x="8673" y="4971"/>
                  </a:cubicBezTo>
                  <a:cubicBezTo>
                    <a:pt x="8873" y="4871"/>
                    <a:pt x="8873" y="4671"/>
                    <a:pt x="8673" y="4570"/>
                  </a:cubicBezTo>
                  <a:lnTo>
                    <a:pt x="901" y="101"/>
                  </a:lnTo>
                  <a:cubicBezTo>
                    <a:pt x="801" y="34"/>
                    <a:pt x="684"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3215;p65">
              <a:extLst>
                <a:ext uri="{FF2B5EF4-FFF2-40B4-BE49-F238E27FC236}">
                  <a16:creationId xmlns:a16="http://schemas.microsoft.com/office/drawing/2014/main" id="{6BF5818D-62E7-EAC2-B428-542249714402}"/>
                </a:ext>
              </a:extLst>
            </p:cNvPr>
            <p:cNvSpPr/>
            <p:nvPr/>
          </p:nvSpPr>
          <p:spPr>
            <a:xfrm>
              <a:off x="4422000" y="2964350"/>
              <a:ext cx="161800" cy="92600"/>
            </a:xfrm>
            <a:custGeom>
              <a:avLst/>
              <a:gdLst/>
              <a:ahLst/>
              <a:cxnLst/>
              <a:rect l="l" t="t" r="r" b="b"/>
              <a:pathLst>
                <a:path w="6472" h="3704" extrusionOk="0">
                  <a:moveTo>
                    <a:pt x="563" y="1"/>
                  </a:moveTo>
                  <a:cubicBezTo>
                    <a:pt x="442" y="1"/>
                    <a:pt x="317" y="34"/>
                    <a:pt x="200" y="101"/>
                  </a:cubicBezTo>
                  <a:cubicBezTo>
                    <a:pt x="0" y="201"/>
                    <a:pt x="34" y="401"/>
                    <a:pt x="200" y="501"/>
                  </a:cubicBezTo>
                  <a:lnTo>
                    <a:pt x="5771" y="3703"/>
                  </a:lnTo>
                  <a:lnTo>
                    <a:pt x="6471" y="3303"/>
                  </a:lnTo>
                  <a:lnTo>
                    <a:pt x="901" y="101"/>
                  </a:lnTo>
                  <a:cubicBezTo>
                    <a:pt x="801" y="34"/>
                    <a:pt x="684" y="1"/>
                    <a:pt x="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3216;p65">
              <a:extLst>
                <a:ext uri="{FF2B5EF4-FFF2-40B4-BE49-F238E27FC236}">
                  <a16:creationId xmlns:a16="http://schemas.microsoft.com/office/drawing/2014/main" id="{DA5EC3CF-CE98-EED3-A0AB-9D80578B983F}"/>
                </a:ext>
              </a:extLst>
            </p:cNvPr>
            <p:cNvSpPr/>
            <p:nvPr/>
          </p:nvSpPr>
          <p:spPr>
            <a:xfrm>
              <a:off x="4456175" y="2945175"/>
              <a:ext cx="221025" cy="126150"/>
            </a:xfrm>
            <a:custGeom>
              <a:avLst/>
              <a:gdLst/>
              <a:ahLst/>
              <a:cxnLst/>
              <a:rect l="l" t="t" r="r" b="b"/>
              <a:pathLst>
                <a:path w="8841" h="5046" extrusionOk="0">
                  <a:moveTo>
                    <a:pt x="535" y="0"/>
                  </a:moveTo>
                  <a:cubicBezTo>
                    <a:pt x="409" y="0"/>
                    <a:pt x="284" y="34"/>
                    <a:pt x="168" y="100"/>
                  </a:cubicBezTo>
                  <a:cubicBezTo>
                    <a:pt x="1" y="200"/>
                    <a:pt x="1" y="401"/>
                    <a:pt x="168" y="501"/>
                  </a:cubicBezTo>
                  <a:lnTo>
                    <a:pt x="7940" y="4971"/>
                  </a:lnTo>
                  <a:cubicBezTo>
                    <a:pt x="8040" y="5021"/>
                    <a:pt x="8157" y="5046"/>
                    <a:pt x="8278" y="5046"/>
                  </a:cubicBezTo>
                  <a:cubicBezTo>
                    <a:pt x="8399" y="5046"/>
                    <a:pt x="8524" y="5021"/>
                    <a:pt x="8640" y="4971"/>
                  </a:cubicBezTo>
                  <a:cubicBezTo>
                    <a:pt x="8840" y="4870"/>
                    <a:pt x="8840" y="4670"/>
                    <a:pt x="8640" y="4570"/>
                  </a:cubicBezTo>
                  <a:lnTo>
                    <a:pt x="901" y="100"/>
                  </a:lnTo>
                  <a:cubicBezTo>
                    <a:pt x="785" y="34"/>
                    <a:pt x="660"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3217;p65">
              <a:extLst>
                <a:ext uri="{FF2B5EF4-FFF2-40B4-BE49-F238E27FC236}">
                  <a16:creationId xmlns:a16="http://schemas.microsoft.com/office/drawing/2014/main" id="{A1B65632-B1B2-1542-DD69-462EA46DB0FD}"/>
                </a:ext>
              </a:extLst>
            </p:cNvPr>
            <p:cNvSpPr/>
            <p:nvPr/>
          </p:nvSpPr>
          <p:spPr>
            <a:xfrm>
              <a:off x="4456175" y="2945175"/>
              <a:ext cx="196850" cy="113425"/>
            </a:xfrm>
            <a:custGeom>
              <a:avLst/>
              <a:gdLst/>
              <a:ahLst/>
              <a:cxnLst/>
              <a:rect l="l" t="t" r="r" b="b"/>
              <a:pathLst>
                <a:path w="7874" h="4537" extrusionOk="0">
                  <a:moveTo>
                    <a:pt x="535" y="0"/>
                  </a:moveTo>
                  <a:cubicBezTo>
                    <a:pt x="409" y="0"/>
                    <a:pt x="284" y="34"/>
                    <a:pt x="168" y="100"/>
                  </a:cubicBezTo>
                  <a:cubicBezTo>
                    <a:pt x="1" y="200"/>
                    <a:pt x="1" y="401"/>
                    <a:pt x="168" y="501"/>
                  </a:cubicBezTo>
                  <a:lnTo>
                    <a:pt x="7173" y="4537"/>
                  </a:lnTo>
                  <a:lnTo>
                    <a:pt x="7873" y="4103"/>
                  </a:lnTo>
                  <a:lnTo>
                    <a:pt x="901" y="100"/>
                  </a:lnTo>
                  <a:cubicBezTo>
                    <a:pt x="785" y="34"/>
                    <a:pt x="660" y="0"/>
                    <a:pt x="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3218;p65">
              <a:extLst>
                <a:ext uri="{FF2B5EF4-FFF2-40B4-BE49-F238E27FC236}">
                  <a16:creationId xmlns:a16="http://schemas.microsoft.com/office/drawing/2014/main" id="{5DE74E11-2274-8913-7A2C-4F0AF3628758}"/>
                </a:ext>
              </a:extLst>
            </p:cNvPr>
            <p:cNvSpPr/>
            <p:nvPr/>
          </p:nvSpPr>
          <p:spPr>
            <a:xfrm>
              <a:off x="4562925" y="3271775"/>
              <a:ext cx="20875" cy="67250"/>
            </a:xfrm>
            <a:custGeom>
              <a:avLst/>
              <a:gdLst/>
              <a:ahLst/>
              <a:cxnLst/>
              <a:rect l="l" t="t" r="r" b="b"/>
              <a:pathLst>
                <a:path w="835" h="2690" extrusionOk="0">
                  <a:moveTo>
                    <a:pt x="555" y="0"/>
                  </a:moveTo>
                  <a:cubicBezTo>
                    <a:pt x="507" y="0"/>
                    <a:pt x="455" y="15"/>
                    <a:pt x="401" y="46"/>
                  </a:cubicBezTo>
                  <a:cubicBezTo>
                    <a:pt x="134" y="246"/>
                    <a:pt x="1" y="579"/>
                    <a:pt x="1" y="913"/>
                  </a:cubicBezTo>
                  <a:lnTo>
                    <a:pt x="1" y="2247"/>
                  </a:lnTo>
                  <a:cubicBezTo>
                    <a:pt x="1" y="2510"/>
                    <a:pt x="124" y="2689"/>
                    <a:pt x="274" y="2689"/>
                  </a:cubicBezTo>
                  <a:cubicBezTo>
                    <a:pt x="315" y="2689"/>
                    <a:pt x="358" y="2676"/>
                    <a:pt x="401" y="2648"/>
                  </a:cubicBezTo>
                  <a:cubicBezTo>
                    <a:pt x="701" y="2414"/>
                    <a:pt x="834" y="2114"/>
                    <a:pt x="834" y="1780"/>
                  </a:cubicBezTo>
                  <a:lnTo>
                    <a:pt x="834" y="446"/>
                  </a:lnTo>
                  <a:cubicBezTo>
                    <a:pt x="834" y="164"/>
                    <a:pt x="716" y="0"/>
                    <a:pt x="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3219;p65">
              <a:extLst>
                <a:ext uri="{FF2B5EF4-FFF2-40B4-BE49-F238E27FC236}">
                  <a16:creationId xmlns:a16="http://schemas.microsoft.com/office/drawing/2014/main" id="{B9FAF78D-9FEB-468E-57FB-01198A06D9DD}"/>
                </a:ext>
              </a:extLst>
            </p:cNvPr>
            <p:cNvSpPr/>
            <p:nvPr/>
          </p:nvSpPr>
          <p:spPr>
            <a:xfrm>
              <a:off x="4567100" y="3277275"/>
              <a:ext cx="14200" cy="17975"/>
            </a:xfrm>
            <a:custGeom>
              <a:avLst/>
              <a:gdLst/>
              <a:ahLst/>
              <a:cxnLst/>
              <a:rect l="l" t="t" r="r" b="b"/>
              <a:pathLst>
                <a:path w="568" h="719" extrusionOk="0">
                  <a:moveTo>
                    <a:pt x="388" y="0"/>
                  </a:moveTo>
                  <a:cubicBezTo>
                    <a:pt x="351" y="0"/>
                    <a:pt x="310" y="9"/>
                    <a:pt x="267" y="26"/>
                  </a:cubicBezTo>
                  <a:cubicBezTo>
                    <a:pt x="100" y="126"/>
                    <a:pt x="0" y="326"/>
                    <a:pt x="0" y="526"/>
                  </a:cubicBezTo>
                  <a:cubicBezTo>
                    <a:pt x="0" y="650"/>
                    <a:pt x="74" y="719"/>
                    <a:pt x="166" y="719"/>
                  </a:cubicBezTo>
                  <a:cubicBezTo>
                    <a:pt x="198" y="719"/>
                    <a:pt x="233" y="710"/>
                    <a:pt x="267" y="693"/>
                  </a:cubicBezTo>
                  <a:cubicBezTo>
                    <a:pt x="434" y="560"/>
                    <a:pt x="534" y="393"/>
                    <a:pt x="567" y="193"/>
                  </a:cubicBezTo>
                  <a:cubicBezTo>
                    <a:pt x="567" y="69"/>
                    <a:pt x="494" y="0"/>
                    <a:pt x="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3220;p65">
              <a:extLst>
                <a:ext uri="{FF2B5EF4-FFF2-40B4-BE49-F238E27FC236}">
                  <a16:creationId xmlns:a16="http://schemas.microsoft.com/office/drawing/2014/main" id="{C45E2048-A6B8-1B7B-1BFF-893BA8270FEA}"/>
                </a:ext>
              </a:extLst>
            </p:cNvPr>
            <p:cNvSpPr/>
            <p:nvPr/>
          </p:nvSpPr>
          <p:spPr>
            <a:xfrm>
              <a:off x="4596275" y="3252575"/>
              <a:ext cx="20875" cy="67350"/>
            </a:xfrm>
            <a:custGeom>
              <a:avLst/>
              <a:gdLst/>
              <a:ahLst/>
              <a:cxnLst/>
              <a:rect l="l" t="t" r="r" b="b"/>
              <a:pathLst>
                <a:path w="835" h="2694" extrusionOk="0">
                  <a:moveTo>
                    <a:pt x="584" y="1"/>
                  </a:moveTo>
                  <a:cubicBezTo>
                    <a:pt x="539" y="1"/>
                    <a:pt x="488" y="16"/>
                    <a:pt x="434" y="46"/>
                  </a:cubicBezTo>
                  <a:cubicBezTo>
                    <a:pt x="168" y="247"/>
                    <a:pt x="1" y="580"/>
                    <a:pt x="1" y="914"/>
                  </a:cubicBezTo>
                  <a:lnTo>
                    <a:pt x="1" y="2248"/>
                  </a:lnTo>
                  <a:cubicBezTo>
                    <a:pt x="1" y="2530"/>
                    <a:pt x="119" y="2694"/>
                    <a:pt x="280" y="2694"/>
                  </a:cubicBezTo>
                  <a:cubicBezTo>
                    <a:pt x="328" y="2694"/>
                    <a:pt x="381" y="2679"/>
                    <a:pt x="434" y="2648"/>
                  </a:cubicBezTo>
                  <a:cubicBezTo>
                    <a:pt x="701" y="2415"/>
                    <a:pt x="835" y="2115"/>
                    <a:pt x="835" y="1781"/>
                  </a:cubicBezTo>
                  <a:lnTo>
                    <a:pt x="835" y="447"/>
                  </a:lnTo>
                  <a:cubicBezTo>
                    <a:pt x="835" y="165"/>
                    <a:pt x="736" y="1"/>
                    <a:pt x="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3221;p65">
              <a:extLst>
                <a:ext uri="{FF2B5EF4-FFF2-40B4-BE49-F238E27FC236}">
                  <a16:creationId xmlns:a16="http://schemas.microsoft.com/office/drawing/2014/main" id="{4F16090E-A225-9BE7-DAB4-C65AACAF784C}"/>
                </a:ext>
              </a:extLst>
            </p:cNvPr>
            <p:cNvSpPr/>
            <p:nvPr/>
          </p:nvSpPr>
          <p:spPr>
            <a:xfrm>
              <a:off x="4599625" y="3296100"/>
              <a:ext cx="14200" cy="18325"/>
            </a:xfrm>
            <a:custGeom>
              <a:avLst/>
              <a:gdLst/>
              <a:ahLst/>
              <a:cxnLst/>
              <a:rect l="l" t="t" r="r" b="b"/>
              <a:pathLst>
                <a:path w="568" h="733" extrusionOk="0">
                  <a:moveTo>
                    <a:pt x="422" y="0"/>
                  </a:moveTo>
                  <a:cubicBezTo>
                    <a:pt x="387" y="0"/>
                    <a:pt x="346" y="13"/>
                    <a:pt x="300" y="40"/>
                  </a:cubicBezTo>
                  <a:cubicBezTo>
                    <a:pt x="134" y="140"/>
                    <a:pt x="34" y="340"/>
                    <a:pt x="0" y="540"/>
                  </a:cubicBezTo>
                  <a:cubicBezTo>
                    <a:pt x="0" y="664"/>
                    <a:pt x="74" y="733"/>
                    <a:pt x="180" y="733"/>
                  </a:cubicBezTo>
                  <a:cubicBezTo>
                    <a:pt x="217" y="733"/>
                    <a:pt x="257" y="724"/>
                    <a:pt x="300" y="707"/>
                  </a:cubicBezTo>
                  <a:cubicBezTo>
                    <a:pt x="467" y="574"/>
                    <a:pt x="567" y="407"/>
                    <a:pt x="567" y="207"/>
                  </a:cubicBezTo>
                  <a:cubicBezTo>
                    <a:pt x="567" y="86"/>
                    <a:pt x="515" y="0"/>
                    <a:pt x="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3222;p65">
              <a:extLst>
                <a:ext uri="{FF2B5EF4-FFF2-40B4-BE49-F238E27FC236}">
                  <a16:creationId xmlns:a16="http://schemas.microsoft.com/office/drawing/2014/main" id="{21977299-A25F-67C9-B25B-4D2DE4068CCC}"/>
                </a:ext>
              </a:extLst>
            </p:cNvPr>
            <p:cNvSpPr/>
            <p:nvPr/>
          </p:nvSpPr>
          <p:spPr>
            <a:xfrm>
              <a:off x="4927350" y="3677425"/>
              <a:ext cx="306925" cy="149475"/>
            </a:xfrm>
            <a:custGeom>
              <a:avLst/>
              <a:gdLst/>
              <a:ahLst/>
              <a:cxnLst/>
              <a:rect l="l" t="t" r="r" b="b"/>
              <a:pathLst>
                <a:path w="12277" h="5979" extrusionOk="0">
                  <a:moveTo>
                    <a:pt x="2866" y="1"/>
                  </a:moveTo>
                  <a:cubicBezTo>
                    <a:pt x="2373" y="1"/>
                    <a:pt x="1936" y="38"/>
                    <a:pt x="1568" y="131"/>
                  </a:cubicBezTo>
                  <a:cubicBezTo>
                    <a:pt x="1" y="565"/>
                    <a:pt x="534" y="1532"/>
                    <a:pt x="1368" y="2200"/>
                  </a:cubicBezTo>
                  <a:cubicBezTo>
                    <a:pt x="2069" y="2767"/>
                    <a:pt x="2803" y="3100"/>
                    <a:pt x="4270" y="3500"/>
                  </a:cubicBezTo>
                  <a:cubicBezTo>
                    <a:pt x="5738" y="3934"/>
                    <a:pt x="6505" y="4668"/>
                    <a:pt x="7539" y="5302"/>
                  </a:cubicBezTo>
                  <a:cubicBezTo>
                    <a:pt x="8287" y="5736"/>
                    <a:pt x="9052" y="5978"/>
                    <a:pt x="9747" y="5978"/>
                  </a:cubicBezTo>
                  <a:cubicBezTo>
                    <a:pt x="10013" y="5978"/>
                    <a:pt x="10268" y="5943"/>
                    <a:pt x="10508" y="5869"/>
                  </a:cubicBezTo>
                  <a:cubicBezTo>
                    <a:pt x="11209" y="5635"/>
                    <a:pt x="11809" y="5168"/>
                    <a:pt x="12176" y="4568"/>
                  </a:cubicBezTo>
                  <a:cubicBezTo>
                    <a:pt x="12276" y="4068"/>
                    <a:pt x="12243" y="3534"/>
                    <a:pt x="12076" y="3067"/>
                  </a:cubicBezTo>
                  <a:cubicBezTo>
                    <a:pt x="11909" y="2400"/>
                    <a:pt x="11876" y="1933"/>
                    <a:pt x="11709" y="1699"/>
                  </a:cubicBezTo>
                  <a:lnTo>
                    <a:pt x="9040" y="498"/>
                  </a:lnTo>
                  <a:cubicBezTo>
                    <a:pt x="6690" y="396"/>
                    <a:pt x="4477" y="1"/>
                    <a:pt x="2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3223;p65">
              <a:extLst>
                <a:ext uri="{FF2B5EF4-FFF2-40B4-BE49-F238E27FC236}">
                  <a16:creationId xmlns:a16="http://schemas.microsoft.com/office/drawing/2014/main" id="{427A7CDB-3B58-C9F4-994F-4B013CD5DE3A}"/>
                </a:ext>
              </a:extLst>
            </p:cNvPr>
            <p:cNvSpPr/>
            <p:nvPr/>
          </p:nvSpPr>
          <p:spPr>
            <a:xfrm>
              <a:off x="5135825" y="3672350"/>
              <a:ext cx="84250" cy="78475"/>
            </a:xfrm>
            <a:custGeom>
              <a:avLst/>
              <a:gdLst/>
              <a:ahLst/>
              <a:cxnLst/>
              <a:rect l="l" t="t" r="r" b="b"/>
              <a:pathLst>
                <a:path w="3370" h="3139" extrusionOk="0">
                  <a:moveTo>
                    <a:pt x="1" y="1"/>
                  </a:moveTo>
                  <a:lnTo>
                    <a:pt x="1" y="2302"/>
                  </a:lnTo>
                  <a:cubicBezTo>
                    <a:pt x="381" y="2841"/>
                    <a:pt x="1002" y="3139"/>
                    <a:pt x="1635" y="3139"/>
                  </a:cubicBezTo>
                  <a:cubicBezTo>
                    <a:pt x="1668" y="3139"/>
                    <a:pt x="1702" y="3138"/>
                    <a:pt x="1735" y="3136"/>
                  </a:cubicBezTo>
                  <a:cubicBezTo>
                    <a:pt x="3070" y="3070"/>
                    <a:pt x="3370" y="2302"/>
                    <a:pt x="3370" y="2302"/>
                  </a:cubicBezTo>
                  <a:lnTo>
                    <a:pt x="337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3224;p65">
              <a:extLst>
                <a:ext uri="{FF2B5EF4-FFF2-40B4-BE49-F238E27FC236}">
                  <a16:creationId xmlns:a16="http://schemas.microsoft.com/office/drawing/2014/main" id="{62DF7EC0-06F8-1704-AE02-E0E008CF004B}"/>
                </a:ext>
              </a:extLst>
            </p:cNvPr>
            <p:cNvSpPr/>
            <p:nvPr/>
          </p:nvSpPr>
          <p:spPr>
            <a:xfrm>
              <a:off x="5109975" y="3294575"/>
              <a:ext cx="135125" cy="419500"/>
            </a:xfrm>
            <a:custGeom>
              <a:avLst/>
              <a:gdLst/>
              <a:ahLst/>
              <a:cxnLst/>
              <a:rect l="l" t="t" r="r" b="b"/>
              <a:pathLst>
                <a:path w="5405" h="16780" extrusionOk="0">
                  <a:moveTo>
                    <a:pt x="1" y="1"/>
                  </a:moveTo>
                  <a:cubicBezTo>
                    <a:pt x="1" y="2870"/>
                    <a:pt x="801" y="16113"/>
                    <a:pt x="801" y="16113"/>
                  </a:cubicBezTo>
                  <a:cubicBezTo>
                    <a:pt x="801" y="16113"/>
                    <a:pt x="1335" y="16780"/>
                    <a:pt x="2442" y="16780"/>
                  </a:cubicBezTo>
                  <a:cubicBezTo>
                    <a:pt x="2996" y="16780"/>
                    <a:pt x="3692" y="16613"/>
                    <a:pt x="4537" y="16113"/>
                  </a:cubicBezTo>
                  <a:lnTo>
                    <a:pt x="5405" y="140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3225;p65">
              <a:extLst>
                <a:ext uri="{FF2B5EF4-FFF2-40B4-BE49-F238E27FC236}">
                  <a16:creationId xmlns:a16="http://schemas.microsoft.com/office/drawing/2014/main" id="{F115FA62-F2E9-BAE9-F594-BDF65D3A4184}"/>
                </a:ext>
              </a:extLst>
            </p:cNvPr>
            <p:cNvSpPr/>
            <p:nvPr/>
          </p:nvSpPr>
          <p:spPr>
            <a:xfrm>
              <a:off x="4753900" y="3790500"/>
              <a:ext cx="317750" cy="149475"/>
            </a:xfrm>
            <a:custGeom>
              <a:avLst/>
              <a:gdLst/>
              <a:ahLst/>
              <a:cxnLst/>
              <a:rect l="l" t="t" r="r" b="b"/>
              <a:pathLst>
                <a:path w="12710" h="5979" extrusionOk="0">
                  <a:moveTo>
                    <a:pt x="2881" y="0"/>
                  </a:moveTo>
                  <a:cubicBezTo>
                    <a:pt x="2378" y="0"/>
                    <a:pt x="1936" y="41"/>
                    <a:pt x="1568" y="145"/>
                  </a:cubicBezTo>
                  <a:cubicBezTo>
                    <a:pt x="0" y="545"/>
                    <a:pt x="501" y="1546"/>
                    <a:pt x="1335" y="2180"/>
                  </a:cubicBezTo>
                  <a:cubicBezTo>
                    <a:pt x="2035" y="2747"/>
                    <a:pt x="2802" y="3080"/>
                    <a:pt x="4270" y="3514"/>
                  </a:cubicBezTo>
                  <a:cubicBezTo>
                    <a:pt x="5738" y="3914"/>
                    <a:pt x="6505" y="4682"/>
                    <a:pt x="7539" y="5282"/>
                  </a:cubicBezTo>
                  <a:cubicBezTo>
                    <a:pt x="8271" y="5731"/>
                    <a:pt x="9020" y="5979"/>
                    <a:pt x="9703" y="5979"/>
                  </a:cubicBezTo>
                  <a:cubicBezTo>
                    <a:pt x="9984" y="5979"/>
                    <a:pt x="10255" y="5937"/>
                    <a:pt x="10508" y="5849"/>
                  </a:cubicBezTo>
                  <a:cubicBezTo>
                    <a:pt x="11875" y="5749"/>
                    <a:pt x="12709" y="4281"/>
                    <a:pt x="12076" y="3047"/>
                  </a:cubicBezTo>
                  <a:cubicBezTo>
                    <a:pt x="11909" y="2413"/>
                    <a:pt x="11875" y="1913"/>
                    <a:pt x="11742" y="1713"/>
                  </a:cubicBezTo>
                  <a:lnTo>
                    <a:pt x="9040" y="512"/>
                  </a:lnTo>
                  <a:cubicBezTo>
                    <a:pt x="6681" y="410"/>
                    <a:pt x="4476" y="0"/>
                    <a:pt x="2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3226;p65">
              <a:extLst>
                <a:ext uri="{FF2B5EF4-FFF2-40B4-BE49-F238E27FC236}">
                  <a16:creationId xmlns:a16="http://schemas.microsoft.com/office/drawing/2014/main" id="{4F97A733-EE8B-B924-B9ED-77ABB77EC775}"/>
                </a:ext>
              </a:extLst>
            </p:cNvPr>
            <p:cNvSpPr/>
            <p:nvPr/>
          </p:nvSpPr>
          <p:spPr>
            <a:xfrm>
              <a:off x="4962375" y="3784950"/>
              <a:ext cx="85100" cy="78625"/>
            </a:xfrm>
            <a:custGeom>
              <a:avLst/>
              <a:gdLst/>
              <a:ahLst/>
              <a:cxnLst/>
              <a:rect l="l" t="t" r="r" b="b"/>
              <a:pathLst>
                <a:path w="3404" h="3145" extrusionOk="0">
                  <a:moveTo>
                    <a:pt x="3403" y="0"/>
                  </a:moveTo>
                  <a:lnTo>
                    <a:pt x="1" y="33"/>
                  </a:lnTo>
                  <a:lnTo>
                    <a:pt x="1" y="2302"/>
                  </a:lnTo>
                  <a:cubicBezTo>
                    <a:pt x="367" y="2821"/>
                    <a:pt x="957" y="3144"/>
                    <a:pt x="1591" y="3144"/>
                  </a:cubicBezTo>
                  <a:cubicBezTo>
                    <a:pt x="1650" y="3144"/>
                    <a:pt x="1709" y="3141"/>
                    <a:pt x="1769" y="3136"/>
                  </a:cubicBezTo>
                  <a:cubicBezTo>
                    <a:pt x="3069" y="3069"/>
                    <a:pt x="3403" y="2302"/>
                    <a:pt x="3403" y="2302"/>
                  </a:cubicBezTo>
                  <a:lnTo>
                    <a:pt x="3403"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3227;p65">
              <a:extLst>
                <a:ext uri="{FF2B5EF4-FFF2-40B4-BE49-F238E27FC236}">
                  <a16:creationId xmlns:a16="http://schemas.microsoft.com/office/drawing/2014/main" id="{20E41DC5-51D7-5F49-EC10-F65435F148B3}"/>
                </a:ext>
              </a:extLst>
            </p:cNvPr>
            <p:cNvSpPr/>
            <p:nvPr/>
          </p:nvSpPr>
          <p:spPr>
            <a:xfrm>
              <a:off x="4936525" y="3407175"/>
              <a:ext cx="135125" cy="419475"/>
            </a:xfrm>
            <a:custGeom>
              <a:avLst/>
              <a:gdLst/>
              <a:ahLst/>
              <a:cxnLst/>
              <a:rect l="l" t="t" r="r" b="b"/>
              <a:pathLst>
                <a:path w="5405" h="16779" extrusionOk="0">
                  <a:moveTo>
                    <a:pt x="1" y="0"/>
                  </a:moveTo>
                  <a:cubicBezTo>
                    <a:pt x="1" y="2869"/>
                    <a:pt x="834" y="16112"/>
                    <a:pt x="834" y="16112"/>
                  </a:cubicBezTo>
                  <a:cubicBezTo>
                    <a:pt x="834" y="16112"/>
                    <a:pt x="1353" y="16779"/>
                    <a:pt x="2450" y="16779"/>
                  </a:cubicBezTo>
                  <a:cubicBezTo>
                    <a:pt x="2999" y="16779"/>
                    <a:pt x="3692" y="16612"/>
                    <a:pt x="4537" y="16112"/>
                  </a:cubicBezTo>
                  <a:lnTo>
                    <a:pt x="5404" y="14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3228;p65">
              <a:extLst>
                <a:ext uri="{FF2B5EF4-FFF2-40B4-BE49-F238E27FC236}">
                  <a16:creationId xmlns:a16="http://schemas.microsoft.com/office/drawing/2014/main" id="{878988BB-4A17-40D8-BC77-728D0D0FAEA4}"/>
                </a:ext>
              </a:extLst>
            </p:cNvPr>
            <p:cNvSpPr/>
            <p:nvPr/>
          </p:nvSpPr>
          <p:spPr>
            <a:xfrm>
              <a:off x="5160025" y="4031375"/>
              <a:ext cx="62575" cy="79475"/>
            </a:xfrm>
            <a:custGeom>
              <a:avLst/>
              <a:gdLst/>
              <a:ahLst/>
              <a:cxnLst/>
              <a:rect l="l" t="t" r="r" b="b"/>
              <a:pathLst>
                <a:path w="2503" h="3179" extrusionOk="0">
                  <a:moveTo>
                    <a:pt x="1802" y="0"/>
                  </a:moveTo>
                  <a:cubicBezTo>
                    <a:pt x="1710" y="0"/>
                    <a:pt x="1618" y="17"/>
                    <a:pt x="1535" y="50"/>
                  </a:cubicBezTo>
                  <a:cubicBezTo>
                    <a:pt x="1435" y="83"/>
                    <a:pt x="1335" y="117"/>
                    <a:pt x="1234" y="184"/>
                  </a:cubicBezTo>
                  <a:cubicBezTo>
                    <a:pt x="501" y="651"/>
                    <a:pt x="67" y="1451"/>
                    <a:pt x="0" y="2318"/>
                  </a:cubicBezTo>
                  <a:cubicBezTo>
                    <a:pt x="0" y="2418"/>
                    <a:pt x="34" y="2519"/>
                    <a:pt x="34" y="2619"/>
                  </a:cubicBezTo>
                  <a:cubicBezTo>
                    <a:pt x="67" y="2819"/>
                    <a:pt x="167" y="2952"/>
                    <a:pt x="334" y="3086"/>
                  </a:cubicBezTo>
                  <a:cubicBezTo>
                    <a:pt x="454" y="3146"/>
                    <a:pt x="594" y="3179"/>
                    <a:pt x="736" y="3179"/>
                  </a:cubicBezTo>
                  <a:cubicBezTo>
                    <a:pt x="910" y="3179"/>
                    <a:pt x="1088" y="3129"/>
                    <a:pt x="1234" y="3019"/>
                  </a:cubicBezTo>
                  <a:cubicBezTo>
                    <a:pt x="1968" y="2552"/>
                    <a:pt x="2435" y="1751"/>
                    <a:pt x="2469" y="884"/>
                  </a:cubicBezTo>
                  <a:cubicBezTo>
                    <a:pt x="2502" y="584"/>
                    <a:pt x="2369" y="284"/>
                    <a:pt x="2135" y="83"/>
                  </a:cubicBezTo>
                  <a:lnTo>
                    <a:pt x="2068" y="50"/>
                  </a:lnTo>
                  <a:cubicBezTo>
                    <a:pt x="1985" y="17"/>
                    <a:pt x="1893" y="0"/>
                    <a:pt x="18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3229;p65">
              <a:extLst>
                <a:ext uri="{FF2B5EF4-FFF2-40B4-BE49-F238E27FC236}">
                  <a16:creationId xmlns:a16="http://schemas.microsoft.com/office/drawing/2014/main" id="{AC33F561-812C-79EC-732F-184720FC8224}"/>
                </a:ext>
              </a:extLst>
            </p:cNvPr>
            <p:cNvSpPr/>
            <p:nvPr/>
          </p:nvSpPr>
          <p:spPr>
            <a:xfrm>
              <a:off x="5136675" y="4018450"/>
              <a:ext cx="75075" cy="89250"/>
            </a:xfrm>
            <a:custGeom>
              <a:avLst/>
              <a:gdLst/>
              <a:ahLst/>
              <a:cxnLst/>
              <a:rect l="l" t="t" r="r" b="b"/>
              <a:pathLst>
                <a:path w="3003" h="3570" extrusionOk="0">
                  <a:moveTo>
                    <a:pt x="1835" y="0"/>
                  </a:moveTo>
                  <a:cubicBezTo>
                    <a:pt x="1635" y="0"/>
                    <a:pt x="1435" y="67"/>
                    <a:pt x="1268" y="167"/>
                  </a:cubicBezTo>
                  <a:cubicBezTo>
                    <a:pt x="534" y="634"/>
                    <a:pt x="100" y="1434"/>
                    <a:pt x="34" y="2302"/>
                  </a:cubicBezTo>
                  <a:cubicBezTo>
                    <a:pt x="0" y="2602"/>
                    <a:pt x="134" y="2869"/>
                    <a:pt x="334" y="3069"/>
                  </a:cubicBezTo>
                  <a:lnTo>
                    <a:pt x="367" y="3069"/>
                  </a:lnTo>
                  <a:lnTo>
                    <a:pt x="434" y="3102"/>
                  </a:lnTo>
                  <a:lnTo>
                    <a:pt x="1268" y="3569"/>
                  </a:lnTo>
                  <a:cubicBezTo>
                    <a:pt x="1101" y="3469"/>
                    <a:pt x="1001" y="3302"/>
                    <a:pt x="968" y="3136"/>
                  </a:cubicBezTo>
                  <a:cubicBezTo>
                    <a:pt x="968" y="3036"/>
                    <a:pt x="934" y="2902"/>
                    <a:pt x="934" y="2802"/>
                  </a:cubicBezTo>
                  <a:cubicBezTo>
                    <a:pt x="1001" y="1935"/>
                    <a:pt x="1435" y="1134"/>
                    <a:pt x="2168" y="667"/>
                  </a:cubicBezTo>
                  <a:cubicBezTo>
                    <a:pt x="2269" y="634"/>
                    <a:pt x="2369" y="567"/>
                    <a:pt x="2469" y="534"/>
                  </a:cubicBezTo>
                  <a:cubicBezTo>
                    <a:pt x="2538" y="520"/>
                    <a:pt x="2613" y="512"/>
                    <a:pt x="2688" y="512"/>
                  </a:cubicBezTo>
                  <a:cubicBezTo>
                    <a:pt x="2796" y="512"/>
                    <a:pt x="2905" y="528"/>
                    <a:pt x="3002" y="567"/>
                  </a:cubicBezTo>
                  <a:lnTo>
                    <a:pt x="2202" y="100"/>
                  </a:lnTo>
                  <a:lnTo>
                    <a:pt x="2168" y="100"/>
                  </a:lnTo>
                  <a:cubicBezTo>
                    <a:pt x="2068" y="33"/>
                    <a:pt x="1935" y="0"/>
                    <a:pt x="1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3230;p65">
              <a:extLst>
                <a:ext uri="{FF2B5EF4-FFF2-40B4-BE49-F238E27FC236}">
                  <a16:creationId xmlns:a16="http://schemas.microsoft.com/office/drawing/2014/main" id="{F3FFF232-AE85-2387-8F0A-82829D84EAC9}"/>
                </a:ext>
              </a:extLst>
            </p:cNvPr>
            <p:cNvSpPr/>
            <p:nvPr/>
          </p:nvSpPr>
          <p:spPr>
            <a:xfrm>
              <a:off x="5492750" y="3852900"/>
              <a:ext cx="62575" cy="79000"/>
            </a:xfrm>
            <a:custGeom>
              <a:avLst/>
              <a:gdLst/>
              <a:ahLst/>
              <a:cxnLst/>
              <a:rect l="l" t="t" r="r" b="b"/>
              <a:pathLst>
                <a:path w="2503" h="3160" extrusionOk="0">
                  <a:moveTo>
                    <a:pt x="1819" y="1"/>
                  </a:moveTo>
                  <a:cubicBezTo>
                    <a:pt x="1735" y="1"/>
                    <a:pt x="1652" y="17"/>
                    <a:pt x="1569" y="51"/>
                  </a:cubicBezTo>
                  <a:cubicBezTo>
                    <a:pt x="1435" y="84"/>
                    <a:pt x="1335" y="117"/>
                    <a:pt x="1235" y="151"/>
                  </a:cubicBezTo>
                  <a:cubicBezTo>
                    <a:pt x="534" y="651"/>
                    <a:pt x="67" y="1418"/>
                    <a:pt x="1" y="2286"/>
                  </a:cubicBezTo>
                  <a:cubicBezTo>
                    <a:pt x="1" y="2386"/>
                    <a:pt x="34" y="2486"/>
                    <a:pt x="34" y="2619"/>
                  </a:cubicBezTo>
                  <a:cubicBezTo>
                    <a:pt x="101" y="2786"/>
                    <a:pt x="201" y="2953"/>
                    <a:pt x="334" y="3053"/>
                  </a:cubicBezTo>
                  <a:cubicBezTo>
                    <a:pt x="464" y="3125"/>
                    <a:pt x="600" y="3160"/>
                    <a:pt x="734" y="3160"/>
                  </a:cubicBezTo>
                  <a:cubicBezTo>
                    <a:pt x="910" y="3160"/>
                    <a:pt x="1083" y="3100"/>
                    <a:pt x="1235" y="2986"/>
                  </a:cubicBezTo>
                  <a:cubicBezTo>
                    <a:pt x="1969" y="2519"/>
                    <a:pt x="2436" y="1719"/>
                    <a:pt x="2469" y="851"/>
                  </a:cubicBezTo>
                  <a:cubicBezTo>
                    <a:pt x="2503" y="551"/>
                    <a:pt x="2369" y="251"/>
                    <a:pt x="2136" y="84"/>
                  </a:cubicBezTo>
                  <a:lnTo>
                    <a:pt x="2069" y="51"/>
                  </a:lnTo>
                  <a:cubicBezTo>
                    <a:pt x="1986" y="17"/>
                    <a:pt x="1902" y="1"/>
                    <a:pt x="1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3231;p65">
              <a:extLst>
                <a:ext uri="{FF2B5EF4-FFF2-40B4-BE49-F238E27FC236}">
                  <a16:creationId xmlns:a16="http://schemas.microsoft.com/office/drawing/2014/main" id="{5FA8726F-88C1-DA93-1569-4E795497EF6D}"/>
                </a:ext>
              </a:extLst>
            </p:cNvPr>
            <p:cNvSpPr/>
            <p:nvPr/>
          </p:nvSpPr>
          <p:spPr>
            <a:xfrm>
              <a:off x="5470250" y="3839750"/>
              <a:ext cx="74225" cy="89475"/>
            </a:xfrm>
            <a:custGeom>
              <a:avLst/>
              <a:gdLst/>
              <a:ahLst/>
              <a:cxnLst/>
              <a:rect l="l" t="t" r="r" b="b"/>
              <a:pathLst>
                <a:path w="2969" h="3579" extrusionOk="0">
                  <a:moveTo>
                    <a:pt x="1872" y="1"/>
                  </a:moveTo>
                  <a:cubicBezTo>
                    <a:pt x="1849" y="1"/>
                    <a:pt x="1826" y="3"/>
                    <a:pt x="1801" y="10"/>
                  </a:cubicBezTo>
                  <a:cubicBezTo>
                    <a:pt x="1601" y="10"/>
                    <a:pt x="1401" y="43"/>
                    <a:pt x="1268" y="176"/>
                  </a:cubicBezTo>
                  <a:cubicBezTo>
                    <a:pt x="500" y="643"/>
                    <a:pt x="67" y="1444"/>
                    <a:pt x="0" y="2311"/>
                  </a:cubicBezTo>
                  <a:cubicBezTo>
                    <a:pt x="0" y="2611"/>
                    <a:pt x="100" y="2878"/>
                    <a:pt x="300" y="3078"/>
                  </a:cubicBezTo>
                  <a:lnTo>
                    <a:pt x="334" y="3078"/>
                  </a:lnTo>
                  <a:lnTo>
                    <a:pt x="400" y="3112"/>
                  </a:lnTo>
                  <a:lnTo>
                    <a:pt x="1234" y="3579"/>
                  </a:lnTo>
                  <a:cubicBezTo>
                    <a:pt x="1101" y="3479"/>
                    <a:pt x="1001" y="3312"/>
                    <a:pt x="934" y="3145"/>
                  </a:cubicBezTo>
                  <a:cubicBezTo>
                    <a:pt x="934" y="3012"/>
                    <a:pt x="901" y="2912"/>
                    <a:pt x="901" y="2812"/>
                  </a:cubicBezTo>
                  <a:cubicBezTo>
                    <a:pt x="967" y="1944"/>
                    <a:pt x="1401" y="1144"/>
                    <a:pt x="2135" y="677"/>
                  </a:cubicBezTo>
                  <a:cubicBezTo>
                    <a:pt x="2235" y="610"/>
                    <a:pt x="2335" y="577"/>
                    <a:pt x="2435" y="543"/>
                  </a:cubicBezTo>
                  <a:cubicBezTo>
                    <a:pt x="2519" y="510"/>
                    <a:pt x="2610" y="493"/>
                    <a:pt x="2702" y="493"/>
                  </a:cubicBezTo>
                  <a:cubicBezTo>
                    <a:pt x="2794" y="493"/>
                    <a:pt x="2886" y="510"/>
                    <a:pt x="2969" y="543"/>
                  </a:cubicBezTo>
                  <a:lnTo>
                    <a:pt x="2168" y="110"/>
                  </a:lnTo>
                  <a:lnTo>
                    <a:pt x="2135" y="110"/>
                  </a:lnTo>
                  <a:cubicBezTo>
                    <a:pt x="2053" y="55"/>
                    <a:pt x="1972" y="1"/>
                    <a:pt x="1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3232;p65">
              <a:extLst>
                <a:ext uri="{FF2B5EF4-FFF2-40B4-BE49-F238E27FC236}">
                  <a16:creationId xmlns:a16="http://schemas.microsoft.com/office/drawing/2014/main" id="{4ABC1E5F-2077-B0D0-800B-8FD0F063AC0D}"/>
                </a:ext>
              </a:extLst>
            </p:cNvPr>
            <p:cNvSpPr/>
            <p:nvPr/>
          </p:nvSpPr>
          <p:spPr>
            <a:xfrm>
              <a:off x="5371000" y="4101425"/>
              <a:ext cx="62575" cy="79000"/>
            </a:xfrm>
            <a:custGeom>
              <a:avLst/>
              <a:gdLst/>
              <a:ahLst/>
              <a:cxnLst/>
              <a:rect l="l" t="t" r="r" b="b"/>
              <a:pathLst>
                <a:path w="2503" h="3160" extrusionOk="0">
                  <a:moveTo>
                    <a:pt x="701" y="0"/>
                  </a:moveTo>
                  <a:cubicBezTo>
                    <a:pt x="609" y="0"/>
                    <a:pt x="518" y="17"/>
                    <a:pt x="434" y="50"/>
                  </a:cubicBezTo>
                  <a:lnTo>
                    <a:pt x="368" y="83"/>
                  </a:lnTo>
                  <a:cubicBezTo>
                    <a:pt x="134" y="284"/>
                    <a:pt x="1" y="550"/>
                    <a:pt x="34" y="851"/>
                  </a:cubicBezTo>
                  <a:cubicBezTo>
                    <a:pt x="101" y="1751"/>
                    <a:pt x="534" y="2519"/>
                    <a:pt x="1302" y="2986"/>
                  </a:cubicBezTo>
                  <a:cubicBezTo>
                    <a:pt x="1434" y="3099"/>
                    <a:pt x="1610" y="3159"/>
                    <a:pt x="1786" y="3159"/>
                  </a:cubicBezTo>
                  <a:cubicBezTo>
                    <a:pt x="1919" y="3159"/>
                    <a:pt x="2054" y="3124"/>
                    <a:pt x="2169" y="3052"/>
                  </a:cubicBezTo>
                  <a:cubicBezTo>
                    <a:pt x="2336" y="2952"/>
                    <a:pt x="2436" y="2785"/>
                    <a:pt x="2469" y="2619"/>
                  </a:cubicBezTo>
                  <a:cubicBezTo>
                    <a:pt x="2502" y="2519"/>
                    <a:pt x="2502" y="2418"/>
                    <a:pt x="2502" y="2285"/>
                  </a:cubicBezTo>
                  <a:cubicBezTo>
                    <a:pt x="2436" y="1451"/>
                    <a:pt x="2002" y="651"/>
                    <a:pt x="1268" y="184"/>
                  </a:cubicBezTo>
                  <a:cubicBezTo>
                    <a:pt x="1168" y="117"/>
                    <a:pt x="1068" y="83"/>
                    <a:pt x="968" y="50"/>
                  </a:cubicBezTo>
                  <a:cubicBezTo>
                    <a:pt x="885" y="17"/>
                    <a:pt x="793" y="0"/>
                    <a:pt x="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3233;p65">
              <a:extLst>
                <a:ext uri="{FF2B5EF4-FFF2-40B4-BE49-F238E27FC236}">
                  <a16:creationId xmlns:a16="http://schemas.microsoft.com/office/drawing/2014/main" id="{85C3C3EA-5710-807E-AFF7-9BEE42363934}"/>
                </a:ext>
              </a:extLst>
            </p:cNvPr>
            <p:cNvSpPr/>
            <p:nvPr/>
          </p:nvSpPr>
          <p:spPr>
            <a:xfrm>
              <a:off x="5382675" y="4088500"/>
              <a:ext cx="74250" cy="90075"/>
            </a:xfrm>
            <a:custGeom>
              <a:avLst/>
              <a:gdLst/>
              <a:ahLst/>
              <a:cxnLst/>
              <a:rect l="l" t="t" r="r" b="b"/>
              <a:pathLst>
                <a:path w="2970" h="3603" extrusionOk="0">
                  <a:moveTo>
                    <a:pt x="1168" y="0"/>
                  </a:moveTo>
                  <a:cubicBezTo>
                    <a:pt x="1035" y="0"/>
                    <a:pt x="901" y="33"/>
                    <a:pt x="801" y="100"/>
                  </a:cubicBezTo>
                  <a:lnTo>
                    <a:pt x="768" y="100"/>
                  </a:lnTo>
                  <a:lnTo>
                    <a:pt x="1" y="567"/>
                  </a:lnTo>
                  <a:cubicBezTo>
                    <a:pt x="84" y="534"/>
                    <a:pt x="167" y="517"/>
                    <a:pt x="251" y="517"/>
                  </a:cubicBezTo>
                  <a:cubicBezTo>
                    <a:pt x="334" y="517"/>
                    <a:pt x="418" y="534"/>
                    <a:pt x="501" y="567"/>
                  </a:cubicBezTo>
                  <a:cubicBezTo>
                    <a:pt x="601" y="600"/>
                    <a:pt x="701" y="634"/>
                    <a:pt x="801" y="701"/>
                  </a:cubicBezTo>
                  <a:cubicBezTo>
                    <a:pt x="1535" y="1168"/>
                    <a:pt x="2002" y="1968"/>
                    <a:pt x="2035" y="2835"/>
                  </a:cubicBezTo>
                  <a:cubicBezTo>
                    <a:pt x="2035" y="2935"/>
                    <a:pt x="2035" y="3036"/>
                    <a:pt x="2002" y="3136"/>
                  </a:cubicBezTo>
                  <a:cubicBezTo>
                    <a:pt x="1969" y="3336"/>
                    <a:pt x="1869" y="3469"/>
                    <a:pt x="1702" y="3603"/>
                  </a:cubicBezTo>
                  <a:lnTo>
                    <a:pt x="2536" y="3136"/>
                  </a:lnTo>
                  <a:lnTo>
                    <a:pt x="2636" y="3069"/>
                  </a:lnTo>
                  <a:cubicBezTo>
                    <a:pt x="2836" y="2902"/>
                    <a:pt x="2969" y="2602"/>
                    <a:pt x="2936" y="2335"/>
                  </a:cubicBezTo>
                  <a:cubicBezTo>
                    <a:pt x="2903" y="1434"/>
                    <a:pt x="2436" y="634"/>
                    <a:pt x="1702" y="167"/>
                  </a:cubicBezTo>
                  <a:cubicBezTo>
                    <a:pt x="1535" y="67"/>
                    <a:pt x="1335" y="0"/>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3234;p65">
              <a:extLst>
                <a:ext uri="{FF2B5EF4-FFF2-40B4-BE49-F238E27FC236}">
                  <a16:creationId xmlns:a16="http://schemas.microsoft.com/office/drawing/2014/main" id="{380684B6-0AB3-37E4-A43F-C55D2FEC56C2}"/>
                </a:ext>
              </a:extLst>
            </p:cNvPr>
            <p:cNvSpPr/>
            <p:nvPr/>
          </p:nvSpPr>
          <p:spPr>
            <a:xfrm>
              <a:off x="5587825" y="3995500"/>
              <a:ext cx="61725" cy="79225"/>
            </a:xfrm>
            <a:custGeom>
              <a:avLst/>
              <a:gdLst/>
              <a:ahLst/>
              <a:cxnLst/>
              <a:rect l="l" t="t" r="r" b="b"/>
              <a:pathLst>
                <a:path w="2469" h="3169" extrusionOk="0">
                  <a:moveTo>
                    <a:pt x="701" y="1"/>
                  </a:moveTo>
                  <a:cubicBezTo>
                    <a:pt x="609" y="1"/>
                    <a:pt x="518" y="17"/>
                    <a:pt x="434" y="51"/>
                  </a:cubicBezTo>
                  <a:lnTo>
                    <a:pt x="367" y="84"/>
                  </a:lnTo>
                  <a:cubicBezTo>
                    <a:pt x="134" y="284"/>
                    <a:pt x="0" y="584"/>
                    <a:pt x="34" y="885"/>
                  </a:cubicBezTo>
                  <a:cubicBezTo>
                    <a:pt x="67" y="1752"/>
                    <a:pt x="534" y="2519"/>
                    <a:pt x="1268" y="3020"/>
                  </a:cubicBezTo>
                  <a:cubicBezTo>
                    <a:pt x="1404" y="3117"/>
                    <a:pt x="1585" y="3169"/>
                    <a:pt x="1772" y="3169"/>
                  </a:cubicBezTo>
                  <a:cubicBezTo>
                    <a:pt x="1906" y="3169"/>
                    <a:pt x="2043" y="3142"/>
                    <a:pt x="2169" y="3086"/>
                  </a:cubicBezTo>
                  <a:cubicBezTo>
                    <a:pt x="2302" y="2986"/>
                    <a:pt x="2402" y="2819"/>
                    <a:pt x="2436" y="2619"/>
                  </a:cubicBezTo>
                  <a:cubicBezTo>
                    <a:pt x="2469" y="2519"/>
                    <a:pt x="2469" y="2419"/>
                    <a:pt x="2469" y="2319"/>
                  </a:cubicBezTo>
                  <a:cubicBezTo>
                    <a:pt x="2436" y="1452"/>
                    <a:pt x="1969" y="651"/>
                    <a:pt x="1268" y="184"/>
                  </a:cubicBezTo>
                  <a:cubicBezTo>
                    <a:pt x="1168" y="117"/>
                    <a:pt x="1068" y="84"/>
                    <a:pt x="968" y="51"/>
                  </a:cubicBezTo>
                  <a:cubicBezTo>
                    <a:pt x="884" y="17"/>
                    <a:pt x="793" y="1"/>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3235;p65">
              <a:extLst>
                <a:ext uri="{FF2B5EF4-FFF2-40B4-BE49-F238E27FC236}">
                  <a16:creationId xmlns:a16="http://schemas.microsoft.com/office/drawing/2014/main" id="{988740E1-A45B-715C-CBB9-F1DEBCA217B8}"/>
                </a:ext>
              </a:extLst>
            </p:cNvPr>
            <p:cNvSpPr/>
            <p:nvPr/>
          </p:nvSpPr>
          <p:spPr>
            <a:xfrm>
              <a:off x="5598675" y="3982575"/>
              <a:ext cx="74225" cy="89250"/>
            </a:xfrm>
            <a:custGeom>
              <a:avLst/>
              <a:gdLst/>
              <a:ahLst/>
              <a:cxnLst/>
              <a:rect l="l" t="t" r="r" b="b"/>
              <a:pathLst>
                <a:path w="2969" h="3570" extrusionOk="0">
                  <a:moveTo>
                    <a:pt x="1168" y="1"/>
                  </a:moveTo>
                  <a:cubicBezTo>
                    <a:pt x="1034" y="1"/>
                    <a:pt x="901" y="34"/>
                    <a:pt x="801" y="101"/>
                  </a:cubicBezTo>
                  <a:lnTo>
                    <a:pt x="0" y="568"/>
                  </a:lnTo>
                  <a:cubicBezTo>
                    <a:pt x="103" y="527"/>
                    <a:pt x="206" y="498"/>
                    <a:pt x="309" y="498"/>
                  </a:cubicBezTo>
                  <a:cubicBezTo>
                    <a:pt x="373" y="498"/>
                    <a:pt x="437" y="509"/>
                    <a:pt x="500" y="534"/>
                  </a:cubicBezTo>
                  <a:cubicBezTo>
                    <a:pt x="634" y="568"/>
                    <a:pt x="734" y="601"/>
                    <a:pt x="801" y="668"/>
                  </a:cubicBezTo>
                  <a:cubicBezTo>
                    <a:pt x="1535" y="1135"/>
                    <a:pt x="2002" y="1935"/>
                    <a:pt x="2068" y="2803"/>
                  </a:cubicBezTo>
                  <a:cubicBezTo>
                    <a:pt x="2068" y="2903"/>
                    <a:pt x="2035" y="3003"/>
                    <a:pt x="2035" y="3136"/>
                  </a:cubicBezTo>
                  <a:cubicBezTo>
                    <a:pt x="2002" y="3303"/>
                    <a:pt x="1901" y="3470"/>
                    <a:pt x="1735" y="3570"/>
                  </a:cubicBezTo>
                  <a:lnTo>
                    <a:pt x="2569" y="3103"/>
                  </a:lnTo>
                  <a:lnTo>
                    <a:pt x="2635" y="3070"/>
                  </a:lnTo>
                  <a:cubicBezTo>
                    <a:pt x="2869" y="2869"/>
                    <a:pt x="2969" y="2603"/>
                    <a:pt x="2936" y="2302"/>
                  </a:cubicBezTo>
                  <a:cubicBezTo>
                    <a:pt x="2902" y="1435"/>
                    <a:pt x="2435" y="634"/>
                    <a:pt x="1701" y="167"/>
                  </a:cubicBezTo>
                  <a:cubicBezTo>
                    <a:pt x="1535" y="67"/>
                    <a:pt x="1368"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3236;p65">
              <a:extLst>
                <a:ext uri="{FF2B5EF4-FFF2-40B4-BE49-F238E27FC236}">
                  <a16:creationId xmlns:a16="http://schemas.microsoft.com/office/drawing/2014/main" id="{FC4FE52D-84ED-E0C4-519F-3FB70723BB9B}"/>
                </a:ext>
              </a:extLst>
            </p:cNvPr>
            <p:cNvSpPr/>
            <p:nvPr/>
          </p:nvSpPr>
          <p:spPr>
            <a:xfrm>
              <a:off x="5170025" y="3865500"/>
              <a:ext cx="61725" cy="79400"/>
            </a:xfrm>
            <a:custGeom>
              <a:avLst/>
              <a:gdLst/>
              <a:ahLst/>
              <a:cxnLst/>
              <a:rect l="l" t="t" r="r" b="b"/>
              <a:pathLst>
                <a:path w="2469" h="3176" extrusionOk="0">
                  <a:moveTo>
                    <a:pt x="729" y="1"/>
                  </a:moveTo>
                  <a:cubicBezTo>
                    <a:pt x="628" y="1"/>
                    <a:pt x="526" y="25"/>
                    <a:pt x="434" y="80"/>
                  </a:cubicBezTo>
                  <a:lnTo>
                    <a:pt x="367" y="80"/>
                  </a:lnTo>
                  <a:cubicBezTo>
                    <a:pt x="134" y="281"/>
                    <a:pt x="1" y="581"/>
                    <a:pt x="34" y="881"/>
                  </a:cubicBezTo>
                  <a:cubicBezTo>
                    <a:pt x="67" y="1748"/>
                    <a:pt x="534" y="2549"/>
                    <a:pt x="1268" y="3016"/>
                  </a:cubicBezTo>
                  <a:cubicBezTo>
                    <a:pt x="1415" y="3126"/>
                    <a:pt x="1582" y="3176"/>
                    <a:pt x="1753" y="3176"/>
                  </a:cubicBezTo>
                  <a:cubicBezTo>
                    <a:pt x="1892" y="3176"/>
                    <a:pt x="2034" y="3143"/>
                    <a:pt x="2169" y="3083"/>
                  </a:cubicBezTo>
                  <a:cubicBezTo>
                    <a:pt x="2302" y="2982"/>
                    <a:pt x="2402" y="2816"/>
                    <a:pt x="2436" y="2616"/>
                  </a:cubicBezTo>
                  <a:cubicBezTo>
                    <a:pt x="2469" y="2515"/>
                    <a:pt x="2469" y="2415"/>
                    <a:pt x="2469" y="2315"/>
                  </a:cubicBezTo>
                  <a:cubicBezTo>
                    <a:pt x="2436" y="1448"/>
                    <a:pt x="2002" y="647"/>
                    <a:pt x="1268" y="180"/>
                  </a:cubicBezTo>
                  <a:cubicBezTo>
                    <a:pt x="1168" y="114"/>
                    <a:pt x="1068" y="80"/>
                    <a:pt x="968" y="47"/>
                  </a:cubicBezTo>
                  <a:cubicBezTo>
                    <a:pt x="893" y="17"/>
                    <a:pt x="811"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3237;p65">
              <a:extLst>
                <a:ext uri="{FF2B5EF4-FFF2-40B4-BE49-F238E27FC236}">
                  <a16:creationId xmlns:a16="http://schemas.microsoft.com/office/drawing/2014/main" id="{D23F6DB6-918B-7F12-31C4-715A14EB6056}"/>
                </a:ext>
              </a:extLst>
            </p:cNvPr>
            <p:cNvSpPr/>
            <p:nvPr/>
          </p:nvSpPr>
          <p:spPr>
            <a:xfrm>
              <a:off x="5180875" y="3852475"/>
              <a:ext cx="73400" cy="89275"/>
            </a:xfrm>
            <a:custGeom>
              <a:avLst/>
              <a:gdLst/>
              <a:ahLst/>
              <a:cxnLst/>
              <a:rect l="l" t="t" r="r" b="b"/>
              <a:pathLst>
                <a:path w="2936" h="3571" extrusionOk="0">
                  <a:moveTo>
                    <a:pt x="1168" y="1"/>
                  </a:moveTo>
                  <a:cubicBezTo>
                    <a:pt x="1034" y="1"/>
                    <a:pt x="934" y="34"/>
                    <a:pt x="834" y="101"/>
                  </a:cubicBezTo>
                  <a:lnTo>
                    <a:pt x="801" y="101"/>
                  </a:lnTo>
                  <a:lnTo>
                    <a:pt x="0" y="568"/>
                  </a:lnTo>
                  <a:cubicBezTo>
                    <a:pt x="84" y="535"/>
                    <a:pt x="167" y="518"/>
                    <a:pt x="250" y="518"/>
                  </a:cubicBezTo>
                  <a:cubicBezTo>
                    <a:pt x="334" y="518"/>
                    <a:pt x="417" y="535"/>
                    <a:pt x="501" y="568"/>
                  </a:cubicBezTo>
                  <a:cubicBezTo>
                    <a:pt x="634" y="568"/>
                    <a:pt x="734" y="635"/>
                    <a:pt x="834" y="668"/>
                  </a:cubicBezTo>
                  <a:cubicBezTo>
                    <a:pt x="1535" y="1168"/>
                    <a:pt x="2002" y="1936"/>
                    <a:pt x="2035" y="2803"/>
                  </a:cubicBezTo>
                  <a:cubicBezTo>
                    <a:pt x="2035" y="2903"/>
                    <a:pt x="2035" y="3036"/>
                    <a:pt x="2002" y="3137"/>
                  </a:cubicBezTo>
                  <a:cubicBezTo>
                    <a:pt x="1968" y="3303"/>
                    <a:pt x="1868" y="3470"/>
                    <a:pt x="1735" y="3570"/>
                  </a:cubicBezTo>
                  <a:lnTo>
                    <a:pt x="2535" y="3103"/>
                  </a:lnTo>
                  <a:lnTo>
                    <a:pt x="2602" y="3070"/>
                  </a:lnTo>
                  <a:lnTo>
                    <a:pt x="2635" y="3070"/>
                  </a:lnTo>
                  <a:cubicBezTo>
                    <a:pt x="2836" y="2870"/>
                    <a:pt x="2936" y="2603"/>
                    <a:pt x="2936" y="2303"/>
                  </a:cubicBezTo>
                  <a:cubicBezTo>
                    <a:pt x="2869" y="1435"/>
                    <a:pt x="2435" y="668"/>
                    <a:pt x="1701" y="168"/>
                  </a:cubicBezTo>
                  <a:cubicBezTo>
                    <a:pt x="1535" y="68"/>
                    <a:pt x="1368" y="34"/>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3238;p65">
              <a:extLst>
                <a:ext uri="{FF2B5EF4-FFF2-40B4-BE49-F238E27FC236}">
                  <a16:creationId xmlns:a16="http://schemas.microsoft.com/office/drawing/2014/main" id="{D9934AC7-74BF-D294-B807-4560C45854AC}"/>
                </a:ext>
              </a:extLst>
            </p:cNvPr>
            <p:cNvSpPr/>
            <p:nvPr/>
          </p:nvSpPr>
          <p:spPr>
            <a:xfrm>
              <a:off x="5416025" y="3826625"/>
              <a:ext cx="109275" cy="86775"/>
            </a:xfrm>
            <a:custGeom>
              <a:avLst/>
              <a:gdLst/>
              <a:ahLst/>
              <a:cxnLst/>
              <a:rect l="l" t="t" r="r" b="b"/>
              <a:pathLst>
                <a:path w="4371" h="3471" extrusionOk="0">
                  <a:moveTo>
                    <a:pt x="4371" y="1"/>
                  </a:moveTo>
                  <a:lnTo>
                    <a:pt x="1" y="1268"/>
                  </a:lnTo>
                  <a:lnTo>
                    <a:pt x="1" y="3470"/>
                  </a:lnTo>
                  <a:lnTo>
                    <a:pt x="4371" y="935"/>
                  </a:lnTo>
                  <a:lnTo>
                    <a:pt x="4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3239;p65">
              <a:extLst>
                <a:ext uri="{FF2B5EF4-FFF2-40B4-BE49-F238E27FC236}">
                  <a16:creationId xmlns:a16="http://schemas.microsoft.com/office/drawing/2014/main" id="{4105DFDC-F031-FF5F-AA00-ED5FC54989A3}"/>
                </a:ext>
              </a:extLst>
            </p:cNvPr>
            <p:cNvSpPr/>
            <p:nvPr/>
          </p:nvSpPr>
          <p:spPr>
            <a:xfrm>
              <a:off x="5405200" y="3821625"/>
              <a:ext cx="120100" cy="36725"/>
            </a:xfrm>
            <a:custGeom>
              <a:avLst/>
              <a:gdLst/>
              <a:ahLst/>
              <a:cxnLst/>
              <a:rect l="l" t="t" r="r" b="b"/>
              <a:pathLst>
                <a:path w="4804" h="1469" extrusionOk="0">
                  <a:moveTo>
                    <a:pt x="4403" y="1"/>
                  </a:moveTo>
                  <a:lnTo>
                    <a:pt x="0" y="1202"/>
                  </a:lnTo>
                  <a:lnTo>
                    <a:pt x="434" y="1468"/>
                  </a:lnTo>
                  <a:lnTo>
                    <a:pt x="4804" y="201"/>
                  </a:lnTo>
                  <a:lnTo>
                    <a:pt x="4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3240;p65">
              <a:extLst>
                <a:ext uri="{FF2B5EF4-FFF2-40B4-BE49-F238E27FC236}">
                  <a16:creationId xmlns:a16="http://schemas.microsoft.com/office/drawing/2014/main" id="{F2F9B0AA-CEFC-6CFF-1BF0-88A655B8A323}"/>
                </a:ext>
              </a:extLst>
            </p:cNvPr>
            <p:cNvSpPr/>
            <p:nvPr/>
          </p:nvSpPr>
          <p:spPr>
            <a:xfrm>
              <a:off x="5212550" y="3845825"/>
              <a:ext cx="155975" cy="82575"/>
            </a:xfrm>
            <a:custGeom>
              <a:avLst/>
              <a:gdLst/>
              <a:ahLst/>
              <a:cxnLst/>
              <a:rect l="l" t="t" r="r" b="b"/>
              <a:pathLst>
                <a:path w="6239" h="3303" extrusionOk="0">
                  <a:moveTo>
                    <a:pt x="1" y="0"/>
                  </a:moveTo>
                  <a:lnTo>
                    <a:pt x="1" y="967"/>
                  </a:lnTo>
                  <a:lnTo>
                    <a:pt x="6239" y="3302"/>
                  </a:lnTo>
                  <a:lnTo>
                    <a:pt x="6239" y="56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3241;p65">
              <a:extLst>
                <a:ext uri="{FF2B5EF4-FFF2-40B4-BE49-F238E27FC236}">
                  <a16:creationId xmlns:a16="http://schemas.microsoft.com/office/drawing/2014/main" id="{EB17F1C2-18C4-A082-DCF1-EFB55EA4338C}"/>
                </a:ext>
              </a:extLst>
            </p:cNvPr>
            <p:cNvSpPr/>
            <p:nvPr/>
          </p:nvSpPr>
          <p:spPr>
            <a:xfrm>
              <a:off x="5212550" y="3843325"/>
              <a:ext cx="165150" cy="16700"/>
            </a:xfrm>
            <a:custGeom>
              <a:avLst/>
              <a:gdLst/>
              <a:ahLst/>
              <a:cxnLst/>
              <a:rect l="l" t="t" r="r" b="b"/>
              <a:pathLst>
                <a:path w="6606" h="668" extrusionOk="0">
                  <a:moveTo>
                    <a:pt x="468" y="0"/>
                  </a:moveTo>
                  <a:lnTo>
                    <a:pt x="1" y="100"/>
                  </a:lnTo>
                  <a:lnTo>
                    <a:pt x="6239" y="667"/>
                  </a:lnTo>
                  <a:lnTo>
                    <a:pt x="6605" y="400"/>
                  </a:lnTo>
                  <a:lnTo>
                    <a:pt x="4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3242;p65">
              <a:extLst>
                <a:ext uri="{FF2B5EF4-FFF2-40B4-BE49-F238E27FC236}">
                  <a16:creationId xmlns:a16="http://schemas.microsoft.com/office/drawing/2014/main" id="{2034D7EB-8425-96B5-3E98-FD9B82BFD5AC}"/>
                </a:ext>
              </a:extLst>
            </p:cNvPr>
            <p:cNvSpPr/>
            <p:nvPr/>
          </p:nvSpPr>
          <p:spPr>
            <a:xfrm>
              <a:off x="5364325" y="3766600"/>
              <a:ext cx="54225" cy="167425"/>
            </a:xfrm>
            <a:custGeom>
              <a:avLst/>
              <a:gdLst/>
              <a:ahLst/>
              <a:cxnLst/>
              <a:rect l="l" t="t" r="r" b="b"/>
              <a:pathLst>
                <a:path w="2169" h="6697" extrusionOk="0">
                  <a:moveTo>
                    <a:pt x="1" y="0"/>
                  </a:moveTo>
                  <a:lnTo>
                    <a:pt x="1" y="6171"/>
                  </a:lnTo>
                  <a:cubicBezTo>
                    <a:pt x="1" y="6522"/>
                    <a:pt x="543" y="6697"/>
                    <a:pt x="1085" y="6697"/>
                  </a:cubicBezTo>
                  <a:cubicBezTo>
                    <a:pt x="1627" y="6697"/>
                    <a:pt x="2169" y="6522"/>
                    <a:pt x="2169" y="6171"/>
                  </a:cubicBezTo>
                  <a:lnTo>
                    <a:pt x="21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3243;p65">
              <a:extLst>
                <a:ext uri="{FF2B5EF4-FFF2-40B4-BE49-F238E27FC236}">
                  <a16:creationId xmlns:a16="http://schemas.microsoft.com/office/drawing/2014/main" id="{5D860532-985A-186B-4B5A-9DD770415CCF}"/>
                </a:ext>
              </a:extLst>
            </p:cNvPr>
            <p:cNvSpPr/>
            <p:nvPr/>
          </p:nvSpPr>
          <p:spPr>
            <a:xfrm>
              <a:off x="5386025" y="3880850"/>
              <a:ext cx="48375" cy="193475"/>
            </a:xfrm>
            <a:custGeom>
              <a:avLst/>
              <a:gdLst/>
              <a:ahLst/>
              <a:cxnLst/>
              <a:rect l="l" t="t" r="r" b="b"/>
              <a:pathLst>
                <a:path w="1935" h="7739" extrusionOk="0">
                  <a:moveTo>
                    <a:pt x="734" y="0"/>
                  </a:moveTo>
                  <a:cubicBezTo>
                    <a:pt x="617" y="33"/>
                    <a:pt x="492" y="50"/>
                    <a:pt x="367" y="50"/>
                  </a:cubicBezTo>
                  <a:cubicBezTo>
                    <a:pt x="242" y="50"/>
                    <a:pt x="117" y="33"/>
                    <a:pt x="0" y="0"/>
                  </a:cubicBezTo>
                  <a:lnTo>
                    <a:pt x="0" y="0"/>
                  </a:lnTo>
                  <a:lnTo>
                    <a:pt x="1101" y="7739"/>
                  </a:lnTo>
                  <a:lnTo>
                    <a:pt x="1935" y="7739"/>
                  </a:lnTo>
                  <a:lnTo>
                    <a:pt x="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3244;p65">
              <a:extLst>
                <a:ext uri="{FF2B5EF4-FFF2-40B4-BE49-F238E27FC236}">
                  <a16:creationId xmlns:a16="http://schemas.microsoft.com/office/drawing/2014/main" id="{3DB01FFF-3571-4C66-C35B-A5C328843B6D}"/>
                </a:ext>
              </a:extLst>
            </p:cNvPr>
            <p:cNvSpPr/>
            <p:nvPr/>
          </p:nvSpPr>
          <p:spPr>
            <a:xfrm>
              <a:off x="5386025" y="3880850"/>
              <a:ext cx="28375" cy="226000"/>
            </a:xfrm>
            <a:custGeom>
              <a:avLst/>
              <a:gdLst/>
              <a:ahLst/>
              <a:cxnLst/>
              <a:rect l="l" t="t" r="r" b="b"/>
              <a:pathLst>
                <a:path w="1135" h="9040" extrusionOk="0">
                  <a:moveTo>
                    <a:pt x="0" y="0"/>
                  </a:moveTo>
                  <a:lnTo>
                    <a:pt x="0" y="2102"/>
                  </a:lnTo>
                  <a:lnTo>
                    <a:pt x="1134" y="9040"/>
                  </a:lnTo>
                  <a:lnTo>
                    <a:pt x="1134" y="77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3245;p65">
              <a:extLst>
                <a:ext uri="{FF2B5EF4-FFF2-40B4-BE49-F238E27FC236}">
                  <a16:creationId xmlns:a16="http://schemas.microsoft.com/office/drawing/2014/main" id="{EA776366-19BE-3D39-6E6B-714CDB7777B6}"/>
                </a:ext>
              </a:extLst>
            </p:cNvPr>
            <p:cNvSpPr/>
            <p:nvPr/>
          </p:nvSpPr>
          <p:spPr>
            <a:xfrm>
              <a:off x="5414375" y="4074300"/>
              <a:ext cx="20025" cy="32550"/>
            </a:xfrm>
            <a:custGeom>
              <a:avLst/>
              <a:gdLst/>
              <a:ahLst/>
              <a:cxnLst/>
              <a:rect l="l" t="t" r="r" b="b"/>
              <a:pathLst>
                <a:path w="801" h="1302" extrusionOk="0">
                  <a:moveTo>
                    <a:pt x="0" y="1"/>
                  </a:moveTo>
                  <a:lnTo>
                    <a:pt x="0" y="1302"/>
                  </a:lnTo>
                  <a:lnTo>
                    <a:pt x="801" y="1302"/>
                  </a:lnTo>
                  <a:lnTo>
                    <a:pt x="8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3246;p65">
              <a:extLst>
                <a:ext uri="{FF2B5EF4-FFF2-40B4-BE49-F238E27FC236}">
                  <a16:creationId xmlns:a16="http://schemas.microsoft.com/office/drawing/2014/main" id="{7DEECF0E-DCD8-3B67-F1B2-B3584D7B1166}"/>
                </a:ext>
              </a:extLst>
            </p:cNvPr>
            <p:cNvSpPr/>
            <p:nvPr/>
          </p:nvSpPr>
          <p:spPr>
            <a:xfrm>
              <a:off x="5175875" y="3880850"/>
              <a:ext cx="201000" cy="156800"/>
            </a:xfrm>
            <a:custGeom>
              <a:avLst/>
              <a:gdLst/>
              <a:ahLst/>
              <a:cxnLst/>
              <a:rect l="l" t="t" r="r" b="b"/>
              <a:pathLst>
                <a:path w="8040" h="6272" extrusionOk="0">
                  <a:moveTo>
                    <a:pt x="8039" y="0"/>
                  </a:moveTo>
                  <a:lnTo>
                    <a:pt x="0" y="4970"/>
                  </a:lnTo>
                  <a:lnTo>
                    <a:pt x="0" y="6271"/>
                  </a:lnTo>
                  <a:lnTo>
                    <a:pt x="8039" y="2068"/>
                  </a:lnTo>
                  <a:lnTo>
                    <a:pt x="8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3247;p65">
              <a:extLst>
                <a:ext uri="{FF2B5EF4-FFF2-40B4-BE49-F238E27FC236}">
                  <a16:creationId xmlns:a16="http://schemas.microsoft.com/office/drawing/2014/main" id="{657F7BAD-403A-AD93-ADB9-17FFC39714B3}"/>
                </a:ext>
              </a:extLst>
            </p:cNvPr>
            <p:cNvSpPr/>
            <p:nvPr/>
          </p:nvSpPr>
          <p:spPr>
            <a:xfrm>
              <a:off x="5163350" y="3875000"/>
              <a:ext cx="213525" cy="130125"/>
            </a:xfrm>
            <a:custGeom>
              <a:avLst/>
              <a:gdLst/>
              <a:ahLst/>
              <a:cxnLst/>
              <a:rect l="l" t="t" r="r" b="b"/>
              <a:pathLst>
                <a:path w="8541" h="5205" extrusionOk="0">
                  <a:moveTo>
                    <a:pt x="8040" y="1"/>
                  </a:moveTo>
                  <a:lnTo>
                    <a:pt x="1" y="4871"/>
                  </a:lnTo>
                  <a:lnTo>
                    <a:pt x="501" y="5204"/>
                  </a:lnTo>
                  <a:lnTo>
                    <a:pt x="8540" y="234"/>
                  </a:lnTo>
                  <a:cubicBezTo>
                    <a:pt x="8340" y="201"/>
                    <a:pt x="8173" y="134"/>
                    <a:pt x="8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3248;p65">
              <a:extLst>
                <a:ext uri="{FF2B5EF4-FFF2-40B4-BE49-F238E27FC236}">
                  <a16:creationId xmlns:a16="http://schemas.microsoft.com/office/drawing/2014/main" id="{A2012D37-4ACB-D618-25E3-6642FFDBA7EF}"/>
                </a:ext>
              </a:extLst>
            </p:cNvPr>
            <p:cNvSpPr/>
            <p:nvPr/>
          </p:nvSpPr>
          <p:spPr>
            <a:xfrm>
              <a:off x="5163350" y="3996750"/>
              <a:ext cx="12550" cy="40900"/>
            </a:xfrm>
            <a:custGeom>
              <a:avLst/>
              <a:gdLst/>
              <a:ahLst/>
              <a:cxnLst/>
              <a:rect l="l" t="t" r="r" b="b"/>
              <a:pathLst>
                <a:path w="502" h="1636" extrusionOk="0">
                  <a:moveTo>
                    <a:pt x="1" y="1"/>
                  </a:moveTo>
                  <a:lnTo>
                    <a:pt x="1" y="1235"/>
                  </a:lnTo>
                  <a:lnTo>
                    <a:pt x="501" y="1635"/>
                  </a:lnTo>
                  <a:lnTo>
                    <a:pt x="501" y="33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3249;p65">
              <a:extLst>
                <a:ext uri="{FF2B5EF4-FFF2-40B4-BE49-F238E27FC236}">
                  <a16:creationId xmlns:a16="http://schemas.microsoft.com/office/drawing/2014/main" id="{CE7E5051-04F2-F31C-DF35-6A4CB7670887}"/>
                </a:ext>
              </a:extLst>
            </p:cNvPr>
            <p:cNvSpPr/>
            <p:nvPr/>
          </p:nvSpPr>
          <p:spPr>
            <a:xfrm>
              <a:off x="5416025" y="3878350"/>
              <a:ext cx="214350" cy="121775"/>
            </a:xfrm>
            <a:custGeom>
              <a:avLst/>
              <a:gdLst/>
              <a:ahLst/>
              <a:cxnLst/>
              <a:rect l="l" t="t" r="r" b="b"/>
              <a:pathLst>
                <a:path w="8574" h="4871" extrusionOk="0">
                  <a:moveTo>
                    <a:pt x="1" y="0"/>
                  </a:moveTo>
                  <a:lnTo>
                    <a:pt x="1" y="1935"/>
                  </a:lnTo>
                  <a:lnTo>
                    <a:pt x="8574" y="4870"/>
                  </a:lnTo>
                  <a:lnTo>
                    <a:pt x="8574" y="356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3250;p65">
              <a:extLst>
                <a:ext uri="{FF2B5EF4-FFF2-40B4-BE49-F238E27FC236}">
                  <a16:creationId xmlns:a16="http://schemas.microsoft.com/office/drawing/2014/main" id="{118EBDA8-C326-BCE1-9D89-1102D9AE3AB8}"/>
                </a:ext>
              </a:extLst>
            </p:cNvPr>
            <p:cNvSpPr/>
            <p:nvPr/>
          </p:nvSpPr>
          <p:spPr>
            <a:xfrm>
              <a:off x="5416025" y="3870000"/>
              <a:ext cx="221025" cy="97600"/>
            </a:xfrm>
            <a:custGeom>
              <a:avLst/>
              <a:gdLst/>
              <a:ahLst/>
              <a:cxnLst/>
              <a:rect l="l" t="t" r="r" b="b"/>
              <a:pathLst>
                <a:path w="8841" h="3904" extrusionOk="0">
                  <a:moveTo>
                    <a:pt x="101" y="0"/>
                  </a:moveTo>
                  <a:cubicBezTo>
                    <a:pt x="101" y="201"/>
                    <a:pt x="68" y="334"/>
                    <a:pt x="1" y="334"/>
                  </a:cubicBezTo>
                  <a:lnTo>
                    <a:pt x="8574" y="3903"/>
                  </a:lnTo>
                  <a:lnTo>
                    <a:pt x="8841" y="3803"/>
                  </a:lnTo>
                  <a:lnTo>
                    <a:pt x="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3251;p65">
              <a:extLst>
                <a:ext uri="{FF2B5EF4-FFF2-40B4-BE49-F238E27FC236}">
                  <a16:creationId xmlns:a16="http://schemas.microsoft.com/office/drawing/2014/main" id="{5F46704D-2891-8CC8-8623-9C34060489F6}"/>
                </a:ext>
              </a:extLst>
            </p:cNvPr>
            <p:cNvSpPr/>
            <p:nvPr/>
          </p:nvSpPr>
          <p:spPr>
            <a:xfrm>
              <a:off x="5630350" y="3965075"/>
              <a:ext cx="5875" cy="35050"/>
            </a:xfrm>
            <a:custGeom>
              <a:avLst/>
              <a:gdLst/>
              <a:ahLst/>
              <a:cxnLst/>
              <a:rect l="l" t="t" r="r" b="b"/>
              <a:pathLst>
                <a:path w="235" h="1402" extrusionOk="0">
                  <a:moveTo>
                    <a:pt x="234" y="0"/>
                  </a:moveTo>
                  <a:lnTo>
                    <a:pt x="1" y="100"/>
                  </a:lnTo>
                  <a:lnTo>
                    <a:pt x="1" y="1401"/>
                  </a:lnTo>
                  <a:lnTo>
                    <a:pt x="234" y="1268"/>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3252;p65">
              <a:extLst>
                <a:ext uri="{FF2B5EF4-FFF2-40B4-BE49-F238E27FC236}">
                  <a16:creationId xmlns:a16="http://schemas.microsoft.com/office/drawing/2014/main" id="{15D613EE-820C-E6EF-1E16-D335C726C87A}"/>
                </a:ext>
              </a:extLst>
            </p:cNvPr>
            <p:cNvSpPr/>
            <p:nvPr/>
          </p:nvSpPr>
          <p:spPr>
            <a:xfrm>
              <a:off x="5345150" y="3498075"/>
              <a:ext cx="91750" cy="337750"/>
            </a:xfrm>
            <a:custGeom>
              <a:avLst/>
              <a:gdLst/>
              <a:ahLst/>
              <a:cxnLst/>
              <a:rect l="l" t="t" r="r" b="b"/>
              <a:pathLst>
                <a:path w="3670" h="13510" extrusionOk="0">
                  <a:moveTo>
                    <a:pt x="1" y="0"/>
                  </a:moveTo>
                  <a:lnTo>
                    <a:pt x="1" y="12709"/>
                  </a:lnTo>
                  <a:cubicBezTo>
                    <a:pt x="1" y="13243"/>
                    <a:pt x="918" y="13510"/>
                    <a:pt x="1835" y="13510"/>
                  </a:cubicBezTo>
                  <a:cubicBezTo>
                    <a:pt x="2753" y="13510"/>
                    <a:pt x="3670" y="13243"/>
                    <a:pt x="3670" y="12709"/>
                  </a:cubicBezTo>
                  <a:lnTo>
                    <a:pt x="36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3253;p65">
              <a:extLst>
                <a:ext uri="{FF2B5EF4-FFF2-40B4-BE49-F238E27FC236}">
                  <a16:creationId xmlns:a16="http://schemas.microsoft.com/office/drawing/2014/main" id="{A137D3ED-F944-8A45-D687-44B293CD4B0B}"/>
                </a:ext>
              </a:extLst>
            </p:cNvPr>
            <p:cNvSpPr/>
            <p:nvPr/>
          </p:nvSpPr>
          <p:spPr>
            <a:xfrm>
              <a:off x="5038275" y="3295850"/>
              <a:ext cx="733875" cy="442425"/>
            </a:xfrm>
            <a:custGeom>
              <a:avLst/>
              <a:gdLst/>
              <a:ahLst/>
              <a:cxnLst/>
              <a:rect l="l" t="t" r="r" b="b"/>
              <a:pathLst>
                <a:path w="29355" h="17697" extrusionOk="0">
                  <a:moveTo>
                    <a:pt x="14681" y="0"/>
                  </a:moveTo>
                  <a:cubicBezTo>
                    <a:pt x="14369" y="0"/>
                    <a:pt x="14060" y="83"/>
                    <a:pt x="13777" y="250"/>
                  </a:cubicBezTo>
                  <a:lnTo>
                    <a:pt x="934" y="7656"/>
                  </a:lnTo>
                  <a:cubicBezTo>
                    <a:pt x="334" y="7989"/>
                    <a:pt x="0" y="8590"/>
                    <a:pt x="0" y="9223"/>
                  </a:cubicBezTo>
                  <a:lnTo>
                    <a:pt x="14677" y="17696"/>
                  </a:lnTo>
                  <a:lnTo>
                    <a:pt x="29354" y="9223"/>
                  </a:lnTo>
                  <a:cubicBezTo>
                    <a:pt x="29354" y="8590"/>
                    <a:pt x="28987" y="7989"/>
                    <a:pt x="28420" y="7656"/>
                  </a:cubicBezTo>
                  <a:lnTo>
                    <a:pt x="15611" y="250"/>
                  </a:lnTo>
                  <a:cubicBezTo>
                    <a:pt x="15311" y="83"/>
                    <a:pt x="14994" y="0"/>
                    <a:pt x="14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3254;p65">
              <a:extLst>
                <a:ext uri="{FF2B5EF4-FFF2-40B4-BE49-F238E27FC236}">
                  <a16:creationId xmlns:a16="http://schemas.microsoft.com/office/drawing/2014/main" id="{C2A6F651-5EC2-5946-1E3F-80A441657B59}"/>
                </a:ext>
              </a:extLst>
            </p:cNvPr>
            <p:cNvSpPr/>
            <p:nvPr/>
          </p:nvSpPr>
          <p:spPr>
            <a:xfrm>
              <a:off x="5038275" y="3526425"/>
              <a:ext cx="733050" cy="231850"/>
            </a:xfrm>
            <a:custGeom>
              <a:avLst/>
              <a:gdLst/>
              <a:ahLst/>
              <a:cxnLst/>
              <a:rect l="l" t="t" r="r" b="b"/>
              <a:pathLst>
                <a:path w="29322" h="9274" extrusionOk="0">
                  <a:moveTo>
                    <a:pt x="0" y="0"/>
                  </a:moveTo>
                  <a:lnTo>
                    <a:pt x="0" y="1068"/>
                  </a:lnTo>
                  <a:lnTo>
                    <a:pt x="13777" y="9007"/>
                  </a:lnTo>
                  <a:cubicBezTo>
                    <a:pt x="14043" y="9174"/>
                    <a:pt x="14344" y="9274"/>
                    <a:pt x="14677" y="9274"/>
                  </a:cubicBezTo>
                  <a:cubicBezTo>
                    <a:pt x="14977" y="9274"/>
                    <a:pt x="15311" y="9174"/>
                    <a:pt x="15578" y="9007"/>
                  </a:cubicBezTo>
                  <a:lnTo>
                    <a:pt x="29321" y="1068"/>
                  </a:lnTo>
                  <a:lnTo>
                    <a:pt x="29321" y="0"/>
                  </a:lnTo>
                  <a:lnTo>
                    <a:pt x="15578" y="7973"/>
                  </a:lnTo>
                  <a:cubicBezTo>
                    <a:pt x="15311" y="8106"/>
                    <a:pt x="14977" y="8206"/>
                    <a:pt x="14677" y="8206"/>
                  </a:cubicBezTo>
                  <a:cubicBezTo>
                    <a:pt x="14344" y="8206"/>
                    <a:pt x="14043" y="8106"/>
                    <a:pt x="13777" y="7973"/>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3255;p65">
              <a:extLst>
                <a:ext uri="{FF2B5EF4-FFF2-40B4-BE49-F238E27FC236}">
                  <a16:creationId xmlns:a16="http://schemas.microsoft.com/office/drawing/2014/main" id="{043F87B0-C0BA-967F-5F8A-E39FBDDDE02D}"/>
                </a:ext>
              </a:extLst>
            </p:cNvPr>
            <p:cNvSpPr/>
            <p:nvPr/>
          </p:nvSpPr>
          <p:spPr>
            <a:xfrm>
              <a:off x="5038275" y="3526425"/>
              <a:ext cx="366950" cy="231850"/>
            </a:xfrm>
            <a:custGeom>
              <a:avLst/>
              <a:gdLst/>
              <a:ahLst/>
              <a:cxnLst/>
              <a:rect l="l" t="t" r="r" b="b"/>
              <a:pathLst>
                <a:path w="14678" h="9274" extrusionOk="0">
                  <a:moveTo>
                    <a:pt x="0" y="0"/>
                  </a:moveTo>
                  <a:lnTo>
                    <a:pt x="0" y="1068"/>
                  </a:lnTo>
                  <a:lnTo>
                    <a:pt x="13777" y="9007"/>
                  </a:lnTo>
                  <a:cubicBezTo>
                    <a:pt x="14043" y="9174"/>
                    <a:pt x="14344" y="9274"/>
                    <a:pt x="14677" y="9274"/>
                  </a:cubicBezTo>
                  <a:lnTo>
                    <a:pt x="14677" y="8206"/>
                  </a:lnTo>
                  <a:cubicBezTo>
                    <a:pt x="14344" y="8206"/>
                    <a:pt x="14043" y="8106"/>
                    <a:pt x="13777" y="7973"/>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3256;p65">
              <a:extLst>
                <a:ext uri="{FF2B5EF4-FFF2-40B4-BE49-F238E27FC236}">
                  <a16:creationId xmlns:a16="http://schemas.microsoft.com/office/drawing/2014/main" id="{AA7EB6BC-A2EB-F9BE-D943-B0074CDE0B76}"/>
                </a:ext>
              </a:extLst>
            </p:cNvPr>
            <p:cNvSpPr/>
            <p:nvPr/>
          </p:nvSpPr>
          <p:spPr>
            <a:xfrm>
              <a:off x="5038275" y="3505575"/>
              <a:ext cx="733875" cy="232700"/>
            </a:xfrm>
            <a:custGeom>
              <a:avLst/>
              <a:gdLst/>
              <a:ahLst/>
              <a:cxnLst/>
              <a:rect l="l" t="t" r="r" b="b"/>
              <a:pathLst>
                <a:path w="29355" h="9308" extrusionOk="0">
                  <a:moveTo>
                    <a:pt x="200" y="0"/>
                  </a:moveTo>
                  <a:cubicBezTo>
                    <a:pt x="67" y="267"/>
                    <a:pt x="0" y="567"/>
                    <a:pt x="0" y="834"/>
                  </a:cubicBezTo>
                  <a:lnTo>
                    <a:pt x="14677" y="9307"/>
                  </a:lnTo>
                  <a:lnTo>
                    <a:pt x="29354" y="834"/>
                  </a:lnTo>
                  <a:cubicBezTo>
                    <a:pt x="29354" y="567"/>
                    <a:pt x="29288" y="267"/>
                    <a:pt x="29154" y="0"/>
                  </a:cubicBezTo>
                  <a:lnTo>
                    <a:pt x="15278" y="8006"/>
                  </a:lnTo>
                  <a:cubicBezTo>
                    <a:pt x="15094" y="8123"/>
                    <a:pt x="14886" y="8181"/>
                    <a:pt x="14677" y="8181"/>
                  </a:cubicBezTo>
                  <a:cubicBezTo>
                    <a:pt x="14469" y="8181"/>
                    <a:pt x="14260" y="8123"/>
                    <a:pt x="14077" y="8006"/>
                  </a:cubicBezTo>
                  <a:lnTo>
                    <a:pt x="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3257;p65">
              <a:extLst>
                <a:ext uri="{FF2B5EF4-FFF2-40B4-BE49-F238E27FC236}">
                  <a16:creationId xmlns:a16="http://schemas.microsoft.com/office/drawing/2014/main" id="{C8D3AC47-27BA-1248-699A-187D23C6E0BD}"/>
                </a:ext>
              </a:extLst>
            </p:cNvPr>
            <p:cNvSpPr/>
            <p:nvPr/>
          </p:nvSpPr>
          <p:spPr>
            <a:xfrm>
              <a:off x="5084125" y="3249325"/>
              <a:ext cx="576275" cy="164550"/>
            </a:xfrm>
            <a:custGeom>
              <a:avLst/>
              <a:gdLst/>
              <a:ahLst/>
              <a:cxnLst/>
              <a:rect l="l" t="t" r="r" b="b"/>
              <a:pathLst>
                <a:path w="23051" h="6582" extrusionOk="0">
                  <a:moveTo>
                    <a:pt x="2864" y="1"/>
                  </a:moveTo>
                  <a:cubicBezTo>
                    <a:pt x="2446" y="1"/>
                    <a:pt x="2102" y="43"/>
                    <a:pt x="1869" y="143"/>
                  </a:cubicBezTo>
                  <a:cubicBezTo>
                    <a:pt x="701" y="643"/>
                    <a:pt x="134" y="1277"/>
                    <a:pt x="1" y="2945"/>
                  </a:cubicBezTo>
                  <a:cubicBezTo>
                    <a:pt x="1" y="3245"/>
                    <a:pt x="1" y="4780"/>
                    <a:pt x="1" y="4780"/>
                  </a:cubicBezTo>
                  <a:cubicBezTo>
                    <a:pt x="1" y="4780"/>
                    <a:pt x="5772" y="6581"/>
                    <a:pt x="10475" y="6581"/>
                  </a:cubicBezTo>
                  <a:cubicBezTo>
                    <a:pt x="15212" y="6581"/>
                    <a:pt x="23051" y="5314"/>
                    <a:pt x="23051" y="5314"/>
                  </a:cubicBezTo>
                  <a:cubicBezTo>
                    <a:pt x="23051" y="5314"/>
                    <a:pt x="11142" y="1711"/>
                    <a:pt x="9074" y="1144"/>
                  </a:cubicBezTo>
                  <a:cubicBezTo>
                    <a:pt x="7418" y="690"/>
                    <a:pt x="4544" y="1"/>
                    <a:pt x="2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3258;p65">
              <a:extLst>
                <a:ext uri="{FF2B5EF4-FFF2-40B4-BE49-F238E27FC236}">
                  <a16:creationId xmlns:a16="http://schemas.microsoft.com/office/drawing/2014/main" id="{AB000EBA-3020-E0F9-80BB-8BA069F71683}"/>
                </a:ext>
              </a:extLst>
            </p:cNvPr>
            <p:cNvSpPr/>
            <p:nvPr/>
          </p:nvSpPr>
          <p:spPr>
            <a:xfrm>
              <a:off x="5406025" y="2848425"/>
              <a:ext cx="129275" cy="146800"/>
            </a:xfrm>
            <a:custGeom>
              <a:avLst/>
              <a:gdLst/>
              <a:ahLst/>
              <a:cxnLst/>
              <a:rect l="l" t="t" r="r" b="b"/>
              <a:pathLst>
                <a:path w="5171" h="5872" extrusionOk="0">
                  <a:moveTo>
                    <a:pt x="4537" y="1"/>
                  </a:moveTo>
                  <a:lnTo>
                    <a:pt x="1" y="1102"/>
                  </a:lnTo>
                  <a:lnTo>
                    <a:pt x="801" y="5371"/>
                  </a:lnTo>
                  <a:lnTo>
                    <a:pt x="5171" y="5872"/>
                  </a:lnTo>
                  <a:lnTo>
                    <a:pt x="4537"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3259;p65">
              <a:extLst>
                <a:ext uri="{FF2B5EF4-FFF2-40B4-BE49-F238E27FC236}">
                  <a16:creationId xmlns:a16="http://schemas.microsoft.com/office/drawing/2014/main" id="{D4718828-F6FB-9679-880C-E9CDEB0DF1B8}"/>
                </a:ext>
              </a:extLst>
            </p:cNvPr>
            <p:cNvSpPr/>
            <p:nvPr/>
          </p:nvSpPr>
          <p:spPr>
            <a:xfrm>
              <a:off x="5289275" y="2790900"/>
              <a:ext cx="28375" cy="48725"/>
            </a:xfrm>
            <a:custGeom>
              <a:avLst/>
              <a:gdLst/>
              <a:ahLst/>
              <a:cxnLst/>
              <a:rect l="l" t="t" r="r" b="b"/>
              <a:pathLst>
                <a:path w="1135" h="1949" extrusionOk="0">
                  <a:moveTo>
                    <a:pt x="568" y="0"/>
                  </a:moveTo>
                  <a:cubicBezTo>
                    <a:pt x="568" y="0"/>
                    <a:pt x="1" y="1768"/>
                    <a:pt x="167" y="1868"/>
                  </a:cubicBezTo>
                  <a:cubicBezTo>
                    <a:pt x="387" y="1917"/>
                    <a:pt x="625" y="1948"/>
                    <a:pt x="867" y="1948"/>
                  </a:cubicBezTo>
                  <a:cubicBezTo>
                    <a:pt x="956" y="1948"/>
                    <a:pt x="1045" y="1944"/>
                    <a:pt x="1135" y="1935"/>
                  </a:cubicBezTo>
                  <a:lnTo>
                    <a:pt x="568"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3260;p65">
              <a:extLst>
                <a:ext uri="{FF2B5EF4-FFF2-40B4-BE49-F238E27FC236}">
                  <a16:creationId xmlns:a16="http://schemas.microsoft.com/office/drawing/2014/main" id="{5D1EBA9B-A7D8-1B0C-D26B-8EA6DEA1E035}"/>
                </a:ext>
              </a:extLst>
            </p:cNvPr>
            <p:cNvSpPr/>
            <p:nvPr/>
          </p:nvSpPr>
          <p:spPr>
            <a:xfrm>
              <a:off x="5295125" y="2614850"/>
              <a:ext cx="246025" cy="296650"/>
            </a:xfrm>
            <a:custGeom>
              <a:avLst/>
              <a:gdLst/>
              <a:ahLst/>
              <a:cxnLst/>
              <a:rect l="l" t="t" r="r" b="b"/>
              <a:pathLst>
                <a:path w="9841" h="11866" extrusionOk="0">
                  <a:moveTo>
                    <a:pt x="5496" y="0"/>
                  </a:moveTo>
                  <a:cubicBezTo>
                    <a:pt x="3573" y="0"/>
                    <a:pt x="1956" y="891"/>
                    <a:pt x="1468" y="1405"/>
                  </a:cubicBezTo>
                  <a:cubicBezTo>
                    <a:pt x="734" y="2172"/>
                    <a:pt x="0" y="3506"/>
                    <a:pt x="334" y="6875"/>
                  </a:cubicBezTo>
                  <a:cubicBezTo>
                    <a:pt x="667" y="10578"/>
                    <a:pt x="1768" y="11545"/>
                    <a:pt x="2235" y="11779"/>
                  </a:cubicBezTo>
                  <a:cubicBezTo>
                    <a:pt x="2374" y="11839"/>
                    <a:pt x="2580" y="11865"/>
                    <a:pt x="2826" y="11865"/>
                  </a:cubicBezTo>
                  <a:cubicBezTo>
                    <a:pt x="3815" y="11865"/>
                    <a:pt x="5457" y="11433"/>
                    <a:pt x="6071" y="10978"/>
                  </a:cubicBezTo>
                  <a:cubicBezTo>
                    <a:pt x="7005" y="10245"/>
                    <a:pt x="8840" y="8477"/>
                    <a:pt x="9307" y="6308"/>
                  </a:cubicBezTo>
                  <a:cubicBezTo>
                    <a:pt x="9840" y="3773"/>
                    <a:pt x="9140" y="871"/>
                    <a:pt x="7272" y="271"/>
                  </a:cubicBezTo>
                  <a:cubicBezTo>
                    <a:pt x="6667" y="79"/>
                    <a:pt x="6068" y="0"/>
                    <a:pt x="549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3261;p65">
              <a:extLst>
                <a:ext uri="{FF2B5EF4-FFF2-40B4-BE49-F238E27FC236}">
                  <a16:creationId xmlns:a16="http://schemas.microsoft.com/office/drawing/2014/main" id="{9D03E283-E29F-D2F8-1069-FA772CD9ACF5}"/>
                </a:ext>
              </a:extLst>
            </p:cNvPr>
            <p:cNvSpPr/>
            <p:nvPr/>
          </p:nvSpPr>
          <p:spPr>
            <a:xfrm>
              <a:off x="5269275" y="2580400"/>
              <a:ext cx="331075" cy="323825"/>
            </a:xfrm>
            <a:custGeom>
              <a:avLst/>
              <a:gdLst/>
              <a:ahLst/>
              <a:cxnLst/>
              <a:rect l="l" t="t" r="r" b="b"/>
              <a:pathLst>
                <a:path w="13243" h="12953" extrusionOk="0">
                  <a:moveTo>
                    <a:pt x="8056" y="1"/>
                  </a:moveTo>
                  <a:cubicBezTo>
                    <a:pt x="5369" y="1"/>
                    <a:pt x="3562" y="1949"/>
                    <a:pt x="1268" y="1949"/>
                  </a:cubicBezTo>
                  <a:cubicBezTo>
                    <a:pt x="0" y="1949"/>
                    <a:pt x="267" y="3617"/>
                    <a:pt x="801" y="4584"/>
                  </a:cubicBezTo>
                  <a:cubicBezTo>
                    <a:pt x="1234" y="5418"/>
                    <a:pt x="2068" y="7520"/>
                    <a:pt x="4470" y="8120"/>
                  </a:cubicBezTo>
                  <a:cubicBezTo>
                    <a:pt x="4470" y="8120"/>
                    <a:pt x="4603" y="6686"/>
                    <a:pt x="5804" y="6686"/>
                  </a:cubicBezTo>
                  <a:cubicBezTo>
                    <a:pt x="5817" y="6685"/>
                    <a:pt x="5830" y="6685"/>
                    <a:pt x="5843" y="6685"/>
                  </a:cubicBezTo>
                  <a:cubicBezTo>
                    <a:pt x="6981" y="6685"/>
                    <a:pt x="7399" y="8132"/>
                    <a:pt x="6805" y="9154"/>
                  </a:cubicBezTo>
                  <a:cubicBezTo>
                    <a:pt x="6391" y="9866"/>
                    <a:pt x="5914" y="9977"/>
                    <a:pt x="5658" y="9977"/>
                  </a:cubicBezTo>
                  <a:cubicBezTo>
                    <a:pt x="5542" y="9977"/>
                    <a:pt x="5471" y="9955"/>
                    <a:pt x="5471" y="9955"/>
                  </a:cubicBezTo>
                  <a:lnTo>
                    <a:pt x="5471" y="9955"/>
                  </a:lnTo>
                  <a:cubicBezTo>
                    <a:pt x="5471" y="9955"/>
                    <a:pt x="5604" y="11956"/>
                    <a:pt x="7038" y="12657"/>
                  </a:cubicBezTo>
                  <a:cubicBezTo>
                    <a:pt x="7509" y="12856"/>
                    <a:pt x="8005" y="12952"/>
                    <a:pt x="8496" y="12952"/>
                  </a:cubicBezTo>
                  <a:cubicBezTo>
                    <a:pt x="9153" y="12952"/>
                    <a:pt x="9802" y="12781"/>
                    <a:pt x="10374" y="12456"/>
                  </a:cubicBezTo>
                  <a:cubicBezTo>
                    <a:pt x="11075" y="11989"/>
                    <a:pt x="11909" y="10021"/>
                    <a:pt x="12342" y="8420"/>
                  </a:cubicBezTo>
                  <a:cubicBezTo>
                    <a:pt x="13243" y="5051"/>
                    <a:pt x="13076" y="2483"/>
                    <a:pt x="10941" y="1949"/>
                  </a:cubicBezTo>
                  <a:cubicBezTo>
                    <a:pt x="10508" y="548"/>
                    <a:pt x="9774" y="114"/>
                    <a:pt x="8439" y="14"/>
                  </a:cubicBezTo>
                  <a:cubicBezTo>
                    <a:pt x="8309" y="5"/>
                    <a:pt x="8182" y="1"/>
                    <a:pt x="8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3262;p65">
              <a:extLst>
                <a:ext uri="{FF2B5EF4-FFF2-40B4-BE49-F238E27FC236}">
                  <a16:creationId xmlns:a16="http://schemas.microsoft.com/office/drawing/2014/main" id="{78A1A13B-2D7B-EDE8-7D2F-EC85F66FEB3A}"/>
                </a:ext>
              </a:extLst>
            </p:cNvPr>
            <p:cNvSpPr/>
            <p:nvPr/>
          </p:nvSpPr>
          <p:spPr>
            <a:xfrm>
              <a:off x="5533875" y="2606950"/>
              <a:ext cx="43975" cy="28850"/>
            </a:xfrm>
            <a:custGeom>
              <a:avLst/>
              <a:gdLst/>
              <a:ahLst/>
              <a:cxnLst/>
              <a:rect l="l" t="t" r="r" b="b"/>
              <a:pathLst>
                <a:path w="1759" h="1154" extrusionOk="0">
                  <a:moveTo>
                    <a:pt x="1046" y="1"/>
                  </a:moveTo>
                  <a:cubicBezTo>
                    <a:pt x="526" y="1"/>
                    <a:pt x="1" y="508"/>
                    <a:pt x="324" y="1154"/>
                  </a:cubicBezTo>
                  <a:lnTo>
                    <a:pt x="1758" y="520"/>
                  </a:lnTo>
                  <a:cubicBezTo>
                    <a:pt x="1616" y="154"/>
                    <a:pt x="1332" y="1"/>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3263;p65">
              <a:extLst>
                <a:ext uri="{FF2B5EF4-FFF2-40B4-BE49-F238E27FC236}">
                  <a16:creationId xmlns:a16="http://schemas.microsoft.com/office/drawing/2014/main" id="{9E22E83C-C4EC-074F-FF53-03E9CC232B2F}"/>
                </a:ext>
              </a:extLst>
            </p:cNvPr>
            <p:cNvSpPr/>
            <p:nvPr/>
          </p:nvSpPr>
          <p:spPr>
            <a:xfrm>
              <a:off x="4935700" y="3326175"/>
              <a:ext cx="729700" cy="289975"/>
            </a:xfrm>
            <a:custGeom>
              <a:avLst/>
              <a:gdLst/>
              <a:ahLst/>
              <a:cxnLst/>
              <a:rect l="l" t="t" r="r" b="b"/>
              <a:pathLst>
                <a:path w="29188" h="11599" extrusionOk="0">
                  <a:moveTo>
                    <a:pt x="3832" y="0"/>
                  </a:moveTo>
                  <a:cubicBezTo>
                    <a:pt x="733" y="0"/>
                    <a:pt x="131" y="1682"/>
                    <a:pt x="34" y="3207"/>
                  </a:cubicBezTo>
                  <a:cubicBezTo>
                    <a:pt x="0" y="3540"/>
                    <a:pt x="34" y="3841"/>
                    <a:pt x="34" y="4141"/>
                  </a:cubicBezTo>
                  <a:cubicBezTo>
                    <a:pt x="67" y="5342"/>
                    <a:pt x="4637" y="7010"/>
                    <a:pt x="4637" y="7010"/>
                  </a:cubicBezTo>
                  <a:cubicBezTo>
                    <a:pt x="4637" y="7010"/>
                    <a:pt x="14911" y="10946"/>
                    <a:pt x="18080" y="11479"/>
                  </a:cubicBezTo>
                  <a:cubicBezTo>
                    <a:pt x="18576" y="11561"/>
                    <a:pt x="19066" y="11599"/>
                    <a:pt x="19547" y="11599"/>
                  </a:cubicBezTo>
                  <a:cubicBezTo>
                    <a:pt x="23797" y="11599"/>
                    <a:pt x="27381" y="8671"/>
                    <a:pt x="28220" y="7143"/>
                  </a:cubicBezTo>
                  <a:cubicBezTo>
                    <a:pt x="29188" y="5475"/>
                    <a:pt x="28954" y="3107"/>
                    <a:pt x="28954" y="805"/>
                  </a:cubicBezTo>
                  <a:lnTo>
                    <a:pt x="28954" y="805"/>
                  </a:lnTo>
                  <a:lnTo>
                    <a:pt x="18547" y="1873"/>
                  </a:lnTo>
                  <a:cubicBezTo>
                    <a:pt x="18547" y="1873"/>
                    <a:pt x="7739" y="105"/>
                    <a:pt x="4103" y="5"/>
                  </a:cubicBezTo>
                  <a:cubicBezTo>
                    <a:pt x="4011" y="2"/>
                    <a:pt x="3920" y="0"/>
                    <a:pt x="3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3264;p65">
              <a:extLst>
                <a:ext uri="{FF2B5EF4-FFF2-40B4-BE49-F238E27FC236}">
                  <a16:creationId xmlns:a16="http://schemas.microsoft.com/office/drawing/2014/main" id="{366856FE-48BB-A463-F3A5-A9EA521E9498}"/>
                </a:ext>
              </a:extLst>
            </p:cNvPr>
            <p:cNvSpPr/>
            <p:nvPr/>
          </p:nvSpPr>
          <p:spPr>
            <a:xfrm>
              <a:off x="5306800" y="2920100"/>
              <a:ext cx="353600" cy="542425"/>
            </a:xfrm>
            <a:custGeom>
              <a:avLst/>
              <a:gdLst/>
              <a:ahLst/>
              <a:cxnLst/>
              <a:rect l="l" t="t" r="r" b="b"/>
              <a:pathLst>
                <a:path w="14144" h="21697" extrusionOk="0">
                  <a:moveTo>
                    <a:pt x="10250" y="1"/>
                  </a:moveTo>
                  <a:cubicBezTo>
                    <a:pt x="10114" y="1"/>
                    <a:pt x="9978" y="12"/>
                    <a:pt x="9840" y="36"/>
                  </a:cubicBezTo>
                  <a:cubicBezTo>
                    <a:pt x="7072" y="570"/>
                    <a:pt x="4003" y="1470"/>
                    <a:pt x="3202" y="1704"/>
                  </a:cubicBezTo>
                  <a:cubicBezTo>
                    <a:pt x="3202" y="1704"/>
                    <a:pt x="3569" y="7875"/>
                    <a:pt x="400" y="9710"/>
                  </a:cubicBezTo>
                  <a:lnTo>
                    <a:pt x="0" y="17548"/>
                  </a:lnTo>
                  <a:cubicBezTo>
                    <a:pt x="467" y="18449"/>
                    <a:pt x="1134" y="19250"/>
                    <a:pt x="1968" y="19850"/>
                  </a:cubicBezTo>
                  <a:cubicBezTo>
                    <a:pt x="3136" y="20599"/>
                    <a:pt x="4707" y="21696"/>
                    <a:pt x="7404" y="21696"/>
                  </a:cubicBezTo>
                  <a:cubicBezTo>
                    <a:pt x="7712" y="21696"/>
                    <a:pt x="8034" y="21682"/>
                    <a:pt x="8373" y="21651"/>
                  </a:cubicBezTo>
                  <a:cubicBezTo>
                    <a:pt x="10641" y="21485"/>
                    <a:pt x="12743" y="20317"/>
                    <a:pt x="14144" y="18483"/>
                  </a:cubicBezTo>
                  <a:cubicBezTo>
                    <a:pt x="14144" y="18483"/>
                    <a:pt x="14110" y="11111"/>
                    <a:pt x="13977" y="7808"/>
                  </a:cubicBezTo>
                  <a:cubicBezTo>
                    <a:pt x="13877" y="4973"/>
                    <a:pt x="13543" y="3071"/>
                    <a:pt x="13276" y="2271"/>
                  </a:cubicBezTo>
                  <a:cubicBezTo>
                    <a:pt x="12912" y="1177"/>
                    <a:pt x="11634" y="1"/>
                    <a:pt x="10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3265;p65">
              <a:extLst>
                <a:ext uri="{FF2B5EF4-FFF2-40B4-BE49-F238E27FC236}">
                  <a16:creationId xmlns:a16="http://schemas.microsoft.com/office/drawing/2014/main" id="{0EE3D354-214D-666C-BF57-38D092354E6F}"/>
                </a:ext>
              </a:extLst>
            </p:cNvPr>
            <p:cNvSpPr/>
            <p:nvPr/>
          </p:nvSpPr>
          <p:spPr>
            <a:xfrm>
              <a:off x="5314300" y="3108625"/>
              <a:ext cx="56725" cy="111775"/>
            </a:xfrm>
            <a:custGeom>
              <a:avLst/>
              <a:gdLst/>
              <a:ahLst/>
              <a:cxnLst/>
              <a:rect l="l" t="t" r="r" b="b"/>
              <a:pathLst>
                <a:path w="2269" h="4471" extrusionOk="0">
                  <a:moveTo>
                    <a:pt x="2269" y="0"/>
                  </a:moveTo>
                  <a:lnTo>
                    <a:pt x="2269" y="0"/>
                  </a:lnTo>
                  <a:cubicBezTo>
                    <a:pt x="1768" y="1368"/>
                    <a:pt x="1034" y="2636"/>
                    <a:pt x="34" y="3670"/>
                  </a:cubicBezTo>
                  <a:lnTo>
                    <a:pt x="0" y="4470"/>
                  </a:lnTo>
                  <a:cubicBezTo>
                    <a:pt x="2268" y="2903"/>
                    <a:pt x="2269" y="1"/>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3266;p65">
              <a:extLst>
                <a:ext uri="{FF2B5EF4-FFF2-40B4-BE49-F238E27FC236}">
                  <a16:creationId xmlns:a16="http://schemas.microsoft.com/office/drawing/2014/main" id="{074BC875-D2C7-06A8-F08F-AF9E0B589968}"/>
                </a:ext>
              </a:extLst>
            </p:cNvPr>
            <p:cNvSpPr/>
            <p:nvPr/>
          </p:nvSpPr>
          <p:spPr>
            <a:xfrm>
              <a:off x="5087475" y="2962675"/>
              <a:ext cx="299400" cy="410975"/>
            </a:xfrm>
            <a:custGeom>
              <a:avLst/>
              <a:gdLst/>
              <a:ahLst/>
              <a:cxnLst/>
              <a:rect l="l" t="t" r="r" b="b"/>
              <a:pathLst>
                <a:path w="11976" h="16439" extrusionOk="0">
                  <a:moveTo>
                    <a:pt x="11975" y="1"/>
                  </a:moveTo>
                  <a:lnTo>
                    <a:pt x="11975" y="1"/>
                  </a:lnTo>
                  <a:cubicBezTo>
                    <a:pt x="10241" y="535"/>
                    <a:pt x="9207" y="601"/>
                    <a:pt x="7305" y="3537"/>
                  </a:cubicBezTo>
                  <a:cubicBezTo>
                    <a:pt x="5404" y="6472"/>
                    <a:pt x="1234" y="12276"/>
                    <a:pt x="834" y="12977"/>
                  </a:cubicBezTo>
                  <a:cubicBezTo>
                    <a:pt x="267" y="13944"/>
                    <a:pt x="0" y="15078"/>
                    <a:pt x="501" y="15979"/>
                  </a:cubicBezTo>
                  <a:cubicBezTo>
                    <a:pt x="672" y="16287"/>
                    <a:pt x="936" y="16439"/>
                    <a:pt x="1286" y="16439"/>
                  </a:cubicBezTo>
                  <a:cubicBezTo>
                    <a:pt x="1961" y="16439"/>
                    <a:pt x="2952" y="15876"/>
                    <a:pt x="4203" y="14778"/>
                  </a:cubicBezTo>
                  <a:cubicBezTo>
                    <a:pt x="6071" y="13144"/>
                    <a:pt x="9607" y="8674"/>
                    <a:pt x="9607" y="8674"/>
                  </a:cubicBezTo>
                  <a:cubicBezTo>
                    <a:pt x="10808" y="5905"/>
                    <a:pt x="11608" y="3003"/>
                    <a:pt x="1197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3267;p65">
              <a:extLst>
                <a:ext uri="{FF2B5EF4-FFF2-40B4-BE49-F238E27FC236}">
                  <a16:creationId xmlns:a16="http://schemas.microsoft.com/office/drawing/2014/main" id="{81655701-52AE-538A-7EA1-2AAD7D7BA96C}"/>
                </a:ext>
              </a:extLst>
            </p:cNvPr>
            <p:cNvSpPr/>
            <p:nvPr/>
          </p:nvSpPr>
          <p:spPr>
            <a:xfrm>
              <a:off x="5189200" y="2962675"/>
              <a:ext cx="211025" cy="284400"/>
            </a:xfrm>
            <a:custGeom>
              <a:avLst/>
              <a:gdLst/>
              <a:ahLst/>
              <a:cxnLst/>
              <a:rect l="l" t="t" r="r" b="b"/>
              <a:pathLst>
                <a:path w="8441" h="11376" extrusionOk="0">
                  <a:moveTo>
                    <a:pt x="7906" y="1"/>
                  </a:moveTo>
                  <a:lnTo>
                    <a:pt x="7906" y="1"/>
                  </a:lnTo>
                  <a:cubicBezTo>
                    <a:pt x="7039" y="168"/>
                    <a:pt x="6205" y="434"/>
                    <a:pt x="5405" y="801"/>
                  </a:cubicBezTo>
                  <a:cubicBezTo>
                    <a:pt x="4637" y="1102"/>
                    <a:pt x="4004" y="1635"/>
                    <a:pt x="3570" y="2336"/>
                  </a:cubicBezTo>
                  <a:cubicBezTo>
                    <a:pt x="2236" y="4537"/>
                    <a:pt x="334" y="7673"/>
                    <a:pt x="334" y="7673"/>
                  </a:cubicBezTo>
                  <a:cubicBezTo>
                    <a:pt x="334" y="7673"/>
                    <a:pt x="1" y="10442"/>
                    <a:pt x="3336" y="11376"/>
                  </a:cubicBezTo>
                  <a:lnTo>
                    <a:pt x="5104" y="9474"/>
                  </a:lnTo>
                  <a:cubicBezTo>
                    <a:pt x="5805" y="8707"/>
                    <a:pt x="6405" y="7806"/>
                    <a:pt x="6872" y="6839"/>
                  </a:cubicBezTo>
                  <a:cubicBezTo>
                    <a:pt x="7606" y="5205"/>
                    <a:pt x="8440" y="2603"/>
                    <a:pt x="7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3268;p65">
              <a:extLst>
                <a:ext uri="{FF2B5EF4-FFF2-40B4-BE49-F238E27FC236}">
                  <a16:creationId xmlns:a16="http://schemas.microsoft.com/office/drawing/2014/main" id="{13092248-D930-52AB-C7D0-0BD7F842F014}"/>
                </a:ext>
              </a:extLst>
            </p:cNvPr>
            <p:cNvSpPr/>
            <p:nvPr/>
          </p:nvSpPr>
          <p:spPr>
            <a:xfrm>
              <a:off x="4812975" y="2995500"/>
              <a:ext cx="312875" cy="376675"/>
            </a:xfrm>
            <a:custGeom>
              <a:avLst/>
              <a:gdLst/>
              <a:ahLst/>
              <a:cxnLst/>
              <a:rect l="l" t="t" r="r" b="b"/>
              <a:pathLst>
                <a:path w="12515" h="15067" extrusionOk="0">
                  <a:moveTo>
                    <a:pt x="1417" y="1"/>
                  </a:moveTo>
                  <a:cubicBezTo>
                    <a:pt x="606" y="1"/>
                    <a:pt x="0" y="870"/>
                    <a:pt x="172" y="1990"/>
                  </a:cubicBezTo>
                  <a:cubicBezTo>
                    <a:pt x="306" y="3425"/>
                    <a:pt x="1173" y="4692"/>
                    <a:pt x="2474" y="5359"/>
                  </a:cubicBezTo>
                  <a:cubicBezTo>
                    <a:pt x="3542" y="5960"/>
                    <a:pt x="4509" y="6894"/>
                    <a:pt x="5710" y="8428"/>
                  </a:cubicBezTo>
                  <a:cubicBezTo>
                    <a:pt x="6911" y="9996"/>
                    <a:pt x="10480" y="14866"/>
                    <a:pt x="12048" y="15066"/>
                  </a:cubicBezTo>
                  <a:lnTo>
                    <a:pt x="12515" y="10630"/>
                  </a:lnTo>
                  <a:cubicBezTo>
                    <a:pt x="12515" y="10630"/>
                    <a:pt x="6977" y="5293"/>
                    <a:pt x="6544" y="4692"/>
                  </a:cubicBezTo>
                  <a:cubicBezTo>
                    <a:pt x="6143" y="4092"/>
                    <a:pt x="6277" y="3224"/>
                    <a:pt x="5943" y="2357"/>
                  </a:cubicBezTo>
                  <a:cubicBezTo>
                    <a:pt x="5743" y="1790"/>
                    <a:pt x="5510" y="1256"/>
                    <a:pt x="5209" y="756"/>
                  </a:cubicBezTo>
                  <a:cubicBezTo>
                    <a:pt x="5088" y="554"/>
                    <a:pt x="4796" y="242"/>
                    <a:pt x="4584" y="242"/>
                  </a:cubicBezTo>
                  <a:cubicBezTo>
                    <a:pt x="4446" y="242"/>
                    <a:pt x="4342" y="374"/>
                    <a:pt x="4342" y="756"/>
                  </a:cubicBezTo>
                  <a:cubicBezTo>
                    <a:pt x="4309" y="1557"/>
                    <a:pt x="4642" y="2324"/>
                    <a:pt x="4576" y="2524"/>
                  </a:cubicBezTo>
                  <a:cubicBezTo>
                    <a:pt x="4572" y="2540"/>
                    <a:pt x="4561" y="2548"/>
                    <a:pt x="4542" y="2548"/>
                  </a:cubicBezTo>
                  <a:cubicBezTo>
                    <a:pt x="4371" y="2548"/>
                    <a:pt x="3593" y="1881"/>
                    <a:pt x="2841" y="889"/>
                  </a:cubicBezTo>
                  <a:cubicBezTo>
                    <a:pt x="2368" y="263"/>
                    <a:pt x="1862" y="1"/>
                    <a:pt x="141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3269;p65">
              <a:extLst>
                <a:ext uri="{FF2B5EF4-FFF2-40B4-BE49-F238E27FC236}">
                  <a16:creationId xmlns:a16="http://schemas.microsoft.com/office/drawing/2014/main" id="{4FB21E02-25F4-3F42-87C3-26CC56FD062E}"/>
                </a:ext>
              </a:extLst>
            </p:cNvPr>
            <p:cNvSpPr/>
            <p:nvPr/>
          </p:nvSpPr>
          <p:spPr>
            <a:xfrm>
              <a:off x="5463575" y="2996875"/>
              <a:ext cx="326075" cy="598775"/>
            </a:xfrm>
            <a:custGeom>
              <a:avLst/>
              <a:gdLst/>
              <a:ahLst/>
              <a:cxnLst/>
              <a:rect l="l" t="t" r="r" b="b"/>
              <a:pathLst>
                <a:path w="13043" h="23951" extrusionOk="0">
                  <a:moveTo>
                    <a:pt x="13043" y="0"/>
                  </a:moveTo>
                  <a:lnTo>
                    <a:pt x="0" y="7573"/>
                  </a:lnTo>
                  <a:lnTo>
                    <a:pt x="0" y="23951"/>
                  </a:lnTo>
                  <a:lnTo>
                    <a:pt x="13043" y="16412"/>
                  </a:lnTo>
                  <a:lnTo>
                    <a:pt x="13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3270;p65">
              <a:extLst>
                <a:ext uri="{FF2B5EF4-FFF2-40B4-BE49-F238E27FC236}">
                  <a16:creationId xmlns:a16="http://schemas.microsoft.com/office/drawing/2014/main" id="{F04D0F1D-D091-A7F3-7CDE-F5CBB877C538}"/>
                </a:ext>
              </a:extLst>
            </p:cNvPr>
            <p:cNvSpPr/>
            <p:nvPr/>
          </p:nvSpPr>
          <p:spPr>
            <a:xfrm>
              <a:off x="5434375" y="2980650"/>
              <a:ext cx="414500" cy="615000"/>
            </a:xfrm>
            <a:custGeom>
              <a:avLst/>
              <a:gdLst/>
              <a:ahLst/>
              <a:cxnLst/>
              <a:rect l="l" t="t" r="r" b="b"/>
              <a:pathLst>
                <a:path w="16580" h="24600" extrusionOk="0">
                  <a:moveTo>
                    <a:pt x="14735" y="1"/>
                  </a:moveTo>
                  <a:cubicBezTo>
                    <a:pt x="14112" y="1"/>
                    <a:pt x="13343" y="238"/>
                    <a:pt x="12209" y="883"/>
                  </a:cubicBezTo>
                  <a:cubicBezTo>
                    <a:pt x="9841" y="2217"/>
                    <a:pt x="2836" y="6287"/>
                    <a:pt x="1702" y="6954"/>
                  </a:cubicBezTo>
                  <a:cubicBezTo>
                    <a:pt x="835" y="7521"/>
                    <a:pt x="1" y="8155"/>
                    <a:pt x="1" y="9656"/>
                  </a:cubicBezTo>
                  <a:lnTo>
                    <a:pt x="1" y="23933"/>
                  </a:lnTo>
                  <a:lnTo>
                    <a:pt x="1202" y="24600"/>
                  </a:lnTo>
                  <a:lnTo>
                    <a:pt x="1202" y="9556"/>
                  </a:lnTo>
                  <a:cubicBezTo>
                    <a:pt x="1202" y="8855"/>
                    <a:pt x="1402" y="8488"/>
                    <a:pt x="1702" y="8355"/>
                  </a:cubicBezTo>
                  <a:cubicBezTo>
                    <a:pt x="1891" y="8231"/>
                    <a:pt x="2094" y="8181"/>
                    <a:pt x="2297" y="8181"/>
                  </a:cubicBezTo>
                  <a:cubicBezTo>
                    <a:pt x="3129" y="8181"/>
                    <a:pt x="3970" y="9022"/>
                    <a:pt x="3970" y="9022"/>
                  </a:cubicBezTo>
                  <a:lnTo>
                    <a:pt x="3970" y="7921"/>
                  </a:lnTo>
                  <a:lnTo>
                    <a:pt x="16579" y="649"/>
                  </a:lnTo>
                  <a:cubicBezTo>
                    <a:pt x="15945" y="297"/>
                    <a:pt x="15432" y="1"/>
                    <a:pt x="14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3271;p65">
              <a:extLst>
                <a:ext uri="{FF2B5EF4-FFF2-40B4-BE49-F238E27FC236}">
                  <a16:creationId xmlns:a16="http://schemas.microsoft.com/office/drawing/2014/main" id="{A51F83D1-1F8B-01D2-E68B-6A505376A327}"/>
                </a:ext>
              </a:extLst>
            </p:cNvPr>
            <p:cNvSpPr/>
            <p:nvPr/>
          </p:nvSpPr>
          <p:spPr>
            <a:xfrm>
              <a:off x="5476900" y="2980650"/>
              <a:ext cx="371975" cy="198050"/>
            </a:xfrm>
            <a:custGeom>
              <a:avLst/>
              <a:gdLst/>
              <a:ahLst/>
              <a:cxnLst/>
              <a:rect l="l" t="t" r="r" b="b"/>
              <a:pathLst>
                <a:path w="14879" h="7922" extrusionOk="0">
                  <a:moveTo>
                    <a:pt x="13034" y="1"/>
                  </a:moveTo>
                  <a:cubicBezTo>
                    <a:pt x="12411" y="1"/>
                    <a:pt x="11642" y="238"/>
                    <a:pt x="10508" y="883"/>
                  </a:cubicBezTo>
                  <a:cubicBezTo>
                    <a:pt x="8140" y="2217"/>
                    <a:pt x="1102" y="6253"/>
                    <a:pt x="1" y="6954"/>
                  </a:cubicBezTo>
                  <a:cubicBezTo>
                    <a:pt x="868" y="6954"/>
                    <a:pt x="1702" y="7321"/>
                    <a:pt x="2303" y="7921"/>
                  </a:cubicBezTo>
                  <a:lnTo>
                    <a:pt x="14878" y="649"/>
                  </a:lnTo>
                  <a:cubicBezTo>
                    <a:pt x="14244" y="297"/>
                    <a:pt x="13731" y="1"/>
                    <a:pt x="13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3272;p65">
              <a:extLst>
                <a:ext uri="{FF2B5EF4-FFF2-40B4-BE49-F238E27FC236}">
                  <a16:creationId xmlns:a16="http://schemas.microsoft.com/office/drawing/2014/main" id="{2B5DB81F-03D5-35FA-C1D5-AFA152F2AB63}"/>
                </a:ext>
              </a:extLst>
            </p:cNvPr>
            <p:cNvSpPr/>
            <p:nvPr/>
          </p:nvSpPr>
          <p:spPr>
            <a:xfrm>
              <a:off x="5533625" y="2996875"/>
              <a:ext cx="315250" cy="209350"/>
            </a:xfrm>
            <a:custGeom>
              <a:avLst/>
              <a:gdLst/>
              <a:ahLst/>
              <a:cxnLst/>
              <a:rect l="l" t="t" r="r" b="b"/>
              <a:pathLst>
                <a:path w="12610" h="8374" extrusionOk="0">
                  <a:moveTo>
                    <a:pt x="12609" y="0"/>
                  </a:moveTo>
                  <a:lnTo>
                    <a:pt x="34" y="7306"/>
                  </a:lnTo>
                  <a:lnTo>
                    <a:pt x="0" y="8373"/>
                  </a:lnTo>
                  <a:lnTo>
                    <a:pt x="12609" y="1068"/>
                  </a:lnTo>
                  <a:lnTo>
                    <a:pt x="1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3273;p65">
              <a:extLst>
                <a:ext uri="{FF2B5EF4-FFF2-40B4-BE49-F238E27FC236}">
                  <a16:creationId xmlns:a16="http://schemas.microsoft.com/office/drawing/2014/main" id="{92089EEA-FA45-CBBA-C2A0-F924E46F5F2B}"/>
                </a:ext>
              </a:extLst>
            </p:cNvPr>
            <p:cNvSpPr/>
            <p:nvPr/>
          </p:nvSpPr>
          <p:spPr>
            <a:xfrm>
              <a:off x="5491100" y="3467825"/>
              <a:ext cx="75900" cy="257925"/>
            </a:xfrm>
            <a:custGeom>
              <a:avLst/>
              <a:gdLst/>
              <a:ahLst/>
              <a:cxnLst/>
              <a:rect l="l" t="t" r="r" b="b"/>
              <a:pathLst>
                <a:path w="3036" h="10317" extrusionOk="0">
                  <a:moveTo>
                    <a:pt x="2452" y="1"/>
                  </a:moveTo>
                  <a:cubicBezTo>
                    <a:pt x="2160" y="1"/>
                    <a:pt x="1868" y="193"/>
                    <a:pt x="1868" y="576"/>
                  </a:cubicBezTo>
                  <a:lnTo>
                    <a:pt x="1868" y="9149"/>
                  </a:lnTo>
                  <a:lnTo>
                    <a:pt x="934" y="8615"/>
                  </a:lnTo>
                  <a:cubicBezTo>
                    <a:pt x="845" y="8560"/>
                    <a:pt x="745" y="8534"/>
                    <a:pt x="645" y="8534"/>
                  </a:cubicBezTo>
                  <a:cubicBezTo>
                    <a:pt x="445" y="8534"/>
                    <a:pt x="245" y="8638"/>
                    <a:pt x="133" y="8816"/>
                  </a:cubicBezTo>
                  <a:cubicBezTo>
                    <a:pt x="0" y="9116"/>
                    <a:pt x="100" y="9449"/>
                    <a:pt x="367" y="9616"/>
                  </a:cubicBezTo>
                  <a:lnTo>
                    <a:pt x="1334" y="10183"/>
                  </a:lnTo>
                  <a:cubicBezTo>
                    <a:pt x="1501" y="10283"/>
                    <a:pt x="1701" y="10317"/>
                    <a:pt x="1901" y="10317"/>
                  </a:cubicBezTo>
                  <a:cubicBezTo>
                    <a:pt x="2102" y="10317"/>
                    <a:pt x="2302" y="10283"/>
                    <a:pt x="2468" y="10183"/>
                  </a:cubicBezTo>
                  <a:cubicBezTo>
                    <a:pt x="2835" y="9983"/>
                    <a:pt x="3036" y="9583"/>
                    <a:pt x="3036" y="9183"/>
                  </a:cubicBezTo>
                  <a:lnTo>
                    <a:pt x="3036" y="576"/>
                  </a:lnTo>
                  <a:cubicBezTo>
                    <a:pt x="3036" y="193"/>
                    <a:pt x="2744" y="1"/>
                    <a:pt x="2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3274;p65">
              <a:extLst>
                <a:ext uri="{FF2B5EF4-FFF2-40B4-BE49-F238E27FC236}">
                  <a16:creationId xmlns:a16="http://schemas.microsoft.com/office/drawing/2014/main" id="{62653AD6-A274-4F46-A5D9-7B6A14E5DAAF}"/>
                </a:ext>
              </a:extLst>
            </p:cNvPr>
            <p:cNvSpPr/>
            <p:nvPr/>
          </p:nvSpPr>
          <p:spPr>
            <a:xfrm>
              <a:off x="5668725" y="3364425"/>
              <a:ext cx="76725" cy="257925"/>
            </a:xfrm>
            <a:custGeom>
              <a:avLst/>
              <a:gdLst/>
              <a:ahLst/>
              <a:cxnLst/>
              <a:rect l="l" t="t" r="r" b="b"/>
              <a:pathLst>
                <a:path w="3069" h="10317" extrusionOk="0">
                  <a:moveTo>
                    <a:pt x="2485" y="1"/>
                  </a:moveTo>
                  <a:cubicBezTo>
                    <a:pt x="2193" y="1"/>
                    <a:pt x="1901" y="192"/>
                    <a:pt x="1901" y="576"/>
                  </a:cubicBezTo>
                  <a:lnTo>
                    <a:pt x="1901" y="9149"/>
                  </a:lnTo>
                  <a:lnTo>
                    <a:pt x="967" y="8615"/>
                  </a:lnTo>
                  <a:cubicBezTo>
                    <a:pt x="872" y="8556"/>
                    <a:pt x="764" y="8526"/>
                    <a:pt x="657" y="8526"/>
                  </a:cubicBezTo>
                  <a:cubicBezTo>
                    <a:pt x="464" y="8526"/>
                    <a:pt x="274" y="8622"/>
                    <a:pt x="167" y="8815"/>
                  </a:cubicBezTo>
                  <a:cubicBezTo>
                    <a:pt x="0" y="9082"/>
                    <a:pt x="100" y="9449"/>
                    <a:pt x="367" y="9616"/>
                  </a:cubicBezTo>
                  <a:lnTo>
                    <a:pt x="1334" y="10183"/>
                  </a:lnTo>
                  <a:cubicBezTo>
                    <a:pt x="1535" y="10250"/>
                    <a:pt x="1701" y="10316"/>
                    <a:pt x="1935" y="10316"/>
                  </a:cubicBezTo>
                  <a:cubicBezTo>
                    <a:pt x="2102" y="10316"/>
                    <a:pt x="2302" y="10250"/>
                    <a:pt x="2502" y="10183"/>
                  </a:cubicBezTo>
                  <a:cubicBezTo>
                    <a:pt x="2835" y="9949"/>
                    <a:pt x="3069" y="9583"/>
                    <a:pt x="3069" y="9182"/>
                  </a:cubicBezTo>
                  <a:lnTo>
                    <a:pt x="3069" y="576"/>
                  </a:lnTo>
                  <a:cubicBezTo>
                    <a:pt x="3069" y="192"/>
                    <a:pt x="2777" y="1"/>
                    <a:pt x="2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7567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Google Shape;207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DATA DESCRIPTION</a:t>
            </a:r>
            <a:endParaRPr sz="2400" dirty="0">
              <a:latin typeface="Times New Roman" panose="02020603050405020304" pitchFamily="18" charset="0"/>
              <a:cs typeface="Times New Roman" panose="02020603050405020304" pitchFamily="18" charset="0"/>
            </a:endParaRPr>
          </a:p>
        </p:txBody>
      </p:sp>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6</a:t>
            </a:fld>
            <a:endParaRPr b="1">
              <a:latin typeface="Open Sans"/>
              <a:ea typeface="Open Sans"/>
              <a:cs typeface="Open Sans"/>
              <a:sym typeface="Open Sans"/>
            </a:endParaRPr>
          </a:p>
        </p:txBody>
      </p:sp>
      <p:sp>
        <p:nvSpPr>
          <p:cNvPr id="2" name="TextBox 1">
            <a:extLst>
              <a:ext uri="{FF2B5EF4-FFF2-40B4-BE49-F238E27FC236}">
                <a16:creationId xmlns:a16="http://schemas.microsoft.com/office/drawing/2014/main" id="{D98D3A06-0765-9299-9B7C-7BBE9720ABCC}"/>
              </a:ext>
            </a:extLst>
          </p:cNvPr>
          <p:cNvSpPr txBox="1"/>
          <p:nvPr/>
        </p:nvSpPr>
        <p:spPr>
          <a:xfrm>
            <a:off x="854927" y="1137424"/>
            <a:ext cx="6675863" cy="289310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customer is distinguished by a unique </a:t>
            </a:r>
            <a:r>
              <a:rPr lang="en-US" dirty="0" err="1">
                <a:latin typeface="Times New Roman" panose="02020603050405020304" pitchFamily="18" charset="0"/>
                <a:cs typeface="Times New Roman" panose="02020603050405020304" pitchFamily="18" charset="0"/>
              </a:rPr>
              <a:t>CustomerId</a:t>
            </a:r>
            <a:r>
              <a:rPr lang="en-US" dirty="0">
                <a:latin typeface="Times New Roman" panose="02020603050405020304" pitchFamily="18" charset="0"/>
                <a:cs typeface="Times New Roman" panose="02020603050405020304" pitchFamily="18" charset="0"/>
              </a:rPr>
              <a:t>, serving as a primary identifier within the bank's system.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CreditScore</a:t>
            </a:r>
            <a:r>
              <a:rPr lang="en-US" dirty="0">
                <a:latin typeface="Times New Roman" panose="02020603050405020304" pitchFamily="18" charset="0"/>
                <a:cs typeface="Times New Roman" panose="02020603050405020304" pitchFamily="18" charset="0"/>
              </a:rPr>
              <a:t> provides a numerical assessment of a customer's creditworthiness, categorized into “Poor </a:t>
            </a:r>
            <a:r>
              <a:rPr lang="en-US" dirty="0" err="1">
                <a:latin typeface="Times New Roman" panose="02020603050405020304" pitchFamily="18" charset="0"/>
                <a:cs typeface="Times New Roman" panose="02020603050405020304" pitchFamily="18" charset="0"/>
              </a:rPr>
              <a:t>credit”,”Good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credit”,”Very</a:t>
            </a:r>
            <a:r>
              <a:rPr lang="en-US" dirty="0">
                <a:latin typeface="Times New Roman" panose="02020603050405020304" pitchFamily="18" charset="0"/>
                <a:cs typeface="Times New Roman" panose="02020603050405020304" pitchFamily="18" charset="0"/>
              </a:rPr>
              <a:t> good </a:t>
            </a:r>
            <a:r>
              <a:rPr lang="en-US" dirty="0" err="1">
                <a:latin typeface="Times New Roman" panose="02020603050405020304" pitchFamily="18" charset="0"/>
                <a:cs typeface="Times New Roman" panose="02020603050405020304" pitchFamily="18" charset="0"/>
              </a:rPr>
              <a:t>credit”,”Excellent</a:t>
            </a:r>
            <a:r>
              <a:rPr lang="en-US" dirty="0">
                <a:latin typeface="Times New Roman" panose="02020603050405020304" pitchFamily="18" charset="0"/>
                <a:cs typeface="Times New Roman" panose="02020603050405020304" pitchFamily="18" charset="0"/>
              </a:rPr>
              <a:t> credit”, and “Super credit”.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GeographyID</a:t>
            </a:r>
            <a:r>
              <a:rPr lang="en-US" dirty="0">
                <a:latin typeface="Times New Roman" panose="02020603050405020304" pitchFamily="18" charset="0"/>
                <a:cs typeface="Times New Roman" panose="02020603050405020304" pitchFamily="18" charset="0"/>
              </a:rPr>
              <a:t> is a numerical code(1,2,3) indicating the geographical location associated with each customer, typically representing countries or regions.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GenderID</a:t>
            </a:r>
            <a:r>
              <a:rPr lang="en-US" dirty="0">
                <a:latin typeface="Times New Roman" panose="02020603050405020304" pitchFamily="18" charset="0"/>
                <a:cs typeface="Times New Roman" panose="02020603050405020304" pitchFamily="18" charset="0"/>
              </a:rPr>
              <a:t> is a numeric identifier denoting the gender of the customer, with ‘1’ as commonly representing male and '2' representing female.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Google Shape;207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DATA DESCRIPTION</a:t>
            </a:r>
            <a:endParaRPr sz="2400" dirty="0">
              <a:latin typeface="Times New Roman" panose="02020603050405020304" pitchFamily="18" charset="0"/>
              <a:cs typeface="Times New Roman" panose="02020603050405020304" pitchFamily="18" charset="0"/>
            </a:endParaRPr>
          </a:p>
        </p:txBody>
      </p:sp>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7</a:t>
            </a:fld>
            <a:endParaRPr b="1">
              <a:latin typeface="Open Sans"/>
              <a:ea typeface="Open Sans"/>
              <a:cs typeface="Open Sans"/>
              <a:sym typeface="Open Sans"/>
            </a:endParaRPr>
          </a:p>
        </p:txBody>
      </p:sp>
      <p:sp>
        <p:nvSpPr>
          <p:cNvPr id="2" name="TextBox 1">
            <a:extLst>
              <a:ext uri="{FF2B5EF4-FFF2-40B4-BE49-F238E27FC236}">
                <a16:creationId xmlns:a16="http://schemas.microsoft.com/office/drawing/2014/main" id="{D98D3A06-0765-9299-9B7C-7BBE9720ABCC}"/>
              </a:ext>
            </a:extLst>
          </p:cNvPr>
          <p:cNvSpPr txBox="1"/>
          <p:nvPr/>
        </p:nvSpPr>
        <p:spPr>
          <a:xfrm>
            <a:off x="931127" y="1366024"/>
            <a:ext cx="6675863"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Age indicates the age of each customer, a demographic factor influencing various aspects of banking behavior and decisions.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Tenure represents the duration in years for which a customer has been associated with the bank, reflecting their loyalty and relationship maturity.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Balance denotes the current financial balance in each customer's account, which can influence their decision to stay or leave the bank.</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NumOfProducts</a:t>
            </a:r>
            <a:r>
              <a:rPr lang="en-US" dirty="0">
                <a:latin typeface="Times New Roman" panose="02020603050405020304" pitchFamily="18" charset="0"/>
                <a:cs typeface="Times New Roman" panose="02020603050405020304" pitchFamily="18" charset="0"/>
              </a:rPr>
              <a:t> refers to the number of banking products that a customer has subscribed to, indicating their level of engagement and dependency on the bank's services.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430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8" name="Google Shape;2078;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DATA DESCRIPTION</a:t>
            </a:r>
            <a:endParaRPr sz="2400" dirty="0">
              <a:latin typeface="Times New Roman" panose="02020603050405020304" pitchFamily="18" charset="0"/>
              <a:cs typeface="Times New Roman" panose="02020603050405020304" pitchFamily="18" charset="0"/>
            </a:endParaRPr>
          </a:p>
        </p:txBody>
      </p:sp>
      <p:sp>
        <p:nvSpPr>
          <p:cNvPr id="2087" name="Google Shape;2087;p43"/>
          <p:cNvSpPr/>
          <p:nvPr/>
        </p:nvSpPr>
        <p:spPr>
          <a:xfrm>
            <a:off x="8084150" y="4279425"/>
            <a:ext cx="267000" cy="14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b="1">
                <a:latin typeface="Open Sans"/>
                <a:ea typeface="Open Sans"/>
                <a:cs typeface="Open Sans"/>
                <a:sym typeface="Open Sans"/>
              </a:rPr>
              <a:t>8</a:t>
            </a:fld>
            <a:endParaRPr b="1">
              <a:latin typeface="Open Sans"/>
              <a:ea typeface="Open Sans"/>
              <a:cs typeface="Open Sans"/>
              <a:sym typeface="Open Sans"/>
            </a:endParaRPr>
          </a:p>
        </p:txBody>
      </p:sp>
      <p:sp>
        <p:nvSpPr>
          <p:cNvPr id="2" name="TextBox 1">
            <a:extLst>
              <a:ext uri="{FF2B5EF4-FFF2-40B4-BE49-F238E27FC236}">
                <a16:creationId xmlns:a16="http://schemas.microsoft.com/office/drawing/2014/main" id="{D98D3A06-0765-9299-9B7C-7BBE9720ABCC}"/>
              </a:ext>
            </a:extLst>
          </p:cNvPr>
          <p:cNvSpPr txBox="1"/>
          <p:nvPr/>
        </p:nvSpPr>
        <p:spPr>
          <a:xfrm>
            <a:off x="792850" y="1017725"/>
            <a:ext cx="6675863" cy="35394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HasCrCard</a:t>
            </a:r>
            <a:r>
              <a:rPr lang="en-US" dirty="0">
                <a:latin typeface="Times New Roman" panose="02020603050405020304" pitchFamily="18" charset="0"/>
                <a:cs typeface="Times New Roman" panose="02020603050405020304" pitchFamily="18" charset="0"/>
              </a:rPr>
              <a:t> specifies whether a customer holds a credit card with the bank, influencing their propensity to churn.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IsActiveMember</a:t>
            </a:r>
            <a:r>
              <a:rPr lang="en-US" dirty="0">
                <a:latin typeface="Times New Roman" panose="02020603050405020304" pitchFamily="18" charset="0"/>
                <a:cs typeface="Times New Roman" panose="02020603050405020304" pitchFamily="18" charset="0"/>
              </a:rPr>
              <a:t> indicates whether a customer is actively engaged with the bank's services ('1' for active, '0' for inactive), affecting their likelihood of leaving.</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Estimated Salary represents an estimation of each customer's annual salary, another factor influencing their retention likelihood based on financial stability.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Exited is a binary indicator ('0' for retained, '1' for exited) revealing whether the customer has left the bank, essential for understanding churn rates and retention strategies.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Bank DOJ (Date of Joining) signifies the date when each customer originally joined or associated with the bank, offering insights into customer tenure and behavior over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499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2"/>
        <p:cNvGrpSpPr/>
        <p:nvPr/>
      </p:nvGrpSpPr>
      <p:grpSpPr>
        <a:xfrm>
          <a:off x="0" y="0"/>
          <a:ext cx="0" cy="0"/>
          <a:chOff x="0" y="0"/>
          <a:chExt cx="0" cy="0"/>
        </a:xfrm>
      </p:grpSpPr>
      <p:sp>
        <p:nvSpPr>
          <p:cNvPr id="2243" name="Google Shape;2243;p52"/>
          <p:cNvSpPr txBox="1">
            <a:spLocks noGrp="1"/>
          </p:cNvSpPr>
          <p:nvPr>
            <p:ph type="title"/>
          </p:nvPr>
        </p:nvSpPr>
        <p:spPr>
          <a:xfrm>
            <a:off x="725575" y="536200"/>
            <a:ext cx="7692900" cy="83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Times New Roman" panose="02020603050405020304" pitchFamily="18" charset="0"/>
                <a:cs typeface="Times New Roman" panose="02020603050405020304" pitchFamily="18" charset="0"/>
              </a:rPr>
              <a:t>OBJECTIVE</a:t>
            </a:r>
            <a:br>
              <a:rPr lang="en" sz="3600" dirty="0">
                <a:latin typeface="Times New Roman" panose="02020603050405020304" pitchFamily="18" charset="0"/>
                <a:cs typeface="Times New Roman" panose="02020603050405020304" pitchFamily="18" charset="0"/>
              </a:rPr>
            </a:br>
            <a:r>
              <a:rPr lang="en" sz="3600" dirty="0">
                <a:latin typeface="Times New Roman" panose="02020603050405020304" pitchFamily="18" charset="0"/>
                <a:cs typeface="Times New Roman" panose="02020603050405020304" pitchFamily="18" charset="0"/>
              </a:rPr>
              <a:t>AND SUBJECTIVE INSIGHTS</a:t>
            </a:r>
            <a:endParaRPr sz="3600" dirty="0">
              <a:solidFill>
                <a:schemeClr val="accent1"/>
              </a:solidFill>
              <a:latin typeface="Times New Roman" panose="02020603050405020304" pitchFamily="18" charset="0"/>
              <a:cs typeface="Times New Roman" panose="02020603050405020304" pitchFamily="18" charset="0"/>
            </a:endParaRPr>
          </a:p>
        </p:txBody>
      </p:sp>
      <p:grpSp>
        <p:nvGrpSpPr>
          <p:cNvPr id="2244" name="Google Shape;2244;p52"/>
          <p:cNvGrpSpPr/>
          <p:nvPr/>
        </p:nvGrpSpPr>
        <p:grpSpPr>
          <a:xfrm>
            <a:off x="413414" y="1975197"/>
            <a:ext cx="3925143" cy="2876127"/>
            <a:chOff x="1532650" y="921375"/>
            <a:chExt cx="5030300" cy="3685925"/>
          </a:xfrm>
        </p:grpSpPr>
        <p:sp>
          <p:nvSpPr>
            <p:cNvPr id="2245" name="Google Shape;2245;p52"/>
            <p:cNvSpPr/>
            <p:nvPr/>
          </p:nvSpPr>
          <p:spPr>
            <a:xfrm>
              <a:off x="1532650" y="1703525"/>
              <a:ext cx="5030300" cy="2903775"/>
            </a:xfrm>
            <a:custGeom>
              <a:avLst/>
              <a:gdLst/>
              <a:ahLst/>
              <a:cxnLst/>
              <a:rect l="l" t="t" r="r" b="b"/>
              <a:pathLst>
                <a:path w="201212" h="116151" extrusionOk="0">
                  <a:moveTo>
                    <a:pt x="100606" y="1"/>
                  </a:moveTo>
                  <a:cubicBezTo>
                    <a:pt x="45033" y="1"/>
                    <a:pt x="1" y="26019"/>
                    <a:pt x="1" y="58075"/>
                  </a:cubicBezTo>
                  <a:cubicBezTo>
                    <a:pt x="1" y="90165"/>
                    <a:pt x="45033" y="116150"/>
                    <a:pt x="100606" y="116150"/>
                  </a:cubicBezTo>
                  <a:cubicBezTo>
                    <a:pt x="156179" y="116150"/>
                    <a:pt x="201211" y="90165"/>
                    <a:pt x="201211" y="58075"/>
                  </a:cubicBezTo>
                  <a:cubicBezTo>
                    <a:pt x="201211" y="26019"/>
                    <a:pt x="156179" y="1"/>
                    <a:pt x="100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52"/>
            <p:cNvSpPr/>
            <p:nvPr/>
          </p:nvSpPr>
          <p:spPr>
            <a:xfrm>
              <a:off x="3063750" y="3348025"/>
              <a:ext cx="544575" cy="314425"/>
            </a:xfrm>
            <a:custGeom>
              <a:avLst/>
              <a:gdLst/>
              <a:ahLst/>
              <a:cxnLst/>
              <a:rect l="l" t="t" r="r" b="b"/>
              <a:pathLst>
                <a:path w="21783" h="12577" extrusionOk="0">
                  <a:moveTo>
                    <a:pt x="10908" y="1"/>
                  </a:moveTo>
                  <a:cubicBezTo>
                    <a:pt x="4871" y="1"/>
                    <a:pt x="1" y="2803"/>
                    <a:pt x="1" y="6305"/>
                  </a:cubicBezTo>
                  <a:cubicBezTo>
                    <a:pt x="1" y="9775"/>
                    <a:pt x="4871" y="12577"/>
                    <a:pt x="10908" y="12577"/>
                  </a:cubicBezTo>
                  <a:cubicBezTo>
                    <a:pt x="16913" y="12577"/>
                    <a:pt x="21783" y="9775"/>
                    <a:pt x="21783" y="6305"/>
                  </a:cubicBezTo>
                  <a:cubicBezTo>
                    <a:pt x="21783" y="2803"/>
                    <a:pt x="16913" y="1"/>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383025" y="3340525"/>
              <a:ext cx="578775" cy="334425"/>
            </a:xfrm>
            <a:custGeom>
              <a:avLst/>
              <a:gdLst/>
              <a:ahLst/>
              <a:cxnLst/>
              <a:rect l="l" t="t" r="r" b="b"/>
              <a:pathLst>
                <a:path w="23151" h="13377" extrusionOk="0">
                  <a:moveTo>
                    <a:pt x="11576" y="1"/>
                  </a:moveTo>
                  <a:cubicBezTo>
                    <a:pt x="5171" y="1"/>
                    <a:pt x="1" y="3003"/>
                    <a:pt x="1" y="6672"/>
                  </a:cubicBezTo>
                  <a:cubicBezTo>
                    <a:pt x="1" y="10375"/>
                    <a:pt x="5171" y="13377"/>
                    <a:pt x="11576" y="13377"/>
                  </a:cubicBezTo>
                  <a:cubicBezTo>
                    <a:pt x="17947" y="13377"/>
                    <a:pt x="23151" y="10375"/>
                    <a:pt x="23151" y="6672"/>
                  </a:cubicBezTo>
                  <a:cubicBezTo>
                    <a:pt x="23151" y="3003"/>
                    <a:pt x="17947" y="1"/>
                    <a:pt x="11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326325" y="2612500"/>
              <a:ext cx="538750" cy="311100"/>
            </a:xfrm>
            <a:custGeom>
              <a:avLst/>
              <a:gdLst/>
              <a:ahLst/>
              <a:cxnLst/>
              <a:rect l="l" t="t" r="r" b="b"/>
              <a:pathLst>
                <a:path w="21550" h="12444" extrusionOk="0">
                  <a:moveTo>
                    <a:pt x="10775" y="1"/>
                  </a:moveTo>
                  <a:cubicBezTo>
                    <a:pt x="4804" y="1"/>
                    <a:pt x="0" y="2803"/>
                    <a:pt x="0" y="6239"/>
                  </a:cubicBezTo>
                  <a:cubicBezTo>
                    <a:pt x="0" y="9674"/>
                    <a:pt x="4804" y="12443"/>
                    <a:pt x="10775" y="12443"/>
                  </a:cubicBezTo>
                  <a:cubicBezTo>
                    <a:pt x="16712" y="12443"/>
                    <a:pt x="21549" y="9674"/>
                    <a:pt x="21549" y="6239"/>
                  </a:cubicBezTo>
                  <a:cubicBezTo>
                    <a:pt x="21549" y="2803"/>
                    <a:pt x="16712" y="1"/>
                    <a:pt x="10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3185500" y="2612500"/>
              <a:ext cx="538750" cy="311100"/>
            </a:xfrm>
            <a:custGeom>
              <a:avLst/>
              <a:gdLst/>
              <a:ahLst/>
              <a:cxnLst/>
              <a:rect l="l" t="t" r="r" b="b"/>
              <a:pathLst>
                <a:path w="21550" h="12444" extrusionOk="0">
                  <a:moveTo>
                    <a:pt x="10775" y="1"/>
                  </a:moveTo>
                  <a:cubicBezTo>
                    <a:pt x="4804" y="1"/>
                    <a:pt x="1" y="2803"/>
                    <a:pt x="1" y="6239"/>
                  </a:cubicBezTo>
                  <a:cubicBezTo>
                    <a:pt x="1" y="9674"/>
                    <a:pt x="4804" y="12443"/>
                    <a:pt x="10775" y="12443"/>
                  </a:cubicBezTo>
                  <a:cubicBezTo>
                    <a:pt x="16713" y="12443"/>
                    <a:pt x="21550" y="9674"/>
                    <a:pt x="21550" y="6239"/>
                  </a:cubicBezTo>
                  <a:cubicBezTo>
                    <a:pt x="21550" y="2803"/>
                    <a:pt x="16713" y="1"/>
                    <a:pt x="10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62175" y="3337200"/>
              <a:ext cx="1830500" cy="1088300"/>
            </a:xfrm>
            <a:custGeom>
              <a:avLst/>
              <a:gdLst/>
              <a:ahLst/>
              <a:cxnLst/>
              <a:rect l="l" t="t" r="r" b="b"/>
              <a:pathLst>
                <a:path w="73220" h="43532" extrusionOk="0">
                  <a:moveTo>
                    <a:pt x="47322" y="0"/>
                  </a:moveTo>
                  <a:cubicBezTo>
                    <a:pt x="46918" y="0"/>
                    <a:pt x="46517" y="100"/>
                    <a:pt x="46167" y="300"/>
                  </a:cubicBezTo>
                  <a:lnTo>
                    <a:pt x="768" y="26519"/>
                  </a:lnTo>
                  <a:cubicBezTo>
                    <a:pt x="1" y="26953"/>
                    <a:pt x="1" y="28087"/>
                    <a:pt x="768" y="28554"/>
                  </a:cubicBezTo>
                  <a:lnTo>
                    <a:pt x="25986" y="43131"/>
                  </a:lnTo>
                  <a:cubicBezTo>
                    <a:pt x="26453" y="43398"/>
                    <a:pt x="27020" y="43531"/>
                    <a:pt x="27554" y="43531"/>
                  </a:cubicBezTo>
                  <a:cubicBezTo>
                    <a:pt x="28121" y="43531"/>
                    <a:pt x="28688" y="43398"/>
                    <a:pt x="29155" y="43098"/>
                  </a:cubicBezTo>
                  <a:lnTo>
                    <a:pt x="71118" y="18880"/>
                  </a:lnTo>
                  <a:cubicBezTo>
                    <a:pt x="73220" y="17680"/>
                    <a:pt x="73220" y="14611"/>
                    <a:pt x="71118" y="13377"/>
                  </a:cubicBezTo>
                  <a:lnTo>
                    <a:pt x="48502" y="300"/>
                  </a:lnTo>
                  <a:cubicBezTo>
                    <a:pt x="48135" y="100"/>
                    <a:pt x="47727" y="0"/>
                    <a:pt x="47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1902925" y="3337200"/>
              <a:ext cx="1831325" cy="1088300"/>
            </a:xfrm>
            <a:custGeom>
              <a:avLst/>
              <a:gdLst/>
              <a:ahLst/>
              <a:cxnLst/>
              <a:rect l="l" t="t" r="r" b="b"/>
              <a:pathLst>
                <a:path w="73253" h="43532" extrusionOk="0">
                  <a:moveTo>
                    <a:pt x="25919" y="0"/>
                  </a:moveTo>
                  <a:cubicBezTo>
                    <a:pt x="25519" y="0"/>
                    <a:pt x="25118" y="100"/>
                    <a:pt x="24752" y="300"/>
                  </a:cubicBezTo>
                  <a:lnTo>
                    <a:pt x="2135" y="13377"/>
                  </a:lnTo>
                  <a:cubicBezTo>
                    <a:pt x="1" y="14611"/>
                    <a:pt x="1" y="17680"/>
                    <a:pt x="2135" y="18914"/>
                  </a:cubicBezTo>
                  <a:lnTo>
                    <a:pt x="44065" y="43098"/>
                  </a:lnTo>
                  <a:cubicBezTo>
                    <a:pt x="44532" y="43398"/>
                    <a:pt x="45099" y="43531"/>
                    <a:pt x="45666" y="43531"/>
                  </a:cubicBezTo>
                  <a:cubicBezTo>
                    <a:pt x="46200" y="43531"/>
                    <a:pt x="46767" y="43398"/>
                    <a:pt x="47234" y="43131"/>
                  </a:cubicBezTo>
                  <a:lnTo>
                    <a:pt x="72486" y="28554"/>
                  </a:lnTo>
                  <a:cubicBezTo>
                    <a:pt x="73253" y="28087"/>
                    <a:pt x="73253" y="26986"/>
                    <a:pt x="72486" y="26519"/>
                  </a:cubicBezTo>
                  <a:lnTo>
                    <a:pt x="27087" y="300"/>
                  </a:lnTo>
                  <a:cubicBezTo>
                    <a:pt x="26720" y="100"/>
                    <a:pt x="26319" y="0"/>
                    <a:pt x="25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1903750" y="1925150"/>
              <a:ext cx="1849700" cy="1076825"/>
            </a:xfrm>
            <a:custGeom>
              <a:avLst/>
              <a:gdLst/>
              <a:ahLst/>
              <a:cxnLst/>
              <a:rect l="l" t="t" r="r" b="b"/>
              <a:pathLst>
                <a:path w="73988" h="43073" extrusionOk="0">
                  <a:moveTo>
                    <a:pt x="46417" y="0"/>
                  </a:moveTo>
                  <a:cubicBezTo>
                    <a:pt x="45884" y="0"/>
                    <a:pt x="45350" y="125"/>
                    <a:pt x="44866" y="375"/>
                  </a:cubicBezTo>
                  <a:lnTo>
                    <a:pt x="1168" y="25594"/>
                  </a:lnTo>
                  <a:cubicBezTo>
                    <a:pt x="1" y="26127"/>
                    <a:pt x="1" y="27828"/>
                    <a:pt x="1168" y="28362"/>
                  </a:cubicBezTo>
                  <a:lnTo>
                    <a:pt x="25986" y="42706"/>
                  </a:lnTo>
                  <a:cubicBezTo>
                    <a:pt x="26453" y="42939"/>
                    <a:pt x="26987" y="43073"/>
                    <a:pt x="27554" y="43073"/>
                  </a:cubicBezTo>
                  <a:cubicBezTo>
                    <a:pt x="28088" y="43073"/>
                    <a:pt x="28621" y="42939"/>
                    <a:pt x="29088" y="42706"/>
                  </a:cubicBezTo>
                  <a:lnTo>
                    <a:pt x="72786" y="17454"/>
                  </a:lnTo>
                  <a:cubicBezTo>
                    <a:pt x="73987" y="16921"/>
                    <a:pt x="73987" y="15253"/>
                    <a:pt x="72786" y="14719"/>
                  </a:cubicBezTo>
                  <a:lnTo>
                    <a:pt x="47968" y="375"/>
                  </a:lnTo>
                  <a:cubicBezTo>
                    <a:pt x="47485" y="125"/>
                    <a:pt x="46951" y="0"/>
                    <a:pt x="4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354675" y="1925150"/>
              <a:ext cx="1848850" cy="1076825"/>
            </a:xfrm>
            <a:custGeom>
              <a:avLst/>
              <a:gdLst/>
              <a:ahLst/>
              <a:cxnLst/>
              <a:rect l="l" t="t" r="r" b="b"/>
              <a:pathLst>
                <a:path w="73954" h="43073" extrusionOk="0">
                  <a:moveTo>
                    <a:pt x="27541" y="0"/>
                  </a:moveTo>
                  <a:cubicBezTo>
                    <a:pt x="27003" y="0"/>
                    <a:pt x="26469" y="125"/>
                    <a:pt x="25986" y="375"/>
                  </a:cubicBezTo>
                  <a:lnTo>
                    <a:pt x="1168" y="14719"/>
                  </a:lnTo>
                  <a:cubicBezTo>
                    <a:pt x="1" y="15253"/>
                    <a:pt x="1" y="16921"/>
                    <a:pt x="1168" y="17454"/>
                  </a:cubicBezTo>
                  <a:lnTo>
                    <a:pt x="44866" y="42706"/>
                  </a:lnTo>
                  <a:cubicBezTo>
                    <a:pt x="45366" y="42939"/>
                    <a:pt x="45900" y="43073"/>
                    <a:pt x="46434" y="43073"/>
                  </a:cubicBezTo>
                  <a:cubicBezTo>
                    <a:pt x="46967" y="43073"/>
                    <a:pt x="47501" y="42939"/>
                    <a:pt x="48001" y="42706"/>
                  </a:cubicBezTo>
                  <a:lnTo>
                    <a:pt x="72786" y="28362"/>
                  </a:lnTo>
                  <a:cubicBezTo>
                    <a:pt x="73953" y="27828"/>
                    <a:pt x="73953" y="26127"/>
                    <a:pt x="72786" y="25594"/>
                  </a:cubicBezTo>
                  <a:lnTo>
                    <a:pt x="29121" y="375"/>
                  </a:lnTo>
                  <a:cubicBezTo>
                    <a:pt x="28621" y="125"/>
                    <a:pt x="28079" y="0"/>
                    <a:pt x="27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3447350" y="2833125"/>
              <a:ext cx="1108325" cy="645850"/>
            </a:xfrm>
            <a:custGeom>
              <a:avLst/>
              <a:gdLst/>
              <a:ahLst/>
              <a:cxnLst/>
              <a:rect l="l" t="t" r="r" b="b"/>
              <a:pathLst>
                <a:path w="44333" h="25834" extrusionOk="0">
                  <a:moveTo>
                    <a:pt x="43981" y="1"/>
                  </a:moveTo>
                  <a:cubicBezTo>
                    <a:pt x="43929" y="1"/>
                    <a:pt x="43877" y="16"/>
                    <a:pt x="43832" y="49"/>
                  </a:cubicBezTo>
                  <a:lnTo>
                    <a:pt x="43532" y="216"/>
                  </a:lnTo>
                  <a:cubicBezTo>
                    <a:pt x="43365" y="316"/>
                    <a:pt x="43332" y="483"/>
                    <a:pt x="43399" y="649"/>
                  </a:cubicBezTo>
                  <a:cubicBezTo>
                    <a:pt x="43465" y="749"/>
                    <a:pt x="43565" y="783"/>
                    <a:pt x="43665" y="816"/>
                  </a:cubicBezTo>
                  <a:cubicBezTo>
                    <a:pt x="43732" y="783"/>
                    <a:pt x="43766" y="783"/>
                    <a:pt x="43832" y="749"/>
                  </a:cubicBezTo>
                  <a:lnTo>
                    <a:pt x="44132" y="583"/>
                  </a:lnTo>
                  <a:cubicBezTo>
                    <a:pt x="44266" y="483"/>
                    <a:pt x="44333" y="316"/>
                    <a:pt x="44233" y="149"/>
                  </a:cubicBezTo>
                  <a:cubicBezTo>
                    <a:pt x="44188" y="60"/>
                    <a:pt x="44084" y="1"/>
                    <a:pt x="43981" y="1"/>
                  </a:cubicBezTo>
                  <a:close/>
                  <a:moveTo>
                    <a:pt x="42581" y="816"/>
                  </a:moveTo>
                  <a:cubicBezTo>
                    <a:pt x="42528" y="816"/>
                    <a:pt x="42476" y="827"/>
                    <a:pt x="42431" y="849"/>
                  </a:cubicBezTo>
                  <a:lnTo>
                    <a:pt x="40630" y="1884"/>
                  </a:lnTo>
                  <a:cubicBezTo>
                    <a:pt x="40497" y="1984"/>
                    <a:pt x="40430" y="2150"/>
                    <a:pt x="40530" y="2317"/>
                  </a:cubicBezTo>
                  <a:cubicBezTo>
                    <a:pt x="40563" y="2417"/>
                    <a:pt x="40663" y="2451"/>
                    <a:pt x="40797" y="2484"/>
                  </a:cubicBezTo>
                  <a:cubicBezTo>
                    <a:pt x="40830" y="2451"/>
                    <a:pt x="40897" y="2451"/>
                    <a:pt x="40930" y="2417"/>
                  </a:cubicBezTo>
                  <a:lnTo>
                    <a:pt x="42731" y="1383"/>
                  </a:lnTo>
                  <a:cubicBezTo>
                    <a:pt x="42865" y="1283"/>
                    <a:pt x="42932" y="1116"/>
                    <a:pt x="42865" y="950"/>
                  </a:cubicBezTo>
                  <a:cubicBezTo>
                    <a:pt x="42798" y="861"/>
                    <a:pt x="42687" y="816"/>
                    <a:pt x="42581" y="816"/>
                  </a:cubicBezTo>
                  <a:close/>
                  <a:moveTo>
                    <a:pt x="39703" y="2484"/>
                  </a:moveTo>
                  <a:cubicBezTo>
                    <a:pt x="39655" y="2484"/>
                    <a:pt x="39607" y="2495"/>
                    <a:pt x="39563" y="2517"/>
                  </a:cubicBezTo>
                  <a:lnTo>
                    <a:pt x="37728" y="3551"/>
                  </a:lnTo>
                  <a:cubicBezTo>
                    <a:pt x="37594" y="3651"/>
                    <a:pt x="37528" y="3818"/>
                    <a:pt x="37628" y="3985"/>
                  </a:cubicBezTo>
                  <a:cubicBezTo>
                    <a:pt x="37695" y="4085"/>
                    <a:pt x="37795" y="4118"/>
                    <a:pt x="37895" y="4152"/>
                  </a:cubicBezTo>
                  <a:cubicBezTo>
                    <a:pt x="37961" y="4118"/>
                    <a:pt x="37995" y="4118"/>
                    <a:pt x="38061" y="4085"/>
                  </a:cubicBezTo>
                  <a:lnTo>
                    <a:pt x="39863" y="3051"/>
                  </a:lnTo>
                  <a:cubicBezTo>
                    <a:pt x="39996" y="2951"/>
                    <a:pt x="40030" y="2784"/>
                    <a:pt x="39963" y="2617"/>
                  </a:cubicBezTo>
                  <a:cubicBezTo>
                    <a:pt x="39896" y="2528"/>
                    <a:pt x="39800" y="2484"/>
                    <a:pt x="39703" y="2484"/>
                  </a:cubicBezTo>
                  <a:close/>
                  <a:moveTo>
                    <a:pt x="36809" y="4137"/>
                  </a:moveTo>
                  <a:cubicBezTo>
                    <a:pt x="36757" y="4137"/>
                    <a:pt x="36705" y="4152"/>
                    <a:pt x="36660" y="4185"/>
                  </a:cubicBezTo>
                  <a:lnTo>
                    <a:pt x="34859" y="5219"/>
                  </a:lnTo>
                  <a:cubicBezTo>
                    <a:pt x="34559" y="5386"/>
                    <a:pt x="34692" y="5786"/>
                    <a:pt x="34993" y="5820"/>
                  </a:cubicBezTo>
                  <a:cubicBezTo>
                    <a:pt x="35059" y="5786"/>
                    <a:pt x="35126" y="5786"/>
                    <a:pt x="35159" y="5753"/>
                  </a:cubicBezTo>
                  <a:lnTo>
                    <a:pt x="36961" y="4719"/>
                  </a:lnTo>
                  <a:cubicBezTo>
                    <a:pt x="37094" y="4619"/>
                    <a:pt x="37161" y="4452"/>
                    <a:pt x="37061" y="4285"/>
                  </a:cubicBezTo>
                  <a:cubicBezTo>
                    <a:pt x="37016" y="4196"/>
                    <a:pt x="36913" y="4137"/>
                    <a:pt x="36809" y="4137"/>
                  </a:cubicBezTo>
                  <a:close/>
                  <a:moveTo>
                    <a:pt x="33923" y="5820"/>
                  </a:moveTo>
                  <a:cubicBezTo>
                    <a:pt x="33870" y="5820"/>
                    <a:pt x="33814" y="5831"/>
                    <a:pt x="33758" y="5853"/>
                  </a:cubicBezTo>
                  <a:lnTo>
                    <a:pt x="31957" y="6887"/>
                  </a:lnTo>
                  <a:cubicBezTo>
                    <a:pt x="31824" y="6987"/>
                    <a:pt x="31757" y="7154"/>
                    <a:pt x="31857" y="7321"/>
                  </a:cubicBezTo>
                  <a:cubicBezTo>
                    <a:pt x="31890" y="7421"/>
                    <a:pt x="31990" y="7454"/>
                    <a:pt x="32124" y="7488"/>
                  </a:cubicBezTo>
                  <a:cubicBezTo>
                    <a:pt x="32157" y="7454"/>
                    <a:pt x="32224" y="7454"/>
                    <a:pt x="32257" y="7421"/>
                  </a:cubicBezTo>
                  <a:lnTo>
                    <a:pt x="34059" y="6387"/>
                  </a:lnTo>
                  <a:cubicBezTo>
                    <a:pt x="34225" y="6287"/>
                    <a:pt x="34259" y="6120"/>
                    <a:pt x="34192" y="5953"/>
                  </a:cubicBezTo>
                  <a:cubicBezTo>
                    <a:pt x="34125" y="5864"/>
                    <a:pt x="34029" y="5820"/>
                    <a:pt x="33923" y="5820"/>
                  </a:cubicBezTo>
                  <a:close/>
                  <a:moveTo>
                    <a:pt x="31038" y="7488"/>
                  </a:moveTo>
                  <a:cubicBezTo>
                    <a:pt x="30986" y="7488"/>
                    <a:pt x="30934" y="7499"/>
                    <a:pt x="30890" y="7521"/>
                  </a:cubicBezTo>
                  <a:lnTo>
                    <a:pt x="29088" y="8555"/>
                  </a:lnTo>
                  <a:cubicBezTo>
                    <a:pt x="28922" y="8655"/>
                    <a:pt x="28888" y="8822"/>
                    <a:pt x="28955" y="8989"/>
                  </a:cubicBezTo>
                  <a:cubicBezTo>
                    <a:pt x="29022" y="9089"/>
                    <a:pt x="29122" y="9122"/>
                    <a:pt x="29222" y="9155"/>
                  </a:cubicBezTo>
                  <a:cubicBezTo>
                    <a:pt x="29289" y="9122"/>
                    <a:pt x="29322" y="9122"/>
                    <a:pt x="29389" y="9089"/>
                  </a:cubicBezTo>
                  <a:lnTo>
                    <a:pt x="31190" y="8055"/>
                  </a:lnTo>
                  <a:cubicBezTo>
                    <a:pt x="31323" y="7955"/>
                    <a:pt x="31357" y="7788"/>
                    <a:pt x="31290" y="7621"/>
                  </a:cubicBezTo>
                  <a:cubicBezTo>
                    <a:pt x="31245" y="7532"/>
                    <a:pt x="31142" y="7488"/>
                    <a:pt x="31038" y="7488"/>
                  </a:cubicBezTo>
                  <a:close/>
                  <a:moveTo>
                    <a:pt x="28137" y="9155"/>
                  </a:moveTo>
                  <a:cubicBezTo>
                    <a:pt x="28084" y="9155"/>
                    <a:pt x="28032" y="9167"/>
                    <a:pt x="27988" y="9189"/>
                  </a:cubicBezTo>
                  <a:lnTo>
                    <a:pt x="26186" y="10223"/>
                  </a:lnTo>
                  <a:cubicBezTo>
                    <a:pt x="26053" y="10323"/>
                    <a:pt x="25986" y="10490"/>
                    <a:pt x="26086" y="10656"/>
                  </a:cubicBezTo>
                  <a:cubicBezTo>
                    <a:pt x="26120" y="10757"/>
                    <a:pt x="26220" y="10790"/>
                    <a:pt x="26353" y="10823"/>
                  </a:cubicBezTo>
                  <a:cubicBezTo>
                    <a:pt x="26386" y="10790"/>
                    <a:pt x="26453" y="10790"/>
                    <a:pt x="26487" y="10757"/>
                  </a:cubicBezTo>
                  <a:lnTo>
                    <a:pt x="28288" y="9722"/>
                  </a:lnTo>
                  <a:cubicBezTo>
                    <a:pt x="28421" y="9622"/>
                    <a:pt x="28488" y="9456"/>
                    <a:pt x="28421" y="9289"/>
                  </a:cubicBezTo>
                  <a:cubicBezTo>
                    <a:pt x="28355" y="9200"/>
                    <a:pt x="28243" y="9155"/>
                    <a:pt x="28137" y="9155"/>
                  </a:cubicBezTo>
                  <a:close/>
                  <a:moveTo>
                    <a:pt x="25260" y="10823"/>
                  </a:moveTo>
                  <a:cubicBezTo>
                    <a:pt x="25212" y="10823"/>
                    <a:pt x="25163" y="10834"/>
                    <a:pt x="25119" y="10857"/>
                  </a:cubicBezTo>
                  <a:lnTo>
                    <a:pt x="23284" y="11891"/>
                  </a:lnTo>
                  <a:cubicBezTo>
                    <a:pt x="23151" y="11991"/>
                    <a:pt x="23084" y="12158"/>
                    <a:pt x="23184" y="12324"/>
                  </a:cubicBezTo>
                  <a:cubicBezTo>
                    <a:pt x="23251" y="12424"/>
                    <a:pt x="23351" y="12458"/>
                    <a:pt x="23451" y="12491"/>
                  </a:cubicBezTo>
                  <a:cubicBezTo>
                    <a:pt x="23518" y="12458"/>
                    <a:pt x="23551" y="12458"/>
                    <a:pt x="23618" y="12424"/>
                  </a:cubicBezTo>
                  <a:lnTo>
                    <a:pt x="25419" y="11390"/>
                  </a:lnTo>
                  <a:cubicBezTo>
                    <a:pt x="25553" y="11290"/>
                    <a:pt x="25586" y="11123"/>
                    <a:pt x="25519" y="10957"/>
                  </a:cubicBezTo>
                  <a:cubicBezTo>
                    <a:pt x="25452" y="10868"/>
                    <a:pt x="25356" y="10823"/>
                    <a:pt x="25260" y="10823"/>
                  </a:cubicBezTo>
                  <a:close/>
                  <a:moveTo>
                    <a:pt x="22365" y="12491"/>
                  </a:moveTo>
                  <a:cubicBezTo>
                    <a:pt x="22313" y="12491"/>
                    <a:pt x="22261" y="12502"/>
                    <a:pt x="22217" y="12524"/>
                  </a:cubicBezTo>
                  <a:lnTo>
                    <a:pt x="20416" y="13559"/>
                  </a:lnTo>
                  <a:cubicBezTo>
                    <a:pt x="20249" y="13659"/>
                    <a:pt x="20215" y="13825"/>
                    <a:pt x="20282" y="13992"/>
                  </a:cubicBezTo>
                  <a:cubicBezTo>
                    <a:pt x="20349" y="14092"/>
                    <a:pt x="20449" y="14126"/>
                    <a:pt x="20549" y="14159"/>
                  </a:cubicBezTo>
                  <a:cubicBezTo>
                    <a:pt x="20616" y="14126"/>
                    <a:pt x="20649" y="14126"/>
                    <a:pt x="20716" y="14092"/>
                  </a:cubicBezTo>
                  <a:lnTo>
                    <a:pt x="22517" y="13058"/>
                  </a:lnTo>
                  <a:cubicBezTo>
                    <a:pt x="22650" y="12958"/>
                    <a:pt x="22717" y="12791"/>
                    <a:pt x="22617" y="12625"/>
                  </a:cubicBezTo>
                  <a:cubicBezTo>
                    <a:pt x="22573" y="12536"/>
                    <a:pt x="22469" y="12491"/>
                    <a:pt x="22365" y="12491"/>
                  </a:cubicBezTo>
                  <a:close/>
                  <a:moveTo>
                    <a:pt x="19479" y="14144"/>
                  </a:moveTo>
                  <a:cubicBezTo>
                    <a:pt x="19426" y="14144"/>
                    <a:pt x="19370" y="14159"/>
                    <a:pt x="19315" y="14192"/>
                  </a:cubicBezTo>
                  <a:lnTo>
                    <a:pt x="17513" y="15226"/>
                  </a:lnTo>
                  <a:cubicBezTo>
                    <a:pt x="17247" y="15393"/>
                    <a:pt x="17347" y="15793"/>
                    <a:pt x="17680" y="15827"/>
                  </a:cubicBezTo>
                  <a:cubicBezTo>
                    <a:pt x="17714" y="15793"/>
                    <a:pt x="17780" y="15793"/>
                    <a:pt x="17814" y="15760"/>
                  </a:cubicBezTo>
                  <a:lnTo>
                    <a:pt x="19615" y="14726"/>
                  </a:lnTo>
                  <a:cubicBezTo>
                    <a:pt x="19782" y="14626"/>
                    <a:pt x="19815" y="14459"/>
                    <a:pt x="19748" y="14292"/>
                  </a:cubicBezTo>
                  <a:cubicBezTo>
                    <a:pt x="19682" y="14203"/>
                    <a:pt x="19585" y="14144"/>
                    <a:pt x="19479" y="14144"/>
                  </a:cubicBezTo>
                  <a:close/>
                  <a:moveTo>
                    <a:pt x="16594" y="15812"/>
                  </a:moveTo>
                  <a:cubicBezTo>
                    <a:pt x="16542" y="15812"/>
                    <a:pt x="16491" y="15827"/>
                    <a:pt x="16446" y="15860"/>
                  </a:cubicBezTo>
                  <a:lnTo>
                    <a:pt x="14645" y="16894"/>
                  </a:lnTo>
                  <a:cubicBezTo>
                    <a:pt x="14345" y="17061"/>
                    <a:pt x="14478" y="17495"/>
                    <a:pt x="14778" y="17495"/>
                  </a:cubicBezTo>
                  <a:cubicBezTo>
                    <a:pt x="14845" y="17461"/>
                    <a:pt x="14878" y="17461"/>
                    <a:pt x="14945" y="17428"/>
                  </a:cubicBezTo>
                  <a:lnTo>
                    <a:pt x="16746" y="16394"/>
                  </a:lnTo>
                  <a:cubicBezTo>
                    <a:pt x="16880" y="16294"/>
                    <a:pt x="16946" y="16127"/>
                    <a:pt x="16846" y="15960"/>
                  </a:cubicBezTo>
                  <a:cubicBezTo>
                    <a:pt x="16802" y="15871"/>
                    <a:pt x="16698" y="15812"/>
                    <a:pt x="16594" y="15812"/>
                  </a:cubicBezTo>
                  <a:close/>
                  <a:moveTo>
                    <a:pt x="13693" y="17495"/>
                  </a:moveTo>
                  <a:cubicBezTo>
                    <a:pt x="13640" y="17495"/>
                    <a:pt x="13588" y="17506"/>
                    <a:pt x="13544" y="17528"/>
                  </a:cubicBezTo>
                  <a:lnTo>
                    <a:pt x="11743" y="18562"/>
                  </a:lnTo>
                  <a:cubicBezTo>
                    <a:pt x="11609" y="18662"/>
                    <a:pt x="11543" y="18829"/>
                    <a:pt x="11643" y="18996"/>
                  </a:cubicBezTo>
                  <a:cubicBezTo>
                    <a:pt x="11676" y="19096"/>
                    <a:pt x="11776" y="19129"/>
                    <a:pt x="11909" y="19163"/>
                  </a:cubicBezTo>
                  <a:cubicBezTo>
                    <a:pt x="11943" y="19129"/>
                    <a:pt x="12010" y="19129"/>
                    <a:pt x="12043" y="19096"/>
                  </a:cubicBezTo>
                  <a:lnTo>
                    <a:pt x="13844" y="18062"/>
                  </a:lnTo>
                  <a:cubicBezTo>
                    <a:pt x="13978" y="17962"/>
                    <a:pt x="14044" y="17795"/>
                    <a:pt x="13978" y="17628"/>
                  </a:cubicBezTo>
                  <a:cubicBezTo>
                    <a:pt x="13911" y="17539"/>
                    <a:pt x="13800" y="17495"/>
                    <a:pt x="13693" y="17495"/>
                  </a:cubicBezTo>
                  <a:close/>
                  <a:moveTo>
                    <a:pt x="10806" y="19163"/>
                  </a:moveTo>
                  <a:cubicBezTo>
                    <a:pt x="10753" y="19163"/>
                    <a:pt x="10697" y="19174"/>
                    <a:pt x="10642" y="19196"/>
                  </a:cubicBezTo>
                  <a:lnTo>
                    <a:pt x="8841" y="20230"/>
                  </a:lnTo>
                  <a:cubicBezTo>
                    <a:pt x="8707" y="20330"/>
                    <a:pt x="8640" y="20497"/>
                    <a:pt x="8741" y="20664"/>
                  </a:cubicBezTo>
                  <a:cubicBezTo>
                    <a:pt x="8807" y="20764"/>
                    <a:pt x="8907" y="20797"/>
                    <a:pt x="9007" y="20830"/>
                  </a:cubicBezTo>
                  <a:cubicBezTo>
                    <a:pt x="9074" y="20797"/>
                    <a:pt x="9107" y="20797"/>
                    <a:pt x="9141" y="20764"/>
                  </a:cubicBezTo>
                  <a:lnTo>
                    <a:pt x="10942" y="19730"/>
                  </a:lnTo>
                  <a:cubicBezTo>
                    <a:pt x="11109" y="19630"/>
                    <a:pt x="11142" y="19463"/>
                    <a:pt x="11076" y="19296"/>
                  </a:cubicBezTo>
                  <a:cubicBezTo>
                    <a:pt x="11009" y="19207"/>
                    <a:pt x="10912" y="19163"/>
                    <a:pt x="10806" y="19163"/>
                  </a:cubicBezTo>
                  <a:close/>
                  <a:moveTo>
                    <a:pt x="7921" y="20830"/>
                  </a:moveTo>
                  <a:cubicBezTo>
                    <a:pt x="7870" y="20830"/>
                    <a:pt x="7818" y="20842"/>
                    <a:pt x="7773" y="20864"/>
                  </a:cubicBezTo>
                  <a:lnTo>
                    <a:pt x="5972" y="21898"/>
                  </a:lnTo>
                  <a:cubicBezTo>
                    <a:pt x="5805" y="21998"/>
                    <a:pt x="5772" y="22165"/>
                    <a:pt x="5838" y="22332"/>
                  </a:cubicBezTo>
                  <a:cubicBezTo>
                    <a:pt x="5905" y="22432"/>
                    <a:pt x="6005" y="22465"/>
                    <a:pt x="6105" y="22498"/>
                  </a:cubicBezTo>
                  <a:cubicBezTo>
                    <a:pt x="6172" y="22465"/>
                    <a:pt x="6205" y="22465"/>
                    <a:pt x="6272" y="22432"/>
                  </a:cubicBezTo>
                  <a:lnTo>
                    <a:pt x="8073" y="21397"/>
                  </a:lnTo>
                  <a:cubicBezTo>
                    <a:pt x="8207" y="21297"/>
                    <a:pt x="8274" y="21131"/>
                    <a:pt x="8173" y="20964"/>
                  </a:cubicBezTo>
                  <a:cubicBezTo>
                    <a:pt x="8129" y="20875"/>
                    <a:pt x="8025" y="20830"/>
                    <a:pt x="7921" y="20830"/>
                  </a:cubicBezTo>
                  <a:close/>
                  <a:moveTo>
                    <a:pt x="5035" y="22483"/>
                  </a:moveTo>
                  <a:cubicBezTo>
                    <a:pt x="4982" y="22483"/>
                    <a:pt x="4927" y="22498"/>
                    <a:pt x="4871" y="22532"/>
                  </a:cubicBezTo>
                  <a:lnTo>
                    <a:pt x="3070" y="23566"/>
                  </a:lnTo>
                  <a:cubicBezTo>
                    <a:pt x="2803" y="23733"/>
                    <a:pt x="2903" y="24133"/>
                    <a:pt x="3237" y="24166"/>
                  </a:cubicBezTo>
                  <a:cubicBezTo>
                    <a:pt x="3270" y="24133"/>
                    <a:pt x="3337" y="24133"/>
                    <a:pt x="3370" y="24099"/>
                  </a:cubicBezTo>
                  <a:lnTo>
                    <a:pt x="5171" y="23065"/>
                  </a:lnTo>
                  <a:cubicBezTo>
                    <a:pt x="5338" y="22965"/>
                    <a:pt x="5371" y="22799"/>
                    <a:pt x="5305" y="22632"/>
                  </a:cubicBezTo>
                  <a:cubicBezTo>
                    <a:pt x="5238" y="22543"/>
                    <a:pt x="5142" y="22483"/>
                    <a:pt x="5035" y="22483"/>
                  </a:cubicBezTo>
                  <a:close/>
                  <a:moveTo>
                    <a:pt x="2151" y="24166"/>
                  </a:moveTo>
                  <a:cubicBezTo>
                    <a:pt x="2099" y="24166"/>
                    <a:pt x="2047" y="24177"/>
                    <a:pt x="2002" y="24200"/>
                  </a:cubicBezTo>
                  <a:lnTo>
                    <a:pt x="201" y="25234"/>
                  </a:lnTo>
                  <a:cubicBezTo>
                    <a:pt x="34" y="25334"/>
                    <a:pt x="1" y="25500"/>
                    <a:pt x="68" y="25667"/>
                  </a:cubicBezTo>
                  <a:cubicBezTo>
                    <a:pt x="134" y="25767"/>
                    <a:pt x="234" y="25801"/>
                    <a:pt x="335" y="25834"/>
                  </a:cubicBezTo>
                  <a:cubicBezTo>
                    <a:pt x="401" y="25801"/>
                    <a:pt x="435" y="25801"/>
                    <a:pt x="501" y="25767"/>
                  </a:cubicBezTo>
                  <a:lnTo>
                    <a:pt x="2303" y="24733"/>
                  </a:lnTo>
                  <a:cubicBezTo>
                    <a:pt x="2436" y="24633"/>
                    <a:pt x="2503" y="24466"/>
                    <a:pt x="2403" y="24300"/>
                  </a:cubicBezTo>
                  <a:cubicBezTo>
                    <a:pt x="2358" y="24211"/>
                    <a:pt x="2254" y="24166"/>
                    <a:pt x="2151" y="241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3447350" y="2833500"/>
              <a:ext cx="1108325" cy="645475"/>
            </a:xfrm>
            <a:custGeom>
              <a:avLst/>
              <a:gdLst/>
              <a:ahLst/>
              <a:cxnLst/>
              <a:rect l="l" t="t" r="r" b="b"/>
              <a:pathLst>
                <a:path w="44333" h="25819" extrusionOk="0">
                  <a:moveTo>
                    <a:pt x="353" y="1"/>
                  </a:moveTo>
                  <a:cubicBezTo>
                    <a:pt x="249" y="1"/>
                    <a:pt x="146" y="45"/>
                    <a:pt x="101" y="134"/>
                  </a:cubicBezTo>
                  <a:cubicBezTo>
                    <a:pt x="1" y="301"/>
                    <a:pt x="68" y="468"/>
                    <a:pt x="201" y="568"/>
                  </a:cubicBezTo>
                  <a:lnTo>
                    <a:pt x="501" y="734"/>
                  </a:lnTo>
                  <a:cubicBezTo>
                    <a:pt x="568" y="768"/>
                    <a:pt x="601" y="768"/>
                    <a:pt x="668" y="801"/>
                  </a:cubicBezTo>
                  <a:cubicBezTo>
                    <a:pt x="968" y="768"/>
                    <a:pt x="1068" y="367"/>
                    <a:pt x="802" y="201"/>
                  </a:cubicBezTo>
                  <a:lnTo>
                    <a:pt x="501" y="34"/>
                  </a:lnTo>
                  <a:cubicBezTo>
                    <a:pt x="457" y="12"/>
                    <a:pt x="405" y="1"/>
                    <a:pt x="353" y="1"/>
                  </a:cubicBezTo>
                  <a:close/>
                  <a:moveTo>
                    <a:pt x="1721" y="801"/>
                  </a:moveTo>
                  <a:cubicBezTo>
                    <a:pt x="1617" y="801"/>
                    <a:pt x="1513" y="846"/>
                    <a:pt x="1469" y="935"/>
                  </a:cubicBezTo>
                  <a:cubicBezTo>
                    <a:pt x="1369" y="1101"/>
                    <a:pt x="1435" y="1268"/>
                    <a:pt x="1569" y="1368"/>
                  </a:cubicBezTo>
                  <a:lnTo>
                    <a:pt x="3370" y="2402"/>
                  </a:lnTo>
                  <a:cubicBezTo>
                    <a:pt x="3437" y="2436"/>
                    <a:pt x="3470" y="2436"/>
                    <a:pt x="3537" y="2469"/>
                  </a:cubicBezTo>
                  <a:cubicBezTo>
                    <a:pt x="3637" y="2436"/>
                    <a:pt x="3737" y="2402"/>
                    <a:pt x="3804" y="2302"/>
                  </a:cubicBezTo>
                  <a:cubicBezTo>
                    <a:pt x="3870" y="2135"/>
                    <a:pt x="3837" y="1969"/>
                    <a:pt x="3670" y="1869"/>
                  </a:cubicBezTo>
                  <a:lnTo>
                    <a:pt x="1869" y="834"/>
                  </a:lnTo>
                  <a:cubicBezTo>
                    <a:pt x="1824" y="812"/>
                    <a:pt x="1773" y="801"/>
                    <a:pt x="1721" y="801"/>
                  </a:cubicBezTo>
                  <a:close/>
                  <a:moveTo>
                    <a:pt x="4607" y="2469"/>
                  </a:moveTo>
                  <a:cubicBezTo>
                    <a:pt x="4500" y="2469"/>
                    <a:pt x="4404" y="2513"/>
                    <a:pt x="4337" y="2602"/>
                  </a:cubicBezTo>
                  <a:cubicBezTo>
                    <a:pt x="4271" y="2769"/>
                    <a:pt x="4304" y="2936"/>
                    <a:pt x="4471" y="3036"/>
                  </a:cubicBezTo>
                  <a:lnTo>
                    <a:pt x="6272" y="4070"/>
                  </a:lnTo>
                  <a:cubicBezTo>
                    <a:pt x="6305" y="4103"/>
                    <a:pt x="6372" y="4103"/>
                    <a:pt x="6406" y="4137"/>
                  </a:cubicBezTo>
                  <a:lnTo>
                    <a:pt x="6439" y="4137"/>
                  </a:lnTo>
                  <a:cubicBezTo>
                    <a:pt x="6539" y="4103"/>
                    <a:pt x="6639" y="4070"/>
                    <a:pt x="6672" y="3970"/>
                  </a:cubicBezTo>
                  <a:cubicBezTo>
                    <a:pt x="6772" y="3803"/>
                    <a:pt x="6706" y="3636"/>
                    <a:pt x="6572" y="3536"/>
                  </a:cubicBezTo>
                  <a:lnTo>
                    <a:pt x="4771" y="2502"/>
                  </a:lnTo>
                  <a:cubicBezTo>
                    <a:pt x="4715" y="2480"/>
                    <a:pt x="4660" y="2469"/>
                    <a:pt x="4607" y="2469"/>
                  </a:cubicBezTo>
                  <a:close/>
                  <a:moveTo>
                    <a:pt x="7491" y="4137"/>
                  </a:moveTo>
                  <a:cubicBezTo>
                    <a:pt x="7388" y="4137"/>
                    <a:pt x="7284" y="4181"/>
                    <a:pt x="7239" y="4270"/>
                  </a:cubicBezTo>
                  <a:cubicBezTo>
                    <a:pt x="7139" y="4437"/>
                    <a:pt x="7206" y="4604"/>
                    <a:pt x="7340" y="4704"/>
                  </a:cubicBezTo>
                  <a:lnTo>
                    <a:pt x="9141" y="5738"/>
                  </a:lnTo>
                  <a:cubicBezTo>
                    <a:pt x="9208" y="5771"/>
                    <a:pt x="9241" y="5771"/>
                    <a:pt x="9308" y="5805"/>
                  </a:cubicBezTo>
                  <a:cubicBezTo>
                    <a:pt x="9408" y="5771"/>
                    <a:pt x="9508" y="5705"/>
                    <a:pt x="9574" y="5638"/>
                  </a:cubicBezTo>
                  <a:cubicBezTo>
                    <a:pt x="9641" y="5471"/>
                    <a:pt x="9574" y="5304"/>
                    <a:pt x="9441" y="5204"/>
                  </a:cubicBezTo>
                  <a:lnTo>
                    <a:pt x="7640" y="4170"/>
                  </a:lnTo>
                  <a:cubicBezTo>
                    <a:pt x="7595" y="4148"/>
                    <a:pt x="7543" y="4137"/>
                    <a:pt x="7491" y="4137"/>
                  </a:cubicBezTo>
                  <a:close/>
                  <a:moveTo>
                    <a:pt x="10413" y="5794"/>
                  </a:moveTo>
                  <a:cubicBezTo>
                    <a:pt x="10132" y="5794"/>
                    <a:pt x="9964" y="6202"/>
                    <a:pt x="10275" y="6372"/>
                  </a:cubicBezTo>
                  <a:lnTo>
                    <a:pt x="12043" y="7406"/>
                  </a:lnTo>
                  <a:cubicBezTo>
                    <a:pt x="12076" y="7439"/>
                    <a:pt x="12143" y="7439"/>
                    <a:pt x="12210" y="7473"/>
                  </a:cubicBezTo>
                  <a:cubicBezTo>
                    <a:pt x="12310" y="7473"/>
                    <a:pt x="12443" y="7406"/>
                    <a:pt x="12477" y="7272"/>
                  </a:cubicBezTo>
                  <a:cubicBezTo>
                    <a:pt x="12577" y="7139"/>
                    <a:pt x="12510" y="6972"/>
                    <a:pt x="12376" y="6872"/>
                  </a:cubicBezTo>
                  <a:lnTo>
                    <a:pt x="10575" y="5838"/>
                  </a:lnTo>
                  <a:cubicBezTo>
                    <a:pt x="10519" y="5807"/>
                    <a:pt x="10464" y="5794"/>
                    <a:pt x="10413" y="5794"/>
                  </a:cubicBezTo>
                  <a:close/>
                  <a:moveTo>
                    <a:pt x="13270" y="7473"/>
                  </a:moveTo>
                  <a:cubicBezTo>
                    <a:pt x="13173" y="7473"/>
                    <a:pt x="13077" y="7517"/>
                    <a:pt x="13010" y="7606"/>
                  </a:cubicBezTo>
                  <a:cubicBezTo>
                    <a:pt x="12944" y="7773"/>
                    <a:pt x="12977" y="7940"/>
                    <a:pt x="13110" y="8040"/>
                  </a:cubicBezTo>
                  <a:lnTo>
                    <a:pt x="14912" y="9074"/>
                  </a:lnTo>
                  <a:cubicBezTo>
                    <a:pt x="14978" y="9107"/>
                    <a:pt x="15045" y="9107"/>
                    <a:pt x="15078" y="9140"/>
                  </a:cubicBezTo>
                  <a:cubicBezTo>
                    <a:pt x="15412" y="9140"/>
                    <a:pt x="15512" y="8707"/>
                    <a:pt x="15245" y="8540"/>
                  </a:cubicBezTo>
                  <a:lnTo>
                    <a:pt x="13411" y="7506"/>
                  </a:lnTo>
                  <a:cubicBezTo>
                    <a:pt x="13366" y="7484"/>
                    <a:pt x="13318" y="7473"/>
                    <a:pt x="13270" y="7473"/>
                  </a:cubicBezTo>
                  <a:close/>
                  <a:moveTo>
                    <a:pt x="16164" y="9140"/>
                  </a:moveTo>
                  <a:cubicBezTo>
                    <a:pt x="16061" y="9140"/>
                    <a:pt x="15957" y="9185"/>
                    <a:pt x="15912" y="9274"/>
                  </a:cubicBezTo>
                  <a:cubicBezTo>
                    <a:pt x="15812" y="9441"/>
                    <a:pt x="15879" y="9607"/>
                    <a:pt x="16012" y="9707"/>
                  </a:cubicBezTo>
                  <a:lnTo>
                    <a:pt x="17814" y="10742"/>
                  </a:lnTo>
                  <a:cubicBezTo>
                    <a:pt x="17880" y="10775"/>
                    <a:pt x="17914" y="10775"/>
                    <a:pt x="17980" y="10808"/>
                  </a:cubicBezTo>
                  <a:cubicBezTo>
                    <a:pt x="18281" y="10808"/>
                    <a:pt x="18414" y="10375"/>
                    <a:pt x="18114" y="10208"/>
                  </a:cubicBezTo>
                  <a:lnTo>
                    <a:pt x="16313" y="9174"/>
                  </a:lnTo>
                  <a:cubicBezTo>
                    <a:pt x="16268" y="9152"/>
                    <a:pt x="16216" y="9140"/>
                    <a:pt x="16164" y="9140"/>
                  </a:cubicBezTo>
                  <a:close/>
                  <a:moveTo>
                    <a:pt x="19050" y="10808"/>
                  </a:moveTo>
                  <a:cubicBezTo>
                    <a:pt x="18944" y="10808"/>
                    <a:pt x="18848" y="10853"/>
                    <a:pt x="18781" y="10942"/>
                  </a:cubicBezTo>
                  <a:cubicBezTo>
                    <a:pt x="18714" y="11108"/>
                    <a:pt x="18748" y="11275"/>
                    <a:pt x="18914" y="11375"/>
                  </a:cubicBezTo>
                  <a:lnTo>
                    <a:pt x="20716" y="12409"/>
                  </a:lnTo>
                  <a:cubicBezTo>
                    <a:pt x="20749" y="12443"/>
                    <a:pt x="20816" y="12443"/>
                    <a:pt x="20849" y="12476"/>
                  </a:cubicBezTo>
                  <a:cubicBezTo>
                    <a:pt x="21183" y="12476"/>
                    <a:pt x="21283" y="12042"/>
                    <a:pt x="21016" y="11876"/>
                  </a:cubicBezTo>
                  <a:lnTo>
                    <a:pt x="19215" y="10842"/>
                  </a:lnTo>
                  <a:cubicBezTo>
                    <a:pt x="19159" y="10819"/>
                    <a:pt x="19103" y="10808"/>
                    <a:pt x="19050" y="10808"/>
                  </a:cubicBezTo>
                  <a:close/>
                  <a:moveTo>
                    <a:pt x="21935" y="12476"/>
                  </a:moveTo>
                  <a:cubicBezTo>
                    <a:pt x="21831" y="12476"/>
                    <a:pt x="21728" y="12521"/>
                    <a:pt x="21683" y="12610"/>
                  </a:cubicBezTo>
                  <a:cubicBezTo>
                    <a:pt x="21583" y="12776"/>
                    <a:pt x="21650" y="12943"/>
                    <a:pt x="21783" y="13043"/>
                  </a:cubicBezTo>
                  <a:lnTo>
                    <a:pt x="23584" y="14077"/>
                  </a:lnTo>
                  <a:cubicBezTo>
                    <a:pt x="23651" y="14111"/>
                    <a:pt x="23685" y="14111"/>
                    <a:pt x="23751" y="14144"/>
                  </a:cubicBezTo>
                  <a:cubicBezTo>
                    <a:pt x="23851" y="14111"/>
                    <a:pt x="23951" y="14077"/>
                    <a:pt x="24018" y="13977"/>
                  </a:cubicBezTo>
                  <a:cubicBezTo>
                    <a:pt x="24085" y="13810"/>
                    <a:pt x="24051" y="13644"/>
                    <a:pt x="23885" y="13544"/>
                  </a:cubicBezTo>
                  <a:lnTo>
                    <a:pt x="22083" y="12509"/>
                  </a:lnTo>
                  <a:cubicBezTo>
                    <a:pt x="22039" y="12487"/>
                    <a:pt x="21987" y="12476"/>
                    <a:pt x="21935" y="12476"/>
                  </a:cubicBezTo>
                  <a:close/>
                  <a:moveTo>
                    <a:pt x="24823" y="14133"/>
                  </a:moveTo>
                  <a:cubicBezTo>
                    <a:pt x="24542" y="14133"/>
                    <a:pt x="24375" y="14542"/>
                    <a:pt x="24685" y="14711"/>
                  </a:cubicBezTo>
                  <a:lnTo>
                    <a:pt x="26487" y="15745"/>
                  </a:lnTo>
                  <a:cubicBezTo>
                    <a:pt x="26520" y="15778"/>
                    <a:pt x="26587" y="15778"/>
                    <a:pt x="26653" y="15812"/>
                  </a:cubicBezTo>
                  <a:cubicBezTo>
                    <a:pt x="26753" y="15778"/>
                    <a:pt x="26853" y="15712"/>
                    <a:pt x="26920" y="15612"/>
                  </a:cubicBezTo>
                  <a:cubicBezTo>
                    <a:pt x="26987" y="15478"/>
                    <a:pt x="26954" y="15311"/>
                    <a:pt x="26787" y="15211"/>
                  </a:cubicBezTo>
                  <a:lnTo>
                    <a:pt x="24985" y="14177"/>
                  </a:lnTo>
                  <a:cubicBezTo>
                    <a:pt x="24929" y="14147"/>
                    <a:pt x="24874" y="14133"/>
                    <a:pt x="24823" y="14133"/>
                  </a:cubicBezTo>
                  <a:close/>
                  <a:moveTo>
                    <a:pt x="27723" y="15812"/>
                  </a:moveTo>
                  <a:cubicBezTo>
                    <a:pt x="27617" y="15812"/>
                    <a:pt x="27521" y="15856"/>
                    <a:pt x="27454" y="15945"/>
                  </a:cubicBezTo>
                  <a:cubicBezTo>
                    <a:pt x="27387" y="16112"/>
                    <a:pt x="27421" y="16279"/>
                    <a:pt x="27554" y="16379"/>
                  </a:cubicBezTo>
                  <a:lnTo>
                    <a:pt x="29355" y="17413"/>
                  </a:lnTo>
                  <a:cubicBezTo>
                    <a:pt x="29422" y="17446"/>
                    <a:pt x="29489" y="17446"/>
                    <a:pt x="29522" y="17480"/>
                  </a:cubicBezTo>
                  <a:lnTo>
                    <a:pt x="29555" y="17480"/>
                  </a:lnTo>
                  <a:cubicBezTo>
                    <a:pt x="29655" y="17446"/>
                    <a:pt x="29756" y="17413"/>
                    <a:pt x="29789" y="17313"/>
                  </a:cubicBezTo>
                  <a:cubicBezTo>
                    <a:pt x="29889" y="17146"/>
                    <a:pt x="29822" y="16979"/>
                    <a:pt x="29689" y="16879"/>
                  </a:cubicBezTo>
                  <a:lnTo>
                    <a:pt x="27888" y="15845"/>
                  </a:lnTo>
                  <a:cubicBezTo>
                    <a:pt x="27832" y="15823"/>
                    <a:pt x="27776" y="15812"/>
                    <a:pt x="27723" y="15812"/>
                  </a:cubicBezTo>
                  <a:close/>
                  <a:moveTo>
                    <a:pt x="30608" y="17480"/>
                  </a:moveTo>
                  <a:cubicBezTo>
                    <a:pt x="30504" y="17480"/>
                    <a:pt x="30400" y="17524"/>
                    <a:pt x="30356" y="17613"/>
                  </a:cubicBezTo>
                  <a:cubicBezTo>
                    <a:pt x="30256" y="17780"/>
                    <a:pt x="30323" y="17947"/>
                    <a:pt x="30456" y="18047"/>
                  </a:cubicBezTo>
                  <a:lnTo>
                    <a:pt x="32257" y="19081"/>
                  </a:lnTo>
                  <a:cubicBezTo>
                    <a:pt x="32324" y="19114"/>
                    <a:pt x="32357" y="19114"/>
                    <a:pt x="32424" y="19148"/>
                  </a:cubicBezTo>
                  <a:cubicBezTo>
                    <a:pt x="32724" y="19148"/>
                    <a:pt x="32858" y="18714"/>
                    <a:pt x="32558" y="18547"/>
                  </a:cubicBezTo>
                  <a:lnTo>
                    <a:pt x="30756" y="17513"/>
                  </a:lnTo>
                  <a:cubicBezTo>
                    <a:pt x="30712" y="17491"/>
                    <a:pt x="30660" y="17480"/>
                    <a:pt x="30608" y="17480"/>
                  </a:cubicBezTo>
                  <a:close/>
                  <a:moveTo>
                    <a:pt x="33494" y="19148"/>
                  </a:moveTo>
                  <a:cubicBezTo>
                    <a:pt x="33388" y="19148"/>
                    <a:pt x="33291" y="19192"/>
                    <a:pt x="33225" y="19281"/>
                  </a:cubicBezTo>
                  <a:cubicBezTo>
                    <a:pt x="33158" y="19448"/>
                    <a:pt x="33191" y="19615"/>
                    <a:pt x="33358" y="19715"/>
                  </a:cubicBezTo>
                  <a:lnTo>
                    <a:pt x="35159" y="20749"/>
                  </a:lnTo>
                  <a:cubicBezTo>
                    <a:pt x="35193" y="20782"/>
                    <a:pt x="35259" y="20782"/>
                    <a:pt x="35326" y="20815"/>
                  </a:cubicBezTo>
                  <a:cubicBezTo>
                    <a:pt x="35426" y="20782"/>
                    <a:pt x="35526" y="20749"/>
                    <a:pt x="35560" y="20649"/>
                  </a:cubicBezTo>
                  <a:cubicBezTo>
                    <a:pt x="35660" y="20482"/>
                    <a:pt x="35593" y="20315"/>
                    <a:pt x="35460" y="20215"/>
                  </a:cubicBezTo>
                  <a:lnTo>
                    <a:pt x="33658" y="19181"/>
                  </a:lnTo>
                  <a:cubicBezTo>
                    <a:pt x="33603" y="19159"/>
                    <a:pt x="33547" y="19148"/>
                    <a:pt x="33494" y="19148"/>
                  </a:cubicBezTo>
                  <a:close/>
                  <a:moveTo>
                    <a:pt x="36379" y="20815"/>
                  </a:moveTo>
                  <a:cubicBezTo>
                    <a:pt x="36275" y="20815"/>
                    <a:pt x="36171" y="20860"/>
                    <a:pt x="36127" y="20949"/>
                  </a:cubicBezTo>
                  <a:cubicBezTo>
                    <a:pt x="36027" y="21116"/>
                    <a:pt x="36093" y="21282"/>
                    <a:pt x="36227" y="21382"/>
                  </a:cubicBezTo>
                  <a:lnTo>
                    <a:pt x="38028" y="22417"/>
                  </a:lnTo>
                  <a:cubicBezTo>
                    <a:pt x="38095" y="22450"/>
                    <a:pt x="38128" y="22450"/>
                    <a:pt x="38195" y="22483"/>
                  </a:cubicBezTo>
                  <a:cubicBezTo>
                    <a:pt x="38295" y="22450"/>
                    <a:pt x="38395" y="22417"/>
                    <a:pt x="38462" y="22317"/>
                  </a:cubicBezTo>
                  <a:cubicBezTo>
                    <a:pt x="38528" y="22150"/>
                    <a:pt x="38495" y="21983"/>
                    <a:pt x="38328" y="21883"/>
                  </a:cubicBezTo>
                  <a:lnTo>
                    <a:pt x="36527" y="20849"/>
                  </a:lnTo>
                  <a:cubicBezTo>
                    <a:pt x="36483" y="20827"/>
                    <a:pt x="36431" y="20815"/>
                    <a:pt x="36379" y="20815"/>
                  </a:cubicBezTo>
                  <a:close/>
                  <a:moveTo>
                    <a:pt x="39298" y="22483"/>
                  </a:moveTo>
                  <a:cubicBezTo>
                    <a:pt x="39192" y="22483"/>
                    <a:pt x="39096" y="22528"/>
                    <a:pt x="39029" y="22617"/>
                  </a:cubicBezTo>
                  <a:cubicBezTo>
                    <a:pt x="38962" y="22784"/>
                    <a:pt x="38995" y="22950"/>
                    <a:pt x="39162" y="23050"/>
                  </a:cubicBezTo>
                  <a:lnTo>
                    <a:pt x="40964" y="24084"/>
                  </a:lnTo>
                  <a:cubicBezTo>
                    <a:pt x="40997" y="24118"/>
                    <a:pt x="41064" y="24118"/>
                    <a:pt x="41130" y="24151"/>
                  </a:cubicBezTo>
                  <a:cubicBezTo>
                    <a:pt x="41230" y="24118"/>
                    <a:pt x="41330" y="24084"/>
                    <a:pt x="41364" y="23984"/>
                  </a:cubicBezTo>
                  <a:cubicBezTo>
                    <a:pt x="41464" y="23818"/>
                    <a:pt x="41397" y="23651"/>
                    <a:pt x="41264" y="23551"/>
                  </a:cubicBezTo>
                  <a:lnTo>
                    <a:pt x="39462" y="22517"/>
                  </a:lnTo>
                  <a:cubicBezTo>
                    <a:pt x="39407" y="22494"/>
                    <a:pt x="39351" y="22483"/>
                    <a:pt x="39298" y="22483"/>
                  </a:cubicBezTo>
                  <a:close/>
                  <a:moveTo>
                    <a:pt x="42169" y="24140"/>
                  </a:moveTo>
                  <a:cubicBezTo>
                    <a:pt x="41888" y="24140"/>
                    <a:pt x="41720" y="24549"/>
                    <a:pt x="42031" y="24718"/>
                  </a:cubicBezTo>
                  <a:lnTo>
                    <a:pt x="43832" y="25752"/>
                  </a:lnTo>
                  <a:cubicBezTo>
                    <a:pt x="43866" y="25786"/>
                    <a:pt x="43932" y="25786"/>
                    <a:pt x="43999" y="25819"/>
                  </a:cubicBezTo>
                  <a:cubicBezTo>
                    <a:pt x="44099" y="25786"/>
                    <a:pt x="44199" y="25752"/>
                    <a:pt x="44266" y="25652"/>
                  </a:cubicBezTo>
                  <a:cubicBezTo>
                    <a:pt x="44333" y="25485"/>
                    <a:pt x="44299" y="25319"/>
                    <a:pt x="44132" y="25219"/>
                  </a:cubicBezTo>
                  <a:lnTo>
                    <a:pt x="42331" y="24185"/>
                  </a:lnTo>
                  <a:cubicBezTo>
                    <a:pt x="42275" y="24154"/>
                    <a:pt x="42220" y="24140"/>
                    <a:pt x="42169" y="241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3525750" y="2072950"/>
              <a:ext cx="46725" cy="15875"/>
            </a:xfrm>
            <a:custGeom>
              <a:avLst/>
              <a:gdLst/>
              <a:ahLst/>
              <a:cxnLst/>
              <a:rect l="l" t="t" r="r" b="b"/>
              <a:pathLst>
                <a:path w="1869" h="635" extrusionOk="0">
                  <a:moveTo>
                    <a:pt x="401" y="1"/>
                  </a:moveTo>
                  <a:cubicBezTo>
                    <a:pt x="1" y="1"/>
                    <a:pt x="1" y="635"/>
                    <a:pt x="401" y="635"/>
                  </a:cubicBezTo>
                  <a:lnTo>
                    <a:pt x="1435" y="635"/>
                  </a:lnTo>
                  <a:cubicBezTo>
                    <a:pt x="1869" y="635"/>
                    <a:pt x="1869" y="1"/>
                    <a:pt x="1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3583300" y="2072950"/>
              <a:ext cx="929025" cy="15875"/>
            </a:xfrm>
            <a:custGeom>
              <a:avLst/>
              <a:gdLst/>
              <a:ahLst/>
              <a:cxnLst/>
              <a:rect l="l" t="t" r="r" b="b"/>
              <a:pathLst>
                <a:path w="37161" h="635" extrusionOk="0">
                  <a:moveTo>
                    <a:pt x="434" y="1"/>
                  </a:moveTo>
                  <a:cubicBezTo>
                    <a:pt x="0" y="1"/>
                    <a:pt x="0" y="635"/>
                    <a:pt x="434" y="635"/>
                  </a:cubicBezTo>
                  <a:lnTo>
                    <a:pt x="2569" y="635"/>
                  </a:lnTo>
                  <a:cubicBezTo>
                    <a:pt x="2969" y="635"/>
                    <a:pt x="2969" y="1"/>
                    <a:pt x="2569" y="1"/>
                  </a:cubicBezTo>
                  <a:close/>
                  <a:moveTo>
                    <a:pt x="3836" y="1"/>
                  </a:moveTo>
                  <a:cubicBezTo>
                    <a:pt x="3436" y="1"/>
                    <a:pt x="3436" y="635"/>
                    <a:pt x="3836" y="635"/>
                  </a:cubicBezTo>
                  <a:lnTo>
                    <a:pt x="5971" y="635"/>
                  </a:lnTo>
                  <a:cubicBezTo>
                    <a:pt x="6405" y="635"/>
                    <a:pt x="6405" y="1"/>
                    <a:pt x="5971" y="1"/>
                  </a:cubicBezTo>
                  <a:close/>
                  <a:moveTo>
                    <a:pt x="7272" y="1"/>
                  </a:moveTo>
                  <a:cubicBezTo>
                    <a:pt x="6838" y="1"/>
                    <a:pt x="6838" y="635"/>
                    <a:pt x="7272" y="635"/>
                  </a:cubicBezTo>
                  <a:lnTo>
                    <a:pt x="9407" y="635"/>
                  </a:lnTo>
                  <a:cubicBezTo>
                    <a:pt x="9807" y="635"/>
                    <a:pt x="9807" y="1"/>
                    <a:pt x="9407" y="1"/>
                  </a:cubicBezTo>
                  <a:close/>
                  <a:moveTo>
                    <a:pt x="10674" y="1"/>
                  </a:moveTo>
                  <a:cubicBezTo>
                    <a:pt x="10274" y="1"/>
                    <a:pt x="10274" y="635"/>
                    <a:pt x="10674" y="635"/>
                  </a:cubicBezTo>
                  <a:lnTo>
                    <a:pt x="12809" y="635"/>
                  </a:lnTo>
                  <a:cubicBezTo>
                    <a:pt x="13243" y="635"/>
                    <a:pt x="13243" y="1"/>
                    <a:pt x="12809" y="1"/>
                  </a:cubicBezTo>
                  <a:close/>
                  <a:moveTo>
                    <a:pt x="14110" y="1"/>
                  </a:moveTo>
                  <a:cubicBezTo>
                    <a:pt x="13677" y="1"/>
                    <a:pt x="13677" y="635"/>
                    <a:pt x="14110" y="635"/>
                  </a:cubicBezTo>
                  <a:lnTo>
                    <a:pt x="16245" y="635"/>
                  </a:lnTo>
                  <a:cubicBezTo>
                    <a:pt x="16645" y="635"/>
                    <a:pt x="16645" y="1"/>
                    <a:pt x="16245" y="1"/>
                  </a:cubicBezTo>
                  <a:close/>
                  <a:moveTo>
                    <a:pt x="17513" y="1"/>
                  </a:moveTo>
                  <a:cubicBezTo>
                    <a:pt x="17112" y="1"/>
                    <a:pt x="17112" y="635"/>
                    <a:pt x="17513" y="635"/>
                  </a:cubicBezTo>
                  <a:lnTo>
                    <a:pt x="19648" y="635"/>
                  </a:lnTo>
                  <a:cubicBezTo>
                    <a:pt x="20081" y="635"/>
                    <a:pt x="20081" y="1"/>
                    <a:pt x="19648" y="1"/>
                  </a:cubicBezTo>
                  <a:close/>
                  <a:moveTo>
                    <a:pt x="20948" y="1"/>
                  </a:moveTo>
                  <a:cubicBezTo>
                    <a:pt x="20515" y="1"/>
                    <a:pt x="20515" y="635"/>
                    <a:pt x="20948" y="635"/>
                  </a:cubicBezTo>
                  <a:lnTo>
                    <a:pt x="23083" y="635"/>
                  </a:lnTo>
                  <a:cubicBezTo>
                    <a:pt x="23484" y="635"/>
                    <a:pt x="23484" y="1"/>
                    <a:pt x="23083" y="1"/>
                  </a:cubicBezTo>
                  <a:close/>
                  <a:moveTo>
                    <a:pt x="24351" y="1"/>
                  </a:moveTo>
                  <a:cubicBezTo>
                    <a:pt x="23951" y="1"/>
                    <a:pt x="23951" y="635"/>
                    <a:pt x="24351" y="635"/>
                  </a:cubicBezTo>
                  <a:lnTo>
                    <a:pt x="26519" y="635"/>
                  </a:lnTo>
                  <a:cubicBezTo>
                    <a:pt x="26919" y="635"/>
                    <a:pt x="26919" y="1"/>
                    <a:pt x="26519" y="1"/>
                  </a:cubicBezTo>
                  <a:close/>
                  <a:moveTo>
                    <a:pt x="27753" y="1"/>
                  </a:moveTo>
                  <a:cubicBezTo>
                    <a:pt x="27353" y="1"/>
                    <a:pt x="27353" y="635"/>
                    <a:pt x="27753" y="635"/>
                  </a:cubicBezTo>
                  <a:lnTo>
                    <a:pt x="29888" y="635"/>
                  </a:lnTo>
                  <a:cubicBezTo>
                    <a:pt x="30322" y="635"/>
                    <a:pt x="30322" y="1"/>
                    <a:pt x="29888" y="1"/>
                  </a:cubicBezTo>
                  <a:close/>
                  <a:moveTo>
                    <a:pt x="31189" y="1"/>
                  </a:moveTo>
                  <a:cubicBezTo>
                    <a:pt x="30789" y="1"/>
                    <a:pt x="30789" y="635"/>
                    <a:pt x="31189" y="635"/>
                  </a:cubicBezTo>
                  <a:lnTo>
                    <a:pt x="33324" y="635"/>
                  </a:lnTo>
                  <a:cubicBezTo>
                    <a:pt x="33758" y="635"/>
                    <a:pt x="33758" y="1"/>
                    <a:pt x="33324" y="1"/>
                  </a:cubicBezTo>
                  <a:close/>
                  <a:moveTo>
                    <a:pt x="34625" y="1"/>
                  </a:moveTo>
                  <a:cubicBezTo>
                    <a:pt x="34191" y="1"/>
                    <a:pt x="34191" y="635"/>
                    <a:pt x="34625" y="635"/>
                  </a:cubicBezTo>
                  <a:lnTo>
                    <a:pt x="36760" y="635"/>
                  </a:lnTo>
                  <a:cubicBezTo>
                    <a:pt x="37160" y="635"/>
                    <a:pt x="37160" y="1"/>
                    <a:pt x="36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23975" y="2072950"/>
              <a:ext cx="46725" cy="15875"/>
            </a:xfrm>
            <a:custGeom>
              <a:avLst/>
              <a:gdLst/>
              <a:ahLst/>
              <a:cxnLst/>
              <a:rect l="l" t="t" r="r" b="b"/>
              <a:pathLst>
                <a:path w="1869" h="635" extrusionOk="0">
                  <a:moveTo>
                    <a:pt x="400" y="1"/>
                  </a:moveTo>
                  <a:cubicBezTo>
                    <a:pt x="0" y="1"/>
                    <a:pt x="0" y="635"/>
                    <a:pt x="400" y="635"/>
                  </a:cubicBezTo>
                  <a:lnTo>
                    <a:pt x="1434" y="635"/>
                  </a:lnTo>
                  <a:cubicBezTo>
                    <a:pt x="1868" y="635"/>
                    <a:pt x="1868" y="1"/>
                    <a:pt x="1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3525750" y="4222825"/>
              <a:ext cx="46725" cy="15050"/>
            </a:xfrm>
            <a:custGeom>
              <a:avLst/>
              <a:gdLst/>
              <a:ahLst/>
              <a:cxnLst/>
              <a:rect l="l" t="t" r="r" b="b"/>
              <a:pathLst>
                <a:path w="1869" h="602" extrusionOk="0">
                  <a:moveTo>
                    <a:pt x="401" y="1"/>
                  </a:moveTo>
                  <a:cubicBezTo>
                    <a:pt x="1" y="1"/>
                    <a:pt x="1" y="601"/>
                    <a:pt x="401" y="601"/>
                  </a:cubicBezTo>
                  <a:lnTo>
                    <a:pt x="1435" y="601"/>
                  </a:lnTo>
                  <a:cubicBezTo>
                    <a:pt x="1869" y="601"/>
                    <a:pt x="1869" y="1"/>
                    <a:pt x="1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583300" y="4222825"/>
              <a:ext cx="929025" cy="15050"/>
            </a:xfrm>
            <a:custGeom>
              <a:avLst/>
              <a:gdLst/>
              <a:ahLst/>
              <a:cxnLst/>
              <a:rect l="l" t="t" r="r" b="b"/>
              <a:pathLst>
                <a:path w="37161" h="602" extrusionOk="0">
                  <a:moveTo>
                    <a:pt x="434" y="1"/>
                  </a:moveTo>
                  <a:cubicBezTo>
                    <a:pt x="0" y="1"/>
                    <a:pt x="0" y="601"/>
                    <a:pt x="434" y="601"/>
                  </a:cubicBezTo>
                  <a:lnTo>
                    <a:pt x="2569" y="601"/>
                  </a:lnTo>
                  <a:cubicBezTo>
                    <a:pt x="2969" y="601"/>
                    <a:pt x="2969" y="1"/>
                    <a:pt x="2569" y="1"/>
                  </a:cubicBezTo>
                  <a:close/>
                  <a:moveTo>
                    <a:pt x="3836" y="1"/>
                  </a:moveTo>
                  <a:cubicBezTo>
                    <a:pt x="3436" y="1"/>
                    <a:pt x="3436" y="601"/>
                    <a:pt x="3836" y="601"/>
                  </a:cubicBezTo>
                  <a:lnTo>
                    <a:pt x="5971" y="601"/>
                  </a:lnTo>
                  <a:cubicBezTo>
                    <a:pt x="6405" y="601"/>
                    <a:pt x="6405" y="1"/>
                    <a:pt x="5971" y="1"/>
                  </a:cubicBezTo>
                  <a:close/>
                  <a:moveTo>
                    <a:pt x="7272" y="1"/>
                  </a:moveTo>
                  <a:cubicBezTo>
                    <a:pt x="6838" y="1"/>
                    <a:pt x="6838" y="601"/>
                    <a:pt x="7272" y="601"/>
                  </a:cubicBezTo>
                  <a:lnTo>
                    <a:pt x="9407" y="601"/>
                  </a:lnTo>
                  <a:cubicBezTo>
                    <a:pt x="9807" y="601"/>
                    <a:pt x="9807" y="1"/>
                    <a:pt x="9407" y="1"/>
                  </a:cubicBezTo>
                  <a:close/>
                  <a:moveTo>
                    <a:pt x="10674" y="1"/>
                  </a:moveTo>
                  <a:cubicBezTo>
                    <a:pt x="10274" y="1"/>
                    <a:pt x="10274" y="601"/>
                    <a:pt x="10674" y="601"/>
                  </a:cubicBezTo>
                  <a:lnTo>
                    <a:pt x="12809" y="601"/>
                  </a:lnTo>
                  <a:cubicBezTo>
                    <a:pt x="13243" y="601"/>
                    <a:pt x="13243" y="1"/>
                    <a:pt x="12809" y="1"/>
                  </a:cubicBezTo>
                  <a:close/>
                  <a:moveTo>
                    <a:pt x="14110" y="1"/>
                  </a:moveTo>
                  <a:cubicBezTo>
                    <a:pt x="13677" y="1"/>
                    <a:pt x="13677" y="601"/>
                    <a:pt x="14110" y="601"/>
                  </a:cubicBezTo>
                  <a:lnTo>
                    <a:pt x="16245" y="601"/>
                  </a:lnTo>
                  <a:cubicBezTo>
                    <a:pt x="16645" y="601"/>
                    <a:pt x="16645" y="1"/>
                    <a:pt x="16245" y="1"/>
                  </a:cubicBezTo>
                  <a:close/>
                  <a:moveTo>
                    <a:pt x="17513" y="1"/>
                  </a:moveTo>
                  <a:cubicBezTo>
                    <a:pt x="17112" y="1"/>
                    <a:pt x="17112" y="601"/>
                    <a:pt x="17513" y="601"/>
                  </a:cubicBezTo>
                  <a:lnTo>
                    <a:pt x="19648" y="601"/>
                  </a:lnTo>
                  <a:cubicBezTo>
                    <a:pt x="20081" y="601"/>
                    <a:pt x="20081" y="1"/>
                    <a:pt x="19648" y="1"/>
                  </a:cubicBezTo>
                  <a:close/>
                  <a:moveTo>
                    <a:pt x="20948" y="1"/>
                  </a:moveTo>
                  <a:cubicBezTo>
                    <a:pt x="20515" y="1"/>
                    <a:pt x="20515" y="601"/>
                    <a:pt x="20948" y="601"/>
                  </a:cubicBezTo>
                  <a:lnTo>
                    <a:pt x="23083" y="601"/>
                  </a:lnTo>
                  <a:cubicBezTo>
                    <a:pt x="23484" y="601"/>
                    <a:pt x="23484" y="1"/>
                    <a:pt x="23083" y="1"/>
                  </a:cubicBezTo>
                  <a:close/>
                  <a:moveTo>
                    <a:pt x="24351" y="1"/>
                  </a:moveTo>
                  <a:cubicBezTo>
                    <a:pt x="23951" y="1"/>
                    <a:pt x="23951" y="601"/>
                    <a:pt x="24351" y="601"/>
                  </a:cubicBezTo>
                  <a:lnTo>
                    <a:pt x="26519" y="601"/>
                  </a:lnTo>
                  <a:cubicBezTo>
                    <a:pt x="26919" y="601"/>
                    <a:pt x="26919" y="1"/>
                    <a:pt x="26519" y="1"/>
                  </a:cubicBezTo>
                  <a:close/>
                  <a:moveTo>
                    <a:pt x="27753" y="1"/>
                  </a:moveTo>
                  <a:cubicBezTo>
                    <a:pt x="27353" y="1"/>
                    <a:pt x="27353" y="601"/>
                    <a:pt x="27753" y="601"/>
                  </a:cubicBezTo>
                  <a:lnTo>
                    <a:pt x="29888" y="601"/>
                  </a:lnTo>
                  <a:cubicBezTo>
                    <a:pt x="30322" y="601"/>
                    <a:pt x="30322" y="1"/>
                    <a:pt x="29888" y="1"/>
                  </a:cubicBezTo>
                  <a:close/>
                  <a:moveTo>
                    <a:pt x="31189" y="1"/>
                  </a:moveTo>
                  <a:cubicBezTo>
                    <a:pt x="30789" y="1"/>
                    <a:pt x="30789" y="601"/>
                    <a:pt x="31189" y="601"/>
                  </a:cubicBezTo>
                  <a:lnTo>
                    <a:pt x="33324" y="601"/>
                  </a:lnTo>
                  <a:cubicBezTo>
                    <a:pt x="33758" y="601"/>
                    <a:pt x="33758" y="1"/>
                    <a:pt x="33324" y="1"/>
                  </a:cubicBezTo>
                  <a:close/>
                  <a:moveTo>
                    <a:pt x="34625" y="1"/>
                  </a:moveTo>
                  <a:cubicBezTo>
                    <a:pt x="34191" y="1"/>
                    <a:pt x="34191" y="601"/>
                    <a:pt x="34625" y="601"/>
                  </a:cubicBezTo>
                  <a:lnTo>
                    <a:pt x="36760" y="601"/>
                  </a:lnTo>
                  <a:cubicBezTo>
                    <a:pt x="37160" y="601"/>
                    <a:pt x="37160" y="1"/>
                    <a:pt x="36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4523975" y="4222825"/>
              <a:ext cx="46725" cy="15050"/>
            </a:xfrm>
            <a:custGeom>
              <a:avLst/>
              <a:gdLst/>
              <a:ahLst/>
              <a:cxnLst/>
              <a:rect l="l" t="t" r="r" b="b"/>
              <a:pathLst>
                <a:path w="1869" h="602" extrusionOk="0">
                  <a:moveTo>
                    <a:pt x="400" y="1"/>
                  </a:moveTo>
                  <a:cubicBezTo>
                    <a:pt x="0" y="1"/>
                    <a:pt x="0" y="601"/>
                    <a:pt x="400" y="601"/>
                  </a:cubicBezTo>
                  <a:lnTo>
                    <a:pt x="1434" y="601"/>
                  </a:lnTo>
                  <a:cubicBezTo>
                    <a:pt x="1868" y="601"/>
                    <a:pt x="1868" y="1"/>
                    <a:pt x="1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5855750" y="2821200"/>
              <a:ext cx="15875" cy="553550"/>
            </a:xfrm>
            <a:custGeom>
              <a:avLst/>
              <a:gdLst/>
              <a:ahLst/>
              <a:cxnLst/>
              <a:rect l="l" t="t" r="r" b="b"/>
              <a:pathLst>
                <a:path w="635" h="22142" extrusionOk="0">
                  <a:moveTo>
                    <a:pt x="317" y="1"/>
                  </a:moveTo>
                  <a:cubicBezTo>
                    <a:pt x="159" y="1"/>
                    <a:pt x="0" y="109"/>
                    <a:pt x="0" y="326"/>
                  </a:cubicBezTo>
                  <a:lnTo>
                    <a:pt x="0" y="2394"/>
                  </a:lnTo>
                  <a:cubicBezTo>
                    <a:pt x="0" y="2561"/>
                    <a:pt x="134" y="2694"/>
                    <a:pt x="301" y="2727"/>
                  </a:cubicBezTo>
                  <a:lnTo>
                    <a:pt x="301" y="2694"/>
                  </a:lnTo>
                  <a:cubicBezTo>
                    <a:pt x="467" y="2694"/>
                    <a:pt x="601" y="2561"/>
                    <a:pt x="634" y="2394"/>
                  </a:cubicBezTo>
                  <a:lnTo>
                    <a:pt x="634" y="326"/>
                  </a:lnTo>
                  <a:cubicBezTo>
                    <a:pt x="634" y="109"/>
                    <a:pt x="476" y="1"/>
                    <a:pt x="317" y="1"/>
                  </a:cubicBezTo>
                  <a:close/>
                  <a:moveTo>
                    <a:pt x="317" y="3336"/>
                  </a:moveTo>
                  <a:cubicBezTo>
                    <a:pt x="159" y="3336"/>
                    <a:pt x="0" y="3445"/>
                    <a:pt x="0" y="3661"/>
                  </a:cubicBezTo>
                  <a:lnTo>
                    <a:pt x="0" y="5730"/>
                  </a:lnTo>
                  <a:cubicBezTo>
                    <a:pt x="0" y="5896"/>
                    <a:pt x="134" y="6030"/>
                    <a:pt x="301" y="6063"/>
                  </a:cubicBezTo>
                  <a:lnTo>
                    <a:pt x="301" y="6030"/>
                  </a:lnTo>
                  <a:cubicBezTo>
                    <a:pt x="467" y="6030"/>
                    <a:pt x="601" y="5896"/>
                    <a:pt x="634" y="5730"/>
                  </a:cubicBezTo>
                  <a:lnTo>
                    <a:pt x="634" y="3661"/>
                  </a:lnTo>
                  <a:cubicBezTo>
                    <a:pt x="634" y="3445"/>
                    <a:pt x="476" y="3336"/>
                    <a:pt x="317" y="3336"/>
                  </a:cubicBezTo>
                  <a:close/>
                  <a:moveTo>
                    <a:pt x="317" y="6672"/>
                  </a:moveTo>
                  <a:cubicBezTo>
                    <a:pt x="159" y="6672"/>
                    <a:pt x="0" y="6780"/>
                    <a:pt x="0" y="6997"/>
                  </a:cubicBezTo>
                  <a:lnTo>
                    <a:pt x="0" y="9065"/>
                  </a:lnTo>
                  <a:cubicBezTo>
                    <a:pt x="0" y="9232"/>
                    <a:pt x="134" y="9366"/>
                    <a:pt x="301" y="9399"/>
                  </a:cubicBezTo>
                  <a:lnTo>
                    <a:pt x="301" y="9366"/>
                  </a:lnTo>
                  <a:cubicBezTo>
                    <a:pt x="467" y="9366"/>
                    <a:pt x="601" y="9232"/>
                    <a:pt x="634" y="9065"/>
                  </a:cubicBezTo>
                  <a:lnTo>
                    <a:pt x="634" y="6997"/>
                  </a:lnTo>
                  <a:cubicBezTo>
                    <a:pt x="634" y="6780"/>
                    <a:pt x="476" y="6672"/>
                    <a:pt x="317" y="6672"/>
                  </a:cubicBezTo>
                  <a:close/>
                  <a:moveTo>
                    <a:pt x="317" y="10008"/>
                  </a:moveTo>
                  <a:cubicBezTo>
                    <a:pt x="159" y="10008"/>
                    <a:pt x="0" y="10116"/>
                    <a:pt x="0" y="10333"/>
                  </a:cubicBezTo>
                  <a:lnTo>
                    <a:pt x="0" y="12401"/>
                  </a:lnTo>
                  <a:cubicBezTo>
                    <a:pt x="0" y="12568"/>
                    <a:pt x="134" y="12701"/>
                    <a:pt x="301" y="12735"/>
                  </a:cubicBezTo>
                  <a:lnTo>
                    <a:pt x="301" y="12701"/>
                  </a:lnTo>
                  <a:cubicBezTo>
                    <a:pt x="467" y="12701"/>
                    <a:pt x="601" y="12568"/>
                    <a:pt x="634" y="12401"/>
                  </a:cubicBezTo>
                  <a:lnTo>
                    <a:pt x="634" y="10333"/>
                  </a:lnTo>
                  <a:cubicBezTo>
                    <a:pt x="634" y="10116"/>
                    <a:pt x="476" y="10008"/>
                    <a:pt x="317" y="10008"/>
                  </a:cubicBezTo>
                  <a:close/>
                  <a:moveTo>
                    <a:pt x="317" y="13343"/>
                  </a:moveTo>
                  <a:cubicBezTo>
                    <a:pt x="159" y="13343"/>
                    <a:pt x="0" y="13452"/>
                    <a:pt x="0" y="13669"/>
                  </a:cubicBezTo>
                  <a:lnTo>
                    <a:pt x="0" y="15737"/>
                  </a:lnTo>
                  <a:cubicBezTo>
                    <a:pt x="0" y="15904"/>
                    <a:pt x="134" y="16037"/>
                    <a:pt x="301" y="16070"/>
                  </a:cubicBezTo>
                  <a:lnTo>
                    <a:pt x="301" y="16037"/>
                  </a:lnTo>
                  <a:cubicBezTo>
                    <a:pt x="467" y="16037"/>
                    <a:pt x="601" y="15904"/>
                    <a:pt x="634" y="15737"/>
                  </a:cubicBezTo>
                  <a:lnTo>
                    <a:pt x="634" y="13669"/>
                  </a:lnTo>
                  <a:cubicBezTo>
                    <a:pt x="634" y="13452"/>
                    <a:pt x="476" y="13343"/>
                    <a:pt x="317" y="13343"/>
                  </a:cubicBezTo>
                  <a:close/>
                  <a:moveTo>
                    <a:pt x="317" y="16679"/>
                  </a:moveTo>
                  <a:cubicBezTo>
                    <a:pt x="159" y="16679"/>
                    <a:pt x="0" y="16788"/>
                    <a:pt x="0" y="17004"/>
                  </a:cubicBezTo>
                  <a:lnTo>
                    <a:pt x="0" y="19072"/>
                  </a:lnTo>
                  <a:cubicBezTo>
                    <a:pt x="0" y="19239"/>
                    <a:pt x="134" y="19373"/>
                    <a:pt x="301" y="19406"/>
                  </a:cubicBezTo>
                  <a:lnTo>
                    <a:pt x="301" y="19373"/>
                  </a:lnTo>
                  <a:cubicBezTo>
                    <a:pt x="467" y="19373"/>
                    <a:pt x="601" y="19239"/>
                    <a:pt x="634" y="19072"/>
                  </a:cubicBezTo>
                  <a:lnTo>
                    <a:pt x="634" y="17004"/>
                  </a:lnTo>
                  <a:cubicBezTo>
                    <a:pt x="634" y="16788"/>
                    <a:pt x="476" y="16679"/>
                    <a:pt x="317" y="16679"/>
                  </a:cubicBezTo>
                  <a:close/>
                  <a:moveTo>
                    <a:pt x="317" y="20015"/>
                  </a:moveTo>
                  <a:cubicBezTo>
                    <a:pt x="159" y="20015"/>
                    <a:pt x="0" y="20123"/>
                    <a:pt x="0" y="20340"/>
                  </a:cubicBezTo>
                  <a:lnTo>
                    <a:pt x="0" y="21808"/>
                  </a:lnTo>
                  <a:cubicBezTo>
                    <a:pt x="0" y="21975"/>
                    <a:pt x="134" y="22141"/>
                    <a:pt x="301" y="22141"/>
                  </a:cubicBezTo>
                  <a:cubicBezTo>
                    <a:pt x="467" y="22141"/>
                    <a:pt x="634" y="21975"/>
                    <a:pt x="634" y="21808"/>
                  </a:cubicBezTo>
                  <a:lnTo>
                    <a:pt x="634" y="20340"/>
                  </a:lnTo>
                  <a:cubicBezTo>
                    <a:pt x="634" y="20123"/>
                    <a:pt x="476" y="20015"/>
                    <a:pt x="317" y="20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2224825" y="2821200"/>
              <a:ext cx="15025" cy="553550"/>
            </a:xfrm>
            <a:custGeom>
              <a:avLst/>
              <a:gdLst/>
              <a:ahLst/>
              <a:cxnLst/>
              <a:rect l="l" t="t" r="r" b="b"/>
              <a:pathLst>
                <a:path w="601" h="22142" extrusionOk="0">
                  <a:moveTo>
                    <a:pt x="301" y="1"/>
                  </a:moveTo>
                  <a:cubicBezTo>
                    <a:pt x="150" y="1"/>
                    <a:pt x="0" y="109"/>
                    <a:pt x="0" y="326"/>
                  </a:cubicBezTo>
                  <a:lnTo>
                    <a:pt x="0" y="2394"/>
                  </a:lnTo>
                  <a:cubicBezTo>
                    <a:pt x="0" y="2561"/>
                    <a:pt x="134" y="2694"/>
                    <a:pt x="301" y="2727"/>
                  </a:cubicBezTo>
                  <a:lnTo>
                    <a:pt x="301" y="2694"/>
                  </a:lnTo>
                  <a:cubicBezTo>
                    <a:pt x="467" y="2694"/>
                    <a:pt x="601" y="2561"/>
                    <a:pt x="601" y="2394"/>
                  </a:cubicBezTo>
                  <a:lnTo>
                    <a:pt x="601" y="326"/>
                  </a:lnTo>
                  <a:cubicBezTo>
                    <a:pt x="601" y="109"/>
                    <a:pt x="451" y="1"/>
                    <a:pt x="301" y="1"/>
                  </a:cubicBezTo>
                  <a:close/>
                  <a:moveTo>
                    <a:pt x="301" y="3336"/>
                  </a:moveTo>
                  <a:cubicBezTo>
                    <a:pt x="150" y="3336"/>
                    <a:pt x="0" y="3445"/>
                    <a:pt x="0" y="3661"/>
                  </a:cubicBezTo>
                  <a:lnTo>
                    <a:pt x="0" y="5730"/>
                  </a:lnTo>
                  <a:cubicBezTo>
                    <a:pt x="0" y="5896"/>
                    <a:pt x="134" y="6030"/>
                    <a:pt x="301" y="6063"/>
                  </a:cubicBezTo>
                  <a:lnTo>
                    <a:pt x="301" y="6030"/>
                  </a:lnTo>
                  <a:cubicBezTo>
                    <a:pt x="467" y="6030"/>
                    <a:pt x="601" y="5896"/>
                    <a:pt x="601" y="5730"/>
                  </a:cubicBezTo>
                  <a:lnTo>
                    <a:pt x="601" y="3661"/>
                  </a:lnTo>
                  <a:cubicBezTo>
                    <a:pt x="601" y="3445"/>
                    <a:pt x="451" y="3336"/>
                    <a:pt x="301" y="3336"/>
                  </a:cubicBezTo>
                  <a:close/>
                  <a:moveTo>
                    <a:pt x="301" y="6672"/>
                  </a:moveTo>
                  <a:cubicBezTo>
                    <a:pt x="150" y="6672"/>
                    <a:pt x="0" y="6780"/>
                    <a:pt x="0" y="6997"/>
                  </a:cubicBezTo>
                  <a:lnTo>
                    <a:pt x="0" y="9065"/>
                  </a:lnTo>
                  <a:cubicBezTo>
                    <a:pt x="0" y="9232"/>
                    <a:pt x="134" y="9366"/>
                    <a:pt x="301" y="9399"/>
                  </a:cubicBezTo>
                  <a:lnTo>
                    <a:pt x="301" y="9366"/>
                  </a:lnTo>
                  <a:cubicBezTo>
                    <a:pt x="467" y="9366"/>
                    <a:pt x="601" y="9232"/>
                    <a:pt x="601" y="9065"/>
                  </a:cubicBezTo>
                  <a:lnTo>
                    <a:pt x="601" y="6997"/>
                  </a:lnTo>
                  <a:cubicBezTo>
                    <a:pt x="601" y="6780"/>
                    <a:pt x="451" y="6672"/>
                    <a:pt x="301" y="6672"/>
                  </a:cubicBezTo>
                  <a:close/>
                  <a:moveTo>
                    <a:pt x="301" y="10008"/>
                  </a:moveTo>
                  <a:cubicBezTo>
                    <a:pt x="150" y="10008"/>
                    <a:pt x="0" y="10116"/>
                    <a:pt x="0" y="10333"/>
                  </a:cubicBezTo>
                  <a:lnTo>
                    <a:pt x="0" y="12401"/>
                  </a:lnTo>
                  <a:cubicBezTo>
                    <a:pt x="0" y="12568"/>
                    <a:pt x="134" y="12701"/>
                    <a:pt x="301" y="12735"/>
                  </a:cubicBezTo>
                  <a:lnTo>
                    <a:pt x="301" y="12701"/>
                  </a:lnTo>
                  <a:cubicBezTo>
                    <a:pt x="467" y="12701"/>
                    <a:pt x="601" y="12568"/>
                    <a:pt x="601" y="12401"/>
                  </a:cubicBezTo>
                  <a:lnTo>
                    <a:pt x="601" y="10333"/>
                  </a:lnTo>
                  <a:cubicBezTo>
                    <a:pt x="601" y="10116"/>
                    <a:pt x="451" y="10008"/>
                    <a:pt x="301" y="10008"/>
                  </a:cubicBezTo>
                  <a:close/>
                  <a:moveTo>
                    <a:pt x="301" y="13343"/>
                  </a:moveTo>
                  <a:cubicBezTo>
                    <a:pt x="150" y="13343"/>
                    <a:pt x="0" y="13452"/>
                    <a:pt x="0" y="13669"/>
                  </a:cubicBezTo>
                  <a:lnTo>
                    <a:pt x="0" y="15737"/>
                  </a:lnTo>
                  <a:cubicBezTo>
                    <a:pt x="0" y="15904"/>
                    <a:pt x="134" y="16037"/>
                    <a:pt x="301" y="16070"/>
                  </a:cubicBezTo>
                  <a:lnTo>
                    <a:pt x="301" y="16037"/>
                  </a:lnTo>
                  <a:cubicBezTo>
                    <a:pt x="467" y="16037"/>
                    <a:pt x="601" y="15904"/>
                    <a:pt x="601" y="15737"/>
                  </a:cubicBezTo>
                  <a:lnTo>
                    <a:pt x="601" y="13669"/>
                  </a:lnTo>
                  <a:cubicBezTo>
                    <a:pt x="601" y="13452"/>
                    <a:pt x="451" y="13343"/>
                    <a:pt x="301" y="13343"/>
                  </a:cubicBezTo>
                  <a:close/>
                  <a:moveTo>
                    <a:pt x="301" y="16679"/>
                  </a:moveTo>
                  <a:cubicBezTo>
                    <a:pt x="150" y="16679"/>
                    <a:pt x="0" y="16788"/>
                    <a:pt x="0" y="17004"/>
                  </a:cubicBezTo>
                  <a:lnTo>
                    <a:pt x="0" y="19072"/>
                  </a:lnTo>
                  <a:cubicBezTo>
                    <a:pt x="0" y="19239"/>
                    <a:pt x="134" y="19373"/>
                    <a:pt x="301" y="19406"/>
                  </a:cubicBezTo>
                  <a:lnTo>
                    <a:pt x="301" y="19373"/>
                  </a:lnTo>
                  <a:cubicBezTo>
                    <a:pt x="467" y="19373"/>
                    <a:pt x="601" y="19239"/>
                    <a:pt x="601" y="19072"/>
                  </a:cubicBezTo>
                  <a:lnTo>
                    <a:pt x="601" y="17004"/>
                  </a:lnTo>
                  <a:cubicBezTo>
                    <a:pt x="601" y="16788"/>
                    <a:pt x="451" y="16679"/>
                    <a:pt x="301" y="16679"/>
                  </a:cubicBezTo>
                  <a:close/>
                  <a:moveTo>
                    <a:pt x="301" y="20015"/>
                  </a:moveTo>
                  <a:cubicBezTo>
                    <a:pt x="150" y="20015"/>
                    <a:pt x="0" y="20123"/>
                    <a:pt x="0" y="20340"/>
                  </a:cubicBezTo>
                  <a:lnTo>
                    <a:pt x="0" y="21808"/>
                  </a:lnTo>
                  <a:cubicBezTo>
                    <a:pt x="0" y="21975"/>
                    <a:pt x="134" y="22141"/>
                    <a:pt x="301" y="22141"/>
                  </a:cubicBezTo>
                  <a:cubicBezTo>
                    <a:pt x="467" y="22141"/>
                    <a:pt x="601" y="21975"/>
                    <a:pt x="601" y="21808"/>
                  </a:cubicBezTo>
                  <a:lnTo>
                    <a:pt x="601" y="20340"/>
                  </a:lnTo>
                  <a:cubicBezTo>
                    <a:pt x="601" y="20123"/>
                    <a:pt x="451" y="20015"/>
                    <a:pt x="301" y="200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877900" y="3674100"/>
              <a:ext cx="1829675" cy="715550"/>
            </a:xfrm>
            <a:custGeom>
              <a:avLst/>
              <a:gdLst/>
              <a:ahLst/>
              <a:cxnLst/>
              <a:rect l="l" t="t" r="r" b="b"/>
              <a:pathLst>
                <a:path w="73187" h="28622" extrusionOk="0">
                  <a:moveTo>
                    <a:pt x="34" y="1"/>
                  </a:moveTo>
                  <a:lnTo>
                    <a:pt x="34" y="634"/>
                  </a:lnTo>
                  <a:cubicBezTo>
                    <a:pt x="1" y="1502"/>
                    <a:pt x="501" y="2336"/>
                    <a:pt x="1268" y="2803"/>
                  </a:cubicBezTo>
                  <a:lnTo>
                    <a:pt x="45400" y="28288"/>
                  </a:lnTo>
                  <a:cubicBezTo>
                    <a:pt x="45767" y="28488"/>
                    <a:pt x="46200" y="28621"/>
                    <a:pt x="46634" y="28621"/>
                  </a:cubicBezTo>
                  <a:cubicBezTo>
                    <a:pt x="47068" y="28588"/>
                    <a:pt x="47501" y="28488"/>
                    <a:pt x="47902" y="28288"/>
                  </a:cubicBezTo>
                  <a:lnTo>
                    <a:pt x="71952" y="14444"/>
                  </a:lnTo>
                  <a:cubicBezTo>
                    <a:pt x="72719" y="13977"/>
                    <a:pt x="73186" y="13143"/>
                    <a:pt x="73186" y="12243"/>
                  </a:cubicBezTo>
                  <a:lnTo>
                    <a:pt x="73186" y="11409"/>
                  </a:lnTo>
                  <a:cubicBezTo>
                    <a:pt x="73186" y="11542"/>
                    <a:pt x="73120" y="11642"/>
                    <a:pt x="73020" y="11709"/>
                  </a:cubicBezTo>
                  <a:lnTo>
                    <a:pt x="46634" y="26953"/>
                  </a:lnTo>
                  <a:lnTo>
                    <a:pt x="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877900" y="3674100"/>
              <a:ext cx="1829675" cy="715550"/>
            </a:xfrm>
            <a:custGeom>
              <a:avLst/>
              <a:gdLst/>
              <a:ahLst/>
              <a:cxnLst/>
              <a:rect l="l" t="t" r="r" b="b"/>
              <a:pathLst>
                <a:path w="73187" h="28622" extrusionOk="0">
                  <a:moveTo>
                    <a:pt x="34" y="1"/>
                  </a:moveTo>
                  <a:lnTo>
                    <a:pt x="34" y="634"/>
                  </a:lnTo>
                  <a:cubicBezTo>
                    <a:pt x="1" y="1502"/>
                    <a:pt x="501" y="2336"/>
                    <a:pt x="1268" y="2803"/>
                  </a:cubicBezTo>
                  <a:lnTo>
                    <a:pt x="45400" y="28288"/>
                  </a:lnTo>
                  <a:cubicBezTo>
                    <a:pt x="45767" y="28488"/>
                    <a:pt x="46200" y="28621"/>
                    <a:pt x="46634" y="28621"/>
                  </a:cubicBezTo>
                  <a:cubicBezTo>
                    <a:pt x="47068" y="28588"/>
                    <a:pt x="47501" y="28488"/>
                    <a:pt x="47902" y="28288"/>
                  </a:cubicBezTo>
                  <a:lnTo>
                    <a:pt x="71952" y="14444"/>
                  </a:lnTo>
                  <a:cubicBezTo>
                    <a:pt x="72719" y="13977"/>
                    <a:pt x="73186" y="13143"/>
                    <a:pt x="73186" y="12243"/>
                  </a:cubicBezTo>
                  <a:lnTo>
                    <a:pt x="73186" y="11409"/>
                  </a:lnTo>
                  <a:cubicBezTo>
                    <a:pt x="73186" y="11542"/>
                    <a:pt x="73120" y="11642"/>
                    <a:pt x="73020" y="11709"/>
                  </a:cubicBezTo>
                  <a:lnTo>
                    <a:pt x="46634" y="26953"/>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1877900" y="3291325"/>
              <a:ext cx="1832175" cy="1055775"/>
            </a:xfrm>
            <a:custGeom>
              <a:avLst/>
              <a:gdLst/>
              <a:ahLst/>
              <a:cxnLst/>
              <a:rect l="l" t="t" r="r" b="b"/>
              <a:pathLst>
                <a:path w="73287" h="42231" extrusionOk="0">
                  <a:moveTo>
                    <a:pt x="26937" y="1"/>
                  </a:moveTo>
                  <a:cubicBezTo>
                    <a:pt x="26678" y="1"/>
                    <a:pt x="26420" y="67"/>
                    <a:pt x="26186" y="201"/>
                  </a:cubicBezTo>
                  <a:lnTo>
                    <a:pt x="1" y="15312"/>
                  </a:lnTo>
                  <a:lnTo>
                    <a:pt x="46667" y="42231"/>
                  </a:lnTo>
                  <a:lnTo>
                    <a:pt x="73053" y="26987"/>
                  </a:lnTo>
                  <a:cubicBezTo>
                    <a:pt x="73286" y="26853"/>
                    <a:pt x="73286" y="26553"/>
                    <a:pt x="73053" y="26420"/>
                  </a:cubicBezTo>
                  <a:lnTo>
                    <a:pt x="27687" y="201"/>
                  </a:lnTo>
                  <a:cubicBezTo>
                    <a:pt x="27454" y="67"/>
                    <a:pt x="27195" y="1"/>
                    <a:pt x="26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017175" y="3493150"/>
              <a:ext cx="1386025" cy="798925"/>
            </a:xfrm>
            <a:custGeom>
              <a:avLst/>
              <a:gdLst/>
              <a:ahLst/>
              <a:cxnLst/>
              <a:rect l="l" t="t" r="r" b="b"/>
              <a:pathLst>
                <a:path w="55441" h="31957" extrusionOk="0">
                  <a:moveTo>
                    <a:pt x="14177" y="0"/>
                  </a:moveTo>
                  <a:lnTo>
                    <a:pt x="0" y="8073"/>
                  </a:lnTo>
                  <a:lnTo>
                    <a:pt x="41330" y="31956"/>
                  </a:lnTo>
                  <a:lnTo>
                    <a:pt x="55440" y="23817"/>
                  </a:lnTo>
                  <a:lnTo>
                    <a:pt x="14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736850" y="3552350"/>
              <a:ext cx="480375" cy="276900"/>
            </a:xfrm>
            <a:custGeom>
              <a:avLst/>
              <a:gdLst/>
              <a:ahLst/>
              <a:cxnLst/>
              <a:rect l="l" t="t" r="r" b="b"/>
              <a:pathLst>
                <a:path w="19215" h="11076" extrusionOk="0">
                  <a:moveTo>
                    <a:pt x="6906" y="0"/>
                  </a:moveTo>
                  <a:lnTo>
                    <a:pt x="1" y="3970"/>
                  </a:lnTo>
                  <a:lnTo>
                    <a:pt x="12309" y="11075"/>
                  </a:lnTo>
                  <a:lnTo>
                    <a:pt x="19214" y="7106"/>
                  </a:lnTo>
                  <a:lnTo>
                    <a:pt x="69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1878750" y="3674100"/>
              <a:ext cx="1165850" cy="714700"/>
            </a:xfrm>
            <a:custGeom>
              <a:avLst/>
              <a:gdLst/>
              <a:ahLst/>
              <a:cxnLst/>
              <a:rect l="l" t="t" r="r" b="b"/>
              <a:pathLst>
                <a:path w="46634" h="28588" extrusionOk="0">
                  <a:moveTo>
                    <a:pt x="0" y="1"/>
                  </a:moveTo>
                  <a:lnTo>
                    <a:pt x="0" y="634"/>
                  </a:lnTo>
                  <a:cubicBezTo>
                    <a:pt x="0" y="1502"/>
                    <a:pt x="467" y="2336"/>
                    <a:pt x="1234" y="2803"/>
                  </a:cubicBezTo>
                  <a:lnTo>
                    <a:pt x="45366" y="28254"/>
                  </a:lnTo>
                  <a:cubicBezTo>
                    <a:pt x="45766" y="28488"/>
                    <a:pt x="46166" y="28588"/>
                    <a:pt x="46633" y="28588"/>
                  </a:cubicBezTo>
                  <a:lnTo>
                    <a:pt x="46633" y="2692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1878750" y="3674100"/>
              <a:ext cx="1165850" cy="714700"/>
            </a:xfrm>
            <a:custGeom>
              <a:avLst/>
              <a:gdLst/>
              <a:ahLst/>
              <a:cxnLst/>
              <a:rect l="l" t="t" r="r" b="b"/>
              <a:pathLst>
                <a:path w="46634" h="28588" extrusionOk="0">
                  <a:moveTo>
                    <a:pt x="0" y="1"/>
                  </a:moveTo>
                  <a:lnTo>
                    <a:pt x="0" y="634"/>
                  </a:lnTo>
                  <a:cubicBezTo>
                    <a:pt x="0" y="1502"/>
                    <a:pt x="467" y="2336"/>
                    <a:pt x="1234" y="2803"/>
                  </a:cubicBezTo>
                  <a:lnTo>
                    <a:pt x="45366" y="28254"/>
                  </a:lnTo>
                  <a:cubicBezTo>
                    <a:pt x="45766" y="28488"/>
                    <a:pt x="46166" y="28588"/>
                    <a:pt x="46633" y="28588"/>
                  </a:cubicBezTo>
                  <a:lnTo>
                    <a:pt x="46633" y="2692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1706125" y="2883525"/>
              <a:ext cx="1320125" cy="1478200"/>
            </a:xfrm>
            <a:custGeom>
              <a:avLst/>
              <a:gdLst/>
              <a:ahLst/>
              <a:cxnLst/>
              <a:rect l="l" t="t" r="r" b="b"/>
              <a:pathLst>
                <a:path w="52805" h="59128" extrusionOk="0">
                  <a:moveTo>
                    <a:pt x="901" y="1"/>
                  </a:moveTo>
                  <a:cubicBezTo>
                    <a:pt x="334" y="535"/>
                    <a:pt x="0" y="1302"/>
                    <a:pt x="0" y="2102"/>
                  </a:cubicBezTo>
                  <a:cubicBezTo>
                    <a:pt x="0" y="2269"/>
                    <a:pt x="34" y="2436"/>
                    <a:pt x="67" y="2603"/>
                  </a:cubicBezTo>
                  <a:lnTo>
                    <a:pt x="4870" y="31290"/>
                  </a:lnTo>
                  <a:cubicBezTo>
                    <a:pt x="5004" y="32157"/>
                    <a:pt x="5538" y="32925"/>
                    <a:pt x="6305" y="33358"/>
                  </a:cubicBezTo>
                  <a:lnTo>
                    <a:pt x="50236" y="58743"/>
                  </a:lnTo>
                  <a:cubicBezTo>
                    <a:pt x="50689" y="58999"/>
                    <a:pt x="51213" y="59127"/>
                    <a:pt x="51737" y="59127"/>
                  </a:cubicBezTo>
                  <a:cubicBezTo>
                    <a:pt x="52100" y="59127"/>
                    <a:pt x="52463" y="59066"/>
                    <a:pt x="52805" y="58943"/>
                  </a:cubicBezTo>
                  <a:lnTo>
                    <a:pt x="47634" y="27888"/>
                  </a:lnTo>
                  <a:cubicBezTo>
                    <a:pt x="47501" y="27254"/>
                    <a:pt x="47134" y="26687"/>
                    <a:pt x="46567" y="26353"/>
                  </a:cubicBez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728625" y="2871850"/>
              <a:ext cx="1315975" cy="1485275"/>
            </a:xfrm>
            <a:custGeom>
              <a:avLst/>
              <a:gdLst/>
              <a:ahLst/>
              <a:cxnLst/>
              <a:rect l="l" t="t" r="r" b="b"/>
              <a:pathLst>
                <a:path w="52639" h="59411" extrusionOk="0">
                  <a:moveTo>
                    <a:pt x="635" y="1"/>
                  </a:moveTo>
                  <a:cubicBezTo>
                    <a:pt x="401" y="101"/>
                    <a:pt x="168" y="268"/>
                    <a:pt x="1" y="468"/>
                  </a:cubicBezTo>
                  <a:lnTo>
                    <a:pt x="45667" y="26820"/>
                  </a:lnTo>
                  <a:cubicBezTo>
                    <a:pt x="46201" y="27154"/>
                    <a:pt x="46601" y="27721"/>
                    <a:pt x="46701" y="28355"/>
                  </a:cubicBezTo>
                  <a:lnTo>
                    <a:pt x="51905" y="59410"/>
                  </a:lnTo>
                  <a:cubicBezTo>
                    <a:pt x="52038" y="59343"/>
                    <a:pt x="52205" y="59277"/>
                    <a:pt x="52338" y="59210"/>
                  </a:cubicBezTo>
                  <a:lnTo>
                    <a:pt x="52638" y="59010"/>
                  </a:lnTo>
                  <a:lnTo>
                    <a:pt x="47435" y="27954"/>
                  </a:lnTo>
                  <a:cubicBezTo>
                    <a:pt x="47335" y="27287"/>
                    <a:pt x="46934" y="26720"/>
                    <a:pt x="46367" y="26387"/>
                  </a:cubicBezTo>
                  <a:lnTo>
                    <a:pt x="6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2210300" y="3536025"/>
              <a:ext cx="202825" cy="206175"/>
            </a:xfrm>
            <a:custGeom>
              <a:avLst/>
              <a:gdLst/>
              <a:ahLst/>
              <a:cxnLst/>
              <a:rect l="l" t="t" r="r" b="b"/>
              <a:pathLst>
                <a:path w="8113" h="8247" extrusionOk="0">
                  <a:moveTo>
                    <a:pt x="1499" y="1"/>
                  </a:moveTo>
                  <a:cubicBezTo>
                    <a:pt x="529" y="1"/>
                    <a:pt x="0" y="679"/>
                    <a:pt x="214" y="1921"/>
                  </a:cubicBezTo>
                  <a:cubicBezTo>
                    <a:pt x="548" y="3822"/>
                    <a:pt x="2516" y="6391"/>
                    <a:pt x="4651" y="7592"/>
                  </a:cubicBezTo>
                  <a:cubicBezTo>
                    <a:pt x="5418" y="8035"/>
                    <a:pt x="6095" y="8246"/>
                    <a:pt x="6633" y="8246"/>
                  </a:cubicBezTo>
                  <a:cubicBezTo>
                    <a:pt x="7593" y="8246"/>
                    <a:pt x="8112" y="7576"/>
                    <a:pt x="7920" y="6358"/>
                  </a:cubicBezTo>
                  <a:cubicBezTo>
                    <a:pt x="7586" y="4423"/>
                    <a:pt x="5618" y="1888"/>
                    <a:pt x="3483" y="653"/>
                  </a:cubicBezTo>
                  <a:cubicBezTo>
                    <a:pt x="2719" y="212"/>
                    <a:pt x="2040" y="1"/>
                    <a:pt x="1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4388025" y="3674100"/>
              <a:ext cx="1829675" cy="715550"/>
            </a:xfrm>
            <a:custGeom>
              <a:avLst/>
              <a:gdLst/>
              <a:ahLst/>
              <a:cxnLst/>
              <a:rect l="l" t="t" r="r" b="b"/>
              <a:pathLst>
                <a:path w="73187" h="28622" extrusionOk="0">
                  <a:moveTo>
                    <a:pt x="73186" y="1"/>
                  </a:moveTo>
                  <a:lnTo>
                    <a:pt x="26553" y="26953"/>
                  </a:lnTo>
                  <a:lnTo>
                    <a:pt x="168" y="11709"/>
                  </a:lnTo>
                  <a:cubicBezTo>
                    <a:pt x="34" y="11642"/>
                    <a:pt x="1" y="11542"/>
                    <a:pt x="1" y="11409"/>
                  </a:cubicBezTo>
                  <a:lnTo>
                    <a:pt x="1" y="12243"/>
                  </a:lnTo>
                  <a:cubicBezTo>
                    <a:pt x="1" y="13143"/>
                    <a:pt x="468" y="13977"/>
                    <a:pt x="1235" y="14444"/>
                  </a:cubicBezTo>
                  <a:lnTo>
                    <a:pt x="25286" y="28288"/>
                  </a:lnTo>
                  <a:cubicBezTo>
                    <a:pt x="25686" y="28488"/>
                    <a:pt x="26086" y="28588"/>
                    <a:pt x="26553" y="28621"/>
                  </a:cubicBezTo>
                  <a:cubicBezTo>
                    <a:pt x="26987" y="28621"/>
                    <a:pt x="27420" y="28488"/>
                    <a:pt x="27787" y="28288"/>
                  </a:cubicBezTo>
                  <a:lnTo>
                    <a:pt x="71919" y="2803"/>
                  </a:lnTo>
                  <a:cubicBezTo>
                    <a:pt x="72686" y="2336"/>
                    <a:pt x="73186" y="1502"/>
                    <a:pt x="73186" y="634"/>
                  </a:cubicBezTo>
                  <a:lnTo>
                    <a:pt x="73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4386375" y="3291325"/>
              <a:ext cx="1831325" cy="1055775"/>
            </a:xfrm>
            <a:custGeom>
              <a:avLst/>
              <a:gdLst/>
              <a:ahLst/>
              <a:cxnLst/>
              <a:rect l="l" t="t" r="r" b="b"/>
              <a:pathLst>
                <a:path w="73253" h="42231" extrusionOk="0">
                  <a:moveTo>
                    <a:pt x="46317" y="1"/>
                  </a:moveTo>
                  <a:cubicBezTo>
                    <a:pt x="46058" y="1"/>
                    <a:pt x="45799" y="67"/>
                    <a:pt x="45566" y="201"/>
                  </a:cubicBezTo>
                  <a:lnTo>
                    <a:pt x="234" y="26420"/>
                  </a:lnTo>
                  <a:cubicBezTo>
                    <a:pt x="0" y="26553"/>
                    <a:pt x="0" y="26853"/>
                    <a:pt x="234" y="26987"/>
                  </a:cubicBezTo>
                  <a:lnTo>
                    <a:pt x="26619" y="42231"/>
                  </a:lnTo>
                  <a:lnTo>
                    <a:pt x="73252" y="15312"/>
                  </a:lnTo>
                  <a:lnTo>
                    <a:pt x="47067" y="201"/>
                  </a:lnTo>
                  <a:cubicBezTo>
                    <a:pt x="46834" y="67"/>
                    <a:pt x="46575" y="1"/>
                    <a:pt x="46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4386375" y="3291325"/>
              <a:ext cx="1831325" cy="1055775"/>
            </a:xfrm>
            <a:custGeom>
              <a:avLst/>
              <a:gdLst/>
              <a:ahLst/>
              <a:cxnLst/>
              <a:rect l="l" t="t" r="r" b="b"/>
              <a:pathLst>
                <a:path w="73253" h="42231" extrusionOk="0">
                  <a:moveTo>
                    <a:pt x="46317" y="1"/>
                  </a:moveTo>
                  <a:cubicBezTo>
                    <a:pt x="46058" y="1"/>
                    <a:pt x="45799" y="67"/>
                    <a:pt x="45566" y="201"/>
                  </a:cubicBezTo>
                  <a:lnTo>
                    <a:pt x="234" y="26420"/>
                  </a:lnTo>
                  <a:cubicBezTo>
                    <a:pt x="0" y="26553"/>
                    <a:pt x="0" y="26853"/>
                    <a:pt x="234" y="26987"/>
                  </a:cubicBezTo>
                  <a:lnTo>
                    <a:pt x="26619" y="42231"/>
                  </a:lnTo>
                  <a:lnTo>
                    <a:pt x="73252" y="15312"/>
                  </a:lnTo>
                  <a:lnTo>
                    <a:pt x="47067" y="201"/>
                  </a:lnTo>
                  <a:cubicBezTo>
                    <a:pt x="46834" y="67"/>
                    <a:pt x="46575" y="1"/>
                    <a:pt x="46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4692425" y="3493150"/>
              <a:ext cx="1386000" cy="798925"/>
            </a:xfrm>
            <a:custGeom>
              <a:avLst/>
              <a:gdLst/>
              <a:ahLst/>
              <a:cxnLst/>
              <a:rect l="l" t="t" r="r" b="b"/>
              <a:pathLst>
                <a:path w="55440" h="31957" extrusionOk="0">
                  <a:moveTo>
                    <a:pt x="41263" y="0"/>
                  </a:moveTo>
                  <a:lnTo>
                    <a:pt x="0" y="23817"/>
                  </a:lnTo>
                  <a:lnTo>
                    <a:pt x="14110" y="31956"/>
                  </a:lnTo>
                  <a:lnTo>
                    <a:pt x="55440" y="8073"/>
                  </a:lnTo>
                  <a:lnTo>
                    <a:pt x="4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4878375" y="3552350"/>
              <a:ext cx="480375" cy="276900"/>
            </a:xfrm>
            <a:custGeom>
              <a:avLst/>
              <a:gdLst/>
              <a:ahLst/>
              <a:cxnLst/>
              <a:rect l="l" t="t" r="r" b="b"/>
              <a:pathLst>
                <a:path w="19215" h="11076" extrusionOk="0">
                  <a:moveTo>
                    <a:pt x="12310" y="0"/>
                  </a:moveTo>
                  <a:lnTo>
                    <a:pt x="1" y="7106"/>
                  </a:lnTo>
                  <a:lnTo>
                    <a:pt x="6906" y="11075"/>
                  </a:lnTo>
                  <a:lnTo>
                    <a:pt x="19215" y="3970"/>
                  </a:lnTo>
                  <a:lnTo>
                    <a:pt x="123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5051000" y="3674100"/>
              <a:ext cx="1165875" cy="714700"/>
            </a:xfrm>
            <a:custGeom>
              <a:avLst/>
              <a:gdLst/>
              <a:ahLst/>
              <a:cxnLst/>
              <a:rect l="l" t="t" r="r" b="b"/>
              <a:pathLst>
                <a:path w="46635" h="28588" extrusionOk="0">
                  <a:moveTo>
                    <a:pt x="46634" y="1"/>
                  </a:moveTo>
                  <a:lnTo>
                    <a:pt x="1" y="26920"/>
                  </a:lnTo>
                  <a:lnTo>
                    <a:pt x="1" y="28588"/>
                  </a:lnTo>
                  <a:cubicBezTo>
                    <a:pt x="468" y="28588"/>
                    <a:pt x="868" y="28488"/>
                    <a:pt x="1268" y="28254"/>
                  </a:cubicBezTo>
                  <a:lnTo>
                    <a:pt x="45400" y="2803"/>
                  </a:lnTo>
                  <a:cubicBezTo>
                    <a:pt x="46167" y="2336"/>
                    <a:pt x="46634" y="1502"/>
                    <a:pt x="46634" y="634"/>
                  </a:cubicBezTo>
                  <a:lnTo>
                    <a:pt x="466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5051000" y="3674100"/>
              <a:ext cx="1165875" cy="714700"/>
            </a:xfrm>
            <a:custGeom>
              <a:avLst/>
              <a:gdLst/>
              <a:ahLst/>
              <a:cxnLst/>
              <a:rect l="l" t="t" r="r" b="b"/>
              <a:pathLst>
                <a:path w="46635" h="28588" extrusionOk="0">
                  <a:moveTo>
                    <a:pt x="46634" y="1"/>
                  </a:moveTo>
                  <a:lnTo>
                    <a:pt x="1" y="26920"/>
                  </a:lnTo>
                  <a:lnTo>
                    <a:pt x="1" y="28588"/>
                  </a:lnTo>
                  <a:cubicBezTo>
                    <a:pt x="468" y="28588"/>
                    <a:pt x="868" y="28488"/>
                    <a:pt x="1268" y="28254"/>
                  </a:cubicBezTo>
                  <a:lnTo>
                    <a:pt x="45400" y="2803"/>
                  </a:lnTo>
                  <a:cubicBezTo>
                    <a:pt x="46167" y="2336"/>
                    <a:pt x="46634" y="1502"/>
                    <a:pt x="46634" y="634"/>
                  </a:cubicBezTo>
                  <a:lnTo>
                    <a:pt x="46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5069350" y="2883525"/>
              <a:ext cx="1320125" cy="1478200"/>
            </a:xfrm>
            <a:custGeom>
              <a:avLst/>
              <a:gdLst/>
              <a:ahLst/>
              <a:cxnLst/>
              <a:rect l="l" t="t" r="r" b="b"/>
              <a:pathLst>
                <a:path w="52805" h="59128" extrusionOk="0">
                  <a:moveTo>
                    <a:pt x="51904" y="1"/>
                  </a:moveTo>
                  <a:lnTo>
                    <a:pt x="6272" y="26353"/>
                  </a:lnTo>
                  <a:cubicBezTo>
                    <a:pt x="5671" y="26687"/>
                    <a:pt x="5304" y="27254"/>
                    <a:pt x="5171" y="27888"/>
                  </a:cubicBezTo>
                  <a:lnTo>
                    <a:pt x="1" y="58943"/>
                  </a:lnTo>
                  <a:cubicBezTo>
                    <a:pt x="342" y="59066"/>
                    <a:pt x="705" y="59127"/>
                    <a:pt x="1068" y="59127"/>
                  </a:cubicBezTo>
                  <a:cubicBezTo>
                    <a:pt x="1593" y="59127"/>
                    <a:pt x="2116" y="58999"/>
                    <a:pt x="2569" y="58743"/>
                  </a:cubicBezTo>
                  <a:lnTo>
                    <a:pt x="46501" y="33358"/>
                  </a:lnTo>
                  <a:cubicBezTo>
                    <a:pt x="47268" y="32925"/>
                    <a:pt x="47801" y="32157"/>
                    <a:pt x="47968" y="31290"/>
                  </a:cubicBezTo>
                  <a:lnTo>
                    <a:pt x="52772" y="2603"/>
                  </a:lnTo>
                  <a:cubicBezTo>
                    <a:pt x="52772" y="2436"/>
                    <a:pt x="52805" y="2269"/>
                    <a:pt x="52805" y="2102"/>
                  </a:cubicBezTo>
                  <a:cubicBezTo>
                    <a:pt x="52805" y="1302"/>
                    <a:pt x="52471" y="568"/>
                    <a:pt x="519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5069350" y="2883525"/>
              <a:ext cx="1320125" cy="1478200"/>
            </a:xfrm>
            <a:custGeom>
              <a:avLst/>
              <a:gdLst/>
              <a:ahLst/>
              <a:cxnLst/>
              <a:rect l="l" t="t" r="r" b="b"/>
              <a:pathLst>
                <a:path w="52805" h="59128" extrusionOk="0">
                  <a:moveTo>
                    <a:pt x="51904" y="1"/>
                  </a:moveTo>
                  <a:lnTo>
                    <a:pt x="6272" y="26353"/>
                  </a:lnTo>
                  <a:cubicBezTo>
                    <a:pt x="5671" y="26687"/>
                    <a:pt x="5304" y="27254"/>
                    <a:pt x="5171" y="27888"/>
                  </a:cubicBezTo>
                  <a:lnTo>
                    <a:pt x="1" y="58943"/>
                  </a:lnTo>
                  <a:cubicBezTo>
                    <a:pt x="342" y="59066"/>
                    <a:pt x="705" y="59127"/>
                    <a:pt x="1068" y="59127"/>
                  </a:cubicBezTo>
                  <a:cubicBezTo>
                    <a:pt x="1593" y="59127"/>
                    <a:pt x="2116" y="58999"/>
                    <a:pt x="2569" y="58743"/>
                  </a:cubicBezTo>
                  <a:lnTo>
                    <a:pt x="46501" y="33358"/>
                  </a:lnTo>
                  <a:cubicBezTo>
                    <a:pt x="47268" y="32925"/>
                    <a:pt x="47801" y="32157"/>
                    <a:pt x="47968" y="31290"/>
                  </a:cubicBezTo>
                  <a:lnTo>
                    <a:pt x="52772" y="2603"/>
                  </a:lnTo>
                  <a:cubicBezTo>
                    <a:pt x="52772" y="2436"/>
                    <a:pt x="52805" y="2269"/>
                    <a:pt x="52805" y="2102"/>
                  </a:cubicBezTo>
                  <a:cubicBezTo>
                    <a:pt x="52805" y="1302"/>
                    <a:pt x="52471" y="568"/>
                    <a:pt x="51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5051000" y="2871850"/>
              <a:ext cx="1315975" cy="1485275"/>
            </a:xfrm>
            <a:custGeom>
              <a:avLst/>
              <a:gdLst/>
              <a:ahLst/>
              <a:cxnLst/>
              <a:rect l="l" t="t" r="r" b="b"/>
              <a:pathLst>
                <a:path w="52639" h="59411" extrusionOk="0">
                  <a:moveTo>
                    <a:pt x="52038" y="1"/>
                  </a:moveTo>
                  <a:lnTo>
                    <a:pt x="6272" y="26387"/>
                  </a:lnTo>
                  <a:cubicBezTo>
                    <a:pt x="5705" y="26720"/>
                    <a:pt x="5338" y="27287"/>
                    <a:pt x="5204" y="27954"/>
                  </a:cubicBezTo>
                  <a:lnTo>
                    <a:pt x="1" y="59010"/>
                  </a:lnTo>
                  <a:lnTo>
                    <a:pt x="301" y="59210"/>
                  </a:lnTo>
                  <a:cubicBezTo>
                    <a:pt x="434" y="59277"/>
                    <a:pt x="601" y="59343"/>
                    <a:pt x="735" y="59410"/>
                  </a:cubicBezTo>
                  <a:lnTo>
                    <a:pt x="5938" y="28355"/>
                  </a:lnTo>
                  <a:cubicBezTo>
                    <a:pt x="6038" y="27721"/>
                    <a:pt x="6439" y="27154"/>
                    <a:pt x="7006" y="26820"/>
                  </a:cubicBezTo>
                  <a:lnTo>
                    <a:pt x="52638" y="468"/>
                  </a:lnTo>
                  <a:cubicBezTo>
                    <a:pt x="52438" y="268"/>
                    <a:pt x="52238" y="101"/>
                    <a:pt x="52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5051000" y="3546500"/>
              <a:ext cx="158475" cy="809775"/>
            </a:xfrm>
            <a:custGeom>
              <a:avLst/>
              <a:gdLst/>
              <a:ahLst/>
              <a:cxnLst/>
              <a:rect l="l" t="t" r="r" b="b"/>
              <a:pathLst>
                <a:path w="6339" h="32391" extrusionOk="0">
                  <a:moveTo>
                    <a:pt x="5638" y="1"/>
                  </a:moveTo>
                  <a:cubicBezTo>
                    <a:pt x="5438" y="268"/>
                    <a:pt x="5271" y="601"/>
                    <a:pt x="5238" y="935"/>
                  </a:cubicBezTo>
                  <a:lnTo>
                    <a:pt x="1" y="32024"/>
                  </a:lnTo>
                  <a:lnTo>
                    <a:pt x="301" y="32191"/>
                  </a:lnTo>
                  <a:cubicBezTo>
                    <a:pt x="434" y="32291"/>
                    <a:pt x="601" y="32357"/>
                    <a:pt x="735" y="32391"/>
                  </a:cubicBezTo>
                  <a:lnTo>
                    <a:pt x="5938" y="1369"/>
                  </a:lnTo>
                  <a:cubicBezTo>
                    <a:pt x="6005" y="1002"/>
                    <a:pt x="6138" y="701"/>
                    <a:pt x="6339" y="401"/>
                  </a:cubicBezTo>
                  <a:lnTo>
                    <a:pt x="56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5682475" y="3536025"/>
              <a:ext cx="202825" cy="206175"/>
            </a:xfrm>
            <a:custGeom>
              <a:avLst/>
              <a:gdLst/>
              <a:ahLst/>
              <a:cxnLst/>
              <a:rect l="l" t="t" r="r" b="b"/>
              <a:pathLst>
                <a:path w="8113" h="8247" extrusionOk="0">
                  <a:moveTo>
                    <a:pt x="6614" y="1"/>
                  </a:moveTo>
                  <a:cubicBezTo>
                    <a:pt x="6073" y="1"/>
                    <a:pt x="5394" y="212"/>
                    <a:pt x="4630" y="653"/>
                  </a:cubicBezTo>
                  <a:cubicBezTo>
                    <a:pt x="2495" y="1888"/>
                    <a:pt x="527" y="4423"/>
                    <a:pt x="193" y="6358"/>
                  </a:cubicBezTo>
                  <a:cubicBezTo>
                    <a:pt x="1" y="7576"/>
                    <a:pt x="534" y="8246"/>
                    <a:pt x="1495" y="8246"/>
                  </a:cubicBezTo>
                  <a:cubicBezTo>
                    <a:pt x="2034" y="8246"/>
                    <a:pt x="2707" y="8035"/>
                    <a:pt x="3462" y="7592"/>
                  </a:cubicBezTo>
                  <a:cubicBezTo>
                    <a:pt x="5597" y="6391"/>
                    <a:pt x="7565" y="3822"/>
                    <a:pt x="7899" y="1921"/>
                  </a:cubicBezTo>
                  <a:cubicBezTo>
                    <a:pt x="8113" y="679"/>
                    <a:pt x="7585" y="1"/>
                    <a:pt x="66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15425" y="1867600"/>
              <a:ext cx="1835500" cy="1097050"/>
            </a:xfrm>
            <a:custGeom>
              <a:avLst/>
              <a:gdLst/>
              <a:ahLst/>
              <a:cxnLst/>
              <a:rect l="l" t="t" r="r" b="b"/>
              <a:pathLst>
                <a:path w="73420" h="43882" extrusionOk="0">
                  <a:moveTo>
                    <a:pt x="45950" y="1"/>
                  </a:moveTo>
                  <a:cubicBezTo>
                    <a:pt x="45558" y="1"/>
                    <a:pt x="45166" y="92"/>
                    <a:pt x="44800" y="276"/>
                  </a:cubicBezTo>
                  <a:lnTo>
                    <a:pt x="1135" y="25494"/>
                  </a:lnTo>
                  <a:cubicBezTo>
                    <a:pt x="468" y="25927"/>
                    <a:pt x="34" y="26628"/>
                    <a:pt x="1" y="27395"/>
                  </a:cubicBezTo>
                  <a:cubicBezTo>
                    <a:pt x="34" y="28162"/>
                    <a:pt x="468" y="28863"/>
                    <a:pt x="1135" y="29297"/>
                  </a:cubicBezTo>
                  <a:lnTo>
                    <a:pt x="25953" y="43607"/>
                  </a:lnTo>
                  <a:cubicBezTo>
                    <a:pt x="26303" y="43790"/>
                    <a:pt x="26687" y="43882"/>
                    <a:pt x="27074" y="43882"/>
                  </a:cubicBezTo>
                  <a:cubicBezTo>
                    <a:pt x="27462" y="43882"/>
                    <a:pt x="27854" y="43790"/>
                    <a:pt x="28221" y="43607"/>
                  </a:cubicBezTo>
                  <a:lnTo>
                    <a:pt x="71919" y="18389"/>
                  </a:lnTo>
                  <a:cubicBezTo>
                    <a:pt x="73420" y="17588"/>
                    <a:pt x="73420" y="15420"/>
                    <a:pt x="71919" y="14619"/>
                  </a:cubicBezTo>
                  <a:lnTo>
                    <a:pt x="47101" y="276"/>
                  </a:lnTo>
                  <a:cubicBezTo>
                    <a:pt x="46734" y="92"/>
                    <a:pt x="46342" y="1"/>
                    <a:pt x="45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1905425" y="2507425"/>
              <a:ext cx="687175" cy="457850"/>
            </a:xfrm>
            <a:custGeom>
              <a:avLst/>
              <a:gdLst/>
              <a:ahLst/>
              <a:cxnLst/>
              <a:rect l="l" t="t" r="r" b="b"/>
              <a:pathLst>
                <a:path w="27487" h="18314" extrusionOk="0">
                  <a:moveTo>
                    <a:pt x="1402" y="1"/>
                  </a:moveTo>
                  <a:lnTo>
                    <a:pt x="1402" y="1"/>
                  </a:lnTo>
                  <a:cubicBezTo>
                    <a:pt x="1" y="835"/>
                    <a:pt x="67" y="2936"/>
                    <a:pt x="1535" y="3704"/>
                  </a:cubicBezTo>
                  <a:lnTo>
                    <a:pt x="26353" y="18014"/>
                  </a:lnTo>
                  <a:cubicBezTo>
                    <a:pt x="26686" y="18214"/>
                    <a:pt x="27087" y="18314"/>
                    <a:pt x="27487" y="18314"/>
                  </a:cubicBezTo>
                  <a:lnTo>
                    <a:pt x="27487" y="15846"/>
                  </a:lnTo>
                  <a:cubicBezTo>
                    <a:pt x="27087" y="15846"/>
                    <a:pt x="26686" y="15745"/>
                    <a:pt x="26353" y="15579"/>
                  </a:cubicBezTo>
                  <a:lnTo>
                    <a:pt x="1535" y="1235"/>
                  </a:lnTo>
                  <a:cubicBezTo>
                    <a:pt x="935" y="901"/>
                    <a:pt x="901" y="368"/>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1873750" y="921375"/>
              <a:ext cx="1190875" cy="1591025"/>
            </a:xfrm>
            <a:custGeom>
              <a:avLst/>
              <a:gdLst/>
              <a:ahLst/>
              <a:cxnLst/>
              <a:rect l="l" t="t" r="r" b="b"/>
              <a:pathLst>
                <a:path w="47635" h="63641" extrusionOk="0">
                  <a:moveTo>
                    <a:pt x="46035" y="0"/>
                  </a:moveTo>
                  <a:cubicBezTo>
                    <a:pt x="45628" y="0"/>
                    <a:pt x="45223" y="101"/>
                    <a:pt x="44865" y="298"/>
                  </a:cubicBezTo>
                  <a:lnTo>
                    <a:pt x="1168" y="25516"/>
                  </a:lnTo>
                  <a:cubicBezTo>
                    <a:pt x="500" y="25949"/>
                    <a:pt x="67" y="26683"/>
                    <a:pt x="33" y="27484"/>
                  </a:cubicBezTo>
                  <a:lnTo>
                    <a:pt x="33" y="61742"/>
                  </a:lnTo>
                  <a:cubicBezTo>
                    <a:pt x="33" y="62475"/>
                    <a:pt x="0" y="63043"/>
                    <a:pt x="600" y="63409"/>
                  </a:cubicBezTo>
                  <a:cubicBezTo>
                    <a:pt x="926" y="63564"/>
                    <a:pt x="1273" y="63640"/>
                    <a:pt x="1621" y="63640"/>
                  </a:cubicBezTo>
                  <a:cubicBezTo>
                    <a:pt x="2023" y="63640"/>
                    <a:pt x="2427" y="63539"/>
                    <a:pt x="2802" y="63343"/>
                  </a:cubicBezTo>
                  <a:lnTo>
                    <a:pt x="46467" y="38125"/>
                  </a:lnTo>
                  <a:cubicBezTo>
                    <a:pt x="47134" y="37691"/>
                    <a:pt x="47567" y="36957"/>
                    <a:pt x="47601" y="36157"/>
                  </a:cubicBezTo>
                  <a:lnTo>
                    <a:pt x="47601" y="1899"/>
                  </a:lnTo>
                  <a:cubicBezTo>
                    <a:pt x="47601" y="1165"/>
                    <a:pt x="47634" y="598"/>
                    <a:pt x="47067" y="231"/>
                  </a:cubicBezTo>
                  <a:cubicBezTo>
                    <a:pt x="46742" y="76"/>
                    <a:pt x="46388" y="0"/>
                    <a:pt x="46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1873750" y="1580100"/>
              <a:ext cx="66725" cy="932275"/>
            </a:xfrm>
            <a:custGeom>
              <a:avLst/>
              <a:gdLst/>
              <a:ahLst/>
              <a:cxnLst/>
              <a:rect l="l" t="t" r="r" b="b"/>
              <a:pathLst>
                <a:path w="2669" h="37291" extrusionOk="0">
                  <a:moveTo>
                    <a:pt x="2669" y="37094"/>
                  </a:moveTo>
                  <a:cubicBezTo>
                    <a:pt x="2654" y="37100"/>
                    <a:pt x="2640" y="37105"/>
                    <a:pt x="2625" y="37111"/>
                  </a:cubicBezTo>
                  <a:lnTo>
                    <a:pt x="2625" y="37111"/>
                  </a:lnTo>
                  <a:cubicBezTo>
                    <a:pt x="2640" y="37105"/>
                    <a:pt x="2654" y="37100"/>
                    <a:pt x="2669" y="37094"/>
                  </a:cubicBezTo>
                  <a:close/>
                  <a:moveTo>
                    <a:pt x="334" y="1"/>
                  </a:moveTo>
                  <a:cubicBezTo>
                    <a:pt x="133" y="334"/>
                    <a:pt x="33" y="734"/>
                    <a:pt x="0" y="1135"/>
                  </a:cubicBezTo>
                  <a:lnTo>
                    <a:pt x="0" y="35393"/>
                  </a:lnTo>
                  <a:cubicBezTo>
                    <a:pt x="0" y="36126"/>
                    <a:pt x="0" y="36694"/>
                    <a:pt x="567" y="37060"/>
                  </a:cubicBezTo>
                  <a:cubicBezTo>
                    <a:pt x="910" y="37215"/>
                    <a:pt x="1280" y="37290"/>
                    <a:pt x="1649" y="37290"/>
                  </a:cubicBezTo>
                  <a:cubicBezTo>
                    <a:pt x="1982" y="37290"/>
                    <a:pt x="2314" y="37229"/>
                    <a:pt x="2625" y="37111"/>
                  </a:cubicBezTo>
                  <a:lnTo>
                    <a:pt x="2625" y="37111"/>
                  </a:lnTo>
                  <a:cubicBezTo>
                    <a:pt x="2513" y="37152"/>
                    <a:pt x="2406" y="37172"/>
                    <a:pt x="2306" y="37172"/>
                  </a:cubicBezTo>
                  <a:cubicBezTo>
                    <a:pt x="1925" y="37172"/>
                    <a:pt x="1660" y="36876"/>
                    <a:pt x="1635" y="36360"/>
                  </a:cubicBezTo>
                  <a:lnTo>
                    <a:pt x="1635" y="2069"/>
                  </a:lnTo>
                  <a:cubicBezTo>
                    <a:pt x="1668" y="1668"/>
                    <a:pt x="1768" y="1302"/>
                    <a:pt x="1968" y="968"/>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15425" y="948250"/>
              <a:ext cx="1149200" cy="1560800"/>
            </a:xfrm>
            <a:custGeom>
              <a:avLst/>
              <a:gdLst/>
              <a:ahLst/>
              <a:cxnLst/>
              <a:rect l="l" t="t" r="r" b="b"/>
              <a:pathLst>
                <a:path w="45968" h="62432" extrusionOk="0">
                  <a:moveTo>
                    <a:pt x="45327" y="0"/>
                  </a:moveTo>
                  <a:cubicBezTo>
                    <a:pt x="45175" y="0"/>
                    <a:pt x="45007" y="50"/>
                    <a:pt x="44833" y="157"/>
                  </a:cubicBezTo>
                  <a:lnTo>
                    <a:pt x="1135" y="25375"/>
                  </a:lnTo>
                  <a:cubicBezTo>
                    <a:pt x="435" y="25808"/>
                    <a:pt x="34" y="26542"/>
                    <a:pt x="1" y="27343"/>
                  </a:cubicBezTo>
                  <a:lnTo>
                    <a:pt x="1" y="61634"/>
                  </a:lnTo>
                  <a:cubicBezTo>
                    <a:pt x="1" y="62147"/>
                    <a:pt x="245" y="62431"/>
                    <a:pt x="608" y="62431"/>
                  </a:cubicBezTo>
                  <a:cubicBezTo>
                    <a:pt x="765" y="62431"/>
                    <a:pt x="944" y="62378"/>
                    <a:pt x="1135" y="62268"/>
                  </a:cubicBezTo>
                  <a:lnTo>
                    <a:pt x="44833" y="37050"/>
                  </a:lnTo>
                  <a:cubicBezTo>
                    <a:pt x="45500" y="36616"/>
                    <a:pt x="45900" y="35882"/>
                    <a:pt x="45967" y="35082"/>
                  </a:cubicBezTo>
                  <a:lnTo>
                    <a:pt x="45967" y="824"/>
                  </a:lnTo>
                  <a:cubicBezTo>
                    <a:pt x="45967" y="303"/>
                    <a:pt x="45698" y="0"/>
                    <a:pt x="45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27950" y="1867600"/>
              <a:ext cx="1800475" cy="1035350"/>
            </a:xfrm>
            <a:custGeom>
              <a:avLst/>
              <a:gdLst/>
              <a:ahLst/>
              <a:cxnLst/>
              <a:rect l="l" t="t" r="r" b="b"/>
              <a:pathLst>
                <a:path w="72019" h="41414" extrusionOk="0">
                  <a:moveTo>
                    <a:pt x="45449" y="1"/>
                  </a:moveTo>
                  <a:cubicBezTo>
                    <a:pt x="45057" y="1"/>
                    <a:pt x="44665" y="92"/>
                    <a:pt x="44299" y="276"/>
                  </a:cubicBezTo>
                  <a:lnTo>
                    <a:pt x="634" y="25494"/>
                  </a:lnTo>
                  <a:cubicBezTo>
                    <a:pt x="0" y="25861"/>
                    <a:pt x="0" y="26461"/>
                    <a:pt x="634" y="26828"/>
                  </a:cubicBezTo>
                  <a:lnTo>
                    <a:pt x="25452" y="41138"/>
                  </a:lnTo>
                  <a:cubicBezTo>
                    <a:pt x="25802" y="41322"/>
                    <a:pt x="26186" y="41414"/>
                    <a:pt x="26573" y="41414"/>
                  </a:cubicBezTo>
                  <a:cubicBezTo>
                    <a:pt x="26961" y="41414"/>
                    <a:pt x="27353" y="41322"/>
                    <a:pt x="27720" y="41138"/>
                  </a:cubicBezTo>
                  <a:lnTo>
                    <a:pt x="71418" y="15920"/>
                  </a:lnTo>
                  <a:cubicBezTo>
                    <a:pt x="72018" y="15553"/>
                    <a:pt x="72018" y="14986"/>
                    <a:pt x="71418" y="14619"/>
                  </a:cubicBezTo>
                  <a:lnTo>
                    <a:pt x="46600" y="276"/>
                  </a:lnTo>
                  <a:cubicBezTo>
                    <a:pt x="46233" y="92"/>
                    <a:pt x="45841" y="1"/>
                    <a:pt x="45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1942125" y="1005550"/>
              <a:ext cx="1086625" cy="1441000"/>
            </a:xfrm>
            <a:custGeom>
              <a:avLst/>
              <a:gdLst/>
              <a:ahLst/>
              <a:cxnLst/>
              <a:rect l="l" t="t" r="r" b="b"/>
              <a:pathLst>
                <a:path w="43465" h="57640" extrusionOk="0">
                  <a:moveTo>
                    <a:pt x="43093" y="1"/>
                  </a:moveTo>
                  <a:cubicBezTo>
                    <a:pt x="43004" y="1"/>
                    <a:pt x="42903" y="32"/>
                    <a:pt x="42798" y="100"/>
                  </a:cubicBezTo>
                  <a:lnTo>
                    <a:pt x="667" y="24417"/>
                  </a:lnTo>
                  <a:cubicBezTo>
                    <a:pt x="267" y="24650"/>
                    <a:pt x="34" y="25117"/>
                    <a:pt x="0" y="25584"/>
                  </a:cubicBezTo>
                  <a:lnTo>
                    <a:pt x="0" y="57140"/>
                  </a:lnTo>
                  <a:cubicBezTo>
                    <a:pt x="0" y="57449"/>
                    <a:pt x="152" y="57639"/>
                    <a:pt x="372" y="57639"/>
                  </a:cubicBezTo>
                  <a:cubicBezTo>
                    <a:pt x="461" y="57639"/>
                    <a:pt x="562" y="57608"/>
                    <a:pt x="667" y="57541"/>
                  </a:cubicBezTo>
                  <a:lnTo>
                    <a:pt x="42798" y="33223"/>
                  </a:lnTo>
                  <a:cubicBezTo>
                    <a:pt x="43198" y="32956"/>
                    <a:pt x="43465" y="32523"/>
                    <a:pt x="43465" y="32056"/>
                  </a:cubicBezTo>
                  <a:lnTo>
                    <a:pt x="43465" y="500"/>
                  </a:lnTo>
                  <a:cubicBezTo>
                    <a:pt x="43465" y="191"/>
                    <a:pt x="43313" y="1"/>
                    <a:pt x="43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361575" y="1470850"/>
              <a:ext cx="246875" cy="508725"/>
            </a:xfrm>
            <a:custGeom>
              <a:avLst/>
              <a:gdLst/>
              <a:ahLst/>
              <a:cxnLst/>
              <a:rect l="l" t="t" r="r" b="b"/>
              <a:pathLst>
                <a:path w="9875" h="20349" extrusionOk="0">
                  <a:moveTo>
                    <a:pt x="6768" y="4441"/>
                  </a:moveTo>
                  <a:cubicBezTo>
                    <a:pt x="7105" y="4441"/>
                    <a:pt x="7340" y="4764"/>
                    <a:pt x="7340" y="5305"/>
                  </a:cubicBezTo>
                  <a:lnTo>
                    <a:pt x="7340" y="5538"/>
                  </a:lnTo>
                  <a:cubicBezTo>
                    <a:pt x="7340" y="6272"/>
                    <a:pt x="6973" y="6972"/>
                    <a:pt x="6372" y="7406"/>
                  </a:cubicBezTo>
                  <a:lnTo>
                    <a:pt x="3203" y="9241"/>
                  </a:lnTo>
                  <a:lnTo>
                    <a:pt x="3203" y="6372"/>
                  </a:lnTo>
                  <a:lnTo>
                    <a:pt x="3604" y="6172"/>
                  </a:lnTo>
                  <a:lnTo>
                    <a:pt x="6372" y="4571"/>
                  </a:lnTo>
                  <a:cubicBezTo>
                    <a:pt x="6513" y="4483"/>
                    <a:pt x="6647" y="4441"/>
                    <a:pt x="6768" y="4441"/>
                  </a:cubicBezTo>
                  <a:close/>
                  <a:moveTo>
                    <a:pt x="7071" y="9999"/>
                  </a:moveTo>
                  <a:cubicBezTo>
                    <a:pt x="7468" y="9999"/>
                    <a:pt x="7740" y="10360"/>
                    <a:pt x="7740" y="10975"/>
                  </a:cubicBezTo>
                  <a:lnTo>
                    <a:pt x="7740" y="11209"/>
                  </a:lnTo>
                  <a:cubicBezTo>
                    <a:pt x="7706" y="12043"/>
                    <a:pt x="7306" y="12810"/>
                    <a:pt x="6606" y="13310"/>
                  </a:cubicBezTo>
                  <a:lnTo>
                    <a:pt x="3604" y="15045"/>
                  </a:lnTo>
                  <a:lnTo>
                    <a:pt x="3203" y="15278"/>
                  </a:lnTo>
                  <a:lnTo>
                    <a:pt x="3203" y="12110"/>
                  </a:lnTo>
                  <a:lnTo>
                    <a:pt x="6372" y="10275"/>
                  </a:lnTo>
                  <a:lnTo>
                    <a:pt x="6606" y="10141"/>
                  </a:lnTo>
                  <a:cubicBezTo>
                    <a:pt x="6772" y="10045"/>
                    <a:pt x="6929" y="9999"/>
                    <a:pt x="7071" y="9999"/>
                  </a:cubicBezTo>
                  <a:close/>
                  <a:moveTo>
                    <a:pt x="6572" y="1"/>
                  </a:moveTo>
                  <a:lnTo>
                    <a:pt x="4404" y="1235"/>
                  </a:lnTo>
                  <a:lnTo>
                    <a:pt x="4404" y="2803"/>
                  </a:lnTo>
                  <a:lnTo>
                    <a:pt x="3670" y="3203"/>
                  </a:lnTo>
                  <a:lnTo>
                    <a:pt x="3670" y="1669"/>
                  </a:lnTo>
                  <a:lnTo>
                    <a:pt x="1502" y="2903"/>
                  </a:lnTo>
                  <a:lnTo>
                    <a:pt x="1502" y="4471"/>
                  </a:lnTo>
                  <a:lnTo>
                    <a:pt x="1" y="5338"/>
                  </a:lnTo>
                  <a:lnTo>
                    <a:pt x="1" y="8207"/>
                  </a:lnTo>
                  <a:lnTo>
                    <a:pt x="1035" y="7606"/>
                  </a:lnTo>
                  <a:lnTo>
                    <a:pt x="1035" y="16513"/>
                  </a:lnTo>
                  <a:lnTo>
                    <a:pt x="1" y="17113"/>
                  </a:lnTo>
                  <a:lnTo>
                    <a:pt x="1" y="19982"/>
                  </a:lnTo>
                  <a:lnTo>
                    <a:pt x="1502" y="19115"/>
                  </a:lnTo>
                  <a:lnTo>
                    <a:pt x="1502" y="20349"/>
                  </a:lnTo>
                  <a:lnTo>
                    <a:pt x="3670" y="19115"/>
                  </a:lnTo>
                  <a:lnTo>
                    <a:pt x="3670" y="17847"/>
                  </a:lnTo>
                  <a:lnTo>
                    <a:pt x="4404" y="17447"/>
                  </a:lnTo>
                  <a:lnTo>
                    <a:pt x="4404" y="18681"/>
                  </a:lnTo>
                  <a:lnTo>
                    <a:pt x="6572" y="17447"/>
                  </a:lnTo>
                  <a:lnTo>
                    <a:pt x="6572" y="16179"/>
                  </a:lnTo>
                  <a:lnTo>
                    <a:pt x="6606" y="16179"/>
                  </a:lnTo>
                  <a:cubicBezTo>
                    <a:pt x="8407" y="15145"/>
                    <a:pt x="9875" y="12343"/>
                    <a:pt x="9875" y="9941"/>
                  </a:cubicBezTo>
                  <a:lnTo>
                    <a:pt x="9875" y="9708"/>
                  </a:lnTo>
                  <a:cubicBezTo>
                    <a:pt x="9875" y="8540"/>
                    <a:pt x="9508" y="7606"/>
                    <a:pt x="8874" y="7173"/>
                  </a:cubicBezTo>
                  <a:cubicBezTo>
                    <a:pt x="9274" y="6272"/>
                    <a:pt x="9474" y="5271"/>
                    <a:pt x="9508" y="4304"/>
                  </a:cubicBezTo>
                  <a:lnTo>
                    <a:pt x="9508" y="4070"/>
                  </a:lnTo>
                  <a:cubicBezTo>
                    <a:pt x="9508" y="2349"/>
                    <a:pt x="8733" y="1321"/>
                    <a:pt x="7598" y="1321"/>
                  </a:cubicBezTo>
                  <a:cubicBezTo>
                    <a:pt x="7281" y="1321"/>
                    <a:pt x="6936" y="1401"/>
                    <a:pt x="6572" y="1569"/>
                  </a:cubicBezTo>
                  <a:lnTo>
                    <a:pt x="65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2014675" y="1918250"/>
              <a:ext cx="1074950" cy="617975"/>
            </a:xfrm>
            <a:custGeom>
              <a:avLst/>
              <a:gdLst/>
              <a:ahLst/>
              <a:cxnLst/>
              <a:rect l="l" t="t" r="r" b="b"/>
              <a:pathLst>
                <a:path w="42998" h="24719" extrusionOk="0">
                  <a:moveTo>
                    <a:pt x="41451" y="1"/>
                  </a:moveTo>
                  <a:cubicBezTo>
                    <a:pt x="41255" y="1"/>
                    <a:pt x="41063" y="51"/>
                    <a:pt x="40896" y="151"/>
                  </a:cubicBezTo>
                  <a:lnTo>
                    <a:pt x="301" y="23534"/>
                  </a:lnTo>
                  <a:cubicBezTo>
                    <a:pt x="0" y="23635"/>
                    <a:pt x="0" y="24102"/>
                    <a:pt x="301" y="24202"/>
                  </a:cubicBezTo>
                  <a:lnTo>
                    <a:pt x="968" y="24569"/>
                  </a:lnTo>
                  <a:cubicBezTo>
                    <a:pt x="1151" y="24669"/>
                    <a:pt x="1343" y="24719"/>
                    <a:pt x="1535" y="24719"/>
                  </a:cubicBezTo>
                  <a:cubicBezTo>
                    <a:pt x="1727" y="24719"/>
                    <a:pt x="1918" y="24669"/>
                    <a:pt x="2102" y="24569"/>
                  </a:cubicBezTo>
                  <a:lnTo>
                    <a:pt x="42698" y="1152"/>
                  </a:lnTo>
                  <a:cubicBezTo>
                    <a:pt x="42998" y="1052"/>
                    <a:pt x="42998" y="618"/>
                    <a:pt x="42698" y="518"/>
                  </a:cubicBezTo>
                  <a:lnTo>
                    <a:pt x="42030" y="151"/>
                  </a:lnTo>
                  <a:cubicBezTo>
                    <a:pt x="41847" y="51"/>
                    <a:pt x="41647" y="1"/>
                    <a:pt x="41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2093050" y="1965150"/>
              <a:ext cx="1319300" cy="758125"/>
            </a:xfrm>
            <a:custGeom>
              <a:avLst/>
              <a:gdLst/>
              <a:ahLst/>
              <a:cxnLst/>
              <a:rect l="l" t="t" r="r" b="b"/>
              <a:pathLst>
                <a:path w="52772" h="30325" extrusionOk="0">
                  <a:moveTo>
                    <a:pt x="41485" y="0"/>
                  </a:moveTo>
                  <a:cubicBezTo>
                    <a:pt x="41284" y="0"/>
                    <a:pt x="41080" y="51"/>
                    <a:pt x="40897" y="143"/>
                  </a:cubicBezTo>
                  <a:lnTo>
                    <a:pt x="368" y="23560"/>
                  </a:lnTo>
                  <a:cubicBezTo>
                    <a:pt x="34" y="23760"/>
                    <a:pt x="1" y="24027"/>
                    <a:pt x="268" y="24160"/>
                  </a:cubicBezTo>
                  <a:lnTo>
                    <a:pt x="10842" y="30231"/>
                  </a:lnTo>
                  <a:cubicBezTo>
                    <a:pt x="10992" y="30291"/>
                    <a:pt x="11155" y="30324"/>
                    <a:pt x="11320" y="30324"/>
                  </a:cubicBezTo>
                  <a:cubicBezTo>
                    <a:pt x="11522" y="30324"/>
                    <a:pt x="11726" y="30275"/>
                    <a:pt x="11909" y="30165"/>
                  </a:cubicBezTo>
                  <a:lnTo>
                    <a:pt x="52405" y="6781"/>
                  </a:lnTo>
                  <a:cubicBezTo>
                    <a:pt x="52739" y="6614"/>
                    <a:pt x="52772" y="6348"/>
                    <a:pt x="52505" y="6181"/>
                  </a:cubicBezTo>
                  <a:lnTo>
                    <a:pt x="41964" y="110"/>
                  </a:lnTo>
                  <a:cubicBezTo>
                    <a:pt x="41814" y="35"/>
                    <a:pt x="41650" y="0"/>
                    <a:pt x="41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2121425" y="1987275"/>
              <a:ext cx="1264250" cy="723450"/>
            </a:xfrm>
            <a:custGeom>
              <a:avLst/>
              <a:gdLst/>
              <a:ahLst/>
              <a:cxnLst/>
              <a:rect l="l" t="t" r="r" b="b"/>
              <a:pathLst>
                <a:path w="50570" h="28938" extrusionOk="0">
                  <a:moveTo>
                    <a:pt x="40579" y="0"/>
                  </a:moveTo>
                  <a:cubicBezTo>
                    <a:pt x="40546" y="0"/>
                    <a:pt x="40512" y="9"/>
                    <a:pt x="40496" y="25"/>
                  </a:cubicBezTo>
                  <a:lnTo>
                    <a:pt x="39228" y="759"/>
                  </a:lnTo>
                  <a:cubicBezTo>
                    <a:pt x="39161" y="793"/>
                    <a:pt x="39161" y="826"/>
                    <a:pt x="39228" y="859"/>
                  </a:cubicBezTo>
                  <a:lnTo>
                    <a:pt x="39562" y="1059"/>
                  </a:lnTo>
                  <a:cubicBezTo>
                    <a:pt x="39595" y="1076"/>
                    <a:pt x="39628" y="1084"/>
                    <a:pt x="39658" y="1084"/>
                  </a:cubicBezTo>
                  <a:cubicBezTo>
                    <a:pt x="39687" y="1084"/>
                    <a:pt x="39712" y="1076"/>
                    <a:pt x="39728" y="1059"/>
                  </a:cubicBezTo>
                  <a:lnTo>
                    <a:pt x="40996" y="326"/>
                  </a:lnTo>
                  <a:cubicBezTo>
                    <a:pt x="41063" y="292"/>
                    <a:pt x="41063" y="225"/>
                    <a:pt x="40996" y="225"/>
                  </a:cubicBezTo>
                  <a:lnTo>
                    <a:pt x="40662" y="25"/>
                  </a:lnTo>
                  <a:cubicBezTo>
                    <a:pt x="40646" y="9"/>
                    <a:pt x="40612" y="0"/>
                    <a:pt x="40579" y="0"/>
                  </a:cubicBezTo>
                  <a:close/>
                  <a:moveTo>
                    <a:pt x="38728" y="1068"/>
                  </a:moveTo>
                  <a:cubicBezTo>
                    <a:pt x="38694" y="1068"/>
                    <a:pt x="38661" y="1076"/>
                    <a:pt x="38628" y="1093"/>
                  </a:cubicBezTo>
                  <a:lnTo>
                    <a:pt x="37393" y="1827"/>
                  </a:lnTo>
                  <a:cubicBezTo>
                    <a:pt x="37327" y="1860"/>
                    <a:pt x="37327" y="1893"/>
                    <a:pt x="37393" y="1927"/>
                  </a:cubicBezTo>
                  <a:lnTo>
                    <a:pt x="37694" y="2127"/>
                  </a:lnTo>
                  <a:lnTo>
                    <a:pt x="37894" y="2127"/>
                  </a:lnTo>
                  <a:lnTo>
                    <a:pt x="39128" y="1393"/>
                  </a:lnTo>
                  <a:cubicBezTo>
                    <a:pt x="39195" y="1360"/>
                    <a:pt x="39195" y="1293"/>
                    <a:pt x="39128" y="1260"/>
                  </a:cubicBezTo>
                  <a:lnTo>
                    <a:pt x="38828" y="1093"/>
                  </a:lnTo>
                  <a:cubicBezTo>
                    <a:pt x="38794" y="1076"/>
                    <a:pt x="38761" y="1068"/>
                    <a:pt x="38728" y="1068"/>
                  </a:cubicBezTo>
                  <a:close/>
                  <a:moveTo>
                    <a:pt x="42234" y="968"/>
                  </a:moveTo>
                  <a:cubicBezTo>
                    <a:pt x="42205" y="968"/>
                    <a:pt x="42180" y="976"/>
                    <a:pt x="42164" y="993"/>
                  </a:cubicBezTo>
                  <a:lnTo>
                    <a:pt x="40896" y="1727"/>
                  </a:lnTo>
                  <a:cubicBezTo>
                    <a:pt x="40829" y="1727"/>
                    <a:pt x="40829" y="1793"/>
                    <a:pt x="40896" y="1827"/>
                  </a:cubicBezTo>
                  <a:lnTo>
                    <a:pt x="42097" y="2527"/>
                  </a:lnTo>
                  <a:cubicBezTo>
                    <a:pt x="42130" y="2544"/>
                    <a:pt x="42164" y="2552"/>
                    <a:pt x="42197" y="2552"/>
                  </a:cubicBezTo>
                  <a:cubicBezTo>
                    <a:pt x="42230" y="2552"/>
                    <a:pt x="42264" y="2544"/>
                    <a:pt x="42297" y="2527"/>
                  </a:cubicBezTo>
                  <a:lnTo>
                    <a:pt x="43565" y="1793"/>
                  </a:lnTo>
                  <a:cubicBezTo>
                    <a:pt x="43598" y="1760"/>
                    <a:pt x="43598" y="1693"/>
                    <a:pt x="43565" y="1693"/>
                  </a:cubicBezTo>
                  <a:lnTo>
                    <a:pt x="42330" y="993"/>
                  </a:lnTo>
                  <a:cubicBezTo>
                    <a:pt x="42297" y="976"/>
                    <a:pt x="42264" y="968"/>
                    <a:pt x="42234" y="968"/>
                  </a:cubicBezTo>
                  <a:close/>
                  <a:moveTo>
                    <a:pt x="36860" y="2135"/>
                  </a:moveTo>
                  <a:cubicBezTo>
                    <a:pt x="36826" y="2135"/>
                    <a:pt x="36793" y="2143"/>
                    <a:pt x="36760" y="2160"/>
                  </a:cubicBezTo>
                  <a:lnTo>
                    <a:pt x="35492" y="2894"/>
                  </a:lnTo>
                  <a:cubicBezTo>
                    <a:pt x="35459" y="2927"/>
                    <a:pt x="35425" y="2961"/>
                    <a:pt x="35492" y="2994"/>
                  </a:cubicBezTo>
                  <a:lnTo>
                    <a:pt x="35859" y="3194"/>
                  </a:lnTo>
                  <a:cubicBezTo>
                    <a:pt x="35876" y="3211"/>
                    <a:pt x="35901" y="3219"/>
                    <a:pt x="35930" y="3219"/>
                  </a:cubicBezTo>
                  <a:cubicBezTo>
                    <a:pt x="35959" y="3219"/>
                    <a:pt x="35992" y="3211"/>
                    <a:pt x="36026" y="3194"/>
                  </a:cubicBezTo>
                  <a:lnTo>
                    <a:pt x="37293" y="2460"/>
                  </a:lnTo>
                  <a:cubicBezTo>
                    <a:pt x="37327" y="2427"/>
                    <a:pt x="37327" y="2394"/>
                    <a:pt x="37293" y="2360"/>
                  </a:cubicBezTo>
                  <a:lnTo>
                    <a:pt x="36960" y="2160"/>
                  </a:lnTo>
                  <a:cubicBezTo>
                    <a:pt x="36926" y="2143"/>
                    <a:pt x="36893" y="2135"/>
                    <a:pt x="36860" y="2135"/>
                  </a:cubicBezTo>
                  <a:close/>
                  <a:moveTo>
                    <a:pt x="40412" y="2035"/>
                  </a:moveTo>
                  <a:cubicBezTo>
                    <a:pt x="40379" y="2035"/>
                    <a:pt x="40346" y="2043"/>
                    <a:pt x="40329" y="2060"/>
                  </a:cubicBezTo>
                  <a:lnTo>
                    <a:pt x="39061" y="2761"/>
                  </a:lnTo>
                  <a:cubicBezTo>
                    <a:pt x="39028" y="2794"/>
                    <a:pt x="39028" y="2861"/>
                    <a:pt x="39061" y="2894"/>
                  </a:cubicBezTo>
                  <a:lnTo>
                    <a:pt x="40296" y="3595"/>
                  </a:lnTo>
                  <a:lnTo>
                    <a:pt x="40462" y="3595"/>
                  </a:lnTo>
                  <a:lnTo>
                    <a:pt x="41730" y="2861"/>
                  </a:lnTo>
                  <a:cubicBezTo>
                    <a:pt x="41763" y="2827"/>
                    <a:pt x="41797" y="2761"/>
                    <a:pt x="41730" y="2727"/>
                  </a:cubicBezTo>
                  <a:lnTo>
                    <a:pt x="40496" y="2060"/>
                  </a:lnTo>
                  <a:cubicBezTo>
                    <a:pt x="40479" y="2043"/>
                    <a:pt x="40446" y="2035"/>
                    <a:pt x="40412" y="2035"/>
                  </a:cubicBezTo>
                  <a:close/>
                  <a:moveTo>
                    <a:pt x="35025" y="3203"/>
                  </a:moveTo>
                  <a:cubicBezTo>
                    <a:pt x="34992" y="3203"/>
                    <a:pt x="34958" y="3211"/>
                    <a:pt x="34925" y="3228"/>
                  </a:cubicBezTo>
                  <a:lnTo>
                    <a:pt x="33691" y="3961"/>
                  </a:lnTo>
                  <a:cubicBezTo>
                    <a:pt x="33624" y="3995"/>
                    <a:pt x="33624" y="4062"/>
                    <a:pt x="33691" y="4062"/>
                  </a:cubicBezTo>
                  <a:lnTo>
                    <a:pt x="33991" y="4262"/>
                  </a:lnTo>
                  <a:cubicBezTo>
                    <a:pt x="34024" y="4278"/>
                    <a:pt x="34058" y="4287"/>
                    <a:pt x="34091" y="4287"/>
                  </a:cubicBezTo>
                  <a:cubicBezTo>
                    <a:pt x="34124" y="4287"/>
                    <a:pt x="34158" y="4278"/>
                    <a:pt x="34191" y="4262"/>
                  </a:cubicBezTo>
                  <a:lnTo>
                    <a:pt x="35459" y="3528"/>
                  </a:lnTo>
                  <a:cubicBezTo>
                    <a:pt x="35492" y="3494"/>
                    <a:pt x="35492" y="3461"/>
                    <a:pt x="35459" y="3428"/>
                  </a:cubicBezTo>
                  <a:lnTo>
                    <a:pt x="35125" y="3228"/>
                  </a:lnTo>
                  <a:cubicBezTo>
                    <a:pt x="35092" y="3211"/>
                    <a:pt x="35058" y="3203"/>
                    <a:pt x="35025" y="3203"/>
                  </a:cubicBezTo>
                  <a:close/>
                  <a:moveTo>
                    <a:pt x="43931" y="1960"/>
                  </a:moveTo>
                  <a:lnTo>
                    <a:pt x="42664" y="2694"/>
                  </a:lnTo>
                  <a:cubicBezTo>
                    <a:pt x="42597" y="2761"/>
                    <a:pt x="42597" y="2794"/>
                    <a:pt x="42631" y="2827"/>
                  </a:cubicBezTo>
                  <a:lnTo>
                    <a:pt x="42631" y="2794"/>
                  </a:lnTo>
                  <a:lnTo>
                    <a:pt x="45599" y="4529"/>
                  </a:lnTo>
                  <a:lnTo>
                    <a:pt x="45766" y="4529"/>
                  </a:lnTo>
                  <a:lnTo>
                    <a:pt x="47034" y="3795"/>
                  </a:lnTo>
                  <a:cubicBezTo>
                    <a:pt x="47067" y="3761"/>
                    <a:pt x="47067" y="3695"/>
                    <a:pt x="47034" y="3695"/>
                  </a:cubicBezTo>
                  <a:lnTo>
                    <a:pt x="44132" y="1960"/>
                  </a:lnTo>
                  <a:close/>
                  <a:moveTo>
                    <a:pt x="42159" y="3002"/>
                  </a:moveTo>
                  <a:cubicBezTo>
                    <a:pt x="42130" y="3002"/>
                    <a:pt x="42097" y="3011"/>
                    <a:pt x="42063" y="3027"/>
                  </a:cubicBezTo>
                  <a:lnTo>
                    <a:pt x="40796" y="3795"/>
                  </a:lnTo>
                  <a:cubicBezTo>
                    <a:pt x="40729" y="3795"/>
                    <a:pt x="40729" y="3861"/>
                    <a:pt x="40796" y="3895"/>
                  </a:cubicBezTo>
                  <a:lnTo>
                    <a:pt x="41997" y="4595"/>
                  </a:lnTo>
                  <a:cubicBezTo>
                    <a:pt x="42030" y="4612"/>
                    <a:pt x="42063" y="4620"/>
                    <a:pt x="42097" y="4620"/>
                  </a:cubicBezTo>
                  <a:cubicBezTo>
                    <a:pt x="42130" y="4620"/>
                    <a:pt x="42164" y="4612"/>
                    <a:pt x="42197" y="4595"/>
                  </a:cubicBezTo>
                  <a:lnTo>
                    <a:pt x="43431" y="3861"/>
                  </a:lnTo>
                  <a:cubicBezTo>
                    <a:pt x="43498" y="3828"/>
                    <a:pt x="43498" y="3761"/>
                    <a:pt x="43431" y="3761"/>
                  </a:cubicBezTo>
                  <a:lnTo>
                    <a:pt x="42230" y="3027"/>
                  </a:lnTo>
                  <a:cubicBezTo>
                    <a:pt x="42214" y="3011"/>
                    <a:pt x="42189" y="3002"/>
                    <a:pt x="42159" y="3002"/>
                  </a:cubicBezTo>
                  <a:close/>
                  <a:moveTo>
                    <a:pt x="38561" y="3103"/>
                  </a:moveTo>
                  <a:cubicBezTo>
                    <a:pt x="38528" y="3103"/>
                    <a:pt x="38494" y="3111"/>
                    <a:pt x="38461" y="3128"/>
                  </a:cubicBezTo>
                  <a:lnTo>
                    <a:pt x="37227" y="3861"/>
                  </a:lnTo>
                  <a:cubicBezTo>
                    <a:pt x="37160" y="3895"/>
                    <a:pt x="37160" y="3928"/>
                    <a:pt x="37227" y="3961"/>
                  </a:cubicBezTo>
                  <a:lnTo>
                    <a:pt x="38428" y="4662"/>
                  </a:lnTo>
                  <a:cubicBezTo>
                    <a:pt x="38461" y="4679"/>
                    <a:pt x="38494" y="4687"/>
                    <a:pt x="38528" y="4687"/>
                  </a:cubicBezTo>
                  <a:cubicBezTo>
                    <a:pt x="38561" y="4687"/>
                    <a:pt x="38594" y="4679"/>
                    <a:pt x="38628" y="4662"/>
                  </a:cubicBezTo>
                  <a:lnTo>
                    <a:pt x="39862" y="3928"/>
                  </a:lnTo>
                  <a:cubicBezTo>
                    <a:pt x="39929" y="3895"/>
                    <a:pt x="39929" y="3861"/>
                    <a:pt x="39862" y="3828"/>
                  </a:cubicBezTo>
                  <a:lnTo>
                    <a:pt x="38661" y="3128"/>
                  </a:lnTo>
                  <a:cubicBezTo>
                    <a:pt x="38628" y="3111"/>
                    <a:pt x="38594" y="3103"/>
                    <a:pt x="38561" y="3103"/>
                  </a:cubicBezTo>
                  <a:close/>
                  <a:moveTo>
                    <a:pt x="43798" y="4028"/>
                  </a:moveTo>
                  <a:lnTo>
                    <a:pt x="42530" y="4762"/>
                  </a:lnTo>
                  <a:cubicBezTo>
                    <a:pt x="42497" y="4795"/>
                    <a:pt x="42464" y="4862"/>
                    <a:pt x="42530" y="4895"/>
                  </a:cubicBezTo>
                  <a:lnTo>
                    <a:pt x="43765" y="5596"/>
                  </a:lnTo>
                  <a:lnTo>
                    <a:pt x="43898" y="5596"/>
                  </a:lnTo>
                  <a:lnTo>
                    <a:pt x="45199" y="4862"/>
                  </a:lnTo>
                  <a:cubicBezTo>
                    <a:pt x="45232" y="4829"/>
                    <a:pt x="45232" y="4762"/>
                    <a:pt x="45199" y="4729"/>
                  </a:cubicBezTo>
                  <a:lnTo>
                    <a:pt x="43965" y="4028"/>
                  </a:lnTo>
                  <a:close/>
                  <a:moveTo>
                    <a:pt x="40162" y="4095"/>
                  </a:moveTo>
                  <a:lnTo>
                    <a:pt x="38928" y="4829"/>
                  </a:lnTo>
                  <a:cubicBezTo>
                    <a:pt x="38861" y="4862"/>
                    <a:pt x="38861" y="4929"/>
                    <a:pt x="38928" y="4962"/>
                  </a:cubicBezTo>
                  <a:lnTo>
                    <a:pt x="40129" y="5663"/>
                  </a:lnTo>
                  <a:cubicBezTo>
                    <a:pt x="40173" y="5663"/>
                    <a:pt x="40218" y="5678"/>
                    <a:pt x="40262" y="5678"/>
                  </a:cubicBezTo>
                  <a:cubicBezTo>
                    <a:pt x="40284" y="5678"/>
                    <a:pt x="40307" y="5674"/>
                    <a:pt x="40329" y="5663"/>
                  </a:cubicBezTo>
                  <a:lnTo>
                    <a:pt x="41563" y="4929"/>
                  </a:lnTo>
                  <a:cubicBezTo>
                    <a:pt x="41630" y="4895"/>
                    <a:pt x="41630" y="4829"/>
                    <a:pt x="41563" y="4829"/>
                  </a:cubicBezTo>
                  <a:lnTo>
                    <a:pt x="40362" y="4095"/>
                  </a:lnTo>
                  <a:close/>
                  <a:moveTo>
                    <a:pt x="36697" y="4170"/>
                  </a:moveTo>
                  <a:cubicBezTo>
                    <a:pt x="36668" y="4170"/>
                    <a:pt x="36643" y="4178"/>
                    <a:pt x="36626" y="4195"/>
                  </a:cubicBezTo>
                  <a:lnTo>
                    <a:pt x="35359" y="4929"/>
                  </a:lnTo>
                  <a:cubicBezTo>
                    <a:pt x="35325" y="4962"/>
                    <a:pt x="35292" y="4996"/>
                    <a:pt x="35359" y="5029"/>
                  </a:cubicBezTo>
                  <a:lnTo>
                    <a:pt x="36560" y="5729"/>
                  </a:lnTo>
                  <a:cubicBezTo>
                    <a:pt x="36593" y="5746"/>
                    <a:pt x="36626" y="5754"/>
                    <a:pt x="36660" y="5754"/>
                  </a:cubicBezTo>
                  <a:cubicBezTo>
                    <a:pt x="36693" y="5754"/>
                    <a:pt x="36726" y="5746"/>
                    <a:pt x="36760" y="5729"/>
                  </a:cubicBezTo>
                  <a:lnTo>
                    <a:pt x="38027" y="4996"/>
                  </a:lnTo>
                  <a:cubicBezTo>
                    <a:pt x="38094" y="4962"/>
                    <a:pt x="38094" y="4929"/>
                    <a:pt x="38027" y="4895"/>
                  </a:cubicBezTo>
                  <a:lnTo>
                    <a:pt x="36793" y="4195"/>
                  </a:lnTo>
                  <a:cubicBezTo>
                    <a:pt x="36760" y="4178"/>
                    <a:pt x="36726" y="4170"/>
                    <a:pt x="36697" y="4170"/>
                  </a:cubicBezTo>
                  <a:close/>
                  <a:moveTo>
                    <a:pt x="32357" y="4237"/>
                  </a:moveTo>
                  <a:cubicBezTo>
                    <a:pt x="32323" y="4237"/>
                    <a:pt x="32290" y="4245"/>
                    <a:pt x="32256" y="4262"/>
                  </a:cubicBezTo>
                  <a:lnTo>
                    <a:pt x="31022" y="4996"/>
                  </a:lnTo>
                  <a:cubicBezTo>
                    <a:pt x="30956" y="5029"/>
                    <a:pt x="30956" y="5096"/>
                    <a:pt x="31022" y="5096"/>
                  </a:cubicBezTo>
                  <a:lnTo>
                    <a:pt x="32190" y="5796"/>
                  </a:lnTo>
                  <a:cubicBezTo>
                    <a:pt x="32223" y="5813"/>
                    <a:pt x="32256" y="5821"/>
                    <a:pt x="32290" y="5821"/>
                  </a:cubicBezTo>
                  <a:cubicBezTo>
                    <a:pt x="32323" y="5821"/>
                    <a:pt x="32357" y="5813"/>
                    <a:pt x="32390" y="5796"/>
                  </a:cubicBezTo>
                  <a:lnTo>
                    <a:pt x="33624" y="5062"/>
                  </a:lnTo>
                  <a:cubicBezTo>
                    <a:pt x="33691" y="5029"/>
                    <a:pt x="33691" y="4996"/>
                    <a:pt x="33624" y="4962"/>
                  </a:cubicBezTo>
                  <a:lnTo>
                    <a:pt x="32457" y="4262"/>
                  </a:lnTo>
                  <a:cubicBezTo>
                    <a:pt x="32423" y="4245"/>
                    <a:pt x="32390" y="4237"/>
                    <a:pt x="32357" y="4237"/>
                  </a:cubicBezTo>
                  <a:close/>
                  <a:moveTo>
                    <a:pt x="47471" y="3970"/>
                  </a:moveTo>
                  <a:cubicBezTo>
                    <a:pt x="47442" y="3970"/>
                    <a:pt x="47417" y="3978"/>
                    <a:pt x="47401" y="3995"/>
                  </a:cubicBezTo>
                  <a:lnTo>
                    <a:pt x="46133" y="4695"/>
                  </a:lnTo>
                  <a:cubicBezTo>
                    <a:pt x="46066" y="4729"/>
                    <a:pt x="46066" y="4795"/>
                    <a:pt x="46133" y="4829"/>
                  </a:cubicBezTo>
                  <a:lnTo>
                    <a:pt x="49068" y="6530"/>
                  </a:lnTo>
                  <a:lnTo>
                    <a:pt x="49235" y="6530"/>
                  </a:lnTo>
                  <a:lnTo>
                    <a:pt x="50536" y="5796"/>
                  </a:lnTo>
                  <a:cubicBezTo>
                    <a:pt x="50570" y="5763"/>
                    <a:pt x="50570" y="5696"/>
                    <a:pt x="50536" y="5696"/>
                  </a:cubicBezTo>
                  <a:lnTo>
                    <a:pt x="47567" y="3995"/>
                  </a:lnTo>
                  <a:cubicBezTo>
                    <a:pt x="47534" y="3978"/>
                    <a:pt x="47501" y="3970"/>
                    <a:pt x="47471" y="3970"/>
                  </a:cubicBezTo>
                  <a:close/>
                  <a:moveTo>
                    <a:pt x="45603" y="5037"/>
                  </a:moveTo>
                  <a:cubicBezTo>
                    <a:pt x="45574" y="5037"/>
                    <a:pt x="45549" y="5046"/>
                    <a:pt x="45533" y="5062"/>
                  </a:cubicBezTo>
                  <a:lnTo>
                    <a:pt x="44265" y="5796"/>
                  </a:lnTo>
                  <a:cubicBezTo>
                    <a:pt x="44232" y="5829"/>
                    <a:pt x="44198" y="5863"/>
                    <a:pt x="44265" y="5896"/>
                  </a:cubicBezTo>
                  <a:lnTo>
                    <a:pt x="45499" y="6597"/>
                  </a:lnTo>
                  <a:cubicBezTo>
                    <a:pt x="45521" y="6597"/>
                    <a:pt x="45559" y="6612"/>
                    <a:pt x="45591" y="6612"/>
                  </a:cubicBezTo>
                  <a:cubicBezTo>
                    <a:pt x="45607" y="6612"/>
                    <a:pt x="45622" y="6608"/>
                    <a:pt x="45633" y="6597"/>
                  </a:cubicBezTo>
                  <a:lnTo>
                    <a:pt x="46934" y="5863"/>
                  </a:lnTo>
                  <a:cubicBezTo>
                    <a:pt x="46967" y="5829"/>
                    <a:pt x="46967" y="5796"/>
                    <a:pt x="46934" y="5763"/>
                  </a:cubicBezTo>
                  <a:lnTo>
                    <a:pt x="45699" y="5062"/>
                  </a:lnTo>
                  <a:cubicBezTo>
                    <a:pt x="45666" y="5046"/>
                    <a:pt x="45633" y="5037"/>
                    <a:pt x="45603" y="5037"/>
                  </a:cubicBezTo>
                  <a:close/>
                  <a:moveTo>
                    <a:pt x="42026" y="5104"/>
                  </a:moveTo>
                  <a:cubicBezTo>
                    <a:pt x="41997" y="5104"/>
                    <a:pt x="41963" y="5112"/>
                    <a:pt x="41930" y="5129"/>
                  </a:cubicBezTo>
                  <a:lnTo>
                    <a:pt x="40662" y="5863"/>
                  </a:lnTo>
                  <a:cubicBezTo>
                    <a:pt x="40629" y="5896"/>
                    <a:pt x="40629" y="5930"/>
                    <a:pt x="40662" y="5963"/>
                  </a:cubicBezTo>
                  <a:lnTo>
                    <a:pt x="41897" y="6663"/>
                  </a:lnTo>
                  <a:cubicBezTo>
                    <a:pt x="41913" y="6680"/>
                    <a:pt x="41947" y="6688"/>
                    <a:pt x="41980" y="6688"/>
                  </a:cubicBezTo>
                  <a:cubicBezTo>
                    <a:pt x="42013" y="6688"/>
                    <a:pt x="42047" y="6680"/>
                    <a:pt x="42063" y="6663"/>
                  </a:cubicBezTo>
                  <a:lnTo>
                    <a:pt x="43331" y="5930"/>
                  </a:lnTo>
                  <a:cubicBezTo>
                    <a:pt x="43364" y="5896"/>
                    <a:pt x="43398" y="5863"/>
                    <a:pt x="43331" y="5829"/>
                  </a:cubicBezTo>
                  <a:lnTo>
                    <a:pt x="42097" y="5129"/>
                  </a:lnTo>
                  <a:cubicBezTo>
                    <a:pt x="42080" y="5112"/>
                    <a:pt x="42055" y="5104"/>
                    <a:pt x="42026" y="5104"/>
                  </a:cubicBezTo>
                  <a:close/>
                  <a:moveTo>
                    <a:pt x="38432" y="5171"/>
                  </a:moveTo>
                  <a:cubicBezTo>
                    <a:pt x="38403" y="5171"/>
                    <a:pt x="38377" y="5179"/>
                    <a:pt x="38361" y="5196"/>
                  </a:cubicBezTo>
                  <a:lnTo>
                    <a:pt x="37093" y="5930"/>
                  </a:lnTo>
                  <a:cubicBezTo>
                    <a:pt x="37027" y="5963"/>
                    <a:pt x="37027" y="5996"/>
                    <a:pt x="37093" y="6030"/>
                  </a:cubicBezTo>
                  <a:lnTo>
                    <a:pt x="38294" y="6730"/>
                  </a:lnTo>
                  <a:cubicBezTo>
                    <a:pt x="38327" y="6747"/>
                    <a:pt x="38361" y="6755"/>
                    <a:pt x="38394" y="6755"/>
                  </a:cubicBezTo>
                  <a:cubicBezTo>
                    <a:pt x="38428" y="6755"/>
                    <a:pt x="38461" y="6747"/>
                    <a:pt x="38494" y="6730"/>
                  </a:cubicBezTo>
                  <a:lnTo>
                    <a:pt x="39762" y="5996"/>
                  </a:lnTo>
                  <a:cubicBezTo>
                    <a:pt x="39795" y="5963"/>
                    <a:pt x="39795" y="5896"/>
                    <a:pt x="39762" y="5896"/>
                  </a:cubicBezTo>
                  <a:lnTo>
                    <a:pt x="38528" y="5196"/>
                  </a:lnTo>
                  <a:cubicBezTo>
                    <a:pt x="38494" y="5179"/>
                    <a:pt x="38461" y="5171"/>
                    <a:pt x="38432" y="5171"/>
                  </a:cubicBezTo>
                  <a:close/>
                  <a:moveTo>
                    <a:pt x="30489" y="5304"/>
                  </a:moveTo>
                  <a:cubicBezTo>
                    <a:pt x="30455" y="5304"/>
                    <a:pt x="30422" y="5312"/>
                    <a:pt x="30388" y="5329"/>
                  </a:cubicBezTo>
                  <a:lnTo>
                    <a:pt x="29154" y="6063"/>
                  </a:lnTo>
                  <a:cubicBezTo>
                    <a:pt x="29088" y="6096"/>
                    <a:pt x="29088" y="6163"/>
                    <a:pt x="29154" y="6163"/>
                  </a:cubicBezTo>
                  <a:lnTo>
                    <a:pt x="30322" y="6864"/>
                  </a:lnTo>
                  <a:cubicBezTo>
                    <a:pt x="30355" y="6880"/>
                    <a:pt x="30388" y="6889"/>
                    <a:pt x="30422" y="6889"/>
                  </a:cubicBezTo>
                  <a:cubicBezTo>
                    <a:pt x="30455" y="6889"/>
                    <a:pt x="30489" y="6880"/>
                    <a:pt x="30522" y="6864"/>
                  </a:cubicBezTo>
                  <a:lnTo>
                    <a:pt x="31789" y="6130"/>
                  </a:lnTo>
                  <a:cubicBezTo>
                    <a:pt x="31856" y="6130"/>
                    <a:pt x="31856" y="6063"/>
                    <a:pt x="31789" y="6030"/>
                  </a:cubicBezTo>
                  <a:lnTo>
                    <a:pt x="30589" y="5329"/>
                  </a:lnTo>
                  <a:cubicBezTo>
                    <a:pt x="30555" y="5312"/>
                    <a:pt x="30522" y="5304"/>
                    <a:pt x="30489" y="5304"/>
                  </a:cubicBezTo>
                  <a:close/>
                  <a:moveTo>
                    <a:pt x="34458" y="5471"/>
                  </a:moveTo>
                  <a:cubicBezTo>
                    <a:pt x="34425" y="5471"/>
                    <a:pt x="34391" y="5479"/>
                    <a:pt x="34358" y="5496"/>
                  </a:cubicBezTo>
                  <a:lnTo>
                    <a:pt x="33124" y="6230"/>
                  </a:lnTo>
                  <a:cubicBezTo>
                    <a:pt x="33057" y="6263"/>
                    <a:pt x="33057" y="6296"/>
                    <a:pt x="33124" y="6330"/>
                  </a:cubicBezTo>
                  <a:lnTo>
                    <a:pt x="34325" y="7030"/>
                  </a:lnTo>
                  <a:cubicBezTo>
                    <a:pt x="34358" y="7047"/>
                    <a:pt x="34391" y="7055"/>
                    <a:pt x="34425" y="7055"/>
                  </a:cubicBezTo>
                  <a:cubicBezTo>
                    <a:pt x="34458" y="7055"/>
                    <a:pt x="34491" y="7047"/>
                    <a:pt x="34525" y="7030"/>
                  </a:cubicBezTo>
                  <a:lnTo>
                    <a:pt x="35759" y="6296"/>
                  </a:lnTo>
                  <a:cubicBezTo>
                    <a:pt x="35826" y="6263"/>
                    <a:pt x="35826" y="6230"/>
                    <a:pt x="35759" y="6196"/>
                  </a:cubicBezTo>
                  <a:lnTo>
                    <a:pt x="34558" y="5496"/>
                  </a:lnTo>
                  <a:cubicBezTo>
                    <a:pt x="34525" y="5479"/>
                    <a:pt x="34491" y="5471"/>
                    <a:pt x="34458" y="5471"/>
                  </a:cubicBezTo>
                  <a:close/>
                  <a:moveTo>
                    <a:pt x="47367" y="6038"/>
                  </a:moveTo>
                  <a:cubicBezTo>
                    <a:pt x="47334" y="6038"/>
                    <a:pt x="47301" y="6046"/>
                    <a:pt x="47267" y="6063"/>
                  </a:cubicBezTo>
                  <a:lnTo>
                    <a:pt x="46000" y="6797"/>
                  </a:lnTo>
                  <a:cubicBezTo>
                    <a:pt x="45933" y="6797"/>
                    <a:pt x="45933" y="6864"/>
                    <a:pt x="46000" y="6897"/>
                  </a:cubicBezTo>
                  <a:lnTo>
                    <a:pt x="47200" y="7597"/>
                  </a:lnTo>
                  <a:cubicBezTo>
                    <a:pt x="47234" y="7614"/>
                    <a:pt x="47267" y="7622"/>
                    <a:pt x="47301" y="7622"/>
                  </a:cubicBezTo>
                  <a:cubicBezTo>
                    <a:pt x="47334" y="7622"/>
                    <a:pt x="47367" y="7614"/>
                    <a:pt x="47401" y="7597"/>
                  </a:cubicBezTo>
                  <a:lnTo>
                    <a:pt x="48635" y="6864"/>
                  </a:lnTo>
                  <a:cubicBezTo>
                    <a:pt x="48702" y="6830"/>
                    <a:pt x="48702" y="6763"/>
                    <a:pt x="48635" y="6763"/>
                  </a:cubicBezTo>
                  <a:lnTo>
                    <a:pt x="47467" y="6063"/>
                  </a:lnTo>
                  <a:cubicBezTo>
                    <a:pt x="47434" y="6046"/>
                    <a:pt x="47401" y="6038"/>
                    <a:pt x="47367" y="6038"/>
                  </a:cubicBezTo>
                  <a:close/>
                  <a:moveTo>
                    <a:pt x="43765" y="6071"/>
                  </a:moveTo>
                  <a:cubicBezTo>
                    <a:pt x="43731" y="6071"/>
                    <a:pt x="43698" y="6080"/>
                    <a:pt x="43665" y="6096"/>
                  </a:cubicBezTo>
                  <a:lnTo>
                    <a:pt x="42397" y="6830"/>
                  </a:lnTo>
                  <a:cubicBezTo>
                    <a:pt x="42364" y="6864"/>
                    <a:pt x="42364" y="6897"/>
                    <a:pt x="42397" y="6930"/>
                  </a:cubicBezTo>
                  <a:lnTo>
                    <a:pt x="43631" y="7631"/>
                  </a:lnTo>
                  <a:cubicBezTo>
                    <a:pt x="43655" y="7654"/>
                    <a:pt x="43695" y="7678"/>
                    <a:pt x="43740" y="7678"/>
                  </a:cubicBezTo>
                  <a:cubicBezTo>
                    <a:pt x="43759" y="7678"/>
                    <a:pt x="43778" y="7674"/>
                    <a:pt x="43798" y="7664"/>
                  </a:cubicBezTo>
                  <a:lnTo>
                    <a:pt x="43798" y="7631"/>
                  </a:lnTo>
                  <a:lnTo>
                    <a:pt x="45066" y="6897"/>
                  </a:lnTo>
                  <a:cubicBezTo>
                    <a:pt x="45132" y="6864"/>
                    <a:pt x="45132" y="6830"/>
                    <a:pt x="45066" y="6797"/>
                  </a:cubicBezTo>
                  <a:lnTo>
                    <a:pt x="43865" y="6096"/>
                  </a:lnTo>
                  <a:cubicBezTo>
                    <a:pt x="43831" y="6080"/>
                    <a:pt x="43798" y="6071"/>
                    <a:pt x="43765" y="6071"/>
                  </a:cubicBezTo>
                  <a:close/>
                  <a:moveTo>
                    <a:pt x="40162" y="6138"/>
                  </a:moveTo>
                  <a:cubicBezTo>
                    <a:pt x="40129" y="6138"/>
                    <a:pt x="40095" y="6146"/>
                    <a:pt x="40062" y="6163"/>
                  </a:cubicBezTo>
                  <a:lnTo>
                    <a:pt x="38828" y="6897"/>
                  </a:lnTo>
                  <a:cubicBezTo>
                    <a:pt x="38761" y="6930"/>
                    <a:pt x="38761" y="6997"/>
                    <a:pt x="38828" y="7030"/>
                  </a:cubicBezTo>
                  <a:lnTo>
                    <a:pt x="40029" y="7731"/>
                  </a:lnTo>
                  <a:cubicBezTo>
                    <a:pt x="40073" y="7731"/>
                    <a:pt x="40103" y="7746"/>
                    <a:pt x="40137" y="7746"/>
                  </a:cubicBezTo>
                  <a:cubicBezTo>
                    <a:pt x="40155" y="7746"/>
                    <a:pt x="40173" y="7742"/>
                    <a:pt x="40195" y="7731"/>
                  </a:cubicBezTo>
                  <a:lnTo>
                    <a:pt x="40229" y="7697"/>
                  </a:lnTo>
                  <a:lnTo>
                    <a:pt x="41463" y="6964"/>
                  </a:lnTo>
                  <a:cubicBezTo>
                    <a:pt x="41530" y="6964"/>
                    <a:pt x="41530" y="6897"/>
                    <a:pt x="41463" y="6864"/>
                  </a:cubicBezTo>
                  <a:lnTo>
                    <a:pt x="40262" y="6163"/>
                  </a:lnTo>
                  <a:cubicBezTo>
                    <a:pt x="40229" y="6146"/>
                    <a:pt x="40195" y="6138"/>
                    <a:pt x="40162" y="6138"/>
                  </a:cubicBezTo>
                  <a:close/>
                  <a:moveTo>
                    <a:pt x="28621" y="6372"/>
                  </a:moveTo>
                  <a:cubicBezTo>
                    <a:pt x="28587" y="6372"/>
                    <a:pt x="28554" y="6380"/>
                    <a:pt x="28520" y="6397"/>
                  </a:cubicBezTo>
                  <a:lnTo>
                    <a:pt x="27286" y="7130"/>
                  </a:lnTo>
                  <a:cubicBezTo>
                    <a:pt x="27220" y="7164"/>
                    <a:pt x="27220" y="7230"/>
                    <a:pt x="27286" y="7230"/>
                  </a:cubicBezTo>
                  <a:lnTo>
                    <a:pt x="28487" y="7964"/>
                  </a:lnTo>
                  <a:lnTo>
                    <a:pt x="28654" y="7964"/>
                  </a:lnTo>
                  <a:lnTo>
                    <a:pt x="29921" y="7230"/>
                  </a:lnTo>
                  <a:cubicBezTo>
                    <a:pt x="29988" y="7197"/>
                    <a:pt x="29988" y="7130"/>
                    <a:pt x="29921" y="7097"/>
                  </a:cubicBezTo>
                  <a:lnTo>
                    <a:pt x="28721" y="6397"/>
                  </a:lnTo>
                  <a:cubicBezTo>
                    <a:pt x="28687" y="6380"/>
                    <a:pt x="28654" y="6372"/>
                    <a:pt x="28621" y="6372"/>
                  </a:cubicBezTo>
                  <a:close/>
                  <a:moveTo>
                    <a:pt x="36163" y="6438"/>
                  </a:moveTo>
                  <a:cubicBezTo>
                    <a:pt x="36134" y="6438"/>
                    <a:pt x="36109" y="6447"/>
                    <a:pt x="36093" y="6463"/>
                  </a:cubicBezTo>
                  <a:lnTo>
                    <a:pt x="34825" y="7197"/>
                  </a:lnTo>
                  <a:cubicBezTo>
                    <a:pt x="34792" y="7230"/>
                    <a:pt x="34758" y="7264"/>
                    <a:pt x="34825" y="7297"/>
                  </a:cubicBezTo>
                  <a:lnTo>
                    <a:pt x="36059" y="7998"/>
                  </a:lnTo>
                  <a:cubicBezTo>
                    <a:pt x="36093" y="8031"/>
                    <a:pt x="36159" y="8031"/>
                    <a:pt x="36226" y="8031"/>
                  </a:cubicBezTo>
                  <a:lnTo>
                    <a:pt x="36226" y="7998"/>
                  </a:lnTo>
                  <a:lnTo>
                    <a:pt x="37494" y="7264"/>
                  </a:lnTo>
                  <a:cubicBezTo>
                    <a:pt x="37527" y="7230"/>
                    <a:pt x="37527" y="7197"/>
                    <a:pt x="37494" y="7164"/>
                  </a:cubicBezTo>
                  <a:lnTo>
                    <a:pt x="36259" y="6463"/>
                  </a:lnTo>
                  <a:cubicBezTo>
                    <a:pt x="36226" y="6447"/>
                    <a:pt x="36193" y="6438"/>
                    <a:pt x="36163" y="6438"/>
                  </a:cubicBezTo>
                  <a:close/>
                  <a:moveTo>
                    <a:pt x="32594" y="6538"/>
                  </a:moveTo>
                  <a:cubicBezTo>
                    <a:pt x="32565" y="6538"/>
                    <a:pt x="32540" y="6547"/>
                    <a:pt x="32523" y="6563"/>
                  </a:cubicBezTo>
                  <a:lnTo>
                    <a:pt x="31256" y="7297"/>
                  </a:lnTo>
                  <a:cubicBezTo>
                    <a:pt x="31189" y="7331"/>
                    <a:pt x="31189" y="7364"/>
                    <a:pt x="31256" y="7397"/>
                  </a:cubicBezTo>
                  <a:lnTo>
                    <a:pt x="32457" y="8098"/>
                  </a:lnTo>
                  <a:cubicBezTo>
                    <a:pt x="32490" y="8114"/>
                    <a:pt x="32523" y="8123"/>
                    <a:pt x="32557" y="8123"/>
                  </a:cubicBezTo>
                  <a:cubicBezTo>
                    <a:pt x="32590" y="8123"/>
                    <a:pt x="32623" y="8114"/>
                    <a:pt x="32657" y="8098"/>
                  </a:cubicBezTo>
                  <a:lnTo>
                    <a:pt x="33924" y="7364"/>
                  </a:lnTo>
                  <a:cubicBezTo>
                    <a:pt x="33958" y="7331"/>
                    <a:pt x="33958" y="7297"/>
                    <a:pt x="33924" y="7264"/>
                  </a:cubicBezTo>
                  <a:lnTo>
                    <a:pt x="32690" y="6563"/>
                  </a:lnTo>
                  <a:cubicBezTo>
                    <a:pt x="32657" y="6547"/>
                    <a:pt x="32623" y="6538"/>
                    <a:pt x="32594" y="6538"/>
                  </a:cubicBezTo>
                  <a:close/>
                  <a:moveTo>
                    <a:pt x="41797" y="7164"/>
                  </a:moveTo>
                  <a:lnTo>
                    <a:pt x="40562" y="7964"/>
                  </a:lnTo>
                  <a:cubicBezTo>
                    <a:pt x="40496" y="7998"/>
                    <a:pt x="40496" y="8031"/>
                    <a:pt x="40562" y="8064"/>
                  </a:cubicBezTo>
                  <a:lnTo>
                    <a:pt x="41763" y="8732"/>
                  </a:lnTo>
                  <a:lnTo>
                    <a:pt x="41963" y="8732"/>
                  </a:lnTo>
                  <a:lnTo>
                    <a:pt x="43198" y="7998"/>
                  </a:lnTo>
                  <a:cubicBezTo>
                    <a:pt x="43264" y="7964"/>
                    <a:pt x="43264" y="7898"/>
                    <a:pt x="43198" y="7864"/>
                  </a:cubicBezTo>
                  <a:lnTo>
                    <a:pt x="41997" y="7164"/>
                  </a:lnTo>
                  <a:close/>
                  <a:moveTo>
                    <a:pt x="34295" y="7539"/>
                  </a:moveTo>
                  <a:cubicBezTo>
                    <a:pt x="34266" y="7539"/>
                    <a:pt x="34241" y="7547"/>
                    <a:pt x="34225" y="7564"/>
                  </a:cubicBezTo>
                  <a:lnTo>
                    <a:pt x="32957" y="8298"/>
                  </a:lnTo>
                  <a:cubicBezTo>
                    <a:pt x="32924" y="8331"/>
                    <a:pt x="32890" y="8365"/>
                    <a:pt x="32957" y="8398"/>
                  </a:cubicBezTo>
                  <a:lnTo>
                    <a:pt x="34191" y="9098"/>
                  </a:lnTo>
                  <a:cubicBezTo>
                    <a:pt x="34208" y="9115"/>
                    <a:pt x="34233" y="9123"/>
                    <a:pt x="34262" y="9123"/>
                  </a:cubicBezTo>
                  <a:cubicBezTo>
                    <a:pt x="34291" y="9123"/>
                    <a:pt x="34325" y="9115"/>
                    <a:pt x="34358" y="9098"/>
                  </a:cubicBezTo>
                  <a:lnTo>
                    <a:pt x="35626" y="8365"/>
                  </a:lnTo>
                  <a:cubicBezTo>
                    <a:pt x="35659" y="8331"/>
                    <a:pt x="35659" y="8298"/>
                    <a:pt x="35626" y="8265"/>
                  </a:cubicBezTo>
                  <a:lnTo>
                    <a:pt x="34391" y="7564"/>
                  </a:lnTo>
                  <a:cubicBezTo>
                    <a:pt x="34358" y="7547"/>
                    <a:pt x="34325" y="7539"/>
                    <a:pt x="34295" y="7539"/>
                  </a:cubicBezTo>
                  <a:close/>
                  <a:moveTo>
                    <a:pt x="30751" y="7606"/>
                  </a:moveTo>
                  <a:cubicBezTo>
                    <a:pt x="30722" y="7606"/>
                    <a:pt x="30689" y="7614"/>
                    <a:pt x="30655" y="7631"/>
                  </a:cubicBezTo>
                  <a:lnTo>
                    <a:pt x="29388" y="8365"/>
                  </a:lnTo>
                  <a:cubicBezTo>
                    <a:pt x="29354" y="8398"/>
                    <a:pt x="29354" y="8431"/>
                    <a:pt x="29388" y="8465"/>
                  </a:cubicBezTo>
                  <a:lnTo>
                    <a:pt x="30622" y="9165"/>
                  </a:lnTo>
                  <a:cubicBezTo>
                    <a:pt x="30639" y="9182"/>
                    <a:pt x="30672" y="9190"/>
                    <a:pt x="30705" y="9190"/>
                  </a:cubicBezTo>
                  <a:cubicBezTo>
                    <a:pt x="30739" y="9190"/>
                    <a:pt x="30772" y="9182"/>
                    <a:pt x="30789" y="9165"/>
                  </a:cubicBezTo>
                  <a:lnTo>
                    <a:pt x="32056" y="8431"/>
                  </a:lnTo>
                  <a:cubicBezTo>
                    <a:pt x="32090" y="8398"/>
                    <a:pt x="32090" y="8365"/>
                    <a:pt x="32056" y="8331"/>
                  </a:cubicBezTo>
                  <a:lnTo>
                    <a:pt x="30822" y="7631"/>
                  </a:lnTo>
                  <a:cubicBezTo>
                    <a:pt x="30805" y="7614"/>
                    <a:pt x="30780" y="7606"/>
                    <a:pt x="30751" y="7606"/>
                  </a:cubicBezTo>
                  <a:close/>
                  <a:moveTo>
                    <a:pt x="26252" y="7697"/>
                  </a:moveTo>
                  <a:lnTo>
                    <a:pt x="24985" y="8431"/>
                  </a:lnTo>
                  <a:cubicBezTo>
                    <a:pt x="24951" y="8465"/>
                    <a:pt x="24951" y="8531"/>
                    <a:pt x="24985" y="8565"/>
                  </a:cubicBezTo>
                  <a:lnTo>
                    <a:pt x="26219" y="9265"/>
                  </a:lnTo>
                  <a:lnTo>
                    <a:pt x="26386" y="9265"/>
                  </a:lnTo>
                  <a:lnTo>
                    <a:pt x="27653" y="8531"/>
                  </a:lnTo>
                  <a:cubicBezTo>
                    <a:pt x="27687" y="8498"/>
                    <a:pt x="27720" y="8431"/>
                    <a:pt x="27653" y="8398"/>
                  </a:cubicBezTo>
                  <a:lnTo>
                    <a:pt x="26452" y="7697"/>
                  </a:lnTo>
                  <a:close/>
                  <a:moveTo>
                    <a:pt x="45499" y="7105"/>
                  </a:moveTo>
                  <a:cubicBezTo>
                    <a:pt x="45466" y="7105"/>
                    <a:pt x="45433" y="7114"/>
                    <a:pt x="45399" y="7130"/>
                  </a:cubicBezTo>
                  <a:lnTo>
                    <a:pt x="42297" y="8932"/>
                  </a:lnTo>
                  <a:cubicBezTo>
                    <a:pt x="42230" y="8965"/>
                    <a:pt x="42230" y="8998"/>
                    <a:pt x="42297" y="9032"/>
                  </a:cubicBezTo>
                  <a:lnTo>
                    <a:pt x="43498" y="9732"/>
                  </a:lnTo>
                  <a:cubicBezTo>
                    <a:pt x="43531" y="9749"/>
                    <a:pt x="43565" y="9757"/>
                    <a:pt x="43594" y="9757"/>
                  </a:cubicBezTo>
                  <a:cubicBezTo>
                    <a:pt x="43623" y="9757"/>
                    <a:pt x="43648" y="9749"/>
                    <a:pt x="43665" y="9732"/>
                  </a:cubicBezTo>
                  <a:lnTo>
                    <a:pt x="46800" y="7931"/>
                  </a:lnTo>
                  <a:cubicBezTo>
                    <a:pt x="46867" y="7898"/>
                    <a:pt x="46867" y="7831"/>
                    <a:pt x="46800" y="7831"/>
                  </a:cubicBezTo>
                  <a:lnTo>
                    <a:pt x="45599" y="7130"/>
                  </a:lnTo>
                  <a:cubicBezTo>
                    <a:pt x="45566" y="7114"/>
                    <a:pt x="45533" y="7105"/>
                    <a:pt x="45499" y="7105"/>
                  </a:cubicBezTo>
                  <a:close/>
                  <a:moveTo>
                    <a:pt x="32323" y="8598"/>
                  </a:moveTo>
                  <a:lnTo>
                    <a:pt x="31089" y="9332"/>
                  </a:lnTo>
                  <a:cubicBezTo>
                    <a:pt x="31022" y="9365"/>
                    <a:pt x="31022" y="9432"/>
                    <a:pt x="31089" y="9432"/>
                  </a:cubicBezTo>
                  <a:lnTo>
                    <a:pt x="32290" y="10133"/>
                  </a:lnTo>
                  <a:cubicBezTo>
                    <a:pt x="32329" y="10172"/>
                    <a:pt x="32368" y="10188"/>
                    <a:pt x="32414" y="10188"/>
                  </a:cubicBezTo>
                  <a:cubicBezTo>
                    <a:pt x="32446" y="10188"/>
                    <a:pt x="32482" y="10180"/>
                    <a:pt x="32523" y="10166"/>
                  </a:cubicBezTo>
                  <a:lnTo>
                    <a:pt x="32490" y="10166"/>
                  </a:lnTo>
                  <a:lnTo>
                    <a:pt x="33724" y="9432"/>
                  </a:lnTo>
                  <a:cubicBezTo>
                    <a:pt x="33791" y="9399"/>
                    <a:pt x="33791" y="9332"/>
                    <a:pt x="33724" y="9299"/>
                  </a:cubicBezTo>
                  <a:lnTo>
                    <a:pt x="32523" y="8598"/>
                  </a:lnTo>
                  <a:close/>
                  <a:moveTo>
                    <a:pt x="24518" y="8773"/>
                  </a:moveTo>
                  <a:cubicBezTo>
                    <a:pt x="24484" y="8773"/>
                    <a:pt x="24451" y="8782"/>
                    <a:pt x="24418" y="8798"/>
                  </a:cubicBezTo>
                  <a:lnTo>
                    <a:pt x="23183" y="9532"/>
                  </a:lnTo>
                  <a:cubicBezTo>
                    <a:pt x="23117" y="9532"/>
                    <a:pt x="23117" y="9599"/>
                    <a:pt x="23183" y="9632"/>
                  </a:cubicBezTo>
                  <a:lnTo>
                    <a:pt x="24351" y="10333"/>
                  </a:lnTo>
                  <a:cubicBezTo>
                    <a:pt x="24384" y="10349"/>
                    <a:pt x="24418" y="10358"/>
                    <a:pt x="24451" y="10358"/>
                  </a:cubicBezTo>
                  <a:cubicBezTo>
                    <a:pt x="24484" y="10358"/>
                    <a:pt x="24518" y="10349"/>
                    <a:pt x="24551" y="10333"/>
                  </a:cubicBezTo>
                  <a:lnTo>
                    <a:pt x="25785" y="9599"/>
                  </a:lnTo>
                  <a:cubicBezTo>
                    <a:pt x="25852" y="9565"/>
                    <a:pt x="25852" y="9532"/>
                    <a:pt x="25785" y="9499"/>
                  </a:cubicBezTo>
                  <a:lnTo>
                    <a:pt x="24618" y="8798"/>
                  </a:lnTo>
                  <a:cubicBezTo>
                    <a:pt x="24584" y="8782"/>
                    <a:pt x="24551" y="8773"/>
                    <a:pt x="24518" y="8773"/>
                  </a:cubicBezTo>
                  <a:close/>
                  <a:moveTo>
                    <a:pt x="28491" y="8907"/>
                  </a:moveTo>
                  <a:cubicBezTo>
                    <a:pt x="28462" y="8907"/>
                    <a:pt x="28437" y="8915"/>
                    <a:pt x="28420" y="8932"/>
                  </a:cubicBezTo>
                  <a:lnTo>
                    <a:pt x="26252" y="10199"/>
                  </a:lnTo>
                  <a:cubicBezTo>
                    <a:pt x="26219" y="10233"/>
                    <a:pt x="26185" y="10266"/>
                    <a:pt x="26252" y="10299"/>
                  </a:cubicBezTo>
                  <a:lnTo>
                    <a:pt x="27486" y="11000"/>
                  </a:lnTo>
                  <a:cubicBezTo>
                    <a:pt x="27503" y="11017"/>
                    <a:pt x="27528" y="11025"/>
                    <a:pt x="27557" y="11025"/>
                  </a:cubicBezTo>
                  <a:cubicBezTo>
                    <a:pt x="27586" y="11025"/>
                    <a:pt x="27620" y="11017"/>
                    <a:pt x="27653" y="11000"/>
                  </a:cubicBezTo>
                  <a:lnTo>
                    <a:pt x="29821" y="9732"/>
                  </a:lnTo>
                  <a:cubicBezTo>
                    <a:pt x="29855" y="9699"/>
                    <a:pt x="29855" y="9666"/>
                    <a:pt x="29821" y="9632"/>
                  </a:cubicBezTo>
                  <a:lnTo>
                    <a:pt x="28587" y="8932"/>
                  </a:lnTo>
                  <a:cubicBezTo>
                    <a:pt x="28554" y="8915"/>
                    <a:pt x="28520" y="8907"/>
                    <a:pt x="28491" y="8907"/>
                  </a:cubicBezTo>
                  <a:close/>
                  <a:moveTo>
                    <a:pt x="41396" y="9474"/>
                  </a:moveTo>
                  <a:cubicBezTo>
                    <a:pt x="41363" y="9474"/>
                    <a:pt x="41330" y="9482"/>
                    <a:pt x="41296" y="9499"/>
                  </a:cubicBezTo>
                  <a:lnTo>
                    <a:pt x="40062" y="10233"/>
                  </a:lnTo>
                  <a:cubicBezTo>
                    <a:pt x="39995" y="10233"/>
                    <a:pt x="39995" y="10299"/>
                    <a:pt x="40062" y="10333"/>
                  </a:cubicBezTo>
                  <a:lnTo>
                    <a:pt x="41263" y="11033"/>
                  </a:lnTo>
                  <a:lnTo>
                    <a:pt x="41463" y="11033"/>
                  </a:lnTo>
                  <a:lnTo>
                    <a:pt x="42731" y="10299"/>
                  </a:lnTo>
                  <a:cubicBezTo>
                    <a:pt x="42764" y="10266"/>
                    <a:pt x="42797" y="10199"/>
                    <a:pt x="42731" y="10199"/>
                  </a:cubicBezTo>
                  <a:lnTo>
                    <a:pt x="41496" y="9499"/>
                  </a:lnTo>
                  <a:cubicBezTo>
                    <a:pt x="41463" y="9482"/>
                    <a:pt x="41430" y="9474"/>
                    <a:pt x="41396" y="9474"/>
                  </a:cubicBezTo>
                  <a:close/>
                  <a:moveTo>
                    <a:pt x="37777" y="9540"/>
                  </a:moveTo>
                  <a:cubicBezTo>
                    <a:pt x="37744" y="9540"/>
                    <a:pt x="37710" y="9549"/>
                    <a:pt x="37694" y="9565"/>
                  </a:cubicBezTo>
                  <a:lnTo>
                    <a:pt x="36426" y="10299"/>
                  </a:lnTo>
                  <a:cubicBezTo>
                    <a:pt x="36359" y="10333"/>
                    <a:pt x="36359" y="10366"/>
                    <a:pt x="36426" y="10399"/>
                  </a:cubicBezTo>
                  <a:lnTo>
                    <a:pt x="37660" y="11100"/>
                  </a:lnTo>
                  <a:cubicBezTo>
                    <a:pt x="37677" y="11117"/>
                    <a:pt x="37702" y="11125"/>
                    <a:pt x="37731" y="11125"/>
                  </a:cubicBezTo>
                  <a:cubicBezTo>
                    <a:pt x="37760" y="11125"/>
                    <a:pt x="37794" y="11117"/>
                    <a:pt x="37827" y="11100"/>
                  </a:cubicBezTo>
                  <a:lnTo>
                    <a:pt x="39095" y="10366"/>
                  </a:lnTo>
                  <a:cubicBezTo>
                    <a:pt x="39128" y="10333"/>
                    <a:pt x="39128" y="10299"/>
                    <a:pt x="39095" y="10266"/>
                  </a:cubicBezTo>
                  <a:lnTo>
                    <a:pt x="37860" y="9565"/>
                  </a:lnTo>
                  <a:cubicBezTo>
                    <a:pt x="37844" y="9549"/>
                    <a:pt x="37810" y="9540"/>
                    <a:pt x="37777" y="9540"/>
                  </a:cubicBezTo>
                  <a:close/>
                  <a:moveTo>
                    <a:pt x="22620" y="9841"/>
                  </a:moveTo>
                  <a:cubicBezTo>
                    <a:pt x="22591" y="9841"/>
                    <a:pt x="22566" y="9849"/>
                    <a:pt x="22550" y="9866"/>
                  </a:cubicBezTo>
                  <a:lnTo>
                    <a:pt x="21282" y="10600"/>
                  </a:lnTo>
                  <a:cubicBezTo>
                    <a:pt x="21249" y="10633"/>
                    <a:pt x="21215" y="10666"/>
                    <a:pt x="21282" y="10700"/>
                  </a:cubicBezTo>
                  <a:lnTo>
                    <a:pt x="22516" y="11400"/>
                  </a:lnTo>
                  <a:cubicBezTo>
                    <a:pt x="22533" y="11417"/>
                    <a:pt x="22558" y="11425"/>
                    <a:pt x="22587" y="11425"/>
                  </a:cubicBezTo>
                  <a:cubicBezTo>
                    <a:pt x="22616" y="11425"/>
                    <a:pt x="22650" y="11417"/>
                    <a:pt x="22683" y="11400"/>
                  </a:cubicBezTo>
                  <a:lnTo>
                    <a:pt x="23951" y="10666"/>
                  </a:lnTo>
                  <a:cubicBezTo>
                    <a:pt x="23984" y="10633"/>
                    <a:pt x="23984" y="10600"/>
                    <a:pt x="23951" y="10566"/>
                  </a:cubicBezTo>
                  <a:lnTo>
                    <a:pt x="22716" y="9866"/>
                  </a:lnTo>
                  <a:cubicBezTo>
                    <a:pt x="22683" y="9849"/>
                    <a:pt x="22650" y="9841"/>
                    <a:pt x="22620" y="9841"/>
                  </a:cubicBezTo>
                  <a:close/>
                  <a:moveTo>
                    <a:pt x="25652" y="10499"/>
                  </a:moveTo>
                  <a:lnTo>
                    <a:pt x="24384" y="11233"/>
                  </a:lnTo>
                  <a:cubicBezTo>
                    <a:pt x="24351" y="11267"/>
                    <a:pt x="24351" y="11333"/>
                    <a:pt x="24384" y="11333"/>
                  </a:cubicBezTo>
                  <a:lnTo>
                    <a:pt x="25618" y="12034"/>
                  </a:lnTo>
                  <a:cubicBezTo>
                    <a:pt x="25652" y="12051"/>
                    <a:pt x="25685" y="12059"/>
                    <a:pt x="25714" y="12059"/>
                  </a:cubicBezTo>
                  <a:cubicBezTo>
                    <a:pt x="25743" y="12059"/>
                    <a:pt x="25768" y="12051"/>
                    <a:pt x="25785" y="12034"/>
                  </a:cubicBezTo>
                  <a:lnTo>
                    <a:pt x="27053" y="11333"/>
                  </a:lnTo>
                  <a:cubicBezTo>
                    <a:pt x="27086" y="11300"/>
                    <a:pt x="27119" y="11233"/>
                    <a:pt x="27053" y="11200"/>
                  </a:cubicBezTo>
                  <a:lnTo>
                    <a:pt x="25852" y="10499"/>
                  </a:lnTo>
                  <a:close/>
                  <a:moveTo>
                    <a:pt x="39532" y="10541"/>
                  </a:moveTo>
                  <a:cubicBezTo>
                    <a:pt x="39503" y="10541"/>
                    <a:pt x="39478" y="10550"/>
                    <a:pt x="39462" y="10566"/>
                  </a:cubicBezTo>
                  <a:lnTo>
                    <a:pt x="38194" y="11300"/>
                  </a:lnTo>
                  <a:cubicBezTo>
                    <a:pt x="38127" y="11333"/>
                    <a:pt x="38127" y="11367"/>
                    <a:pt x="38194" y="11400"/>
                  </a:cubicBezTo>
                  <a:lnTo>
                    <a:pt x="39395" y="12101"/>
                  </a:lnTo>
                  <a:cubicBezTo>
                    <a:pt x="39428" y="12117"/>
                    <a:pt x="39462" y="12126"/>
                    <a:pt x="39491" y="12126"/>
                  </a:cubicBezTo>
                  <a:cubicBezTo>
                    <a:pt x="39520" y="12126"/>
                    <a:pt x="39545" y="12117"/>
                    <a:pt x="39562" y="12101"/>
                  </a:cubicBezTo>
                  <a:lnTo>
                    <a:pt x="40829" y="11367"/>
                  </a:lnTo>
                  <a:cubicBezTo>
                    <a:pt x="40863" y="11333"/>
                    <a:pt x="40896" y="11300"/>
                    <a:pt x="40829" y="11267"/>
                  </a:cubicBezTo>
                  <a:lnTo>
                    <a:pt x="39628" y="10566"/>
                  </a:lnTo>
                  <a:cubicBezTo>
                    <a:pt x="39595" y="10550"/>
                    <a:pt x="39562" y="10541"/>
                    <a:pt x="39532" y="10541"/>
                  </a:cubicBezTo>
                  <a:close/>
                  <a:moveTo>
                    <a:pt x="20777" y="10908"/>
                  </a:moveTo>
                  <a:cubicBezTo>
                    <a:pt x="20748" y="10908"/>
                    <a:pt x="20715" y="10916"/>
                    <a:pt x="20682" y="10933"/>
                  </a:cubicBezTo>
                  <a:lnTo>
                    <a:pt x="19414" y="11667"/>
                  </a:lnTo>
                  <a:cubicBezTo>
                    <a:pt x="19381" y="11700"/>
                    <a:pt x="19381" y="11734"/>
                    <a:pt x="19414" y="11767"/>
                  </a:cubicBezTo>
                  <a:lnTo>
                    <a:pt x="20648" y="12468"/>
                  </a:lnTo>
                  <a:cubicBezTo>
                    <a:pt x="20682" y="12484"/>
                    <a:pt x="20715" y="12493"/>
                    <a:pt x="20744" y="12493"/>
                  </a:cubicBezTo>
                  <a:cubicBezTo>
                    <a:pt x="20773" y="12493"/>
                    <a:pt x="20798" y="12484"/>
                    <a:pt x="20815" y="12468"/>
                  </a:cubicBezTo>
                  <a:lnTo>
                    <a:pt x="22083" y="11734"/>
                  </a:lnTo>
                  <a:cubicBezTo>
                    <a:pt x="22149" y="11700"/>
                    <a:pt x="22149" y="11667"/>
                    <a:pt x="22083" y="11634"/>
                  </a:cubicBezTo>
                  <a:lnTo>
                    <a:pt x="20848" y="10933"/>
                  </a:lnTo>
                  <a:cubicBezTo>
                    <a:pt x="20832" y="10916"/>
                    <a:pt x="20807" y="10908"/>
                    <a:pt x="20777" y="10908"/>
                  </a:cubicBezTo>
                  <a:close/>
                  <a:moveTo>
                    <a:pt x="28187" y="11075"/>
                  </a:moveTo>
                  <a:cubicBezTo>
                    <a:pt x="28154" y="11075"/>
                    <a:pt x="28120" y="11083"/>
                    <a:pt x="28087" y="11100"/>
                  </a:cubicBezTo>
                  <a:lnTo>
                    <a:pt x="26853" y="11834"/>
                  </a:lnTo>
                  <a:cubicBezTo>
                    <a:pt x="26786" y="11867"/>
                    <a:pt x="26786" y="11934"/>
                    <a:pt x="26853" y="11934"/>
                  </a:cubicBezTo>
                  <a:lnTo>
                    <a:pt x="28053" y="12668"/>
                  </a:lnTo>
                  <a:lnTo>
                    <a:pt x="28220" y="12668"/>
                  </a:lnTo>
                  <a:lnTo>
                    <a:pt x="29488" y="11934"/>
                  </a:lnTo>
                  <a:cubicBezTo>
                    <a:pt x="29521" y="11900"/>
                    <a:pt x="29555" y="11834"/>
                    <a:pt x="29488" y="11800"/>
                  </a:cubicBezTo>
                  <a:lnTo>
                    <a:pt x="28287" y="11100"/>
                  </a:lnTo>
                  <a:cubicBezTo>
                    <a:pt x="28254" y="11083"/>
                    <a:pt x="28220" y="11075"/>
                    <a:pt x="28187" y="11075"/>
                  </a:cubicBezTo>
                  <a:close/>
                  <a:moveTo>
                    <a:pt x="23784" y="11567"/>
                  </a:moveTo>
                  <a:lnTo>
                    <a:pt x="22550" y="12301"/>
                  </a:lnTo>
                  <a:cubicBezTo>
                    <a:pt x="22483" y="12334"/>
                    <a:pt x="22483" y="12401"/>
                    <a:pt x="22550" y="12434"/>
                  </a:cubicBezTo>
                  <a:lnTo>
                    <a:pt x="23750" y="13135"/>
                  </a:lnTo>
                  <a:cubicBezTo>
                    <a:pt x="23784" y="13151"/>
                    <a:pt x="23817" y="13160"/>
                    <a:pt x="23850" y="13160"/>
                  </a:cubicBezTo>
                  <a:cubicBezTo>
                    <a:pt x="23884" y="13160"/>
                    <a:pt x="23917" y="13151"/>
                    <a:pt x="23951" y="13135"/>
                  </a:cubicBezTo>
                  <a:lnTo>
                    <a:pt x="25185" y="12401"/>
                  </a:lnTo>
                  <a:cubicBezTo>
                    <a:pt x="25251" y="12367"/>
                    <a:pt x="25251" y="12301"/>
                    <a:pt x="25185" y="12267"/>
                  </a:cubicBezTo>
                  <a:lnTo>
                    <a:pt x="23984" y="11567"/>
                  </a:lnTo>
                  <a:close/>
                  <a:moveTo>
                    <a:pt x="37694" y="11609"/>
                  </a:moveTo>
                  <a:cubicBezTo>
                    <a:pt x="37660" y="11609"/>
                    <a:pt x="37627" y="11617"/>
                    <a:pt x="37594" y="11634"/>
                  </a:cubicBezTo>
                  <a:lnTo>
                    <a:pt x="36326" y="12367"/>
                  </a:lnTo>
                  <a:cubicBezTo>
                    <a:pt x="36259" y="12401"/>
                    <a:pt x="36259" y="12434"/>
                    <a:pt x="36326" y="12468"/>
                  </a:cubicBezTo>
                  <a:lnTo>
                    <a:pt x="37527" y="13168"/>
                  </a:lnTo>
                  <a:cubicBezTo>
                    <a:pt x="37560" y="13185"/>
                    <a:pt x="37594" y="13193"/>
                    <a:pt x="37627" y="13193"/>
                  </a:cubicBezTo>
                  <a:cubicBezTo>
                    <a:pt x="37660" y="13193"/>
                    <a:pt x="37694" y="13185"/>
                    <a:pt x="37727" y="13168"/>
                  </a:cubicBezTo>
                  <a:lnTo>
                    <a:pt x="38995" y="12434"/>
                  </a:lnTo>
                  <a:cubicBezTo>
                    <a:pt x="39061" y="12401"/>
                    <a:pt x="39061" y="12367"/>
                    <a:pt x="38995" y="12334"/>
                  </a:cubicBezTo>
                  <a:lnTo>
                    <a:pt x="37794" y="11634"/>
                  </a:lnTo>
                  <a:cubicBezTo>
                    <a:pt x="37760" y="11617"/>
                    <a:pt x="37727" y="11609"/>
                    <a:pt x="37694" y="11609"/>
                  </a:cubicBezTo>
                  <a:close/>
                  <a:moveTo>
                    <a:pt x="30188" y="9874"/>
                  </a:moveTo>
                  <a:cubicBezTo>
                    <a:pt x="30155" y="9874"/>
                    <a:pt x="30122" y="9882"/>
                    <a:pt x="30088" y="9899"/>
                  </a:cubicBezTo>
                  <a:lnTo>
                    <a:pt x="28654" y="10733"/>
                  </a:lnTo>
                  <a:cubicBezTo>
                    <a:pt x="28587" y="10766"/>
                    <a:pt x="28587" y="10833"/>
                    <a:pt x="28654" y="10833"/>
                  </a:cubicBezTo>
                  <a:lnTo>
                    <a:pt x="30188" y="11734"/>
                  </a:lnTo>
                  <a:cubicBezTo>
                    <a:pt x="30255" y="11767"/>
                    <a:pt x="30255" y="11834"/>
                    <a:pt x="30188" y="11867"/>
                  </a:cubicBezTo>
                  <a:lnTo>
                    <a:pt x="29021" y="12534"/>
                  </a:lnTo>
                  <a:cubicBezTo>
                    <a:pt x="28987" y="12568"/>
                    <a:pt x="28987" y="12601"/>
                    <a:pt x="29021" y="12634"/>
                  </a:cubicBezTo>
                  <a:lnTo>
                    <a:pt x="30255" y="13335"/>
                  </a:lnTo>
                  <a:cubicBezTo>
                    <a:pt x="30279" y="13358"/>
                    <a:pt x="30319" y="13382"/>
                    <a:pt x="30364" y="13382"/>
                  </a:cubicBezTo>
                  <a:cubicBezTo>
                    <a:pt x="30383" y="13382"/>
                    <a:pt x="30402" y="13378"/>
                    <a:pt x="30422" y="13368"/>
                  </a:cubicBezTo>
                  <a:lnTo>
                    <a:pt x="30388" y="13368"/>
                  </a:lnTo>
                  <a:lnTo>
                    <a:pt x="33224" y="11700"/>
                  </a:lnTo>
                  <a:cubicBezTo>
                    <a:pt x="33291" y="11700"/>
                    <a:pt x="33291" y="11634"/>
                    <a:pt x="33224" y="11600"/>
                  </a:cubicBezTo>
                  <a:lnTo>
                    <a:pt x="30288" y="9899"/>
                  </a:lnTo>
                  <a:cubicBezTo>
                    <a:pt x="30255" y="9882"/>
                    <a:pt x="30222" y="9874"/>
                    <a:pt x="30188" y="9874"/>
                  </a:cubicBezTo>
                  <a:close/>
                  <a:moveTo>
                    <a:pt x="26387" y="12154"/>
                  </a:moveTo>
                  <a:cubicBezTo>
                    <a:pt x="26330" y="12154"/>
                    <a:pt x="26266" y="12177"/>
                    <a:pt x="26219" y="12201"/>
                  </a:cubicBezTo>
                  <a:lnTo>
                    <a:pt x="26252" y="12167"/>
                  </a:lnTo>
                  <a:lnTo>
                    <a:pt x="24985" y="12901"/>
                  </a:lnTo>
                  <a:cubicBezTo>
                    <a:pt x="24951" y="12935"/>
                    <a:pt x="24951" y="13001"/>
                    <a:pt x="24985" y="13001"/>
                  </a:cubicBezTo>
                  <a:lnTo>
                    <a:pt x="26219" y="13735"/>
                  </a:lnTo>
                  <a:lnTo>
                    <a:pt x="26386" y="13735"/>
                  </a:lnTo>
                  <a:lnTo>
                    <a:pt x="27653" y="13001"/>
                  </a:lnTo>
                  <a:cubicBezTo>
                    <a:pt x="27720" y="12968"/>
                    <a:pt x="27720" y="12901"/>
                    <a:pt x="27653" y="12868"/>
                  </a:cubicBezTo>
                  <a:lnTo>
                    <a:pt x="26452" y="12167"/>
                  </a:lnTo>
                  <a:cubicBezTo>
                    <a:pt x="26433" y="12158"/>
                    <a:pt x="26410" y="12154"/>
                    <a:pt x="26387" y="12154"/>
                  </a:cubicBezTo>
                  <a:close/>
                  <a:moveTo>
                    <a:pt x="18046" y="12468"/>
                  </a:moveTo>
                  <a:lnTo>
                    <a:pt x="16779" y="13201"/>
                  </a:lnTo>
                  <a:cubicBezTo>
                    <a:pt x="16712" y="13235"/>
                    <a:pt x="16712" y="13301"/>
                    <a:pt x="16779" y="13335"/>
                  </a:cubicBezTo>
                  <a:lnTo>
                    <a:pt x="18013" y="14035"/>
                  </a:lnTo>
                  <a:lnTo>
                    <a:pt x="18180" y="14035"/>
                  </a:lnTo>
                  <a:lnTo>
                    <a:pt x="19447" y="13301"/>
                  </a:lnTo>
                  <a:cubicBezTo>
                    <a:pt x="19481" y="13268"/>
                    <a:pt x="19481" y="13201"/>
                    <a:pt x="19447" y="13168"/>
                  </a:cubicBezTo>
                  <a:lnTo>
                    <a:pt x="18213" y="12468"/>
                  </a:lnTo>
                  <a:close/>
                  <a:moveTo>
                    <a:pt x="21916" y="12634"/>
                  </a:moveTo>
                  <a:lnTo>
                    <a:pt x="20682" y="13368"/>
                  </a:lnTo>
                  <a:cubicBezTo>
                    <a:pt x="20615" y="13402"/>
                    <a:pt x="20615" y="13435"/>
                    <a:pt x="20682" y="13468"/>
                  </a:cubicBezTo>
                  <a:lnTo>
                    <a:pt x="21882" y="14202"/>
                  </a:lnTo>
                  <a:cubicBezTo>
                    <a:pt x="21916" y="14219"/>
                    <a:pt x="21949" y="14227"/>
                    <a:pt x="21982" y="14227"/>
                  </a:cubicBezTo>
                  <a:cubicBezTo>
                    <a:pt x="22016" y="14227"/>
                    <a:pt x="22049" y="14219"/>
                    <a:pt x="22083" y="14202"/>
                  </a:cubicBezTo>
                  <a:lnTo>
                    <a:pt x="23317" y="13468"/>
                  </a:lnTo>
                  <a:cubicBezTo>
                    <a:pt x="23383" y="13435"/>
                    <a:pt x="23383" y="13402"/>
                    <a:pt x="23317" y="13368"/>
                  </a:cubicBezTo>
                  <a:lnTo>
                    <a:pt x="22116" y="12668"/>
                  </a:lnTo>
                  <a:cubicBezTo>
                    <a:pt x="22083" y="12651"/>
                    <a:pt x="22058" y="12643"/>
                    <a:pt x="22032" y="12643"/>
                  </a:cubicBezTo>
                  <a:cubicBezTo>
                    <a:pt x="22007" y="12643"/>
                    <a:pt x="21982" y="12651"/>
                    <a:pt x="21949" y="12668"/>
                  </a:cubicBezTo>
                  <a:lnTo>
                    <a:pt x="21916" y="12634"/>
                  </a:lnTo>
                  <a:close/>
                  <a:moveTo>
                    <a:pt x="28520" y="12876"/>
                  </a:moveTo>
                  <a:cubicBezTo>
                    <a:pt x="28487" y="12876"/>
                    <a:pt x="28454" y="12885"/>
                    <a:pt x="28420" y="12901"/>
                  </a:cubicBezTo>
                  <a:lnTo>
                    <a:pt x="27186" y="13635"/>
                  </a:lnTo>
                  <a:cubicBezTo>
                    <a:pt x="27119" y="13668"/>
                    <a:pt x="27119" y="13702"/>
                    <a:pt x="27186" y="13735"/>
                  </a:cubicBezTo>
                  <a:lnTo>
                    <a:pt x="28387" y="14436"/>
                  </a:lnTo>
                  <a:cubicBezTo>
                    <a:pt x="28420" y="14452"/>
                    <a:pt x="28454" y="14461"/>
                    <a:pt x="28487" y="14461"/>
                  </a:cubicBezTo>
                  <a:cubicBezTo>
                    <a:pt x="28520" y="14461"/>
                    <a:pt x="28554" y="14452"/>
                    <a:pt x="28587" y="14436"/>
                  </a:cubicBezTo>
                  <a:lnTo>
                    <a:pt x="28554" y="14436"/>
                  </a:lnTo>
                  <a:lnTo>
                    <a:pt x="29821" y="13702"/>
                  </a:lnTo>
                  <a:cubicBezTo>
                    <a:pt x="29888" y="13668"/>
                    <a:pt x="29888" y="13635"/>
                    <a:pt x="29821" y="13602"/>
                  </a:cubicBezTo>
                  <a:lnTo>
                    <a:pt x="28621" y="12901"/>
                  </a:lnTo>
                  <a:cubicBezTo>
                    <a:pt x="28587" y="12885"/>
                    <a:pt x="28554" y="12876"/>
                    <a:pt x="28520" y="12876"/>
                  </a:cubicBezTo>
                  <a:close/>
                  <a:moveTo>
                    <a:pt x="24384" y="13235"/>
                  </a:moveTo>
                  <a:lnTo>
                    <a:pt x="23117" y="13969"/>
                  </a:lnTo>
                  <a:cubicBezTo>
                    <a:pt x="23083" y="14002"/>
                    <a:pt x="23083" y="14069"/>
                    <a:pt x="23117" y="14102"/>
                  </a:cubicBezTo>
                  <a:lnTo>
                    <a:pt x="24351" y="14803"/>
                  </a:lnTo>
                  <a:lnTo>
                    <a:pt x="24518" y="14803"/>
                  </a:lnTo>
                  <a:lnTo>
                    <a:pt x="25785" y="14069"/>
                  </a:lnTo>
                  <a:cubicBezTo>
                    <a:pt x="25819" y="14035"/>
                    <a:pt x="25852" y="13969"/>
                    <a:pt x="25785" y="13935"/>
                  </a:cubicBezTo>
                  <a:lnTo>
                    <a:pt x="24551" y="13235"/>
                  </a:lnTo>
                  <a:cubicBezTo>
                    <a:pt x="24518" y="13235"/>
                    <a:pt x="24418" y="13235"/>
                    <a:pt x="24384" y="13268"/>
                  </a:cubicBezTo>
                  <a:lnTo>
                    <a:pt x="24384" y="13235"/>
                  </a:lnTo>
                  <a:close/>
                  <a:moveTo>
                    <a:pt x="33707" y="11875"/>
                  </a:moveTo>
                  <a:cubicBezTo>
                    <a:pt x="33674" y="11875"/>
                    <a:pt x="33641" y="11884"/>
                    <a:pt x="33624" y="11900"/>
                  </a:cubicBezTo>
                  <a:lnTo>
                    <a:pt x="29921" y="14035"/>
                  </a:lnTo>
                  <a:cubicBezTo>
                    <a:pt x="29855" y="14069"/>
                    <a:pt x="29855" y="14135"/>
                    <a:pt x="29921" y="14169"/>
                  </a:cubicBezTo>
                  <a:lnTo>
                    <a:pt x="31122" y="14869"/>
                  </a:lnTo>
                  <a:cubicBezTo>
                    <a:pt x="31139" y="14886"/>
                    <a:pt x="31164" y="14894"/>
                    <a:pt x="31193" y="14894"/>
                  </a:cubicBezTo>
                  <a:cubicBezTo>
                    <a:pt x="31222" y="14894"/>
                    <a:pt x="31256" y="14886"/>
                    <a:pt x="31289" y="14869"/>
                  </a:cubicBezTo>
                  <a:lnTo>
                    <a:pt x="35025" y="12734"/>
                  </a:lnTo>
                  <a:cubicBezTo>
                    <a:pt x="35058" y="12701"/>
                    <a:pt x="35058" y="12634"/>
                    <a:pt x="35025" y="12601"/>
                  </a:cubicBezTo>
                  <a:lnTo>
                    <a:pt x="33791" y="11900"/>
                  </a:lnTo>
                  <a:cubicBezTo>
                    <a:pt x="33774" y="11884"/>
                    <a:pt x="33741" y="11875"/>
                    <a:pt x="33707" y="11875"/>
                  </a:cubicBezTo>
                  <a:close/>
                  <a:moveTo>
                    <a:pt x="35430" y="12943"/>
                  </a:moveTo>
                  <a:cubicBezTo>
                    <a:pt x="35400" y="12943"/>
                    <a:pt x="35375" y="12951"/>
                    <a:pt x="35359" y="12968"/>
                  </a:cubicBezTo>
                  <a:lnTo>
                    <a:pt x="33391" y="14069"/>
                  </a:lnTo>
                  <a:cubicBezTo>
                    <a:pt x="33357" y="14102"/>
                    <a:pt x="33324" y="14169"/>
                    <a:pt x="33391" y="14169"/>
                  </a:cubicBezTo>
                  <a:lnTo>
                    <a:pt x="34591" y="14903"/>
                  </a:lnTo>
                  <a:lnTo>
                    <a:pt x="34792" y="14903"/>
                  </a:lnTo>
                  <a:lnTo>
                    <a:pt x="36760" y="13768"/>
                  </a:lnTo>
                  <a:cubicBezTo>
                    <a:pt x="36793" y="13735"/>
                    <a:pt x="36793" y="13668"/>
                    <a:pt x="36760" y="13635"/>
                  </a:cubicBezTo>
                  <a:lnTo>
                    <a:pt x="35525" y="12968"/>
                  </a:lnTo>
                  <a:cubicBezTo>
                    <a:pt x="35492" y="12951"/>
                    <a:pt x="35459" y="12943"/>
                    <a:pt x="35430" y="12943"/>
                  </a:cubicBezTo>
                  <a:close/>
                  <a:moveTo>
                    <a:pt x="16249" y="13510"/>
                  </a:moveTo>
                  <a:cubicBezTo>
                    <a:pt x="16220" y="13510"/>
                    <a:pt x="16195" y="13518"/>
                    <a:pt x="16178" y="13535"/>
                  </a:cubicBezTo>
                  <a:lnTo>
                    <a:pt x="14911" y="14269"/>
                  </a:lnTo>
                  <a:cubicBezTo>
                    <a:pt x="14844" y="14302"/>
                    <a:pt x="14844" y="14369"/>
                    <a:pt x="14911" y="14369"/>
                  </a:cubicBezTo>
                  <a:lnTo>
                    <a:pt x="16145" y="15069"/>
                  </a:lnTo>
                  <a:cubicBezTo>
                    <a:pt x="16162" y="15086"/>
                    <a:pt x="16187" y="15094"/>
                    <a:pt x="16216" y="15094"/>
                  </a:cubicBezTo>
                  <a:cubicBezTo>
                    <a:pt x="16245" y="15094"/>
                    <a:pt x="16278" y="15086"/>
                    <a:pt x="16312" y="15069"/>
                  </a:cubicBezTo>
                  <a:lnTo>
                    <a:pt x="17579" y="14336"/>
                  </a:lnTo>
                  <a:cubicBezTo>
                    <a:pt x="17613" y="14302"/>
                    <a:pt x="17613" y="14269"/>
                    <a:pt x="17579" y="14235"/>
                  </a:cubicBezTo>
                  <a:lnTo>
                    <a:pt x="16345" y="13535"/>
                  </a:lnTo>
                  <a:cubicBezTo>
                    <a:pt x="16312" y="13518"/>
                    <a:pt x="16278" y="13510"/>
                    <a:pt x="16249" y="13510"/>
                  </a:cubicBezTo>
                  <a:close/>
                  <a:moveTo>
                    <a:pt x="20081" y="13702"/>
                  </a:moveTo>
                  <a:lnTo>
                    <a:pt x="18814" y="14436"/>
                  </a:lnTo>
                  <a:cubicBezTo>
                    <a:pt x="18780" y="14469"/>
                    <a:pt x="18780" y="14502"/>
                    <a:pt x="18814" y="14536"/>
                  </a:cubicBezTo>
                  <a:lnTo>
                    <a:pt x="20048" y="15236"/>
                  </a:lnTo>
                  <a:cubicBezTo>
                    <a:pt x="20064" y="15253"/>
                    <a:pt x="20089" y="15261"/>
                    <a:pt x="20119" y="15261"/>
                  </a:cubicBezTo>
                  <a:cubicBezTo>
                    <a:pt x="20148" y="15261"/>
                    <a:pt x="20181" y="15253"/>
                    <a:pt x="20215" y="15236"/>
                  </a:cubicBezTo>
                  <a:lnTo>
                    <a:pt x="21482" y="14502"/>
                  </a:lnTo>
                  <a:cubicBezTo>
                    <a:pt x="21515" y="14469"/>
                    <a:pt x="21549" y="14436"/>
                    <a:pt x="21482" y="14402"/>
                  </a:cubicBezTo>
                  <a:lnTo>
                    <a:pt x="20248" y="13702"/>
                  </a:lnTo>
                  <a:cubicBezTo>
                    <a:pt x="20215" y="13702"/>
                    <a:pt x="20148" y="13702"/>
                    <a:pt x="20114" y="13735"/>
                  </a:cubicBezTo>
                  <a:lnTo>
                    <a:pt x="20081" y="13702"/>
                  </a:lnTo>
                  <a:close/>
                  <a:moveTo>
                    <a:pt x="26657" y="13944"/>
                  </a:moveTo>
                  <a:cubicBezTo>
                    <a:pt x="26627" y="13944"/>
                    <a:pt x="26602" y="13952"/>
                    <a:pt x="26586" y="13969"/>
                  </a:cubicBezTo>
                  <a:lnTo>
                    <a:pt x="25318" y="14702"/>
                  </a:lnTo>
                  <a:cubicBezTo>
                    <a:pt x="25285" y="14736"/>
                    <a:pt x="25251" y="14769"/>
                    <a:pt x="25318" y="14803"/>
                  </a:cubicBezTo>
                  <a:lnTo>
                    <a:pt x="26552" y="15503"/>
                  </a:lnTo>
                  <a:cubicBezTo>
                    <a:pt x="26569" y="15520"/>
                    <a:pt x="26594" y="15528"/>
                    <a:pt x="26623" y="15528"/>
                  </a:cubicBezTo>
                  <a:cubicBezTo>
                    <a:pt x="26652" y="15528"/>
                    <a:pt x="26686" y="15520"/>
                    <a:pt x="26719" y="15503"/>
                  </a:cubicBezTo>
                  <a:lnTo>
                    <a:pt x="26686" y="15503"/>
                  </a:lnTo>
                  <a:lnTo>
                    <a:pt x="27987" y="14769"/>
                  </a:lnTo>
                  <a:cubicBezTo>
                    <a:pt x="28020" y="14736"/>
                    <a:pt x="28020" y="14702"/>
                    <a:pt x="27987" y="14669"/>
                  </a:cubicBezTo>
                  <a:lnTo>
                    <a:pt x="26753" y="13969"/>
                  </a:lnTo>
                  <a:cubicBezTo>
                    <a:pt x="26719" y="13952"/>
                    <a:pt x="26686" y="13944"/>
                    <a:pt x="26657" y="13944"/>
                  </a:cubicBezTo>
                  <a:close/>
                  <a:moveTo>
                    <a:pt x="22616" y="14311"/>
                  </a:moveTo>
                  <a:cubicBezTo>
                    <a:pt x="22583" y="14311"/>
                    <a:pt x="22550" y="14319"/>
                    <a:pt x="22516" y="14336"/>
                  </a:cubicBezTo>
                  <a:lnTo>
                    <a:pt x="22550" y="14336"/>
                  </a:lnTo>
                  <a:lnTo>
                    <a:pt x="21282" y="15069"/>
                  </a:lnTo>
                  <a:cubicBezTo>
                    <a:pt x="21249" y="15103"/>
                    <a:pt x="21215" y="15136"/>
                    <a:pt x="21282" y="15169"/>
                  </a:cubicBezTo>
                  <a:lnTo>
                    <a:pt x="22516" y="15870"/>
                  </a:lnTo>
                  <a:cubicBezTo>
                    <a:pt x="22533" y="15887"/>
                    <a:pt x="22558" y="15895"/>
                    <a:pt x="22587" y="15895"/>
                  </a:cubicBezTo>
                  <a:cubicBezTo>
                    <a:pt x="22616" y="15895"/>
                    <a:pt x="22650" y="15887"/>
                    <a:pt x="22683" y="15870"/>
                  </a:cubicBezTo>
                  <a:lnTo>
                    <a:pt x="23951" y="15136"/>
                  </a:lnTo>
                  <a:cubicBezTo>
                    <a:pt x="23984" y="15103"/>
                    <a:pt x="23984" y="15069"/>
                    <a:pt x="23951" y="15036"/>
                  </a:cubicBezTo>
                  <a:lnTo>
                    <a:pt x="22716" y="14336"/>
                  </a:lnTo>
                  <a:cubicBezTo>
                    <a:pt x="22683" y="14319"/>
                    <a:pt x="22650" y="14311"/>
                    <a:pt x="22616" y="14311"/>
                  </a:cubicBezTo>
                  <a:close/>
                  <a:moveTo>
                    <a:pt x="29384" y="14377"/>
                  </a:moveTo>
                  <a:cubicBezTo>
                    <a:pt x="29354" y="14377"/>
                    <a:pt x="29321" y="14386"/>
                    <a:pt x="29288" y="14402"/>
                  </a:cubicBezTo>
                  <a:lnTo>
                    <a:pt x="28020" y="15136"/>
                  </a:lnTo>
                  <a:cubicBezTo>
                    <a:pt x="27987" y="15169"/>
                    <a:pt x="27987" y="15236"/>
                    <a:pt x="28020" y="15236"/>
                  </a:cubicBezTo>
                  <a:lnTo>
                    <a:pt x="29254" y="15937"/>
                  </a:lnTo>
                  <a:cubicBezTo>
                    <a:pt x="29321" y="15970"/>
                    <a:pt x="29388" y="15970"/>
                    <a:pt x="29421" y="15970"/>
                  </a:cubicBezTo>
                  <a:lnTo>
                    <a:pt x="30689" y="15236"/>
                  </a:lnTo>
                  <a:cubicBezTo>
                    <a:pt x="30722" y="15203"/>
                    <a:pt x="30755" y="15136"/>
                    <a:pt x="30689" y="15103"/>
                  </a:cubicBezTo>
                  <a:lnTo>
                    <a:pt x="29454" y="14402"/>
                  </a:lnTo>
                  <a:cubicBezTo>
                    <a:pt x="29438" y="14386"/>
                    <a:pt x="29413" y="14377"/>
                    <a:pt x="29384" y="14377"/>
                  </a:cubicBezTo>
                  <a:close/>
                  <a:moveTo>
                    <a:pt x="32894" y="14377"/>
                  </a:moveTo>
                  <a:cubicBezTo>
                    <a:pt x="32865" y="14377"/>
                    <a:pt x="32840" y="14386"/>
                    <a:pt x="32824" y="14402"/>
                  </a:cubicBezTo>
                  <a:lnTo>
                    <a:pt x="31256" y="15303"/>
                  </a:lnTo>
                  <a:cubicBezTo>
                    <a:pt x="31189" y="15336"/>
                    <a:pt x="31189" y="15370"/>
                    <a:pt x="31256" y="15403"/>
                  </a:cubicBezTo>
                  <a:lnTo>
                    <a:pt x="32457" y="16103"/>
                  </a:lnTo>
                  <a:cubicBezTo>
                    <a:pt x="32490" y="16120"/>
                    <a:pt x="32523" y="16129"/>
                    <a:pt x="32552" y="16129"/>
                  </a:cubicBezTo>
                  <a:cubicBezTo>
                    <a:pt x="32582" y="16129"/>
                    <a:pt x="32607" y="16120"/>
                    <a:pt x="32623" y="16103"/>
                  </a:cubicBezTo>
                  <a:lnTo>
                    <a:pt x="34191" y="15203"/>
                  </a:lnTo>
                  <a:cubicBezTo>
                    <a:pt x="34258" y="15169"/>
                    <a:pt x="34258" y="15136"/>
                    <a:pt x="34191" y="15103"/>
                  </a:cubicBezTo>
                  <a:lnTo>
                    <a:pt x="32990" y="14402"/>
                  </a:lnTo>
                  <a:cubicBezTo>
                    <a:pt x="32957" y="14386"/>
                    <a:pt x="32924" y="14377"/>
                    <a:pt x="32894" y="14377"/>
                  </a:cubicBezTo>
                  <a:close/>
                  <a:moveTo>
                    <a:pt x="14410" y="14611"/>
                  </a:moveTo>
                  <a:cubicBezTo>
                    <a:pt x="14377" y="14611"/>
                    <a:pt x="14344" y="14619"/>
                    <a:pt x="14310" y="14636"/>
                  </a:cubicBezTo>
                  <a:lnTo>
                    <a:pt x="13076" y="15370"/>
                  </a:lnTo>
                  <a:cubicBezTo>
                    <a:pt x="13009" y="15403"/>
                    <a:pt x="13009" y="15436"/>
                    <a:pt x="13076" y="15470"/>
                  </a:cubicBezTo>
                  <a:lnTo>
                    <a:pt x="14277" y="16170"/>
                  </a:lnTo>
                  <a:cubicBezTo>
                    <a:pt x="14310" y="16187"/>
                    <a:pt x="14344" y="16195"/>
                    <a:pt x="14377" y="16195"/>
                  </a:cubicBezTo>
                  <a:cubicBezTo>
                    <a:pt x="14410" y="16195"/>
                    <a:pt x="14444" y="16187"/>
                    <a:pt x="14477" y="16170"/>
                  </a:cubicBezTo>
                  <a:lnTo>
                    <a:pt x="15711" y="15436"/>
                  </a:lnTo>
                  <a:cubicBezTo>
                    <a:pt x="15778" y="15403"/>
                    <a:pt x="15778" y="15370"/>
                    <a:pt x="15711" y="15336"/>
                  </a:cubicBezTo>
                  <a:lnTo>
                    <a:pt x="14510" y="14636"/>
                  </a:lnTo>
                  <a:cubicBezTo>
                    <a:pt x="14477" y="14619"/>
                    <a:pt x="14444" y="14611"/>
                    <a:pt x="14410" y="14611"/>
                  </a:cubicBezTo>
                  <a:close/>
                  <a:moveTo>
                    <a:pt x="18363" y="14778"/>
                  </a:moveTo>
                  <a:cubicBezTo>
                    <a:pt x="18330" y="14778"/>
                    <a:pt x="18296" y="14786"/>
                    <a:pt x="18280" y="14803"/>
                  </a:cubicBezTo>
                  <a:lnTo>
                    <a:pt x="17012" y="15536"/>
                  </a:lnTo>
                  <a:cubicBezTo>
                    <a:pt x="16946" y="15570"/>
                    <a:pt x="16946" y="15603"/>
                    <a:pt x="17012" y="15636"/>
                  </a:cubicBezTo>
                  <a:lnTo>
                    <a:pt x="18213" y="16337"/>
                  </a:lnTo>
                  <a:cubicBezTo>
                    <a:pt x="18246" y="16354"/>
                    <a:pt x="18280" y="16362"/>
                    <a:pt x="18313" y="16362"/>
                  </a:cubicBezTo>
                  <a:cubicBezTo>
                    <a:pt x="18347" y="16362"/>
                    <a:pt x="18380" y="16354"/>
                    <a:pt x="18413" y="16337"/>
                  </a:cubicBezTo>
                  <a:lnTo>
                    <a:pt x="19681" y="15603"/>
                  </a:lnTo>
                  <a:cubicBezTo>
                    <a:pt x="19748" y="15570"/>
                    <a:pt x="19748" y="15536"/>
                    <a:pt x="19681" y="15503"/>
                  </a:cubicBezTo>
                  <a:lnTo>
                    <a:pt x="18447" y="14803"/>
                  </a:lnTo>
                  <a:cubicBezTo>
                    <a:pt x="18430" y="14786"/>
                    <a:pt x="18397" y="14778"/>
                    <a:pt x="18363" y="14778"/>
                  </a:cubicBezTo>
                  <a:close/>
                  <a:moveTo>
                    <a:pt x="24851" y="15011"/>
                  </a:moveTo>
                  <a:cubicBezTo>
                    <a:pt x="24818" y="15011"/>
                    <a:pt x="24784" y="15019"/>
                    <a:pt x="24751" y="15036"/>
                  </a:cubicBezTo>
                  <a:lnTo>
                    <a:pt x="23517" y="15770"/>
                  </a:lnTo>
                  <a:cubicBezTo>
                    <a:pt x="23450" y="15803"/>
                    <a:pt x="23450" y="15837"/>
                    <a:pt x="23517" y="15870"/>
                  </a:cubicBezTo>
                  <a:lnTo>
                    <a:pt x="24718" y="16570"/>
                  </a:lnTo>
                  <a:cubicBezTo>
                    <a:pt x="24751" y="16604"/>
                    <a:pt x="24818" y="16604"/>
                    <a:pt x="24851" y="16604"/>
                  </a:cubicBezTo>
                  <a:lnTo>
                    <a:pt x="24851" y="16570"/>
                  </a:lnTo>
                  <a:lnTo>
                    <a:pt x="26085" y="15837"/>
                  </a:lnTo>
                  <a:cubicBezTo>
                    <a:pt x="26152" y="15803"/>
                    <a:pt x="26152" y="15770"/>
                    <a:pt x="26085" y="15737"/>
                  </a:cubicBezTo>
                  <a:lnTo>
                    <a:pt x="24951" y="15036"/>
                  </a:lnTo>
                  <a:cubicBezTo>
                    <a:pt x="24918" y="15019"/>
                    <a:pt x="24885" y="15011"/>
                    <a:pt x="24851" y="15011"/>
                  </a:cubicBezTo>
                  <a:close/>
                  <a:moveTo>
                    <a:pt x="20769" y="15378"/>
                  </a:moveTo>
                  <a:cubicBezTo>
                    <a:pt x="20732" y="15378"/>
                    <a:pt x="20698" y="15386"/>
                    <a:pt x="20682" y="15403"/>
                  </a:cubicBezTo>
                  <a:lnTo>
                    <a:pt x="19447" y="16137"/>
                  </a:lnTo>
                  <a:cubicBezTo>
                    <a:pt x="19381" y="16170"/>
                    <a:pt x="19381" y="16204"/>
                    <a:pt x="19447" y="16237"/>
                  </a:cubicBezTo>
                  <a:lnTo>
                    <a:pt x="20648" y="16937"/>
                  </a:lnTo>
                  <a:cubicBezTo>
                    <a:pt x="20682" y="16954"/>
                    <a:pt x="20715" y="16962"/>
                    <a:pt x="20748" y="16962"/>
                  </a:cubicBezTo>
                  <a:cubicBezTo>
                    <a:pt x="20782" y="16962"/>
                    <a:pt x="20815" y="16954"/>
                    <a:pt x="20848" y="16937"/>
                  </a:cubicBezTo>
                  <a:lnTo>
                    <a:pt x="22083" y="16204"/>
                  </a:lnTo>
                  <a:cubicBezTo>
                    <a:pt x="22149" y="16170"/>
                    <a:pt x="22149" y="16137"/>
                    <a:pt x="22083" y="16103"/>
                  </a:cubicBezTo>
                  <a:lnTo>
                    <a:pt x="20882" y="15403"/>
                  </a:lnTo>
                  <a:cubicBezTo>
                    <a:pt x="20848" y="15386"/>
                    <a:pt x="20807" y="15378"/>
                    <a:pt x="20769" y="15378"/>
                  </a:cubicBezTo>
                  <a:close/>
                  <a:moveTo>
                    <a:pt x="27503" y="15445"/>
                  </a:moveTo>
                  <a:cubicBezTo>
                    <a:pt x="27470" y="15445"/>
                    <a:pt x="27436" y="15453"/>
                    <a:pt x="27420" y="15470"/>
                  </a:cubicBezTo>
                  <a:lnTo>
                    <a:pt x="26152" y="16204"/>
                  </a:lnTo>
                  <a:cubicBezTo>
                    <a:pt x="26119" y="16237"/>
                    <a:pt x="26085" y="16304"/>
                    <a:pt x="26152" y="16337"/>
                  </a:cubicBezTo>
                  <a:lnTo>
                    <a:pt x="27386" y="17037"/>
                  </a:lnTo>
                  <a:cubicBezTo>
                    <a:pt x="27420" y="17054"/>
                    <a:pt x="27453" y="17063"/>
                    <a:pt x="27486" y="17063"/>
                  </a:cubicBezTo>
                  <a:cubicBezTo>
                    <a:pt x="27520" y="17063"/>
                    <a:pt x="27553" y="17054"/>
                    <a:pt x="27586" y="17037"/>
                  </a:cubicBezTo>
                  <a:lnTo>
                    <a:pt x="27553" y="17037"/>
                  </a:lnTo>
                  <a:lnTo>
                    <a:pt x="28821" y="16304"/>
                  </a:lnTo>
                  <a:cubicBezTo>
                    <a:pt x="28854" y="16270"/>
                    <a:pt x="28854" y="16204"/>
                    <a:pt x="28821" y="16170"/>
                  </a:cubicBezTo>
                  <a:lnTo>
                    <a:pt x="27586" y="15470"/>
                  </a:lnTo>
                  <a:cubicBezTo>
                    <a:pt x="27570" y="15453"/>
                    <a:pt x="27536" y="15445"/>
                    <a:pt x="27503" y="15445"/>
                  </a:cubicBezTo>
                  <a:close/>
                  <a:moveTo>
                    <a:pt x="12547" y="15678"/>
                  </a:moveTo>
                  <a:cubicBezTo>
                    <a:pt x="12517" y="15678"/>
                    <a:pt x="12492" y="15687"/>
                    <a:pt x="12476" y="15703"/>
                  </a:cubicBezTo>
                  <a:lnTo>
                    <a:pt x="11208" y="16437"/>
                  </a:lnTo>
                  <a:cubicBezTo>
                    <a:pt x="11175" y="16470"/>
                    <a:pt x="11141" y="16504"/>
                    <a:pt x="11208" y="16537"/>
                  </a:cubicBezTo>
                  <a:lnTo>
                    <a:pt x="12442" y="17238"/>
                  </a:lnTo>
                  <a:cubicBezTo>
                    <a:pt x="12459" y="17254"/>
                    <a:pt x="12484" y="17263"/>
                    <a:pt x="12513" y="17263"/>
                  </a:cubicBezTo>
                  <a:cubicBezTo>
                    <a:pt x="12542" y="17263"/>
                    <a:pt x="12576" y="17254"/>
                    <a:pt x="12609" y="17238"/>
                  </a:cubicBezTo>
                  <a:lnTo>
                    <a:pt x="13877" y="16504"/>
                  </a:lnTo>
                  <a:cubicBezTo>
                    <a:pt x="13910" y="16470"/>
                    <a:pt x="13910" y="16437"/>
                    <a:pt x="13877" y="16404"/>
                  </a:cubicBezTo>
                  <a:lnTo>
                    <a:pt x="12642" y="15703"/>
                  </a:lnTo>
                  <a:cubicBezTo>
                    <a:pt x="12609" y="15687"/>
                    <a:pt x="12576" y="15678"/>
                    <a:pt x="12547" y="15678"/>
                  </a:cubicBezTo>
                  <a:close/>
                  <a:moveTo>
                    <a:pt x="30755" y="15611"/>
                  </a:moveTo>
                  <a:cubicBezTo>
                    <a:pt x="30722" y="15611"/>
                    <a:pt x="30689" y="15620"/>
                    <a:pt x="30655" y="15636"/>
                  </a:cubicBezTo>
                  <a:lnTo>
                    <a:pt x="29121" y="16537"/>
                  </a:lnTo>
                  <a:cubicBezTo>
                    <a:pt x="29054" y="16570"/>
                    <a:pt x="29054" y="16637"/>
                    <a:pt x="29121" y="16671"/>
                  </a:cubicBezTo>
                  <a:lnTo>
                    <a:pt x="30322" y="17371"/>
                  </a:lnTo>
                  <a:lnTo>
                    <a:pt x="30489" y="17371"/>
                  </a:lnTo>
                  <a:lnTo>
                    <a:pt x="32056" y="16437"/>
                  </a:lnTo>
                  <a:cubicBezTo>
                    <a:pt x="32123" y="16437"/>
                    <a:pt x="32123" y="16370"/>
                    <a:pt x="32056" y="16337"/>
                  </a:cubicBezTo>
                  <a:lnTo>
                    <a:pt x="30855" y="15636"/>
                  </a:lnTo>
                  <a:cubicBezTo>
                    <a:pt x="30822" y="15620"/>
                    <a:pt x="30789" y="15611"/>
                    <a:pt x="30755" y="15611"/>
                  </a:cubicBezTo>
                  <a:close/>
                  <a:moveTo>
                    <a:pt x="16495" y="15845"/>
                  </a:moveTo>
                  <a:cubicBezTo>
                    <a:pt x="16454" y="15845"/>
                    <a:pt x="16412" y="15853"/>
                    <a:pt x="16378" y="15870"/>
                  </a:cubicBezTo>
                  <a:lnTo>
                    <a:pt x="15111" y="16604"/>
                  </a:lnTo>
                  <a:cubicBezTo>
                    <a:pt x="15078" y="16637"/>
                    <a:pt x="15078" y="16671"/>
                    <a:pt x="15111" y="16704"/>
                  </a:cubicBezTo>
                  <a:lnTo>
                    <a:pt x="16345" y="17404"/>
                  </a:lnTo>
                  <a:cubicBezTo>
                    <a:pt x="16362" y="17421"/>
                    <a:pt x="16387" y="17429"/>
                    <a:pt x="16416" y="17429"/>
                  </a:cubicBezTo>
                  <a:cubicBezTo>
                    <a:pt x="16445" y="17429"/>
                    <a:pt x="16479" y="17421"/>
                    <a:pt x="16512" y="17404"/>
                  </a:cubicBezTo>
                  <a:lnTo>
                    <a:pt x="17779" y="16671"/>
                  </a:lnTo>
                  <a:cubicBezTo>
                    <a:pt x="17813" y="16637"/>
                    <a:pt x="17813" y="16604"/>
                    <a:pt x="17779" y="16570"/>
                  </a:cubicBezTo>
                  <a:lnTo>
                    <a:pt x="16612" y="15870"/>
                  </a:lnTo>
                  <a:cubicBezTo>
                    <a:pt x="16579" y="15853"/>
                    <a:pt x="16537" y="15845"/>
                    <a:pt x="16495" y="15845"/>
                  </a:cubicBezTo>
                  <a:close/>
                  <a:moveTo>
                    <a:pt x="22950" y="16078"/>
                  </a:moveTo>
                  <a:cubicBezTo>
                    <a:pt x="22916" y="16078"/>
                    <a:pt x="22883" y="16087"/>
                    <a:pt x="22850" y="16103"/>
                  </a:cubicBezTo>
                  <a:lnTo>
                    <a:pt x="21616" y="16837"/>
                  </a:lnTo>
                  <a:cubicBezTo>
                    <a:pt x="21549" y="16871"/>
                    <a:pt x="21549" y="16937"/>
                    <a:pt x="21616" y="16937"/>
                  </a:cubicBezTo>
                  <a:lnTo>
                    <a:pt x="22816" y="17638"/>
                  </a:lnTo>
                  <a:cubicBezTo>
                    <a:pt x="22872" y="17666"/>
                    <a:pt x="22928" y="17670"/>
                    <a:pt x="22983" y="17671"/>
                  </a:cubicBezTo>
                  <a:lnTo>
                    <a:pt x="22983" y="17671"/>
                  </a:lnTo>
                  <a:lnTo>
                    <a:pt x="24251" y="16937"/>
                  </a:lnTo>
                  <a:cubicBezTo>
                    <a:pt x="24317" y="16904"/>
                    <a:pt x="24317" y="16837"/>
                    <a:pt x="24251" y="16804"/>
                  </a:cubicBezTo>
                  <a:lnTo>
                    <a:pt x="23050" y="16103"/>
                  </a:lnTo>
                  <a:cubicBezTo>
                    <a:pt x="23017" y="16087"/>
                    <a:pt x="22983" y="16078"/>
                    <a:pt x="22950" y="16078"/>
                  </a:cubicBezTo>
                  <a:close/>
                  <a:moveTo>
                    <a:pt x="22983" y="17671"/>
                  </a:moveTo>
                  <a:lnTo>
                    <a:pt x="22983" y="17671"/>
                  </a:lnTo>
                  <a:lnTo>
                    <a:pt x="23017" y="17671"/>
                  </a:lnTo>
                  <a:cubicBezTo>
                    <a:pt x="23005" y="17671"/>
                    <a:pt x="22994" y="17671"/>
                    <a:pt x="22983" y="17671"/>
                  </a:cubicBezTo>
                  <a:close/>
                  <a:moveTo>
                    <a:pt x="18914" y="16445"/>
                  </a:moveTo>
                  <a:cubicBezTo>
                    <a:pt x="18880" y="16445"/>
                    <a:pt x="18847" y="16454"/>
                    <a:pt x="18814" y="16470"/>
                  </a:cubicBezTo>
                  <a:lnTo>
                    <a:pt x="17579" y="17204"/>
                  </a:lnTo>
                  <a:cubicBezTo>
                    <a:pt x="17513" y="17238"/>
                    <a:pt x="17513" y="17271"/>
                    <a:pt x="17579" y="17304"/>
                  </a:cubicBezTo>
                  <a:lnTo>
                    <a:pt x="18780" y="18005"/>
                  </a:lnTo>
                  <a:cubicBezTo>
                    <a:pt x="18814" y="18022"/>
                    <a:pt x="18847" y="18030"/>
                    <a:pt x="18880" y="18030"/>
                  </a:cubicBezTo>
                  <a:cubicBezTo>
                    <a:pt x="18914" y="18030"/>
                    <a:pt x="18947" y="18022"/>
                    <a:pt x="18980" y="18005"/>
                  </a:cubicBezTo>
                  <a:lnTo>
                    <a:pt x="20215" y="17271"/>
                  </a:lnTo>
                  <a:cubicBezTo>
                    <a:pt x="20281" y="17238"/>
                    <a:pt x="20281" y="17204"/>
                    <a:pt x="20215" y="17171"/>
                  </a:cubicBezTo>
                  <a:lnTo>
                    <a:pt x="19014" y="16470"/>
                  </a:lnTo>
                  <a:cubicBezTo>
                    <a:pt x="18980" y="16454"/>
                    <a:pt x="18947" y="16445"/>
                    <a:pt x="18914" y="16445"/>
                  </a:cubicBezTo>
                  <a:close/>
                  <a:moveTo>
                    <a:pt x="25685" y="16545"/>
                  </a:moveTo>
                  <a:cubicBezTo>
                    <a:pt x="25652" y="16545"/>
                    <a:pt x="25618" y="16554"/>
                    <a:pt x="25585" y="16570"/>
                  </a:cubicBezTo>
                  <a:lnTo>
                    <a:pt x="24351" y="17271"/>
                  </a:lnTo>
                  <a:cubicBezTo>
                    <a:pt x="24284" y="17304"/>
                    <a:pt x="24284" y="17371"/>
                    <a:pt x="24351" y="17404"/>
                  </a:cubicBezTo>
                  <a:lnTo>
                    <a:pt x="25552" y="18105"/>
                  </a:lnTo>
                  <a:lnTo>
                    <a:pt x="25685" y="18105"/>
                  </a:lnTo>
                  <a:lnTo>
                    <a:pt x="26986" y="17371"/>
                  </a:lnTo>
                  <a:cubicBezTo>
                    <a:pt x="27019" y="17338"/>
                    <a:pt x="27019" y="17271"/>
                    <a:pt x="26986" y="17271"/>
                  </a:cubicBezTo>
                  <a:lnTo>
                    <a:pt x="25785" y="16570"/>
                  </a:lnTo>
                  <a:cubicBezTo>
                    <a:pt x="25752" y="16554"/>
                    <a:pt x="25718" y="16545"/>
                    <a:pt x="25685" y="16545"/>
                  </a:cubicBezTo>
                  <a:close/>
                  <a:moveTo>
                    <a:pt x="14644" y="16912"/>
                  </a:moveTo>
                  <a:cubicBezTo>
                    <a:pt x="14611" y="16912"/>
                    <a:pt x="14577" y="16921"/>
                    <a:pt x="14544" y="16937"/>
                  </a:cubicBezTo>
                  <a:lnTo>
                    <a:pt x="13310" y="17671"/>
                  </a:lnTo>
                  <a:cubicBezTo>
                    <a:pt x="13243" y="17705"/>
                    <a:pt x="13243" y="17738"/>
                    <a:pt x="13310" y="17771"/>
                  </a:cubicBezTo>
                  <a:lnTo>
                    <a:pt x="14510" y="18472"/>
                  </a:lnTo>
                  <a:cubicBezTo>
                    <a:pt x="14544" y="18489"/>
                    <a:pt x="14577" y="18497"/>
                    <a:pt x="14611" y="18497"/>
                  </a:cubicBezTo>
                  <a:cubicBezTo>
                    <a:pt x="14644" y="18497"/>
                    <a:pt x="14677" y="18489"/>
                    <a:pt x="14711" y="18472"/>
                  </a:cubicBezTo>
                  <a:lnTo>
                    <a:pt x="15945" y="17738"/>
                  </a:lnTo>
                  <a:cubicBezTo>
                    <a:pt x="16012" y="17705"/>
                    <a:pt x="16012" y="17671"/>
                    <a:pt x="15945" y="17638"/>
                  </a:cubicBezTo>
                  <a:lnTo>
                    <a:pt x="14744" y="16937"/>
                  </a:lnTo>
                  <a:cubicBezTo>
                    <a:pt x="14711" y="16921"/>
                    <a:pt x="14677" y="16912"/>
                    <a:pt x="14644" y="16912"/>
                  </a:cubicBezTo>
                  <a:close/>
                  <a:moveTo>
                    <a:pt x="28587" y="16846"/>
                  </a:moveTo>
                  <a:cubicBezTo>
                    <a:pt x="28554" y="16846"/>
                    <a:pt x="28520" y="16854"/>
                    <a:pt x="28487" y="16871"/>
                  </a:cubicBezTo>
                  <a:lnTo>
                    <a:pt x="26953" y="17771"/>
                  </a:lnTo>
                  <a:cubicBezTo>
                    <a:pt x="26886" y="17805"/>
                    <a:pt x="26886" y="17871"/>
                    <a:pt x="26953" y="17871"/>
                  </a:cubicBezTo>
                  <a:lnTo>
                    <a:pt x="28154" y="18605"/>
                  </a:lnTo>
                  <a:lnTo>
                    <a:pt x="28354" y="18605"/>
                  </a:lnTo>
                  <a:lnTo>
                    <a:pt x="29888" y="17705"/>
                  </a:lnTo>
                  <a:cubicBezTo>
                    <a:pt x="29955" y="17638"/>
                    <a:pt x="29955" y="17605"/>
                    <a:pt x="29888" y="17571"/>
                  </a:cubicBezTo>
                  <a:lnTo>
                    <a:pt x="28687" y="16871"/>
                  </a:lnTo>
                  <a:cubicBezTo>
                    <a:pt x="28654" y="16854"/>
                    <a:pt x="28621" y="16846"/>
                    <a:pt x="28587" y="16846"/>
                  </a:cubicBezTo>
                  <a:close/>
                  <a:moveTo>
                    <a:pt x="21086" y="17146"/>
                  </a:moveTo>
                  <a:cubicBezTo>
                    <a:pt x="21057" y="17146"/>
                    <a:pt x="21032" y="17154"/>
                    <a:pt x="21015" y="17171"/>
                  </a:cubicBezTo>
                  <a:lnTo>
                    <a:pt x="19748" y="17905"/>
                  </a:lnTo>
                  <a:cubicBezTo>
                    <a:pt x="19714" y="17938"/>
                    <a:pt x="19681" y="18005"/>
                    <a:pt x="19748" y="18038"/>
                  </a:cubicBezTo>
                  <a:lnTo>
                    <a:pt x="20982" y="18739"/>
                  </a:lnTo>
                  <a:cubicBezTo>
                    <a:pt x="21004" y="18739"/>
                    <a:pt x="21041" y="18754"/>
                    <a:pt x="21083" y="18754"/>
                  </a:cubicBezTo>
                  <a:cubicBezTo>
                    <a:pt x="21104" y="18754"/>
                    <a:pt x="21126" y="18750"/>
                    <a:pt x="21149" y="18739"/>
                  </a:cubicBezTo>
                  <a:lnTo>
                    <a:pt x="22416" y="18005"/>
                  </a:lnTo>
                  <a:cubicBezTo>
                    <a:pt x="22449" y="17971"/>
                    <a:pt x="22483" y="17905"/>
                    <a:pt x="22416" y="17871"/>
                  </a:cubicBezTo>
                  <a:lnTo>
                    <a:pt x="21182" y="17171"/>
                  </a:lnTo>
                  <a:cubicBezTo>
                    <a:pt x="21149" y="17154"/>
                    <a:pt x="21115" y="17146"/>
                    <a:pt x="21086" y="17146"/>
                  </a:cubicBezTo>
                  <a:close/>
                  <a:moveTo>
                    <a:pt x="9807" y="17238"/>
                  </a:moveTo>
                  <a:lnTo>
                    <a:pt x="8540" y="17971"/>
                  </a:lnTo>
                  <a:cubicBezTo>
                    <a:pt x="8473" y="18005"/>
                    <a:pt x="8473" y="18072"/>
                    <a:pt x="8540" y="18105"/>
                  </a:cubicBezTo>
                  <a:lnTo>
                    <a:pt x="9740" y="18805"/>
                  </a:lnTo>
                  <a:lnTo>
                    <a:pt x="9941" y="18805"/>
                  </a:lnTo>
                  <a:lnTo>
                    <a:pt x="11175" y="18072"/>
                  </a:lnTo>
                  <a:cubicBezTo>
                    <a:pt x="11241" y="18038"/>
                    <a:pt x="11241" y="17971"/>
                    <a:pt x="11175" y="17938"/>
                  </a:cubicBezTo>
                  <a:lnTo>
                    <a:pt x="9974" y="17238"/>
                  </a:lnTo>
                  <a:close/>
                  <a:moveTo>
                    <a:pt x="17046" y="17513"/>
                  </a:moveTo>
                  <a:cubicBezTo>
                    <a:pt x="17012" y="17513"/>
                    <a:pt x="16979" y="17521"/>
                    <a:pt x="16946" y="17538"/>
                  </a:cubicBezTo>
                  <a:lnTo>
                    <a:pt x="16979" y="17538"/>
                  </a:lnTo>
                  <a:lnTo>
                    <a:pt x="15711" y="18272"/>
                  </a:lnTo>
                  <a:cubicBezTo>
                    <a:pt x="15678" y="18305"/>
                    <a:pt x="15645" y="18372"/>
                    <a:pt x="15711" y="18372"/>
                  </a:cubicBezTo>
                  <a:lnTo>
                    <a:pt x="16946" y="19072"/>
                  </a:lnTo>
                  <a:cubicBezTo>
                    <a:pt x="16962" y="19089"/>
                    <a:pt x="16987" y="19097"/>
                    <a:pt x="17016" y="19097"/>
                  </a:cubicBezTo>
                  <a:cubicBezTo>
                    <a:pt x="17046" y="19097"/>
                    <a:pt x="17079" y="19089"/>
                    <a:pt x="17112" y="19072"/>
                  </a:cubicBezTo>
                  <a:lnTo>
                    <a:pt x="18380" y="18338"/>
                  </a:lnTo>
                  <a:cubicBezTo>
                    <a:pt x="18413" y="18338"/>
                    <a:pt x="18447" y="18272"/>
                    <a:pt x="18380" y="18238"/>
                  </a:cubicBezTo>
                  <a:lnTo>
                    <a:pt x="17146" y="17538"/>
                  </a:lnTo>
                  <a:cubicBezTo>
                    <a:pt x="17112" y="17521"/>
                    <a:pt x="17079" y="17513"/>
                    <a:pt x="17046" y="17513"/>
                  </a:cubicBezTo>
                  <a:close/>
                  <a:moveTo>
                    <a:pt x="23784" y="17613"/>
                  </a:moveTo>
                  <a:cubicBezTo>
                    <a:pt x="23750" y="17613"/>
                    <a:pt x="23717" y="17621"/>
                    <a:pt x="23684" y="17638"/>
                  </a:cubicBezTo>
                  <a:lnTo>
                    <a:pt x="22483" y="18372"/>
                  </a:lnTo>
                  <a:cubicBezTo>
                    <a:pt x="22416" y="18405"/>
                    <a:pt x="22416" y="18438"/>
                    <a:pt x="22483" y="18472"/>
                  </a:cubicBezTo>
                  <a:lnTo>
                    <a:pt x="23684" y="19172"/>
                  </a:lnTo>
                  <a:cubicBezTo>
                    <a:pt x="23717" y="19189"/>
                    <a:pt x="23750" y="19197"/>
                    <a:pt x="23780" y="19197"/>
                  </a:cubicBezTo>
                  <a:cubicBezTo>
                    <a:pt x="23809" y="19197"/>
                    <a:pt x="23834" y="19189"/>
                    <a:pt x="23850" y="19172"/>
                  </a:cubicBezTo>
                  <a:lnTo>
                    <a:pt x="25085" y="18438"/>
                  </a:lnTo>
                  <a:cubicBezTo>
                    <a:pt x="25151" y="18405"/>
                    <a:pt x="25151" y="18338"/>
                    <a:pt x="25085" y="18338"/>
                  </a:cubicBezTo>
                  <a:lnTo>
                    <a:pt x="23884" y="17638"/>
                  </a:lnTo>
                  <a:cubicBezTo>
                    <a:pt x="23850" y="17621"/>
                    <a:pt x="23817" y="17613"/>
                    <a:pt x="23784" y="17613"/>
                  </a:cubicBezTo>
                  <a:close/>
                  <a:moveTo>
                    <a:pt x="12776" y="17980"/>
                  </a:moveTo>
                  <a:cubicBezTo>
                    <a:pt x="12743" y="17980"/>
                    <a:pt x="12709" y="17988"/>
                    <a:pt x="12676" y="18005"/>
                  </a:cubicBezTo>
                  <a:lnTo>
                    <a:pt x="12709" y="18005"/>
                  </a:lnTo>
                  <a:lnTo>
                    <a:pt x="11442" y="18739"/>
                  </a:lnTo>
                  <a:cubicBezTo>
                    <a:pt x="11408" y="18772"/>
                    <a:pt x="11375" y="18805"/>
                    <a:pt x="11442" y="18839"/>
                  </a:cubicBezTo>
                  <a:lnTo>
                    <a:pt x="12642" y="19539"/>
                  </a:lnTo>
                  <a:cubicBezTo>
                    <a:pt x="12676" y="19556"/>
                    <a:pt x="12709" y="19564"/>
                    <a:pt x="12743" y="19564"/>
                  </a:cubicBezTo>
                  <a:cubicBezTo>
                    <a:pt x="12776" y="19564"/>
                    <a:pt x="12809" y="19556"/>
                    <a:pt x="12843" y="19539"/>
                  </a:cubicBezTo>
                  <a:lnTo>
                    <a:pt x="14077" y="18805"/>
                  </a:lnTo>
                  <a:cubicBezTo>
                    <a:pt x="14144" y="18772"/>
                    <a:pt x="14144" y="18739"/>
                    <a:pt x="14077" y="18705"/>
                  </a:cubicBezTo>
                  <a:lnTo>
                    <a:pt x="12876" y="18005"/>
                  </a:lnTo>
                  <a:cubicBezTo>
                    <a:pt x="12843" y="17988"/>
                    <a:pt x="12809" y="17980"/>
                    <a:pt x="12776" y="17980"/>
                  </a:cubicBezTo>
                  <a:close/>
                  <a:moveTo>
                    <a:pt x="19247" y="18247"/>
                  </a:moveTo>
                  <a:cubicBezTo>
                    <a:pt x="19214" y="18247"/>
                    <a:pt x="19180" y="18255"/>
                    <a:pt x="19147" y="18272"/>
                  </a:cubicBezTo>
                  <a:lnTo>
                    <a:pt x="17913" y="19006"/>
                  </a:lnTo>
                  <a:cubicBezTo>
                    <a:pt x="17846" y="19039"/>
                    <a:pt x="17846" y="19072"/>
                    <a:pt x="17913" y="19106"/>
                  </a:cubicBezTo>
                  <a:lnTo>
                    <a:pt x="19114" y="19806"/>
                  </a:lnTo>
                  <a:cubicBezTo>
                    <a:pt x="19147" y="19823"/>
                    <a:pt x="19180" y="19831"/>
                    <a:pt x="19214" y="19831"/>
                  </a:cubicBezTo>
                  <a:cubicBezTo>
                    <a:pt x="19247" y="19831"/>
                    <a:pt x="19281" y="19823"/>
                    <a:pt x="19314" y="19806"/>
                  </a:cubicBezTo>
                  <a:lnTo>
                    <a:pt x="20548" y="19072"/>
                  </a:lnTo>
                  <a:cubicBezTo>
                    <a:pt x="20615" y="19039"/>
                    <a:pt x="20615" y="18972"/>
                    <a:pt x="20548" y="18972"/>
                  </a:cubicBezTo>
                  <a:lnTo>
                    <a:pt x="19347" y="18272"/>
                  </a:lnTo>
                  <a:cubicBezTo>
                    <a:pt x="19314" y="18255"/>
                    <a:pt x="19281" y="18247"/>
                    <a:pt x="19247" y="18247"/>
                  </a:cubicBezTo>
                  <a:close/>
                  <a:moveTo>
                    <a:pt x="8035" y="18313"/>
                  </a:moveTo>
                  <a:cubicBezTo>
                    <a:pt x="8006" y="18313"/>
                    <a:pt x="7972" y="18322"/>
                    <a:pt x="7939" y="18338"/>
                  </a:cubicBezTo>
                  <a:lnTo>
                    <a:pt x="6672" y="19072"/>
                  </a:lnTo>
                  <a:cubicBezTo>
                    <a:pt x="6638" y="19072"/>
                    <a:pt x="6638" y="19139"/>
                    <a:pt x="6672" y="19172"/>
                  </a:cubicBezTo>
                  <a:lnTo>
                    <a:pt x="7906" y="19873"/>
                  </a:lnTo>
                  <a:lnTo>
                    <a:pt x="8073" y="19873"/>
                  </a:lnTo>
                  <a:lnTo>
                    <a:pt x="9340" y="19139"/>
                  </a:lnTo>
                  <a:cubicBezTo>
                    <a:pt x="9373" y="19106"/>
                    <a:pt x="9407" y="19039"/>
                    <a:pt x="9340" y="19039"/>
                  </a:cubicBezTo>
                  <a:lnTo>
                    <a:pt x="8106" y="18338"/>
                  </a:lnTo>
                  <a:cubicBezTo>
                    <a:pt x="8089" y="18322"/>
                    <a:pt x="8064" y="18313"/>
                    <a:pt x="8035" y="18313"/>
                  </a:cubicBezTo>
                  <a:close/>
                  <a:moveTo>
                    <a:pt x="15198" y="18580"/>
                  </a:moveTo>
                  <a:cubicBezTo>
                    <a:pt x="15161" y="18580"/>
                    <a:pt x="15128" y="18589"/>
                    <a:pt x="15111" y="18605"/>
                  </a:cubicBezTo>
                  <a:lnTo>
                    <a:pt x="13877" y="19339"/>
                  </a:lnTo>
                  <a:cubicBezTo>
                    <a:pt x="13810" y="19372"/>
                    <a:pt x="13810" y="19439"/>
                    <a:pt x="13877" y="19473"/>
                  </a:cubicBezTo>
                  <a:lnTo>
                    <a:pt x="15078" y="20173"/>
                  </a:lnTo>
                  <a:lnTo>
                    <a:pt x="15278" y="20173"/>
                  </a:lnTo>
                  <a:lnTo>
                    <a:pt x="16512" y="19439"/>
                  </a:lnTo>
                  <a:cubicBezTo>
                    <a:pt x="16579" y="19406"/>
                    <a:pt x="16579" y="19339"/>
                    <a:pt x="16512" y="19306"/>
                  </a:cubicBezTo>
                  <a:lnTo>
                    <a:pt x="15311" y="18605"/>
                  </a:lnTo>
                  <a:cubicBezTo>
                    <a:pt x="15278" y="18589"/>
                    <a:pt x="15236" y="18580"/>
                    <a:pt x="15198" y="18580"/>
                  </a:cubicBezTo>
                  <a:close/>
                  <a:moveTo>
                    <a:pt x="21945" y="18680"/>
                  </a:moveTo>
                  <a:cubicBezTo>
                    <a:pt x="21916" y="18680"/>
                    <a:pt x="21882" y="18689"/>
                    <a:pt x="21849" y="18705"/>
                  </a:cubicBezTo>
                  <a:lnTo>
                    <a:pt x="20581" y="19439"/>
                  </a:lnTo>
                  <a:cubicBezTo>
                    <a:pt x="20548" y="19473"/>
                    <a:pt x="20548" y="19506"/>
                    <a:pt x="20581" y="19539"/>
                  </a:cubicBezTo>
                  <a:lnTo>
                    <a:pt x="21816" y="20240"/>
                  </a:lnTo>
                  <a:cubicBezTo>
                    <a:pt x="21849" y="20256"/>
                    <a:pt x="21882" y="20265"/>
                    <a:pt x="21916" y="20265"/>
                  </a:cubicBezTo>
                  <a:cubicBezTo>
                    <a:pt x="21949" y="20265"/>
                    <a:pt x="21982" y="20256"/>
                    <a:pt x="22016" y="20240"/>
                  </a:cubicBezTo>
                  <a:lnTo>
                    <a:pt x="21982" y="20240"/>
                  </a:lnTo>
                  <a:lnTo>
                    <a:pt x="23250" y="19506"/>
                  </a:lnTo>
                  <a:cubicBezTo>
                    <a:pt x="23283" y="19473"/>
                    <a:pt x="23283" y="19439"/>
                    <a:pt x="23250" y="19406"/>
                  </a:cubicBezTo>
                  <a:lnTo>
                    <a:pt x="22016" y="18705"/>
                  </a:lnTo>
                  <a:cubicBezTo>
                    <a:pt x="21999" y="18689"/>
                    <a:pt x="21974" y="18680"/>
                    <a:pt x="21945" y="18680"/>
                  </a:cubicBezTo>
                  <a:close/>
                  <a:moveTo>
                    <a:pt x="10841" y="19072"/>
                  </a:moveTo>
                  <a:lnTo>
                    <a:pt x="9574" y="19806"/>
                  </a:lnTo>
                  <a:cubicBezTo>
                    <a:pt x="9540" y="19839"/>
                    <a:pt x="9540" y="19906"/>
                    <a:pt x="9574" y="19906"/>
                  </a:cubicBezTo>
                  <a:lnTo>
                    <a:pt x="10774" y="20640"/>
                  </a:lnTo>
                  <a:lnTo>
                    <a:pt x="10941" y="20640"/>
                  </a:lnTo>
                  <a:lnTo>
                    <a:pt x="12209" y="19906"/>
                  </a:lnTo>
                  <a:cubicBezTo>
                    <a:pt x="12242" y="19873"/>
                    <a:pt x="12242" y="19806"/>
                    <a:pt x="12209" y="19773"/>
                  </a:cubicBezTo>
                  <a:lnTo>
                    <a:pt x="10975" y="19072"/>
                  </a:lnTo>
                  <a:close/>
                  <a:moveTo>
                    <a:pt x="17379" y="19314"/>
                  </a:moveTo>
                  <a:cubicBezTo>
                    <a:pt x="17346" y="19314"/>
                    <a:pt x="17312" y="19322"/>
                    <a:pt x="17279" y="19339"/>
                  </a:cubicBezTo>
                  <a:lnTo>
                    <a:pt x="16045" y="20073"/>
                  </a:lnTo>
                  <a:cubicBezTo>
                    <a:pt x="15978" y="20106"/>
                    <a:pt x="15978" y="20140"/>
                    <a:pt x="16045" y="20173"/>
                  </a:cubicBezTo>
                  <a:lnTo>
                    <a:pt x="17246" y="20874"/>
                  </a:lnTo>
                  <a:cubicBezTo>
                    <a:pt x="17279" y="20890"/>
                    <a:pt x="17312" y="20899"/>
                    <a:pt x="17346" y="20899"/>
                  </a:cubicBezTo>
                  <a:cubicBezTo>
                    <a:pt x="17379" y="20899"/>
                    <a:pt x="17413" y="20890"/>
                    <a:pt x="17446" y="20874"/>
                  </a:cubicBezTo>
                  <a:lnTo>
                    <a:pt x="18680" y="20140"/>
                  </a:lnTo>
                  <a:cubicBezTo>
                    <a:pt x="18747" y="20106"/>
                    <a:pt x="18747" y="20073"/>
                    <a:pt x="18680" y="20040"/>
                  </a:cubicBezTo>
                  <a:lnTo>
                    <a:pt x="17479" y="19339"/>
                  </a:lnTo>
                  <a:cubicBezTo>
                    <a:pt x="17446" y="19322"/>
                    <a:pt x="17413" y="19314"/>
                    <a:pt x="17379" y="19314"/>
                  </a:cubicBezTo>
                  <a:close/>
                  <a:moveTo>
                    <a:pt x="6171" y="19347"/>
                  </a:moveTo>
                  <a:cubicBezTo>
                    <a:pt x="6138" y="19347"/>
                    <a:pt x="6104" y="19356"/>
                    <a:pt x="6071" y="19372"/>
                  </a:cubicBezTo>
                  <a:lnTo>
                    <a:pt x="4837" y="20106"/>
                  </a:lnTo>
                  <a:cubicBezTo>
                    <a:pt x="4770" y="20140"/>
                    <a:pt x="4770" y="20173"/>
                    <a:pt x="4837" y="20206"/>
                  </a:cubicBezTo>
                  <a:lnTo>
                    <a:pt x="6038" y="20907"/>
                  </a:lnTo>
                  <a:cubicBezTo>
                    <a:pt x="6071" y="20924"/>
                    <a:pt x="6104" y="20932"/>
                    <a:pt x="6138" y="20932"/>
                  </a:cubicBezTo>
                  <a:cubicBezTo>
                    <a:pt x="6171" y="20932"/>
                    <a:pt x="6205" y="20924"/>
                    <a:pt x="6238" y="20907"/>
                  </a:cubicBezTo>
                  <a:lnTo>
                    <a:pt x="7472" y="20173"/>
                  </a:lnTo>
                  <a:cubicBezTo>
                    <a:pt x="7539" y="20140"/>
                    <a:pt x="7539" y="20106"/>
                    <a:pt x="7472" y="20073"/>
                  </a:cubicBezTo>
                  <a:lnTo>
                    <a:pt x="6271" y="19372"/>
                  </a:lnTo>
                  <a:cubicBezTo>
                    <a:pt x="6238" y="19356"/>
                    <a:pt x="6205" y="19347"/>
                    <a:pt x="6171" y="19347"/>
                  </a:cubicBezTo>
                  <a:close/>
                  <a:moveTo>
                    <a:pt x="13377" y="19651"/>
                  </a:moveTo>
                  <a:cubicBezTo>
                    <a:pt x="13338" y="19651"/>
                    <a:pt x="13296" y="19667"/>
                    <a:pt x="13276" y="19706"/>
                  </a:cubicBezTo>
                  <a:lnTo>
                    <a:pt x="12009" y="20440"/>
                  </a:lnTo>
                  <a:cubicBezTo>
                    <a:pt x="11942" y="20440"/>
                    <a:pt x="11942" y="20507"/>
                    <a:pt x="12009" y="20540"/>
                  </a:cubicBezTo>
                  <a:lnTo>
                    <a:pt x="13210" y="21240"/>
                  </a:lnTo>
                  <a:lnTo>
                    <a:pt x="13410" y="21240"/>
                  </a:lnTo>
                  <a:lnTo>
                    <a:pt x="14677" y="20507"/>
                  </a:lnTo>
                  <a:cubicBezTo>
                    <a:pt x="14744" y="20473"/>
                    <a:pt x="14744" y="20407"/>
                    <a:pt x="14677" y="20373"/>
                  </a:cubicBezTo>
                  <a:lnTo>
                    <a:pt x="13443" y="19673"/>
                  </a:lnTo>
                  <a:cubicBezTo>
                    <a:pt x="13429" y="19659"/>
                    <a:pt x="13404" y="19651"/>
                    <a:pt x="13377" y="19651"/>
                  </a:cubicBezTo>
                  <a:close/>
                  <a:moveTo>
                    <a:pt x="20081" y="19748"/>
                  </a:moveTo>
                  <a:cubicBezTo>
                    <a:pt x="20048" y="19748"/>
                    <a:pt x="20014" y="19756"/>
                    <a:pt x="19981" y="19773"/>
                  </a:cubicBezTo>
                  <a:lnTo>
                    <a:pt x="18747" y="20507"/>
                  </a:lnTo>
                  <a:cubicBezTo>
                    <a:pt x="18680" y="20540"/>
                    <a:pt x="18680" y="20573"/>
                    <a:pt x="18747" y="20607"/>
                  </a:cubicBezTo>
                  <a:lnTo>
                    <a:pt x="19948" y="21307"/>
                  </a:lnTo>
                  <a:cubicBezTo>
                    <a:pt x="19981" y="21324"/>
                    <a:pt x="20014" y="21332"/>
                    <a:pt x="20048" y="21332"/>
                  </a:cubicBezTo>
                  <a:cubicBezTo>
                    <a:pt x="20081" y="21332"/>
                    <a:pt x="20114" y="21324"/>
                    <a:pt x="20148" y="21307"/>
                  </a:cubicBezTo>
                  <a:lnTo>
                    <a:pt x="21382" y="20573"/>
                  </a:lnTo>
                  <a:cubicBezTo>
                    <a:pt x="21449" y="20540"/>
                    <a:pt x="21449" y="20507"/>
                    <a:pt x="21382" y="20473"/>
                  </a:cubicBezTo>
                  <a:lnTo>
                    <a:pt x="20181" y="19773"/>
                  </a:lnTo>
                  <a:cubicBezTo>
                    <a:pt x="20148" y="19756"/>
                    <a:pt x="20114" y="19748"/>
                    <a:pt x="20081" y="19748"/>
                  </a:cubicBezTo>
                  <a:close/>
                  <a:moveTo>
                    <a:pt x="8973" y="20140"/>
                  </a:moveTo>
                  <a:lnTo>
                    <a:pt x="8973" y="20173"/>
                  </a:lnTo>
                  <a:lnTo>
                    <a:pt x="7706" y="20907"/>
                  </a:lnTo>
                  <a:cubicBezTo>
                    <a:pt x="7672" y="20907"/>
                    <a:pt x="7672" y="20974"/>
                    <a:pt x="7706" y="21007"/>
                  </a:cubicBezTo>
                  <a:lnTo>
                    <a:pt x="8906" y="21707"/>
                  </a:lnTo>
                  <a:cubicBezTo>
                    <a:pt x="8940" y="21724"/>
                    <a:pt x="8973" y="21733"/>
                    <a:pt x="9002" y="21733"/>
                  </a:cubicBezTo>
                  <a:cubicBezTo>
                    <a:pt x="9032" y="21733"/>
                    <a:pt x="9057" y="21724"/>
                    <a:pt x="9073" y="21707"/>
                  </a:cubicBezTo>
                  <a:lnTo>
                    <a:pt x="10341" y="20940"/>
                  </a:lnTo>
                  <a:cubicBezTo>
                    <a:pt x="10408" y="20940"/>
                    <a:pt x="10408" y="20874"/>
                    <a:pt x="10341" y="20840"/>
                  </a:cubicBezTo>
                  <a:lnTo>
                    <a:pt x="9140" y="20140"/>
                  </a:lnTo>
                  <a:close/>
                  <a:moveTo>
                    <a:pt x="15528" y="20382"/>
                  </a:moveTo>
                  <a:cubicBezTo>
                    <a:pt x="15494" y="20382"/>
                    <a:pt x="15461" y="20390"/>
                    <a:pt x="15444" y="20407"/>
                  </a:cubicBezTo>
                  <a:lnTo>
                    <a:pt x="14177" y="21140"/>
                  </a:lnTo>
                  <a:cubicBezTo>
                    <a:pt x="14144" y="21174"/>
                    <a:pt x="14144" y="21207"/>
                    <a:pt x="14177" y="21240"/>
                  </a:cubicBezTo>
                  <a:lnTo>
                    <a:pt x="15411" y="21941"/>
                  </a:lnTo>
                  <a:cubicBezTo>
                    <a:pt x="15428" y="21958"/>
                    <a:pt x="15461" y="21966"/>
                    <a:pt x="15494" y="21966"/>
                  </a:cubicBezTo>
                  <a:cubicBezTo>
                    <a:pt x="15528" y="21966"/>
                    <a:pt x="15561" y="21958"/>
                    <a:pt x="15578" y="21941"/>
                  </a:cubicBezTo>
                  <a:lnTo>
                    <a:pt x="16845" y="21207"/>
                  </a:lnTo>
                  <a:cubicBezTo>
                    <a:pt x="16879" y="21174"/>
                    <a:pt x="16912" y="21140"/>
                    <a:pt x="16845" y="21107"/>
                  </a:cubicBezTo>
                  <a:lnTo>
                    <a:pt x="15611" y="20407"/>
                  </a:lnTo>
                  <a:cubicBezTo>
                    <a:pt x="15595" y="20390"/>
                    <a:pt x="15561" y="20382"/>
                    <a:pt x="15528" y="20382"/>
                  </a:cubicBezTo>
                  <a:close/>
                  <a:moveTo>
                    <a:pt x="4337" y="20448"/>
                  </a:moveTo>
                  <a:cubicBezTo>
                    <a:pt x="4303" y="20448"/>
                    <a:pt x="4270" y="20457"/>
                    <a:pt x="4236" y="20473"/>
                  </a:cubicBezTo>
                  <a:lnTo>
                    <a:pt x="3002" y="21207"/>
                  </a:lnTo>
                  <a:cubicBezTo>
                    <a:pt x="2936" y="21207"/>
                    <a:pt x="2936" y="21274"/>
                    <a:pt x="3002" y="21307"/>
                  </a:cubicBezTo>
                  <a:lnTo>
                    <a:pt x="4203" y="21974"/>
                  </a:lnTo>
                  <a:cubicBezTo>
                    <a:pt x="4236" y="21991"/>
                    <a:pt x="4270" y="21999"/>
                    <a:pt x="4299" y="21999"/>
                  </a:cubicBezTo>
                  <a:cubicBezTo>
                    <a:pt x="4328" y="21999"/>
                    <a:pt x="4353" y="21991"/>
                    <a:pt x="4370" y="21974"/>
                  </a:cubicBezTo>
                  <a:lnTo>
                    <a:pt x="5637" y="21240"/>
                  </a:lnTo>
                  <a:cubicBezTo>
                    <a:pt x="5704" y="21240"/>
                    <a:pt x="5704" y="21174"/>
                    <a:pt x="5637" y="21140"/>
                  </a:cubicBezTo>
                  <a:lnTo>
                    <a:pt x="4437" y="20473"/>
                  </a:lnTo>
                  <a:cubicBezTo>
                    <a:pt x="4403" y="20457"/>
                    <a:pt x="4370" y="20448"/>
                    <a:pt x="4337" y="20448"/>
                  </a:cubicBezTo>
                  <a:close/>
                  <a:moveTo>
                    <a:pt x="11513" y="20718"/>
                  </a:moveTo>
                  <a:cubicBezTo>
                    <a:pt x="11464" y="20718"/>
                    <a:pt x="11414" y="20734"/>
                    <a:pt x="11375" y="20773"/>
                  </a:cubicBezTo>
                  <a:lnTo>
                    <a:pt x="10107" y="21507"/>
                  </a:lnTo>
                  <a:cubicBezTo>
                    <a:pt x="10041" y="21541"/>
                    <a:pt x="10041" y="21574"/>
                    <a:pt x="10107" y="21607"/>
                  </a:cubicBezTo>
                  <a:lnTo>
                    <a:pt x="11308" y="22308"/>
                  </a:lnTo>
                  <a:cubicBezTo>
                    <a:pt x="11342" y="22325"/>
                    <a:pt x="11375" y="22333"/>
                    <a:pt x="11408" y="22333"/>
                  </a:cubicBezTo>
                  <a:cubicBezTo>
                    <a:pt x="11442" y="22333"/>
                    <a:pt x="11475" y="22325"/>
                    <a:pt x="11508" y="22308"/>
                  </a:cubicBezTo>
                  <a:lnTo>
                    <a:pt x="12743" y="21574"/>
                  </a:lnTo>
                  <a:cubicBezTo>
                    <a:pt x="12809" y="21541"/>
                    <a:pt x="12809" y="21507"/>
                    <a:pt x="12743" y="21474"/>
                  </a:cubicBezTo>
                  <a:lnTo>
                    <a:pt x="11608" y="20740"/>
                  </a:lnTo>
                  <a:cubicBezTo>
                    <a:pt x="11581" y="20726"/>
                    <a:pt x="11547" y="20718"/>
                    <a:pt x="11513" y="20718"/>
                  </a:cubicBezTo>
                  <a:close/>
                  <a:moveTo>
                    <a:pt x="18217" y="20815"/>
                  </a:moveTo>
                  <a:cubicBezTo>
                    <a:pt x="18188" y="20815"/>
                    <a:pt x="18163" y="20824"/>
                    <a:pt x="18146" y="20840"/>
                  </a:cubicBezTo>
                  <a:lnTo>
                    <a:pt x="16879" y="21574"/>
                  </a:lnTo>
                  <a:cubicBezTo>
                    <a:pt x="16812" y="21607"/>
                    <a:pt x="16812" y="21641"/>
                    <a:pt x="16879" y="21674"/>
                  </a:cubicBezTo>
                  <a:lnTo>
                    <a:pt x="18080" y="22375"/>
                  </a:lnTo>
                  <a:cubicBezTo>
                    <a:pt x="18113" y="22391"/>
                    <a:pt x="18155" y="22400"/>
                    <a:pt x="18196" y="22400"/>
                  </a:cubicBezTo>
                  <a:cubicBezTo>
                    <a:pt x="18238" y="22400"/>
                    <a:pt x="18280" y="22391"/>
                    <a:pt x="18313" y="22375"/>
                  </a:cubicBezTo>
                  <a:lnTo>
                    <a:pt x="18280" y="22375"/>
                  </a:lnTo>
                  <a:lnTo>
                    <a:pt x="19514" y="21641"/>
                  </a:lnTo>
                  <a:cubicBezTo>
                    <a:pt x="19581" y="21607"/>
                    <a:pt x="19581" y="21574"/>
                    <a:pt x="19514" y="21541"/>
                  </a:cubicBezTo>
                  <a:lnTo>
                    <a:pt x="18313" y="20840"/>
                  </a:lnTo>
                  <a:cubicBezTo>
                    <a:pt x="18280" y="20824"/>
                    <a:pt x="18246" y="20815"/>
                    <a:pt x="18217" y="20815"/>
                  </a:cubicBezTo>
                  <a:close/>
                  <a:moveTo>
                    <a:pt x="7189" y="21215"/>
                  </a:moveTo>
                  <a:cubicBezTo>
                    <a:pt x="7164" y="21215"/>
                    <a:pt x="7139" y="21224"/>
                    <a:pt x="7105" y="21240"/>
                  </a:cubicBezTo>
                  <a:lnTo>
                    <a:pt x="5838" y="21974"/>
                  </a:lnTo>
                  <a:cubicBezTo>
                    <a:pt x="5771" y="21974"/>
                    <a:pt x="5771" y="22041"/>
                    <a:pt x="5838" y="22074"/>
                  </a:cubicBezTo>
                  <a:lnTo>
                    <a:pt x="7038" y="22775"/>
                  </a:lnTo>
                  <a:cubicBezTo>
                    <a:pt x="7072" y="22792"/>
                    <a:pt x="7105" y="22800"/>
                    <a:pt x="7139" y="22800"/>
                  </a:cubicBezTo>
                  <a:cubicBezTo>
                    <a:pt x="7172" y="22800"/>
                    <a:pt x="7205" y="22792"/>
                    <a:pt x="7239" y="22775"/>
                  </a:cubicBezTo>
                  <a:lnTo>
                    <a:pt x="8473" y="22041"/>
                  </a:lnTo>
                  <a:cubicBezTo>
                    <a:pt x="8540" y="22008"/>
                    <a:pt x="8540" y="21941"/>
                    <a:pt x="8473" y="21941"/>
                  </a:cubicBezTo>
                  <a:lnTo>
                    <a:pt x="7272" y="21240"/>
                  </a:lnTo>
                  <a:cubicBezTo>
                    <a:pt x="7239" y="21224"/>
                    <a:pt x="7214" y="21215"/>
                    <a:pt x="7189" y="21215"/>
                  </a:cubicBezTo>
                  <a:close/>
                  <a:moveTo>
                    <a:pt x="13677" y="21449"/>
                  </a:moveTo>
                  <a:cubicBezTo>
                    <a:pt x="13643" y="21449"/>
                    <a:pt x="13610" y="21457"/>
                    <a:pt x="13576" y="21474"/>
                  </a:cubicBezTo>
                  <a:lnTo>
                    <a:pt x="12342" y="22208"/>
                  </a:lnTo>
                  <a:cubicBezTo>
                    <a:pt x="12276" y="22241"/>
                    <a:pt x="12276" y="22275"/>
                    <a:pt x="12342" y="22308"/>
                  </a:cubicBezTo>
                  <a:lnTo>
                    <a:pt x="13543" y="23008"/>
                  </a:lnTo>
                  <a:cubicBezTo>
                    <a:pt x="13576" y="23025"/>
                    <a:pt x="13610" y="23033"/>
                    <a:pt x="13643" y="23033"/>
                  </a:cubicBezTo>
                  <a:cubicBezTo>
                    <a:pt x="13677" y="23033"/>
                    <a:pt x="13710" y="23025"/>
                    <a:pt x="13743" y="23008"/>
                  </a:cubicBezTo>
                  <a:lnTo>
                    <a:pt x="14977" y="22275"/>
                  </a:lnTo>
                  <a:cubicBezTo>
                    <a:pt x="15044" y="22241"/>
                    <a:pt x="15044" y="22208"/>
                    <a:pt x="14977" y="22174"/>
                  </a:cubicBezTo>
                  <a:lnTo>
                    <a:pt x="13777" y="21474"/>
                  </a:lnTo>
                  <a:cubicBezTo>
                    <a:pt x="13743" y="21457"/>
                    <a:pt x="13710" y="21449"/>
                    <a:pt x="13677" y="21449"/>
                  </a:cubicBezTo>
                  <a:close/>
                  <a:moveTo>
                    <a:pt x="9607" y="21816"/>
                  </a:moveTo>
                  <a:cubicBezTo>
                    <a:pt x="9582" y="21816"/>
                    <a:pt x="9557" y="21824"/>
                    <a:pt x="9540" y="21841"/>
                  </a:cubicBezTo>
                  <a:lnTo>
                    <a:pt x="8273" y="22575"/>
                  </a:lnTo>
                  <a:cubicBezTo>
                    <a:pt x="8239" y="22608"/>
                    <a:pt x="8239" y="22641"/>
                    <a:pt x="8273" y="22675"/>
                  </a:cubicBezTo>
                  <a:lnTo>
                    <a:pt x="9474" y="23375"/>
                  </a:lnTo>
                  <a:cubicBezTo>
                    <a:pt x="9490" y="23392"/>
                    <a:pt x="9524" y="23400"/>
                    <a:pt x="9557" y="23400"/>
                  </a:cubicBezTo>
                  <a:cubicBezTo>
                    <a:pt x="9590" y="23400"/>
                    <a:pt x="9624" y="23392"/>
                    <a:pt x="9640" y="23375"/>
                  </a:cubicBezTo>
                  <a:lnTo>
                    <a:pt x="10908" y="22641"/>
                  </a:lnTo>
                  <a:cubicBezTo>
                    <a:pt x="10941" y="22608"/>
                    <a:pt x="10975" y="22575"/>
                    <a:pt x="10908" y="22541"/>
                  </a:cubicBezTo>
                  <a:lnTo>
                    <a:pt x="9674" y="21841"/>
                  </a:lnTo>
                  <a:cubicBezTo>
                    <a:pt x="9657" y="21824"/>
                    <a:pt x="9632" y="21816"/>
                    <a:pt x="9607" y="21816"/>
                  </a:cubicBezTo>
                  <a:close/>
                  <a:moveTo>
                    <a:pt x="16412" y="21883"/>
                  </a:moveTo>
                  <a:cubicBezTo>
                    <a:pt x="16378" y="21883"/>
                    <a:pt x="16345" y="21891"/>
                    <a:pt x="16312" y="21908"/>
                  </a:cubicBezTo>
                  <a:lnTo>
                    <a:pt x="15078" y="22641"/>
                  </a:lnTo>
                  <a:cubicBezTo>
                    <a:pt x="15011" y="22675"/>
                    <a:pt x="15011" y="22708"/>
                    <a:pt x="15078" y="22742"/>
                  </a:cubicBezTo>
                  <a:lnTo>
                    <a:pt x="16278" y="23442"/>
                  </a:lnTo>
                  <a:cubicBezTo>
                    <a:pt x="16312" y="23459"/>
                    <a:pt x="16337" y="23467"/>
                    <a:pt x="16362" y="23467"/>
                  </a:cubicBezTo>
                  <a:cubicBezTo>
                    <a:pt x="16387" y="23467"/>
                    <a:pt x="16412" y="23459"/>
                    <a:pt x="16445" y="23442"/>
                  </a:cubicBezTo>
                  <a:lnTo>
                    <a:pt x="17713" y="22708"/>
                  </a:lnTo>
                  <a:cubicBezTo>
                    <a:pt x="17779" y="22675"/>
                    <a:pt x="17779" y="22641"/>
                    <a:pt x="17713" y="22608"/>
                  </a:cubicBezTo>
                  <a:lnTo>
                    <a:pt x="16512" y="21908"/>
                  </a:lnTo>
                  <a:cubicBezTo>
                    <a:pt x="16479" y="21891"/>
                    <a:pt x="16445" y="21883"/>
                    <a:pt x="16412" y="21883"/>
                  </a:cubicBezTo>
                  <a:close/>
                  <a:moveTo>
                    <a:pt x="1701" y="21949"/>
                  </a:moveTo>
                  <a:cubicBezTo>
                    <a:pt x="1668" y="21949"/>
                    <a:pt x="1635" y="21958"/>
                    <a:pt x="1601" y="21974"/>
                  </a:cubicBezTo>
                  <a:lnTo>
                    <a:pt x="33" y="22875"/>
                  </a:lnTo>
                  <a:cubicBezTo>
                    <a:pt x="0" y="22908"/>
                    <a:pt x="0" y="22942"/>
                    <a:pt x="33" y="22975"/>
                  </a:cubicBezTo>
                  <a:lnTo>
                    <a:pt x="1268" y="23676"/>
                  </a:lnTo>
                  <a:cubicBezTo>
                    <a:pt x="1284" y="23692"/>
                    <a:pt x="1309" y="23701"/>
                    <a:pt x="1339" y="23701"/>
                  </a:cubicBezTo>
                  <a:cubicBezTo>
                    <a:pt x="1368" y="23701"/>
                    <a:pt x="1401" y="23692"/>
                    <a:pt x="1434" y="23676"/>
                  </a:cubicBezTo>
                  <a:lnTo>
                    <a:pt x="3002" y="22775"/>
                  </a:lnTo>
                  <a:cubicBezTo>
                    <a:pt x="3036" y="22742"/>
                    <a:pt x="3036" y="22708"/>
                    <a:pt x="3002" y="22675"/>
                  </a:cubicBezTo>
                  <a:lnTo>
                    <a:pt x="1801" y="21974"/>
                  </a:lnTo>
                  <a:cubicBezTo>
                    <a:pt x="1768" y="21958"/>
                    <a:pt x="1735" y="21949"/>
                    <a:pt x="1701" y="21949"/>
                  </a:cubicBezTo>
                  <a:close/>
                  <a:moveTo>
                    <a:pt x="5341" y="22283"/>
                  </a:moveTo>
                  <a:cubicBezTo>
                    <a:pt x="5312" y="22283"/>
                    <a:pt x="5287" y="22291"/>
                    <a:pt x="5271" y="22308"/>
                  </a:cubicBezTo>
                  <a:lnTo>
                    <a:pt x="5237" y="22308"/>
                  </a:lnTo>
                  <a:lnTo>
                    <a:pt x="4003" y="23042"/>
                  </a:lnTo>
                  <a:cubicBezTo>
                    <a:pt x="3936" y="23042"/>
                    <a:pt x="3936" y="23109"/>
                    <a:pt x="4003" y="23142"/>
                  </a:cubicBezTo>
                  <a:lnTo>
                    <a:pt x="5204" y="23842"/>
                  </a:lnTo>
                  <a:cubicBezTo>
                    <a:pt x="5237" y="23859"/>
                    <a:pt x="5271" y="23867"/>
                    <a:pt x="5304" y="23867"/>
                  </a:cubicBezTo>
                  <a:cubicBezTo>
                    <a:pt x="5337" y="23867"/>
                    <a:pt x="5371" y="23859"/>
                    <a:pt x="5404" y="23842"/>
                  </a:cubicBezTo>
                  <a:lnTo>
                    <a:pt x="6638" y="23109"/>
                  </a:lnTo>
                  <a:cubicBezTo>
                    <a:pt x="6705" y="23075"/>
                    <a:pt x="6705" y="23042"/>
                    <a:pt x="6638" y="23008"/>
                  </a:cubicBezTo>
                  <a:lnTo>
                    <a:pt x="5437" y="22308"/>
                  </a:lnTo>
                  <a:cubicBezTo>
                    <a:pt x="5404" y="22291"/>
                    <a:pt x="5371" y="22283"/>
                    <a:pt x="5341" y="22283"/>
                  </a:cubicBezTo>
                  <a:close/>
                  <a:moveTo>
                    <a:pt x="11842" y="22516"/>
                  </a:moveTo>
                  <a:cubicBezTo>
                    <a:pt x="11809" y="22516"/>
                    <a:pt x="11775" y="22525"/>
                    <a:pt x="11742" y="22541"/>
                  </a:cubicBezTo>
                  <a:lnTo>
                    <a:pt x="10508" y="23275"/>
                  </a:lnTo>
                  <a:cubicBezTo>
                    <a:pt x="10441" y="23309"/>
                    <a:pt x="10441" y="23342"/>
                    <a:pt x="10508" y="23375"/>
                  </a:cubicBezTo>
                  <a:lnTo>
                    <a:pt x="11675" y="24109"/>
                  </a:lnTo>
                  <a:lnTo>
                    <a:pt x="11875" y="24109"/>
                  </a:lnTo>
                  <a:lnTo>
                    <a:pt x="13143" y="23375"/>
                  </a:lnTo>
                  <a:cubicBezTo>
                    <a:pt x="13176" y="23342"/>
                    <a:pt x="13176" y="23275"/>
                    <a:pt x="13143" y="23242"/>
                  </a:cubicBezTo>
                  <a:lnTo>
                    <a:pt x="11942" y="22541"/>
                  </a:lnTo>
                  <a:cubicBezTo>
                    <a:pt x="11909" y="22525"/>
                    <a:pt x="11875" y="22516"/>
                    <a:pt x="11842" y="22516"/>
                  </a:cubicBezTo>
                  <a:close/>
                  <a:moveTo>
                    <a:pt x="7735" y="22883"/>
                  </a:moveTo>
                  <a:cubicBezTo>
                    <a:pt x="7706" y="22883"/>
                    <a:pt x="7672" y="22892"/>
                    <a:pt x="7639" y="22908"/>
                  </a:cubicBezTo>
                  <a:lnTo>
                    <a:pt x="6371" y="23642"/>
                  </a:lnTo>
                  <a:cubicBezTo>
                    <a:pt x="6338" y="23676"/>
                    <a:pt x="6338" y="23709"/>
                    <a:pt x="6371" y="23742"/>
                  </a:cubicBezTo>
                  <a:lnTo>
                    <a:pt x="7606" y="24443"/>
                  </a:lnTo>
                  <a:cubicBezTo>
                    <a:pt x="7622" y="24459"/>
                    <a:pt x="7656" y="24468"/>
                    <a:pt x="7689" y="24468"/>
                  </a:cubicBezTo>
                  <a:cubicBezTo>
                    <a:pt x="7722" y="24468"/>
                    <a:pt x="7756" y="24459"/>
                    <a:pt x="7772" y="24443"/>
                  </a:cubicBezTo>
                  <a:lnTo>
                    <a:pt x="9040" y="23709"/>
                  </a:lnTo>
                  <a:cubicBezTo>
                    <a:pt x="9073" y="23676"/>
                    <a:pt x="9107" y="23642"/>
                    <a:pt x="9040" y="23609"/>
                  </a:cubicBezTo>
                  <a:lnTo>
                    <a:pt x="7806" y="22908"/>
                  </a:lnTo>
                  <a:cubicBezTo>
                    <a:pt x="7789" y="22892"/>
                    <a:pt x="7764" y="22883"/>
                    <a:pt x="7735" y="22883"/>
                  </a:cubicBezTo>
                  <a:close/>
                  <a:moveTo>
                    <a:pt x="14544" y="22950"/>
                  </a:moveTo>
                  <a:cubicBezTo>
                    <a:pt x="14510" y="22950"/>
                    <a:pt x="14477" y="22958"/>
                    <a:pt x="14444" y="22975"/>
                  </a:cubicBezTo>
                  <a:lnTo>
                    <a:pt x="13176" y="23709"/>
                  </a:lnTo>
                  <a:cubicBezTo>
                    <a:pt x="13143" y="23742"/>
                    <a:pt x="13143" y="23809"/>
                    <a:pt x="13176" y="23842"/>
                  </a:cubicBezTo>
                  <a:lnTo>
                    <a:pt x="14410" y="24543"/>
                  </a:lnTo>
                  <a:cubicBezTo>
                    <a:pt x="14444" y="24543"/>
                    <a:pt x="14544" y="24543"/>
                    <a:pt x="14577" y="24510"/>
                  </a:cubicBezTo>
                  <a:lnTo>
                    <a:pt x="14611" y="24510"/>
                  </a:lnTo>
                  <a:lnTo>
                    <a:pt x="15845" y="23809"/>
                  </a:lnTo>
                  <a:cubicBezTo>
                    <a:pt x="15911" y="23776"/>
                    <a:pt x="15911" y="23709"/>
                    <a:pt x="15845" y="23676"/>
                  </a:cubicBezTo>
                  <a:lnTo>
                    <a:pt x="14644" y="22975"/>
                  </a:lnTo>
                  <a:cubicBezTo>
                    <a:pt x="14611" y="22958"/>
                    <a:pt x="14577" y="22950"/>
                    <a:pt x="14544" y="22950"/>
                  </a:cubicBezTo>
                  <a:close/>
                  <a:moveTo>
                    <a:pt x="3503" y="23350"/>
                  </a:moveTo>
                  <a:cubicBezTo>
                    <a:pt x="3469" y="23350"/>
                    <a:pt x="3436" y="23359"/>
                    <a:pt x="3403" y="23375"/>
                  </a:cubicBezTo>
                  <a:lnTo>
                    <a:pt x="2135" y="24109"/>
                  </a:lnTo>
                  <a:cubicBezTo>
                    <a:pt x="2102" y="24143"/>
                    <a:pt x="2102" y="24176"/>
                    <a:pt x="2135" y="24209"/>
                  </a:cubicBezTo>
                  <a:lnTo>
                    <a:pt x="3369" y="24910"/>
                  </a:lnTo>
                  <a:cubicBezTo>
                    <a:pt x="3403" y="24926"/>
                    <a:pt x="3436" y="24935"/>
                    <a:pt x="3465" y="24935"/>
                  </a:cubicBezTo>
                  <a:cubicBezTo>
                    <a:pt x="3494" y="24935"/>
                    <a:pt x="3519" y="24926"/>
                    <a:pt x="3536" y="24910"/>
                  </a:cubicBezTo>
                  <a:lnTo>
                    <a:pt x="4804" y="24176"/>
                  </a:lnTo>
                  <a:cubicBezTo>
                    <a:pt x="4837" y="24143"/>
                    <a:pt x="4837" y="24076"/>
                    <a:pt x="4804" y="24076"/>
                  </a:cubicBezTo>
                  <a:lnTo>
                    <a:pt x="3603" y="23375"/>
                  </a:lnTo>
                  <a:cubicBezTo>
                    <a:pt x="3569" y="23359"/>
                    <a:pt x="3536" y="23350"/>
                    <a:pt x="3503" y="23350"/>
                  </a:cubicBezTo>
                  <a:close/>
                  <a:moveTo>
                    <a:pt x="26452" y="18113"/>
                  </a:moveTo>
                  <a:cubicBezTo>
                    <a:pt x="26419" y="18113"/>
                    <a:pt x="26386" y="18122"/>
                    <a:pt x="26352" y="18138"/>
                  </a:cubicBezTo>
                  <a:lnTo>
                    <a:pt x="15911" y="24143"/>
                  </a:lnTo>
                  <a:cubicBezTo>
                    <a:pt x="15845" y="24176"/>
                    <a:pt x="15845" y="24243"/>
                    <a:pt x="15911" y="24276"/>
                  </a:cubicBezTo>
                  <a:lnTo>
                    <a:pt x="17112" y="24977"/>
                  </a:lnTo>
                  <a:cubicBezTo>
                    <a:pt x="17146" y="24993"/>
                    <a:pt x="17179" y="25002"/>
                    <a:pt x="17212" y="25002"/>
                  </a:cubicBezTo>
                  <a:cubicBezTo>
                    <a:pt x="17246" y="25002"/>
                    <a:pt x="17279" y="24993"/>
                    <a:pt x="17312" y="24977"/>
                  </a:cubicBezTo>
                  <a:lnTo>
                    <a:pt x="27753" y="18939"/>
                  </a:lnTo>
                  <a:cubicBezTo>
                    <a:pt x="27820" y="18905"/>
                    <a:pt x="27820" y="18839"/>
                    <a:pt x="27753" y="18839"/>
                  </a:cubicBezTo>
                  <a:lnTo>
                    <a:pt x="26552" y="18138"/>
                  </a:lnTo>
                  <a:cubicBezTo>
                    <a:pt x="26519" y="18122"/>
                    <a:pt x="26486" y="18113"/>
                    <a:pt x="26452" y="18113"/>
                  </a:cubicBezTo>
                  <a:close/>
                  <a:moveTo>
                    <a:pt x="9957" y="23617"/>
                  </a:moveTo>
                  <a:cubicBezTo>
                    <a:pt x="9924" y="23617"/>
                    <a:pt x="9890" y="23626"/>
                    <a:pt x="9874" y="23642"/>
                  </a:cubicBezTo>
                  <a:lnTo>
                    <a:pt x="8606" y="24376"/>
                  </a:lnTo>
                  <a:cubicBezTo>
                    <a:pt x="8573" y="24409"/>
                    <a:pt x="8540" y="24443"/>
                    <a:pt x="8606" y="24476"/>
                  </a:cubicBezTo>
                  <a:lnTo>
                    <a:pt x="9840" y="25177"/>
                  </a:lnTo>
                  <a:lnTo>
                    <a:pt x="10007" y="25177"/>
                  </a:lnTo>
                  <a:lnTo>
                    <a:pt x="11275" y="24443"/>
                  </a:lnTo>
                  <a:cubicBezTo>
                    <a:pt x="11308" y="24409"/>
                    <a:pt x="11342" y="24343"/>
                    <a:pt x="11275" y="24343"/>
                  </a:cubicBezTo>
                  <a:lnTo>
                    <a:pt x="10041" y="23642"/>
                  </a:lnTo>
                  <a:cubicBezTo>
                    <a:pt x="10024" y="23626"/>
                    <a:pt x="9991" y="23617"/>
                    <a:pt x="9957" y="23617"/>
                  </a:cubicBezTo>
                  <a:close/>
                  <a:moveTo>
                    <a:pt x="12576" y="24043"/>
                  </a:moveTo>
                  <a:lnTo>
                    <a:pt x="11308" y="24776"/>
                  </a:lnTo>
                  <a:cubicBezTo>
                    <a:pt x="11275" y="24810"/>
                    <a:pt x="11275" y="24876"/>
                    <a:pt x="11308" y="24910"/>
                  </a:cubicBezTo>
                  <a:lnTo>
                    <a:pt x="12542" y="25610"/>
                  </a:lnTo>
                  <a:cubicBezTo>
                    <a:pt x="12576" y="25627"/>
                    <a:pt x="12609" y="25635"/>
                    <a:pt x="12642" y="25635"/>
                  </a:cubicBezTo>
                  <a:cubicBezTo>
                    <a:pt x="12676" y="25635"/>
                    <a:pt x="12709" y="25627"/>
                    <a:pt x="12743" y="25610"/>
                  </a:cubicBezTo>
                  <a:lnTo>
                    <a:pt x="12709" y="25610"/>
                  </a:lnTo>
                  <a:lnTo>
                    <a:pt x="13977" y="24876"/>
                  </a:lnTo>
                  <a:cubicBezTo>
                    <a:pt x="14010" y="24843"/>
                    <a:pt x="14043" y="24776"/>
                    <a:pt x="13977" y="24743"/>
                  </a:cubicBezTo>
                  <a:lnTo>
                    <a:pt x="12743" y="24043"/>
                  </a:lnTo>
                  <a:close/>
                  <a:moveTo>
                    <a:pt x="5938" y="23951"/>
                  </a:moveTo>
                  <a:cubicBezTo>
                    <a:pt x="5904" y="23951"/>
                    <a:pt x="5871" y="23959"/>
                    <a:pt x="5838" y="23976"/>
                  </a:cubicBezTo>
                  <a:lnTo>
                    <a:pt x="3870" y="25077"/>
                  </a:lnTo>
                  <a:cubicBezTo>
                    <a:pt x="3836" y="25143"/>
                    <a:pt x="3836" y="25177"/>
                    <a:pt x="3870" y="25210"/>
                  </a:cubicBezTo>
                  <a:lnTo>
                    <a:pt x="5104" y="25911"/>
                  </a:lnTo>
                  <a:cubicBezTo>
                    <a:pt x="5137" y="25927"/>
                    <a:pt x="5170" y="25936"/>
                    <a:pt x="5200" y="25936"/>
                  </a:cubicBezTo>
                  <a:cubicBezTo>
                    <a:pt x="5229" y="25936"/>
                    <a:pt x="5254" y="25927"/>
                    <a:pt x="5271" y="25911"/>
                  </a:cubicBezTo>
                  <a:lnTo>
                    <a:pt x="7239" y="24776"/>
                  </a:lnTo>
                  <a:cubicBezTo>
                    <a:pt x="7272" y="24743"/>
                    <a:pt x="7272" y="24710"/>
                    <a:pt x="7205" y="24676"/>
                  </a:cubicBezTo>
                  <a:lnTo>
                    <a:pt x="7239" y="24676"/>
                  </a:lnTo>
                  <a:lnTo>
                    <a:pt x="6038" y="23976"/>
                  </a:lnTo>
                  <a:cubicBezTo>
                    <a:pt x="6004" y="23959"/>
                    <a:pt x="5971" y="23951"/>
                    <a:pt x="5938" y="23951"/>
                  </a:cubicBezTo>
                  <a:close/>
                  <a:moveTo>
                    <a:pt x="15411" y="24484"/>
                  </a:moveTo>
                  <a:cubicBezTo>
                    <a:pt x="15378" y="24484"/>
                    <a:pt x="15344" y="24493"/>
                    <a:pt x="15311" y="24510"/>
                  </a:cubicBezTo>
                  <a:lnTo>
                    <a:pt x="13777" y="25410"/>
                  </a:lnTo>
                  <a:cubicBezTo>
                    <a:pt x="13710" y="25444"/>
                    <a:pt x="13710" y="25477"/>
                    <a:pt x="13777" y="25510"/>
                  </a:cubicBezTo>
                  <a:lnTo>
                    <a:pt x="14977" y="26211"/>
                  </a:lnTo>
                  <a:cubicBezTo>
                    <a:pt x="15011" y="26227"/>
                    <a:pt x="15044" y="26236"/>
                    <a:pt x="15073" y="26236"/>
                  </a:cubicBezTo>
                  <a:cubicBezTo>
                    <a:pt x="15103" y="26236"/>
                    <a:pt x="15128" y="26227"/>
                    <a:pt x="15144" y="26211"/>
                  </a:cubicBezTo>
                  <a:lnTo>
                    <a:pt x="16712" y="25310"/>
                  </a:lnTo>
                  <a:cubicBezTo>
                    <a:pt x="16779" y="25277"/>
                    <a:pt x="16779" y="25243"/>
                    <a:pt x="16712" y="25210"/>
                  </a:cubicBezTo>
                  <a:lnTo>
                    <a:pt x="15511" y="24510"/>
                  </a:lnTo>
                  <a:cubicBezTo>
                    <a:pt x="15478" y="24493"/>
                    <a:pt x="15444" y="24484"/>
                    <a:pt x="15411" y="24484"/>
                  </a:cubicBezTo>
                  <a:close/>
                  <a:moveTo>
                    <a:pt x="10808" y="25118"/>
                  </a:moveTo>
                  <a:cubicBezTo>
                    <a:pt x="10774" y="25118"/>
                    <a:pt x="10741" y="25127"/>
                    <a:pt x="10708" y="25143"/>
                  </a:cubicBezTo>
                  <a:lnTo>
                    <a:pt x="9507" y="25877"/>
                  </a:lnTo>
                  <a:cubicBezTo>
                    <a:pt x="9440" y="25911"/>
                    <a:pt x="9440" y="25944"/>
                    <a:pt x="9507" y="25977"/>
                  </a:cubicBezTo>
                  <a:lnTo>
                    <a:pt x="10674" y="26678"/>
                  </a:lnTo>
                  <a:cubicBezTo>
                    <a:pt x="10708" y="26694"/>
                    <a:pt x="10741" y="26703"/>
                    <a:pt x="10774" y="26703"/>
                  </a:cubicBezTo>
                  <a:cubicBezTo>
                    <a:pt x="10808" y="26703"/>
                    <a:pt x="10841" y="26694"/>
                    <a:pt x="10875" y="26678"/>
                  </a:cubicBezTo>
                  <a:lnTo>
                    <a:pt x="12109" y="25944"/>
                  </a:lnTo>
                  <a:cubicBezTo>
                    <a:pt x="12175" y="25911"/>
                    <a:pt x="12175" y="25877"/>
                    <a:pt x="12109" y="25844"/>
                  </a:cubicBezTo>
                  <a:lnTo>
                    <a:pt x="10908" y="25143"/>
                  </a:lnTo>
                  <a:cubicBezTo>
                    <a:pt x="10875" y="25127"/>
                    <a:pt x="10841" y="25118"/>
                    <a:pt x="10808" y="25118"/>
                  </a:cubicBezTo>
                  <a:close/>
                  <a:moveTo>
                    <a:pt x="8073" y="24676"/>
                  </a:moveTo>
                  <a:lnTo>
                    <a:pt x="5604" y="26111"/>
                  </a:lnTo>
                  <a:cubicBezTo>
                    <a:pt x="5571" y="26144"/>
                    <a:pt x="5571" y="26177"/>
                    <a:pt x="5604" y="26211"/>
                  </a:cubicBezTo>
                  <a:lnTo>
                    <a:pt x="6838" y="26911"/>
                  </a:lnTo>
                  <a:cubicBezTo>
                    <a:pt x="6855" y="26928"/>
                    <a:pt x="6888" y="26936"/>
                    <a:pt x="6922" y="26936"/>
                  </a:cubicBezTo>
                  <a:cubicBezTo>
                    <a:pt x="6955" y="26936"/>
                    <a:pt x="6988" y="26928"/>
                    <a:pt x="7005" y="26911"/>
                  </a:cubicBezTo>
                  <a:lnTo>
                    <a:pt x="9440" y="25510"/>
                  </a:lnTo>
                  <a:cubicBezTo>
                    <a:pt x="9507" y="25477"/>
                    <a:pt x="9507" y="25410"/>
                    <a:pt x="9440" y="25377"/>
                  </a:cubicBezTo>
                  <a:lnTo>
                    <a:pt x="9474" y="25377"/>
                  </a:lnTo>
                  <a:lnTo>
                    <a:pt x="8239" y="24676"/>
                  </a:lnTo>
                  <a:close/>
                  <a:moveTo>
                    <a:pt x="13276" y="25719"/>
                  </a:moveTo>
                  <a:cubicBezTo>
                    <a:pt x="13243" y="25719"/>
                    <a:pt x="13210" y="25727"/>
                    <a:pt x="13176" y="25744"/>
                  </a:cubicBezTo>
                  <a:lnTo>
                    <a:pt x="11608" y="26644"/>
                  </a:lnTo>
                  <a:cubicBezTo>
                    <a:pt x="11575" y="26678"/>
                    <a:pt x="11542" y="26711"/>
                    <a:pt x="11608" y="26744"/>
                  </a:cubicBezTo>
                  <a:lnTo>
                    <a:pt x="12843" y="27445"/>
                  </a:lnTo>
                  <a:cubicBezTo>
                    <a:pt x="12859" y="27462"/>
                    <a:pt x="12884" y="27470"/>
                    <a:pt x="12913" y="27470"/>
                  </a:cubicBezTo>
                  <a:cubicBezTo>
                    <a:pt x="12943" y="27470"/>
                    <a:pt x="12976" y="27462"/>
                    <a:pt x="13009" y="27445"/>
                  </a:cubicBezTo>
                  <a:lnTo>
                    <a:pt x="14577" y="26544"/>
                  </a:lnTo>
                  <a:cubicBezTo>
                    <a:pt x="14644" y="26511"/>
                    <a:pt x="14644" y="26444"/>
                    <a:pt x="14577" y="26444"/>
                  </a:cubicBezTo>
                  <a:lnTo>
                    <a:pt x="13376" y="25744"/>
                  </a:lnTo>
                  <a:cubicBezTo>
                    <a:pt x="13343" y="25727"/>
                    <a:pt x="13310" y="25719"/>
                    <a:pt x="13276" y="25719"/>
                  </a:cubicBezTo>
                  <a:close/>
                  <a:moveTo>
                    <a:pt x="9007" y="26186"/>
                  </a:moveTo>
                  <a:cubicBezTo>
                    <a:pt x="8973" y="26186"/>
                    <a:pt x="8940" y="26194"/>
                    <a:pt x="8906" y="26211"/>
                  </a:cubicBezTo>
                  <a:lnTo>
                    <a:pt x="7339" y="27145"/>
                  </a:lnTo>
                  <a:cubicBezTo>
                    <a:pt x="7272" y="27145"/>
                    <a:pt x="7272" y="27211"/>
                    <a:pt x="7339" y="27245"/>
                  </a:cubicBezTo>
                  <a:lnTo>
                    <a:pt x="8540" y="27945"/>
                  </a:lnTo>
                  <a:lnTo>
                    <a:pt x="8740" y="27945"/>
                  </a:lnTo>
                  <a:lnTo>
                    <a:pt x="10307" y="27045"/>
                  </a:lnTo>
                  <a:cubicBezTo>
                    <a:pt x="10341" y="26978"/>
                    <a:pt x="10341" y="26945"/>
                    <a:pt x="10307" y="26911"/>
                  </a:cubicBezTo>
                  <a:lnTo>
                    <a:pt x="9107" y="26211"/>
                  </a:lnTo>
                  <a:cubicBezTo>
                    <a:pt x="9073" y="26194"/>
                    <a:pt x="9040" y="26186"/>
                    <a:pt x="9007" y="26186"/>
                  </a:cubicBezTo>
                  <a:close/>
                  <a:moveTo>
                    <a:pt x="11137" y="26953"/>
                  </a:moveTo>
                  <a:cubicBezTo>
                    <a:pt x="11108" y="26953"/>
                    <a:pt x="11075" y="26961"/>
                    <a:pt x="11041" y="26978"/>
                  </a:cubicBezTo>
                  <a:lnTo>
                    <a:pt x="9107" y="28112"/>
                  </a:lnTo>
                  <a:cubicBezTo>
                    <a:pt x="9040" y="28145"/>
                    <a:pt x="9040" y="28179"/>
                    <a:pt x="9107" y="28212"/>
                  </a:cubicBezTo>
                  <a:lnTo>
                    <a:pt x="10307" y="28913"/>
                  </a:lnTo>
                  <a:cubicBezTo>
                    <a:pt x="10341" y="28929"/>
                    <a:pt x="10374" y="28938"/>
                    <a:pt x="10408" y="28938"/>
                  </a:cubicBezTo>
                  <a:cubicBezTo>
                    <a:pt x="10441" y="28938"/>
                    <a:pt x="10474" y="28929"/>
                    <a:pt x="10508" y="28913"/>
                  </a:cubicBezTo>
                  <a:lnTo>
                    <a:pt x="12442" y="27779"/>
                  </a:lnTo>
                  <a:cubicBezTo>
                    <a:pt x="12509" y="27745"/>
                    <a:pt x="12509" y="27712"/>
                    <a:pt x="12442" y="27678"/>
                  </a:cubicBezTo>
                  <a:lnTo>
                    <a:pt x="11208" y="26978"/>
                  </a:lnTo>
                  <a:cubicBezTo>
                    <a:pt x="11191" y="26961"/>
                    <a:pt x="11166" y="26953"/>
                    <a:pt x="11137" y="26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2781050" y="2364825"/>
              <a:ext cx="480375" cy="277725"/>
            </a:xfrm>
            <a:custGeom>
              <a:avLst/>
              <a:gdLst/>
              <a:ahLst/>
              <a:cxnLst/>
              <a:rect l="l" t="t" r="r" b="b"/>
              <a:pathLst>
                <a:path w="19215" h="11109" extrusionOk="0">
                  <a:moveTo>
                    <a:pt x="12309" y="1"/>
                  </a:moveTo>
                  <a:lnTo>
                    <a:pt x="1" y="7106"/>
                  </a:lnTo>
                  <a:lnTo>
                    <a:pt x="6939" y="11109"/>
                  </a:lnTo>
                  <a:lnTo>
                    <a:pt x="19214" y="4004"/>
                  </a:lnTo>
                  <a:lnTo>
                    <a:pt x="1230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2"/>
            <p:cNvSpPr/>
            <p:nvPr/>
          </p:nvSpPr>
          <p:spPr>
            <a:xfrm>
              <a:off x="2781050" y="2364825"/>
              <a:ext cx="480375" cy="277725"/>
            </a:xfrm>
            <a:custGeom>
              <a:avLst/>
              <a:gdLst/>
              <a:ahLst/>
              <a:cxnLst/>
              <a:rect l="l" t="t" r="r" b="b"/>
              <a:pathLst>
                <a:path w="19215" h="11109" extrusionOk="0">
                  <a:moveTo>
                    <a:pt x="12309" y="1"/>
                  </a:moveTo>
                  <a:lnTo>
                    <a:pt x="1" y="7106"/>
                  </a:lnTo>
                  <a:lnTo>
                    <a:pt x="6939" y="11109"/>
                  </a:lnTo>
                  <a:lnTo>
                    <a:pt x="19214" y="4004"/>
                  </a:lnTo>
                  <a:lnTo>
                    <a:pt x="123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2"/>
            <p:cNvSpPr/>
            <p:nvPr/>
          </p:nvSpPr>
          <p:spPr>
            <a:xfrm>
              <a:off x="1885425" y="2504925"/>
              <a:ext cx="11700" cy="5025"/>
            </a:xfrm>
            <a:custGeom>
              <a:avLst/>
              <a:gdLst/>
              <a:ahLst/>
              <a:cxnLst/>
              <a:rect l="l" t="t" r="r" b="b"/>
              <a:pathLst>
                <a:path w="468" h="201" extrusionOk="0">
                  <a:moveTo>
                    <a:pt x="0" y="1"/>
                  </a:moveTo>
                  <a:lnTo>
                    <a:pt x="133" y="67"/>
                  </a:lnTo>
                  <a:cubicBezTo>
                    <a:pt x="67" y="34"/>
                    <a:pt x="33" y="1"/>
                    <a:pt x="0" y="1"/>
                  </a:cubicBezTo>
                  <a:close/>
                  <a:moveTo>
                    <a:pt x="133" y="67"/>
                  </a:moveTo>
                  <a:lnTo>
                    <a:pt x="133" y="67"/>
                  </a:lnTo>
                  <a:cubicBezTo>
                    <a:pt x="234" y="134"/>
                    <a:pt x="334" y="168"/>
                    <a:pt x="467" y="201"/>
                  </a:cubicBezTo>
                  <a:cubicBezTo>
                    <a:pt x="334" y="168"/>
                    <a:pt x="234" y="101"/>
                    <a:pt x="133" y="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2"/>
            <p:cNvSpPr/>
            <p:nvPr/>
          </p:nvSpPr>
          <p:spPr>
            <a:xfrm>
              <a:off x="1937950" y="2509100"/>
              <a:ext cx="850" cy="25"/>
            </a:xfrm>
            <a:custGeom>
              <a:avLst/>
              <a:gdLst/>
              <a:ahLst/>
              <a:cxnLst/>
              <a:rect l="l" t="t" r="r" b="b"/>
              <a:pathLst>
                <a:path w="34" h="1" extrusionOk="0">
                  <a:moveTo>
                    <a:pt x="1" y="1"/>
                  </a:moveTo>
                  <a:lnTo>
                    <a:pt x="34" y="1"/>
                  </a:lnTo>
                  <a:lnTo>
                    <a:pt x="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2"/>
            <p:cNvSpPr/>
            <p:nvPr/>
          </p:nvSpPr>
          <p:spPr>
            <a:xfrm>
              <a:off x="4356350" y="1867600"/>
              <a:ext cx="1836325" cy="1097050"/>
            </a:xfrm>
            <a:custGeom>
              <a:avLst/>
              <a:gdLst/>
              <a:ahLst/>
              <a:cxnLst/>
              <a:rect l="l" t="t" r="r" b="b"/>
              <a:pathLst>
                <a:path w="73453" h="43882" extrusionOk="0">
                  <a:moveTo>
                    <a:pt x="27487" y="1"/>
                  </a:moveTo>
                  <a:cubicBezTo>
                    <a:pt x="27095" y="1"/>
                    <a:pt x="26703" y="92"/>
                    <a:pt x="26352" y="276"/>
                  </a:cubicBezTo>
                  <a:lnTo>
                    <a:pt x="1535" y="14619"/>
                  </a:lnTo>
                  <a:cubicBezTo>
                    <a:pt x="0" y="15420"/>
                    <a:pt x="0" y="17588"/>
                    <a:pt x="1535" y="18389"/>
                  </a:cubicBezTo>
                  <a:lnTo>
                    <a:pt x="45233" y="43607"/>
                  </a:lnTo>
                  <a:cubicBezTo>
                    <a:pt x="45583" y="43790"/>
                    <a:pt x="45975" y="43882"/>
                    <a:pt x="46367" y="43882"/>
                  </a:cubicBezTo>
                  <a:cubicBezTo>
                    <a:pt x="46759" y="43882"/>
                    <a:pt x="47151" y="43790"/>
                    <a:pt x="47501" y="43607"/>
                  </a:cubicBezTo>
                  <a:lnTo>
                    <a:pt x="72319" y="29297"/>
                  </a:lnTo>
                  <a:cubicBezTo>
                    <a:pt x="72986" y="28863"/>
                    <a:pt x="73386" y="28162"/>
                    <a:pt x="73453" y="27395"/>
                  </a:cubicBezTo>
                  <a:cubicBezTo>
                    <a:pt x="73386" y="26628"/>
                    <a:pt x="72952" y="25927"/>
                    <a:pt x="72319" y="25494"/>
                  </a:cubicBezTo>
                  <a:lnTo>
                    <a:pt x="28621" y="276"/>
                  </a:lnTo>
                  <a:cubicBezTo>
                    <a:pt x="28270" y="92"/>
                    <a:pt x="27879" y="1"/>
                    <a:pt x="27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2"/>
            <p:cNvSpPr/>
            <p:nvPr/>
          </p:nvSpPr>
          <p:spPr>
            <a:xfrm>
              <a:off x="5042675" y="921375"/>
              <a:ext cx="1191700" cy="1591025"/>
            </a:xfrm>
            <a:custGeom>
              <a:avLst/>
              <a:gdLst/>
              <a:ahLst/>
              <a:cxnLst/>
              <a:rect l="l" t="t" r="r" b="b"/>
              <a:pathLst>
                <a:path w="47668" h="63641" extrusionOk="0">
                  <a:moveTo>
                    <a:pt x="1621" y="0"/>
                  </a:moveTo>
                  <a:cubicBezTo>
                    <a:pt x="1273" y="0"/>
                    <a:pt x="926" y="76"/>
                    <a:pt x="601" y="231"/>
                  </a:cubicBezTo>
                  <a:cubicBezTo>
                    <a:pt x="0" y="598"/>
                    <a:pt x="34" y="1165"/>
                    <a:pt x="34" y="1899"/>
                  </a:cubicBezTo>
                  <a:lnTo>
                    <a:pt x="34" y="36157"/>
                  </a:lnTo>
                  <a:cubicBezTo>
                    <a:pt x="67" y="36957"/>
                    <a:pt x="501" y="37691"/>
                    <a:pt x="1168" y="38125"/>
                  </a:cubicBezTo>
                  <a:lnTo>
                    <a:pt x="44866" y="63343"/>
                  </a:lnTo>
                  <a:cubicBezTo>
                    <a:pt x="45223" y="63539"/>
                    <a:pt x="45628" y="63640"/>
                    <a:pt x="46035" y="63640"/>
                  </a:cubicBezTo>
                  <a:cubicBezTo>
                    <a:pt x="46388" y="63640"/>
                    <a:pt x="46742" y="63564"/>
                    <a:pt x="47067" y="63409"/>
                  </a:cubicBezTo>
                  <a:cubicBezTo>
                    <a:pt x="47668" y="63043"/>
                    <a:pt x="47634" y="62475"/>
                    <a:pt x="47634" y="61742"/>
                  </a:cubicBezTo>
                  <a:lnTo>
                    <a:pt x="47634" y="27484"/>
                  </a:lnTo>
                  <a:cubicBezTo>
                    <a:pt x="47601" y="26683"/>
                    <a:pt x="47167" y="25949"/>
                    <a:pt x="46500" y="25516"/>
                  </a:cubicBezTo>
                  <a:lnTo>
                    <a:pt x="2802" y="298"/>
                  </a:lnTo>
                  <a:cubicBezTo>
                    <a:pt x="2427" y="101"/>
                    <a:pt x="2023" y="0"/>
                    <a:pt x="1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2"/>
            <p:cNvSpPr/>
            <p:nvPr/>
          </p:nvSpPr>
          <p:spPr>
            <a:xfrm>
              <a:off x="5042675" y="921375"/>
              <a:ext cx="1191700" cy="1591025"/>
            </a:xfrm>
            <a:custGeom>
              <a:avLst/>
              <a:gdLst/>
              <a:ahLst/>
              <a:cxnLst/>
              <a:rect l="l" t="t" r="r" b="b"/>
              <a:pathLst>
                <a:path w="47668" h="63641" extrusionOk="0">
                  <a:moveTo>
                    <a:pt x="1621" y="0"/>
                  </a:moveTo>
                  <a:cubicBezTo>
                    <a:pt x="1273" y="0"/>
                    <a:pt x="926" y="76"/>
                    <a:pt x="601" y="231"/>
                  </a:cubicBezTo>
                  <a:cubicBezTo>
                    <a:pt x="0" y="598"/>
                    <a:pt x="34" y="1165"/>
                    <a:pt x="34" y="1899"/>
                  </a:cubicBezTo>
                  <a:lnTo>
                    <a:pt x="34" y="36157"/>
                  </a:lnTo>
                  <a:cubicBezTo>
                    <a:pt x="67" y="36957"/>
                    <a:pt x="501" y="37691"/>
                    <a:pt x="1168" y="38125"/>
                  </a:cubicBezTo>
                  <a:lnTo>
                    <a:pt x="44866" y="63343"/>
                  </a:lnTo>
                  <a:cubicBezTo>
                    <a:pt x="45223" y="63539"/>
                    <a:pt x="45628" y="63640"/>
                    <a:pt x="46035" y="63640"/>
                  </a:cubicBezTo>
                  <a:cubicBezTo>
                    <a:pt x="46388" y="63640"/>
                    <a:pt x="46742" y="63564"/>
                    <a:pt x="47067" y="63409"/>
                  </a:cubicBezTo>
                  <a:cubicBezTo>
                    <a:pt x="47668" y="63043"/>
                    <a:pt x="47634" y="62475"/>
                    <a:pt x="47634" y="61742"/>
                  </a:cubicBezTo>
                  <a:lnTo>
                    <a:pt x="47634" y="27484"/>
                  </a:lnTo>
                  <a:cubicBezTo>
                    <a:pt x="47601" y="26683"/>
                    <a:pt x="47167" y="25949"/>
                    <a:pt x="46500" y="25516"/>
                  </a:cubicBezTo>
                  <a:lnTo>
                    <a:pt x="2802" y="298"/>
                  </a:lnTo>
                  <a:cubicBezTo>
                    <a:pt x="2427" y="101"/>
                    <a:pt x="202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2"/>
            <p:cNvSpPr/>
            <p:nvPr/>
          </p:nvSpPr>
          <p:spPr>
            <a:xfrm>
              <a:off x="5043500" y="948250"/>
              <a:ext cx="1149175" cy="1560800"/>
            </a:xfrm>
            <a:custGeom>
              <a:avLst/>
              <a:gdLst/>
              <a:ahLst/>
              <a:cxnLst/>
              <a:rect l="l" t="t" r="r" b="b"/>
              <a:pathLst>
                <a:path w="45967" h="62432" extrusionOk="0">
                  <a:moveTo>
                    <a:pt x="626" y="0"/>
                  </a:moveTo>
                  <a:cubicBezTo>
                    <a:pt x="253" y="0"/>
                    <a:pt x="1" y="303"/>
                    <a:pt x="1" y="824"/>
                  </a:cubicBezTo>
                  <a:lnTo>
                    <a:pt x="1" y="35082"/>
                  </a:lnTo>
                  <a:cubicBezTo>
                    <a:pt x="34" y="35882"/>
                    <a:pt x="468" y="36616"/>
                    <a:pt x="1135" y="37050"/>
                  </a:cubicBezTo>
                  <a:lnTo>
                    <a:pt x="44833" y="62268"/>
                  </a:lnTo>
                  <a:cubicBezTo>
                    <a:pt x="45024" y="62378"/>
                    <a:pt x="45203" y="62431"/>
                    <a:pt x="45359" y="62431"/>
                  </a:cubicBezTo>
                  <a:cubicBezTo>
                    <a:pt x="45723" y="62431"/>
                    <a:pt x="45967" y="62147"/>
                    <a:pt x="45967" y="61634"/>
                  </a:cubicBezTo>
                  <a:lnTo>
                    <a:pt x="45967" y="27343"/>
                  </a:lnTo>
                  <a:cubicBezTo>
                    <a:pt x="45933" y="26542"/>
                    <a:pt x="45500" y="25808"/>
                    <a:pt x="44833" y="25375"/>
                  </a:cubicBezTo>
                  <a:lnTo>
                    <a:pt x="1135" y="157"/>
                  </a:lnTo>
                  <a:cubicBezTo>
                    <a:pt x="951" y="50"/>
                    <a:pt x="779" y="0"/>
                    <a:pt x="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2"/>
            <p:cNvSpPr/>
            <p:nvPr/>
          </p:nvSpPr>
          <p:spPr>
            <a:xfrm>
              <a:off x="4378850" y="1867600"/>
              <a:ext cx="1801325" cy="1035350"/>
            </a:xfrm>
            <a:custGeom>
              <a:avLst/>
              <a:gdLst/>
              <a:ahLst/>
              <a:cxnLst/>
              <a:rect l="l" t="t" r="r" b="b"/>
              <a:pathLst>
                <a:path w="72053" h="41414" extrusionOk="0">
                  <a:moveTo>
                    <a:pt x="26570" y="1"/>
                  </a:moveTo>
                  <a:cubicBezTo>
                    <a:pt x="26178" y="1"/>
                    <a:pt x="25786" y="92"/>
                    <a:pt x="25419" y="276"/>
                  </a:cubicBezTo>
                  <a:lnTo>
                    <a:pt x="635" y="14619"/>
                  </a:lnTo>
                  <a:cubicBezTo>
                    <a:pt x="1" y="14986"/>
                    <a:pt x="1" y="15553"/>
                    <a:pt x="635" y="15920"/>
                  </a:cubicBezTo>
                  <a:lnTo>
                    <a:pt x="44299" y="41138"/>
                  </a:lnTo>
                  <a:cubicBezTo>
                    <a:pt x="44666" y="41322"/>
                    <a:pt x="45058" y="41414"/>
                    <a:pt x="45450" y="41414"/>
                  </a:cubicBezTo>
                  <a:cubicBezTo>
                    <a:pt x="45842" y="41414"/>
                    <a:pt x="46234" y="41322"/>
                    <a:pt x="46601" y="41138"/>
                  </a:cubicBezTo>
                  <a:lnTo>
                    <a:pt x="71419" y="26828"/>
                  </a:lnTo>
                  <a:cubicBezTo>
                    <a:pt x="72052" y="26461"/>
                    <a:pt x="72052" y="25861"/>
                    <a:pt x="71419" y="25494"/>
                  </a:cubicBezTo>
                  <a:lnTo>
                    <a:pt x="27721" y="276"/>
                  </a:lnTo>
                  <a:cubicBezTo>
                    <a:pt x="27354" y="92"/>
                    <a:pt x="26962" y="1"/>
                    <a:pt x="26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2"/>
            <p:cNvSpPr/>
            <p:nvPr/>
          </p:nvSpPr>
          <p:spPr>
            <a:xfrm>
              <a:off x="4356350" y="2236400"/>
              <a:ext cx="1159175" cy="728875"/>
            </a:xfrm>
            <a:custGeom>
              <a:avLst/>
              <a:gdLst/>
              <a:ahLst/>
              <a:cxnLst/>
              <a:rect l="l" t="t" r="r" b="b"/>
              <a:pathLst>
                <a:path w="46367" h="29155" extrusionOk="0">
                  <a:moveTo>
                    <a:pt x="1335" y="1"/>
                  </a:moveTo>
                  <a:lnTo>
                    <a:pt x="1335" y="1"/>
                  </a:lnTo>
                  <a:cubicBezTo>
                    <a:pt x="0" y="901"/>
                    <a:pt x="100" y="2903"/>
                    <a:pt x="1535" y="3637"/>
                  </a:cubicBezTo>
                  <a:lnTo>
                    <a:pt x="45233" y="28855"/>
                  </a:lnTo>
                  <a:cubicBezTo>
                    <a:pt x="45566" y="29055"/>
                    <a:pt x="45966" y="29155"/>
                    <a:pt x="46367" y="29155"/>
                  </a:cubicBezTo>
                  <a:lnTo>
                    <a:pt x="46367" y="26687"/>
                  </a:lnTo>
                  <a:cubicBezTo>
                    <a:pt x="45966" y="26687"/>
                    <a:pt x="45566" y="26586"/>
                    <a:pt x="45233" y="26386"/>
                  </a:cubicBezTo>
                  <a:lnTo>
                    <a:pt x="1535" y="1168"/>
                  </a:lnTo>
                  <a:cubicBezTo>
                    <a:pt x="968" y="868"/>
                    <a:pt x="901" y="368"/>
                    <a:pt x="1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2"/>
            <p:cNvSpPr/>
            <p:nvPr/>
          </p:nvSpPr>
          <p:spPr>
            <a:xfrm>
              <a:off x="5078525" y="1005550"/>
              <a:ext cx="1087475" cy="1441000"/>
            </a:xfrm>
            <a:custGeom>
              <a:avLst/>
              <a:gdLst/>
              <a:ahLst/>
              <a:cxnLst/>
              <a:rect l="l" t="t" r="r" b="b"/>
              <a:pathLst>
                <a:path w="43499" h="57640" extrusionOk="0">
                  <a:moveTo>
                    <a:pt x="384" y="1"/>
                  </a:moveTo>
                  <a:cubicBezTo>
                    <a:pt x="153" y="1"/>
                    <a:pt x="1" y="191"/>
                    <a:pt x="1" y="500"/>
                  </a:cubicBezTo>
                  <a:lnTo>
                    <a:pt x="1" y="32056"/>
                  </a:lnTo>
                  <a:cubicBezTo>
                    <a:pt x="34" y="32523"/>
                    <a:pt x="301" y="32956"/>
                    <a:pt x="701" y="33223"/>
                  </a:cubicBezTo>
                  <a:lnTo>
                    <a:pt x="42798" y="57541"/>
                  </a:lnTo>
                  <a:cubicBezTo>
                    <a:pt x="42913" y="57608"/>
                    <a:pt x="43020" y="57639"/>
                    <a:pt x="43114" y="57639"/>
                  </a:cubicBezTo>
                  <a:cubicBezTo>
                    <a:pt x="43346" y="57639"/>
                    <a:pt x="43498" y="57449"/>
                    <a:pt x="43498" y="57140"/>
                  </a:cubicBezTo>
                  <a:lnTo>
                    <a:pt x="43498" y="25584"/>
                  </a:lnTo>
                  <a:cubicBezTo>
                    <a:pt x="43465" y="25117"/>
                    <a:pt x="43231" y="24650"/>
                    <a:pt x="42831" y="24417"/>
                  </a:cubicBezTo>
                  <a:lnTo>
                    <a:pt x="701" y="100"/>
                  </a:lnTo>
                  <a:cubicBezTo>
                    <a:pt x="586" y="32"/>
                    <a:pt x="478" y="1"/>
                    <a:pt x="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2"/>
            <p:cNvSpPr/>
            <p:nvPr/>
          </p:nvSpPr>
          <p:spPr>
            <a:xfrm>
              <a:off x="5516350" y="1442500"/>
              <a:ext cx="212675" cy="567100"/>
            </a:xfrm>
            <a:custGeom>
              <a:avLst/>
              <a:gdLst/>
              <a:ahLst/>
              <a:cxnLst/>
              <a:rect l="l" t="t" r="r" b="b"/>
              <a:pathLst>
                <a:path w="8507" h="22684" extrusionOk="0">
                  <a:moveTo>
                    <a:pt x="2735" y="5938"/>
                  </a:moveTo>
                  <a:lnTo>
                    <a:pt x="3069" y="6138"/>
                  </a:lnTo>
                  <a:lnTo>
                    <a:pt x="5471" y="7506"/>
                  </a:lnTo>
                  <a:cubicBezTo>
                    <a:pt x="5938" y="7773"/>
                    <a:pt x="6305" y="8674"/>
                    <a:pt x="6305" y="9507"/>
                  </a:cubicBezTo>
                  <a:lnTo>
                    <a:pt x="6305" y="9774"/>
                  </a:lnTo>
                  <a:cubicBezTo>
                    <a:pt x="6305" y="10436"/>
                    <a:pt x="6074" y="10866"/>
                    <a:pt x="5745" y="10866"/>
                  </a:cubicBezTo>
                  <a:cubicBezTo>
                    <a:pt x="5660" y="10866"/>
                    <a:pt x="5567" y="10837"/>
                    <a:pt x="5471" y="10775"/>
                  </a:cubicBezTo>
                  <a:lnTo>
                    <a:pt x="2735" y="9207"/>
                  </a:lnTo>
                  <a:lnTo>
                    <a:pt x="2735" y="5938"/>
                  </a:lnTo>
                  <a:close/>
                  <a:moveTo>
                    <a:pt x="2735" y="12543"/>
                  </a:moveTo>
                  <a:lnTo>
                    <a:pt x="5471" y="14111"/>
                  </a:lnTo>
                  <a:lnTo>
                    <a:pt x="5704" y="14244"/>
                  </a:lnTo>
                  <a:cubicBezTo>
                    <a:pt x="6204" y="14544"/>
                    <a:pt x="6638" y="15545"/>
                    <a:pt x="6638" y="16479"/>
                  </a:cubicBezTo>
                  <a:lnTo>
                    <a:pt x="6638" y="16779"/>
                  </a:lnTo>
                  <a:cubicBezTo>
                    <a:pt x="6638" y="17530"/>
                    <a:pt x="6380" y="18001"/>
                    <a:pt x="6001" y="18001"/>
                  </a:cubicBezTo>
                  <a:cubicBezTo>
                    <a:pt x="5909" y="18001"/>
                    <a:pt x="5809" y="17972"/>
                    <a:pt x="5704" y="17914"/>
                  </a:cubicBezTo>
                  <a:lnTo>
                    <a:pt x="3069" y="16412"/>
                  </a:lnTo>
                  <a:lnTo>
                    <a:pt x="2735" y="16212"/>
                  </a:lnTo>
                  <a:lnTo>
                    <a:pt x="2735" y="12543"/>
                  </a:lnTo>
                  <a:close/>
                  <a:moveTo>
                    <a:pt x="1301" y="1"/>
                  </a:moveTo>
                  <a:lnTo>
                    <a:pt x="1301" y="1769"/>
                  </a:lnTo>
                  <a:lnTo>
                    <a:pt x="0" y="1035"/>
                  </a:lnTo>
                  <a:lnTo>
                    <a:pt x="0" y="4370"/>
                  </a:lnTo>
                  <a:lnTo>
                    <a:pt x="867" y="4871"/>
                  </a:lnTo>
                  <a:lnTo>
                    <a:pt x="867" y="15145"/>
                  </a:lnTo>
                  <a:lnTo>
                    <a:pt x="0" y="14645"/>
                  </a:lnTo>
                  <a:lnTo>
                    <a:pt x="0" y="17980"/>
                  </a:lnTo>
                  <a:lnTo>
                    <a:pt x="1301" y="18714"/>
                  </a:lnTo>
                  <a:lnTo>
                    <a:pt x="1301" y="20148"/>
                  </a:lnTo>
                  <a:lnTo>
                    <a:pt x="3169" y="21216"/>
                  </a:lnTo>
                  <a:lnTo>
                    <a:pt x="3169" y="19782"/>
                  </a:lnTo>
                  <a:lnTo>
                    <a:pt x="3803" y="20148"/>
                  </a:lnTo>
                  <a:lnTo>
                    <a:pt x="3803" y="21616"/>
                  </a:lnTo>
                  <a:lnTo>
                    <a:pt x="5671" y="22684"/>
                  </a:lnTo>
                  <a:lnTo>
                    <a:pt x="5671" y="21216"/>
                  </a:lnTo>
                  <a:lnTo>
                    <a:pt x="5704" y="21216"/>
                  </a:lnTo>
                  <a:cubicBezTo>
                    <a:pt x="6006" y="21393"/>
                    <a:pt x="6297" y="21477"/>
                    <a:pt x="6571" y="21477"/>
                  </a:cubicBezTo>
                  <a:cubicBezTo>
                    <a:pt x="7688" y="21477"/>
                    <a:pt x="8506" y="20071"/>
                    <a:pt x="8506" y="17847"/>
                  </a:cubicBezTo>
                  <a:lnTo>
                    <a:pt x="8506" y="17547"/>
                  </a:lnTo>
                  <a:cubicBezTo>
                    <a:pt x="8506" y="16146"/>
                    <a:pt x="8206" y="14745"/>
                    <a:pt x="7639" y="13444"/>
                  </a:cubicBezTo>
                  <a:cubicBezTo>
                    <a:pt x="8006" y="12643"/>
                    <a:pt x="8206" y="11742"/>
                    <a:pt x="8173" y="10842"/>
                  </a:cubicBezTo>
                  <a:lnTo>
                    <a:pt x="8173" y="10575"/>
                  </a:lnTo>
                  <a:cubicBezTo>
                    <a:pt x="8173" y="8073"/>
                    <a:pt x="7072" y="5338"/>
                    <a:pt x="5671" y="4337"/>
                  </a:cubicBezTo>
                  <a:lnTo>
                    <a:pt x="5671" y="2536"/>
                  </a:lnTo>
                  <a:lnTo>
                    <a:pt x="3803" y="1435"/>
                  </a:lnTo>
                  <a:lnTo>
                    <a:pt x="3803" y="3236"/>
                  </a:lnTo>
                  <a:lnTo>
                    <a:pt x="3169" y="2836"/>
                  </a:lnTo>
                  <a:lnTo>
                    <a:pt x="3169" y="1068"/>
                  </a:ln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2"/>
            <p:cNvSpPr/>
            <p:nvPr/>
          </p:nvSpPr>
          <p:spPr>
            <a:xfrm>
              <a:off x="5516350" y="1442500"/>
              <a:ext cx="212675" cy="567100"/>
            </a:xfrm>
            <a:custGeom>
              <a:avLst/>
              <a:gdLst/>
              <a:ahLst/>
              <a:cxnLst/>
              <a:rect l="l" t="t" r="r" b="b"/>
              <a:pathLst>
                <a:path w="8507" h="22684" extrusionOk="0">
                  <a:moveTo>
                    <a:pt x="2735" y="5938"/>
                  </a:moveTo>
                  <a:lnTo>
                    <a:pt x="3069" y="6138"/>
                  </a:lnTo>
                  <a:lnTo>
                    <a:pt x="5471" y="7506"/>
                  </a:lnTo>
                  <a:cubicBezTo>
                    <a:pt x="5938" y="7773"/>
                    <a:pt x="6305" y="8674"/>
                    <a:pt x="6305" y="9507"/>
                  </a:cubicBezTo>
                  <a:lnTo>
                    <a:pt x="6305" y="9774"/>
                  </a:lnTo>
                  <a:cubicBezTo>
                    <a:pt x="6305" y="10436"/>
                    <a:pt x="6074" y="10866"/>
                    <a:pt x="5745" y="10866"/>
                  </a:cubicBezTo>
                  <a:cubicBezTo>
                    <a:pt x="5660" y="10866"/>
                    <a:pt x="5567" y="10837"/>
                    <a:pt x="5471" y="10775"/>
                  </a:cubicBezTo>
                  <a:lnTo>
                    <a:pt x="2735" y="9207"/>
                  </a:lnTo>
                  <a:lnTo>
                    <a:pt x="2735" y="5938"/>
                  </a:lnTo>
                  <a:close/>
                  <a:moveTo>
                    <a:pt x="2735" y="12543"/>
                  </a:moveTo>
                  <a:lnTo>
                    <a:pt x="5471" y="14111"/>
                  </a:lnTo>
                  <a:lnTo>
                    <a:pt x="5704" y="14244"/>
                  </a:lnTo>
                  <a:cubicBezTo>
                    <a:pt x="6204" y="14544"/>
                    <a:pt x="6638" y="15545"/>
                    <a:pt x="6638" y="16479"/>
                  </a:cubicBezTo>
                  <a:lnTo>
                    <a:pt x="6638" y="16779"/>
                  </a:lnTo>
                  <a:cubicBezTo>
                    <a:pt x="6638" y="17530"/>
                    <a:pt x="6380" y="18001"/>
                    <a:pt x="6001" y="18001"/>
                  </a:cubicBezTo>
                  <a:cubicBezTo>
                    <a:pt x="5909" y="18001"/>
                    <a:pt x="5809" y="17972"/>
                    <a:pt x="5704" y="17914"/>
                  </a:cubicBezTo>
                  <a:lnTo>
                    <a:pt x="3069" y="16412"/>
                  </a:lnTo>
                  <a:lnTo>
                    <a:pt x="2735" y="16212"/>
                  </a:lnTo>
                  <a:lnTo>
                    <a:pt x="2735" y="12543"/>
                  </a:lnTo>
                  <a:close/>
                  <a:moveTo>
                    <a:pt x="1301" y="1"/>
                  </a:moveTo>
                  <a:lnTo>
                    <a:pt x="1301" y="1769"/>
                  </a:lnTo>
                  <a:lnTo>
                    <a:pt x="0" y="1035"/>
                  </a:lnTo>
                  <a:lnTo>
                    <a:pt x="0" y="4370"/>
                  </a:lnTo>
                  <a:lnTo>
                    <a:pt x="867" y="4871"/>
                  </a:lnTo>
                  <a:lnTo>
                    <a:pt x="867" y="15145"/>
                  </a:lnTo>
                  <a:lnTo>
                    <a:pt x="0" y="14645"/>
                  </a:lnTo>
                  <a:lnTo>
                    <a:pt x="0" y="17980"/>
                  </a:lnTo>
                  <a:lnTo>
                    <a:pt x="1301" y="18714"/>
                  </a:lnTo>
                  <a:lnTo>
                    <a:pt x="1301" y="20148"/>
                  </a:lnTo>
                  <a:lnTo>
                    <a:pt x="3169" y="21216"/>
                  </a:lnTo>
                  <a:lnTo>
                    <a:pt x="3169" y="19782"/>
                  </a:lnTo>
                  <a:lnTo>
                    <a:pt x="3803" y="20148"/>
                  </a:lnTo>
                  <a:lnTo>
                    <a:pt x="3803" y="21616"/>
                  </a:lnTo>
                  <a:lnTo>
                    <a:pt x="5671" y="22684"/>
                  </a:lnTo>
                  <a:lnTo>
                    <a:pt x="5671" y="21216"/>
                  </a:lnTo>
                  <a:lnTo>
                    <a:pt x="5704" y="21216"/>
                  </a:lnTo>
                  <a:cubicBezTo>
                    <a:pt x="6006" y="21393"/>
                    <a:pt x="6297" y="21477"/>
                    <a:pt x="6571" y="21477"/>
                  </a:cubicBezTo>
                  <a:cubicBezTo>
                    <a:pt x="7688" y="21477"/>
                    <a:pt x="8506" y="20071"/>
                    <a:pt x="8506" y="17847"/>
                  </a:cubicBezTo>
                  <a:lnTo>
                    <a:pt x="8506" y="17547"/>
                  </a:lnTo>
                  <a:cubicBezTo>
                    <a:pt x="8506" y="16146"/>
                    <a:pt x="8206" y="14745"/>
                    <a:pt x="7639" y="13444"/>
                  </a:cubicBezTo>
                  <a:cubicBezTo>
                    <a:pt x="8006" y="12643"/>
                    <a:pt x="8206" y="11742"/>
                    <a:pt x="8173" y="10842"/>
                  </a:cubicBezTo>
                  <a:lnTo>
                    <a:pt x="8173" y="10575"/>
                  </a:lnTo>
                  <a:cubicBezTo>
                    <a:pt x="8173" y="8073"/>
                    <a:pt x="7072" y="5338"/>
                    <a:pt x="5671" y="4337"/>
                  </a:cubicBezTo>
                  <a:lnTo>
                    <a:pt x="5671" y="2536"/>
                  </a:lnTo>
                  <a:lnTo>
                    <a:pt x="3803" y="1435"/>
                  </a:lnTo>
                  <a:lnTo>
                    <a:pt x="3803" y="3236"/>
                  </a:lnTo>
                  <a:lnTo>
                    <a:pt x="3169" y="2836"/>
                  </a:lnTo>
                  <a:lnTo>
                    <a:pt x="3169" y="1068"/>
                  </a:lnTo>
                  <a:lnTo>
                    <a:pt x="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2"/>
            <p:cNvSpPr/>
            <p:nvPr/>
          </p:nvSpPr>
          <p:spPr>
            <a:xfrm>
              <a:off x="5018475" y="1918250"/>
              <a:ext cx="1074975" cy="617975"/>
            </a:xfrm>
            <a:custGeom>
              <a:avLst/>
              <a:gdLst/>
              <a:ahLst/>
              <a:cxnLst/>
              <a:rect l="l" t="t" r="r" b="b"/>
              <a:pathLst>
                <a:path w="42999" h="24719" extrusionOk="0">
                  <a:moveTo>
                    <a:pt x="1552" y="1"/>
                  </a:moveTo>
                  <a:cubicBezTo>
                    <a:pt x="1352" y="1"/>
                    <a:pt x="1152" y="51"/>
                    <a:pt x="968" y="151"/>
                  </a:cubicBezTo>
                  <a:lnTo>
                    <a:pt x="301" y="518"/>
                  </a:lnTo>
                  <a:cubicBezTo>
                    <a:pt x="1" y="618"/>
                    <a:pt x="1" y="1052"/>
                    <a:pt x="301" y="1152"/>
                  </a:cubicBezTo>
                  <a:lnTo>
                    <a:pt x="40863" y="24569"/>
                  </a:lnTo>
                  <a:cubicBezTo>
                    <a:pt x="41047" y="24669"/>
                    <a:pt x="41247" y="24719"/>
                    <a:pt x="41443" y="24719"/>
                  </a:cubicBezTo>
                  <a:cubicBezTo>
                    <a:pt x="41639" y="24719"/>
                    <a:pt x="41831" y="24669"/>
                    <a:pt x="41997" y="24569"/>
                  </a:cubicBezTo>
                  <a:lnTo>
                    <a:pt x="42665" y="24202"/>
                  </a:lnTo>
                  <a:cubicBezTo>
                    <a:pt x="42998" y="24102"/>
                    <a:pt x="42998" y="23668"/>
                    <a:pt x="42665" y="23534"/>
                  </a:cubicBezTo>
                  <a:lnTo>
                    <a:pt x="2136" y="151"/>
                  </a:lnTo>
                  <a:cubicBezTo>
                    <a:pt x="1952" y="51"/>
                    <a:pt x="1752" y="1"/>
                    <a:pt x="1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2"/>
            <p:cNvSpPr/>
            <p:nvPr/>
          </p:nvSpPr>
          <p:spPr>
            <a:xfrm>
              <a:off x="4696575" y="1964725"/>
              <a:ext cx="1318475" cy="759375"/>
            </a:xfrm>
            <a:custGeom>
              <a:avLst/>
              <a:gdLst/>
              <a:ahLst/>
              <a:cxnLst/>
              <a:rect l="l" t="t" r="r" b="b"/>
              <a:pathLst>
                <a:path w="52739" h="30375" extrusionOk="0">
                  <a:moveTo>
                    <a:pt x="11250" y="0"/>
                  </a:moveTo>
                  <a:cubicBezTo>
                    <a:pt x="11089" y="0"/>
                    <a:pt x="10925" y="33"/>
                    <a:pt x="10775" y="93"/>
                  </a:cubicBezTo>
                  <a:lnTo>
                    <a:pt x="268" y="6231"/>
                  </a:lnTo>
                  <a:cubicBezTo>
                    <a:pt x="1" y="6365"/>
                    <a:pt x="68" y="6665"/>
                    <a:pt x="368" y="6832"/>
                  </a:cubicBezTo>
                  <a:lnTo>
                    <a:pt x="40863" y="30215"/>
                  </a:lnTo>
                  <a:cubicBezTo>
                    <a:pt x="41047" y="30325"/>
                    <a:pt x="41251" y="30375"/>
                    <a:pt x="41453" y="30375"/>
                  </a:cubicBezTo>
                  <a:cubicBezTo>
                    <a:pt x="41618" y="30375"/>
                    <a:pt x="41781" y="30342"/>
                    <a:pt x="41931" y="30282"/>
                  </a:cubicBezTo>
                  <a:lnTo>
                    <a:pt x="52472" y="24177"/>
                  </a:lnTo>
                  <a:cubicBezTo>
                    <a:pt x="52739" y="24044"/>
                    <a:pt x="52705" y="23777"/>
                    <a:pt x="52372" y="23577"/>
                  </a:cubicBezTo>
                  <a:lnTo>
                    <a:pt x="11809" y="160"/>
                  </a:lnTo>
                  <a:cubicBezTo>
                    <a:pt x="11644" y="50"/>
                    <a:pt x="11449" y="0"/>
                    <a:pt x="1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2"/>
            <p:cNvSpPr/>
            <p:nvPr/>
          </p:nvSpPr>
          <p:spPr>
            <a:xfrm>
              <a:off x="4720775" y="1979775"/>
              <a:ext cx="1253425" cy="730325"/>
            </a:xfrm>
            <a:custGeom>
              <a:avLst/>
              <a:gdLst/>
              <a:ahLst/>
              <a:cxnLst/>
              <a:rect l="l" t="t" r="r" b="b"/>
              <a:pathLst>
                <a:path w="50137" h="29213" extrusionOk="0">
                  <a:moveTo>
                    <a:pt x="10408" y="0"/>
                  </a:moveTo>
                  <a:cubicBezTo>
                    <a:pt x="10374" y="0"/>
                    <a:pt x="10341" y="8"/>
                    <a:pt x="10308" y="25"/>
                  </a:cubicBezTo>
                  <a:lnTo>
                    <a:pt x="9107" y="759"/>
                  </a:lnTo>
                  <a:cubicBezTo>
                    <a:pt x="9040" y="759"/>
                    <a:pt x="9073" y="826"/>
                    <a:pt x="9107" y="859"/>
                  </a:cubicBezTo>
                  <a:lnTo>
                    <a:pt x="10675" y="1760"/>
                  </a:lnTo>
                  <a:cubicBezTo>
                    <a:pt x="10694" y="1769"/>
                    <a:pt x="10714" y="1773"/>
                    <a:pt x="10733" y="1773"/>
                  </a:cubicBezTo>
                  <a:cubicBezTo>
                    <a:pt x="10780" y="1773"/>
                    <a:pt x="10828" y="1750"/>
                    <a:pt x="10875" y="1726"/>
                  </a:cubicBezTo>
                  <a:lnTo>
                    <a:pt x="10841" y="1726"/>
                  </a:lnTo>
                  <a:lnTo>
                    <a:pt x="12076" y="1026"/>
                  </a:lnTo>
                  <a:cubicBezTo>
                    <a:pt x="12109" y="992"/>
                    <a:pt x="12109" y="959"/>
                    <a:pt x="12076" y="926"/>
                  </a:cubicBezTo>
                  <a:lnTo>
                    <a:pt x="10508" y="25"/>
                  </a:lnTo>
                  <a:cubicBezTo>
                    <a:pt x="10474" y="8"/>
                    <a:pt x="10441" y="0"/>
                    <a:pt x="10408" y="0"/>
                  </a:cubicBezTo>
                  <a:close/>
                  <a:moveTo>
                    <a:pt x="8240" y="1226"/>
                  </a:moveTo>
                  <a:lnTo>
                    <a:pt x="7005" y="1926"/>
                  </a:lnTo>
                  <a:cubicBezTo>
                    <a:pt x="6972" y="1960"/>
                    <a:pt x="6972" y="2027"/>
                    <a:pt x="7005" y="2060"/>
                  </a:cubicBezTo>
                  <a:lnTo>
                    <a:pt x="8273" y="2794"/>
                  </a:lnTo>
                  <a:cubicBezTo>
                    <a:pt x="8306" y="2810"/>
                    <a:pt x="8340" y="2819"/>
                    <a:pt x="8373" y="2819"/>
                  </a:cubicBezTo>
                  <a:cubicBezTo>
                    <a:pt x="8406" y="2819"/>
                    <a:pt x="8440" y="2810"/>
                    <a:pt x="8473" y="2794"/>
                  </a:cubicBezTo>
                  <a:lnTo>
                    <a:pt x="8440" y="2760"/>
                  </a:lnTo>
                  <a:lnTo>
                    <a:pt x="9674" y="2060"/>
                  </a:lnTo>
                  <a:cubicBezTo>
                    <a:pt x="9707" y="2060"/>
                    <a:pt x="9707" y="1993"/>
                    <a:pt x="9674" y="1960"/>
                  </a:cubicBezTo>
                  <a:lnTo>
                    <a:pt x="8406" y="1226"/>
                  </a:lnTo>
                  <a:close/>
                  <a:moveTo>
                    <a:pt x="13347" y="1701"/>
                  </a:moveTo>
                  <a:cubicBezTo>
                    <a:pt x="13318" y="1701"/>
                    <a:pt x="13293" y="1710"/>
                    <a:pt x="13276" y="1726"/>
                  </a:cubicBezTo>
                  <a:lnTo>
                    <a:pt x="12042" y="2427"/>
                  </a:lnTo>
                  <a:cubicBezTo>
                    <a:pt x="12009" y="2460"/>
                    <a:pt x="12009" y="2494"/>
                    <a:pt x="12042" y="2527"/>
                  </a:cubicBezTo>
                  <a:lnTo>
                    <a:pt x="13310" y="3261"/>
                  </a:lnTo>
                  <a:cubicBezTo>
                    <a:pt x="13327" y="3277"/>
                    <a:pt x="13360" y="3286"/>
                    <a:pt x="13393" y="3286"/>
                  </a:cubicBezTo>
                  <a:cubicBezTo>
                    <a:pt x="13427" y="3286"/>
                    <a:pt x="13460" y="3277"/>
                    <a:pt x="13477" y="3261"/>
                  </a:cubicBezTo>
                  <a:lnTo>
                    <a:pt x="14711" y="2560"/>
                  </a:lnTo>
                  <a:cubicBezTo>
                    <a:pt x="14744" y="2527"/>
                    <a:pt x="14744" y="2494"/>
                    <a:pt x="14711" y="2460"/>
                  </a:cubicBezTo>
                  <a:lnTo>
                    <a:pt x="13443" y="1726"/>
                  </a:lnTo>
                  <a:cubicBezTo>
                    <a:pt x="13410" y="1710"/>
                    <a:pt x="13377" y="1701"/>
                    <a:pt x="13347" y="1701"/>
                  </a:cubicBezTo>
                  <a:close/>
                  <a:moveTo>
                    <a:pt x="10174" y="2302"/>
                  </a:moveTo>
                  <a:cubicBezTo>
                    <a:pt x="10141" y="2302"/>
                    <a:pt x="10108" y="2310"/>
                    <a:pt x="10074" y="2327"/>
                  </a:cubicBezTo>
                  <a:lnTo>
                    <a:pt x="8873" y="3027"/>
                  </a:lnTo>
                  <a:cubicBezTo>
                    <a:pt x="8840" y="3061"/>
                    <a:pt x="8840" y="3094"/>
                    <a:pt x="8873" y="3127"/>
                  </a:cubicBezTo>
                  <a:lnTo>
                    <a:pt x="10108" y="3861"/>
                  </a:lnTo>
                  <a:cubicBezTo>
                    <a:pt x="10141" y="3878"/>
                    <a:pt x="10174" y="3886"/>
                    <a:pt x="10208" y="3886"/>
                  </a:cubicBezTo>
                  <a:cubicBezTo>
                    <a:pt x="10241" y="3886"/>
                    <a:pt x="10274" y="3878"/>
                    <a:pt x="10308" y="3861"/>
                  </a:cubicBezTo>
                  <a:lnTo>
                    <a:pt x="11509" y="3161"/>
                  </a:lnTo>
                  <a:cubicBezTo>
                    <a:pt x="11575" y="3127"/>
                    <a:pt x="11575" y="3094"/>
                    <a:pt x="11509" y="3061"/>
                  </a:cubicBezTo>
                  <a:lnTo>
                    <a:pt x="10274" y="2327"/>
                  </a:lnTo>
                  <a:cubicBezTo>
                    <a:pt x="10241" y="2310"/>
                    <a:pt x="10208" y="2302"/>
                    <a:pt x="10174" y="2302"/>
                  </a:cubicBezTo>
                  <a:close/>
                  <a:moveTo>
                    <a:pt x="6472" y="2227"/>
                  </a:moveTo>
                  <a:lnTo>
                    <a:pt x="5271" y="2927"/>
                  </a:lnTo>
                  <a:cubicBezTo>
                    <a:pt x="5204" y="2961"/>
                    <a:pt x="5204" y="3027"/>
                    <a:pt x="5271" y="3027"/>
                  </a:cubicBezTo>
                  <a:lnTo>
                    <a:pt x="7205" y="4161"/>
                  </a:lnTo>
                  <a:cubicBezTo>
                    <a:pt x="7272" y="4195"/>
                    <a:pt x="7339" y="4195"/>
                    <a:pt x="7406" y="4195"/>
                  </a:cubicBezTo>
                  <a:lnTo>
                    <a:pt x="7406" y="4161"/>
                  </a:lnTo>
                  <a:lnTo>
                    <a:pt x="8606" y="3461"/>
                  </a:lnTo>
                  <a:cubicBezTo>
                    <a:pt x="8673" y="3428"/>
                    <a:pt x="8673" y="3394"/>
                    <a:pt x="8606" y="3361"/>
                  </a:cubicBezTo>
                  <a:lnTo>
                    <a:pt x="6672" y="2227"/>
                  </a:lnTo>
                  <a:close/>
                  <a:moveTo>
                    <a:pt x="15211" y="2769"/>
                  </a:moveTo>
                  <a:cubicBezTo>
                    <a:pt x="15178" y="2769"/>
                    <a:pt x="15144" y="2777"/>
                    <a:pt x="15111" y="2794"/>
                  </a:cubicBezTo>
                  <a:lnTo>
                    <a:pt x="13910" y="3494"/>
                  </a:lnTo>
                  <a:cubicBezTo>
                    <a:pt x="13877" y="3528"/>
                    <a:pt x="13877" y="3561"/>
                    <a:pt x="13910" y="3594"/>
                  </a:cubicBezTo>
                  <a:lnTo>
                    <a:pt x="15144" y="4328"/>
                  </a:lnTo>
                  <a:cubicBezTo>
                    <a:pt x="15178" y="4345"/>
                    <a:pt x="15211" y="4353"/>
                    <a:pt x="15245" y="4353"/>
                  </a:cubicBezTo>
                  <a:cubicBezTo>
                    <a:pt x="15278" y="4353"/>
                    <a:pt x="15311" y="4345"/>
                    <a:pt x="15345" y="4328"/>
                  </a:cubicBezTo>
                  <a:lnTo>
                    <a:pt x="16545" y="3628"/>
                  </a:lnTo>
                  <a:cubicBezTo>
                    <a:pt x="16612" y="3594"/>
                    <a:pt x="16612" y="3561"/>
                    <a:pt x="16545" y="3528"/>
                  </a:cubicBezTo>
                  <a:lnTo>
                    <a:pt x="15311" y="2794"/>
                  </a:lnTo>
                  <a:cubicBezTo>
                    <a:pt x="15278" y="2777"/>
                    <a:pt x="15245" y="2769"/>
                    <a:pt x="15211" y="2769"/>
                  </a:cubicBezTo>
                  <a:close/>
                  <a:moveTo>
                    <a:pt x="12038" y="3336"/>
                  </a:moveTo>
                  <a:cubicBezTo>
                    <a:pt x="12009" y="3336"/>
                    <a:pt x="11976" y="3344"/>
                    <a:pt x="11942" y="3361"/>
                  </a:cubicBezTo>
                  <a:lnTo>
                    <a:pt x="10708" y="4095"/>
                  </a:lnTo>
                  <a:cubicBezTo>
                    <a:pt x="10675" y="4095"/>
                    <a:pt x="10675" y="4161"/>
                    <a:pt x="10708" y="4195"/>
                  </a:cubicBezTo>
                  <a:lnTo>
                    <a:pt x="11942" y="4929"/>
                  </a:lnTo>
                  <a:cubicBezTo>
                    <a:pt x="11976" y="4945"/>
                    <a:pt x="12009" y="4954"/>
                    <a:pt x="12042" y="4954"/>
                  </a:cubicBezTo>
                  <a:cubicBezTo>
                    <a:pt x="12076" y="4954"/>
                    <a:pt x="12109" y="4945"/>
                    <a:pt x="12142" y="4929"/>
                  </a:cubicBezTo>
                  <a:lnTo>
                    <a:pt x="13343" y="4228"/>
                  </a:lnTo>
                  <a:cubicBezTo>
                    <a:pt x="13443" y="4195"/>
                    <a:pt x="13443" y="4161"/>
                    <a:pt x="13377" y="4128"/>
                  </a:cubicBezTo>
                  <a:lnTo>
                    <a:pt x="13377" y="4095"/>
                  </a:lnTo>
                  <a:lnTo>
                    <a:pt x="12109" y="3361"/>
                  </a:lnTo>
                  <a:cubicBezTo>
                    <a:pt x="12092" y="3344"/>
                    <a:pt x="12067" y="3336"/>
                    <a:pt x="12038" y="3336"/>
                  </a:cubicBezTo>
                  <a:close/>
                  <a:moveTo>
                    <a:pt x="9007" y="3694"/>
                  </a:moveTo>
                  <a:lnTo>
                    <a:pt x="7806" y="4395"/>
                  </a:lnTo>
                  <a:cubicBezTo>
                    <a:pt x="7739" y="4428"/>
                    <a:pt x="7773" y="4495"/>
                    <a:pt x="7806" y="4528"/>
                  </a:cubicBezTo>
                  <a:lnTo>
                    <a:pt x="9073" y="5262"/>
                  </a:lnTo>
                  <a:lnTo>
                    <a:pt x="9274" y="5262"/>
                  </a:lnTo>
                  <a:lnTo>
                    <a:pt x="10474" y="4562"/>
                  </a:lnTo>
                  <a:cubicBezTo>
                    <a:pt x="10508" y="4528"/>
                    <a:pt x="10508" y="4462"/>
                    <a:pt x="10474" y="4428"/>
                  </a:cubicBezTo>
                  <a:lnTo>
                    <a:pt x="9207" y="3694"/>
                  </a:lnTo>
                  <a:close/>
                  <a:moveTo>
                    <a:pt x="17079" y="3870"/>
                  </a:moveTo>
                  <a:cubicBezTo>
                    <a:pt x="17046" y="3870"/>
                    <a:pt x="17012" y="3878"/>
                    <a:pt x="16979" y="3895"/>
                  </a:cubicBezTo>
                  <a:lnTo>
                    <a:pt x="15778" y="4595"/>
                  </a:lnTo>
                  <a:cubicBezTo>
                    <a:pt x="15712" y="4628"/>
                    <a:pt x="15712" y="4662"/>
                    <a:pt x="15778" y="4695"/>
                  </a:cubicBezTo>
                  <a:lnTo>
                    <a:pt x="17012" y="5429"/>
                  </a:lnTo>
                  <a:cubicBezTo>
                    <a:pt x="17046" y="5446"/>
                    <a:pt x="17079" y="5454"/>
                    <a:pt x="17113" y="5454"/>
                  </a:cubicBezTo>
                  <a:cubicBezTo>
                    <a:pt x="17146" y="5454"/>
                    <a:pt x="17179" y="5446"/>
                    <a:pt x="17213" y="5429"/>
                  </a:cubicBezTo>
                  <a:lnTo>
                    <a:pt x="18413" y="4728"/>
                  </a:lnTo>
                  <a:cubicBezTo>
                    <a:pt x="18447" y="4695"/>
                    <a:pt x="18447" y="4662"/>
                    <a:pt x="18413" y="4628"/>
                  </a:cubicBezTo>
                  <a:lnTo>
                    <a:pt x="17179" y="3895"/>
                  </a:lnTo>
                  <a:cubicBezTo>
                    <a:pt x="17146" y="3878"/>
                    <a:pt x="17113" y="3870"/>
                    <a:pt x="17079" y="3870"/>
                  </a:cubicBezTo>
                  <a:close/>
                  <a:moveTo>
                    <a:pt x="4837" y="3236"/>
                  </a:moveTo>
                  <a:cubicBezTo>
                    <a:pt x="4804" y="3236"/>
                    <a:pt x="4770" y="3244"/>
                    <a:pt x="4737" y="3261"/>
                  </a:cubicBezTo>
                  <a:lnTo>
                    <a:pt x="3536" y="3928"/>
                  </a:lnTo>
                  <a:cubicBezTo>
                    <a:pt x="3469" y="3961"/>
                    <a:pt x="3469" y="4028"/>
                    <a:pt x="3536" y="4061"/>
                  </a:cubicBezTo>
                  <a:lnTo>
                    <a:pt x="5971" y="5462"/>
                  </a:lnTo>
                  <a:cubicBezTo>
                    <a:pt x="6005" y="5479"/>
                    <a:pt x="6038" y="5487"/>
                    <a:pt x="6071" y="5487"/>
                  </a:cubicBezTo>
                  <a:cubicBezTo>
                    <a:pt x="6105" y="5487"/>
                    <a:pt x="6138" y="5479"/>
                    <a:pt x="6171" y="5462"/>
                  </a:cubicBezTo>
                  <a:lnTo>
                    <a:pt x="7372" y="4762"/>
                  </a:lnTo>
                  <a:cubicBezTo>
                    <a:pt x="7406" y="4728"/>
                    <a:pt x="7406" y="4695"/>
                    <a:pt x="7372" y="4662"/>
                  </a:cubicBezTo>
                  <a:lnTo>
                    <a:pt x="4937" y="3261"/>
                  </a:lnTo>
                  <a:cubicBezTo>
                    <a:pt x="4904" y="3244"/>
                    <a:pt x="4870" y="3236"/>
                    <a:pt x="4837" y="3236"/>
                  </a:cubicBezTo>
                  <a:close/>
                  <a:moveTo>
                    <a:pt x="3002" y="4228"/>
                  </a:moveTo>
                  <a:lnTo>
                    <a:pt x="1802" y="4929"/>
                  </a:lnTo>
                  <a:cubicBezTo>
                    <a:pt x="1735" y="4962"/>
                    <a:pt x="1735" y="5029"/>
                    <a:pt x="1802" y="5062"/>
                  </a:cubicBezTo>
                  <a:lnTo>
                    <a:pt x="3369" y="5963"/>
                  </a:lnTo>
                  <a:cubicBezTo>
                    <a:pt x="3386" y="5979"/>
                    <a:pt x="3411" y="5988"/>
                    <a:pt x="3440" y="5988"/>
                  </a:cubicBezTo>
                  <a:cubicBezTo>
                    <a:pt x="3469" y="5988"/>
                    <a:pt x="3503" y="5979"/>
                    <a:pt x="3536" y="5963"/>
                  </a:cubicBezTo>
                  <a:lnTo>
                    <a:pt x="4770" y="5262"/>
                  </a:lnTo>
                  <a:cubicBezTo>
                    <a:pt x="4804" y="5229"/>
                    <a:pt x="4804" y="5162"/>
                    <a:pt x="4770" y="5129"/>
                  </a:cubicBezTo>
                  <a:lnTo>
                    <a:pt x="3203" y="4228"/>
                  </a:lnTo>
                  <a:close/>
                  <a:moveTo>
                    <a:pt x="13881" y="4403"/>
                  </a:moveTo>
                  <a:cubicBezTo>
                    <a:pt x="13852" y="4403"/>
                    <a:pt x="13827" y="4412"/>
                    <a:pt x="13810" y="4428"/>
                  </a:cubicBezTo>
                  <a:lnTo>
                    <a:pt x="12576" y="5129"/>
                  </a:lnTo>
                  <a:cubicBezTo>
                    <a:pt x="12543" y="5162"/>
                    <a:pt x="12543" y="5229"/>
                    <a:pt x="12576" y="5262"/>
                  </a:cubicBezTo>
                  <a:lnTo>
                    <a:pt x="13844" y="5996"/>
                  </a:lnTo>
                  <a:lnTo>
                    <a:pt x="14010" y="5996"/>
                  </a:lnTo>
                  <a:lnTo>
                    <a:pt x="15245" y="5296"/>
                  </a:lnTo>
                  <a:cubicBezTo>
                    <a:pt x="15278" y="5262"/>
                    <a:pt x="15278" y="5229"/>
                    <a:pt x="15245" y="5195"/>
                  </a:cubicBezTo>
                  <a:lnTo>
                    <a:pt x="15245" y="5162"/>
                  </a:lnTo>
                  <a:lnTo>
                    <a:pt x="13977" y="4428"/>
                  </a:lnTo>
                  <a:cubicBezTo>
                    <a:pt x="13944" y="4412"/>
                    <a:pt x="13910" y="4403"/>
                    <a:pt x="13881" y="4403"/>
                  </a:cubicBezTo>
                  <a:close/>
                  <a:moveTo>
                    <a:pt x="10958" y="4770"/>
                  </a:moveTo>
                  <a:cubicBezTo>
                    <a:pt x="10925" y="4770"/>
                    <a:pt x="10891" y="4778"/>
                    <a:pt x="10875" y="4795"/>
                  </a:cubicBezTo>
                  <a:lnTo>
                    <a:pt x="9641" y="5496"/>
                  </a:lnTo>
                  <a:cubicBezTo>
                    <a:pt x="9607" y="5496"/>
                    <a:pt x="9607" y="5562"/>
                    <a:pt x="9641" y="5596"/>
                  </a:cubicBezTo>
                  <a:lnTo>
                    <a:pt x="10908" y="6330"/>
                  </a:lnTo>
                  <a:cubicBezTo>
                    <a:pt x="10941" y="6346"/>
                    <a:pt x="10975" y="6355"/>
                    <a:pt x="11004" y="6355"/>
                  </a:cubicBezTo>
                  <a:cubicBezTo>
                    <a:pt x="11033" y="6355"/>
                    <a:pt x="11058" y="6346"/>
                    <a:pt x="11075" y="6330"/>
                  </a:cubicBezTo>
                  <a:lnTo>
                    <a:pt x="12309" y="5629"/>
                  </a:lnTo>
                  <a:cubicBezTo>
                    <a:pt x="12376" y="5596"/>
                    <a:pt x="12376" y="5562"/>
                    <a:pt x="12309" y="5529"/>
                  </a:cubicBezTo>
                  <a:lnTo>
                    <a:pt x="12309" y="5496"/>
                  </a:lnTo>
                  <a:lnTo>
                    <a:pt x="11042" y="4795"/>
                  </a:lnTo>
                  <a:cubicBezTo>
                    <a:pt x="11025" y="4778"/>
                    <a:pt x="10992" y="4770"/>
                    <a:pt x="10958" y="4770"/>
                  </a:cubicBezTo>
                  <a:close/>
                  <a:moveTo>
                    <a:pt x="18918" y="4937"/>
                  </a:moveTo>
                  <a:cubicBezTo>
                    <a:pt x="18889" y="4937"/>
                    <a:pt x="18864" y="4945"/>
                    <a:pt x="18847" y="4962"/>
                  </a:cubicBezTo>
                  <a:lnTo>
                    <a:pt x="17613" y="5662"/>
                  </a:lnTo>
                  <a:cubicBezTo>
                    <a:pt x="17580" y="5696"/>
                    <a:pt x="17580" y="5729"/>
                    <a:pt x="17613" y="5763"/>
                  </a:cubicBezTo>
                  <a:lnTo>
                    <a:pt x="18880" y="6496"/>
                  </a:lnTo>
                  <a:cubicBezTo>
                    <a:pt x="18897" y="6513"/>
                    <a:pt x="18922" y="6521"/>
                    <a:pt x="18951" y="6521"/>
                  </a:cubicBezTo>
                  <a:cubicBezTo>
                    <a:pt x="18981" y="6521"/>
                    <a:pt x="19014" y="6513"/>
                    <a:pt x="19047" y="6496"/>
                  </a:cubicBezTo>
                  <a:lnTo>
                    <a:pt x="20281" y="5796"/>
                  </a:lnTo>
                  <a:cubicBezTo>
                    <a:pt x="20315" y="5763"/>
                    <a:pt x="20315" y="5729"/>
                    <a:pt x="20281" y="5696"/>
                  </a:cubicBezTo>
                  <a:lnTo>
                    <a:pt x="19014" y="4962"/>
                  </a:lnTo>
                  <a:cubicBezTo>
                    <a:pt x="18981" y="4945"/>
                    <a:pt x="18947" y="4937"/>
                    <a:pt x="18918" y="4937"/>
                  </a:cubicBezTo>
                  <a:close/>
                  <a:moveTo>
                    <a:pt x="7839" y="4970"/>
                  </a:moveTo>
                  <a:cubicBezTo>
                    <a:pt x="7806" y="4970"/>
                    <a:pt x="7773" y="4979"/>
                    <a:pt x="7739" y="4995"/>
                  </a:cubicBezTo>
                  <a:lnTo>
                    <a:pt x="6572" y="5696"/>
                  </a:lnTo>
                  <a:cubicBezTo>
                    <a:pt x="6505" y="5729"/>
                    <a:pt x="6505" y="5763"/>
                    <a:pt x="6572" y="5796"/>
                  </a:cubicBezTo>
                  <a:lnTo>
                    <a:pt x="7806" y="6530"/>
                  </a:lnTo>
                  <a:cubicBezTo>
                    <a:pt x="7839" y="6546"/>
                    <a:pt x="7873" y="6555"/>
                    <a:pt x="7906" y="6555"/>
                  </a:cubicBezTo>
                  <a:cubicBezTo>
                    <a:pt x="7939" y="6555"/>
                    <a:pt x="7973" y="6546"/>
                    <a:pt x="8006" y="6530"/>
                  </a:cubicBezTo>
                  <a:lnTo>
                    <a:pt x="9207" y="5829"/>
                  </a:lnTo>
                  <a:cubicBezTo>
                    <a:pt x="9240" y="5796"/>
                    <a:pt x="9240" y="5763"/>
                    <a:pt x="9207" y="5729"/>
                  </a:cubicBezTo>
                  <a:lnTo>
                    <a:pt x="7939" y="4995"/>
                  </a:lnTo>
                  <a:cubicBezTo>
                    <a:pt x="7906" y="4979"/>
                    <a:pt x="7873" y="4970"/>
                    <a:pt x="7839" y="4970"/>
                  </a:cubicBezTo>
                  <a:close/>
                  <a:moveTo>
                    <a:pt x="5271" y="5471"/>
                  </a:moveTo>
                  <a:cubicBezTo>
                    <a:pt x="5237" y="5471"/>
                    <a:pt x="5204" y="5479"/>
                    <a:pt x="5171" y="5496"/>
                  </a:cubicBezTo>
                  <a:lnTo>
                    <a:pt x="3936" y="6196"/>
                  </a:lnTo>
                  <a:cubicBezTo>
                    <a:pt x="3903" y="6196"/>
                    <a:pt x="3903" y="6263"/>
                    <a:pt x="3936" y="6296"/>
                  </a:cubicBezTo>
                  <a:lnTo>
                    <a:pt x="5204" y="7030"/>
                  </a:lnTo>
                  <a:cubicBezTo>
                    <a:pt x="5237" y="7047"/>
                    <a:pt x="5271" y="7055"/>
                    <a:pt x="5304" y="7055"/>
                  </a:cubicBezTo>
                  <a:cubicBezTo>
                    <a:pt x="5337" y="7055"/>
                    <a:pt x="5371" y="7047"/>
                    <a:pt x="5404" y="7030"/>
                  </a:cubicBezTo>
                  <a:lnTo>
                    <a:pt x="6605" y="6330"/>
                  </a:lnTo>
                  <a:cubicBezTo>
                    <a:pt x="6672" y="6296"/>
                    <a:pt x="6638" y="6230"/>
                    <a:pt x="6605" y="6230"/>
                  </a:cubicBezTo>
                  <a:lnTo>
                    <a:pt x="5371" y="5496"/>
                  </a:lnTo>
                  <a:cubicBezTo>
                    <a:pt x="5337" y="5479"/>
                    <a:pt x="5304" y="5471"/>
                    <a:pt x="5271" y="5471"/>
                  </a:cubicBezTo>
                  <a:close/>
                  <a:moveTo>
                    <a:pt x="15745" y="5504"/>
                  </a:moveTo>
                  <a:cubicBezTo>
                    <a:pt x="15712" y="5504"/>
                    <a:pt x="15678" y="5512"/>
                    <a:pt x="15645" y="5529"/>
                  </a:cubicBezTo>
                  <a:lnTo>
                    <a:pt x="14444" y="6230"/>
                  </a:lnTo>
                  <a:cubicBezTo>
                    <a:pt x="14411" y="6263"/>
                    <a:pt x="14411" y="6296"/>
                    <a:pt x="14444" y="6330"/>
                  </a:cubicBezTo>
                  <a:lnTo>
                    <a:pt x="15678" y="7063"/>
                  </a:lnTo>
                  <a:cubicBezTo>
                    <a:pt x="15712" y="7080"/>
                    <a:pt x="15745" y="7088"/>
                    <a:pt x="15778" y="7088"/>
                  </a:cubicBezTo>
                  <a:cubicBezTo>
                    <a:pt x="15812" y="7088"/>
                    <a:pt x="15845" y="7080"/>
                    <a:pt x="15878" y="7063"/>
                  </a:cubicBezTo>
                  <a:lnTo>
                    <a:pt x="17079" y="6363"/>
                  </a:lnTo>
                  <a:cubicBezTo>
                    <a:pt x="17146" y="6330"/>
                    <a:pt x="17146" y="6296"/>
                    <a:pt x="17079" y="6263"/>
                  </a:cubicBezTo>
                  <a:lnTo>
                    <a:pt x="15845" y="5529"/>
                  </a:lnTo>
                  <a:cubicBezTo>
                    <a:pt x="15812" y="5512"/>
                    <a:pt x="15778" y="5504"/>
                    <a:pt x="15745" y="5504"/>
                  </a:cubicBezTo>
                  <a:close/>
                  <a:moveTo>
                    <a:pt x="1368" y="5237"/>
                  </a:moveTo>
                  <a:cubicBezTo>
                    <a:pt x="1335" y="5237"/>
                    <a:pt x="1301" y="5245"/>
                    <a:pt x="1268" y="5262"/>
                  </a:cubicBezTo>
                  <a:lnTo>
                    <a:pt x="67" y="5963"/>
                  </a:lnTo>
                  <a:cubicBezTo>
                    <a:pt x="0" y="5996"/>
                    <a:pt x="34" y="6029"/>
                    <a:pt x="67" y="6063"/>
                  </a:cubicBezTo>
                  <a:lnTo>
                    <a:pt x="2002" y="7197"/>
                  </a:lnTo>
                  <a:cubicBezTo>
                    <a:pt x="2035" y="7214"/>
                    <a:pt x="2068" y="7222"/>
                    <a:pt x="2102" y="7222"/>
                  </a:cubicBezTo>
                  <a:cubicBezTo>
                    <a:pt x="2135" y="7222"/>
                    <a:pt x="2169" y="7214"/>
                    <a:pt x="2202" y="7197"/>
                  </a:cubicBezTo>
                  <a:lnTo>
                    <a:pt x="3403" y="6496"/>
                  </a:lnTo>
                  <a:cubicBezTo>
                    <a:pt x="3469" y="6463"/>
                    <a:pt x="3469" y="6430"/>
                    <a:pt x="3403" y="6396"/>
                  </a:cubicBezTo>
                  <a:lnTo>
                    <a:pt x="1468" y="5262"/>
                  </a:lnTo>
                  <a:cubicBezTo>
                    <a:pt x="1435" y="5245"/>
                    <a:pt x="1401" y="5237"/>
                    <a:pt x="1368" y="5237"/>
                  </a:cubicBezTo>
                  <a:close/>
                  <a:moveTo>
                    <a:pt x="12839" y="5838"/>
                  </a:moveTo>
                  <a:cubicBezTo>
                    <a:pt x="12809" y="5838"/>
                    <a:pt x="12776" y="5846"/>
                    <a:pt x="12743" y="5863"/>
                  </a:cubicBezTo>
                  <a:lnTo>
                    <a:pt x="11509" y="6563"/>
                  </a:lnTo>
                  <a:cubicBezTo>
                    <a:pt x="11475" y="6596"/>
                    <a:pt x="11475" y="6630"/>
                    <a:pt x="11509" y="6663"/>
                  </a:cubicBezTo>
                  <a:lnTo>
                    <a:pt x="12776" y="7397"/>
                  </a:lnTo>
                  <a:cubicBezTo>
                    <a:pt x="12809" y="7414"/>
                    <a:pt x="12843" y="7422"/>
                    <a:pt x="12872" y="7422"/>
                  </a:cubicBezTo>
                  <a:cubicBezTo>
                    <a:pt x="12901" y="7422"/>
                    <a:pt x="12926" y="7414"/>
                    <a:pt x="12943" y="7397"/>
                  </a:cubicBezTo>
                  <a:lnTo>
                    <a:pt x="14177" y="6697"/>
                  </a:lnTo>
                  <a:cubicBezTo>
                    <a:pt x="14244" y="6663"/>
                    <a:pt x="14244" y="6630"/>
                    <a:pt x="14177" y="6596"/>
                  </a:cubicBezTo>
                  <a:lnTo>
                    <a:pt x="12910" y="5863"/>
                  </a:lnTo>
                  <a:cubicBezTo>
                    <a:pt x="12893" y="5846"/>
                    <a:pt x="12868" y="5838"/>
                    <a:pt x="12839" y="5838"/>
                  </a:cubicBezTo>
                  <a:close/>
                  <a:moveTo>
                    <a:pt x="9711" y="6038"/>
                  </a:moveTo>
                  <a:cubicBezTo>
                    <a:pt x="9682" y="6038"/>
                    <a:pt x="9657" y="6046"/>
                    <a:pt x="9641" y="6063"/>
                  </a:cubicBezTo>
                  <a:lnTo>
                    <a:pt x="8406" y="6763"/>
                  </a:lnTo>
                  <a:cubicBezTo>
                    <a:pt x="8373" y="6797"/>
                    <a:pt x="8373" y="6830"/>
                    <a:pt x="8406" y="6863"/>
                  </a:cubicBezTo>
                  <a:lnTo>
                    <a:pt x="9674" y="7597"/>
                  </a:lnTo>
                  <a:cubicBezTo>
                    <a:pt x="9707" y="7614"/>
                    <a:pt x="9741" y="7622"/>
                    <a:pt x="9774" y="7622"/>
                  </a:cubicBezTo>
                  <a:cubicBezTo>
                    <a:pt x="9807" y="7622"/>
                    <a:pt x="9841" y="7614"/>
                    <a:pt x="9874" y="7597"/>
                  </a:cubicBezTo>
                  <a:lnTo>
                    <a:pt x="11075" y="6897"/>
                  </a:lnTo>
                  <a:cubicBezTo>
                    <a:pt x="11142" y="6863"/>
                    <a:pt x="11108" y="6830"/>
                    <a:pt x="11075" y="6797"/>
                  </a:cubicBezTo>
                  <a:lnTo>
                    <a:pt x="9807" y="6063"/>
                  </a:lnTo>
                  <a:cubicBezTo>
                    <a:pt x="9774" y="6046"/>
                    <a:pt x="9741" y="6038"/>
                    <a:pt x="9711" y="6038"/>
                  </a:cubicBezTo>
                  <a:close/>
                  <a:moveTo>
                    <a:pt x="21582" y="6471"/>
                  </a:moveTo>
                  <a:cubicBezTo>
                    <a:pt x="21549" y="6471"/>
                    <a:pt x="21516" y="6480"/>
                    <a:pt x="21482" y="6496"/>
                  </a:cubicBezTo>
                  <a:lnTo>
                    <a:pt x="20281" y="7197"/>
                  </a:lnTo>
                  <a:cubicBezTo>
                    <a:pt x="20248" y="7197"/>
                    <a:pt x="20248" y="7264"/>
                    <a:pt x="20281" y="7297"/>
                  </a:cubicBezTo>
                  <a:lnTo>
                    <a:pt x="21549" y="8031"/>
                  </a:lnTo>
                  <a:cubicBezTo>
                    <a:pt x="21566" y="8048"/>
                    <a:pt x="21591" y="8056"/>
                    <a:pt x="21620" y="8056"/>
                  </a:cubicBezTo>
                  <a:cubicBezTo>
                    <a:pt x="21649" y="8056"/>
                    <a:pt x="21682" y="8048"/>
                    <a:pt x="21716" y="8031"/>
                  </a:cubicBezTo>
                  <a:lnTo>
                    <a:pt x="22950" y="7330"/>
                  </a:lnTo>
                  <a:cubicBezTo>
                    <a:pt x="22983" y="7297"/>
                    <a:pt x="22983" y="7230"/>
                    <a:pt x="22950" y="7230"/>
                  </a:cubicBezTo>
                  <a:lnTo>
                    <a:pt x="21682" y="6496"/>
                  </a:lnTo>
                  <a:cubicBezTo>
                    <a:pt x="21649" y="6480"/>
                    <a:pt x="21616" y="6471"/>
                    <a:pt x="21582" y="6471"/>
                  </a:cubicBezTo>
                  <a:close/>
                  <a:moveTo>
                    <a:pt x="7105" y="6571"/>
                  </a:moveTo>
                  <a:cubicBezTo>
                    <a:pt x="7072" y="6571"/>
                    <a:pt x="7039" y="6580"/>
                    <a:pt x="7005" y="6596"/>
                  </a:cubicBezTo>
                  <a:lnTo>
                    <a:pt x="5804" y="7297"/>
                  </a:lnTo>
                  <a:cubicBezTo>
                    <a:pt x="5738" y="7297"/>
                    <a:pt x="5738" y="7330"/>
                    <a:pt x="5804" y="7364"/>
                  </a:cubicBezTo>
                  <a:lnTo>
                    <a:pt x="7072" y="8098"/>
                  </a:lnTo>
                  <a:cubicBezTo>
                    <a:pt x="7089" y="8114"/>
                    <a:pt x="7114" y="8123"/>
                    <a:pt x="7143" y="8123"/>
                  </a:cubicBezTo>
                  <a:cubicBezTo>
                    <a:pt x="7172" y="8123"/>
                    <a:pt x="7205" y="8114"/>
                    <a:pt x="7239" y="8098"/>
                  </a:cubicBezTo>
                  <a:lnTo>
                    <a:pt x="8473" y="7397"/>
                  </a:lnTo>
                  <a:cubicBezTo>
                    <a:pt x="8506" y="7364"/>
                    <a:pt x="8506" y="7330"/>
                    <a:pt x="8473" y="7297"/>
                  </a:cubicBezTo>
                  <a:lnTo>
                    <a:pt x="7205" y="6596"/>
                  </a:lnTo>
                  <a:cubicBezTo>
                    <a:pt x="7172" y="6580"/>
                    <a:pt x="7139" y="6571"/>
                    <a:pt x="7105" y="6571"/>
                  </a:cubicBezTo>
                  <a:close/>
                  <a:moveTo>
                    <a:pt x="17613" y="6571"/>
                  </a:moveTo>
                  <a:cubicBezTo>
                    <a:pt x="17580" y="6571"/>
                    <a:pt x="17546" y="6580"/>
                    <a:pt x="17513" y="6596"/>
                  </a:cubicBezTo>
                  <a:lnTo>
                    <a:pt x="16312" y="7297"/>
                  </a:lnTo>
                  <a:cubicBezTo>
                    <a:pt x="16245" y="7330"/>
                    <a:pt x="16245" y="7364"/>
                    <a:pt x="16312" y="7397"/>
                  </a:cubicBezTo>
                  <a:lnTo>
                    <a:pt x="17546" y="8131"/>
                  </a:lnTo>
                  <a:cubicBezTo>
                    <a:pt x="17580" y="8148"/>
                    <a:pt x="17613" y="8156"/>
                    <a:pt x="17646" y="8156"/>
                  </a:cubicBezTo>
                  <a:cubicBezTo>
                    <a:pt x="17680" y="8156"/>
                    <a:pt x="17713" y="8148"/>
                    <a:pt x="17746" y="8131"/>
                  </a:cubicBezTo>
                  <a:lnTo>
                    <a:pt x="18947" y="7430"/>
                  </a:lnTo>
                  <a:cubicBezTo>
                    <a:pt x="19014" y="7430"/>
                    <a:pt x="18981" y="7364"/>
                    <a:pt x="18947" y="7330"/>
                  </a:cubicBezTo>
                  <a:lnTo>
                    <a:pt x="17713" y="6596"/>
                  </a:lnTo>
                  <a:cubicBezTo>
                    <a:pt x="17680" y="6580"/>
                    <a:pt x="17646" y="6571"/>
                    <a:pt x="17613" y="6571"/>
                  </a:cubicBezTo>
                  <a:close/>
                  <a:moveTo>
                    <a:pt x="3903" y="6705"/>
                  </a:moveTo>
                  <a:cubicBezTo>
                    <a:pt x="3870" y="6705"/>
                    <a:pt x="3836" y="6713"/>
                    <a:pt x="3803" y="6730"/>
                  </a:cubicBezTo>
                  <a:lnTo>
                    <a:pt x="2602" y="7430"/>
                  </a:lnTo>
                  <a:cubicBezTo>
                    <a:pt x="2535" y="7430"/>
                    <a:pt x="2535" y="7497"/>
                    <a:pt x="2602" y="7530"/>
                  </a:cubicBezTo>
                  <a:lnTo>
                    <a:pt x="4170" y="8431"/>
                  </a:lnTo>
                  <a:cubicBezTo>
                    <a:pt x="4187" y="8448"/>
                    <a:pt x="4212" y="8456"/>
                    <a:pt x="4241" y="8456"/>
                  </a:cubicBezTo>
                  <a:cubicBezTo>
                    <a:pt x="4270" y="8456"/>
                    <a:pt x="4303" y="8448"/>
                    <a:pt x="4337" y="8431"/>
                  </a:cubicBezTo>
                  <a:lnTo>
                    <a:pt x="5571" y="7731"/>
                  </a:lnTo>
                  <a:cubicBezTo>
                    <a:pt x="5604" y="7697"/>
                    <a:pt x="5604" y="7664"/>
                    <a:pt x="5571" y="7631"/>
                  </a:cubicBezTo>
                  <a:lnTo>
                    <a:pt x="4003" y="6730"/>
                  </a:lnTo>
                  <a:cubicBezTo>
                    <a:pt x="3970" y="6713"/>
                    <a:pt x="3936" y="6705"/>
                    <a:pt x="3903" y="6705"/>
                  </a:cubicBezTo>
                  <a:close/>
                  <a:moveTo>
                    <a:pt x="14677" y="6905"/>
                  </a:moveTo>
                  <a:cubicBezTo>
                    <a:pt x="14644" y="6905"/>
                    <a:pt x="14611" y="6913"/>
                    <a:pt x="14577" y="6930"/>
                  </a:cubicBezTo>
                  <a:lnTo>
                    <a:pt x="13377" y="7631"/>
                  </a:lnTo>
                  <a:cubicBezTo>
                    <a:pt x="13343" y="7664"/>
                    <a:pt x="13343" y="7697"/>
                    <a:pt x="13377" y="7731"/>
                  </a:cubicBezTo>
                  <a:lnTo>
                    <a:pt x="14644" y="8464"/>
                  </a:lnTo>
                  <a:cubicBezTo>
                    <a:pt x="14661" y="8481"/>
                    <a:pt x="14686" y="8489"/>
                    <a:pt x="14715" y="8489"/>
                  </a:cubicBezTo>
                  <a:cubicBezTo>
                    <a:pt x="14744" y="8489"/>
                    <a:pt x="14778" y="8481"/>
                    <a:pt x="14811" y="8464"/>
                  </a:cubicBezTo>
                  <a:lnTo>
                    <a:pt x="16045" y="7764"/>
                  </a:lnTo>
                  <a:cubicBezTo>
                    <a:pt x="16078" y="7731"/>
                    <a:pt x="16078" y="7697"/>
                    <a:pt x="16045" y="7664"/>
                  </a:cubicBezTo>
                  <a:lnTo>
                    <a:pt x="14778" y="6930"/>
                  </a:lnTo>
                  <a:cubicBezTo>
                    <a:pt x="14744" y="6913"/>
                    <a:pt x="14711" y="6905"/>
                    <a:pt x="14677" y="6905"/>
                  </a:cubicBezTo>
                  <a:close/>
                  <a:moveTo>
                    <a:pt x="11571" y="7105"/>
                  </a:moveTo>
                  <a:cubicBezTo>
                    <a:pt x="11542" y="7105"/>
                    <a:pt x="11509" y="7114"/>
                    <a:pt x="11475" y="7130"/>
                  </a:cubicBezTo>
                  <a:lnTo>
                    <a:pt x="10274" y="7831"/>
                  </a:lnTo>
                  <a:cubicBezTo>
                    <a:pt x="10208" y="7864"/>
                    <a:pt x="10208" y="7897"/>
                    <a:pt x="10274" y="7931"/>
                  </a:cubicBezTo>
                  <a:lnTo>
                    <a:pt x="11542" y="8665"/>
                  </a:lnTo>
                  <a:cubicBezTo>
                    <a:pt x="11559" y="8681"/>
                    <a:pt x="11584" y="8690"/>
                    <a:pt x="11613" y="8690"/>
                  </a:cubicBezTo>
                  <a:cubicBezTo>
                    <a:pt x="11642" y="8690"/>
                    <a:pt x="11675" y="8681"/>
                    <a:pt x="11709" y="8665"/>
                  </a:cubicBezTo>
                  <a:lnTo>
                    <a:pt x="12943" y="7964"/>
                  </a:lnTo>
                  <a:cubicBezTo>
                    <a:pt x="12976" y="7931"/>
                    <a:pt x="12976" y="7897"/>
                    <a:pt x="12943" y="7864"/>
                  </a:cubicBezTo>
                  <a:lnTo>
                    <a:pt x="11642" y="7130"/>
                  </a:lnTo>
                  <a:cubicBezTo>
                    <a:pt x="11625" y="7114"/>
                    <a:pt x="11600" y="7105"/>
                    <a:pt x="11571" y="7105"/>
                  </a:cubicBezTo>
                  <a:close/>
                  <a:moveTo>
                    <a:pt x="23350" y="7530"/>
                  </a:moveTo>
                  <a:lnTo>
                    <a:pt x="22149" y="8231"/>
                  </a:lnTo>
                  <a:cubicBezTo>
                    <a:pt x="22083" y="8264"/>
                    <a:pt x="22083" y="8331"/>
                    <a:pt x="22149" y="8364"/>
                  </a:cubicBezTo>
                  <a:lnTo>
                    <a:pt x="23384" y="9098"/>
                  </a:lnTo>
                  <a:lnTo>
                    <a:pt x="23584" y="9098"/>
                  </a:lnTo>
                  <a:lnTo>
                    <a:pt x="24785" y="8364"/>
                  </a:lnTo>
                  <a:cubicBezTo>
                    <a:pt x="24851" y="8364"/>
                    <a:pt x="24818" y="8298"/>
                    <a:pt x="24785" y="8264"/>
                  </a:cubicBezTo>
                  <a:lnTo>
                    <a:pt x="23550" y="7530"/>
                  </a:lnTo>
                  <a:close/>
                  <a:moveTo>
                    <a:pt x="8973" y="7606"/>
                  </a:moveTo>
                  <a:cubicBezTo>
                    <a:pt x="8940" y="7606"/>
                    <a:pt x="8907" y="7614"/>
                    <a:pt x="8873" y="7631"/>
                  </a:cubicBezTo>
                  <a:lnTo>
                    <a:pt x="7672" y="8331"/>
                  </a:lnTo>
                  <a:cubicBezTo>
                    <a:pt x="7606" y="8364"/>
                    <a:pt x="7606" y="8398"/>
                    <a:pt x="7672" y="8431"/>
                  </a:cubicBezTo>
                  <a:lnTo>
                    <a:pt x="7639" y="8431"/>
                  </a:lnTo>
                  <a:lnTo>
                    <a:pt x="8940" y="9165"/>
                  </a:lnTo>
                  <a:cubicBezTo>
                    <a:pt x="8973" y="9182"/>
                    <a:pt x="9007" y="9190"/>
                    <a:pt x="9040" y="9190"/>
                  </a:cubicBezTo>
                  <a:cubicBezTo>
                    <a:pt x="9073" y="9190"/>
                    <a:pt x="9107" y="9182"/>
                    <a:pt x="9140" y="9165"/>
                  </a:cubicBezTo>
                  <a:lnTo>
                    <a:pt x="10341" y="8464"/>
                  </a:lnTo>
                  <a:cubicBezTo>
                    <a:pt x="10374" y="8431"/>
                    <a:pt x="10374" y="8398"/>
                    <a:pt x="10341" y="8364"/>
                  </a:cubicBezTo>
                  <a:lnTo>
                    <a:pt x="9073" y="7631"/>
                  </a:lnTo>
                  <a:cubicBezTo>
                    <a:pt x="9040" y="7614"/>
                    <a:pt x="9007" y="7606"/>
                    <a:pt x="8973" y="7606"/>
                  </a:cubicBezTo>
                  <a:close/>
                  <a:moveTo>
                    <a:pt x="19443" y="7639"/>
                  </a:moveTo>
                  <a:cubicBezTo>
                    <a:pt x="19414" y="7639"/>
                    <a:pt x="19381" y="7647"/>
                    <a:pt x="19347" y="7664"/>
                  </a:cubicBezTo>
                  <a:lnTo>
                    <a:pt x="18113" y="8364"/>
                  </a:lnTo>
                  <a:cubicBezTo>
                    <a:pt x="18080" y="8398"/>
                    <a:pt x="18080" y="8431"/>
                    <a:pt x="18113" y="8464"/>
                  </a:cubicBezTo>
                  <a:lnTo>
                    <a:pt x="19381" y="9198"/>
                  </a:lnTo>
                  <a:cubicBezTo>
                    <a:pt x="19414" y="9215"/>
                    <a:pt x="19448" y="9223"/>
                    <a:pt x="19481" y="9223"/>
                  </a:cubicBezTo>
                  <a:cubicBezTo>
                    <a:pt x="19514" y="9223"/>
                    <a:pt x="19548" y="9215"/>
                    <a:pt x="19581" y="9198"/>
                  </a:cubicBezTo>
                  <a:lnTo>
                    <a:pt x="20782" y="8498"/>
                  </a:lnTo>
                  <a:cubicBezTo>
                    <a:pt x="20849" y="8498"/>
                    <a:pt x="20849" y="8431"/>
                    <a:pt x="20815" y="8398"/>
                  </a:cubicBezTo>
                  <a:lnTo>
                    <a:pt x="19514" y="7664"/>
                  </a:lnTo>
                  <a:cubicBezTo>
                    <a:pt x="19498" y="7647"/>
                    <a:pt x="19473" y="7639"/>
                    <a:pt x="19443" y="7639"/>
                  </a:cubicBezTo>
                  <a:close/>
                  <a:moveTo>
                    <a:pt x="16545" y="7972"/>
                  </a:moveTo>
                  <a:cubicBezTo>
                    <a:pt x="16512" y="7972"/>
                    <a:pt x="16479" y="7981"/>
                    <a:pt x="16445" y="7997"/>
                  </a:cubicBezTo>
                  <a:lnTo>
                    <a:pt x="15245" y="8698"/>
                  </a:lnTo>
                  <a:cubicBezTo>
                    <a:pt x="15178" y="8731"/>
                    <a:pt x="15178" y="8765"/>
                    <a:pt x="15245" y="8798"/>
                  </a:cubicBezTo>
                  <a:lnTo>
                    <a:pt x="16479" y="9532"/>
                  </a:lnTo>
                  <a:cubicBezTo>
                    <a:pt x="16512" y="9549"/>
                    <a:pt x="16545" y="9557"/>
                    <a:pt x="16579" y="9557"/>
                  </a:cubicBezTo>
                  <a:cubicBezTo>
                    <a:pt x="16612" y="9557"/>
                    <a:pt x="16646" y="9549"/>
                    <a:pt x="16679" y="9532"/>
                  </a:cubicBezTo>
                  <a:lnTo>
                    <a:pt x="17880" y="8831"/>
                  </a:lnTo>
                  <a:cubicBezTo>
                    <a:pt x="17946" y="8798"/>
                    <a:pt x="17946" y="8765"/>
                    <a:pt x="17880" y="8731"/>
                  </a:cubicBezTo>
                  <a:lnTo>
                    <a:pt x="16646" y="7997"/>
                  </a:lnTo>
                  <a:cubicBezTo>
                    <a:pt x="16612" y="7981"/>
                    <a:pt x="16579" y="7972"/>
                    <a:pt x="16545" y="7972"/>
                  </a:cubicBezTo>
                  <a:close/>
                  <a:moveTo>
                    <a:pt x="6067" y="7939"/>
                  </a:moveTo>
                  <a:cubicBezTo>
                    <a:pt x="6038" y="7939"/>
                    <a:pt x="6005" y="7947"/>
                    <a:pt x="5971" y="7964"/>
                  </a:cubicBezTo>
                  <a:lnTo>
                    <a:pt x="4737" y="8665"/>
                  </a:lnTo>
                  <a:cubicBezTo>
                    <a:pt x="4704" y="8698"/>
                    <a:pt x="4704" y="8731"/>
                    <a:pt x="4737" y="8765"/>
                  </a:cubicBezTo>
                  <a:lnTo>
                    <a:pt x="6305" y="9665"/>
                  </a:lnTo>
                  <a:cubicBezTo>
                    <a:pt x="6338" y="9682"/>
                    <a:pt x="6372" y="9690"/>
                    <a:pt x="6405" y="9690"/>
                  </a:cubicBezTo>
                  <a:cubicBezTo>
                    <a:pt x="6438" y="9690"/>
                    <a:pt x="6472" y="9682"/>
                    <a:pt x="6505" y="9665"/>
                  </a:cubicBezTo>
                  <a:lnTo>
                    <a:pt x="7706" y="8965"/>
                  </a:lnTo>
                  <a:cubicBezTo>
                    <a:pt x="7773" y="8931"/>
                    <a:pt x="7773" y="8898"/>
                    <a:pt x="7706" y="8865"/>
                  </a:cubicBezTo>
                  <a:lnTo>
                    <a:pt x="6138" y="7964"/>
                  </a:lnTo>
                  <a:cubicBezTo>
                    <a:pt x="6121" y="7947"/>
                    <a:pt x="6096" y="7939"/>
                    <a:pt x="6067" y="7939"/>
                  </a:cubicBezTo>
                  <a:close/>
                  <a:moveTo>
                    <a:pt x="13443" y="8173"/>
                  </a:moveTo>
                  <a:cubicBezTo>
                    <a:pt x="13410" y="8173"/>
                    <a:pt x="13377" y="8181"/>
                    <a:pt x="13343" y="8198"/>
                  </a:cubicBezTo>
                  <a:lnTo>
                    <a:pt x="12142" y="8898"/>
                  </a:lnTo>
                  <a:cubicBezTo>
                    <a:pt x="12076" y="8931"/>
                    <a:pt x="12076" y="8965"/>
                    <a:pt x="12142" y="8998"/>
                  </a:cubicBezTo>
                  <a:lnTo>
                    <a:pt x="13377" y="9732"/>
                  </a:lnTo>
                  <a:cubicBezTo>
                    <a:pt x="13410" y="9749"/>
                    <a:pt x="13443" y="9757"/>
                    <a:pt x="13477" y="9757"/>
                  </a:cubicBezTo>
                  <a:cubicBezTo>
                    <a:pt x="13510" y="9757"/>
                    <a:pt x="13543" y="9749"/>
                    <a:pt x="13577" y="9732"/>
                  </a:cubicBezTo>
                  <a:lnTo>
                    <a:pt x="14778" y="9032"/>
                  </a:lnTo>
                  <a:cubicBezTo>
                    <a:pt x="14844" y="8998"/>
                    <a:pt x="14811" y="8965"/>
                    <a:pt x="14778" y="8931"/>
                  </a:cubicBezTo>
                  <a:lnTo>
                    <a:pt x="13543" y="8198"/>
                  </a:lnTo>
                  <a:cubicBezTo>
                    <a:pt x="13510" y="8181"/>
                    <a:pt x="13477" y="8173"/>
                    <a:pt x="13443" y="8173"/>
                  </a:cubicBezTo>
                  <a:close/>
                  <a:moveTo>
                    <a:pt x="25302" y="8606"/>
                  </a:moveTo>
                  <a:cubicBezTo>
                    <a:pt x="25268" y="8606"/>
                    <a:pt x="25235" y="8615"/>
                    <a:pt x="25218" y="8631"/>
                  </a:cubicBezTo>
                  <a:lnTo>
                    <a:pt x="23984" y="9332"/>
                  </a:lnTo>
                  <a:cubicBezTo>
                    <a:pt x="23951" y="9365"/>
                    <a:pt x="23951" y="9398"/>
                    <a:pt x="23984" y="9432"/>
                  </a:cubicBezTo>
                  <a:lnTo>
                    <a:pt x="25252" y="10166"/>
                  </a:lnTo>
                  <a:cubicBezTo>
                    <a:pt x="25285" y="10182"/>
                    <a:pt x="25318" y="10191"/>
                    <a:pt x="25348" y="10191"/>
                  </a:cubicBezTo>
                  <a:cubicBezTo>
                    <a:pt x="25377" y="10191"/>
                    <a:pt x="25402" y="10182"/>
                    <a:pt x="25418" y="10166"/>
                  </a:cubicBezTo>
                  <a:lnTo>
                    <a:pt x="26653" y="9465"/>
                  </a:lnTo>
                  <a:cubicBezTo>
                    <a:pt x="26686" y="9432"/>
                    <a:pt x="26686" y="9398"/>
                    <a:pt x="26653" y="9365"/>
                  </a:cubicBezTo>
                  <a:lnTo>
                    <a:pt x="25385" y="8631"/>
                  </a:lnTo>
                  <a:cubicBezTo>
                    <a:pt x="25368" y="8615"/>
                    <a:pt x="25335" y="8606"/>
                    <a:pt x="25302" y="8606"/>
                  </a:cubicBezTo>
                  <a:close/>
                  <a:moveTo>
                    <a:pt x="10708" y="8698"/>
                  </a:moveTo>
                  <a:lnTo>
                    <a:pt x="9507" y="9398"/>
                  </a:lnTo>
                  <a:cubicBezTo>
                    <a:pt x="9440" y="9432"/>
                    <a:pt x="9474" y="9465"/>
                    <a:pt x="9507" y="9499"/>
                  </a:cubicBezTo>
                  <a:lnTo>
                    <a:pt x="9507" y="9532"/>
                  </a:lnTo>
                  <a:lnTo>
                    <a:pt x="10775" y="10266"/>
                  </a:lnTo>
                  <a:lnTo>
                    <a:pt x="10941" y="10266"/>
                  </a:lnTo>
                  <a:lnTo>
                    <a:pt x="12176" y="9532"/>
                  </a:lnTo>
                  <a:cubicBezTo>
                    <a:pt x="12209" y="9532"/>
                    <a:pt x="12209" y="9465"/>
                    <a:pt x="12176" y="9432"/>
                  </a:cubicBezTo>
                  <a:lnTo>
                    <a:pt x="10908" y="8698"/>
                  </a:lnTo>
                  <a:close/>
                  <a:moveTo>
                    <a:pt x="21286" y="8706"/>
                  </a:moveTo>
                  <a:cubicBezTo>
                    <a:pt x="21257" y="8706"/>
                    <a:pt x="21232" y="8715"/>
                    <a:pt x="21215" y="8731"/>
                  </a:cubicBezTo>
                  <a:lnTo>
                    <a:pt x="19981" y="9432"/>
                  </a:lnTo>
                  <a:cubicBezTo>
                    <a:pt x="19948" y="9465"/>
                    <a:pt x="19948" y="9499"/>
                    <a:pt x="19981" y="9532"/>
                  </a:cubicBezTo>
                  <a:lnTo>
                    <a:pt x="21249" y="10266"/>
                  </a:lnTo>
                  <a:cubicBezTo>
                    <a:pt x="21282" y="10282"/>
                    <a:pt x="21316" y="10291"/>
                    <a:pt x="21349" y="10291"/>
                  </a:cubicBezTo>
                  <a:cubicBezTo>
                    <a:pt x="21382" y="10291"/>
                    <a:pt x="21416" y="10282"/>
                    <a:pt x="21449" y="10266"/>
                  </a:cubicBezTo>
                  <a:lnTo>
                    <a:pt x="22650" y="9565"/>
                  </a:lnTo>
                  <a:cubicBezTo>
                    <a:pt x="22717" y="9565"/>
                    <a:pt x="22717" y="9499"/>
                    <a:pt x="22650" y="9465"/>
                  </a:cubicBezTo>
                  <a:lnTo>
                    <a:pt x="21382" y="8731"/>
                  </a:lnTo>
                  <a:cubicBezTo>
                    <a:pt x="21349" y="8715"/>
                    <a:pt x="21316" y="8706"/>
                    <a:pt x="21286" y="8706"/>
                  </a:cubicBezTo>
                  <a:close/>
                  <a:moveTo>
                    <a:pt x="18409" y="9040"/>
                  </a:moveTo>
                  <a:cubicBezTo>
                    <a:pt x="18380" y="9040"/>
                    <a:pt x="18347" y="9048"/>
                    <a:pt x="18313" y="9065"/>
                  </a:cubicBezTo>
                  <a:lnTo>
                    <a:pt x="17079" y="9765"/>
                  </a:lnTo>
                  <a:cubicBezTo>
                    <a:pt x="17046" y="9799"/>
                    <a:pt x="17046" y="9832"/>
                    <a:pt x="17079" y="9865"/>
                  </a:cubicBezTo>
                  <a:lnTo>
                    <a:pt x="18347" y="10599"/>
                  </a:lnTo>
                  <a:cubicBezTo>
                    <a:pt x="18380" y="10616"/>
                    <a:pt x="18413" y="10624"/>
                    <a:pt x="18443" y="10624"/>
                  </a:cubicBezTo>
                  <a:cubicBezTo>
                    <a:pt x="18472" y="10624"/>
                    <a:pt x="18497" y="10616"/>
                    <a:pt x="18514" y="10599"/>
                  </a:cubicBezTo>
                  <a:lnTo>
                    <a:pt x="19748" y="9899"/>
                  </a:lnTo>
                  <a:cubicBezTo>
                    <a:pt x="19814" y="9865"/>
                    <a:pt x="19781" y="9832"/>
                    <a:pt x="19748" y="9799"/>
                  </a:cubicBezTo>
                  <a:lnTo>
                    <a:pt x="18480" y="9065"/>
                  </a:lnTo>
                  <a:cubicBezTo>
                    <a:pt x="18464" y="9048"/>
                    <a:pt x="18439" y="9040"/>
                    <a:pt x="18409" y="9040"/>
                  </a:cubicBezTo>
                  <a:close/>
                  <a:moveTo>
                    <a:pt x="15282" y="9240"/>
                  </a:moveTo>
                  <a:cubicBezTo>
                    <a:pt x="15253" y="9240"/>
                    <a:pt x="15228" y="9248"/>
                    <a:pt x="15211" y="9265"/>
                  </a:cubicBezTo>
                  <a:lnTo>
                    <a:pt x="13977" y="9966"/>
                  </a:lnTo>
                  <a:cubicBezTo>
                    <a:pt x="13944" y="9999"/>
                    <a:pt x="13944" y="10066"/>
                    <a:pt x="13977" y="10099"/>
                  </a:cubicBezTo>
                  <a:lnTo>
                    <a:pt x="13977" y="10066"/>
                  </a:lnTo>
                  <a:lnTo>
                    <a:pt x="15245" y="10799"/>
                  </a:lnTo>
                  <a:cubicBezTo>
                    <a:pt x="15261" y="10816"/>
                    <a:pt x="15295" y="10824"/>
                    <a:pt x="15328" y="10824"/>
                  </a:cubicBezTo>
                  <a:cubicBezTo>
                    <a:pt x="15361" y="10824"/>
                    <a:pt x="15395" y="10816"/>
                    <a:pt x="15411" y="10799"/>
                  </a:cubicBezTo>
                  <a:lnTo>
                    <a:pt x="16646" y="10099"/>
                  </a:lnTo>
                  <a:cubicBezTo>
                    <a:pt x="16679" y="10066"/>
                    <a:pt x="16679" y="10032"/>
                    <a:pt x="16646" y="9999"/>
                  </a:cubicBezTo>
                  <a:lnTo>
                    <a:pt x="15378" y="9265"/>
                  </a:lnTo>
                  <a:cubicBezTo>
                    <a:pt x="15345" y="9248"/>
                    <a:pt x="15311" y="9240"/>
                    <a:pt x="15282" y="9240"/>
                  </a:cubicBezTo>
                  <a:close/>
                  <a:moveTo>
                    <a:pt x="27153" y="9674"/>
                  </a:moveTo>
                  <a:cubicBezTo>
                    <a:pt x="27120" y="9674"/>
                    <a:pt x="27086" y="9682"/>
                    <a:pt x="27053" y="9699"/>
                  </a:cubicBezTo>
                  <a:lnTo>
                    <a:pt x="25852" y="10399"/>
                  </a:lnTo>
                  <a:cubicBezTo>
                    <a:pt x="25819" y="10399"/>
                    <a:pt x="25819" y="10466"/>
                    <a:pt x="25852" y="10499"/>
                  </a:cubicBezTo>
                  <a:lnTo>
                    <a:pt x="27086" y="11233"/>
                  </a:lnTo>
                  <a:cubicBezTo>
                    <a:pt x="27120" y="11250"/>
                    <a:pt x="27153" y="11258"/>
                    <a:pt x="27186" y="11258"/>
                  </a:cubicBezTo>
                  <a:cubicBezTo>
                    <a:pt x="27220" y="11258"/>
                    <a:pt x="27253" y="11250"/>
                    <a:pt x="27286" y="11233"/>
                  </a:cubicBezTo>
                  <a:lnTo>
                    <a:pt x="28487" y="10533"/>
                  </a:lnTo>
                  <a:cubicBezTo>
                    <a:pt x="28554" y="10499"/>
                    <a:pt x="28554" y="10433"/>
                    <a:pt x="28487" y="10433"/>
                  </a:cubicBezTo>
                  <a:lnTo>
                    <a:pt x="27253" y="9699"/>
                  </a:lnTo>
                  <a:cubicBezTo>
                    <a:pt x="27220" y="9682"/>
                    <a:pt x="27186" y="9674"/>
                    <a:pt x="27153" y="9674"/>
                  </a:cubicBezTo>
                  <a:close/>
                  <a:moveTo>
                    <a:pt x="12676" y="9740"/>
                  </a:moveTo>
                  <a:cubicBezTo>
                    <a:pt x="12643" y="9740"/>
                    <a:pt x="12609" y="9749"/>
                    <a:pt x="12576" y="9765"/>
                  </a:cubicBezTo>
                  <a:lnTo>
                    <a:pt x="11375" y="10466"/>
                  </a:lnTo>
                  <a:cubicBezTo>
                    <a:pt x="11308" y="10499"/>
                    <a:pt x="11308" y="10533"/>
                    <a:pt x="11375" y="10566"/>
                  </a:cubicBezTo>
                  <a:lnTo>
                    <a:pt x="12609" y="11300"/>
                  </a:lnTo>
                  <a:cubicBezTo>
                    <a:pt x="12643" y="11317"/>
                    <a:pt x="12676" y="11325"/>
                    <a:pt x="12709" y="11325"/>
                  </a:cubicBezTo>
                  <a:cubicBezTo>
                    <a:pt x="12743" y="11325"/>
                    <a:pt x="12776" y="11317"/>
                    <a:pt x="12809" y="11300"/>
                  </a:cubicBezTo>
                  <a:lnTo>
                    <a:pt x="14010" y="10599"/>
                  </a:lnTo>
                  <a:cubicBezTo>
                    <a:pt x="14077" y="10566"/>
                    <a:pt x="14077" y="10533"/>
                    <a:pt x="14010" y="10499"/>
                  </a:cubicBezTo>
                  <a:lnTo>
                    <a:pt x="12776" y="9765"/>
                  </a:lnTo>
                  <a:cubicBezTo>
                    <a:pt x="12743" y="9749"/>
                    <a:pt x="12709" y="9740"/>
                    <a:pt x="12676" y="9740"/>
                  </a:cubicBezTo>
                  <a:close/>
                  <a:moveTo>
                    <a:pt x="23167" y="9774"/>
                  </a:moveTo>
                  <a:cubicBezTo>
                    <a:pt x="23134" y="9774"/>
                    <a:pt x="23100" y="9782"/>
                    <a:pt x="23083" y="9799"/>
                  </a:cubicBezTo>
                  <a:lnTo>
                    <a:pt x="21849" y="10499"/>
                  </a:lnTo>
                  <a:cubicBezTo>
                    <a:pt x="21816" y="10533"/>
                    <a:pt x="21816" y="10566"/>
                    <a:pt x="21849" y="10599"/>
                  </a:cubicBezTo>
                  <a:lnTo>
                    <a:pt x="23150" y="11333"/>
                  </a:lnTo>
                  <a:cubicBezTo>
                    <a:pt x="23167" y="11350"/>
                    <a:pt x="23192" y="11358"/>
                    <a:pt x="23221" y="11358"/>
                  </a:cubicBezTo>
                  <a:cubicBezTo>
                    <a:pt x="23250" y="11358"/>
                    <a:pt x="23284" y="11350"/>
                    <a:pt x="23317" y="11333"/>
                  </a:cubicBezTo>
                  <a:lnTo>
                    <a:pt x="24518" y="10633"/>
                  </a:lnTo>
                  <a:cubicBezTo>
                    <a:pt x="24585" y="10633"/>
                    <a:pt x="24551" y="10566"/>
                    <a:pt x="24518" y="10533"/>
                  </a:cubicBezTo>
                  <a:lnTo>
                    <a:pt x="23250" y="9799"/>
                  </a:lnTo>
                  <a:cubicBezTo>
                    <a:pt x="23234" y="9782"/>
                    <a:pt x="23200" y="9774"/>
                    <a:pt x="23167" y="9774"/>
                  </a:cubicBezTo>
                  <a:close/>
                  <a:moveTo>
                    <a:pt x="20248" y="10107"/>
                  </a:moveTo>
                  <a:cubicBezTo>
                    <a:pt x="20215" y="10107"/>
                    <a:pt x="20181" y="10116"/>
                    <a:pt x="20148" y="10132"/>
                  </a:cubicBezTo>
                  <a:lnTo>
                    <a:pt x="18947" y="10833"/>
                  </a:lnTo>
                  <a:cubicBezTo>
                    <a:pt x="18914" y="10866"/>
                    <a:pt x="18914" y="10900"/>
                    <a:pt x="18947" y="10933"/>
                  </a:cubicBezTo>
                  <a:lnTo>
                    <a:pt x="20215" y="11667"/>
                  </a:lnTo>
                  <a:cubicBezTo>
                    <a:pt x="20231" y="11683"/>
                    <a:pt x="20256" y="11692"/>
                    <a:pt x="20286" y="11692"/>
                  </a:cubicBezTo>
                  <a:cubicBezTo>
                    <a:pt x="20315" y="11692"/>
                    <a:pt x="20348" y="11683"/>
                    <a:pt x="20382" y="11667"/>
                  </a:cubicBezTo>
                  <a:lnTo>
                    <a:pt x="21616" y="10966"/>
                  </a:lnTo>
                  <a:cubicBezTo>
                    <a:pt x="21649" y="10966"/>
                    <a:pt x="21649" y="10900"/>
                    <a:pt x="21616" y="10866"/>
                  </a:cubicBezTo>
                  <a:lnTo>
                    <a:pt x="21582" y="10866"/>
                  </a:lnTo>
                  <a:lnTo>
                    <a:pt x="20348" y="10132"/>
                  </a:lnTo>
                  <a:cubicBezTo>
                    <a:pt x="20315" y="10116"/>
                    <a:pt x="20281" y="10107"/>
                    <a:pt x="20248" y="10107"/>
                  </a:cubicBezTo>
                  <a:close/>
                  <a:moveTo>
                    <a:pt x="17146" y="10307"/>
                  </a:moveTo>
                  <a:cubicBezTo>
                    <a:pt x="17113" y="10307"/>
                    <a:pt x="17079" y="10316"/>
                    <a:pt x="17046" y="10332"/>
                  </a:cubicBezTo>
                  <a:lnTo>
                    <a:pt x="15845" y="11033"/>
                  </a:lnTo>
                  <a:cubicBezTo>
                    <a:pt x="15778" y="11066"/>
                    <a:pt x="15778" y="11133"/>
                    <a:pt x="15845" y="11166"/>
                  </a:cubicBezTo>
                  <a:lnTo>
                    <a:pt x="17079" y="11900"/>
                  </a:lnTo>
                  <a:lnTo>
                    <a:pt x="17279" y="11900"/>
                  </a:lnTo>
                  <a:lnTo>
                    <a:pt x="18480" y="11200"/>
                  </a:lnTo>
                  <a:cubicBezTo>
                    <a:pt x="18547" y="11166"/>
                    <a:pt x="18547" y="11100"/>
                    <a:pt x="18480" y="11066"/>
                  </a:cubicBezTo>
                  <a:lnTo>
                    <a:pt x="17246" y="10332"/>
                  </a:lnTo>
                  <a:cubicBezTo>
                    <a:pt x="17213" y="10316"/>
                    <a:pt x="17179" y="10307"/>
                    <a:pt x="17146" y="10307"/>
                  </a:cubicBezTo>
                  <a:close/>
                  <a:moveTo>
                    <a:pt x="14544" y="10808"/>
                  </a:moveTo>
                  <a:cubicBezTo>
                    <a:pt x="14511" y="10808"/>
                    <a:pt x="14477" y="10816"/>
                    <a:pt x="14444" y="10833"/>
                  </a:cubicBezTo>
                  <a:lnTo>
                    <a:pt x="13243" y="11533"/>
                  </a:lnTo>
                  <a:cubicBezTo>
                    <a:pt x="13176" y="11600"/>
                    <a:pt x="13176" y="11633"/>
                    <a:pt x="13243" y="11633"/>
                  </a:cubicBezTo>
                  <a:lnTo>
                    <a:pt x="14477" y="12367"/>
                  </a:lnTo>
                  <a:cubicBezTo>
                    <a:pt x="14511" y="12384"/>
                    <a:pt x="14544" y="12392"/>
                    <a:pt x="14577" y="12392"/>
                  </a:cubicBezTo>
                  <a:cubicBezTo>
                    <a:pt x="14611" y="12392"/>
                    <a:pt x="14644" y="12384"/>
                    <a:pt x="14677" y="12367"/>
                  </a:cubicBezTo>
                  <a:lnTo>
                    <a:pt x="15878" y="11667"/>
                  </a:lnTo>
                  <a:cubicBezTo>
                    <a:pt x="15912" y="11667"/>
                    <a:pt x="15912" y="11600"/>
                    <a:pt x="15878" y="11567"/>
                  </a:cubicBezTo>
                  <a:lnTo>
                    <a:pt x="14644" y="10833"/>
                  </a:lnTo>
                  <a:cubicBezTo>
                    <a:pt x="14611" y="10816"/>
                    <a:pt x="14577" y="10808"/>
                    <a:pt x="14544" y="10808"/>
                  </a:cubicBezTo>
                  <a:close/>
                  <a:moveTo>
                    <a:pt x="25014" y="10875"/>
                  </a:moveTo>
                  <a:cubicBezTo>
                    <a:pt x="24985" y="10875"/>
                    <a:pt x="24951" y="10883"/>
                    <a:pt x="24918" y="10900"/>
                  </a:cubicBezTo>
                  <a:lnTo>
                    <a:pt x="23684" y="11600"/>
                  </a:lnTo>
                  <a:cubicBezTo>
                    <a:pt x="23651" y="11600"/>
                    <a:pt x="23651" y="11667"/>
                    <a:pt x="23684" y="11700"/>
                  </a:cubicBezTo>
                  <a:lnTo>
                    <a:pt x="24951" y="12434"/>
                  </a:lnTo>
                  <a:cubicBezTo>
                    <a:pt x="24985" y="12451"/>
                    <a:pt x="25018" y="12459"/>
                    <a:pt x="25047" y="12459"/>
                  </a:cubicBezTo>
                  <a:cubicBezTo>
                    <a:pt x="25077" y="12459"/>
                    <a:pt x="25102" y="12451"/>
                    <a:pt x="25118" y="12434"/>
                  </a:cubicBezTo>
                  <a:lnTo>
                    <a:pt x="26352" y="11733"/>
                  </a:lnTo>
                  <a:cubicBezTo>
                    <a:pt x="26419" y="11700"/>
                    <a:pt x="26419" y="11667"/>
                    <a:pt x="26352" y="11633"/>
                  </a:cubicBezTo>
                  <a:lnTo>
                    <a:pt x="26386" y="11633"/>
                  </a:lnTo>
                  <a:lnTo>
                    <a:pt x="25085" y="10900"/>
                  </a:lnTo>
                  <a:cubicBezTo>
                    <a:pt x="25068" y="10883"/>
                    <a:pt x="25043" y="10875"/>
                    <a:pt x="25014" y="10875"/>
                  </a:cubicBezTo>
                  <a:close/>
                  <a:moveTo>
                    <a:pt x="22116" y="11175"/>
                  </a:moveTo>
                  <a:cubicBezTo>
                    <a:pt x="22083" y="11175"/>
                    <a:pt x="22049" y="11183"/>
                    <a:pt x="22016" y="11200"/>
                  </a:cubicBezTo>
                  <a:lnTo>
                    <a:pt x="20815" y="11900"/>
                  </a:lnTo>
                  <a:cubicBezTo>
                    <a:pt x="20748" y="11934"/>
                    <a:pt x="20748" y="11967"/>
                    <a:pt x="20815" y="12000"/>
                  </a:cubicBezTo>
                  <a:lnTo>
                    <a:pt x="22083" y="12734"/>
                  </a:lnTo>
                  <a:cubicBezTo>
                    <a:pt x="22099" y="12751"/>
                    <a:pt x="22133" y="12759"/>
                    <a:pt x="22166" y="12759"/>
                  </a:cubicBezTo>
                  <a:cubicBezTo>
                    <a:pt x="22200" y="12759"/>
                    <a:pt x="22233" y="12751"/>
                    <a:pt x="22250" y="12734"/>
                  </a:cubicBezTo>
                  <a:lnTo>
                    <a:pt x="23484" y="12034"/>
                  </a:lnTo>
                  <a:cubicBezTo>
                    <a:pt x="23550" y="12034"/>
                    <a:pt x="23517" y="11967"/>
                    <a:pt x="23450" y="11934"/>
                  </a:cubicBezTo>
                  <a:lnTo>
                    <a:pt x="22216" y="11200"/>
                  </a:lnTo>
                  <a:cubicBezTo>
                    <a:pt x="22183" y="11183"/>
                    <a:pt x="22149" y="11175"/>
                    <a:pt x="22116" y="11175"/>
                  </a:cubicBezTo>
                  <a:close/>
                  <a:moveTo>
                    <a:pt x="29722" y="11233"/>
                  </a:moveTo>
                  <a:lnTo>
                    <a:pt x="28521" y="11934"/>
                  </a:lnTo>
                  <a:cubicBezTo>
                    <a:pt x="28454" y="11967"/>
                    <a:pt x="28487" y="12034"/>
                    <a:pt x="28521" y="12034"/>
                  </a:cubicBezTo>
                  <a:lnTo>
                    <a:pt x="29755" y="12768"/>
                  </a:lnTo>
                  <a:cubicBezTo>
                    <a:pt x="29788" y="12784"/>
                    <a:pt x="29822" y="12793"/>
                    <a:pt x="29855" y="12793"/>
                  </a:cubicBezTo>
                  <a:cubicBezTo>
                    <a:pt x="29888" y="12793"/>
                    <a:pt x="29922" y="12784"/>
                    <a:pt x="29955" y="12768"/>
                  </a:cubicBezTo>
                  <a:lnTo>
                    <a:pt x="31156" y="12067"/>
                  </a:lnTo>
                  <a:cubicBezTo>
                    <a:pt x="31223" y="12067"/>
                    <a:pt x="31223" y="12000"/>
                    <a:pt x="31156" y="11967"/>
                  </a:cubicBezTo>
                  <a:lnTo>
                    <a:pt x="29922" y="11233"/>
                  </a:lnTo>
                  <a:close/>
                  <a:moveTo>
                    <a:pt x="18914" y="11400"/>
                  </a:moveTo>
                  <a:lnTo>
                    <a:pt x="17713" y="12134"/>
                  </a:lnTo>
                  <a:cubicBezTo>
                    <a:pt x="17646" y="12134"/>
                    <a:pt x="17646" y="12200"/>
                    <a:pt x="17713" y="12234"/>
                  </a:cubicBezTo>
                  <a:lnTo>
                    <a:pt x="18947" y="12968"/>
                  </a:lnTo>
                  <a:cubicBezTo>
                    <a:pt x="18981" y="12984"/>
                    <a:pt x="19014" y="12993"/>
                    <a:pt x="19047" y="12993"/>
                  </a:cubicBezTo>
                  <a:cubicBezTo>
                    <a:pt x="19081" y="12993"/>
                    <a:pt x="19114" y="12984"/>
                    <a:pt x="19147" y="12968"/>
                  </a:cubicBezTo>
                  <a:lnTo>
                    <a:pt x="20348" y="12267"/>
                  </a:lnTo>
                  <a:cubicBezTo>
                    <a:pt x="20382" y="12234"/>
                    <a:pt x="20382" y="12167"/>
                    <a:pt x="20348" y="12134"/>
                  </a:cubicBezTo>
                  <a:lnTo>
                    <a:pt x="19114" y="11400"/>
                  </a:lnTo>
                  <a:close/>
                  <a:moveTo>
                    <a:pt x="16383" y="11875"/>
                  </a:moveTo>
                  <a:cubicBezTo>
                    <a:pt x="16354" y="11875"/>
                    <a:pt x="16329" y="11884"/>
                    <a:pt x="16312" y="11900"/>
                  </a:cubicBezTo>
                  <a:lnTo>
                    <a:pt x="15078" y="12601"/>
                  </a:lnTo>
                  <a:cubicBezTo>
                    <a:pt x="15011" y="12634"/>
                    <a:pt x="15044" y="12701"/>
                    <a:pt x="15078" y="12734"/>
                  </a:cubicBezTo>
                  <a:lnTo>
                    <a:pt x="16345" y="13468"/>
                  </a:lnTo>
                  <a:lnTo>
                    <a:pt x="16512" y="13468"/>
                  </a:lnTo>
                  <a:lnTo>
                    <a:pt x="17746" y="12734"/>
                  </a:lnTo>
                  <a:cubicBezTo>
                    <a:pt x="17780" y="12734"/>
                    <a:pt x="17780" y="12667"/>
                    <a:pt x="17746" y="12634"/>
                  </a:cubicBezTo>
                  <a:lnTo>
                    <a:pt x="16479" y="11900"/>
                  </a:lnTo>
                  <a:cubicBezTo>
                    <a:pt x="16445" y="11884"/>
                    <a:pt x="16412" y="11875"/>
                    <a:pt x="16383" y="11875"/>
                  </a:cubicBezTo>
                  <a:close/>
                  <a:moveTo>
                    <a:pt x="26857" y="11942"/>
                  </a:moveTo>
                  <a:cubicBezTo>
                    <a:pt x="26828" y="11942"/>
                    <a:pt x="26803" y="11950"/>
                    <a:pt x="26786" y="11967"/>
                  </a:cubicBezTo>
                  <a:lnTo>
                    <a:pt x="25552" y="12667"/>
                  </a:lnTo>
                  <a:cubicBezTo>
                    <a:pt x="25519" y="12701"/>
                    <a:pt x="25519" y="12734"/>
                    <a:pt x="25552" y="12768"/>
                  </a:cubicBezTo>
                  <a:lnTo>
                    <a:pt x="26819" y="13501"/>
                  </a:lnTo>
                  <a:cubicBezTo>
                    <a:pt x="26853" y="13518"/>
                    <a:pt x="26886" y="13526"/>
                    <a:pt x="26920" y="13526"/>
                  </a:cubicBezTo>
                  <a:cubicBezTo>
                    <a:pt x="26953" y="13526"/>
                    <a:pt x="26986" y="13518"/>
                    <a:pt x="27020" y="13501"/>
                  </a:cubicBezTo>
                  <a:lnTo>
                    <a:pt x="28220" y="12801"/>
                  </a:lnTo>
                  <a:cubicBezTo>
                    <a:pt x="28287" y="12768"/>
                    <a:pt x="28287" y="12734"/>
                    <a:pt x="28220" y="12701"/>
                  </a:cubicBezTo>
                  <a:lnTo>
                    <a:pt x="26953" y="11967"/>
                  </a:lnTo>
                  <a:cubicBezTo>
                    <a:pt x="26920" y="11950"/>
                    <a:pt x="26886" y="11942"/>
                    <a:pt x="26857" y="11942"/>
                  </a:cubicBezTo>
                  <a:close/>
                  <a:moveTo>
                    <a:pt x="23980" y="12242"/>
                  </a:moveTo>
                  <a:cubicBezTo>
                    <a:pt x="23951" y="12242"/>
                    <a:pt x="23917" y="12251"/>
                    <a:pt x="23884" y="12267"/>
                  </a:cubicBezTo>
                  <a:lnTo>
                    <a:pt x="22650" y="12968"/>
                  </a:lnTo>
                  <a:cubicBezTo>
                    <a:pt x="22616" y="13001"/>
                    <a:pt x="22616" y="13068"/>
                    <a:pt x="22650" y="13101"/>
                  </a:cubicBezTo>
                  <a:lnTo>
                    <a:pt x="23951" y="13802"/>
                  </a:lnTo>
                  <a:cubicBezTo>
                    <a:pt x="23967" y="13818"/>
                    <a:pt x="23992" y="13827"/>
                    <a:pt x="24022" y="13827"/>
                  </a:cubicBezTo>
                  <a:cubicBezTo>
                    <a:pt x="24051" y="13827"/>
                    <a:pt x="24084" y="13818"/>
                    <a:pt x="24118" y="13802"/>
                  </a:cubicBezTo>
                  <a:lnTo>
                    <a:pt x="25318" y="13101"/>
                  </a:lnTo>
                  <a:cubicBezTo>
                    <a:pt x="25385" y="13101"/>
                    <a:pt x="25352" y="13034"/>
                    <a:pt x="25318" y="13001"/>
                  </a:cubicBezTo>
                  <a:lnTo>
                    <a:pt x="24051" y="12267"/>
                  </a:lnTo>
                  <a:cubicBezTo>
                    <a:pt x="24034" y="12251"/>
                    <a:pt x="24009" y="12242"/>
                    <a:pt x="23980" y="12242"/>
                  </a:cubicBezTo>
                  <a:close/>
                  <a:moveTo>
                    <a:pt x="31690" y="12276"/>
                  </a:moveTo>
                  <a:cubicBezTo>
                    <a:pt x="31656" y="12276"/>
                    <a:pt x="31623" y="12284"/>
                    <a:pt x="31590" y="12301"/>
                  </a:cubicBezTo>
                  <a:lnTo>
                    <a:pt x="30389" y="13001"/>
                  </a:lnTo>
                  <a:cubicBezTo>
                    <a:pt x="30322" y="13034"/>
                    <a:pt x="30322" y="13068"/>
                    <a:pt x="30389" y="13101"/>
                  </a:cubicBezTo>
                  <a:lnTo>
                    <a:pt x="31623" y="13835"/>
                  </a:lnTo>
                  <a:cubicBezTo>
                    <a:pt x="31656" y="13852"/>
                    <a:pt x="31690" y="13860"/>
                    <a:pt x="31723" y="13860"/>
                  </a:cubicBezTo>
                  <a:cubicBezTo>
                    <a:pt x="31756" y="13860"/>
                    <a:pt x="31790" y="13852"/>
                    <a:pt x="31823" y="13835"/>
                  </a:cubicBezTo>
                  <a:lnTo>
                    <a:pt x="33024" y="13134"/>
                  </a:lnTo>
                  <a:cubicBezTo>
                    <a:pt x="33057" y="13101"/>
                    <a:pt x="33057" y="13068"/>
                    <a:pt x="33024" y="13034"/>
                  </a:cubicBezTo>
                  <a:lnTo>
                    <a:pt x="31790" y="12301"/>
                  </a:lnTo>
                  <a:cubicBezTo>
                    <a:pt x="31756" y="12284"/>
                    <a:pt x="31723" y="12276"/>
                    <a:pt x="31690" y="12276"/>
                  </a:cubicBezTo>
                  <a:close/>
                  <a:moveTo>
                    <a:pt x="20853" y="12476"/>
                  </a:moveTo>
                  <a:cubicBezTo>
                    <a:pt x="20824" y="12476"/>
                    <a:pt x="20799" y="12484"/>
                    <a:pt x="20782" y="12501"/>
                  </a:cubicBezTo>
                  <a:lnTo>
                    <a:pt x="19548" y="13201"/>
                  </a:lnTo>
                  <a:cubicBezTo>
                    <a:pt x="19481" y="13235"/>
                    <a:pt x="19514" y="13268"/>
                    <a:pt x="19548" y="13301"/>
                  </a:cubicBezTo>
                  <a:lnTo>
                    <a:pt x="20815" y="14035"/>
                  </a:lnTo>
                  <a:cubicBezTo>
                    <a:pt x="20832" y="14052"/>
                    <a:pt x="20857" y="14060"/>
                    <a:pt x="20886" y="14060"/>
                  </a:cubicBezTo>
                  <a:cubicBezTo>
                    <a:pt x="20915" y="14060"/>
                    <a:pt x="20949" y="14052"/>
                    <a:pt x="20982" y="14035"/>
                  </a:cubicBezTo>
                  <a:lnTo>
                    <a:pt x="22216" y="13335"/>
                  </a:lnTo>
                  <a:cubicBezTo>
                    <a:pt x="22250" y="13301"/>
                    <a:pt x="22250" y="13268"/>
                    <a:pt x="22216" y="13235"/>
                  </a:cubicBezTo>
                  <a:lnTo>
                    <a:pt x="20949" y="12501"/>
                  </a:lnTo>
                  <a:cubicBezTo>
                    <a:pt x="20915" y="12484"/>
                    <a:pt x="20882" y="12476"/>
                    <a:pt x="20853" y="12476"/>
                  </a:cubicBezTo>
                  <a:close/>
                  <a:moveTo>
                    <a:pt x="18147" y="12968"/>
                  </a:moveTo>
                  <a:lnTo>
                    <a:pt x="16912" y="13668"/>
                  </a:lnTo>
                  <a:cubicBezTo>
                    <a:pt x="16879" y="13702"/>
                    <a:pt x="16879" y="13768"/>
                    <a:pt x="16946" y="13802"/>
                  </a:cubicBezTo>
                  <a:lnTo>
                    <a:pt x="18180" y="14535"/>
                  </a:lnTo>
                  <a:lnTo>
                    <a:pt x="18380" y="14535"/>
                  </a:lnTo>
                  <a:lnTo>
                    <a:pt x="19581" y="13835"/>
                  </a:lnTo>
                  <a:cubicBezTo>
                    <a:pt x="19648" y="13802"/>
                    <a:pt x="19648" y="13735"/>
                    <a:pt x="19581" y="13702"/>
                  </a:cubicBezTo>
                  <a:lnTo>
                    <a:pt x="18347" y="12968"/>
                  </a:lnTo>
                  <a:close/>
                  <a:moveTo>
                    <a:pt x="28721" y="13009"/>
                  </a:moveTo>
                  <a:cubicBezTo>
                    <a:pt x="28687" y="13009"/>
                    <a:pt x="28654" y="13018"/>
                    <a:pt x="28621" y="13034"/>
                  </a:cubicBezTo>
                  <a:lnTo>
                    <a:pt x="27420" y="13735"/>
                  </a:lnTo>
                  <a:cubicBezTo>
                    <a:pt x="27353" y="13768"/>
                    <a:pt x="27353" y="13802"/>
                    <a:pt x="27420" y="13835"/>
                  </a:cubicBezTo>
                  <a:lnTo>
                    <a:pt x="28687" y="14569"/>
                  </a:lnTo>
                  <a:cubicBezTo>
                    <a:pt x="28704" y="14586"/>
                    <a:pt x="28738" y="14594"/>
                    <a:pt x="28771" y="14594"/>
                  </a:cubicBezTo>
                  <a:cubicBezTo>
                    <a:pt x="28804" y="14594"/>
                    <a:pt x="28838" y="14586"/>
                    <a:pt x="28854" y="14569"/>
                  </a:cubicBezTo>
                  <a:lnTo>
                    <a:pt x="30088" y="13868"/>
                  </a:lnTo>
                  <a:cubicBezTo>
                    <a:pt x="30122" y="13835"/>
                    <a:pt x="30122" y="13802"/>
                    <a:pt x="30088" y="13768"/>
                  </a:cubicBezTo>
                  <a:lnTo>
                    <a:pt x="28821" y="13034"/>
                  </a:lnTo>
                  <a:cubicBezTo>
                    <a:pt x="28788" y="13018"/>
                    <a:pt x="28754" y="13009"/>
                    <a:pt x="28721" y="13009"/>
                  </a:cubicBezTo>
                  <a:close/>
                  <a:moveTo>
                    <a:pt x="25815" y="13343"/>
                  </a:moveTo>
                  <a:cubicBezTo>
                    <a:pt x="25785" y="13343"/>
                    <a:pt x="25752" y="13351"/>
                    <a:pt x="25719" y="13368"/>
                  </a:cubicBezTo>
                  <a:lnTo>
                    <a:pt x="24518" y="14068"/>
                  </a:lnTo>
                  <a:cubicBezTo>
                    <a:pt x="24451" y="14068"/>
                    <a:pt x="24451" y="14135"/>
                    <a:pt x="24518" y="14169"/>
                  </a:cubicBezTo>
                  <a:lnTo>
                    <a:pt x="25785" y="14902"/>
                  </a:lnTo>
                  <a:cubicBezTo>
                    <a:pt x="25802" y="14919"/>
                    <a:pt x="25827" y="14927"/>
                    <a:pt x="25856" y="14927"/>
                  </a:cubicBezTo>
                  <a:cubicBezTo>
                    <a:pt x="25885" y="14927"/>
                    <a:pt x="25919" y="14919"/>
                    <a:pt x="25952" y="14902"/>
                  </a:cubicBezTo>
                  <a:lnTo>
                    <a:pt x="27186" y="14202"/>
                  </a:lnTo>
                  <a:cubicBezTo>
                    <a:pt x="27220" y="14169"/>
                    <a:pt x="27220" y="14135"/>
                    <a:pt x="27186" y="14102"/>
                  </a:cubicBezTo>
                  <a:lnTo>
                    <a:pt x="25885" y="13368"/>
                  </a:lnTo>
                  <a:cubicBezTo>
                    <a:pt x="25869" y="13351"/>
                    <a:pt x="25844" y="13343"/>
                    <a:pt x="25815" y="13343"/>
                  </a:cubicBezTo>
                  <a:close/>
                  <a:moveTo>
                    <a:pt x="33528" y="13343"/>
                  </a:moveTo>
                  <a:cubicBezTo>
                    <a:pt x="33499" y="13343"/>
                    <a:pt x="33474" y="13351"/>
                    <a:pt x="33458" y="13368"/>
                  </a:cubicBezTo>
                  <a:lnTo>
                    <a:pt x="32223" y="14068"/>
                  </a:lnTo>
                  <a:cubicBezTo>
                    <a:pt x="32190" y="14102"/>
                    <a:pt x="32190" y="14135"/>
                    <a:pt x="32223" y="14169"/>
                  </a:cubicBezTo>
                  <a:lnTo>
                    <a:pt x="33491" y="14902"/>
                  </a:lnTo>
                  <a:cubicBezTo>
                    <a:pt x="33508" y="14919"/>
                    <a:pt x="33533" y="14927"/>
                    <a:pt x="33562" y="14927"/>
                  </a:cubicBezTo>
                  <a:cubicBezTo>
                    <a:pt x="33591" y="14927"/>
                    <a:pt x="33624" y="14919"/>
                    <a:pt x="33658" y="14902"/>
                  </a:cubicBezTo>
                  <a:lnTo>
                    <a:pt x="34892" y="14202"/>
                  </a:lnTo>
                  <a:cubicBezTo>
                    <a:pt x="34925" y="14169"/>
                    <a:pt x="34925" y="14135"/>
                    <a:pt x="34892" y="14102"/>
                  </a:cubicBezTo>
                  <a:lnTo>
                    <a:pt x="33624" y="13368"/>
                  </a:lnTo>
                  <a:cubicBezTo>
                    <a:pt x="33591" y="13351"/>
                    <a:pt x="33558" y="13343"/>
                    <a:pt x="33528" y="13343"/>
                  </a:cubicBezTo>
                  <a:close/>
                  <a:moveTo>
                    <a:pt x="22733" y="13543"/>
                  </a:moveTo>
                  <a:cubicBezTo>
                    <a:pt x="22700" y="13543"/>
                    <a:pt x="22667" y="13551"/>
                    <a:pt x="22650" y="13568"/>
                  </a:cubicBezTo>
                  <a:lnTo>
                    <a:pt x="21416" y="14269"/>
                  </a:lnTo>
                  <a:cubicBezTo>
                    <a:pt x="21349" y="14302"/>
                    <a:pt x="21349" y="14335"/>
                    <a:pt x="21416" y="14369"/>
                  </a:cubicBezTo>
                  <a:lnTo>
                    <a:pt x="22683" y="15103"/>
                  </a:lnTo>
                  <a:cubicBezTo>
                    <a:pt x="22717" y="15119"/>
                    <a:pt x="22750" y="15128"/>
                    <a:pt x="22779" y="15128"/>
                  </a:cubicBezTo>
                  <a:cubicBezTo>
                    <a:pt x="22808" y="15128"/>
                    <a:pt x="22833" y="15119"/>
                    <a:pt x="22850" y="15103"/>
                  </a:cubicBezTo>
                  <a:lnTo>
                    <a:pt x="24084" y="14402"/>
                  </a:lnTo>
                  <a:cubicBezTo>
                    <a:pt x="24118" y="14369"/>
                    <a:pt x="24118" y="14335"/>
                    <a:pt x="24084" y="14302"/>
                  </a:cubicBezTo>
                  <a:lnTo>
                    <a:pt x="22817" y="13568"/>
                  </a:lnTo>
                  <a:cubicBezTo>
                    <a:pt x="22800" y="13551"/>
                    <a:pt x="22767" y="13543"/>
                    <a:pt x="22733" y="13543"/>
                  </a:cubicBezTo>
                  <a:close/>
                  <a:moveTo>
                    <a:pt x="20015" y="14068"/>
                  </a:moveTo>
                  <a:lnTo>
                    <a:pt x="18814" y="14802"/>
                  </a:lnTo>
                  <a:cubicBezTo>
                    <a:pt x="18801" y="14796"/>
                    <a:pt x="18791" y="14793"/>
                    <a:pt x="18783" y="14793"/>
                  </a:cubicBezTo>
                  <a:cubicBezTo>
                    <a:pt x="18748" y="14793"/>
                    <a:pt x="18753" y="14842"/>
                    <a:pt x="18780" y="14869"/>
                  </a:cubicBezTo>
                  <a:lnTo>
                    <a:pt x="20048" y="15603"/>
                  </a:lnTo>
                  <a:cubicBezTo>
                    <a:pt x="20081" y="15620"/>
                    <a:pt x="20115" y="15628"/>
                    <a:pt x="20148" y="15628"/>
                  </a:cubicBezTo>
                  <a:cubicBezTo>
                    <a:pt x="20181" y="15628"/>
                    <a:pt x="20215" y="15620"/>
                    <a:pt x="20248" y="15603"/>
                  </a:cubicBezTo>
                  <a:lnTo>
                    <a:pt x="21449" y="14936"/>
                  </a:lnTo>
                  <a:cubicBezTo>
                    <a:pt x="21516" y="14902"/>
                    <a:pt x="21482" y="14836"/>
                    <a:pt x="21449" y="14802"/>
                  </a:cubicBezTo>
                  <a:lnTo>
                    <a:pt x="20215" y="14068"/>
                  </a:lnTo>
                  <a:close/>
                  <a:moveTo>
                    <a:pt x="30589" y="14077"/>
                  </a:moveTo>
                  <a:cubicBezTo>
                    <a:pt x="30555" y="14077"/>
                    <a:pt x="30522" y="14085"/>
                    <a:pt x="30489" y="14102"/>
                  </a:cubicBezTo>
                  <a:lnTo>
                    <a:pt x="29288" y="14802"/>
                  </a:lnTo>
                  <a:cubicBezTo>
                    <a:pt x="29221" y="14836"/>
                    <a:pt x="29255" y="14869"/>
                    <a:pt x="29288" y="14902"/>
                  </a:cubicBezTo>
                  <a:lnTo>
                    <a:pt x="30522" y="15636"/>
                  </a:lnTo>
                  <a:cubicBezTo>
                    <a:pt x="30555" y="15653"/>
                    <a:pt x="30589" y="15661"/>
                    <a:pt x="30622" y="15661"/>
                  </a:cubicBezTo>
                  <a:cubicBezTo>
                    <a:pt x="30656" y="15661"/>
                    <a:pt x="30689" y="15653"/>
                    <a:pt x="30722" y="15636"/>
                  </a:cubicBezTo>
                  <a:lnTo>
                    <a:pt x="31923" y="14936"/>
                  </a:lnTo>
                  <a:cubicBezTo>
                    <a:pt x="31990" y="14936"/>
                    <a:pt x="31990" y="14869"/>
                    <a:pt x="31923" y="14836"/>
                  </a:cubicBezTo>
                  <a:lnTo>
                    <a:pt x="30689" y="14102"/>
                  </a:lnTo>
                  <a:cubicBezTo>
                    <a:pt x="30656" y="14085"/>
                    <a:pt x="30622" y="14077"/>
                    <a:pt x="30589" y="14077"/>
                  </a:cubicBezTo>
                  <a:close/>
                  <a:moveTo>
                    <a:pt x="27658" y="14410"/>
                  </a:moveTo>
                  <a:cubicBezTo>
                    <a:pt x="27628" y="14410"/>
                    <a:pt x="27603" y="14419"/>
                    <a:pt x="27587" y="14435"/>
                  </a:cubicBezTo>
                  <a:lnTo>
                    <a:pt x="26352" y="15136"/>
                  </a:lnTo>
                  <a:cubicBezTo>
                    <a:pt x="26319" y="15169"/>
                    <a:pt x="26319" y="15203"/>
                    <a:pt x="26352" y="15236"/>
                  </a:cubicBezTo>
                  <a:lnTo>
                    <a:pt x="27620" y="15970"/>
                  </a:lnTo>
                  <a:cubicBezTo>
                    <a:pt x="27637" y="15987"/>
                    <a:pt x="27662" y="15995"/>
                    <a:pt x="27691" y="15995"/>
                  </a:cubicBezTo>
                  <a:cubicBezTo>
                    <a:pt x="27720" y="15995"/>
                    <a:pt x="27753" y="15987"/>
                    <a:pt x="27787" y="15970"/>
                  </a:cubicBezTo>
                  <a:lnTo>
                    <a:pt x="29021" y="15269"/>
                  </a:lnTo>
                  <a:cubicBezTo>
                    <a:pt x="29088" y="15236"/>
                    <a:pt x="29088" y="15203"/>
                    <a:pt x="29021" y="15169"/>
                  </a:cubicBezTo>
                  <a:lnTo>
                    <a:pt x="27753" y="14435"/>
                  </a:lnTo>
                  <a:cubicBezTo>
                    <a:pt x="27720" y="14419"/>
                    <a:pt x="27687" y="14410"/>
                    <a:pt x="27658" y="14410"/>
                  </a:cubicBezTo>
                  <a:close/>
                  <a:moveTo>
                    <a:pt x="35392" y="14410"/>
                  </a:moveTo>
                  <a:cubicBezTo>
                    <a:pt x="35359" y="14410"/>
                    <a:pt x="35326" y="14419"/>
                    <a:pt x="35292" y="14435"/>
                  </a:cubicBezTo>
                  <a:lnTo>
                    <a:pt x="34091" y="15136"/>
                  </a:lnTo>
                  <a:cubicBezTo>
                    <a:pt x="34025" y="15169"/>
                    <a:pt x="34058" y="15203"/>
                    <a:pt x="34091" y="15236"/>
                  </a:cubicBezTo>
                  <a:lnTo>
                    <a:pt x="35326" y="15970"/>
                  </a:lnTo>
                  <a:cubicBezTo>
                    <a:pt x="35359" y="15987"/>
                    <a:pt x="35392" y="15995"/>
                    <a:pt x="35426" y="15995"/>
                  </a:cubicBezTo>
                  <a:cubicBezTo>
                    <a:pt x="35459" y="15995"/>
                    <a:pt x="35492" y="15987"/>
                    <a:pt x="35526" y="15970"/>
                  </a:cubicBezTo>
                  <a:lnTo>
                    <a:pt x="36727" y="15269"/>
                  </a:lnTo>
                  <a:cubicBezTo>
                    <a:pt x="36793" y="15236"/>
                    <a:pt x="36793" y="15203"/>
                    <a:pt x="36727" y="15169"/>
                  </a:cubicBezTo>
                  <a:lnTo>
                    <a:pt x="35492" y="14435"/>
                  </a:lnTo>
                  <a:cubicBezTo>
                    <a:pt x="35459" y="14419"/>
                    <a:pt x="35426" y="14410"/>
                    <a:pt x="35392" y="14410"/>
                  </a:cubicBezTo>
                  <a:close/>
                  <a:moveTo>
                    <a:pt x="8206" y="9173"/>
                  </a:moveTo>
                  <a:cubicBezTo>
                    <a:pt x="8173" y="9173"/>
                    <a:pt x="8139" y="9182"/>
                    <a:pt x="8106" y="9198"/>
                  </a:cubicBezTo>
                  <a:lnTo>
                    <a:pt x="6905" y="9899"/>
                  </a:lnTo>
                  <a:cubicBezTo>
                    <a:pt x="6839" y="9932"/>
                    <a:pt x="6872" y="9966"/>
                    <a:pt x="6905" y="9999"/>
                  </a:cubicBezTo>
                  <a:lnTo>
                    <a:pt x="17346" y="16037"/>
                  </a:lnTo>
                  <a:cubicBezTo>
                    <a:pt x="17379" y="16053"/>
                    <a:pt x="17413" y="16062"/>
                    <a:pt x="17446" y="16062"/>
                  </a:cubicBezTo>
                  <a:cubicBezTo>
                    <a:pt x="17479" y="16062"/>
                    <a:pt x="17513" y="16053"/>
                    <a:pt x="17546" y="16037"/>
                  </a:cubicBezTo>
                  <a:lnTo>
                    <a:pt x="18747" y="15336"/>
                  </a:lnTo>
                  <a:cubicBezTo>
                    <a:pt x="18814" y="15303"/>
                    <a:pt x="18780" y="15269"/>
                    <a:pt x="18747" y="15236"/>
                  </a:cubicBezTo>
                  <a:lnTo>
                    <a:pt x="8306" y="9198"/>
                  </a:lnTo>
                  <a:cubicBezTo>
                    <a:pt x="8273" y="9182"/>
                    <a:pt x="8240" y="9173"/>
                    <a:pt x="8206" y="9173"/>
                  </a:cubicBezTo>
                  <a:close/>
                  <a:moveTo>
                    <a:pt x="24551" y="14611"/>
                  </a:moveTo>
                  <a:cubicBezTo>
                    <a:pt x="24518" y="14611"/>
                    <a:pt x="24484" y="14619"/>
                    <a:pt x="24451" y="14636"/>
                  </a:cubicBezTo>
                  <a:lnTo>
                    <a:pt x="23250" y="15336"/>
                  </a:lnTo>
                  <a:cubicBezTo>
                    <a:pt x="23217" y="15369"/>
                    <a:pt x="23217" y="15403"/>
                    <a:pt x="23250" y="15436"/>
                  </a:cubicBezTo>
                  <a:lnTo>
                    <a:pt x="24518" y="16170"/>
                  </a:lnTo>
                  <a:cubicBezTo>
                    <a:pt x="24551" y="16187"/>
                    <a:pt x="24585" y="16195"/>
                    <a:pt x="24614" y="16195"/>
                  </a:cubicBezTo>
                  <a:cubicBezTo>
                    <a:pt x="24643" y="16195"/>
                    <a:pt x="24668" y="16187"/>
                    <a:pt x="24685" y="16170"/>
                  </a:cubicBezTo>
                  <a:lnTo>
                    <a:pt x="25919" y="15469"/>
                  </a:lnTo>
                  <a:cubicBezTo>
                    <a:pt x="25952" y="15436"/>
                    <a:pt x="25952" y="15403"/>
                    <a:pt x="25919" y="15369"/>
                  </a:cubicBezTo>
                  <a:lnTo>
                    <a:pt x="24651" y="14636"/>
                  </a:lnTo>
                  <a:cubicBezTo>
                    <a:pt x="24618" y="14619"/>
                    <a:pt x="24585" y="14611"/>
                    <a:pt x="24551" y="14611"/>
                  </a:cubicBezTo>
                  <a:close/>
                  <a:moveTo>
                    <a:pt x="21983" y="15111"/>
                  </a:moveTo>
                  <a:cubicBezTo>
                    <a:pt x="21949" y="15111"/>
                    <a:pt x="21916" y="15119"/>
                    <a:pt x="21883" y="15136"/>
                  </a:cubicBezTo>
                  <a:lnTo>
                    <a:pt x="20682" y="15836"/>
                  </a:lnTo>
                  <a:cubicBezTo>
                    <a:pt x="20582" y="15870"/>
                    <a:pt x="20615" y="15903"/>
                    <a:pt x="20648" y="15936"/>
                  </a:cubicBezTo>
                  <a:lnTo>
                    <a:pt x="21916" y="16670"/>
                  </a:lnTo>
                  <a:cubicBezTo>
                    <a:pt x="21949" y="16687"/>
                    <a:pt x="21983" y="16695"/>
                    <a:pt x="22016" y="16695"/>
                  </a:cubicBezTo>
                  <a:cubicBezTo>
                    <a:pt x="22049" y="16695"/>
                    <a:pt x="22083" y="16687"/>
                    <a:pt x="22116" y="16670"/>
                  </a:cubicBezTo>
                  <a:lnTo>
                    <a:pt x="23317" y="15970"/>
                  </a:lnTo>
                  <a:cubicBezTo>
                    <a:pt x="23384" y="15936"/>
                    <a:pt x="23350" y="15903"/>
                    <a:pt x="23317" y="15870"/>
                  </a:cubicBezTo>
                  <a:lnTo>
                    <a:pt x="22083" y="15136"/>
                  </a:lnTo>
                  <a:cubicBezTo>
                    <a:pt x="22049" y="15119"/>
                    <a:pt x="22016" y="15111"/>
                    <a:pt x="21983" y="15111"/>
                  </a:cubicBezTo>
                  <a:close/>
                  <a:moveTo>
                    <a:pt x="29526" y="15478"/>
                  </a:moveTo>
                  <a:cubicBezTo>
                    <a:pt x="29496" y="15478"/>
                    <a:pt x="29471" y="15486"/>
                    <a:pt x="29455" y="15503"/>
                  </a:cubicBezTo>
                  <a:lnTo>
                    <a:pt x="28220" y="16203"/>
                  </a:lnTo>
                  <a:cubicBezTo>
                    <a:pt x="28154" y="16237"/>
                    <a:pt x="28154" y="16270"/>
                    <a:pt x="28220" y="16303"/>
                  </a:cubicBezTo>
                  <a:lnTo>
                    <a:pt x="29488" y="17037"/>
                  </a:lnTo>
                  <a:cubicBezTo>
                    <a:pt x="29521" y="17054"/>
                    <a:pt x="29555" y="17062"/>
                    <a:pt x="29588" y="17062"/>
                  </a:cubicBezTo>
                  <a:cubicBezTo>
                    <a:pt x="29621" y="17062"/>
                    <a:pt x="29655" y="17054"/>
                    <a:pt x="29688" y="17037"/>
                  </a:cubicBezTo>
                  <a:lnTo>
                    <a:pt x="30889" y="16337"/>
                  </a:lnTo>
                  <a:cubicBezTo>
                    <a:pt x="30956" y="16303"/>
                    <a:pt x="30956" y="16270"/>
                    <a:pt x="30889" y="16237"/>
                  </a:cubicBezTo>
                  <a:lnTo>
                    <a:pt x="29621" y="15503"/>
                  </a:lnTo>
                  <a:cubicBezTo>
                    <a:pt x="29588" y="15486"/>
                    <a:pt x="29555" y="15478"/>
                    <a:pt x="29526" y="15478"/>
                  </a:cubicBezTo>
                  <a:close/>
                  <a:moveTo>
                    <a:pt x="32423" y="15144"/>
                  </a:moveTo>
                  <a:cubicBezTo>
                    <a:pt x="32390" y="15144"/>
                    <a:pt x="32357" y="15153"/>
                    <a:pt x="32323" y="15169"/>
                  </a:cubicBezTo>
                  <a:lnTo>
                    <a:pt x="31123" y="15870"/>
                  </a:lnTo>
                  <a:cubicBezTo>
                    <a:pt x="31089" y="15903"/>
                    <a:pt x="31089" y="15936"/>
                    <a:pt x="31123" y="15970"/>
                  </a:cubicBezTo>
                  <a:lnTo>
                    <a:pt x="33257" y="17237"/>
                  </a:lnTo>
                  <a:lnTo>
                    <a:pt x="33458" y="17237"/>
                  </a:lnTo>
                  <a:lnTo>
                    <a:pt x="34658" y="16504"/>
                  </a:lnTo>
                  <a:cubicBezTo>
                    <a:pt x="34725" y="16504"/>
                    <a:pt x="34725" y="16437"/>
                    <a:pt x="34658" y="16403"/>
                  </a:cubicBezTo>
                  <a:lnTo>
                    <a:pt x="32524" y="15169"/>
                  </a:lnTo>
                  <a:cubicBezTo>
                    <a:pt x="32490" y="15153"/>
                    <a:pt x="32457" y="15144"/>
                    <a:pt x="32423" y="15144"/>
                  </a:cubicBezTo>
                  <a:close/>
                  <a:moveTo>
                    <a:pt x="26419" y="15678"/>
                  </a:moveTo>
                  <a:cubicBezTo>
                    <a:pt x="26386" y="15678"/>
                    <a:pt x="26352" y="15686"/>
                    <a:pt x="26319" y="15703"/>
                  </a:cubicBezTo>
                  <a:lnTo>
                    <a:pt x="25118" y="16403"/>
                  </a:lnTo>
                  <a:cubicBezTo>
                    <a:pt x="25052" y="16437"/>
                    <a:pt x="25052" y="16470"/>
                    <a:pt x="25118" y="16504"/>
                  </a:cubicBezTo>
                  <a:lnTo>
                    <a:pt x="26386" y="17237"/>
                  </a:lnTo>
                  <a:cubicBezTo>
                    <a:pt x="26419" y="17254"/>
                    <a:pt x="26453" y="17262"/>
                    <a:pt x="26486" y="17262"/>
                  </a:cubicBezTo>
                  <a:cubicBezTo>
                    <a:pt x="26519" y="17262"/>
                    <a:pt x="26553" y="17254"/>
                    <a:pt x="26586" y="17237"/>
                  </a:cubicBezTo>
                  <a:lnTo>
                    <a:pt x="27787" y="16537"/>
                  </a:lnTo>
                  <a:cubicBezTo>
                    <a:pt x="27854" y="16504"/>
                    <a:pt x="27820" y="16470"/>
                    <a:pt x="27787" y="16437"/>
                  </a:cubicBezTo>
                  <a:lnTo>
                    <a:pt x="26519" y="15703"/>
                  </a:lnTo>
                  <a:cubicBezTo>
                    <a:pt x="26486" y="15686"/>
                    <a:pt x="26453" y="15678"/>
                    <a:pt x="26419" y="15678"/>
                  </a:cubicBezTo>
                  <a:close/>
                  <a:moveTo>
                    <a:pt x="37661" y="15745"/>
                  </a:moveTo>
                  <a:cubicBezTo>
                    <a:pt x="37627" y="15745"/>
                    <a:pt x="37594" y="15753"/>
                    <a:pt x="37560" y="15770"/>
                  </a:cubicBezTo>
                  <a:lnTo>
                    <a:pt x="36360" y="16437"/>
                  </a:lnTo>
                  <a:cubicBezTo>
                    <a:pt x="36293" y="16470"/>
                    <a:pt x="36293" y="16537"/>
                    <a:pt x="36360" y="16570"/>
                  </a:cubicBezTo>
                  <a:lnTo>
                    <a:pt x="37627" y="17271"/>
                  </a:lnTo>
                  <a:cubicBezTo>
                    <a:pt x="37661" y="17287"/>
                    <a:pt x="37694" y="17296"/>
                    <a:pt x="37723" y="17296"/>
                  </a:cubicBezTo>
                  <a:cubicBezTo>
                    <a:pt x="37752" y="17296"/>
                    <a:pt x="37777" y="17287"/>
                    <a:pt x="37794" y="17271"/>
                  </a:cubicBezTo>
                  <a:lnTo>
                    <a:pt x="39028" y="16570"/>
                  </a:lnTo>
                  <a:cubicBezTo>
                    <a:pt x="39062" y="16570"/>
                    <a:pt x="39062" y="16504"/>
                    <a:pt x="39028" y="16470"/>
                  </a:cubicBezTo>
                  <a:lnTo>
                    <a:pt x="37761" y="15770"/>
                  </a:lnTo>
                  <a:cubicBezTo>
                    <a:pt x="37727" y="15753"/>
                    <a:pt x="37694" y="15745"/>
                    <a:pt x="37661" y="15745"/>
                  </a:cubicBezTo>
                  <a:close/>
                  <a:moveTo>
                    <a:pt x="19247" y="15545"/>
                  </a:moveTo>
                  <a:cubicBezTo>
                    <a:pt x="19214" y="15545"/>
                    <a:pt x="19181" y="15553"/>
                    <a:pt x="19147" y="15570"/>
                  </a:cubicBezTo>
                  <a:lnTo>
                    <a:pt x="17946" y="16270"/>
                  </a:lnTo>
                  <a:cubicBezTo>
                    <a:pt x="17880" y="16303"/>
                    <a:pt x="17880" y="16370"/>
                    <a:pt x="17946" y="16403"/>
                  </a:cubicBezTo>
                  <a:lnTo>
                    <a:pt x="19514" y="17304"/>
                  </a:lnTo>
                  <a:lnTo>
                    <a:pt x="19681" y="17304"/>
                  </a:lnTo>
                  <a:lnTo>
                    <a:pt x="20915" y="16604"/>
                  </a:lnTo>
                  <a:cubicBezTo>
                    <a:pt x="20949" y="16570"/>
                    <a:pt x="20949" y="16504"/>
                    <a:pt x="20915" y="16470"/>
                  </a:cubicBezTo>
                  <a:lnTo>
                    <a:pt x="19347" y="15570"/>
                  </a:lnTo>
                  <a:cubicBezTo>
                    <a:pt x="19314" y="15553"/>
                    <a:pt x="19281" y="15545"/>
                    <a:pt x="19247" y="15545"/>
                  </a:cubicBezTo>
                  <a:close/>
                  <a:moveTo>
                    <a:pt x="23817" y="16178"/>
                  </a:moveTo>
                  <a:cubicBezTo>
                    <a:pt x="23784" y="16178"/>
                    <a:pt x="23751" y="16187"/>
                    <a:pt x="23717" y="16203"/>
                  </a:cubicBezTo>
                  <a:lnTo>
                    <a:pt x="22516" y="16904"/>
                  </a:lnTo>
                  <a:cubicBezTo>
                    <a:pt x="22450" y="16937"/>
                    <a:pt x="22450" y="16971"/>
                    <a:pt x="22516" y="17004"/>
                  </a:cubicBezTo>
                  <a:lnTo>
                    <a:pt x="23784" y="17738"/>
                  </a:lnTo>
                  <a:cubicBezTo>
                    <a:pt x="23801" y="17754"/>
                    <a:pt x="23834" y="17763"/>
                    <a:pt x="23867" y="17763"/>
                  </a:cubicBezTo>
                  <a:cubicBezTo>
                    <a:pt x="23901" y="17763"/>
                    <a:pt x="23934" y="17754"/>
                    <a:pt x="23951" y="17738"/>
                  </a:cubicBezTo>
                  <a:lnTo>
                    <a:pt x="25185" y="17037"/>
                  </a:lnTo>
                  <a:cubicBezTo>
                    <a:pt x="25218" y="17004"/>
                    <a:pt x="25218" y="16971"/>
                    <a:pt x="25185" y="16937"/>
                  </a:cubicBezTo>
                  <a:lnTo>
                    <a:pt x="23917" y="16203"/>
                  </a:lnTo>
                  <a:cubicBezTo>
                    <a:pt x="23884" y="16187"/>
                    <a:pt x="23851" y="16178"/>
                    <a:pt x="23817" y="16178"/>
                  </a:cubicBezTo>
                  <a:close/>
                  <a:moveTo>
                    <a:pt x="39533" y="16779"/>
                  </a:moveTo>
                  <a:cubicBezTo>
                    <a:pt x="39504" y="16779"/>
                    <a:pt x="39479" y="16787"/>
                    <a:pt x="39462" y="16804"/>
                  </a:cubicBezTo>
                  <a:lnTo>
                    <a:pt x="38194" y="17504"/>
                  </a:lnTo>
                  <a:cubicBezTo>
                    <a:pt x="38161" y="17538"/>
                    <a:pt x="38161" y="17604"/>
                    <a:pt x="38194" y="17638"/>
                  </a:cubicBezTo>
                  <a:lnTo>
                    <a:pt x="39495" y="18338"/>
                  </a:lnTo>
                  <a:cubicBezTo>
                    <a:pt x="39512" y="18355"/>
                    <a:pt x="39537" y="18363"/>
                    <a:pt x="39566" y="18363"/>
                  </a:cubicBezTo>
                  <a:cubicBezTo>
                    <a:pt x="39595" y="18363"/>
                    <a:pt x="39629" y="18355"/>
                    <a:pt x="39662" y="18338"/>
                  </a:cubicBezTo>
                  <a:lnTo>
                    <a:pt x="40896" y="17638"/>
                  </a:lnTo>
                  <a:cubicBezTo>
                    <a:pt x="40930" y="17638"/>
                    <a:pt x="40930" y="17571"/>
                    <a:pt x="40896" y="17538"/>
                  </a:cubicBezTo>
                  <a:lnTo>
                    <a:pt x="39629" y="16804"/>
                  </a:lnTo>
                  <a:cubicBezTo>
                    <a:pt x="39595" y="16787"/>
                    <a:pt x="39562" y="16779"/>
                    <a:pt x="39533" y="16779"/>
                  </a:cubicBezTo>
                  <a:close/>
                  <a:moveTo>
                    <a:pt x="35563" y="16946"/>
                  </a:moveTo>
                  <a:cubicBezTo>
                    <a:pt x="35534" y="16946"/>
                    <a:pt x="35509" y="16954"/>
                    <a:pt x="35492" y="16971"/>
                  </a:cubicBezTo>
                  <a:lnTo>
                    <a:pt x="34258" y="17671"/>
                  </a:lnTo>
                  <a:cubicBezTo>
                    <a:pt x="34225" y="17704"/>
                    <a:pt x="34225" y="17738"/>
                    <a:pt x="34258" y="17771"/>
                  </a:cubicBezTo>
                  <a:lnTo>
                    <a:pt x="35526" y="18505"/>
                  </a:lnTo>
                  <a:cubicBezTo>
                    <a:pt x="35559" y="18522"/>
                    <a:pt x="35592" y="18530"/>
                    <a:pt x="35626" y="18530"/>
                  </a:cubicBezTo>
                  <a:cubicBezTo>
                    <a:pt x="35659" y="18530"/>
                    <a:pt x="35692" y="18522"/>
                    <a:pt x="35726" y="18505"/>
                  </a:cubicBezTo>
                  <a:lnTo>
                    <a:pt x="36927" y="17804"/>
                  </a:lnTo>
                  <a:cubicBezTo>
                    <a:pt x="36960" y="17804"/>
                    <a:pt x="36960" y="17738"/>
                    <a:pt x="36927" y="17704"/>
                  </a:cubicBezTo>
                  <a:lnTo>
                    <a:pt x="35659" y="16971"/>
                  </a:lnTo>
                  <a:cubicBezTo>
                    <a:pt x="35626" y="16954"/>
                    <a:pt x="35592" y="16946"/>
                    <a:pt x="35563" y="16946"/>
                  </a:cubicBezTo>
                  <a:close/>
                  <a:moveTo>
                    <a:pt x="21386" y="16812"/>
                  </a:moveTo>
                  <a:cubicBezTo>
                    <a:pt x="21357" y="16812"/>
                    <a:pt x="21332" y="16820"/>
                    <a:pt x="21316" y="16837"/>
                  </a:cubicBezTo>
                  <a:lnTo>
                    <a:pt x="20081" y="17538"/>
                  </a:lnTo>
                  <a:cubicBezTo>
                    <a:pt x="20048" y="17571"/>
                    <a:pt x="20048" y="17604"/>
                    <a:pt x="20081" y="17638"/>
                  </a:cubicBezTo>
                  <a:lnTo>
                    <a:pt x="21649" y="18538"/>
                  </a:lnTo>
                  <a:cubicBezTo>
                    <a:pt x="21682" y="18555"/>
                    <a:pt x="21716" y="18563"/>
                    <a:pt x="21745" y="18563"/>
                  </a:cubicBezTo>
                  <a:cubicBezTo>
                    <a:pt x="21774" y="18563"/>
                    <a:pt x="21799" y="18555"/>
                    <a:pt x="21816" y="18538"/>
                  </a:cubicBezTo>
                  <a:lnTo>
                    <a:pt x="23050" y="17838"/>
                  </a:lnTo>
                  <a:cubicBezTo>
                    <a:pt x="23083" y="17804"/>
                    <a:pt x="23083" y="17771"/>
                    <a:pt x="23050" y="17738"/>
                  </a:cubicBezTo>
                  <a:lnTo>
                    <a:pt x="21482" y="16837"/>
                  </a:lnTo>
                  <a:cubicBezTo>
                    <a:pt x="21449" y="16820"/>
                    <a:pt x="21416" y="16812"/>
                    <a:pt x="21386" y="16812"/>
                  </a:cubicBezTo>
                  <a:close/>
                  <a:moveTo>
                    <a:pt x="31360" y="16579"/>
                  </a:moveTo>
                  <a:cubicBezTo>
                    <a:pt x="31331" y="16579"/>
                    <a:pt x="31306" y="16587"/>
                    <a:pt x="31289" y="16604"/>
                  </a:cubicBezTo>
                  <a:lnTo>
                    <a:pt x="29722" y="17504"/>
                  </a:lnTo>
                  <a:lnTo>
                    <a:pt x="29521" y="17504"/>
                  </a:lnTo>
                  <a:lnTo>
                    <a:pt x="28354" y="16804"/>
                  </a:lnTo>
                  <a:cubicBezTo>
                    <a:pt x="28321" y="16787"/>
                    <a:pt x="28287" y="16779"/>
                    <a:pt x="28258" y="16779"/>
                  </a:cubicBezTo>
                  <a:cubicBezTo>
                    <a:pt x="28229" y="16779"/>
                    <a:pt x="28204" y="16787"/>
                    <a:pt x="28187" y="16804"/>
                  </a:cubicBezTo>
                  <a:lnTo>
                    <a:pt x="26953" y="17504"/>
                  </a:lnTo>
                  <a:cubicBezTo>
                    <a:pt x="26920" y="17504"/>
                    <a:pt x="26920" y="17538"/>
                    <a:pt x="26986" y="17571"/>
                  </a:cubicBezTo>
                  <a:lnTo>
                    <a:pt x="29822" y="19205"/>
                  </a:lnTo>
                  <a:cubicBezTo>
                    <a:pt x="29838" y="19222"/>
                    <a:pt x="29863" y="19231"/>
                    <a:pt x="29893" y="19231"/>
                  </a:cubicBezTo>
                  <a:cubicBezTo>
                    <a:pt x="29922" y="19231"/>
                    <a:pt x="29955" y="19222"/>
                    <a:pt x="29988" y="19205"/>
                  </a:cubicBezTo>
                  <a:lnTo>
                    <a:pt x="32957" y="17504"/>
                  </a:lnTo>
                  <a:cubicBezTo>
                    <a:pt x="32991" y="17504"/>
                    <a:pt x="32991" y="17438"/>
                    <a:pt x="32957" y="17404"/>
                  </a:cubicBezTo>
                  <a:lnTo>
                    <a:pt x="31456" y="16604"/>
                  </a:lnTo>
                  <a:cubicBezTo>
                    <a:pt x="31423" y="16587"/>
                    <a:pt x="31389" y="16579"/>
                    <a:pt x="31360" y="16579"/>
                  </a:cubicBezTo>
                  <a:close/>
                  <a:moveTo>
                    <a:pt x="41367" y="17880"/>
                  </a:moveTo>
                  <a:cubicBezTo>
                    <a:pt x="41338" y="17880"/>
                    <a:pt x="41313" y="17888"/>
                    <a:pt x="41296" y="17905"/>
                  </a:cubicBezTo>
                  <a:lnTo>
                    <a:pt x="40062" y="18605"/>
                  </a:lnTo>
                  <a:cubicBezTo>
                    <a:pt x="40029" y="18605"/>
                    <a:pt x="40029" y="18672"/>
                    <a:pt x="40062" y="18705"/>
                  </a:cubicBezTo>
                  <a:lnTo>
                    <a:pt x="41330" y="19439"/>
                  </a:lnTo>
                  <a:cubicBezTo>
                    <a:pt x="41347" y="19456"/>
                    <a:pt x="41372" y="19464"/>
                    <a:pt x="41401" y="19464"/>
                  </a:cubicBezTo>
                  <a:cubicBezTo>
                    <a:pt x="41430" y="19464"/>
                    <a:pt x="41463" y="19456"/>
                    <a:pt x="41497" y="19439"/>
                  </a:cubicBezTo>
                  <a:lnTo>
                    <a:pt x="42731" y="18738"/>
                  </a:lnTo>
                  <a:cubicBezTo>
                    <a:pt x="42764" y="18705"/>
                    <a:pt x="42764" y="18638"/>
                    <a:pt x="42731" y="18605"/>
                  </a:cubicBezTo>
                  <a:lnTo>
                    <a:pt x="41463" y="17905"/>
                  </a:lnTo>
                  <a:cubicBezTo>
                    <a:pt x="41430" y="17888"/>
                    <a:pt x="41397" y="17880"/>
                    <a:pt x="41367" y="17880"/>
                  </a:cubicBezTo>
                  <a:close/>
                  <a:moveTo>
                    <a:pt x="33824" y="17946"/>
                  </a:moveTo>
                  <a:cubicBezTo>
                    <a:pt x="33791" y="17946"/>
                    <a:pt x="33758" y="17955"/>
                    <a:pt x="33724" y="17971"/>
                  </a:cubicBezTo>
                  <a:lnTo>
                    <a:pt x="32524" y="18672"/>
                  </a:lnTo>
                  <a:cubicBezTo>
                    <a:pt x="32457" y="18705"/>
                    <a:pt x="32457" y="18738"/>
                    <a:pt x="32524" y="18772"/>
                  </a:cubicBezTo>
                  <a:lnTo>
                    <a:pt x="33791" y="19506"/>
                  </a:lnTo>
                  <a:cubicBezTo>
                    <a:pt x="33824" y="19522"/>
                    <a:pt x="33858" y="19531"/>
                    <a:pt x="33891" y="19531"/>
                  </a:cubicBezTo>
                  <a:cubicBezTo>
                    <a:pt x="33925" y="19531"/>
                    <a:pt x="33958" y="19522"/>
                    <a:pt x="33991" y="19506"/>
                  </a:cubicBezTo>
                  <a:lnTo>
                    <a:pt x="35192" y="18805"/>
                  </a:lnTo>
                  <a:cubicBezTo>
                    <a:pt x="35225" y="18772"/>
                    <a:pt x="35225" y="18738"/>
                    <a:pt x="35192" y="18705"/>
                  </a:cubicBezTo>
                  <a:lnTo>
                    <a:pt x="33925" y="17971"/>
                  </a:lnTo>
                  <a:cubicBezTo>
                    <a:pt x="33891" y="17955"/>
                    <a:pt x="33858" y="17946"/>
                    <a:pt x="33824" y="17946"/>
                  </a:cubicBezTo>
                  <a:close/>
                  <a:moveTo>
                    <a:pt x="37398" y="18013"/>
                  </a:moveTo>
                  <a:cubicBezTo>
                    <a:pt x="37369" y="18013"/>
                    <a:pt x="37344" y="18021"/>
                    <a:pt x="37327" y="18038"/>
                  </a:cubicBezTo>
                  <a:lnTo>
                    <a:pt x="36093" y="18738"/>
                  </a:lnTo>
                  <a:cubicBezTo>
                    <a:pt x="36059" y="18772"/>
                    <a:pt x="36059" y="18839"/>
                    <a:pt x="36093" y="18839"/>
                  </a:cubicBezTo>
                  <a:lnTo>
                    <a:pt x="37360" y="19572"/>
                  </a:lnTo>
                  <a:cubicBezTo>
                    <a:pt x="37377" y="19589"/>
                    <a:pt x="37410" y="19597"/>
                    <a:pt x="37444" y="19597"/>
                  </a:cubicBezTo>
                  <a:cubicBezTo>
                    <a:pt x="37477" y="19597"/>
                    <a:pt x="37510" y="19589"/>
                    <a:pt x="37527" y="19572"/>
                  </a:cubicBezTo>
                  <a:lnTo>
                    <a:pt x="38761" y="18872"/>
                  </a:lnTo>
                  <a:cubicBezTo>
                    <a:pt x="38828" y="18872"/>
                    <a:pt x="38828" y="18805"/>
                    <a:pt x="38761" y="18772"/>
                  </a:cubicBezTo>
                  <a:lnTo>
                    <a:pt x="37494" y="18038"/>
                  </a:lnTo>
                  <a:cubicBezTo>
                    <a:pt x="37460" y="18021"/>
                    <a:pt x="37427" y="18013"/>
                    <a:pt x="37398" y="18013"/>
                  </a:cubicBezTo>
                  <a:close/>
                  <a:moveTo>
                    <a:pt x="23450" y="18038"/>
                  </a:moveTo>
                  <a:lnTo>
                    <a:pt x="22250" y="18772"/>
                  </a:lnTo>
                  <a:cubicBezTo>
                    <a:pt x="22183" y="18772"/>
                    <a:pt x="22183" y="18839"/>
                    <a:pt x="22250" y="18872"/>
                  </a:cubicBezTo>
                  <a:lnTo>
                    <a:pt x="23817" y="19773"/>
                  </a:lnTo>
                  <a:cubicBezTo>
                    <a:pt x="23834" y="19789"/>
                    <a:pt x="23859" y="19798"/>
                    <a:pt x="23888" y="19798"/>
                  </a:cubicBezTo>
                  <a:cubicBezTo>
                    <a:pt x="23917" y="19798"/>
                    <a:pt x="23951" y="19789"/>
                    <a:pt x="23984" y="19773"/>
                  </a:cubicBezTo>
                  <a:lnTo>
                    <a:pt x="25218" y="19072"/>
                  </a:lnTo>
                  <a:cubicBezTo>
                    <a:pt x="25252" y="19039"/>
                    <a:pt x="25252" y="18972"/>
                    <a:pt x="25218" y="18939"/>
                  </a:cubicBezTo>
                  <a:lnTo>
                    <a:pt x="23651" y="18038"/>
                  </a:lnTo>
                  <a:close/>
                  <a:moveTo>
                    <a:pt x="25685" y="17246"/>
                  </a:moveTo>
                  <a:cubicBezTo>
                    <a:pt x="25652" y="17246"/>
                    <a:pt x="25619" y="17254"/>
                    <a:pt x="25585" y="17271"/>
                  </a:cubicBezTo>
                  <a:lnTo>
                    <a:pt x="24384" y="17971"/>
                  </a:lnTo>
                  <a:cubicBezTo>
                    <a:pt x="24318" y="18005"/>
                    <a:pt x="24318" y="18038"/>
                    <a:pt x="24384" y="18071"/>
                  </a:cubicBezTo>
                  <a:lnTo>
                    <a:pt x="28087" y="20206"/>
                  </a:lnTo>
                  <a:cubicBezTo>
                    <a:pt x="28120" y="20223"/>
                    <a:pt x="28154" y="20231"/>
                    <a:pt x="28183" y="20231"/>
                  </a:cubicBezTo>
                  <a:cubicBezTo>
                    <a:pt x="28212" y="20231"/>
                    <a:pt x="28237" y="20223"/>
                    <a:pt x="28254" y="20206"/>
                  </a:cubicBezTo>
                  <a:lnTo>
                    <a:pt x="29488" y="19506"/>
                  </a:lnTo>
                  <a:cubicBezTo>
                    <a:pt x="29521" y="19506"/>
                    <a:pt x="29521" y="19439"/>
                    <a:pt x="29488" y="19406"/>
                  </a:cubicBezTo>
                  <a:lnTo>
                    <a:pt x="25785" y="17271"/>
                  </a:lnTo>
                  <a:cubicBezTo>
                    <a:pt x="25752" y="17254"/>
                    <a:pt x="25719" y="17246"/>
                    <a:pt x="25685" y="17246"/>
                  </a:cubicBezTo>
                  <a:close/>
                  <a:moveTo>
                    <a:pt x="43064" y="19439"/>
                  </a:moveTo>
                  <a:lnTo>
                    <a:pt x="42764" y="19639"/>
                  </a:lnTo>
                  <a:cubicBezTo>
                    <a:pt x="42697" y="19672"/>
                    <a:pt x="42697" y="19706"/>
                    <a:pt x="42764" y="19739"/>
                  </a:cubicBezTo>
                  <a:lnTo>
                    <a:pt x="44032" y="20473"/>
                  </a:lnTo>
                  <a:cubicBezTo>
                    <a:pt x="44065" y="20490"/>
                    <a:pt x="44098" y="20498"/>
                    <a:pt x="44128" y="20498"/>
                  </a:cubicBezTo>
                  <a:cubicBezTo>
                    <a:pt x="44157" y="20498"/>
                    <a:pt x="44182" y="20490"/>
                    <a:pt x="44199" y="20473"/>
                  </a:cubicBezTo>
                  <a:lnTo>
                    <a:pt x="44532" y="20306"/>
                  </a:lnTo>
                  <a:cubicBezTo>
                    <a:pt x="44565" y="20273"/>
                    <a:pt x="44565" y="20206"/>
                    <a:pt x="44532" y="20173"/>
                  </a:cubicBezTo>
                  <a:lnTo>
                    <a:pt x="43265" y="19439"/>
                  </a:lnTo>
                  <a:close/>
                  <a:moveTo>
                    <a:pt x="35688" y="19014"/>
                  </a:moveTo>
                  <a:cubicBezTo>
                    <a:pt x="35659" y="19014"/>
                    <a:pt x="35626" y="19022"/>
                    <a:pt x="35592" y="19039"/>
                  </a:cubicBezTo>
                  <a:lnTo>
                    <a:pt x="34392" y="19739"/>
                  </a:lnTo>
                  <a:cubicBezTo>
                    <a:pt x="34325" y="19773"/>
                    <a:pt x="34325" y="19806"/>
                    <a:pt x="34392" y="19839"/>
                  </a:cubicBezTo>
                  <a:lnTo>
                    <a:pt x="35659" y="20573"/>
                  </a:lnTo>
                  <a:cubicBezTo>
                    <a:pt x="35676" y="20590"/>
                    <a:pt x="35701" y="20598"/>
                    <a:pt x="35730" y="20598"/>
                  </a:cubicBezTo>
                  <a:cubicBezTo>
                    <a:pt x="35759" y="20598"/>
                    <a:pt x="35793" y="20590"/>
                    <a:pt x="35826" y="20573"/>
                  </a:cubicBezTo>
                  <a:lnTo>
                    <a:pt x="37060" y="19873"/>
                  </a:lnTo>
                  <a:cubicBezTo>
                    <a:pt x="37093" y="19839"/>
                    <a:pt x="37093" y="19806"/>
                    <a:pt x="37060" y="19773"/>
                  </a:cubicBezTo>
                  <a:lnTo>
                    <a:pt x="35759" y="19039"/>
                  </a:lnTo>
                  <a:cubicBezTo>
                    <a:pt x="35743" y="19022"/>
                    <a:pt x="35718" y="19014"/>
                    <a:pt x="35688" y="19014"/>
                  </a:cubicBezTo>
                  <a:close/>
                  <a:moveTo>
                    <a:pt x="39162" y="19105"/>
                  </a:moveTo>
                  <a:lnTo>
                    <a:pt x="37961" y="19806"/>
                  </a:lnTo>
                  <a:cubicBezTo>
                    <a:pt x="37894" y="19839"/>
                    <a:pt x="37927" y="19906"/>
                    <a:pt x="37961" y="19939"/>
                  </a:cubicBezTo>
                  <a:lnTo>
                    <a:pt x="39228" y="20673"/>
                  </a:lnTo>
                  <a:lnTo>
                    <a:pt x="39428" y="20673"/>
                  </a:lnTo>
                  <a:lnTo>
                    <a:pt x="40629" y="19939"/>
                  </a:lnTo>
                  <a:cubicBezTo>
                    <a:pt x="40696" y="19939"/>
                    <a:pt x="40696" y="19873"/>
                    <a:pt x="40629" y="19839"/>
                  </a:cubicBezTo>
                  <a:lnTo>
                    <a:pt x="39362" y="19105"/>
                  </a:lnTo>
                  <a:close/>
                  <a:moveTo>
                    <a:pt x="25685" y="19281"/>
                  </a:moveTo>
                  <a:cubicBezTo>
                    <a:pt x="25652" y="19281"/>
                    <a:pt x="25619" y="19289"/>
                    <a:pt x="25585" y="19306"/>
                  </a:cubicBezTo>
                  <a:lnTo>
                    <a:pt x="24384" y="19973"/>
                  </a:lnTo>
                  <a:cubicBezTo>
                    <a:pt x="24318" y="20006"/>
                    <a:pt x="24318" y="20073"/>
                    <a:pt x="24384" y="20106"/>
                  </a:cubicBezTo>
                  <a:lnTo>
                    <a:pt x="26319" y="21207"/>
                  </a:lnTo>
                  <a:cubicBezTo>
                    <a:pt x="26352" y="21224"/>
                    <a:pt x="26386" y="21232"/>
                    <a:pt x="26419" y="21232"/>
                  </a:cubicBezTo>
                  <a:cubicBezTo>
                    <a:pt x="26453" y="21232"/>
                    <a:pt x="26486" y="21224"/>
                    <a:pt x="26519" y="21207"/>
                  </a:cubicBezTo>
                  <a:lnTo>
                    <a:pt x="27753" y="20540"/>
                  </a:lnTo>
                  <a:cubicBezTo>
                    <a:pt x="27787" y="20506"/>
                    <a:pt x="27787" y="20473"/>
                    <a:pt x="27753" y="20440"/>
                  </a:cubicBezTo>
                  <a:lnTo>
                    <a:pt x="25785" y="19306"/>
                  </a:lnTo>
                  <a:cubicBezTo>
                    <a:pt x="25752" y="19289"/>
                    <a:pt x="25719" y="19281"/>
                    <a:pt x="25685" y="19281"/>
                  </a:cubicBezTo>
                  <a:close/>
                  <a:moveTo>
                    <a:pt x="45032" y="20481"/>
                  </a:moveTo>
                  <a:cubicBezTo>
                    <a:pt x="44999" y="20481"/>
                    <a:pt x="44966" y="20490"/>
                    <a:pt x="44932" y="20506"/>
                  </a:cubicBezTo>
                  <a:lnTo>
                    <a:pt x="44599" y="20707"/>
                  </a:lnTo>
                  <a:cubicBezTo>
                    <a:pt x="44565" y="20740"/>
                    <a:pt x="44565" y="20773"/>
                    <a:pt x="44599" y="20807"/>
                  </a:cubicBezTo>
                  <a:lnTo>
                    <a:pt x="45900" y="21540"/>
                  </a:lnTo>
                  <a:cubicBezTo>
                    <a:pt x="45916" y="21557"/>
                    <a:pt x="45941" y="21566"/>
                    <a:pt x="45971" y="21566"/>
                  </a:cubicBezTo>
                  <a:cubicBezTo>
                    <a:pt x="46000" y="21566"/>
                    <a:pt x="46033" y="21557"/>
                    <a:pt x="46067" y="21540"/>
                  </a:cubicBezTo>
                  <a:lnTo>
                    <a:pt x="46400" y="21340"/>
                  </a:lnTo>
                  <a:cubicBezTo>
                    <a:pt x="46433" y="21340"/>
                    <a:pt x="46433" y="21274"/>
                    <a:pt x="46400" y="21240"/>
                  </a:cubicBezTo>
                  <a:lnTo>
                    <a:pt x="45133" y="20506"/>
                  </a:lnTo>
                  <a:cubicBezTo>
                    <a:pt x="45099" y="20490"/>
                    <a:pt x="45066" y="20481"/>
                    <a:pt x="45032" y="20481"/>
                  </a:cubicBezTo>
                  <a:close/>
                  <a:moveTo>
                    <a:pt x="37556" y="20081"/>
                  </a:moveTo>
                  <a:cubicBezTo>
                    <a:pt x="37527" y="20081"/>
                    <a:pt x="37494" y="20089"/>
                    <a:pt x="37460" y="20106"/>
                  </a:cubicBezTo>
                  <a:lnTo>
                    <a:pt x="36260" y="20807"/>
                  </a:lnTo>
                  <a:cubicBezTo>
                    <a:pt x="36159" y="20840"/>
                    <a:pt x="36193" y="20907"/>
                    <a:pt x="36226" y="20940"/>
                  </a:cubicBezTo>
                  <a:lnTo>
                    <a:pt x="36260" y="20940"/>
                  </a:lnTo>
                  <a:lnTo>
                    <a:pt x="37527" y="21641"/>
                  </a:lnTo>
                  <a:cubicBezTo>
                    <a:pt x="37544" y="21657"/>
                    <a:pt x="37569" y="21666"/>
                    <a:pt x="37598" y="21666"/>
                  </a:cubicBezTo>
                  <a:cubicBezTo>
                    <a:pt x="37627" y="21666"/>
                    <a:pt x="37661" y="21657"/>
                    <a:pt x="37694" y="21641"/>
                  </a:cubicBezTo>
                  <a:lnTo>
                    <a:pt x="38928" y="20940"/>
                  </a:lnTo>
                  <a:cubicBezTo>
                    <a:pt x="38961" y="20940"/>
                    <a:pt x="38961" y="20873"/>
                    <a:pt x="38928" y="20840"/>
                  </a:cubicBezTo>
                  <a:lnTo>
                    <a:pt x="37627" y="20106"/>
                  </a:lnTo>
                  <a:cubicBezTo>
                    <a:pt x="37611" y="20089"/>
                    <a:pt x="37586" y="20081"/>
                    <a:pt x="37556" y="20081"/>
                  </a:cubicBezTo>
                  <a:close/>
                  <a:moveTo>
                    <a:pt x="41501" y="20415"/>
                  </a:moveTo>
                  <a:cubicBezTo>
                    <a:pt x="41472" y="20415"/>
                    <a:pt x="41447" y="20423"/>
                    <a:pt x="41430" y="20440"/>
                  </a:cubicBezTo>
                  <a:lnTo>
                    <a:pt x="40229" y="21107"/>
                  </a:lnTo>
                  <a:cubicBezTo>
                    <a:pt x="40162" y="21140"/>
                    <a:pt x="40162" y="21174"/>
                    <a:pt x="40229" y="21207"/>
                  </a:cubicBezTo>
                  <a:lnTo>
                    <a:pt x="41497" y="21941"/>
                  </a:lnTo>
                  <a:cubicBezTo>
                    <a:pt x="41513" y="21957"/>
                    <a:pt x="41538" y="21966"/>
                    <a:pt x="41568" y="21966"/>
                  </a:cubicBezTo>
                  <a:cubicBezTo>
                    <a:pt x="41597" y="21966"/>
                    <a:pt x="41630" y="21957"/>
                    <a:pt x="41663" y="21941"/>
                  </a:cubicBezTo>
                  <a:lnTo>
                    <a:pt x="42898" y="21240"/>
                  </a:lnTo>
                  <a:cubicBezTo>
                    <a:pt x="42931" y="21240"/>
                    <a:pt x="42931" y="21174"/>
                    <a:pt x="42864" y="21140"/>
                  </a:cubicBezTo>
                  <a:lnTo>
                    <a:pt x="42864" y="21174"/>
                  </a:lnTo>
                  <a:lnTo>
                    <a:pt x="41597" y="20440"/>
                  </a:lnTo>
                  <a:cubicBezTo>
                    <a:pt x="41563" y="20423"/>
                    <a:pt x="41530" y="20415"/>
                    <a:pt x="41501" y="20415"/>
                  </a:cubicBezTo>
                  <a:close/>
                  <a:moveTo>
                    <a:pt x="28621" y="20982"/>
                  </a:moveTo>
                  <a:cubicBezTo>
                    <a:pt x="28587" y="20982"/>
                    <a:pt x="28554" y="20990"/>
                    <a:pt x="28521" y="21007"/>
                  </a:cubicBezTo>
                  <a:lnTo>
                    <a:pt x="27286" y="21674"/>
                  </a:lnTo>
                  <a:cubicBezTo>
                    <a:pt x="27253" y="21707"/>
                    <a:pt x="27253" y="21741"/>
                    <a:pt x="27286" y="21774"/>
                  </a:cubicBezTo>
                  <a:lnTo>
                    <a:pt x="28554" y="22508"/>
                  </a:lnTo>
                  <a:cubicBezTo>
                    <a:pt x="28587" y="22525"/>
                    <a:pt x="28621" y="22533"/>
                    <a:pt x="28654" y="22533"/>
                  </a:cubicBezTo>
                  <a:cubicBezTo>
                    <a:pt x="28687" y="22533"/>
                    <a:pt x="28721" y="22525"/>
                    <a:pt x="28754" y="22508"/>
                  </a:cubicBezTo>
                  <a:lnTo>
                    <a:pt x="29988" y="21841"/>
                  </a:lnTo>
                  <a:cubicBezTo>
                    <a:pt x="30022" y="21807"/>
                    <a:pt x="30022" y="21774"/>
                    <a:pt x="29988" y="21741"/>
                  </a:cubicBezTo>
                  <a:lnTo>
                    <a:pt x="28721" y="21007"/>
                  </a:lnTo>
                  <a:cubicBezTo>
                    <a:pt x="28687" y="20990"/>
                    <a:pt x="28654" y="20982"/>
                    <a:pt x="28621" y="20982"/>
                  </a:cubicBezTo>
                  <a:close/>
                  <a:moveTo>
                    <a:pt x="32194" y="21015"/>
                  </a:moveTo>
                  <a:cubicBezTo>
                    <a:pt x="32165" y="21015"/>
                    <a:pt x="32140" y="21023"/>
                    <a:pt x="32123" y="21040"/>
                  </a:cubicBezTo>
                  <a:lnTo>
                    <a:pt x="30889" y="21741"/>
                  </a:lnTo>
                  <a:cubicBezTo>
                    <a:pt x="30856" y="21774"/>
                    <a:pt x="30856" y="21841"/>
                    <a:pt x="30889" y="21841"/>
                  </a:cubicBezTo>
                  <a:lnTo>
                    <a:pt x="32157" y="22575"/>
                  </a:lnTo>
                  <a:cubicBezTo>
                    <a:pt x="32173" y="22591"/>
                    <a:pt x="32198" y="22600"/>
                    <a:pt x="32228" y="22600"/>
                  </a:cubicBezTo>
                  <a:cubicBezTo>
                    <a:pt x="32257" y="22600"/>
                    <a:pt x="32290" y="22591"/>
                    <a:pt x="32323" y="22575"/>
                  </a:cubicBezTo>
                  <a:lnTo>
                    <a:pt x="33558" y="21874"/>
                  </a:lnTo>
                  <a:cubicBezTo>
                    <a:pt x="33591" y="21874"/>
                    <a:pt x="33591" y="21807"/>
                    <a:pt x="33558" y="21774"/>
                  </a:cubicBezTo>
                  <a:lnTo>
                    <a:pt x="32290" y="21040"/>
                  </a:lnTo>
                  <a:cubicBezTo>
                    <a:pt x="32257" y="21023"/>
                    <a:pt x="32223" y="21015"/>
                    <a:pt x="32194" y="21015"/>
                  </a:cubicBezTo>
                  <a:close/>
                  <a:moveTo>
                    <a:pt x="46871" y="21582"/>
                  </a:moveTo>
                  <a:cubicBezTo>
                    <a:pt x="46842" y="21582"/>
                    <a:pt x="46817" y="21591"/>
                    <a:pt x="46800" y="21607"/>
                  </a:cubicBezTo>
                  <a:lnTo>
                    <a:pt x="46467" y="21774"/>
                  </a:lnTo>
                  <a:cubicBezTo>
                    <a:pt x="46433" y="21807"/>
                    <a:pt x="46433" y="21841"/>
                    <a:pt x="46467" y="21874"/>
                  </a:cubicBezTo>
                  <a:lnTo>
                    <a:pt x="47734" y="22608"/>
                  </a:lnTo>
                  <a:cubicBezTo>
                    <a:pt x="47768" y="22625"/>
                    <a:pt x="47801" y="22633"/>
                    <a:pt x="47834" y="22633"/>
                  </a:cubicBezTo>
                  <a:cubicBezTo>
                    <a:pt x="47868" y="22633"/>
                    <a:pt x="47901" y="22625"/>
                    <a:pt x="47935" y="22608"/>
                  </a:cubicBezTo>
                  <a:lnTo>
                    <a:pt x="48235" y="22441"/>
                  </a:lnTo>
                  <a:cubicBezTo>
                    <a:pt x="48301" y="22408"/>
                    <a:pt x="48301" y="22341"/>
                    <a:pt x="48235" y="22308"/>
                  </a:cubicBezTo>
                  <a:lnTo>
                    <a:pt x="46967" y="21607"/>
                  </a:lnTo>
                  <a:cubicBezTo>
                    <a:pt x="46934" y="21591"/>
                    <a:pt x="46900" y="21582"/>
                    <a:pt x="46871" y="21582"/>
                  </a:cubicBezTo>
                  <a:close/>
                  <a:moveTo>
                    <a:pt x="39795" y="21382"/>
                  </a:moveTo>
                  <a:cubicBezTo>
                    <a:pt x="39762" y="21382"/>
                    <a:pt x="39729" y="21390"/>
                    <a:pt x="39695" y="21407"/>
                  </a:cubicBezTo>
                  <a:lnTo>
                    <a:pt x="38494" y="22108"/>
                  </a:lnTo>
                  <a:cubicBezTo>
                    <a:pt x="38428" y="22141"/>
                    <a:pt x="38428" y="22174"/>
                    <a:pt x="38494" y="22208"/>
                  </a:cubicBezTo>
                  <a:lnTo>
                    <a:pt x="39729" y="22941"/>
                  </a:lnTo>
                  <a:cubicBezTo>
                    <a:pt x="39762" y="22958"/>
                    <a:pt x="39795" y="22967"/>
                    <a:pt x="39829" y="22967"/>
                  </a:cubicBezTo>
                  <a:cubicBezTo>
                    <a:pt x="39862" y="22967"/>
                    <a:pt x="39895" y="22958"/>
                    <a:pt x="39929" y="22941"/>
                  </a:cubicBezTo>
                  <a:lnTo>
                    <a:pt x="41130" y="22241"/>
                  </a:lnTo>
                  <a:cubicBezTo>
                    <a:pt x="41196" y="22241"/>
                    <a:pt x="41196" y="22174"/>
                    <a:pt x="41130" y="22141"/>
                  </a:cubicBezTo>
                  <a:lnTo>
                    <a:pt x="39895" y="21407"/>
                  </a:lnTo>
                  <a:cubicBezTo>
                    <a:pt x="39862" y="21390"/>
                    <a:pt x="39829" y="21382"/>
                    <a:pt x="39795" y="21382"/>
                  </a:cubicBezTo>
                  <a:close/>
                  <a:moveTo>
                    <a:pt x="43265" y="21474"/>
                  </a:moveTo>
                  <a:lnTo>
                    <a:pt x="42064" y="22174"/>
                  </a:lnTo>
                  <a:cubicBezTo>
                    <a:pt x="41997" y="22208"/>
                    <a:pt x="42030" y="22274"/>
                    <a:pt x="42064" y="22308"/>
                  </a:cubicBezTo>
                  <a:lnTo>
                    <a:pt x="43331" y="23042"/>
                  </a:lnTo>
                  <a:lnTo>
                    <a:pt x="43531" y="23042"/>
                  </a:lnTo>
                  <a:lnTo>
                    <a:pt x="44732" y="22308"/>
                  </a:lnTo>
                  <a:cubicBezTo>
                    <a:pt x="44799" y="22308"/>
                    <a:pt x="44799" y="22241"/>
                    <a:pt x="44732" y="22208"/>
                  </a:cubicBezTo>
                  <a:lnTo>
                    <a:pt x="43465" y="21474"/>
                  </a:lnTo>
                  <a:close/>
                  <a:moveTo>
                    <a:pt x="30389" y="22041"/>
                  </a:moveTo>
                  <a:lnTo>
                    <a:pt x="29188" y="22741"/>
                  </a:lnTo>
                  <a:cubicBezTo>
                    <a:pt x="29121" y="22775"/>
                    <a:pt x="29121" y="22841"/>
                    <a:pt x="29188" y="22875"/>
                  </a:cubicBezTo>
                  <a:lnTo>
                    <a:pt x="30422" y="23609"/>
                  </a:lnTo>
                  <a:lnTo>
                    <a:pt x="30622" y="23609"/>
                  </a:lnTo>
                  <a:lnTo>
                    <a:pt x="31856" y="22908"/>
                  </a:lnTo>
                  <a:cubicBezTo>
                    <a:pt x="31890" y="22875"/>
                    <a:pt x="31890" y="22808"/>
                    <a:pt x="31856" y="22775"/>
                  </a:cubicBezTo>
                  <a:lnTo>
                    <a:pt x="30589" y="22041"/>
                  </a:lnTo>
                  <a:close/>
                  <a:moveTo>
                    <a:pt x="48735" y="22650"/>
                  </a:moveTo>
                  <a:cubicBezTo>
                    <a:pt x="48702" y="22650"/>
                    <a:pt x="48668" y="22658"/>
                    <a:pt x="48635" y="22675"/>
                  </a:cubicBezTo>
                  <a:lnTo>
                    <a:pt x="48335" y="22841"/>
                  </a:lnTo>
                  <a:cubicBezTo>
                    <a:pt x="48268" y="22875"/>
                    <a:pt x="48268" y="22908"/>
                    <a:pt x="48335" y="22941"/>
                  </a:cubicBezTo>
                  <a:lnTo>
                    <a:pt x="49569" y="23675"/>
                  </a:lnTo>
                  <a:cubicBezTo>
                    <a:pt x="49602" y="23692"/>
                    <a:pt x="49636" y="23700"/>
                    <a:pt x="49669" y="23700"/>
                  </a:cubicBezTo>
                  <a:cubicBezTo>
                    <a:pt x="49702" y="23700"/>
                    <a:pt x="49736" y="23692"/>
                    <a:pt x="49769" y="23675"/>
                  </a:cubicBezTo>
                  <a:lnTo>
                    <a:pt x="50069" y="23509"/>
                  </a:lnTo>
                  <a:cubicBezTo>
                    <a:pt x="50136" y="23475"/>
                    <a:pt x="50136" y="23409"/>
                    <a:pt x="50069" y="23409"/>
                  </a:cubicBezTo>
                  <a:lnTo>
                    <a:pt x="48835" y="22675"/>
                  </a:lnTo>
                  <a:cubicBezTo>
                    <a:pt x="48802" y="22658"/>
                    <a:pt x="48768" y="22650"/>
                    <a:pt x="48735" y="22650"/>
                  </a:cubicBezTo>
                  <a:close/>
                  <a:moveTo>
                    <a:pt x="38027" y="22416"/>
                  </a:moveTo>
                  <a:cubicBezTo>
                    <a:pt x="37994" y="22416"/>
                    <a:pt x="37961" y="22424"/>
                    <a:pt x="37927" y="22441"/>
                  </a:cubicBezTo>
                  <a:lnTo>
                    <a:pt x="36727" y="23142"/>
                  </a:lnTo>
                  <a:cubicBezTo>
                    <a:pt x="36693" y="23142"/>
                    <a:pt x="36693" y="23175"/>
                    <a:pt x="36760" y="23208"/>
                  </a:cubicBezTo>
                  <a:lnTo>
                    <a:pt x="37994" y="23942"/>
                  </a:lnTo>
                  <a:cubicBezTo>
                    <a:pt x="38027" y="23959"/>
                    <a:pt x="38061" y="23967"/>
                    <a:pt x="38094" y="23967"/>
                  </a:cubicBezTo>
                  <a:cubicBezTo>
                    <a:pt x="38128" y="23967"/>
                    <a:pt x="38161" y="23959"/>
                    <a:pt x="38194" y="23942"/>
                  </a:cubicBezTo>
                  <a:lnTo>
                    <a:pt x="39395" y="23242"/>
                  </a:lnTo>
                  <a:cubicBezTo>
                    <a:pt x="39462" y="23242"/>
                    <a:pt x="39462" y="23175"/>
                    <a:pt x="39395" y="23142"/>
                  </a:cubicBezTo>
                  <a:lnTo>
                    <a:pt x="38128" y="22441"/>
                  </a:lnTo>
                  <a:cubicBezTo>
                    <a:pt x="38094" y="22424"/>
                    <a:pt x="38061" y="22416"/>
                    <a:pt x="38027" y="22416"/>
                  </a:cubicBezTo>
                  <a:close/>
                  <a:moveTo>
                    <a:pt x="41626" y="22449"/>
                  </a:moveTo>
                  <a:cubicBezTo>
                    <a:pt x="41597" y="22449"/>
                    <a:pt x="41563" y="22458"/>
                    <a:pt x="41530" y="22474"/>
                  </a:cubicBezTo>
                  <a:lnTo>
                    <a:pt x="40296" y="23175"/>
                  </a:lnTo>
                  <a:cubicBezTo>
                    <a:pt x="40262" y="23208"/>
                    <a:pt x="40296" y="23275"/>
                    <a:pt x="40329" y="23308"/>
                  </a:cubicBezTo>
                  <a:lnTo>
                    <a:pt x="40329" y="23275"/>
                  </a:lnTo>
                  <a:lnTo>
                    <a:pt x="41597" y="24009"/>
                  </a:lnTo>
                  <a:cubicBezTo>
                    <a:pt x="41613" y="24026"/>
                    <a:pt x="41638" y="24034"/>
                    <a:pt x="41668" y="24034"/>
                  </a:cubicBezTo>
                  <a:cubicBezTo>
                    <a:pt x="41697" y="24034"/>
                    <a:pt x="41730" y="24026"/>
                    <a:pt x="41763" y="24009"/>
                  </a:cubicBezTo>
                  <a:lnTo>
                    <a:pt x="42998" y="23308"/>
                  </a:lnTo>
                  <a:cubicBezTo>
                    <a:pt x="43031" y="23275"/>
                    <a:pt x="43031" y="23242"/>
                    <a:pt x="42998" y="23208"/>
                  </a:cubicBezTo>
                  <a:lnTo>
                    <a:pt x="41697" y="22474"/>
                  </a:lnTo>
                  <a:cubicBezTo>
                    <a:pt x="41680" y="22458"/>
                    <a:pt x="41655" y="22449"/>
                    <a:pt x="41626" y="22449"/>
                  </a:cubicBezTo>
                  <a:close/>
                  <a:moveTo>
                    <a:pt x="45262" y="22516"/>
                  </a:moveTo>
                  <a:cubicBezTo>
                    <a:pt x="45233" y="22516"/>
                    <a:pt x="45199" y="22525"/>
                    <a:pt x="45166" y="22541"/>
                  </a:cubicBezTo>
                  <a:lnTo>
                    <a:pt x="43932" y="23275"/>
                  </a:lnTo>
                  <a:cubicBezTo>
                    <a:pt x="43865" y="23275"/>
                    <a:pt x="43865" y="23342"/>
                    <a:pt x="43932" y="23375"/>
                  </a:cubicBezTo>
                  <a:lnTo>
                    <a:pt x="45233" y="24109"/>
                  </a:lnTo>
                  <a:lnTo>
                    <a:pt x="45399" y="24109"/>
                  </a:lnTo>
                  <a:lnTo>
                    <a:pt x="46600" y="23375"/>
                  </a:lnTo>
                  <a:cubicBezTo>
                    <a:pt x="46634" y="23375"/>
                    <a:pt x="46634" y="23308"/>
                    <a:pt x="46600" y="23275"/>
                  </a:cubicBezTo>
                  <a:lnTo>
                    <a:pt x="45333" y="22541"/>
                  </a:lnTo>
                  <a:cubicBezTo>
                    <a:pt x="45316" y="22525"/>
                    <a:pt x="45291" y="22516"/>
                    <a:pt x="45262" y="22516"/>
                  </a:cubicBezTo>
                  <a:close/>
                  <a:moveTo>
                    <a:pt x="32357" y="23117"/>
                  </a:moveTo>
                  <a:cubicBezTo>
                    <a:pt x="32323" y="23117"/>
                    <a:pt x="32290" y="23125"/>
                    <a:pt x="32257" y="23142"/>
                  </a:cubicBezTo>
                  <a:lnTo>
                    <a:pt x="31056" y="23842"/>
                  </a:lnTo>
                  <a:cubicBezTo>
                    <a:pt x="30989" y="23876"/>
                    <a:pt x="30989" y="23909"/>
                    <a:pt x="31056" y="23942"/>
                  </a:cubicBezTo>
                  <a:lnTo>
                    <a:pt x="32290" y="24676"/>
                  </a:lnTo>
                  <a:cubicBezTo>
                    <a:pt x="32323" y="24693"/>
                    <a:pt x="32357" y="24701"/>
                    <a:pt x="32390" y="24701"/>
                  </a:cubicBezTo>
                  <a:cubicBezTo>
                    <a:pt x="32423" y="24701"/>
                    <a:pt x="32457" y="24693"/>
                    <a:pt x="32490" y="24676"/>
                  </a:cubicBezTo>
                  <a:lnTo>
                    <a:pt x="33691" y="23976"/>
                  </a:lnTo>
                  <a:cubicBezTo>
                    <a:pt x="33724" y="23942"/>
                    <a:pt x="33724" y="23909"/>
                    <a:pt x="33691" y="23876"/>
                  </a:cubicBezTo>
                  <a:lnTo>
                    <a:pt x="32457" y="23142"/>
                  </a:lnTo>
                  <a:cubicBezTo>
                    <a:pt x="32423" y="23125"/>
                    <a:pt x="32390" y="23117"/>
                    <a:pt x="32357" y="23117"/>
                  </a:cubicBezTo>
                  <a:close/>
                  <a:moveTo>
                    <a:pt x="36293" y="23383"/>
                  </a:moveTo>
                  <a:cubicBezTo>
                    <a:pt x="36260" y="23383"/>
                    <a:pt x="36226" y="23392"/>
                    <a:pt x="36193" y="23409"/>
                  </a:cubicBezTo>
                  <a:lnTo>
                    <a:pt x="34992" y="24109"/>
                  </a:lnTo>
                  <a:cubicBezTo>
                    <a:pt x="34959" y="24142"/>
                    <a:pt x="34959" y="24209"/>
                    <a:pt x="34992" y="24209"/>
                  </a:cubicBezTo>
                  <a:lnTo>
                    <a:pt x="36260" y="24943"/>
                  </a:lnTo>
                  <a:cubicBezTo>
                    <a:pt x="36293" y="24960"/>
                    <a:pt x="36326" y="24968"/>
                    <a:pt x="36355" y="24968"/>
                  </a:cubicBezTo>
                  <a:cubicBezTo>
                    <a:pt x="36385" y="24968"/>
                    <a:pt x="36410" y="24960"/>
                    <a:pt x="36426" y="24943"/>
                  </a:cubicBezTo>
                  <a:lnTo>
                    <a:pt x="37661" y="24242"/>
                  </a:lnTo>
                  <a:cubicBezTo>
                    <a:pt x="37694" y="24242"/>
                    <a:pt x="37694" y="24176"/>
                    <a:pt x="37661" y="24142"/>
                  </a:cubicBezTo>
                  <a:lnTo>
                    <a:pt x="36393" y="23409"/>
                  </a:lnTo>
                  <a:cubicBezTo>
                    <a:pt x="36360" y="23392"/>
                    <a:pt x="36326" y="23383"/>
                    <a:pt x="36293" y="23383"/>
                  </a:cubicBezTo>
                  <a:close/>
                  <a:moveTo>
                    <a:pt x="39795" y="23475"/>
                  </a:moveTo>
                  <a:lnTo>
                    <a:pt x="38595" y="24176"/>
                  </a:lnTo>
                  <a:cubicBezTo>
                    <a:pt x="38528" y="24209"/>
                    <a:pt x="38561" y="24276"/>
                    <a:pt x="38595" y="24309"/>
                  </a:cubicBezTo>
                  <a:lnTo>
                    <a:pt x="39829" y="25010"/>
                  </a:lnTo>
                  <a:cubicBezTo>
                    <a:pt x="39862" y="25026"/>
                    <a:pt x="39895" y="25035"/>
                    <a:pt x="39929" y="25035"/>
                  </a:cubicBezTo>
                  <a:cubicBezTo>
                    <a:pt x="39962" y="25035"/>
                    <a:pt x="39996" y="25026"/>
                    <a:pt x="40029" y="25010"/>
                  </a:cubicBezTo>
                  <a:lnTo>
                    <a:pt x="41230" y="24309"/>
                  </a:lnTo>
                  <a:cubicBezTo>
                    <a:pt x="41296" y="24309"/>
                    <a:pt x="41296" y="24242"/>
                    <a:pt x="41230" y="24209"/>
                  </a:cubicBezTo>
                  <a:lnTo>
                    <a:pt x="39996" y="23475"/>
                  </a:lnTo>
                  <a:close/>
                  <a:moveTo>
                    <a:pt x="43498" y="23517"/>
                  </a:moveTo>
                  <a:cubicBezTo>
                    <a:pt x="43465" y="23517"/>
                    <a:pt x="43431" y="23525"/>
                    <a:pt x="43398" y="23542"/>
                  </a:cubicBezTo>
                  <a:lnTo>
                    <a:pt x="42197" y="24242"/>
                  </a:lnTo>
                  <a:cubicBezTo>
                    <a:pt x="42130" y="24276"/>
                    <a:pt x="42130" y="24309"/>
                    <a:pt x="42197" y="24343"/>
                  </a:cubicBezTo>
                  <a:lnTo>
                    <a:pt x="43465" y="25076"/>
                  </a:lnTo>
                  <a:cubicBezTo>
                    <a:pt x="43498" y="25093"/>
                    <a:pt x="43531" y="25101"/>
                    <a:pt x="43561" y="25101"/>
                  </a:cubicBezTo>
                  <a:cubicBezTo>
                    <a:pt x="43590" y="25101"/>
                    <a:pt x="43615" y="25093"/>
                    <a:pt x="43631" y="25076"/>
                  </a:cubicBezTo>
                  <a:lnTo>
                    <a:pt x="44866" y="24376"/>
                  </a:lnTo>
                  <a:cubicBezTo>
                    <a:pt x="44899" y="24376"/>
                    <a:pt x="44899" y="24309"/>
                    <a:pt x="44866" y="24276"/>
                  </a:cubicBezTo>
                  <a:lnTo>
                    <a:pt x="43598" y="23542"/>
                  </a:lnTo>
                  <a:cubicBezTo>
                    <a:pt x="43565" y="23525"/>
                    <a:pt x="43531" y="23517"/>
                    <a:pt x="43498" y="23517"/>
                  </a:cubicBezTo>
                  <a:close/>
                  <a:moveTo>
                    <a:pt x="47067" y="23584"/>
                  </a:moveTo>
                  <a:cubicBezTo>
                    <a:pt x="47034" y="23584"/>
                    <a:pt x="47001" y="23592"/>
                    <a:pt x="46967" y="23609"/>
                  </a:cubicBezTo>
                  <a:lnTo>
                    <a:pt x="45766" y="24309"/>
                  </a:lnTo>
                  <a:cubicBezTo>
                    <a:pt x="45733" y="24343"/>
                    <a:pt x="45733" y="24409"/>
                    <a:pt x="45766" y="24409"/>
                  </a:cubicBezTo>
                  <a:lnTo>
                    <a:pt x="47034" y="25143"/>
                  </a:lnTo>
                  <a:cubicBezTo>
                    <a:pt x="47051" y="25160"/>
                    <a:pt x="47076" y="25168"/>
                    <a:pt x="47105" y="25168"/>
                  </a:cubicBezTo>
                  <a:cubicBezTo>
                    <a:pt x="47134" y="25168"/>
                    <a:pt x="47167" y="25160"/>
                    <a:pt x="47201" y="25143"/>
                  </a:cubicBezTo>
                  <a:lnTo>
                    <a:pt x="48435" y="24443"/>
                  </a:lnTo>
                  <a:cubicBezTo>
                    <a:pt x="48468" y="24443"/>
                    <a:pt x="48468" y="24376"/>
                    <a:pt x="48435" y="24343"/>
                  </a:cubicBezTo>
                  <a:lnTo>
                    <a:pt x="47167" y="23609"/>
                  </a:lnTo>
                  <a:cubicBezTo>
                    <a:pt x="47134" y="23592"/>
                    <a:pt x="47101" y="23584"/>
                    <a:pt x="47067" y="23584"/>
                  </a:cubicBezTo>
                  <a:close/>
                  <a:moveTo>
                    <a:pt x="38194" y="24451"/>
                  </a:moveTo>
                  <a:cubicBezTo>
                    <a:pt x="38161" y="24451"/>
                    <a:pt x="38128" y="24459"/>
                    <a:pt x="38094" y="24476"/>
                  </a:cubicBezTo>
                  <a:lnTo>
                    <a:pt x="36893" y="25176"/>
                  </a:lnTo>
                  <a:cubicBezTo>
                    <a:pt x="36793" y="25210"/>
                    <a:pt x="36827" y="25277"/>
                    <a:pt x="36893" y="25310"/>
                  </a:cubicBezTo>
                  <a:lnTo>
                    <a:pt x="38128" y="26044"/>
                  </a:lnTo>
                  <a:lnTo>
                    <a:pt x="38328" y="26044"/>
                  </a:lnTo>
                  <a:lnTo>
                    <a:pt x="39529" y="25310"/>
                  </a:lnTo>
                  <a:cubicBezTo>
                    <a:pt x="39562" y="25310"/>
                    <a:pt x="39562" y="25243"/>
                    <a:pt x="39529" y="25210"/>
                  </a:cubicBezTo>
                  <a:lnTo>
                    <a:pt x="38294" y="24476"/>
                  </a:lnTo>
                  <a:cubicBezTo>
                    <a:pt x="38261" y="24459"/>
                    <a:pt x="38228" y="24451"/>
                    <a:pt x="38194" y="24451"/>
                  </a:cubicBezTo>
                  <a:close/>
                  <a:moveTo>
                    <a:pt x="41663" y="24543"/>
                  </a:moveTo>
                  <a:lnTo>
                    <a:pt x="40463" y="25277"/>
                  </a:lnTo>
                  <a:cubicBezTo>
                    <a:pt x="40396" y="25277"/>
                    <a:pt x="40396" y="25343"/>
                    <a:pt x="40463" y="25377"/>
                  </a:cubicBezTo>
                  <a:lnTo>
                    <a:pt x="41697" y="26110"/>
                  </a:lnTo>
                  <a:lnTo>
                    <a:pt x="41897" y="26110"/>
                  </a:lnTo>
                  <a:lnTo>
                    <a:pt x="43098" y="25410"/>
                  </a:lnTo>
                  <a:cubicBezTo>
                    <a:pt x="43164" y="25377"/>
                    <a:pt x="43164" y="25310"/>
                    <a:pt x="43098" y="25277"/>
                  </a:cubicBezTo>
                  <a:lnTo>
                    <a:pt x="41864" y="24543"/>
                  </a:lnTo>
                  <a:close/>
                  <a:moveTo>
                    <a:pt x="34575" y="24418"/>
                  </a:moveTo>
                  <a:cubicBezTo>
                    <a:pt x="34542" y="24418"/>
                    <a:pt x="34508" y="24426"/>
                    <a:pt x="34492" y="24443"/>
                  </a:cubicBezTo>
                  <a:lnTo>
                    <a:pt x="33257" y="25143"/>
                  </a:lnTo>
                  <a:cubicBezTo>
                    <a:pt x="33224" y="25176"/>
                    <a:pt x="33224" y="25210"/>
                    <a:pt x="33257" y="25243"/>
                  </a:cubicBezTo>
                  <a:lnTo>
                    <a:pt x="36393" y="27044"/>
                  </a:lnTo>
                  <a:cubicBezTo>
                    <a:pt x="36426" y="27061"/>
                    <a:pt x="36460" y="27069"/>
                    <a:pt x="36493" y="27069"/>
                  </a:cubicBezTo>
                  <a:cubicBezTo>
                    <a:pt x="36526" y="27069"/>
                    <a:pt x="36560" y="27061"/>
                    <a:pt x="36593" y="27044"/>
                  </a:cubicBezTo>
                  <a:lnTo>
                    <a:pt x="37794" y="26344"/>
                  </a:lnTo>
                  <a:cubicBezTo>
                    <a:pt x="37827" y="26311"/>
                    <a:pt x="37827" y="26277"/>
                    <a:pt x="37794" y="26244"/>
                  </a:cubicBezTo>
                  <a:lnTo>
                    <a:pt x="34658" y="24443"/>
                  </a:lnTo>
                  <a:cubicBezTo>
                    <a:pt x="34642" y="24426"/>
                    <a:pt x="34608" y="24418"/>
                    <a:pt x="34575" y="24418"/>
                  </a:cubicBezTo>
                  <a:close/>
                  <a:moveTo>
                    <a:pt x="40029" y="25518"/>
                  </a:moveTo>
                  <a:cubicBezTo>
                    <a:pt x="39996" y="25518"/>
                    <a:pt x="39962" y="25527"/>
                    <a:pt x="39929" y="25543"/>
                  </a:cubicBezTo>
                  <a:lnTo>
                    <a:pt x="38728" y="26244"/>
                  </a:lnTo>
                  <a:cubicBezTo>
                    <a:pt x="38661" y="26277"/>
                    <a:pt x="38661" y="26344"/>
                    <a:pt x="38728" y="26377"/>
                  </a:cubicBezTo>
                  <a:lnTo>
                    <a:pt x="38728" y="26344"/>
                  </a:lnTo>
                  <a:lnTo>
                    <a:pt x="39962" y="27078"/>
                  </a:lnTo>
                  <a:cubicBezTo>
                    <a:pt x="39996" y="27094"/>
                    <a:pt x="40029" y="27103"/>
                    <a:pt x="40062" y="27103"/>
                  </a:cubicBezTo>
                  <a:cubicBezTo>
                    <a:pt x="40096" y="27103"/>
                    <a:pt x="40129" y="27094"/>
                    <a:pt x="40162" y="27078"/>
                  </a:cubicBezTo>
                  <a:lnTo>
                    <a:pt x="41363" y="26377"/>
                  </a:lnTo>
                  <a:cubicBezTo>
                    <a:pt x="41430" y="26377"/>
                    <a:pt x="41430" y="26311"/>
                    <a:pt x="41363" y="26277"/>
                  </a:cubicBezTo>
                  <a:lnTo>
                    <a:pt x="40129" y="25543"/>
                  </a:lnTo>
                  <a:cubicBezTo>
                    <a:pt x="40096" y="25527"/>
                    <a:pt x="40062" y="25518"/>
                    <a:pt x="40029" y="25518"/>
                  </a:cubicBezTo>
                  <a:close/>
                  <a:moveTo>
                    <a:pt x="45266" y="24609"/>
                  </a:moveTo>
                  <a:lnTo>
                    <a:pt x="42297" y="26344"/>
                  </a:lnTo>
                  <a:cubicBezTo>
                    <a:pt x="42264" y="26344"/>
                    <a:pt x="42264" y="26411"/>
                    <a:pt x="42297" y="26444"/>
                  </a:cubicBezTo>
                  <a:lnTo>
                    <a:pt x="43565" y="27178"/>
                  </a:lnTo>
                  <a:cubicBezTo>
                    <a:pt x="43581" y="27195"/>
                    <a:pt x="43606" y="27203"/>
                    <a:pt x="43636" y="27203"/>
                  </a:cubicBezTo>
                  <a:cubicBezTo>
                    <a:pt x="43665" y="27203"/>
                    <a:pt x="43698" y="27195"/>
                    <a:pt x="43732" y="27178"/>
                  </a:cubicBezTo>
                  <a:lnTo>
                    <a:pt x="46700" y="25477"/>
                  </a:lnTo>
                  <a:cubicBezTo>
                    <a:pt x="46734" y="25443"/>
                    <a:pt x="46734" y="25377"/>
                    <a:pt x="46700" y="25377"/>
                  </a:cubicBezTo>
                  <a:lnTo>
                    <a:pt x="45399" y="24643"/>
                  </a:lnTo>
                  <a:cubicBezTo>
                    <a:pt x="45383" y="24626"/>
                    <a:pt x="45358" y="24618"/>
                    <a:pt x="45333" y="24618"/>
                  </a:cubicBezTo>
                  <a:cubicBezTo>
                    <a:pt x="45308" y="24618"/>
                    <a:pt x="45283" y="24626"/>
                    <a:pt x="45266" y="24643"/>
                  </a:cubicBezTo>
                  <a:lnTo>
                    <a:pt x="45266" y="24609"/>
                  </a:lnTo>
                  <a:close/>
                  <a:moveTo>
                    <a:pt x="38294" y="26552"/>
                  </a:moveTo>
                  <a:cubicBezTo>
                    <a:pt x="38261" y="26552"/>
                    <a:pt x="38228" y="26561"/>
                    <a:pt x="38194" y="26577"/>
                  </a:cubicBezTo>
                  <a:lnTo>
                    <a:pt x="36993" y="27278"/>
                  </a:lnTo>
                  <a:cubicBezTo>
                    <a:pt x="36927" y="27311"/>
                    <a:pt x="36960" y="27378"/>
                    <a:pt x="36993" y="27378"/>
                  </a:cubicBezTo>
                  <a:lnTo>
                    <a:pt x="38228" y="28112"/>
                  </a:lnTo>
                  <a:cubicBezTo>
                    <a:pt x="38261" y="28129"/>
                    <a:pt x="38294" y="28137"/>
                    <a:pt x="38328" y="28137"/>
                  </a:cubicBezTo>
                  <a:cubicBezTo>
                    <a:pt x="38361" y="28137"/>
                    <a:pt x="38394" y="28129"/>
                    <a:pt x="38428" y="28112"/>
                  </a:cubicBezTo>
                  <a:lnTo>
                    <a:pt x="39662" y="27445"/>
                  </a:lnTo>
                  <a:cubicBezTo>
                    <a:pt x="39695" y="27411"/>
                    <a:pt x="39695" y="27345"/>
                    <a:pt x="39662" y="27311"/>
                  </a:cubicBezTo>
                  <a:lnTo>
                    <a:pt x="38394" y="26577"/>
                  </a:lnTo>
                  <a:cubicBezTo>
                    <a:pt x="38361" y="26561"/>
                    <a:pt x="38328" y="26552"/>
                    <a:pt x="38294" y="26552"/>
                  </a:cubicBezTo>
                  <a:close/>
                  <a:moveTo>
                    <a:pt x="41797" y="26644"/>
                  </a:moveTo>
                  <a:lnTo>
                    <a:pt x="38861" y="28379"/>
                  </a:lnTo>
                  <a:cubicBezTo>
                    <a:pt x="38795" y="28379"/>
                    <a:pt x="38828" y="28445"/>
                    <a:pt x="38861" y="28479"/>
                  </a:cubicBezTo>
                  <a:lnTo>
                    <a:pt x="40096" y="29213"/>
                  </a:lnTo>
                  <a:cubicBezTo>
                    <a:pt x="40162" y="29213"/>
                    <a:pt x="40229" y="29213"/>
                    <a:pt x="40296" y="29179"/>
                  </a:cubicBezTo>
                  <a:lnTo>
                    <a:pt x="40296" y="29213"/>
                  </a:lnTo>
                  <a:lnTo>
                    <a:pt x="43231" y="27511"/>
                  </a:lnTo>
                  <a:cubicBezTo>
                    <a:pt x="43298" y="27478"/>
                    <a:pt x="43298" y="27411"/>
                    <a:pt x="43231" y="27378"/>
                  </a:cubicBezTo>
                  <a:lnTo>
                    <a:pt x="41997" y="266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2"/>
            <p:cNvSpPr/>
            <p:nvPr/>
          </p:nvSpPr>
          <p:spPr>
            <a:xfrm>
              <a:off x="4839200" y="2357325"/>
              <a:ext cx="493700" cy="285225"/>
            </a:xfrm>
            <a:custGeom>
              <a:avLst/>
              <a:gdLst/>
              <a:ahLst/>
              <a:cxnLst/>
              <a:rect l="l" t="t" r="r" b="b"/>
              <a:pathLst>
                <a:path w="19748" h="11409" extrusionOk="0">
                  <a:moveTo>
                    <a:pt x="7205" y="1"/>
                  </a:moveTo>
                  <a:lnTo>
                    <a:pt x="0" y="4137"/>
                  </a:lnTo>
                  <a:lnTo>
                    <a:pt x="267" y="4304"/>
                  </a:lnTo>
                  <a:lnTo>
                    <a:pt x="12576" y="11409"/>
                  </a:lnTo>
                  <a:lnTo>
                    <a:pt x="19481" y="7406"/>
                  </a:lnTo>
                  <a:lnTo>
                    <a:pt x="19747" y="7239"/>
                  </a:lnTo>
                  <a:lnTo>
                    <a:pt x="72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2"/>
            <p:cNvSpPr/>
            <p:nvPr/>
          </p:nvSpPr>
          <p:spPr>
            <a:xfrm>
              <a:off x="4845850" y="2364825"/>
              <a:ext cx="480375" cy="277725"/>
            </a:xfrm>
            <a:custGeom>
              <a:avLst/>
              <a:gdLst/>
              <a:ahLst/>
              <a:cxnLst/>
              <a:rect l="l" t="t" r="r" b="b"/>
              <a:pathLst>
                <a:path w="19215" h="11109" extrusionOk="0">
                  <a:moveTo>
                    <a:pt x="6939" y="1"/>
                  </a:moveTo>
                  <a:lnTo>
                    <a:pt x="1" y="4004"/>
                  </a:lnTo>
                  <a:lnTo>
                    <a:pt x="12310" y="11109"/>
                  </a:lnTo>
                  <a:lnTo>
                    <a:pt x="19215" y="7106"/>
                  </a:lnTo>
                  <a:lnTo>
                    <a:pt x="6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2"/>
            <p:cNvSpPr/>
            <p:nvPr/>
          </p:nvSpPr>
          <p:spPr>
            <a:xfrm>
              <a:off x="6211000" y="2504925"/>
              <a:ext cx="10875" cy="5025"/>
            </a:xfrm>
            <a:custGeom>
              <a:avLst/>
              <a:gdLst/>
              <a:ahLst/>
              <a:cxnLst/>
              <a:rect l="l" t="t" r="r" b="b"/>
              <a:pathLst>
                <a:path w="435" h="201" extrusionOk="0">
                  <a:moveTo>
                    <a:pt x="434" y="1"/>
                  </a:moveTo>
                  <a:cubicBezTo>
                    <a:pt x="401" y="1"/>
                    <a:pt x="368" y="34"/>
                    <a:pt x="334" y="67"/>
                  </a:cubicBezTo>
                  <a:lnTo>
                    <a:pt x="434" y="1"/>
                  </a:lnTo>
                  <a:close/>
                  <a:moveTo>
                    <a:pt x="334" y="67"/>
                  </a:moveTo>
                  <a:cubicBezTo>
                    <a:pt x="234" y="101"/>
                    <a:pt x="101" y="168"/>
                    <a:pt x="1" y="201"/>
                  </a:cubicBezTo>
                  <a:cubicBezTo>
                    <a:pt x="101" y="168"/>
                    <a:pt x="234" y="134"/>
                    <a:pt x="334" y="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2"/>
            <p:cNvSpPr/>
            <p:nvPr/>
          </p:nvSpPr>
          <p:spPr>
            <a:xfrm>
              <a:off x="6169300" y="2509100"/>
              <a:ext cx="25" cy="25"/>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2"/>
            <p:cNvSpPr/>
            <p:nvPr/>
          </p:nvSpPr>
          <p:spPr>
            <a:xfrm>
              <a:off x="4513950" y="1441675"/>
              <a:ext cx="228525" cy="336925"/>
            </a:xfrm>
            <a:custGeom>
              <a:avLst/>
              <a:gdLst/>
              <a:ahLst/>
              <a:cxnLst/>
              <a:rect l="l" t="t" r="r" b="b"/>
              <a:pathLst>
                <a:path w="9141" h="13477" extrusionOk="0">
                  <a:moveTo>
                    <a:pt x="4337" y="0"/>
                  </a:moveTo>
                  <a:cubicBezTo>
                    <a:pt x="1935" y="0"/>
                    <a:pt x="1" y="1935"/>
                    <a:pt x="1" y="4337"/>
                  </a:cubicBezTo>
                  <a:lnTo>
                    <a:pt x="1" y="13477"/>
                  </a:lnTo>
                  <a:lnTo>
                    <a:pt x="9141" y="13477"/>
                  </a:lnTo>
                  <a:lnTo>
                    <a:pt x="9141" y="4337"/>
                  </a:lnTo>
                  <a:cubicBezTo>
                    <a:pt x="9141" y="1935"/>
                    <a:pt x="7206" y="0"/>
                    <a:pt x="4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2"/>
            <p:cNvSpPr/>
            <p:nvPr/>
          </p:nvSpPr>
          <p:spPr>
            <a:xfrm>
              <a:off x="4176825" y="1693500"/>
              <a:ext cx="413875" cy="287025"/>
            </a:xfrm>
            <a:custGeom>
              <a:avLst/>
              <a:gdLst/>
              <a:ahLst/>
              <a:cxnLst/>
              <a:rect l="l" t="t" r="r" b="b"/>
              <a:pathLst>
                <a:path w="16555" h="11481" extrusionOk="0">
                  <a:moveTo>
                    <a:pt x="16400" y="1"/>
                  </a:moveTo>
                  <a:cubicBezTo>
                    <a:pt x="14931" y="1"/>
                    <a:pt x="14009" y="1320"/>
                    <a:pt x="13186" y="2737"/>
                  </a:cubicBezTo>
                  <a:cubicBezTo>
                    <a:pt x="12185" y="4438"/>
                    <a:pt x="10984" y="6506"/>
                    <a:pt x="10283" y="7206"/>
                  </a:cubicBezTo>
                  <a:cubicBezTo>
                    <a:pt x="9016" y="7807"/>
                    <a:pt x="6080" y="8908"/>
                    <a:pt x="4880" y="9074"/>
                  </a:cubicBezTo>
                  <a:cubicBezTo>
                    <a:pt x="4838" y="9080"/>
                    <a:pt x="4798" y="9083"/>
                    <a:pt x="4759" y="9083"/>
                  </a:cubicBezTo>
                  <a:cubicBezTo>
                    <a:pt x="4576" y="9083"/>
                    <a:pt x="4416" y="9023"/>
                    <a:pt x="4279" y="8941"/>
                  </a:cubicBezTo>
                  <a:cubicBezTo>
                    <a:pt x="3879" y="8707"/>
                    <a:pt x="3412" y="8507"/>
                    <a:pt x="2978" y="8407"/>
                  </a:cubicBezTo>
                  <a:cubicBezTo>
                    <a:pt x="2641" y="8295"/>
                    <a:pt x="2469" y="8159"/>
                    <a:pt x="2384" y="8159"/>
                  </a:cubicBezTo>
                  <a:cubicBezTo>
                    <a:pt x="2368" y="8159"/>
                    <a:pt x="2355" y="8163"/>
                    <a:pt x="2344" y="8174"/>
                  </a:cubicBezTo>
                  <a:cubicBezTo>
                    <a:pt x="2178" y="8341"/>
                    <a:pt x="2211" y="8607"/>
                    <a:pt x="2378" y="8774"/>
                  </a:cubicBezTo>
                  <a:cubicBezTo>
                    <a:pt x="2578" y="8941"/>
                    <a:pt x="2778" y="9108"/>
                    <a:pt x="2978" y="9241"/>
                  </a:cubicBezTo>
                  <a:cubicBezTo>
                    <a:pt x="2710" y="9295"/>
                    <a:pt x="2424" y="9329"/>
                    <a:pt x="2133" y="9329"/>
                  </a:cubicBezTo>
                  <a:cubicBezTo>
                    <a:pt x="1880" y="9329"/>
                    <a:pt x="1625" y="9303"/>
                    <a:pt x="1377" y="9241"/>
                  </a:cubicBezTo>
                  <a:cubicBezTo>
                    <a:pt x="1200" y="9194"/>
                    <a:pt x="1038" y="9171"/>
                    <a:pt x="896" y="9171"/>
                  </a:cubicBezTo>
                  <a:cubicBezTo>
                    <a:pt x="237" y="9171"/>
                    <a:pt x="0" y="9670"/>
                    <a:pt x="577" y="10575"/>
                  </a:cubicBezTo>
                  <a:cubicBezTo>
                    <a:pt x="780" y="10952"/>
                    <a:pt x="1563" y="11481"/>
                    <a:pt x="3057" y="11481"/>
                  </a:cubicBezTo>
                  <a:cubicBezTo>
                    <a:pt x="3281" y="11481"/>
                    <a:pt x="3522" y="11469"/>
                    <a:pt x="3779" y="11443"/>
                  </a:cubicBezTo>
                  <a:cubicBezTo>
                    <a:pt x="4479" y="11409"/>
                    <a:pt x="5180" y="11343"/>
                    <a:pt x="5847" y="11209"/>
                  </a:cubicBezTo>
                  <a:cubicBezTo>
                    <a:pt x="7748" y="10776"/>
                    <a:pt x="9783" y="10209"/>
                    <a:pt x="11084" y="9808"/>
                  </a:cubicBezTo>
                  <a:cubicBezTo>
                    <a:pt x="11551" y="9641"/>
                    <a:pt x="11985" y="9341"/>
                    <a:pt x="12318" y="8941"/>
                  </a:cubicBezTo>
                  <a:cubicBezTo>
                    <a:pt x="14520" y="6439"/>
                    <a:pt x="15587" y="4238"/>
                    <a:pt x="16555" y="2636"/>
                  </a:cubicBezTo>
                  <a:lnTo>
                    <a:pt x="16455" y="1"/>
                  </a:lnTo>
                  <a:cubicBezTo>
                    <a:pt x="16436" y="1"/>
                    <a:pt x="16418" y="1"/>
                    <a:pt x="16400"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2"/>
            <p:cNvSpPr/>
            <p:nvPr/>
          </p:nvSpPr>
          <p:spPr>
            <a:xfrm>
              <a:off x="4701600" y="2749275"/>
              <a:ext cx="74225" cy="163175"/>
            </a:xfrm>
            <a:custGeom>
              <a:avLst/>
              <a:gdLst/>
              <a:ahLst/>
              <a:cxnLst/>
              <a:rect l="l" t="t" r="r" b="b"/>
              <a:pathLst>
                <a:path w="2969" h="6527" extrusionOk="0">
                  <a:moveTo>
                    <a:pt x="2469" y="0"/>
                  </a:moveTo>
                  <a:lnTo>
                    <a:pt x="601" y="34"/>
                  </a:lnTo>
                  <a:cubicBezTo>
                    <a:pt x="601" y="34"/>
                    <a:pt x="534" y="534"/>
                    <a:pt x="434" y="1201"/>
                  </a:cubicBezTo>
                  <a:cubicBezTo>
                    <a:pt x="367" y="1969"/>
                    <a:pt x="334" y="2569"/>
                    <a:pt x="200" y="3503"/>
                  </a:cubicBezTo>
                  <a:cubicBezTo>
                    <a:pt x="67" y="4470"/>
                    <a:pt x="0" y="5071"/>
                    <a:pt x="434" y="6005"/>
                  </a:cubicBezTo>
                  <a:cubicBezTo>
                    <a:pt x="610" y="6384"/>
                    <a:pt x="885" y="6527"/>
                    <a:pt x="1179" y="6527"/>
                  </a:cubicBezTo>
                  <a:cubicBezTo>
                    <a:pt x="1608" y="6527"/>
                    <a:pt x="2078" y="6222"/>
                    <a:pt x="2335" y="5905"/>
                  </a:cubicBezTo>
                  <a:cubicBezTo>
                    <a:pt x="2769" y="5371"/>
                    <a:pt x="2969" y="4670"/>
                    <a:pt x="2869" y="4003"/>
                  </a:cubicBezTo>
                  <a:cubicBezTo>
                    <a:pt x="2835" y="3136"/>
                    <a:pt x="2669" y="2769"/>
                    <a:pt x="2635" y="1702"/>
                  </a:cubicBezTo>
                  <a:cubicBezTo>
                    <a:pt x="2635" y="1135"/>
                    <a:pt x="2569" y="568"/>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2"/>
            <p:cNvSpPr/>
            <p:nvPr/>
          </p:nvSpPr>
          <p:spPr>
            <a:xfrm>
              <a:off x="4689075" y="2540800"/>
              <a:ext cx="85925" cy="331025"/>
            </a:xfrm>
            <a:custGeom>
              <a:avLst/>
              <a:gdLst/>
              <a:ahLst/>
              <a:cxnLst/>
              <a:rect l="l" t="t" r="r" b="b"/>
              <a:pathLst>
                <a:path w="3437" h="13241" extrusionOk="0">
                  <a:moveTo>
                    <a:pt x="3437" y="0"/>
                  </a:moveTo>
                  <a:lnTo>
                    <a:pt x="1" y="67"/>
                  </a:lnTo>
                  <a:cubicBezTo>
                    <a:pt x="1" y="200"/>
                    <a:pt x="134" y="734"/>
                    <a:pt x="134" y="834"/>
                  </a:cubicBezTo>
                  <a:cubicBezTo>
                    <a:pt x="468" y="3336"/>
                    <a:pt x="1102" y="6972"/>
                    <a:pt x="1102" y="8339"/>
                  </a:cubicBezTo>
                  <a:cubicBezTo>
                    <a:pt x="1135" y="8673"/>
                    <a:pt x="935" y="11909"/>
                    <a:pt x="1035" y="12643"/>
                  </a:cubicBezTo>
                  <a:cubicBezTo>
                    <a:pt x="1067" y="13010"/>
                    <a:pt x="1428" y="13240"/>
                    <a:pt x="1822" y="13240"/>
                  </a:cubicBezTo>
                  <a:cubicBezTo>
                    <a:pt x="2249" y="13240"/>
                    <a:pt x="2715" y="12969"/>
                    <a:pt x="2836" y="12309"/>
                  </a:cubicBezTo>
                  <a:cubicBezTo>
                    <a:pt x="2970" y="11475"/>
                    <a:pt x="2970" y="8740"/>
                    <a:pt x="2970" y="8306"/>
                  </a:cubicBezTo>
                  <a:cubicBezTo>
                    <a:pt x="3036" y="6171"/>
                    <a:pt x="3403" y="2335"/>
                    <a:pt x="3437"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2"/>
            <p:cNvSpPr/>
            <p:nvPr/>
          </p:nvSpPr>
          <p:spPr>
            <a:xfrm>
              <a:off x="4395550" y="2704250"/>
              <a:ext cx="178475" cy="123450"/>
            </a:xfrm>
            <a:custGeom>
              <a:avLst/>
              <a:gdLst/>
              <a:ahLst/>
              <a:cxnLst/>
              <a:rect l="l" t="t" r="r" b="b"/>
              <a:pathLst>
                <a:path w="7139" h="4938" extrusionOk="0">
                  <a:moveTo>
                    <a:pt x="6671" y="0"/>
                  </a:moveTo>
                  <a:lnTo>
                    <a:pt x="4737" y="100"/>
                  </a:lnTo>
                  <a:cubicBezTo>
                    <a:pt x="4303" y="1101"/>
                    <a:pt x="3736" y="1635"/>
                    <a:pt x="2235" y="2602"/>
                  </a:cubicBezTo>
                  <a:lnTo>
                    <a:pt x="1468" y="3102"/>
                  </a:lnTo>
                  <a:cubicBezTo>
                    <a:pt x="534" y="3736"/>
                    <a:pt x="0" y="3770"/>
                    <a:pt x="267" y="4237"/>
                  </a:cubicBezTo>
                  <a:cubicBezTo>
                    <a:pt x="534" y="4670"/>
                    <a:pt x="1134" y="4937"/>
                    <a:pt x="1968" y="4937"/>
                  </a:cubicBezTo>
                  <a:cubicBezTo>
                    <a:pt x="2802" y="4904"/>
                    <a:pt x="3569" y="4603"/>
                    <a:pt x="4203" y="4070"/>
                  </a:cubicBezTo>
                  <a:cubicBezTo>
                    <a:pt x="4637" y="3636"/>
                    <a:pt x="5204" y="3303"/>
                    <a:pt x="5804" y="3136"/>
                  </a:cubicBezTo>
                  <a:cubicBezTo>
                    <a:pt x="6305" y="3036"/>
                    <a:pt x="7038" y="2569"/>
                    <a:pt x="7105" y="2235"/>
                  </a:cubicBezTo>
                  <a:cubicBezTo>
                    <a:pt x="7138" y="1768"/>
                    <a:pt x="7105" y="1301"/>
                    <a:pt x="6972" y="867"/>
                  </a:cubicBezTo>
                  <a:cubicBezTo>
                    <a:pt x="6905" y="601"/>
                    <a:pt x="6905" y="300"/>
                    <a:pt x="6872" y="134"/>
                  </a:cubicBezTo>
                  <a:cubicBezTo>
                    <a:pt x="6838" y="0"/>
                    <a:pt x="6671" y="0"/>
                    <a:pt x="6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2"/>
            <p:cNvSpPr/>
            <p:nvPr/>
          </p:nvSpPr>
          <p:spPr>
            <a:xfrm>
              <a:off x="4432225" y="2540800"/>
              <a:ext cx="146800" cy="246850"/>
            </a:xfrm>
            <a:custGeom>
              <a:avLst/>
              <a:gdLst/>
              <a:ahLst/>
              <a:cxnLst/>
              <a:rect l="l" t="t" r="r" b="b"/>
              <a:pathLst>
                <a:path w="5872" h="9874" extrusionOk="0">
                  <a:moveTo>
                    <a:pt x="2903" y="0"/>
                  </a:moveTo>
                  <a:lnTo>
                    <a:pt x="2903" y="0"/>
                  </a:lnTo>
                  <a:cubicBezTo>
                    <a:pt x="2903" y="0"/>
                    <a:pt x="3270" y="5271"/>
                    <a:pt x="3236" y="5971"/>
                  </a:cubicBezTo>
                  <a:cubicBezTo>
                    <a:pt x="3270" y="6471"/>
                    <a:pt x="3103" y="6972"/>
                    <a:pt x="2736" y="7339"/>
                  </a:cubicBezTo>
                  <a:cubicBezTo>
                    <a:pt x="1902" y="8173"/>
                    <a:pt x="968" y="8940"/>
                    <a:pt x="1" y="9640"/>
                  </a:cubicBezTo>
                  <a:cubicBezTo>
                    <a:pt x="67" y="9807"/>
                    <a:pt x="351" y="9874"/>
                    <a:pt x="689" y="9874"/>
                  </a:cubicBezTo>
                  <a:cubicBezTo>
                    <a:pt x="1026" y="9874"/>
                    <a:pt x="1418" y="9807"/>
                    <a:pt x="1702" y="9707"/>
                  </a:cubicBezTo>
                  <a:cubicBezTo>
                    <a:pt x="2369" y="9440"/>
                    <a:pt x="3003" y="9040"/>
                    <a:pt x="3570" y="8540"/>
                  </a:cubicBezTo>
                  <a:cubicBezTo>
                    <a:pt x="4270" y="8006"/>
                    <a:pt x="5204" y="7572"/>
                    <a:pt x="5204" y="6738"/>
                  </a:cubicBezTo>
                  <a:cubicBezTo>
                    <a:pt x="5204" y="6705"/>
                    <a:pt x="5204" y="6638"/>
                    <a:pt x="5204" y="6572"/>
                  </a:cubicBezTo>
                  <a:cubicBezTo>
                    <a:pt x="5104" y="5971"/>
                    <a:pt x="5171" y="4537"/>
                    <a:pt x="5872" y="367"/>
                  </a:cubicBezTo>
                  <a:lnTo>
                    <a:pt x="2903"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2"/>
            <p:cNvSpPr/>
            <p:nvPr/>
          </p:nvSpPr>
          <p:spPr>
            <a:xfrm>
              <a:off x="4485600" y="1984550"/>
              <a:ext cx="299400" cy="746325"/>
            </a:xfrm>
            <a:custGeom>
              <a:avLst/>
              <a:gdLst/>
              <a:ahLst/>
              <a:cxnLst/>
              <a:rect l="l" t="t" r="r" b="b"/>
              <a:pathLst>
                <a:path w="11976" h="29853" extrusionOk="0">
                  <a:moveTo>
                    <a:pt x="1101" y="1"/>
                  </a:moveTo>
                  <a:cubicBezTo>
                    <a:pt x="468" y="3970"/>
                    <a:pt x="1" y="11676"/>
                    <a:pt x="201" y="14478"/>
                  </a:cubicBezTo>
                  <a:cubicBezTo>
                    <a:pt x="368" y="16579"/>
                    <a:pt x="1101" y="27921"/>
                    <a:pt x="1101" y="27921"/>
                  </a:cubicBezTo>
                  <a:cubicBezTo>
                    <a:pt x="1412" y="28059"/>
                    <a:pt x="1749" y="28125"/>
                    <a:pt x="2089" y="28125"/>
                  </a:cubicBezTo>
                  <a:cubicBezTo>
                    <a:pt x="2408" y="28125"/>
                    <a:pt x="2730" y="28067"/>
                    <a:pt x="3036" y="27954"/>
                  </a:cubicBezTo>
                  <a:cubicBezTo>
                    <a:pt x="3036" y="27954"/>
                    <a:pt x="4737" y="19181"/>
                    <a:pt x="4571" y="17447"/>
                  </a:cubicBezTo>
                  <a:cubicBezTo>
                    <a:pt x="4437" y="16579"/>
                    <a:pt x="4270" y="15712"/>
                    <a:pt x="4003" y="14878"/>
                  </a:cubicBezTo>
                  <a:lnTo>
                    <a:pt x="5505" y="6906"/>
                  </a:lnTo>
                  <a:cubicBezTo>
                    <a:pt x="5505" y="6906"/>
                    <a:pt x="6405" y="12310"/>
                    <a:pt x="6739" y="14878"/>
                  </a:cubicBezTo>
                  <a:cubicBezTo>
                    <a:pt x="7139" y="17847"/>
                    <a:pt x="9207" y="29622"/>
                    <a:pt x="9207" y="29622"/>
                  </a:cubicBezTo>
                  <a:cubicBezTo>
                    <a:pt x="9486" y="29777"/>
                    <a:pt x="9794" y="29853"/>
                    <a:pt x="10103" y="29853"/>
                  </a:cubicBezTo>
                  <a:cubicBezTo>
                    <a:pt x="10460" y="29853"/>
                    <a:pt x="10820" y="29752"/>
                    <a:pt x="11142" y="29555"/>
                  </a:cubicBezTo>
                  <a:cubicBezTo>
                    <a:pt x="11142" y="29555"/>
                    <a:pt x="11976" y="21583"/>
                    <a:pt x="11676" y="18581"/>
                  </a:cubicBezTo>
                  <a:cubicBezTo>
                    <a:pt x="11442" y="16046"/>
                    <a:pt x="10775" y="14945"/>
                    <a:pt x="10742" y="14344"/>
                  </a:cubicBezTo>
                  <a:cubicBezTo>
                    <a:pt x="10742" y="14344"/>
                    <a:pt x="11609" y="3637"/>
                    <a:pt x="10041" y="68"/>
                  </a:cubicBezTo>
                  <a:lnTo>
                    <a:pt x="1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2"/>
            <p:cNvSpPr/>
            <p:nvPr/>
          </p:nvSpPr>
          <p:spPr>
            <a:xfrm>
              <a:off x="4532300" y="2060450"/>
              <a:ext cx="90925" cy="274375"/>
            </a:xfrm>
            <a:custGeom>
              <a:avLst/>
              <a:gdLst/>
              <a:ahLst/>
              <a:cxnLst/>
              <a:rect l="l" t="t" r="r" b="b"/>
              <a:pathLst>
                <a:path w="3637" h="10975" extrusionOk="0">
                  <a:moveTo>
                    <a:pt x="1" y="0"/>
                  </a:moveTo>
                  <a:lnTo>
                    <a:pt x="1" y="0"/>
                  </a:lnTo>
                  <a:cubicBezTo>
                    <a:pt x="601" y="901"/>
                    <a:pt x="1568" y="1535"/>
                    <a:pt x="2636" y="1668"/>
                  </a:cubicBezTo>
                  <a:lnTo>
                    <a:pt x="3036" y="4037"/>
                  </a:lnTo>
                  <a:lnTo>
                    <a:pt x="2336" y="10975"/>
                  </a:lnTo>
                  <a:lnTo>
                    <a:pt x="3637" y="3870"/>
                  </a:lnTo>
                  <a:lnTo>
                    <a:pt x="3236" y="1235"/>
                  </a:lnTo>
                  <a:cubicBezTo>
                    <a:pt x="3236" y="1235"/>
                    <a:pt x="1035" y="9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2"/>
            <p:cNvSpPr/>
            <p:nvPr/>
          </p:nvSpPr>
          <p:spPr>
            <a:xfrm>
              <a:off x="4704925" y="1450000"/>
              <a:ext cx="19200" cy="29050"/>
            </a:xfrm>
            <a:custGeom>
              <a:avLst/>
              <a:gdLst/>
              <a:ahLst/>
              <a:cxnLst/>
              <a:rect l="l" t="t" r="r" b="b"/>
              <a:pathLst>
                <a:path w="768" h="1162" extrusionOk="0">
                  <a:moveTo>
                    <a:pt x="301" y="1"/>
                  </a:moveTo>
                  <a:lnTo>
                    <a:pt x="1" y="1135"/>
                  </a:lnTo>
                  <a:cubicBezTo>
                    <a:pt x="54" y="1153"/>
                    <a:pt x="108" y="1161"/>
                    <a:pt x="162" y="1161"/>
                  </a:cubicBezTo>
                  <a:cubicBezTo>
                    <a:pt x="411" y="1161"/>
                    <a:pt x="646" y="982"/>
                    <a:pt x="701" y="735"/>
                  </a:cubicBezTo>
                  <a:cubicBezTo>
                    <a:pt x="768" y="401"/>
                    <a:pt x="601" y="10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2"/>
            <p:cNvSpPr/>
            <p:nvPr/>
          </p:nvSpPr>
          <p:spPr>
            <a:xfrm>
              <a:off x="4709925" y="1462525"/>
              <a:ext cx="29225" cy="23500"/>
            </a:xfrm>
            <a:custGeom>
              <a:avLst/>
              <a:gdLst/>
              <a:ahLst/>
              <a:cxnLst/>
              <a:rect l="l" t="t" r="r" b="b"/>
              <a:pathLst>
                <a:path w="1169" h="940" extrusionOk="0">
                  <a:moveTo>
                    <a:pt x="968" y="0"/>
                  </a:moveTo>
                  <a:lnTo>
                    <a:pt x="1" y="667"/>
                  </a:lnTo>
                  <a:cubicBezTo>
                    <a:pt x="107" y="838"/>
                    <a:pt x="295" y="940"/>
                    <a:pt x="486" y="940"/>
                  </a:cubicBezTo>
                  <a:cubicBezTo>
                    <a:pt x="595" y="940"/>
                    <a:pt x="705" y="907"/>
                    <a:pt x="801" y="834"/>
                  </a:cubicBezTo>
                  <a:cubicBezTo>
                    <a:pt x="1068" y="667"/>
                    <a:pt x="1168" y="30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2"/>
            <p:cNvSpPr/>
            <p:nvPr/>
          </p:nvSpPr>
          <p:spPr>
            <a:xfrm>
              <a:off x="4498100" y="1693475"/>
              <a:ext cx="244375" cy="332500"/>
            </a:xfrm>
            <a:custGeom>
              <a:avLst/>
              <a:gdLst/>
              <a:ahLst/>
              <a:cxnLst/>
              <a:rect l="l" t="t" r="r" b="b"/>
              <a:pathLst>
                <a:path w="9775" h="13300" extrusionOk="0">
                  <a:moveTo>
                    <a:pt x="3751" y="0"/>
                  </a:moveTo>
                  <a:cubicBezTo>
                    <a:pt x="2872" y="0"/>
                    <a:pt x="1285" y="1610"/>
                    <a:pt x="435" y="3571"/>
                  </a:cubicBezTo>
                  <a:cubicBezTo>
                    <a:pt x="1" y="4539"/>
                    <a:pt x="468" y="5640"/>
                    <a:pt x="1302" y="6740"/>
                  </a:cubicBezTo>
                  <a:cubicBezTo>
                    <a:pt x="1335" y="7341"/>
                    <a:pt x="1302" y="7941"/>
                    <a:pt x="1202" y="8542"/>
                  </a:cubicBezTo>
                  <a:cubicBezTo>
                    <a:pt x="1035" y="10043"/>
                    <a:pt x="935" y="10009"/>
                    <a:pt x="601" y="11644"/>
                  </a:cubicBezTo>
                  <a:cubicBezTo>
                    <a:pt x="1002" y="12111"/>
                    <a:pt x="1502" y="12478"/>
                    <a:pt x="2069" y="12678"/>
                  </a:cubicBezTo>
                  <a:cubicBezTo>
                    <a:pt x="3157" y="13093"/>
                    <a:pt x="4294" y="13299"/>
                    <a:pt x="5425" y="13299"/>
                  </a:cubicBezTo>
                  <a:cubicBezTo>
                    <a:pt x="6930" y="13299"/>
                    <a:pt x="8423" y="12935"/>
                    <a:pt x="9775" y="12211"/>
                  </a:cubicBezTo>
                  <a:cubicBezTo>
                    <a:pt x="9608" y="9943"/>
                    <a:pt x="8540" y="8809"/>
                    <a:pt x="8707" y="7841"/>
                  </a:cubicBezTo>
                  <a:lnTo>
                    <a:pt x="9074" y="5206"/>
                  </a:lnTo>
                  <a:cubicBezTo>
                    <a:pt x="9341" y="3705"/>
                    <a:pt x="9574" y="3138"/>
                    <a:pt x="9574" y="2237"/>
                  </a:cubicBezTo>
                  <a:cubicBezTo>
                    <a:pt x="9574" y="1470"/>
                    <a:pt x="9174" y="769"/>
                    <a:pt x="8507" y="436"/>
                  </a:cubicBezTo>
                  <a:cubicBezTo>
                    <a:pt x="8007" y="236"/>
                    <a:pt x="7506" y="102"/>
                    <a:pt x="6973" y="102"/>
                  </a:cubicBezTo>
                  <a:lnTo>
                    <a:pt x="3804" y="2"/>
                  </a:lnTo>
                  <a:cubicBezTo>
                    <a:pt x="3787" y="1"/>
                    <a:pt x="3769" y="0"/>
                    <a:pt x="37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2"/>
            <p:cNvSpPr/>
            <p:nvPr/>
          </p:nvSpPr>
          <p:spPr>
            <a:xfrm>
              <a:off x="4558150" y="1721050"/>
              <a:ext cx="184325" cy="305100"/>
            </a:xfrm>
            <a:custGeom>
              <a:avLst/>
              <a:gdLst/>
              <a:ahLst/>
              <a:cxnLst/>
              <a:rect l="l" t="t" r="r" b="b"/>
              <a:pathLst>
                <a:path w="7373" h="12204" extrusionOk="0">
                  <a:moveTo>
                    <a:pt x="5972" y="0"/>
                  </a:moveTo>
                  <a:lnTo>
                    <a:pt x="5038" y="667"/>
                  </a:lnTo>
                  <a:cubicBezTo>
                    <a:pt x="5038" y="667"/>
                    <a:pt x="4704" y="2635"/>
                    <a:pt x="5204" y="3769"/>
                  </a:cubicBezTo>
                  <a:cubicBezTo>
                    <a:pt x="5671" y="4737"/>
                    <a:pt x="5671" y="5904"/>
                    <a:pt x="5204" y="6872"/>
                  </a:cubicBezTo>
                  <a:cubicBezTo>
                    <a:pt x="4804" y="7605"/>
                    <a:pt x="4304" y="7806"/>
                    <a:pt x="5004" y="8606"/>
                  </a:cubicBezTo>
                  <a:cubicBezTo>
                    <a:pt x="5805" y="9440"/>
                    <a:pt x="5638" y="10808"/>
                    <a:pt x="4637" y="11408"/>
                  </a:cubicBezTo>
                  <a:cubicBezTo>
                    <a:pt x="4013" y="11768"/>
                    <a:pt x="3023" y="11902"/>
                    <a:pt x="2046" y="11902"/>
                  </a:cubicBezTo>
                  <a:cubicBezTo>
                    <a:pt x="1301" y="11902"/>
                    <a:pt x="564" y="11824"/>
                    <a:pt x="1" y="11708"/>
                  </a:cubicBezTo>
                  <a:lnTo>
                    <a:pt x="1" y="11708"/>
                  </a:lnTo>
                  <a:cubicBezTo>
                    <a:pt x="970" y="12040"/>
                    <a:pt x="1976" y="12203"/>
                    <a:pt x="2980" y="12203"/>
                  </a:cubicBezTo>
                  <a:cubicBezTo>
                    <a:pt x="4497" y="12203"/>
                    <a:pt x="6007" y="11831"/>
                    <a:pt x="7373" y="11108"/>
                  </a:cubicBezTo>
                  <a:cubicBezTo>
                    <a:pt x="7206" y="8840"/>
                    <a:pt x="6138" y="7706"/>
                    <a:pt x="6305" y="6738"/>
                  </a:cubicBezTo>
                  <a:lnTo>
                    <a:pt x="6672" y="4103"/>
                  </a:lnTo>
                  <a:cubicBezTo>
                    <a:pt x="6939" y="2602"/>
                    <a:pt x="7172" y="2001"/>
                    <a:pt x="7172" y="1101"/>
                  </a:cubicBezTo>
                  <a:cubicBezTo>
                    <a:pt x="7139" y="834"/>
                    <a:pt x="7106" y="567"/>
                    <a:pt x="7006" y="334"/>
                  </a:cubicBezTo>
                  <a:lnTo>
                    <a:pt x="59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2"/>
            <p:cNvSpPr/>
            <p:nvPr/>
          </p:nvSpPr>
          <p:spPr>
            <a:xfrm>
              <a:off x="4529800" y="1490875"/>
              <a:ext cx="181825" cy="258400"/>
            </a:xfrm>
            <a:custGeom>
              <a:avLst/>
              <a:gdLst/>
              <a:ahLst/>
              <a:cxnLst/>
              <a:rect l="l" t="t" r="r" b="b"/>
              <a:pathLst>
                <a:path w="7273" h="10336" extrusionOk="0">
                  <a:moveTo>
                    <a:pt x="1068" y="0"/>
                  </a:moveTo>
                  <a:cubicBezTo>
                    <a:pt x="568" y="267"/>
                    <a:pt x="1" y="1501"/>
                    <a:pt x="34" y="4037"/>
                  </a:cubicBezTo>
                  <a:cubicBezTo>
                    <a:pt x="101" y="6205"/>
                    <a:pt x="801" y="6739"/>
                    <a:pt x="1135" y="6905"/>
                  </a:cubicBezTo>
                  <a:cubicBezTo>
                    <a:pt x="1261" y="6951"/>
                    <a:pt x="1424" y="6970"/>
                    <a:pt x="1609" y="6970"/>
                  </a:cubicBezTo>
                  <a:cubicBezTo>
                    <a:pt x="1958" y="6970"/>
                    <a:pt x="2388" y="6904"/>
                    <a:pt x="2803" y="6839"/>
                  </a:cubicBezTo>
                  <a:lnTo>
                    <a:pt x="2803" y="8140"/>
                  </a:lnTo>
                  <a:cubicBezTo>
                    <a:pt x="2803" y="8140"/>
                    <a:pt x="1902" y="9207"/>
                    <a:pt x="1969" y="9807"/>
                  </a:cubicBezTo>
                  <a:cubicBezTo>
                    <a:pt x="2025" y="10146"/>
                    <a:pt x="2441" y="10336"/>
                    <a:pt x="2944" y="10336"/>
                  </a:cubicBezTo>
                  <a:cubicBezTo>
                    <a:pt x="3333" y="10336"/>
                    <a:pt x="3773" y="10222"/>
                    <a:pt x="4137" y="9974"/>
                  </a:cubicBezTo>
                  <a:cubicBezTo>
                    <a:pt x="4704" y="9574"/>
                    <a:pt x="5171" y="9074"/>
                    <a:pt x="5538" y="8507"/>
                  </a:cubicBezTo>
                  <a:lnTo>
                    <a:pt x="5538" y="5137"/>
                  </a:lnTo>
                  <a:cubicBezTo>
                    <a:pt x="5538" y="5137"/>
                    <a:pt x="5683" y="5282"/>
                    <a:pt x="5948" y="5282"/>
                  </a:cubicBezTo>
                  <a:cubicBezTo>
                    <a:pt x="6105" y="5282"/>
                    <a:pt x="6303" y="5232"/>
                    <a:pt x="6539" y="5071"/>
                  </a:cubicBezTo>
                  <a:cubicBezTo>
                    <a:pt x="7139" y="4704"/>
                    <a:pt x="7272" y="3903"/>
                    <a:pt x="6839" y="3369"/>
                  </a:cubicBezTo>
                  <a:cubicBezTo>
                    <a:pt x="6664" y="3209"/>
                    <a:pt x="6443" y="3131"/>
                    <a:pt x="6229" y="3131"/>
                  </a:cubicBezTo>
                  <a:cubicBezTo>
                    <a:pt x="5954" y="3131"/>
                    <a:pt x="5688" y="3259"/>
                    <a:pt x="5538" y="3503"/>
                  </a:cubicBezTo>
                  <a:cubicBezTo>
                    <a:pt x="4704" y="3369"/>
                    <a:pt x="3937" y="3103"/>
                    <a:pt x="3236" y="2669"/>
                  </a:cubicBezTo>
                  <a:cubicBezTo>
                    <a:pt x="2169" y="2102"/>
                    <a:pt x="1402" y="1135"/>
                    <a:pt x="1068"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2"/>
            <p:cNvSpPr/>
            <p:nvPr/>
          </p:nvSpPr>
          <p:spPr>
            <a:xfrm>
              <a:off x="4596925" y="1571775"/>
              <a:ext cx="13800" cy="14000"/>
            </a:xfrm>
            <a:custGeom>
              <a:avLst/>
              <a:gdLst/>
              <a:ahLst/>
              <a:cxnLst/>
              <a:rect l="l" t="t" r="r" b="b"/>
              <a:pathLst>
                <a:path w="552" h="560" extrusionOk="0">
                  <a:moveTo>
                    <a:pt x="284" y="0"/>
                  </a:moveTo>
                  <a:cubicBezTo>
                    <a:pt x="151" y="0"/>
                    <a:pt x="17" y="100"/>
                    <a:pt x="17" y="267"/>
                  </a:cubicBezTo>
                  <a:cubicBezTo>
                    <a:pt x="0" y="459"/>
                    <a:pt x="147" y="559"/>
                    <a:pt x="291" y="559"/>
                  </a:cubicBezTo>
                  <a:cubicBezTo>
                    <a:pt x="422" y="559"/>
                    <a:pt x="551" y="475"/>
                    <a:pt x="551" y="300"/>
                  </a:cubicBezTo>
                  <a:cubicBezTo>
                    <a:pt x="551" y="133"/>
                    <a:pt x="451"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2"/>
            <p:cNvSpPr/>
            <p:nvPr/>
          </p:nvSpPr>
          <p:spPr>
            <a:xfrm>
              <a:off x="4574000" y="1624300"/>
              <a:ext cx="17525" cy="11025"/>
            </a:xfrm>
            <a:custGeom>
              <a:avLst/>
              <a:gdLst/>
              <a:ahLst/>
              <a:cxnLst/>
              <a:rect l="l" t="t" r="r" b="b"/>
              <a:pathLst>
                <a:path w="701" h="441" extrusionOk="0">
                  <a:moveTo>
                    <a:pt x="634" y="1"/>
                  </a:moveTo>
                  <a:lnTo>
                    <a:pt x="0" y="201"/>
                  </a:lnTo>
                  <a:cubicBezTo>
                    <a:pt x="30" y="346"/>
                    <a:pt x="185" y="441"/>
                    <a:pt x="357" y="441"/>
                  </a:cubicBezTo>
                  <a:cubicBezTo>
                    <a:pt x="382" y="441"/>
                    <a:pt x="408" y="439"/>
                    <a:pt x="434" y="434"/>
                  </a:cubicBezTo>
                  <a:cubicBezTo>
                    <a:pt x="601" y="367"/>
                    <a:pt x="701" y="167"/>
                    <a:pt x="634"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2"/>
            <p:cNvSpPr/>
            <p:nvPr/>
          </p:nvSpPr>
          <p:spPr>
            <a:xfrm>
              <a:off x="4534800" y="1544500"/>
              <a:ext cx="15875" cy="13100"/>
            </a:xfrm>
            <a:custGeom>
              <a:avLst/>
              <a:gdLst/>
              <a:ahLst/>
              <a:cxnLst/>
              <a:rect l="l" t="t" r="r" b="b"/>
              <a:pathLst>
                <a:path w="635" h="524" extrusionOk="0">
                  <a:moveTo>
                    <a:pt x="362" y="1"/>
                  </a:moveTo>
                  <a:cubicBezTo>
                    <a:pt x="297" y="1"/>
                    <a:pt x="230" y="19"/>
                    <a:pt x="167" y="57"/>
                  </a:cubicBezTo>
                  <a:cubicBezTo>
                    <a:pt x="34" y="157"/>
                    <a:pt x="1" y="357"/>
                    <a:pt x="101" y="524"/>
                  </a:cubicBezTo>
                  <a:lnTo>
                    <a:pt x="634" y="157"/>
                  </a:lnTo>
                  <a:cubicBezTo>
                    <a:pt x="572" y="53"/>
                    <a:pt x="470" y="1"/>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2"/>
            <p:cNvSpPr/>
            <p:nvPr/>
          </p:nvSpPr>
          <p:spPr>
            <a:xfrm>
              <a:off x="4539800" y="1566950"/>
              <a:ext cx="14200" cy="13825"/>
            </a:xfrm>
            <a:custGeom>
              <a:avLst/>
              <a:gdLst/>
              <a:ahLst/>
              <a:cxnLst/>
              <a:rect l="l" t="t" r="r" b="b"/>
              <a:pathLst>
                <a:path w="568" h="553" extrusionOk="0">
                  <a:moveTo>
                    <a:pt x="278" y="1"/>
                  </a:moveTo>
                  <a:cubicBezTo>
                    <a:pt x="147" y="1"/>
                    <a:pt x="17" y="85"/>
                    <a:pt x="1" y="260"/>
                  </a:cubicBezTo>
                  <a:cubicBezTo>
                    <a:pt x="1" y="452"/>
                    <a:pt x="147" y="552"/>
                    <a:pt x="291" y="552"/>
                  </a:cubicBezTo>
                  <a:cubicBezTo>
                    <a:pt x="422" y="552"/>
                    <a:pt x="552" y="468"/>
                    <a:pt x="568" y="293"/>
                  </a:cubicBezTo>
                  <a:cubicBezTo>
                    <a:pt x="568" y="101"/>
                    <a:pt x="422"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2"/>
            <p:cNvSpPr/>
            <p:nvPr/>
          </p:nvSpPr>
          <p:spPr>
            <a:xfrm>
              <a:off x="4555650" y="1569250"/>
              <a:ext cx="22550" cy="40900"/>
            </a:xfrm>
            <a:custGeom>
              <a:avLst/>
              <a:gdLst/>
              <a:ahLst/>
              <a:cxnLst/>
              <a:rect l="l" t="t" r="r" b="b"/>
              <a:pathLst>
                <a:path w="902" h="1636" extrusionOk="0">
                  <a:moveTo>
                    <a:pt x="901" y="1"/>
                  </a:moveTo>
                  <a:lnTo>
                    <a:pt x="1" y="1402"/>
                  </a:lnTo>
                  <a:lnTo>
                    <a:pt x="835" y="1635"/>
                  </a:lnTo>
                  <a:lnTo>
                    <a:pt x="90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2"/>
            <p:cNvSpPr/>
            <p:nvPr/>
          </p:nvSpPr>
          <p:spPr>
            <a:xfrm>
              <a:off x="4600675" y="1635150"/>
              <a:ext cx="58400" cy="37550"/>
            </a:xfrm>
            <a:custGeom>
              <a:avLst/>
              <a:gdLst/>
              <a:ahLst/>
              <a:cxnLst/>
              <a:rect l="l" t="t" r="r" b="b"/>
              <a:pathLst>
                <a:path w="2336" h="1502" extrusionOk="0">
                  <a:moveTo>
                    <a:pt x="2336" y="0"/>
                  </a:moveTo>
                  <a:lnTo>
                    <a:pt x="2336" y="0"/>
                  </a:lnTo>
                  <a:cubicBezTo>
                    <a:pt x="2102" y="567"/>
                    <a:pt x="668" y="968"/>
                    <a:pt x="1" y="1068"/>
                  </a:cubicBezTo>
                  <a:lnTo>
                    <a:pt x="1" y="1501"/>
                  </a:lnTo>
                  <a:cubicBezTo>
                    <a:pt x="1" y="1501"/>
                    <a:pt x="1402" y="1101"/>
                    <a:pt x="1836" y="734"/>
                  </a:cubicBezTo>
                  <a:cubicBezTo>
                    <a:pt x="2069" y="534"/>
                    <a:pt x="2236" y="300"/>
                    <a:pt x="2336"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2"/>
            <p:cNvSpPr/>
            <p:nvPr/>
          </p:nvSpPr>
          <p:spPr>
            <a:xfrm>
              <a:off x="4657400" y="1698525"/>
              <a:ext cx="183475" cy="485375"/>
            </a:xfrm>
            <a:custGeom>
              <a:avLst/>
              <a:gdLst/>
              <a:ahLst/>
              <a:cxnLst/>
              <a:rect l="l" t="t" r="r" b="b"/>
              <a:pathLst>
                <a:path w="7339" h="19415" extrusionOk="0">
                  <a:moveTo>
                    <a:pt x="1435" y="0"/>
                  </a:moveTo>
                  <a:cubicBezTo>
                    <a:pt x="1001" y="534"/>
                    <a:pt x="834" y="3269"/>
                    <a:pt x="2135" y="4837"/>
                  </a:cubicBezTo>
                  <a:cubicBezTo>
                    <a:pt x="2669" y="6005"/>
                    <a:pt x="4337" y="9274"/>
                    <a:pt x="4337" y="9274"/>
                  </a:cubicBezTo>
                  <a:cubicBezTo>
                    <a:pt x="3870" y="11142"/>
                    <a:pt x="3303" y="12943"/>
                    <a:pt x="2635" y="14744"/>
                  </a:cubicBezTo>
                  <a:cubicBezTo>
                    <a:pt x="2569" y="14911"/>
                    <a:pt x="2402" y="15078"/>
                    <a:pt x="2202" y="15145"/>
                  </a:cubicBezTo>
                  <a:cubicBezTo>
                    <a:pt x="1668" y="15445"/>
                    <a:pt x="1134" y="15845"/>
                    <a:pt x="667" y="16245"/>
                  </a:cubicBezTo>
                  <a:cubicBezTo>
                    <a:pt x="367" y="16512"/>
                    <a:pt x="100" y="16546"/>
                    <a:pt x="134" y="16646"/>
                  </a:cubicBezTo>
                  <a:cubicBezTo>
                    <a:pt x="192" y="16850"/>
                    <a:pt x="404" y="16952"/>
                    <a:pt x="612" y="16952"/>
                  </a:cubicBezTo>
                  <a:cubicBezTo>
                    <a:pt x="642" y="16952"/>
                    <a:pt x="672" y="16950"/>
                    <a:pt x="701" y="16946"/>
                  </a:cubicBezTo>
                  <a:cubicBezTo>
                    <a:pt x="1034" y="16812"/>
                    <a:pt x="1368" y="16679"/>
                    <a:pt x="1701" y="16512"/>
                  </a:cubicBezTo>
                  <a:lnTo>
                    <a:pt x="1701" y="16512"/>
                  </a:lnTo>
                  <a:cubicBezTo>
                    <a:pt x="1401" y="17013"/>
                    <a:pt x="1068" y="17480"/>
                    <a:pt x="701" y="17913"/>
                  </a:cubicBezTo>
                  <a:cubicBezTo>
                    <a:pt x="0" y="18714"/>
                    <a:pt x="34" y="19381"/>
                    <a:pt x="1368" y="19414"/>
                  </a:cubicBezTo>
                  <a:cubicBezTo>
                    <a:pt x="2369" y="19414"/>
                    <a:pt x="2902" y="18847"/>
                    <a:pt x="3836" y="17113"/>
                  </a:cubicBezTo>
                  <a:cubicBezTo>
                    <a:pt x="4070" y="16612"/>
                    <a:pt x="4370" y="15845"/>
                    <a:pt x="4670" y="15211"/>
                  </a:cubicBezTo>
                  <a:cubicBezTo>
                    <a:pt x="5471" y="13577"/>
                    <a:pt x="5971" y="12910"/>
                    <a:pt x="6371" y="11876"/>
                  </a:cubicBezTo>
                  <a:cubicBezTo>
                    <a:pt x="7072" y="10208"/>
                    <a:pt x="7339" y="9841"/>
                    <a:pt x="7139" y="9174"/>
                  </a:cubicBezTo>
                  <a:cubicBezTo>
                    <a:pt x="6705" y="7439"/>
                    <a:pt x="4804" y="3603"/>
                    <a:pt x="4270" y="2169"/>
                  </a:cubicBezTo>
                  <a:cubicBezTo>
                    <a:pt x="3636" y="567"/>
                    <a:pt x="2602" y="0"/>
                    <a:pt x="1435"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2"/>
            <p:cNvSpPr/>
            <p:nvPr/>
          </p:nvSpPr>
          <p:spPr>
            <a:xfrm>
              <a:off x="3353950" y="2724250"/>
              <a:ext cx="50075" cy="85925"/>
            </a:xfrm>
            <a:custGeom>
              <a:avLst/>
              <a:gdLst/>
              <a:ahLst/>
              <a:cxnLst/>
              <a:rect l="l" t="t" r="r" b="b"/>
              <a:pathLst>
                <a:path w="2003" h="3437" extrusionOk="0">
                  <a:moveTo>
                    <a:pt x="1" y="1"/>
                  </a:moveTo>
                  <a:lnTo>
                    <a:pt x="1" y="3437"/>
                  </a:lnTo>
                  <a:lnTo>
                    <a:pt x="2002" y="3437"/>
                  </a:lnTo>
                  <a:lnTo>
                    <a:pt x="200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2"/>
            <p:cNvSpPr/>
            <p:nvPr/>
          </p:nvSpPr>
          <p:spPr>
            <a:xfrm>
              <a:off x="3343125" y="2778450"/>
              <a:ext cx="88550" cy="175950"/>
            </a:xfrm>
            <a:custGeom>
              <a:avLst/>
              <a:gdLst/>
              <a:ahLst/>
              <a:cxnLst/>
              <a:rect l="l" t="t" r="r" b="b"/>
              <a:pathLst>
                <a:path w="3542" h="7038" extrusionOk="0">
                  <a:moveTo>
                    <a:pt x="2435" y="1"/>
                  </a:moveTo>
                  <a:lnTo>
                    <a:pt x="2435" y="268"/>
                  </a:lnTo>
                  <a:cubicBezTo>
                    <a:pt x="2435" y="501"/>
                    <a:pt x="1735" y="568"/>
                    <a:pt x="1435" y="568"/>
                  </a:cubicBezTo>
                  <a:cubicBezTo>
                    <a:pt x="1068" y="568"/>
                    <a:pt x="734" y="468"/>
                    <a:pt x="434" y="234"/>
                  </a:cubicBezTo>
                  <a:lnTo>
                    <a:pt x="434" y="34"/>
                  </a:lnTo>
                  <a:cubicBezTo>
                    <a:pt x="428" y="33"/>
                    <a:pt x="423" y="32"/>
                    <a:pt x="417" y="32"/>
                  </a:cubicBezTo>
                  <a:cubicBezTo>
                    <a:pt x="292" y="32"/>
                    <a:pt x="198" y="383"/>
                    <a:pt x="134" y="735"/>
                  </a:cubicBezTo>
                  <a:cubicBezTo>
                    <a:pt x="34" y="1135"/>
                    <a:pt x="0" y="1535"/>
                    <a:pt x="34" y="1936"/>
                  </a:cubicBezTo>
                  <a:cubicBezTo>
                    <a:pt x="167" y="2336"/>
                    <a:pt x="234" y="2770"/>
                    <a:pt x="267" y="3170"/>
                  </a:cubicBezTo>
                  <a:cubicBezTo>
                    <a:pt x="267" y="3804"/>
                    <a:pt x="301" y="4738"/>
                    <a:pt x="334" y="5271"/>
                  </a:cubicBezTo>
                  <a:cubicBezTo>
                    <a:pt x="434" y="6039"/>
                    <a:pt x="968" y="6539"/>
                    <a:pt x="1868" y="6873"/>
                  </a:cubicBezTo>
                  <a:cubicBezTo>
                    <a:pt x="2158" y="6987"/>
                    <a:pt x="2392" y="7038"/>
                    <a:pt x="2581" y="7038"/>
                  </a:cubicBezTo>
                  <a:cubicBezTo>
                    <a:pt x="3541" y="7038"/>
                    <a:pt x="3309" y="5730"/>
                    <a:pt x="3169" y="5005"/>
                  </a:cubicBezTo>
                  <a:cubicBezTo>
                    <a:pt x="3002" y="4137"/>
                    <a:pt x="2869" y="3303"/>
                    <a:pt x="2802" y="2436"/>
                  </a:cubicBezTo>
                  <a:cubicBezTo>
                    <a:pt x="2636" y="935"/>
                    <a:pt x="2636" y="68"/>
                    <a:pt x="2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2"/>
            <p:cNvSpPr/>
            <p:nvPr/>
          </p:nvSpPr>
          <p:spPr>
            <a:xfrm>
              <a:off x="3493225" y="2655050"/>
              <a:ext cx="52575" cy="92575"/>
            </a:xfrm>
            <a:custGeom>
              <a:avLst/>
              <a:gdLst/>
              <a:ahLst/>
              <a:cxnLst/>
              <a:rect l="l" t="t" r="r" b="b"/>
              <a:pathLst>
                <a:path w="2103" h="3703" extrusionOk="0">
                  <a:moveTo>
                    <a:pt x="1" y="0"/>
                  </a:moveTo>
                  <a:lnTo>
                    <a:pt x="1" y="3636"/>
                  </a:lnTo>
                  <a:lnTo>
                    <a:pt x="2002" y="3703"/>
                  </a:lnTo>
                  <a:lnTo>
                    <a:pt x="2102" y="67"/>
                  </a:lnTo>
                  <a:lnTo>
                    <a:pt x="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2"/>
            <p:cNvSpPr/>
            <p:nvPr/>
          </p:nvSpPr>
          <p:spPr>
            <a:xfrm>
              <a:off x="3474050" y="2728400"/>
              <a:ext cx="192650" cy="99075"/>
            </a:xfrm>
            <a:custGeom>
              <a:avLst/>
              <a:gdLst/>
              <a:ahLst/>
              <a:cxnLst/>
              <a:rect l="l" t="t" r="r" b="b"/>
              <a:pathLst>
                <a:path w="7706" h="3963" extrusionOk="0">
                  <a:moveTo>
                    <a:pt x="757" y="1"/>
                  </a:moveTo>
                  <a:cubicBezTo>
                    <a:pt x="562" y="1"/>
                    <a:pt x="399" y="911"/>
                    <a:pt x="301" y="1436"/>
                  </a:cubicBezTo>
                  <a:cubicBezTo>
                    <a:pt x="167" y="1936"/>
                    <a:pt x="0" y="2537"/>
                    <a:pt x="434" y="2837"/>
                  </a:cubicBezTo>
                  <a:cubicBezTo>
                    <a:pt x="754" y="3050"/>
                    <a:pt x="1480" y="3114"/>
                    <a:pt x="2048" y="3114"/>
                  </a:cubicBezTo>
                  <a:cubicBezTo>
                    <a:pt x="2190" y="3114"/>
                    <a:pt x="2322" y="3110"/>
                    <a:pt x="2435" y="3104"/>
                  </a:cubicBezTo>
                  <a:cubicBezTo>
                    <a:pt x="2451" y="3103"/>
                    <a:pt x="2466" y="3102"/>
                    <a:pt x="2482" y="3102"/>
                  </a:cubicBezTo>
                  <a:cubicBezTo>
                    <a:pt x="3049" y="3102"/>
                    <a:pt x="3888" y="3675"/>
                    <a:pt x="4537" y="3838"/>
                  </a:cubicBezTo>
                  <a:cubicBezTo>
                    <a:pt x="4953" y="3925"/>
                    <a:pt x="5343" y="3962"/>
                    <a:pt x="5696" y="3962"/>
                  </a:cubicBezTo>
                  <a:cubicBezTo>
                    <a:pt x="6418" y="3962"/>
                    <a:pt x="6981" y="3806"/>
                    <a:pt x="7272" y="3604"/>
                  </a:cubicBezTo>
                  <a:cubicBezTo>
                    <a:pt x="7673" y="3337"/>
                    <a:pt x="7706" y="2837"/>
                    <a:pt x="7306" y="2637"/>
                  </a:cubicBezTo>
                  <a:cubicBezTo>
                    <a:pt x="6638" y="2370"/>
                    <a:pt x="5171" y="1769"/>
                    <a:pt x="4404" y="1403"/>
                  </a:cubicBezTo>
                  <a:cubicBezTo>
                    <a:pt x="3970" y="1202"/>
                    <a:pt x="3570" y="902"/>
                    <a:pt x="3236" y="569"/>
                  </a:cubicBezTo>
                  <a:cubicBezTo>
                    <a:pt x="3003" y="302"/>
                    <a:pt x="2902" y="135"/>
                    <a:pt x="2802" y="135"/>
                  </a:cubicBezTo>
                  <a:lnTo>
                    <a:pt x="2802" y="435"/>
                  </a:lnTo>
                  <a:cubicBezTo>
                    <a:pt x="2611" y="543"/>
                    <a:pt x="2326" y="590"/>
                    <a:pt x="2028" y="590"/>
                  </a:cubicBezTo>
                  <a:cubicBezTo>
                    <a:pt x="1494" y="590"/>
                    <a:pt x="917" y="437"/>
                    <a:pt x="768" y="202"/>
                  </a:cubicBezTo>
                  <a:lnTo>
                    <a:pt x="768" y="2"/>
                  </a:lnTo>
                  <a:cubicBezTo>
                    <a:pt x="764" y="1"/>
                    <a:pt x="761" y="1"/>
                    <a:pt x="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2"/>
            <p:cNvSpPr/>
            <p:nvPr/>
          </p:nvSpPr>
          <p:spPr>
            <a:xfrm>
              <a:off x="3323950" y="2012075"/>
              <a:ext cx="261025" cy="762250"/>
            </a:xfrm>
            <a:custGeom>
              <a:avLst/>
              <a:gdLst/>
              <a:ahLst/>
              <a:cxnLst/>
              <a:rect l="l" t="t" r="r" b="b"/>
              <a:pathLst>
                <a:path w="10441" h="30490" extrusionOk="0">
                  <a:moveTo>
                    <a:pt x="9907" y="1"/>
                  </a:moveTo>
                  <a:lnTo>
                    <a:pt x="334" y="2736"/>
                  </a:lnTo>
                  <a:cubicBezTo>
                    <a:pt x="334" y="4671"/>
                    <a:pt x="667" y="15845"/>
                    <a:pt x="667" y="15845"/>
                  </a:cubicBezTo>
                  <a:cubicBezTo>
                    <a:pt x="634" y="16412"/>
                    <a:pt x="100" y="17380"/>
                    <a:pt x="67" y="19381"/>
                  </a:cubicBezTo>
                  <a:cubicBezTo>
                    <a:pt x="0" y="22283"/>
                    <a:pt x="1101" y="30222"/>
                    <a:pt x="1101" y="30222"/>
                  </a:cubicBezTo>
                  <a:cubicBezTo>
                    <a:pt x="1469" y="30397"/>
                    <a:pt x="1873" y="30490"/>
                    <a:pt x="2281" y="30490"/>
                  </a:cubicBezTo>
                  <a:cubicBezTo>
                    <a:pt x="2649" y="30490"/>
                    <a:pt x="3021" y="30414"/>
                    <a:pt x="3369" y="30256"/>
                  </a:cubicBezTo>
                  <a:cubicBezTo>
                    <a:pt x="3369" y="30256"/>
                    <a:pt x="4270" y="19515"/>
                    <a:pt x="4603" y="16646"/>
                  </a:cubicBezTo>
                  <a:cubicBezTo>
                    <a:pt x="4937" y="14144"/>
                    <a:pt x="5437" y="7373"/>
                    <a:pt x="5437" y="7373"/>
                  </a:cubicBezTo>
                  <a:lnTo>
                    <a:pt x="6438" y="15512"/>
                  </a:lnTo>
                  <a:cubicBezTo>
                    <a:pt x="6205" y="16546"/>
                    <a:pt x="6104" y="17647"/>
                    <a:pt x="6205" y="18714"/>
                  </a:cubicBezTo>
                  <a:cubicBezTo>
                    <a:pt x="6271" y="20015"/>
                    <a:pt x="6638" y="27787"/>
                    <a:pt x="6638" y="27787"/>
                  </a:cubicBezTo>
                  <a:cubicBezTo>
                    <a:pt x="7063" y="28084"/>
                    <a:pt x="7582" y="28233"/>
                    <a:pt x="8101" y="28233"/>
                  </a:cubicBezTo>
                  <a:cubicBezTo>
                    <a:pt x="8398" y="28233"/>
                    <a:pt x="8694" y="28184"/>
                    <a:pt x="8973" y="28087"/>
                  </a:cubicBezTo>
                  <a:cubicBezTo>
                    <a:pt x="8973" y="28087"/>
                    <a:pt x="10408" y="16713"/>
                    <a:pt x="10441" y="15512"/>
                  </a:cubicBezTo>
                  <a:cubicBezTo>
                    <a:pt x="10441" y="14111"/>
                    <a:pt x="9907" y="1"/>
                    <a:pt x="9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2"/>
            <p:cNvSpPr/>
            <p:nvPr/>
          </p:nvSpPr>
          <p:spPr>
            <a:xfrm>
              <a:off x="3323950" y="2012075"/>
              <a:ext cx="261025" cy="762250"/>
            </a:xfrm>
            <a:custGeom>
              <a:avLst/>
              <a:gdLst/>
              <a:ahLst/>
              <a:cxnLst/>
              <a:rect l="l" t="t" r="r" b="b"/>
              <a:pathLst>
                <a:path w="10441" h="30490" extrusionOk="0">
                  <a:moveTo>
                    <a:pt x="9907" y="1"/>
                  </a:moveTo>
                  <a:lnTo>
                    <a:pt x="334" y="2736"/>
                  </a:lnTo>
                  <a:cubicBezTo>
                    <a:pt x="334" y="4671"/>
                    <a:pt x="667" y="15845"/>
                    <a:pt x="667" y="15845"/>
                  </a:cubicBezTo>
                  <a:cubicBezTo>
                    <a:pt x="634" y="16412"/>
                    <a:pt x="100" y="17380"/>
                    <a:pt x="67" y="19381"/>
                  </a:cubicBezTo>
                  <a:cubicBezTo>
                    <a:pt x="0" y="22283"/>
                    <a:pt x="1101" y="30222"/>
                    <a:pt x="1101" y="30222"/>
                  </a:cubicBezTo>
                  <a:cubicBezTo>
                    <a:pt x="1469" y="30397"/>
                    <a:pt x="1873" y="30490"/>
                    <a:pt x="2281" y="30490"/>
                  </a:cubicBezTo>
                  <a:cubicBezTo>
                    <a:pt x="2649" y="30490"/>
                    <a:pt x="3021" y="30414"/>
                    <a:pt x="3369" y="30256"/>
                  </a:cubicBezTo>
                  <a:cubicBezTo>
                    <a:pt x="3369" y="30256"/>
                    <a:pt x="4270" y="19515"/>
                    <a:pt x="4603" y="16646"/>
                  </a:cubicBezTo>
                  <a:cubicBezTo>
                    <a:pt x="4937" y="14144"/>
                    <a:pt x="5437" y="7373"/>
                    <a:pt x="5437" y="7373"/>
                  </a:cubicBezTo>
                  <a:lnTo>
                    <a:pt x="6438" y="15512"/>
                  </a:lnTo>
                  <a:cubicBezTo>
                    <a:pt x="6205" y="16546"/>
                    <a:pt x="6104" y="17647"/>
                    <a:pt x="6205" y="18714"/>
                  </a:cubicBezTo>
                  <a:cubicBezTo>
                    <a:pt x="6271" y="20015"/>
                    <a:pt x="6638" y="27787"/>
                    <a:pt x="6638" y="27787"/>
                  </a:cubicBezTo>
                  <a:cubicBezTo>
                    <a:pt x="7063" y="28084"/>
                    <a:pt x="7582" y="28233"/>
                    <a:pt x="8101" y="28233"/>
                  </a:cubicBezTo>
                  <a:cubicBezTo>
                    <a:pt x="8398" y="28233"/>
                    <a:pt x="8694" y="28184"/>
                    <a:pt x="8973" y="28087"/>
                  </a:cubicBezTo>
                  <a:cubicBezTo>
                    <a:pt x="8973" y="28087"/>
                    <a:pt x="10408" y="16713"/>
                    <a:pt x="10441" y="15512"/>
                  </a:cubicBezTo>
                  <a:cubicBezTo>
                    <a:pt x="10441" y="14111"/>
                    <a:pt x="9907" y="1"/>
                    <a:pt x="9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2"/>
            <p:cNvSpPr/>
            <p:nvPr/>
          </p:nvSpPr>
          <p:spPr>
            <a:xfrm>
              <a:off x="3460700" y="2156350"/>
              <a:ext cx="70075" cy="226850"/>
            </a:xfrm>
            <a:custGeom>
              <a:avLst/>
              <a:gdLst/>
              <a:ahLst/>
              <a:cxnLst/>
              <a:rect l="l" t="t" r="r" b="b"/>
              <a:pathLst>
                <a:path w="2803" h="9074" extrusionOk="0">
                  <a:moveTo>
                    <a:pt x="2803" y="0"/>
                  </a:moveTo>
                  <a:lnTo>
                    <a:pt x="2803" y="0"/>
                  </a:lnTo>
                  <a:cubicBezTo>
                    <a:pt x="2002" y="734"/>
                    <a:pt x="1035" y="1268"/>
                    <a:pt x="1" y="1602"/>
                  </a:cubicBezTo>
                  <a:lnTo>
                    <a:pt x="868" y="9074"/>
                  </a:lnTo>
                  <a:lnTo>
                    <a:pt x="668" y="1935"/>
                  </a:lnTo>
                  <a:cubicBezTo>
                    <a:pt x="1535" y="1502"/>
                    <a:pt x="2269" y="801"/>
                    <a:pt x="2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2"/>
            <p:cNvSpPr/>
            <p:nvPr/>
          </p:nvSpPr>
          <p:spPr>
            <a:xfrm>
              <a:off x="3512400" y="1700175"/>
              <a:ext cx="431400" cy="286950"/>
            </a:xfrm>
            <a:custGeom>
              <a:avLst/>
              <a:gdLst/>
              <a:ahLst/>
              <a:cxnLst/>
              <a:rect l="l" t="t" r="r" b="b"/>
              <a:pathLst>
                <a:path w="17256" h="11478" extrusionOk="0">
                  <a:moveTo>
                    <a:pt x="118" y="1"/>
                  </a:moveTo>
                  <a:cubicBezTo>
                    <a:pt x="101" y="1"/>
                    <a:pt x="84" y="1"/>
                    <a:pt x="68" y="1"/>
                  </a:cubicBezTo>
                  <a:lnTo>
                    <a:pt x="1" y="2803"/>
                  </a:lnTo>
                  <a:cubicBezTo>
                    <a:pt x="1002" y="4504"/>
                    <a:pt x="1769" y="6372"/>
                    <a:pt x="4070" y="9008"/>
                  </a:cubicBezTo>
                  <a:cubicBezTo>
                    <a:pt x="4437" y="9408"/>
                    <a:pt x="4904" y="9741"/>
                    <a:pt x="5405" y="9942"/>
                  </a:cubicBezTo>
                  <a:cubicBezTo>
                    <a:pt x="6772" y="10342"/>
                    <a:pt x="9007" y="10775"/>
                    <a:pt x="11042" y="11176"/>
                  </a:cubicBezTo>
                  <a:cubicBezTo>
                    <a:pt x="11776" y="11309"/>
                    <a:pt x="12510" y="11409"/>
                    <a:pt x="13244" y="11443"/>
                  </a:cubicBezTo>
                  <a:cubicBezTo>
                    <a:pt x="13498" y="11467"/>
                    <a:pt x="13736" y="11478"/>
                    <a:pt x="13959" y="11478"/>
                  </a:cubicBezTo>
                  <a:cubicBezTo>
                    <a:pt x="15584" y="11478"/>
                    <a:pt x="16411" y="10894"/>
                    <a:pt x="16646" y="10542"/>
                  </a:cubicBezTo>
                  <a:cubicBezTo>
                    <a:pt x="17255" y="9573"/>
                    <a:pt x="16991" y="9040"/>
                    <a:pt x="16272" y="9040"/>
                  </a:cubicBezTo>
                  <a:cubicBezTo>
                    <a:pt x="16126" y="9040"/>
                    <a:pt x="15960" y="9062"/>
                    <a:pt x="15779" y="9108"/>
                  </a:cubicBezTo>
                  <a:cubicBezTo>
                    <a:pt x="15495" y="9174"/>
                    <a:pt x="15212" y="9208"/>
                    <a:pt x="14928" y="9208"/>
                  </a:cubicBezTo>
                  <a:cubicBezTo>
                    <a:pt x="14645" y="9208"/>
                    <a:pt x="14361" y="9174"/>
                    <a:pt x="14078" y="9108"/>
                  </a:cubicBezTo>
                  <a:cubicBezTo>
                    <a:pt x="14311" y="8974"/>
                    <a:pt x="14545" y="8807"/>
                    <a:pt x="14711" y="8607"/>
                  </a:cubicBezTo>
                  <a:cubicBezTo>
                    <a:pt x="14911" y="8440"/>
                    <a:pt x="14945" y="8174"/>
                    <a:pt x="14778" y="7973"/>
                  </a:cubicBezTo>
                  <a:cubicBezTo>
                    <a:pt x="14764" y="7964"/>
                    <a:pt x="14750" y="7960"/>
                    <a:pt x="14734" y="7960"/>
                  </a:cubicBezTo>
                  <a:cubicBezTo>
                    <a:pt x="14636" y="7960"/>
                    <a:pt x="14485" y="8125"/>
                    <a:pt x="14111" y="8240"/>
                  </a:cubicBezTo>
                  <a:cubicBezTo>
                    <a:pt x="13611" y="8340"/>
                    <a:pt x="13144" y="8541"/>
                    <a:pt x="12710" y="8774"/>
                  </a:cubicBezTo>
                  <a:cubicBezTo>
                    <a:pt x="12572" y="8885"/>
                    <a:pt x="12388" y="8949"/>
                    <a:pt x="12215" y="8949"/>
                  </a:cubicBezTo>
                  <a:cubicBezTo>
                    <a:pt x="12179" y="8949"/>
                    <a:pt x="12144" y="8947"/>
                    <a:pt x="12109" y="8941"/>
                  </a:cubicBezTo>
                  <a:cubicBezTo>
                    <a:pt x="10075" y="8541"/>
                    <a:pt x="8140" y="7940"/>
                    <a:pt x="6272" y="7173"/>
                  </a:cubicBezTo>
                  <a:cubicBezTo>
                    <a:pt x="5538" y="6406"/>
                    <a:pt x="4504" y="4871"/>
                    <a:pt x="3470" y="3070"/>
                  </a:cubicBezTo>
                  <a:cubicBezTo>
                    <a:pt x="2579" y="1584"/>
                    <a:pt x="1720" y="1"/>
                    <a:pt x="11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2"/>
            <p:cNvSpPr/>
            <p:nvPr/>
          </p:nvSpPr>
          <p:spPr>
            <a:xfrm>
              <a:off x="3483225" y="1698725"/>
              <a:ext cx="164300" cy="199975"/>
            </a:xfrm>
            <a:custGeom>
              <a:avLst/>
              <a:gdLst/>
              <a:ahLst/>
              <a:cxnLst/>
              <a:rect l="l" t="t" r="r" b="b"/>
              <a:pathLst>
                <a:path w="6572" h="7999" extrusionOk="0">
                  <a:moveTo>
                    <a:pt x="1302" y="0"/>
                  </a:moveTo>
                  <a:cubicBezTo>
                    <a:pt x="1180" y="0"/>
                    <a:pt x="1057" y="9"/>
                    <a:pt x="934" y="26"/>
                  </a:cubicBezTo>
                  <a:cubicBezTo>
                    <a:pt x="0" y="1560"/>
                    <a:pt x="1335" y="4195"/>
                    <a:pt x="1335" y="4195"/>
                  </a:cubicBezTo>
                  <a:lnTo>
                    <a:pt x="4137" y="7998"/>
                  </a:lnTo>
                  <a:cubicBezTo>
                    <a:pt x="5905" y="7731"/>
                    <a:pt x="6572" y="5997"/>
                    <a:pt x="6572" y="5997"/>
                  </a:cubicBezTo>
                  <a:cubicBezTo>
                    <a:pt x="6572" y="5997"/>
                    <a:pt x="4570" y="2528"/>
                    <a:pt x="3436" y="1093"/>
                  </a:cubicBezTo>
                  <a:cubicBezTo>
                    <a:pt x="2941" y="394"/>
                    <a:pt x="2141" y="0"/>
                    <a:pt x="1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2"/>
            <p:cNvSpPr/>
            <p:nvPr/>
          </p:nvSpPr>
          <p:spPr>
            <a:xfrm>
              <a:off x="3483225" y="1698725"/>
              <a:ext cx="164300" cy="199975"/>
            </a:xfrm>
            <a:custGeom>
              <a:avLst/>
              <a:gdLst/>
              <a:ahLst/>
              <a:cxnLst/>
              <a:rect l="l" t="t" r="r" b="b"/>
              <a:pathLst>
                <a:path w="6572" h="7999" extrusionOk="0">
                  <a:moveTo>
                    <a:pt x="1302" y="0"/>
                  </a:moveTo>
                  <a:cubicBezTo>
                    <a:pt x="1180" y="0"/>
                    <a:pt x="1057" y="9"/>
                    <a:pt x="934" y="26"/>
                  </a:cubicBezTo>
                  <a:cubicBezTo>
                    <a:pt x="0" y="1560"/>
                    <a:pt x="1335" y="4195"/>
                    <a:pt x="1335" y="4195"/>
                  </a:cubicBezTo>
                  <a:lnTo>
                    <a:pt x="4137" y="7998"/>
                  </a:lnTo>
                  <a:cubicBezTo>
                    <a:pt x="5905" y="7731"/>
                    <a:pt x="6572" y="5997"/>
                    <a:pt x="6572" y="5997"/>
                  </a:cubicBezTo>
                  <a:cubicBezTo>
                    <a:pt x="6572" y="5997"/>
                    <a:pt x="4570" y="2528"/>
                    <a:pt x="3436" y="1093"/>
                  </a:cubicBezTo>
                  <a:cubicBezTo>
                    <a:pt x="2941" y="394"/>
                    <a:pt x="21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2"/>
            <p:cNvSpPr/>
            <p:nvPr/>
          </p:nvSpPr>
          <p:spPr>
            <a:xfrm>
              <a:off x="3325600" y="1699350"/>
              <a:ext cx="247700" cy="422875"/>
            </a:xfrm>
            <a:custGeom>
              <a:avLst/>
              <a:gdLst/>
              <a:ahLst/>
              <a:cxnLst/>
              <a:rect l="l" t="t" r="r" b="b"/>
              <a:pathLst>
                <a:path w="9908" h="16915" extrusionOk="0">
                  <a:moveTo>
                    <a:pt x="7239" y="1"/>
                  </a:moveTo>
                  <a:cubicBezTo>
                    <a:pt x="6906" y="1"/>
                    <a:pt x="6539" y="1"/>
                    <a:pt x="6205" y="67"/>
                  </a:cubicBezTo>
                  <a:cubicBezTo>
                    <a:pt x="5071" y="168"/>
                    <a:pt x="3203" y="568"/>
                    <a:pt x="3203" y="568"/>
                  </a:cubicBezTo>
                  <a:lnTo>
                    <a:pt x="1202" y="1035"/>
                  </a:lnTo>
                  <a:cubicBezTo>
                    <a:pt x="768" y="1235"/>
                    <a:pt x="801" y="1669"/>
                    <a:pt x="635" y="2136"/>
                  </a:cubicBezTo>
                  <a:cubicBezTo>
                    <a:pt x="468" y="2569"/>
                    <a:pt x="1" y="3170"/>
                    <a:pt x="1" y="3937"/>
                  </a:cubicBezTo>
                  <a:lnTo>
                    <a:pt x="334" y="7806"/>
                  </a:lnTo>
                  <a:lnTo>
                    <a:pt x="268" y="15812"/>
                  </a:lnTo>
                  <a:cubicBezTo>
                    <a:pt x="1624" y="16549"/>
                    <a:pt x="3118" y="16915"/>
                    <a:pt x="4604" y="16915"/>
                  </a:cubicBezTo>
                  <a:cubicBezTo>
                    <a:pt x="6480" y="16915"/>
                    <a:pt x="8344" y="16332"/>
                    <a:pt x="9908" y="15178"/>
                  </a:cubicBezTo>
                  <a:cubicBezTo>
                    <a:pt x="9908" y="15178"/>
                    <a:pt x="9741" y="5038"/>
                    <a:pt x="9741" y="3470"/>
                  </a:cubicBezTo>
                  <a:lnTo>
                    <a:pt x="9741" y="3270"/>
                  </a:lnTo>
                  <a:cubicBezTo>
                    <a:pt x="9674" y="1602"/>
                    <a:pt x="8774" y="334"/>
                    <a:pt x="7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2"/>
            <p:cNvSpPr/>
            <p:nvPr/>
          </p:nvSpPr>
          <p:spPr>
            <a:xfrm>
              <a:off x="3425675" y="1474200"/>
              <a:ext cx="161800" cy="138700"/>
            </a:xfrm>
            <a:custGeom>
              <a:avLst/>
              <a:gdLst/>
              <a:ahLst/>
              <a:cxnLst/>
              <a:rect l="l" t="t" r="r" b="b"/>
              <a:pathLst>
                <a:path w="6472" h="5548" extrusionOk="0">
                  <a:moveTo>
                    <a:pt x="2769" y="0"/>
                  </a:moveTo>
                  <a:cubicBezTo>
                    <a:pt x="1235" y="0"/>
                    <a:pt x="1" y="1234"/>
                    <a:pt x="1" y="2769"/>
                  </a:cubicBezTo>
                  <a:cubicBezTo>
                    <a:pt x="1" y="4441"/>
                    <a:pt x="1363" y="5547"/>
                    <a:pt x="2792" y="5547"/>
                  </a:cubicBezTo>
                  <a:cubicBezTo>
                    <a:pt x="3472" y="5547"/>
                    <a:pt x="4167" y="5296"/>
                    <a:pt x="4737" y="4737"/>
                  </a:cubicBezTo>
                  <a:cubicBezTo>
                    <a:pt x="6472" y="3002"/>
                    <a:pt x="5238" y="0"/>
                    <a:pt x="2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2"/>
            <p:cNvSpPr/>
            <p:nvPr/>
          </p:nvSpPr>
          <p:spPr>
            <a:xfrm>
              <a:off x="3375650" y="1592600"/>
              <a:ext cx="29200" cy="72600"/>
            </a:xfrm>
            <a:custGeom>
              <a:avLst/>
              <a:gdLst/>
              <a:ahLst/>
              <a:cxnLst/>
              <a:rect l="l" t="t" r="r" b="b"/>
              <a:pathLst>
                <a:path w="1168" h="2904" extrusionOk="0">
                  <a:moveTo>
                    <a:pt x="0" y="1"/>
                  </a:moveTo>
                  <a:lnTo>
                    <a:pt x="0" y="1"/>
                  </a:lnTo>
                  <a:cubicBezTo>
                    <a:pt x="134" y="835"/>
                    <a:pt x="367" y="1669"/>
                    <a:pt x="634" y="2469"/>
                  </a:cubicBezTo>
                  <a:cubicBezTo>
                    <a:pt x="734" y="2670"/>
                    <a:pt x="934" y="2836"/>
                    <a:pt x="1168" y="2903"/>
                  </a:cubicBezTo>
                  <a:lnTo>
                    <a:pt x="1134" y="14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2"/>
            <p:cNvSpPr/>
            <p:nvPr/>
          </p:nvSpPr>
          <p:spPr>
            <a:xfrm>
              <a:off x="3358975" y="1517400"/>
              <a:ext cx="37550" cy="77750"/>
            </a:xfrm>
            <a:custGeom>
              <a:avLst/>
              <a:gdLst/>
              <a:ahLst/>
              <a:cxnLst/>
              <a:rect l="l" t="t" r="r" b="b"/>
              <a:pathLst>
                <a:path w="1502" h="3110" extrusionOk="0">
                  <a:moveTo>
                    <a:pt x="1087" y="1"/>
                  </a:moveTo>
                  <a:cubicBezTo>
                    <a:pt x="819" y="1"/>
                    <a:pt x="542" y="103"/>
                    <a:pt x="367" y="307"/>
                  </a:cubicBezTo>
                  <a:cubicBezTo>
                    <a:pt x="0" y="674"/>
                    <a:pt x="200" y="1875"/>
                    <a:pt x="667" y="3009"/>
                  </a:cubicBezTo>
                  <a:lnTo>
                    <a:pt x="1501" y="3109"/>
                  </a:lnTo>
                  <a:lnTo>
                    <a:pt x="1201" y="7"/>
                  </a:lnTo>
                  <a:cubicBezTo>
                    <a:pt x="1163" y="3"/>
                    <a:pt x="1125" y="1"/>
                    <a:pt x="10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2"/>
            <p:cNvSpPr/>
            <p:nvPr/>
          </p:nvSpPr>
          <p:spPr>
            <a:xfrm>
              <a:off x="3347300" y="1484750"/>
              <a:ext cx="208500" cy="255250"/>
            </a:xfrm>
            <a:custGeom>
              <a:avLst/>
              <a:gdLst/>
              <a:ahLst/>
              <a:cxnLst/>
              <a:rect l="l" t="t" r="r" b="b"/>
              <a:pathLst>
                <a:path w="8340" h="10210" extrusionOk="0">
                  <a:moveTo>
                    <a:pt x="5404" y="0"/>
                  </a:moveTo>
                  <a:cubicBezTo>
                    <a:pt x="4621" y="0"/>
                    <a:pt x="3812" y="231"/>
                    <a:pt x="3202" y="612"/>
                  </a:cubicBezTo>
                  <a:cubicBezTo>
                    <a:pt x="1601" y="1646"/>
                    <a:pt x="2202" y="4415"/>
                    <a:pt x="2202" y="4415"/>
                  </a:cubicBezTo>
                  <a:cubicBezTo>
                    <a:pt x="2179" y="4429"/>
                    <a:pt x="2155" y="4435"/>
                    <a:pt x="2130" y="4435"/>
                  </a:cubicBezTo>
                  <a:cubicBezTo>
                    <a:pt x="1972" y="4435"/>
                    <a:pt x="1774" y="4183"/>
                    <a:pt x="1601" y="3981"/>
                  </a:cubicBezTo>
                  <a:cubicBezTo>
                    <a:pt x="1446" y="3798"/>
                    <a:pt x="1237" y="3710"/>
                    <a:pt x="1030" y="3710"/>
                  </a:cubicBezTo>
                  <a:cubicBezTo>
                    <a:pt x="747" y="3710"/>
                    <a:pt x="468" y="3874"/>
                    <a:pt x="334" y="4182"/>
                  </a:cubicBezTo>
                  <a:cubicBezTo>
                    <a:pt x="0" y="4915"/>
                    <a:pt x="634" y="5883"/>
                    <a:pt x="1168" y="6050"/>
                  </a:cubicBezTo>
                  <a:cubicBezTo>
                    <a:pt x="1346" y="6100"/>
                    <a:pt x="1494" y="6121"/>
                    <a:pt x="1619" y="6121"/>
                  </a:cubicBezTo>
                  <a:cubicBezTo>
                    <a:pt x="2148" y="6121"/>
                    <a:pt x="2235" y="5749"/>
                    <a:pt x="2235" y="5749"/>
                  </a:cubicBezTo>
                  <a:lnTo>
                    <a:pt x="2302" y="9152"/>
                  </a:lnTo>
                  <a:cubicBezTo>
                    <a:pt x="2857" y="9865"/>
                    <a:pt x="3871" y="10209"/>
                    <a:pt x="4640" y="10209"/>
                  </a:cubicBezTo>
                  <a:cubicBezTo>
                    <a:pt x="5489" y="10209"/>
                    <a:pt x="6037" y="9790"/>
                    <a:pt x="5337" y="8985"/>
                  </a:cubicBezTo>
                  <a:lnTo>
                    <a:pt x="5337" y="7984"/>
                  </a:lnTo>
                  <a:cubicBezTo>
                    <a:pt x="5738" y="8051"/>
                    <a:pt x="6171" y="8051"/>
                    <a:pt x="6571" y="8051"/>
                  </a:cubicBezTo>
                  <a:cubicBezTo>
                    <a:pt x="7272" y="7918"/>
                    <a:pt x="7672" y="7384"/>
                    <a:pt x="7906" y="6650"/>
                  </a:cubicBezTo>
                  <a:cubicBezTo>
                    <a:pt x="8239" y="5482"/>
                    <a:pt x="8339" y="4515"/>
                    <a:pt x="8073" y="2180"/>
                  </a:cubicBezTo>
                  <a:cubicBezTo>
                    <a:pt x="7887" y="611"/>
                    <a:pt x="6678" y="0"/>
                    <a:pt x="540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2"/>
            <p:cNvSpPr/>
            <p:nvPr/>
          </p:nvSpPr>
          <p:spPr>
            <a:xfrm>
              <a:off x="3379825" y="1459850"/>
              <a:ext cx="193500" cy="142800"/>
            </a:xfrm>
            <a:custGeom>
              <a:avLst/>
              <a:gdLst/>
              <a:ahLst/>
              <a:cxnLst/>
              <a:rect l="l" t="t" r="r" b="b"/>
              <a:pathLst>
                <a:path w="7740" h="5712" extrusionOk="0">
                  <a:moveTo>
                    <a:pt x="7290" y="0"/>
                  </a:moveTo>
                  <a:cubicBezTo>
                    <a:pt x="7273" y="0"/>
                    <a:pt x="7256" y="2"/>
                    <a:pt x="7239" y="7"/>
                  </a:cubicBezTo>
                  <a:cubicBezTo>
                    <a:pt x="6643" y="186"/>
                    <a:pt x="6260" y="418"/>
                    <a:pt x="5353" y="418"/>
                  </a:cubicBezTo>
                  <a:cubicBezTo>
                    <a:pt x="5244" y="418"/>
                    <a:pt x="5128" y="415"/>
                    <a:pt x="5004" y="407"/>
                  </a:cubicBezTo>
                  <a:cubicBezTo>
                    <a:pt x="4487" y="379"/>
                    <a:pt x="3625" y="301"/>
                    <a:pt x="2969" y="301"/>
                  </a:cubicBezTo>
                  <a:cubicBezTo>
                    <a:pt x="2863" y="301"/>
                    <a:pt x="2762" y="303"/>
                    <a:pt x="2669" y="307"/>
                  </a:cubicBezTo>
                  <a:cubicBezTo>
                    <a:pt x="1501" y="374"/>
                    <a:pt x="1067" y="641"/>
                    <a:pt x="667" y="1075"/>
                  </a:cubicBezTo>
                  <a:cubicBezTo>
                    <a:pt x="334" y="1375"/>
                    <a:pt x="234" y="1875"/>
                    <a:pt x="367" y="2309"/>
                  </a:cubicBezTo>
                  <a:cubicBezTo>
                    <a:pt x="367" y="2309"/>
                    <a:pt x="0" y="4711"/>
                    <a:pt x="300" y="4977"/>
                  </a:cubicBezTo>
                  <a:cubicBezTo>
                    <a:pt x="500" y="5144"/>
                    <a:pt x="834" y="5711"/>
                    <a:pt x="901" y="5711"/>
                  </a:cubicBezTo>
                  <a:cubicBezTo>
                    <a:pt x="1201" y="5711"/>
                    <a:pt x="1334" y="4444"/>
                    <a:pt x="1468" y="3743"/>
                  </a:cubicBezTo>
                  <a:cubicBezTo>
                    <a:pt x="1626" y="2950"/>
                    <a:pt x="1694" y="2640"/>
                    <a:pt x="1987" y="2640"/>
                  </a:cubicBezTo>
                  <a:cubicBezTo>
                    <a:pt x="2003" y="2640"/>
                    <a:pt x="2018" y="2641"/>
                    <a:pt x="2035" y="2642"/>
                  </a:cubicBezTo>
                  <a:cubicBezTo>
                    <a:pt x="2621" y="2721"/>
                    <a:pt x="3207" y="2753"/>
                    <a:pt x="3793" y="2753"/>
                  </a:cubicBezTo>
                  <a:cubicBezTo>
                    <a:pt x="4208" y="2753"/>
                    <a:pt x="4622" y="2737"/>
                    <a:pt x="5037" y="2709"/>
                  </a:cubicBezTo>
                  <a:cubicBezTo>
                    <a:pt x="5537" y="2676"/>
                    <a:pt x="6071" y="2509"/>
                    <a:pt x="6538" y="2275"/>
                  </a:cubicBezTo>
                  <a:cubicBezTo>
                    <a:pt x="7728" y="1696"/>
                    <a:pt x="7740" y="0"/>
                    <a:pt x="7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2"/>
            <p:cNvSpPr/>
            <p:nvPr/>
          </p:nvSpPr>
          <p:spPr>
            <a:xfrm>
              <a:off x="3363975" y="1500275"/>
              <a:ext cx="29200" cy="21475"/>
            </a:xfrm>
            <a:custGeom>
              <a:avLst/>
              <a:gdLst/>
              <a:ahLst/>
              <a:cxnLst/>
              <a:rect l="l" t="t" r="r" b="b"/>
              <a:pathLst>
                <a:path w="1168" h="859" extrusionOk="0">
                  <a:moveTo>
                    <a:pt x="502" y="0"/>
                  </a:moveTo>
                  <a:cubicBezTo>
                    <a:pt x="290" y="0"/>
                    <a:pt x="95" y="112"/>
                    <a:pt x="0" y="325"/>
                  </a:cubicBezTo>
                  <a:lnTo>
                    <a:pt x="1001" y="859"/>
                  </a:lnTo>
                  <a:cubicBezTo>
                    <a:pt x="1168" y="592"/>
                    <a:pt x="1034" y="225"/>
                    <a:pt x="767" y="58"/>
                  </a:cubicBezTo>
                  <a:cubicBezTo>
                    <a:pt x="680" y="19"/>
                    <a:pt x="589" y="0"/>
                    <a:pt x="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2"/>
            <p:cNvSpPr/>
            <p:nvPr/>
          </p:nvSpPr>
          <p:spPr>
            <a:xfrm>
              <a:off x="3411500" y="1650975"/>
              <a:ext cx="69250" cy="43400"/>
            </a:xfrm>
            <a:custGeom>
              <a:avLst/>
              <a:gdLst/>
              <a:ahLst/>
              <a:cxnLst/>
              <a:rect l="l" t="t" r="r" b="b"/>
              <a:pathLst>
                <a:path w="2770" h="1736" extrusionOk="0">
                  <a:moveTo>
                    <a:pt x="1" y="1"/>
                  </a:moveTo>
                  <a:lnTo>
                    <a:pt x="1" y="1"/>
                  </a:lnTo>
                  <a:cubicBezTo>
                    <a:pt x="67" y="335"/>
                    <a:pt x="201" y="601"/>
                    <a:pt x="401" y="868"/>
                  </a:cubicBezTo>
                  <a:cubicBezTo>
                    <a:pt x="801" y="1369"/>
                    <a:pt x="2769" y="1736"/>
                    <a:pt x="2769" y="1736"/>
                  </a:cubicBezTo>
                  <a:lnTo>
                    <a:pt x="2769" y="1335"/>
                  </a:lnTo>
                  <a:cubicBezTo>
                    <a:pt x="2069" y="1202"/>
                    <a:pt x="1402" y="1002"/>
                    <a:pt x="734" y="735"/>
                  </a:cubicBezTo>
                  <a:cubicBezTo>
                    <a:pt x="401" y="568"/>
                    <a:pt x="167" y="335"/>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2"/>
            <p:cNvSpPr/>
            <p:nvPr/>
          </p:nvSpPr>
          <p:spPr>
            <a:xfrm>
              <a:off x="3461550" y="1577600"/>
              <a:ext cx="17525" cy="15400"/>
            </a:xfrm>
            <a:custGeom>
              <a:avLst/>
              <a:gdLst/>
              <a:ahLst/>
              <a:cxnLst/>
              <a:rect l="l" t="t" r="r" b="b"/>
              <a:pathLst>
                <a:path w="701" h="616" extrusionOk="0">
                  <a:moveTo>
                    <a:pt x="400" y="1"/>
                  </a:moveTo>
                  <a:cubicBezTo>
                    <a:pt x="133" y="1"/>
                    <a:pt x="0" y="334"/>
                    <a:pt x="167" y="534"/>
                  </a:cubicBezTo>
                  <a:cubicBezTo>
                    <a:pt x="234" y="590"/>
                    <a:pt x="315" y="616"/>
                    <a:pt x="394" y="616"/>
                  </a:cubicBezTo>
                  <a:cubicBezTo>
                    <a:pt x="552" y="616"/>
                    <a:pt x="701" y="512"/>
                    <a:pt x="701" y="334"/>
                  </a:cubicBezTo>
                  <a:cubicBezTo>
                    <a:pt x="701" y="167"/>
                    <a:pt x="567" y="1"/>
                    <a:pt x="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2"/>
            <p:cNvSpPr/>
            <p:nvPr/>
          </p:nvSpPr>
          <p:spPr>
            <a:xfrm>
              <a:off x="3452375" y="1552250"/>
              <a:ext cx="18350" cy="13700"/>
            </a:xfrm>
            <a:custGeom>
              <a:avLst/>
              <a:gdLst/>
              <a:ahLst/>
              <a:cxnLst/>
              <a:rect l="l" t="t" r="r" b="b"/>
              <a:pathLst>
                <a:path w="734" h="548" extrusionOk="0">
                  <a:moveTo>
                    <a:pt x="430" y="0"/>
                  </a:moveTo>
                  <a:cubicBezTo>
                    <a:pt x="365" y="0"/>
                    <a:pt x="298" y="15"/>
                    <a:pt x="234" y="47"/>
                  </a:cubicBezTo>
                  <a:cubicBezTo>
                    <a:pt x="67" y="147"/>
                    <a:pt x="0" y="381"/>
                    <a:pt x="100" y="548"/>
                  </a:cubicBezTo>
                  <a:lnTo>
                    <a:pt x="734" y="181"/>
                  </a:lnTo>
                  <a:cubicBezTo>
                    <a:pt x="689" y="67"/>
                    <a:pt x="566"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2"/>
            <p:cNvSpPr/>
            <p:nvPr/>
          </p:nvSpPr>
          <p:spPr>
            <a:xfrm>
              <a:off x="3475725" y="1638475"/>
              <a:ext cx="19200" cy="13050"/>
            </a:xfrm>
            <a:custGeom>
              <a:avLst/>
              <a:gdLst/>
              <a:ahLst/>
              <a:cxnLst/>
              <a:rect l="l" t="t" r="r" b="b"/>
              <a:pathLst>
                <a:path w="768" h="522" extrusionOk="0">
                  <a:moveTo>
                    <a:pt x="67" y="1"/>
                  </a:moveTo>
                  <a:lnTo>
                    <a:pt x="67" y="1"/>
                  </a:lnTo>
                  <a:cubicBezTo>
                    <a:pt x="0" y="201"/>
                    <a:pt x="100" y="401"/>
                    <a:pt x="300" y="501"/>
                  </a:cubicBezTo>
                  <a:cubicBezTo>
                    <a:pt x="342" y="515"/>
                    <a:pt x="384" y="522"/>
                    <a:pt x="424" y="522"/>
                  </a:cubicBezTo>
                  <a:cubicBezTo>
                    <a:pt x="578" y="522"/>
                    <a:pt x="715" y="426"/>
                    <a:pt x="767" y="267"/>
                  </a:cubicBezTo>
                  <a:lnTo>
                    <a:pt x="67"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2"/>
            <p:cNvSpPr/>
            <p:nvPr/>
          </p:nvSpPr>
          <p:spPr>
            <a:xfrm>
              <a:off x="3529925" y="1548025"/>
              <a:ext cx="17525" cy="15425"/>
            </a:xfrm>
            <a:custGeom>
              <a:avLst/>
              <a:gdLst/>
              <a:ahLst/>
              <a:cxnLst/>
              <a:rect l="l" t="t" r="r" b="b"/>
              <a:pathLst>
                <a:path w="701" h="617" extrusionOk="0">
                  <a:moveTo>
                    <a:pt x="272" y="0"/>
                  </a:moveTo>
                  <a:cubicBezTo>
                    <a:pt x="162" y="0"/>
                    <a:pt x="59" y="52"/>
                    <a:pt x="0" y="149"/>
                  </a:cubicBezTo>
                  <a:lnTo>
                    <a:pt x="601" y="616"/>
                  </a:lnTo>
                  <a:cubicBezTo>
                    <a:pt x="701" y="450"/>
                    <a:pt x="667" y="216"/>
                    <a:pt x="501" y="83"/>
                  </a:cubicBezTo>
                  <a:cubicBezTo>
                    <a:pt x="431" y="27"/>
                    <a:pt x="350" y="0"/>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2"/>
            <p:cNvSpPr/>
            <p:nvPr/>
          </p:nvSpPr>
          <p:spPr>
            <a:xfrm>
              <a:off x="3524925" y="1575925"/>
              <a:ext cx="15025" cy="15875"/>
            </a:xfrm>
            <a:custGeom>
              <a:avLst/>
              <a:gdLst/>
              <a:ahLst/>
              <a:cxnLst/>
              <a:rect l="l" t="t" r="r" b="b"/>
              <a:pathLst>
                <a:path w="601" h="635" extrusionOk="0">
                  <a:moveTo>
                    <a:pt x="300" y="1"/>
                  </a:moveTo>
                  <a:cubicBezTo>
                    <a:pt x="150" y="1"/>
                    <a:pt x="0" y="101"/>
                    <a:pt x="0" y="301"/>
                  </a:cubicBezTo>
                  <a:cubicBezTo>
                    <a:pt x="0" y="468"/>
                    <a:pt x="134" y="601"/>
                    <a:pt x="300" y="635"/>
                  </a:cubicBezTo>
                  <a:cubicBezTo>
                    <a:pt x="467" y="635"/>
                    <a:pt x="601" y="468"/>
                    <a:pt x="601" y="301"/>
                  </a:cubicBezTo>
                  <a:cubicBezTo>
                    <a:pt x="601" y="101"/>
                    <a:pt x="451"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2"/>
            <p:cNvSpPr/>
            <p:nvPr/>
          </p:nvSpPr>
          <p:spPr>
            <a:xfrm>
              <a:off x="3501575" y="1576775"/>
              <a:ext cx="25875" cy="45050"/>
            </a:xfrm>
            <a:custGeom>
              <a:avLst/>
              <a:gdLst/>
              <a:ahLst/>
              <a:cxnLst/>
              <a:rect l="l" t="t" r="r" b="b"/>
              <a:pathLst>
                <a:path w="1035" h="1802" extrusionOk="0">
                  <a:moveTo>
                    <a:pt x="0" y="0"/>
                  </a:moveTo>
                  <a:lnTo>
                    <a:pt x="100" y="1801"/>
                  </a:lnTo>
                  <a:lnTo>
                    <a:pt x="1034" y="1501"/>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2"/>
            <p:cNvSpPr/>
            <p:nvPr/>
          </p:nvSpPr>
          <p:spPr>
            <a:xfrm>
              <a:off x="3204700" y="1725200"/>
              <a:ext cx="195150" cy="516800"/>
            </a:xfrm>
            <a:custGeom>
              <a:avLst/>
              <a:gdLst/>
              <a:ahLst/>
              <a:cxnLst/>
              <a:rect l="l" t="t" r="r" b="b"/>
              <a:pathLst>
                <a:path w="7806" h="20672" extrusionOk="0">
                  <a:moveTo>
                    <a:pt x="5938" y="1"/>
                  </a:moveTo>
                  <a:cubicBezTo>
                    <a:pt x="4703" y="1"/>
                    <a:pt x="3769" y="635"/>
                    <a:pt x="3136" y="2336"/>
                  </a:cubicBezTo>
                  <a:cubicBezTo>
                    <a:pt x="2535" y="3870"/>
                    <a:pt x="634" y="8007"/>
                    <a:pt x="167" y="9841"/>
                  </a:cubicBezTo>
                  <a:cubicBezTo>
                    <a:pt x="0" y="10575"/>
                    <a:pt x="267" y="10942"/>
                    <a:pt x="1001" y="12710"/>
                  </a:cubicBezTo>
                  <a:cubicBezTo>
                    <a:pt x="1434" y="13811"/>
                    <a:pt x="2135" y="14811"/>
                    <a:pt x="2802" y="16479"/>
                  </a:cubicBezTo>
                  <a:cubicBezTo>
                    <a:pt x="3069" y="17180"/>
                    <a:pt x="3436" y="17947"/>
                    <a:pt x="3703" y="18481"/>
                  </a:cubicBezTo>
                  <a:cubicBezTo>
                    <a:pt x="4565" y="20146"/>
                    <a:pt x="5268" y="20671"/>
                    <a:pt x="6049" y="20671"/>
                  </a:cubicBezTo>
                  <a:cubicBezTo>
                    <a:pt x="6144" y="20671"/>
                    <a:pt x="6240" y="20663"/>
                    <a:pt x="6338" y="20649"/>
                  </a:cubicBezTo>
                  <a:cubicBezTo>
                    <a:pt x="7739" y="20415"/>
                    <a:pt x="7806" y="19782"/>
                    <a:pt x="6972" y="19048"/>
                  </a:cubicBezTo>
                  <a:cubicBezTo>
                    <a:pt x="6605" y="18714"/>
                    <a:pt x="6305" y="18314"/>
                    <a:pt x="6038" y="17914"/>
                  </a:cubicBezTo>
                  <a:lnTo>
                    <a:pt x="6038" y="17914"/>
                  </a:lnTo>
                  <a:cubicBezTo>
                    <a:pt x="6305" y="18014"/>
                    <a:pt x="6538" y="18114"/>
                    <a:pt x="6805" y="18180"/>
                  </a:cubicBezTo>
                  <a:cubicBezTo>
                    <a:pt x="6851" y="18192"/>
                    <a:pt x="6897" y="18198"/>
                    <a:pt x="6941" y="18198"/>
                  </a:cubicBezTo>
                  <a:cubicBezTo>
                    <a:pt x="7149" y="18198"/>
                    <a:pt x="7323" y="18073"/>
                    <a:pt x="7405" y="17880"/>
                  </a:cubicBezTo>
                  <a:cubicBezTo>
                    <a:pt x="7439" y="17747"/>
                    <a:pt x="7172" y="17713"/>
                    <a:pt x="6838" y="17447"/>
                  </a:cubicBezTo>
                  <a:cubicBezTo>
                    <a:pt x="6405" y="17046"/>
                    <a:pt x="5938" y="16679"/>
                    <a:pt x="5437" y="16413"/>
                  </a:cubicBezTo>
                  <a:cubicBezTo>
                    <a:pt x="5237" y="16312"/>
                    <a:pt x="5070" y="16146"/>
                    <a:pt x="4970" y="15946"/>
                  </a:cubicBezTo>
                  <a:cubicBezTo>
                    <a:pt x="4437" y="14811"/>
                    <a:pt x="3202" y="10275"/>
                    <a:pt x="3169" y="9941"/>
                  </a:cubicBezTo>
                  <a:cubicBezTo>
                    <a:pt x="3169" y="9941"/>
                    <a:pt x="4937" y="6505"/>
                    <a:pt x="5504" y="5238"/>
                  </a:cubicBezTo>
                  <a:cubicBezTo>
                    <a:pt x="6905" y="3070"/>
                    <a:pt x="6371" y="568"/>
                    <a:pt x="593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2"/>
            <p:cNvSpPr/>
            <p:nvPr/>
          </p:nvSpPr>
          <p:spPr>
            <a:xfrm>
              <a:off x="3233050" y="1722575"/>
              <a:ext cx="141775" cy="209575"/>
            </a:xfrm>
            <a:custGeom>
              <a:avLst/>
              <a:gdLst/>
              <a:ahLst/>
              <a:cxnLst/>
              <a:rect l="l" t="t" r="r" b="b"/>
              <a:pathLst>
                <a:path w="5671" h="8383" extrusionOk="0">
                  <a:moveTo>
                    <a:pt x="4955" y="1"/>
                  </a:moveTo>
                  <a:cubicBezTo>
                    <a:pt x="4416" y="1"/>
                    <a:pt x="3886" y="133"/>
                    <a:pt x="3436" y="373"/>
                  </a:cubicBezTo>
                  <a:cubicBezTo>
                    <a:pt x="2669" y="840"/>
                    <a:pt x="2235" y="1707"/>
                    <a:pt x="1635" y="3108"/>
                  </a:cubicBezTo>
                  <a:cubicBezTo>
                    <a:pt x="1001" y="4509"/>
                    <a:pt x="0" y="6610"/>
                    <a:pt x="0" y="6610"/>
                  </a:cubicBezTo>
                  <a:cubicBezTo>
                    <a:pt x="574" y="7695"/>
                    <a:pt x="1697" y="8383"/>
                    <a:pt x="2903" y="8383"/>
                  </a:cubicBezTo>
                  <a:cubicBezTo>
                    <a:pt x="2958" y="8383"/>
                    <a:pt x="3013" y="8381"/>
                    <a:pt x="3069" y="8378"/>
                  </a:cubicBezTo>
                  <a:cubicBezTo>
                    <a:pt x="3069" y="8378"/>
                    <a:pt x="4837" y="4742"/>
                    <a:pt x="5137" y="4175"/>
                  </a:cubicBezTo>
                  <a:cubicBezTo>
                    <a:pt x="5471" y="3575"/>
                    <a:pt x="5671" y="1307"/>
                    <a:pt x="5137" y="6"/>
                  </a:cubicBezTo>
                  <a:cubicBezTo>
                    <a:pt x="5077" y="2"/>
                    <a:pt x="5016" y="1"/>
                    <a:pt x="4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2"/>
            <p:cNvSpPr/>
            <p:nvPr/>
          </p:nvSpPr>
          <p:spPr>
            <a:xfrm>
              <a:off x="3233050" y="1722575"/>
              <a:ext cx="141775" cy="209575"/>
            </a:xfrm>
            <a:custGeom>
              <a:avLst/>
              <a:gdLst/>
              <a:ahLst/>
              <a:cxnLst/>
              <a:rect l="l" t="t" r="r" b="b"/>
              <a:pathLst>
                <a:path w="5671" h="8383" extrusionOk="0">
                  <a:moveTo>
                    <a:pt x="4955" y="1"/>
                  </a:moveTo>
                  <a:cubicBezTo>
                    <a:pt x="4416" y="1"/>
                    <a:pt x="3886" y="133"/>
                    <a:pt x="3436" y="373"/>
                  </a:cubicBezTo>
                  <a:cubicBezTo>
                    <a:pt x="2669" y="840"/>
                    <a:pt x="2235" y="1707"/>
                    <a:pt x="1635" y="3108"/>
                  </a:cubicBezTo>
                  <a:cubicBezTo>
                    <a:pt x="1001" y="4509"/>
                    <a:pt x="0" y="6610"/>
                    <a:pt x="0" y="6610"/>
                  </a:cubicBezTo>
                  <a:cubicBezTo>
                    <a:pt x="574" y="7695"/>
                    <a:pt x="1697" y="8383"/>
                    <a:pt x="2903" y="8383"/>
                  </a:cubicBezTo>
                  <a:cubicBezTo>
                    <a:pt x="2958" y="8383"/>
                    <a:pt x="3013" y="8381"/>
                    <a:pt x="3069" y="8378"/>
                  </a:cubicBezTo>
                  <a:cubicBezTo>
                    <a:pt x="3069" y="8378"/>
                    <a:pt x="4837" y="4742"/>
                    <a:pt x="5137" y="4175"/>
                  </a:cubicBezTo>
                  <a:cubicBezTo>
                    <a:pt x="5471" y="3575"/>
                    <a:pt x="5671" y="1307"/>
                    <a:pt x="5137" y="6"/>
                  </a:cubicBezTo>
                  <a:cubicBezTo>
                    <a:pt x="5077" y="2"/>
                    <a:pt x="5016"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2"/>
            <p:cNvSpPr/>
            <p:nvPr/>
          </p:nvSpPr>
          <p:spPr>
            <a:xfrm>
              <a:off x="4809175" y="2442475"/>
              <a:ext cx="157600" cy="356050"/>
            </a:xfrm>
            <a:custGeom>
              <a:avLst/>
              <a:gdLst/>
              <a:ahLst/>
              <a:cxnLst/>
              <a:rect l="l" t="t" r="r" b="b"/>
              <a:pathLst>
                <a:path w="6304" h="14242" extrusionOk="0">
                  <a:moveTo>
                    <a:pt x="520" y="1"/>
                  </a:moveTo>
                  <a:cubicBezTo>
                    <a:pt x="340" y="1"/>
                    <a:pt x="166" y="22"/>
                    <a:pt x="0" y="64"/>
                  </a:cubicBezTo>
                  <a:lnTo>
                    <a:pt x="1501" y="6001"/>
                  </a:lnTo>
                  <a:lnTo>
                    <a:pt x="3136" y="9204"/>
                  </a:lnTo>
                  <a:lnTo>
                    <a:pt x="400" y="11906"/>
                  </a:lnTo>
                  <a:cubicBezTo>
                    <a:pt x="400" y="11906"/>
                    <a:pt x="1502" y="14109"/>
                    <a:pt x="1504" y="14235"/>
                  </a:cubicBezTo>
                  <a:lnTo>
                    <a:pt x="1504" y="14235"/>
                  </a:lnTo>
                  <a:cubicBezTo>
                    <a:pt x="1684" y="14062"/>
                    <a:pt x="6304" y="10465"/>
                    <a:pt x="6271" y="9304"/>
                  </a:cubicBezTo>
                  <a:cubicBezTo>
                    <a:pt x="6205" y="8136"/>
                    <a:pt x="4103" y="3766"/>
                    <a:pt x="3336" y="2098"/>
                  </a:cubicBezTo>
                  <a:cubicBezTo>
                    <a:pt x="2631" y="633"/>
                    <a:pt x="1498" y="1"/>
                    <a:pt x="520" y="1"/>
                  </a:cubicBezTo>
                  <a:close/>
                  <a:moveTo>
                    <a:pt x="1504" y="14235"/>
                  </a:moveTo>
                  <a:cubicBezTo>
                    <a:pt x="1500" y="14239"/>
                    <a:pt x="1498" y="14241"/>
                    <a:pt x="1499" y="14241"/>
                  </a:cubicBezTo>
                  <a:cubicBezTo>
                    <a:pt x="1499" y="14241"/>
                    <a:pt x="1500" y="14241"/>
                    <a:pt x="1501" y="14241"/>
                  </a:cubicBezTo>
                  <a:cubicBezTo>
                    <a:pt x="1503" y="14241"/>
                    <a:pt x="1504" y="14239"/>
                    <a:pt x="1504" y="14235"/>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2"/>
            <p:cNvSpPr/>
            <p:nvPr/>
          </p:nvSpPr>
          <p:spPr>
            <a:xfrm>
              <a:off x="4794150" y="2436400"/>
              <a:ext cx="156800" cy="212825"/>
            </a:xfrm>
            <a:custGeom>
              <a:avLst/>
              <a:gdLst/>
              <a:ahLst/>
              <a:cxnLst/>
              <a:rect l="l" t="t" r="r" b="b"/>
              <a:pathLst>
                <a:path w="6272" h="8513" extrusionOk="0">
                  <a:moveTo>
                    <a:pt x="598" y="1"/>
                  </a:moveTo>
                  <a:cubicBezTo>
                    <a:pt x="378" y="1"/>
                    <a:pt x="174" y="15"/>
                    <a:pt x="1" y="40"/>
                  </a:cubicBezTo>
                  <a:lnTo>
                    <a:pt x="1935" y="6511"/>
                  </a:lnTo>
                  <a:lnTo>
                    <a:pt x="3003" y="8513"/>
                  </a:lnTo>
                  <a:cubicBezTo>
                    <a:pt x="5305" y="8346"/>
                    <a:pt x="6272" y="7078"/>
                    <a:pt x="6272" y="7078"/>
                  </a:cubicBezTo>
                  <a:cubicBezTo>
                    <a:pt x="5505" y="5010"/>
                    <a:pt x="4537" y="3042"/>
                    <a:pt x="3403" y="1174"/>
                  </a:cubicBezTo>
                  <a:cubicBezTo>
                    <a:pt x="2860" y="278"/>
                    <a:pt x="1565" y="1"/>
                    <a:pt x="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2"/>
            <p:cNvSpPr/>
            <p:nvPr/>
          </p:nvSpPr>
          <p:spPr>
            <a:xfrm>
              <a:off x="4734125" y="3360150"/>
              <a:ext cx="111750" cy="122250"/>
            </a:xfrm>
            <a:custGeom>
              <a:avLst/>
              <a:gdLst/>
              <a:ahLst/>
              <a:cxnLst/>
              <a:rect l="l" t="t" r="r" b="b"/>
              <a:pathLst>
                <a:path w="4470" h="4890" extrusionOk="0">
                  <a:moveTo>
                    <a:pt x="847" y="0"/>
                  </a:moveTo>
                  <a:cubicBezTo>
                    <a:pt x="760" y="0"/>
                    <a:pt x="677" y="16"/>
                    <a:pt x="600" y="50"/>
                  </a:cubicBezTo>
                  <a:cubicBezTo>
                    <a:pt x="133" y="216"/>
                    <a:pt x="0" y="517"/>
                    <a:pt x="133" y="1150"/>
                  </a:cubicBezTo>
                  <a:cubicBezTo>
                    <a:pt x="334" y="1884"/>
                    <a:pt x="834" y="2385"/>
                    <a:pt x="1301" y="2918"/>
                  </a:cubicBezTo>
                  <a:cubicBezTo>
                    <a:pt x="1835" y="3519"/>
                    <a:pt x="2102" y="3952"/>
                    <a:pt x="2468" y="4453"/>
                  </a:cubicBezTo>
                  <a:cubicBezTo>
                    <a:pt x="2756" y="4740"/>
                    <a:pt x="3129" y="4890"/>
                    <a:pt x="3514" y="4890"/>
                  </a:cubicBezTo>
                  <a:cubicBezTo>
                    <a:pt x="3666" y="4890"/>
                    <a:pt x="3819" y="4867"/>
                    <a:pt x="3970" y="4820"/>
                  </a:cubicBezTo>
                  <a:cubicBezTo>
                    <a:pt x="4470" y="4686"/>
                    <a:pt x="4403" y="3952"/>
                    <a:pt x="4403" y="3552"/>
                  </a:cubicBezTo>
                  <a:cubicBezTo>
                    <a:pt x="4370" y="2985"/>
                    <a:pt x="4370" y="2718"/>
                    <a:pt x="4203" y="2652"/>
                  </a:cubicBezTo>
                  <a:cubicBezTo>
                    <a:pt x="4070" y="2585"/>
                    <a:pt x="3036" y="950"/>
                    <a:pt x="2635" y="817"/>
                  </a:cubicBezTo>
                  <a:cubicBezTo>
                    <a:pt x="2228" y="700"/>
                    <a:pt x="1440" y="0"/>
                    <a:pt x="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2"/>
            <p:cNvSpPr/>
            <p:nvPr/>
          </p:nvSpPr>
          <p:spPr>
            <a:xfrm>
              <a:off x="4793325" y="3406400"/>
              <a:ext cx="46725" cy="29850"/>
            </a:xfrm>
            <a:custGeom>
              <a:avLst/>
              <a:gdLst/>
              <a:ahLst/>
              <a:cxnLst/>
              <a:rect l="l" t="t" r="r" b="b"/>
              <a:pathLst>
                <a:path w="1869" h="1194" extrusionOk="0">
                  <a:moveTo>
                    <a:pt x="0" y="1"/>
                  </a:moveTo>
                  <a:cubicBezTo>
                    <a:pt x="0" y="1"/>
                    <a:pt x="134" y="902"/>
                    <a:pt x="167" y="968"/>
                  </a:cubicBezTo>
                  <a:cubicBezTo>
                    <a:pt x="434" y="1118"/>
                    <a:pt x="726" y="1193"/>
                    <a:pt x="1018" y="1193"/>
                  </a:cubicBezTo>
                  <a:cubicBezTo>
                    <a:pt x="1310" y="1193"/>
                    <a:pt x="1602" y="1118"/>
                    <a:pt x="1868" y="968"/>
                  </a:cubicBezTo>
                  <a:lnTo>
                    <a:pt x="1868" y="301"/>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2"/>
            <p:cNvSpPr/>
            <p:nvPr/>
          </p:nvSpPr>
          <p:spPr>
            <a:xfrm>
              <a:off x="4508950" y="3519825"/>
              <a:ext cx="202675" cy="100575"/>
            </a:xfrm>
            <a:custGeom>
              <a:avLst/>
              <a:gdLst/>
              <a:ahLst/>
              <a:cxnLst/>
              <a:rect l="l" t="t" r="r" b="b"/>
              <a:pathLst>
                <a:path w="8107" h="4023" extrusionOk="0">
                  <a:moveTo>
                    <a:pt x="5438" y="1"/>
                  </a:moveTo>
                  <a:cubicBezTo>
                    <a:pt x="4537" y="968"/>
                    <a:pt x="2002" y="1735"/>
                    <a:pt x="2002" y="1735"/>
                  </a:cubicBezTo>
                  <a:cubicBezTo>
                    <a:pt x="201" y="2469"/>
                    <a:pt x="1" y="2769"/>
                    <a:pt x="134" y="3103"/>
                  </a:cubicBezTo>
                  <a:cubicBezTo>
                    <a:pt x="234" y="3436"/>
                    <a:pt x="1035" y="3870"/>
                    <a:pt x="1802" y="4003"/>
                  </a:cubicBezTo>
                  <a:cubicBezTo>
                    <a:pt x="1969" y="4016"/>
                    <a:pt x="2136" y="4023"/>
                    <a:pt x="2303" y="4023"/>
                  </a:cubicBezTo>
                  <a:cubicBezTo>
                    <a:pt x="3002" y="4023"/>
                    <a:pt x="3697" y="3906"/>
                    <a:pt x="4370" y="3636"/>
                  </a:cubicBezTo>
                  <a:cubicBezTo>
                    <a:pt x="4971" y="3270"/>
                    <a:pt x="5671" y="3069"/>
                    <a:pt x="6405" y="2969"/>
                  </a:cubicBezTo>
                  <a:cubicBezTo>
                    <a:pt x="6479" y="2972"/>
                    <a:pt x="6549" y="2974"/>
                    <a:pt x="6618" y="2974"/>
                  </a:cubicBezTo>
                  <a:cubicBezTo>
                    <a:pt x="7360" y="2974"/>
                    <a:pt x="7820" y="2810"/>
                    <a:pt x="7973" y="2536"/>
                  </a:cubicBezTo>
                  <a:cubicBezTo>
                    <a:pt x="8106" y="2235"/>
                    <a:pt x="8006" y="1535"/>
                    <a:pt x="7940" y="1135"/>
                  </a:cubicBezTo>
                  <a:cubicBezTo>
                    <a:pt x="7840" y="601"/>
                    <a:pt x="7673" y="34"/>
                    <a:pt x="7673" y="34"/>
                  </a:cubicBezTo>
                  <a:lnTo>
                    <a:pt x="54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2"/>
            <p:cNvSpPr/>
            <p:nvPr/>
          </p:nvSpPr>
          <p:spPr>
            <a:xfrm>
              <a:off x="4644875" y="3501475"/>
              <a:ext cx="55900" cy="36775"/>
            </a:xfrm>
            <a:custGeom>
              <a:avLst/>
              <a:gdLst/>
              <a:ahLst/>
              <a:cxnLst/>
              <a:rect l="l" t="t" r="r" b="b"/>
              <a:pathLst>
                <a:path w="2236" h="1471" extrusionOk="0">
                  <a:moveTo>
                    <a:pt x="34" y="1"/>
                  </a:moveTo>
                  <a:lnTo>
                    <a:pt x="34" y="735"/>
                  </a:lnTo>
                  <a:cubicBezTo>
                    <a:pt x="1" y="1268"/>
                    <a:pt x="401" y="1435"/>
                    <a:pt x="1035" y="1468"/>
                  </a:cubicBezTo>
                  <a:cubicBezTo>
                    <a:pt x="1069" y="1470"/>
                    <a:pt x="1102" y="1470"/>
                    <a:pt x="1135" y="1470"/>
                  </a:cubicBezTo>
                  <a:cubicBezTo>
                    <a:pt x="1928" y="1470"/>
                    <a:pt x="2236" y="1090"/>
                    <a:pt x="2236" y="801"/>
                  </a:cubicBezTo>
                  <a:lnTo>
                    <a:pt x="2236" y="34"/>
                  </a:lnTo>
                  <a:lnTo>
                    <a:pt x="34"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2"/>
            <p:cNvSpPr/>
            <p:nvPr/>
          </p:nvSpPr>
          <p:spPr>
            <a:xfrm>
              <a:off x="4601525" y="2743325"/>
              <a:ext cx="261050" cy="765900"/>
            </a:xfrm>
            <a:custGeom>
              <a:avLst/>
              <a:gdLst/>
              <a:ahLst/>
              <a:cxnLst/>
              <a:rect l="l" t="t" r="r" b="b"/>
              <a:pathLst>
                <a:path w="10442" h="30636" extrusionOk="0">
                  <a:moveTo>
                    <a:pt x="4575" y="1"/>
                  </a:moveTo>
                  <a:cubicBezTo>
                    <a:pt x="2411" y="1"/>
                    <a:pt x="420" y="442"/>
                    <a:pt x="300" y="2040"/>
                  </a:cubicBezTo>
                  <a:cubicBezTo>
                    <a:pt x="0" y="6076"/>
                    <a:pt x="300" y="14949"/>
                    <a:pt x="367" y="16083"/>
                  </a:cubicBezTo>
                  <a:cubicBezTo>
                    <a:pt x="467" y="17651"/>
                    <a:pt x="467" y="19285"/>
                    <a:pt x="734" y="21854"/>
                  </a:cubicBezTo>
                  <a:cubicBezTo>
                    <a:pt x="1001" y="24422"/>
                    <a:pt x="1768" y="30360"/>
                    <a:pt x="1768" y="30360"/>
                  </a:cubicBezTo>
                  <a:cubicBezTo>
                    <a:pt x="2102" y="30543"/>
                    <a:pt x="2485" y="30635"/>
                    <a:pt x="2869" y="30635"/>
                  </a:cubicBezTo>
                  <a:cubicBezTo>
                    <a:pt x="3253" y="30635"/>
                    <a:pt x="3636" y="30543"/>
                    <a:pt x="3970" y="30360"/>
                  </a:cubicBezTo>
                  <a:cubicBezTo>
                    <a:pt x="3970" y="30360"/>
                    <a:pt x="4837" y="23188"/>
                    <a:pt x="4804" y="21387"/>
                  </a:cubicBezTo>
                  <a:cubicBezTo>
                    <a:pt x="4804" y="20019"/>
                    <a:pt x="4604" y="18685"/>
                    <a:pt x="4203" y="17384"/>
                  </a:cubicBezTo>
                  <a:lnTo>
                    <a:pt x="5404" y="7410"/>
                  </a:lnTo>
                  <a:cubicBezTo>
                    <a:pt x="5404" y="7410"/>
                    <a:pt x="5538" y="11847"/>
                    <a:pt x="5604" y="13415"/>
                  </a:cubicBezTo>
                  <a:cubicBezTo>
                    <a:pt x="5704" y="15016"/>
                    <a:pt x="5904" y="15950"/>
                    <a:pt x="6305" y="18885"/>
                  </a:cubicBezTo>
                  <a:cubicBezTo>
                    <a:pt x="6638" y="21454"/>
                    <a:pt x="7706" y="26858"/>
                    <a:pt x="7706" y="26858"/>
                  </a:cubicBezTo>
                  <a:cubicBezTo>
                    <a:pt x="8059" y="27055"/>
                    <a:pt x="8370" y="27123"/>
                    <a:pt x="8631" y="27123"/>
                  </a:cubicBezTo>
                  <a:cubicBezTo>
                    <a:pt x="9208" y="27123"/>
                    <a:pt x="9540" y="26791"/>
                    <a:pt x="9540" y="26791"/>
                  </a:cubicBezTo>
                  <a:cubicBezTo>
                    <a:pt x="9540" y="26791"/>
                    <a:pt x="10441" y="20086"/>
                    <a:pt x="10174" y="17884"/>
                  </a:cubicBezTo>
                  <a:cubicBezTo>
                    <a:pt x="10041" y="16684"/>
                    <a:pt x="9807" y="15483"/>
                    <a:pt x="9440" y="14349"/>
                  </a:cubicBezTo>
                  <a:cubicBezTo>
                    <a:pt x="9440" y="14349"/>
                    <a:pt x="9774" y="11313"/>
                    <a:pt x="9941" y="8444"/>
                  </a:cubicBezTo>
                  <a:cubicBezTo>
                    <a:pt x="10141" y="5342"/>
                    <a:pt x="10074" y="1439"/>
                    <a:pt x="10174" y="672"/>
                  </a:cubicBezTo>
                  <a:cubicBezTo>
                    <a:pt x="10174" y="672"/>
                    <a:pt x="7244" y="1"/>
                    <a:pt x="45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2"/>
            <p:cNvSpPr/>
            <p:nvPr/>
          </p:nvSpPr>
          <p:spPr>
            <a:xfrm>
              <a:off x="4736625" y="2876025"/>
              <a:ext cx="87575" cy="191025"/>
            </a:xfrm>
            <a:custGeom>
              <a:avLst/>
              <a:gdLst/>
              <a:ahLst/>
              <a:cxnLst/>
              <a:rect l="l" t="t" r="r" b="b"/>
              <a:pathLst>
                <a:path w="3503" h="7641" extrusionOk="0">
                  <a:moveTo>
                    <a:pt x="3503" y="1"/>
                  </a:moveTo>
                  <a:lnTo>
                    <a:pt x="3503" y="1"/>
                  </a:lnTo>
                  <a:cubicBezTo>
                    <a:pt x="2402" y="835"/>
                    <a:pt x="1234" y="1535"/>
                    <a:pt x="0" y="2102"/>
                  </a:cubicBezTo>
                  <a:lnTo>
                    <a:pt x="167" y="7640"/>
                  </a:lnTo>
                  <a:cubicBezTo>
                    <a:pt x="167" y="7640"/>
                    <a:pt x="167" y="7641"/>
                    <a:pt x="167" y="7641"/>
                  </a:cubicBezTo>
                  <a:cubicBezTo>
                    <a:pt x="179" y="7641"/>
                    <a:pt x="834" y="2236"/>
                    <a:pt x="834" y="2236"/>
                  </a:cubicBezTo>
                  <a:cubicBezTo>
                    <a:pt x="1868" y="1702"/>
                    <a:pt x="2769" y="935"/>
                    <a:pt x="3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2"/>
            <p:cNvSpPr/>
            <p:nvPr/>
          </p:nvSpPr>
          <p:spPr>
            <a:xfrm>
              <a:off x="4689075" y="2389025"/>
              <a:ext cx="94275" cy="99250"/>
            </a:xfrm>
            <a:custGeom>
              <a:avLst/>
              <a:gdLst/>
              <a:ahLst/>
              <a:cxnLst/>
              <a:rect l="l" t="t" r="r" b="b"/>
              <a:pathLst>
                <a:path w="3771" h="3970" extrusionOk="0">
                  <a:moveTo>
                    <a:pt x="3270" y="0"/>
                  </a:moveTo>
                  <a:lnTo>
                    <a:pt x="1" y="701"/>
                  </a:lnTo>
                  <a:lnTo>
                    <a:pt x="501" y="3970"/>
                  </a:lnTo>
                  <a:lnTo>
                    <a:pt x="3770" y="3803"/>
                  </a:lnTo>
                  <a:lnTo>
                    <a:pt x="3270"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2"/>
            <p:cNvSpPr/>
            <p:nvPr/>
          </p:nvSpPr>
          <p:spPr>
            <a:xfrm>
              <a:off x="4605700" y="2436975"/>
              <a:ext cx="254350" cy="415850"/>
            </a:xfrm>
            <a:custGeom>
              <a:avLst/>
              <a:gdLst/>
              <a:ahLst/>
              <a:cxnLst/>
              <a:rect l="l" t="t" r="r" b="b"/>
              <a:pathLst>
                <a:path w="10174" h="16634" extrusionOk="0">
                  <a:moveTo>
                    <a:pt x="7623" y="1"/>
                  </a:moveTo>
                  <a:cubicBezTo>
                    <a:pt x="7552" y="1"/>
                    <a:pt x="7479" y="6"/>
                    <a:pt x="7405" y="17"/>
                  </a:cubicBezTo>
                  <a:lnTo>
                    <a:pt x="6872" y="117"/>
                  </a:lnTo>
                  <a:cubicBezTo>
                    <a:pt x="6771" y="544"/>
                    <a:pt x="5819" y="914"/>
                    <a:pt x="4728" y="914"/>
                  </a:cubicBezTo>
                  <a:cubicBezTo>
                    <a:pt x="4371" y="914"/>
                    <a:pt x="3998" y="875"/>
                    <a:pt x="3636" y="784"/>
                  </a:cubicBezTo>
                  <a:cubicBezTo>
                    <a:pt x="3236" y="917"/>
                    <a:pt x="2802" y="1018"/>
                    <a:pt x="2435" y="1151"/>
                  </a:cubicBezTo>
                  <a:cubicBezTo>
                    <a:pt x="1401" y="1485"/>
                    <a:pt x="467" y="2352"/>
                    <a:pt x="300" y="5754"/>
                  </a:cubicBezTo>
                  <a:cubicBezTo>
                    <a:pt x="300" y="5754"/>
                    <a:pt x="0" y="13560"/>
                    <a:pt x="67" y="15661"/>
                  </a:cubicBezTo>
                  <a:cubicBezTo>
                    <a:pt x="1516" y="16314"/>
                    <a:pt x="3071" y="16634"/>
                    <a:pt x="4642" y="16634"/>
                  </a:cubicBezTo>
                  <a:cubicBezTo>
                    <a:pt x="5240" y="16634"/>
                    <a:pt x="5840" y="16587"/>
                    <a:pt x="6438" y="16495"/>
                  </a:cubicBezTo>
                  <a:cubicBezTo>
                    <a:pt x="9540" y="15895"/>
                    <a:pt x="10041" y="14561"/>
                    <a:pt x="10041" y="14561"/>
                  </a:cubicBezTo>
                  <a:cubicBezTo>
                    <a:pt x="10041" y="14561"/>
                    <a:pt x="10174" y="8423"/>
                    <a:pt x="10107" y="5954"/>
                  </a:cubicBezTo>
                  <a:cubicBezTo>
                    <a:pt x="10141" y="4587"/>
                    <a:pt x="9974" y="3219"/>
                    <a:pt x="9674" y="1885"/>
                  </a:cubicBezTo>
                  <a:cubicBezTo>
                    <a:pt x="9424" y="1074"/>
                    <a:pt x="8650" y="1"/>
                    <a:pt x="76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2"/>
            <p:cNvSpPr/>
            <p:nvPr/>
          </p:nvSpPr>
          <p:spPr>
            <a:xfrm>
              <a:off x="4614850" y="2305625"/>
              <a:ext cx="19225" cy="38375"/>
            </a:xfrm>
            <a:custGeom>
              <a:avLst/>
              <a:gdLst/>
              <a:ahLst/>
              <a:cxnLst/>
              <a:rect l="l" t="t" r="r" b="b"/>
              <a:pathLst>
                <a:path w="769" h="1535" extrusionOk="0">
                  <a:moveTo>
                    <a:pt x="768" y="0"/>
                  </a:moveTo>
                  <a:cubicBezTo>
                    <a:pt x="768" y="1"/>
                    <a:pt x="1" y="1201"/>
                    <a:pt x="101" y="1301"/>
                  </a:cubicBezTo>
                  <a:cubicBezTo>
                    <a:pt x="168" y="1435"/>
                    <a:pt x="735" y="1535"/>
                    <a:pt x="735" y="1535"/>
                  </a:cubicBezTo>
                  <a:lnTo>
                    <a:pt x="768"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2"/>
            <p:cNvSpPr/>
            <p:nvPr/>
          </p:nvSpPr>
          <p:spPr>
            <a:xfrm>
              <a:off x="4609025" y="2206375"/>
              <a:ext cx="136800" cy="117125"/>
            </a:xfrm>
            <a:custGeom>
              <a:avLst/>
              <a:gdLst/>
              <a:ahLst/>
              <a:cxnLst/>
              <a:rect l="l" t="t" r="r" b="b"/>
              <a:pathLst>
                <a:path w="5472" h="4685" extrusionOk="0">
                  <a:moveTo>
                    <a:pt x="3136" y="1"/>
                  </a:moveTo>
                  <a:cubicBezTo>
                    <a:pt x="1035" y="1"/>
                    <a:pt x="0" y="2503"/>
                    <a:pt x="1468" y="4004"/>
                  </a:cubicBezTo>
                  <a:cubicBezTo>
                    <a:pt x="1939" y="4474"/>
                    <a:pt x="2519" y="4684"/>
                    <a:pt x="3090" y="4684"/>
                  </a:cubicBezTo>
                  <a:cubicBezTo>
                    <a:pt x="4301" y="4684"/>
                    <a:pt x="5471" y="3741"/>
                    <a:pt x="5471" y="2336"/>
                  </a:cubicBezTo>
                  <a:cubicBezTo>
                    <a:pt x="5471" y="1035"/>
                    <a:pt x="4404" y="1"/>
                    <a:pt x="3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2"/>
            <p:cNvSpPr/>
            <p:nvPr/>
          </p:nvSpPr>
          <p:spPr>
            <a:xfrm>
              <a:off x="4629875" y="2220775"/>
              <a:ext cx="187650" cy="190875"/>
            </a:xfrm>
            <a:custGeom>
              <a:avLst/>
              <a:gdLst/>
              <a:ahLst/>
              <a:cxnLst/>
              <a:rect l="l" t="t" r="r" b="b"/>
              <a:pathLst>
                <a:path w="7506" h="7635" extrusionOk="0">
                  <a:moveTo>
                    <a:pt x="3755" y="0"/>
                  </a:moveTo>
                  <a:cubicBezTo>
                    <a:pt x="3130" y="0"/>
                    <a:pt x="2609" y="101"/>
                    <a:pt x="2335" y="159"/>
                  </a:cubicBezTo>
                  <a:cubicBezTo>
                    <a:pt x="768" y="492"/>
                    <a:pt x="301" y="1193"/>
                    <a:pt x="167" y="3661"/>
                  </a:cubicBezTo>
                  <a:cubicBezTo>
                    <a:pt x="0" y="6263"/>
                    <a:pt x="267" y="7097"/>
                    <a:pt x="601" y="7431"/>
                  </a:cubicBezTo>
                  <a:cubicBezTo>
                    <a:pt x="737" y="7567"/>
                    <a:pt x="1236" y="7635"/>
                    <a:pt x="1755" y="7635"/>
                  </a:cubicBezTo>
                  <a:cubicBezTo>
                    <a:pt x="2125" y="7635"/>
                    <a:pt x="2505" y="7600"/>
                    <a:pt x="2769" y="7531"/>
                  </a:cubicBezTo>
                  <a:cubicBezTo>
                    <a:pt x="3570" y="7297"/>
                    <a:pt x="5404" y="6663"/>
                    <a:pt x="6272" y="5329"/>
                  </a:cubicBezTo>
                  <a:cubicBezTo>
                    <a:pt x="7272" y="3795"/>
                    <a:pt x="7506" y="1727"/>
                    <a:pt x="6438" y="859"/>
                  </a:cubicBezTo>
                  <a:cubicBezTo>
                    <a:pt x="5584" y="176"/>
                    <a:pt x="4579" y="0"/>
                    <a:pt x="3755"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2"/>
            <p:cNvSpPr/>
            <p:nvPr/>
          </p:nvSpPr>
          <p:spPr>
            <a:xfrm>
              <a:off x="4614025" y="2186025"/>
              <a:ext cx="234350" cy="223125"/>
            </a:xfrm>
            <a:custGeom>
              <a:avLst/>
              <a:gdLst/>
              <a:ahLst/>
              <a:cxnLst/>
              <a:rect l="l" t="t" r="r" b="b"/>
              <a:pathLst>
                <a:path w="9374" h="8925" extrusionOk="0">
                  <a:moveTo>
                    <a:pt x="5455" y="1"/>
                  </a:moveTo>
                  <a:cubicBezTo>
                    <a:pt x="4572" y="1"/>
                    <a:pt x="3707" y="348"/>
                    <a:pt x="2808" y="348"/>
                  </a:cubicBezTo>
                  <a:cubicBezTo>
                    <a:pt x="2597" y="348"/>
                    <a:pt x="2384" y="328"/>
                    <a:pt x="2169" y="281"/>
                  </a:cubicBezTo>
                  <a:cubicBezTo>
                    <a:pt x="1969" y="214"/>
                    <a:pt x="1735" y="181"/>
                    <a:pt x="1535" y="81"/>
                  </a:cubicBezTo>
                  <a:cubicBezTo>
                    <a:pt x="1485" y="64"/>
                    <a:pt x="1435" y="56"/>
                    <a:pt x="1389" y="56"/>
                  </a:cubicBezTo>
                  <a:cubicBezTo>
                    <a:pt x="1343" y="56"/>
                    <a:pt x="1302" y="64"/>
                    <a:pt x="1268" y="81"/>
                  </a:cubicBezTo>
                  <a:cubicBezTo>
                    <a:pt x="1168" y="148"/>
                    <a:pt x="1135" y="281"/>
                    <a:pt x="1135" y="381"/>
                  </a:cubicBezTo>
                  <a:cubicBezTo>
                    <a:pt x="1168" y="648"/>
                    <a:pt x="1302" y="882"/>
                    <a:pt x="1535" y="1015"/>
                  </a:cubicBezTo>
                  <a:cubicBezTo>
                    <a:pt x="1502" y="1015"/>
                    <a:pt x="1368" y="1048"/>
                    <a:pt x="1335" y="1048"/>
                  </a:cubicBezTo>
                  <a:lnTo>
                    <a:pt x="1135" y="1048"/>
                  </a:lnTo>
                  <a:cubicBezTo>
                    <a:pt x="968" y="1048"/>
                    <a:pt x="835" y="1048"/>
                    <a:pt x="668" y="1015"/>
                  </a:cubicBezTo>
                  <a:lnTo>
                    <a:pt x="368" y="1015"/>
                  </a:lnTo>
                  <a:cubicBezTo>
                    <a:pt x="134" y="1115"/>
                    <a:pt x="1" y="1349"/>
                    <a:pt x="34" y="1582"/>
                  </a:cubicBezTo>
                  <a:cubicBezTo>
                    <a:pt x="34" y="1816"/>
                    <a:pt x="134" y="2049"/>
                    <a:pt x="267" y="2216"/>
                  </a:cubicBezTo>
                  <a:cubicBezTo>
                    <a:pt x="301" y="2316"/>
                    <a:pt x="368" y="2383"/>
                    <a:pt x="434" y="2449"/>
                  </a:cubicBezTo>
                  <a:lnTo>
                    <a:pt x="468" y="2516"/>
                  </a:lnTo>
                  <a:cubicBezTo>
                    <a:pt x="601" y="2650"/>
                    <a:pt x="734" y="2750"/>
                    <a:pt x="901" y="2850"/>
                  </a:cubicBezTo>
                  <a:cubicBezTo>
                    <a:pt x="1101" y="2983"/>
                    <a:pt x="1335" y="3083"/>
                    <a:pt x="1535" y="3183"/>
                  </a:cubicBezTo>
                  <a:cubicBezTo>
                    <a:pt x="1769" y="3283"/>
                    <a:pt x="1969" y="3383"/>
                    <a:pt x="2169" y="3483"/>
                  </a:cubicBezTo>
                  <a:cubicBezTo>
                    <a:pt x="2436" y="3684"/>
                    <a:pt x="2536" y="3984"/>
                    <a:pt x="2502" y="4284"/>
                  </a:cubicBezTo>
                  <a:lnTo>
                    <a:pt x="2502" y="4918"/>
                  </a:lnTo>
                  <a:cubicBezTo>
                    <a:pt x="2202" y="5251"/>
                    <a:pt x="2436" y="5785"/>
                    <a:pt x="2903" y="5785"/>
                  </a:cubicBezTo>
                  <a:lnTo>
                    <a:pt x="2903" y="5251"/>
                  </a:lnTo>
                  <a:cubicBezTo>
                    <a:pt x="2903" y="5251"/>
                    <a:pt x="3136" y="4405"/>
                    <a:pt x="3822" y="4405"/>
                  </a:cubicBezTo>
                  <a:cubicBezTo>
                    <a:pt x="3869" y="4405"/>
                    <a:pt x="3918" y="4409"/>
                    <a:pt x="3970" y="4417"/>
                  </a:cubicBezTo>
                  <a:cubicBezTo>
                    <a:pt x="4771" y="4518"/>
                    <a:pt x="4904" y="5552"/>
                    <a:pt x="4370" y="6185"/>
                  </a:cubicBezTo>
                  <a:cubicBezTo>
                    <a:pt x="4082" y="6550"/>
                    <a:pt x="3805" y="6628"/>
                    <a:pt x="3622" y="6628"/>
                  </a:cubicBezTo>
                  <a:cubicBezTo>
                    <a:pt x="3487" y="6628"/>
                    <a:pt x="3403" y="6586"/>
                    <a:pt x="3403" y="6586"/>
                  </a:cubicBezTo>
                  <a:lnTo>
                    <a:pt x="3403" y="6586"/>
                  </a:lnTo>
                  <a:cubicBezTo>
                    <a:pt x="3403" y="6586"/>
                    <a:pt x="3403" y="7953"/>
                    <a:pt x="4037" y="8721"/>
                  </a:cubicBezTo>
                  <a:cubicBezTo>
                    <a:pt x="4445" y="8857"/>
                    <a:pt x="4865" y="8925"/>
                    <a:pt x="5284" y="8925"/>
                  </a:cubicBezTo>
                  <a:cubicBezTo>
                    <a:pt x="5582" y="8925"/>
                    <a:pt x="5880" y="8890"/>
                    <a:pt x="6172" y="8821"/>
                  </a:cubicBezTo>
                  <a:cubicBezTo>
                    <a:pt x="6972" y="8654"/>
                    <a:pt x="7873" y="7553"/>
                    <a:pt x="8340" y="6519"/>
                  </a:cubicBezTo>
                  <a:cubicBezTo>
                    <a:pt x="9241" y="4484"/>
                    <a:pt x="9374" y="2650"/>
                    <a:pt x="8307" y="1916"/>
                  </a:cubicBezTo>
                  <a:lnTo>
                    <a:pt x="8974" y="1515"/>
                  </a:lnTo>
                  <a:cubicBezTo>
                    <a:pt x="8856" y="1338"/>
                    <a:pt x="8672" y="1253"/>
                    <a:pt x="8493" y="1253"/>
                  </a:cubicBezTo>
                  <a:cubicBezTo>
                    <a:pt x="8267" y="1253"/>
                    <a:pt x="8047" y="1389"/>
                    <a:pt x="7973" y="1649"/>
                  </a:cubicBezTo>
                  <a:cubicBezTo>
                    <a:pt x="7773" y="715"/>
                    <a:pt x="7039" y="281"/>
                    <a:pt x="6138" y="81"/>
                  </a:cubicBezTo>
                  <a:cubicBezTo>
                    <a:pt x="5909" y="24"/>
                    <a:pt x="5681" y="1"/>
                    <a:pt x="54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2"/>
            <p:cNvSpPr/>
            <p:nvPr/>
          </p:nvSpPr>
          <p:spPr>
            <a:xfrm>
              <a:off x="4614025" y="2186025"/>
              <a:ext cx="234350" cy="223125"/>
            </a:xfrm>
            <a:custGeom>
              <a:avLst/>
              <a:gdLst/>
              <a:ahLst/>
              <a:cxnLst/>
              <a:rect l="l" t="t" r="r" b="b"/>
              <a:pathLst>
                <a:path w="9374" h="8925" extrusionOk="0">
                  <a:moveTo>
                    <a:pt x="5455" y="1"/>
                  </a:moveTo>
                  <a:cubicBezTo>
                    <a:pt x="4572" y="1"/>
                    <a:pt x="3707" y="348"/>
                    <a:pt x="2808" y="348"/>
                  </a:cubicBezTo>
                  <a:cubicBezTo>
                    <a:pt x="2597" y="348"/>
                    <a:pt x="2384" y="328"/>
                    <a:pt x="2169" y="281"/>
                  </a:cubicBezTo>
                  <a:cubicBezTo>
                    <a:pt x="1969" y="214"/>
                    <a:pt x="1735" y="181"/>
                    <a:pt x="1535" y="81"/>
                  </a:cubicBezTo>
                  <a:cubicBezTo>
                    <a:pt x="1485" y="64"/>
                    <a:pt x="1435" y="56"/>
                    <a:pt x="1389" y="56"/>
                  </a:cubicBezTo>
                  <a:cubicBezTo>
                    <a:pt x="1343" y="56"/>
                    <a:pt x="1302" y="64"/>
                    <a:pt x="1268" y="81"/>
                  </a:cubicBezTo>
                  <a:cubicBezTo>
                    <a:pt x="1168" y="148"/>
                    <a:pt x="1135" y="281"/>
                    <a:pt x="1135" y="381"/>
                  </a:cubicBezTo>
                  <a:cubicBezTo>
                    <a:pt x="1168" y="648"/>
                    <a:pt x="1302" y="882"/>
                    <a:pt x="1535" y="1015"/>
                  </a:cubicBezTo>
                  <a:cubicBezTo>
                    <a:pt x="1502" y="1015"/>
                    <a:pt x="1368" y="1048"/>
                    <a:pt x="1335" y="1048"/>
                  </a:cubicBezTo>
                  <a:lnTo>
                    <a:pt x="1135" y="1048"/>
                  </a:lnTo>
                  <a:cubicBezTo>
                    <a:pt x="968" y="1048"/>
                    <a:pt x="835" y="1048"/>
                    <a:pt x="668" y="1015"/>
                  </a:cubicBezTo>
                  <a:lnTo>
                    <a:pt x="368" y="1015"/>
                  </a:lnTo>
                  <a:cubicBezTo>
                    <a:pt x="134" y="1115"/>
                    <a:pt x="1" y="1349"/>
                    <a:pt x="34" y="1582"/>
                  </a:cubicBezTo>
                  <a:cubicBezTo>
                    <a:pt x="34" y="1816"/>
                    <a:pt x="134" y="2049"/>
                    <a:pt x="267" y="2216"/>
                  </a:cubicBezTo>
                  <a:cubicBezTo>
                    <a:pt x="301" y="2316"/>
                    <a:pt x="368" y="2383"/>
                    <a:pt x="434" y="2449"/>
                  </a:cubicBezTo>
                  <a:lnTo>
                    <a:pt x="468" y="2516"/>
                  </a:lnTo>
                  <a:cubicBezTo>
                    <a:pt x="601" y="2650"/>
                    <a:pt x="734" y="2750"/>
                    <a:pt x="901" y="2850"/>
                  </a:cubicBezTo>
                  <a:cubicBezTo>
                    <a:pt x="1101" y="2983"/>
                    <a:pt x="1335" y="3083"/>
                    <a:pt x="1535" y="3183"/>
                  </a:cubicBezTo>
                  <a:cubicBezTo>
                    <a:pt x="1769" y="3283"/>
                    <a:pt x="1969" y="3383"/>
                    <a:pt x="2169" y="3483"/>
                  </a:cubicBezTo>
                  <a:cubicBezTo>
                    <a:pt x="2436" y="3684"/>
                    <a:pt x="2536" y="3984"/>
                    <a:pt x="2502" y="4284"/>
                  </a:cubicBezTo>
                  <a:lnTo>
                    <a:pt x="2502" y="4918"/>
                  </a:lnTo>
                  <a:cubicBezTo>
                    <a:pt x="2202" y="5251"/>
                    <a:pt x="2436" y="5785"/>
                    <a:pt x="2903" y="5785"/>
                  </a:cubicBezTo>
                  <a:lnTo>
                    <a:pt x="2903" y="5251"/>
                  </a:lnTo>
                  <a:cubicBezTo>
                    <a:pt x="2903" y="5251"/>
                    <a:pt x="3136" y="4405"/>
                    <a:pt x="3822" y="4405"/>
                  </a:cubicBezTo>
                  <a:cubicBezTo>
                    <a:pt x="3869" y="4405"/>
                    <a:pt x="3918" y="4409"/>
                    <a:pt x="3970" y="4417"/>
                  </a:cubicBezTo>
                  <a:cubicBezTo>
                    <a:pt x="4771" y="4518"/>
                    <a:pt x="4904" y="5552"/>
                    <a:pt x="4370" y="6185"/>
                  </a:cubicBezTo>
                  <a:cubicBezTo>
                    <a:pt x="4082" y="6550"/>
                    <a:pt x="3805" y="6628"/>
                    <a:pt x="3622" y="6628"/>
                  </a:cubicBezTo>
                  <a:cubicBezTo>
                    <a:pt x="3487" y="6628"/>
                    <a:pt x="3403" y="6586"/>
                    <a:pt x="3403" y="6586"/>
                  </a:cubicBezTo>
                  <a:lnTo>
                    <a:pt x="3403" y="6586"/>
                  </a:lnTo>
                  <a:cubicBezTo>
                    <a:pt x="3403" y="6586"/>
                    <a:pt x="3403" y="7953"/>
                    <a:pt x="4037" y="8721"/>
                  </a:cubicBezTo>
                  <a:cubicBezTo>
                    <a:pt x="4445" y="8857"/>
                    <a:pt x="4865" y="8925"/>
                    <a:pt x="5284" y="8925"/>
                  </a:cubicBezTo>
                  <a:cubicBezTo>
                    <a:pt x="5582" y="8925"/>
                    <a:pt x="5880" y="8890"/>
                    <a:pt x="6172" y="8821"/>
                  </a:cubicBezTo>
                  <a:cubicBezTo>
                    <a:pt x="6972" y="8654"/>
                    <a:pt x="7873" y="7553"/>
                    <a:pt x="8340" y="6519"/>
                  </a:cubicBezTo>
                  <a:cubicBezTo>
                    <a:pt x="9241" y="4484"/>
                    <a:pt x="9374" y="2650"/>
                    <a:pt x="8307" y="1916"/>
                  </a:cubicBezTo>
                  <a:lnTo>
                    <a:pt x="8974" y="1515"/>
                  </a:lnTo>
                  <a:cubicBezTo>
                    <a:pt x="8856" y="1338"/>
                    <a:pt x="8672" y="1253"/>
                    <a:pt x="8493" y="1253"/>
                  </a:cubicBezTo>
                  <a:cubicBezTo>
                    <a:pt x="8267" y="1253"/>
                    <a:pt x="8047" y="1389"/>
                    <a:pt x="7973" y="1649"/>
                  </a:cubicBezTo>
                  <a:cubicBezTo>
                    <a:pt x="7773" y="715"/>
                    <a:pt x="7039" y="281"/>
                    <a:pt x="6138" y="81"/>
                  </a:cubicBezTo>
                  <a:cubicBezTo>
                    <a:pt x="5909" y="24"/>
                    <a:pt x="5681" y="1"/>
                    <a:pt x="54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2"/>
            <p:cNvSpPr/>
            <p:nvPr/>
          </p:nvSpPr>
          <p:spPr>
            <a:xfrm>
              <a:off x="4271275" y="2465725"/>
              <a:ext cx="418675" cy="242875"/>
            </a:xfrm>
            <a:custGeom>
              <a:avLst/>
              <a:gdLst/>
              <a:ahLst/>
              <a:cxnLst/>
              <a:rect l="l" t="t" r="r" b="b"/>
              <a:pathLst>
                <a:path w="16747" h="9715" extrusionOk="0">
                  <a:moveTo>
                    <a:pt x="15912" y="1"/>
                  </a:moveTo>
                  <a:cubicBezTo>
                    <a:pt x="15012" y="168"/>
                    <a:pt x="14211" y="635"/>
                    <a:pt x="13644" y="1369"/>
                  </a:cubicBezTo>
                  <a:cubicBezTo>
                    <a:pt x="12843" y="2503"/>
                    <a:pt x="9441" y="6572"/>
                    <a:pt x="9441" y="6572"/>
                  </a:cubicBezTo>
                  <a:cubicBezTo>
                    <a:pt x="8640" y="6139"/>
                    <a:pt x="7840" y="5705"/>
                    <a:pt x="7039" y="5271"/>
                  </a:cubicBezTo>
                  <a:cubicBezTo>
                    <a:pt x="6372" y="4938"/>
                    <a:pt x="5705" y="4571"/>
                    <a:pt x="5071" y="4171"/>
                  </a:cubicBezTo>
                  <a:cubicBezTo>
                    <a:pt x="4904" y="4071"/>
                    <a:pt x="4704" y="3971"/>
                    <a:pt x="4571" y="3837"/>
                  </a:cubicBezTo>
                  <a:cubicBezTo>
                    <a:pt x="4237" y="3503"/>
                    <a:pt x="4337" y="2736"/>
                    <a:pt x="4337" y="2336"/>
                  </a:cubicBezTo>
                  <a:cubicBezTo>
                    <a:pt x="4337" y="2136"/>
                    <a:pt x="4337" y="1936"/>
                    <a:pt x="4371" y="1736"/>
                  </a:cubicBezTo>
                  <a:cubicBezTo>
                    <a:pt x="4428" y="1562"/>
                    <a:pt x="4461" y="1063"/>
                    <a:pt x="4187" y="1063"/>
                  </a:cubicBezTo>
                  <a:cubicBezTo>
                    <a:pt x="4145" y="1063"/>
                    <a:pt x="4095" y="1075"/>
                    <a:pt x="4037" y="1102"/>
                  </a:cubicBezTo>
                  <a:cubicBezTo>
                    <a:pt x="3970" y="1135"/>
                    <a:pt x="3870" y="1202"/>
                    <a:pt x="3837" y="1269"/>
                  </a:cubicBezTo>
                  <a:cubicBezTo>
                    <a:pt x="3770" y="1335"/>
                    <a:pt x="3703" y="1435"/>
                    <a:pt x="3670" y="1569"/>
                  </a:cubicBezTo>
                  <a:cubicBezTo>
                    <a:pt x="3570" y="1802"/>
                    <a:pt x="3603" y="2069"/>
                    <a:pt x="3503" y="2336"/>
                  </a:cubicBezTo>
                  <a:cubicBezTo>
                    <a:pt x="3503" y="2369"/>
                    <a:pt x="3503" y="2403"/>
                    <a:pt x="3470" y="2436"/>
                  </a:cubicBezTo>
                  <a:cubicBezTo>
                    <a:pt x="3437" y="2469"/>
                    <a:pt x="3370" y="2469"/>
                    <a:pt x="3337" y="2469"/>
                  </a:cubicBezTo>
                  <a:cubicBezTo>
                    <a:pt x="2703" y="2436"/>
                    <a:pt x="2136" y="1535"/>
                    <a:pt x="1835" y="1068"/>
                  </a:cubicBezTo>
                  <a:cubicBezTo>
                    <a:pt x="1735" y="835"/>
                    <a:pt x="1569" y="668"/>
                    <a:pt x="1368" y="535"/>
                  </a:cubicBezTo>
                  <a:cubicBezTo>
                    <a:pt x="1274" y="500"/>
                    <a:pt x="1177" y="484"/>
                    <a:pt x="1081" y="484"/>
                  </a:cubicBezTo>
                  <a:cubicBezTo>
                    <a:pt x="808" y="484"/>
                    <a:pt x="550" y="621"/>
                    <a:pt x="401" y="868"/>
                  </a:cubicBezTo>
                  <a:cubicBezTo>
                    <a:pt x="101" y="1269"/>
                    <a:pt x="1" y="1769"/>
                    <a:pt x="68" y="2236"/>
                  </a:cubicBezTo>
                  <a:cubicBezTo>
                    <a:pt x="101" y="2903"/>
                    <a:pt x="368" y="3537"/>
                    <a:pt x="835" y="4004"/>
                  </a:cubicBezTo>
                  <a:cubicBezTo>
                    <a:pt x="1535" y="4671"/>
                    <a:pt x="2369" y="5205"/>
                    <a:pt x="3236" y="5605"/>
                  </a:cubicBezTo>
                  <a:cubicBezTo>
                    <a:pt x="3710" y="5794"/>
                    <a:pt x="8750" y="9714"/>
                    <a:pt x="10056" y="9714"/>
                  </a:cubicBezTo>
                  <a:cubicBezTo>
                    <a:pt x="10130" y="9714"/>
                    <a:pt x="10193" y="9702"/>
                    <a:pt x="10241" y="9675"/>
                  </a:cubicBezTo>
                  <a:cubicBezTo>
                    <a:pt x="11142" y="9208"/>
                    <a:pt x="15946" y="4037"/>
                    <a:pt x="15946" y="4037"/>
                  </a:cubicBezTo>
                  <a:cubicBezTo>
                    <a:pt x="16746" y="2803"/>
                    <a:pt x="16746" y="1202"/>
                    <a:pt x="15912"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2"/>
            <p:cNvSpPr/>
            <p:nvPr/>
          </p:nvSpPr>
          <p:spPr>
            <a:xfrm>
              <a:off x="4534800" y="2461575"/>
              <a:ext cx="164325" cy="196825"/>
            </a:xfrm>
            <a:custGeom>
              <a:avLst/>
              <a:gdLst/>
              <a:ahLst/>
              <a:cxnLst/>
              <a:rect l="l" t="t" r="r" b="b"/>
              <a:pathLst>
                <a:path w="6573" h="7873" extrusionOk="0">
                  <a:moveTo>
                    <a:pt x="5838" y="0"/>
                  </a:moveTo>
                  <a:cubicBezTo>
                    <a:pt x="4804" y="0"/>
                    <a:pt x="3803" y="434"/>
                    <a:pt x="3103" y="1201"/>
                  </a:cubicBezTo>
                  <a:cubicBezTo>
                    <a:pt x="1869" y="2535"/>
                    <a:pt x="1" y="5171"/>
                    <a:pt x="1" y="5171"/>
                  </a:cubicBezTo>
                  <a:cubicBezTo>
                    <a:pt x="201" y="6405"/>
                    <a:pt x="1035" y="7439"/>
                    <a:pt x="2202" y="7873"/>
                  </a:cubicBezTo>
                  <a:cubicBezTo>
                    <a:pt x="2202" y="7873"/>
                    <a:pt x="5171" y="5204"/>
                    <a:pt x="5771" y="4003"/>
                  </a:cubicBezTo>
                  <a:cubicBezTo>
                    <a:pt x="6405" y="2802"/>
                    <a:pt x="6572" y="834"/>
                    <a:pt x="5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2"/>
            <p:cNvSpPr/>
            <p:nvPr/>
          </p:nvSpPr>
          <p:spPr>
            <a:xfrm>
              <a:off x="3113850" y="2426700"/>
              <a:ext cx="141725" cy="355150"/>
            </a:xfrm>
            <a:custGeom>
              <a:avLst/>
              <a:gdLst/>
              <a:ahLst/>
              <a:cxnLst/>
              <a:rect l="l" t="t" r="r" b="b"/>
              <a:pathLst>
                <a:path w="5669" h="14206" extrusionOk="0">
                  <a:moveTo>
                    <a:pt x="5146" y="0"/>
                  </a:moveTo>
                  <a:cubicBezTo>
                    <a:pt x="4124" y="0"/>
                    <a:pt x="2928" y="651"/>
                    <a:pt x="2333" y="2096"/>
                  </a:cubicBezTo>
                  <a:cubicBezTo>
                    <a:pt x="1666" y="3830"/>
                    <a:pt x="98" y="8133"/>
                    <a:pt x="65" y="9301"/>
                  </a:cubicBezTo>
                  <a:cubicBezTo>
                    <a:pt x="0" y="10428"/>
                    <a:pt x="3574" y="14012"/>
                    <a:pt x="3701" y="14198"/>
                  </a:cubicBezTo>
                  <a:lnTo>
                    <a:pt x="3701" y="14198"/>
                  </a:lnTo>
                  <a:cubicBezTo>
                    <a:pt x="3731" y="14062"/>
                    <a:pt x="4935" y="12003"/>
                    <a:pt x="4935" y="12003"/>
                  </a:cubicBezTo>
                  <a:lnTo>
                    <a:pt x="3034" y="9134"/>
                  </a:lnTo>
                  <a:lnTo>
                    <a:pt x="4168" y="5999"/>
                  </a:lnTo>
                  <a:lnTo>
                    <a:pt x="5669" y="61"/>
                  </a:lnTo>
                  <a:cubicBezTo>
                    <a:pt x="5503" y="21"/>
                    <a:pt x="5327" y="0"/>
                    <a:pt x="5146" y="0"/>
                  </a:cubicBezTo>
                  <a:close/>
                  <a:moveTo>
                    <a:pt x="3701" y="14198"/>
                  </a:moveTo>
                  <a:cubicBezTo>
                    <a:pt x="3700" y="14201"/>
                    <a:pt x="3700" y="14204"/>
                    <a:pt x="3701" y="14204"/>
                  </a:cubicBezTo>
                  <a:cubicBezTo>
                    <a:pt x="3702" y="14205"/>
                    <a:pt x="3703" y="14205"/>
                    <a:pt x="3703" y="14205"/>
                  </a:cubicBezTo>
                  <a:cubicBezTo>
                    <a:pt x="3705" y="14205"/>
                    <a:pt x="3704" y="14203"/>
                    <a:pt x="3701" y="14198"/>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2"/>
            <p:cNvSpPr/>
            <p:nvPr/>
          </p:nvSpPr>
          <p:spPr>
            <a:xfrm>
              <a:off x="3177175" y="3364525"/>
              <a:ext cx="115100" cy="123350"/>
            </a:xfrm>
            <a:custGeom>
              <a:avLst/>
              <a:gdLst/>
              <a:ahLst/>
              <a:cxnLst/>
              <a:rect l="l" t="t" r="r" b="b"/>
              <a:pathLst>
                <a:path w="4604" h="4934" extrusionOk="0">
                  <a:moveTo>
                    <a:pt x="3596" y="1"/>
                  </a:moveTo>
                  <a:cubicBezTo>
                    <a:pt x="3037" y="1"/>
                    <a:pt x="2360" y="410"/>
                    <a:pt x="1902" y="842"/>
                  </a:cubicBezTo>
                  <a:cubicBezTo>
                    <a:pt x="1568" y="1142"/>
                    <a:pt x="434" y="2410"/>
                    <a:pt x="267" y="2477"/>
                  </a:cubicBezTo>
                  <a:cubicBezTo>
                    <a:pt x="134" y="2543"/>
                    <a:pt x="100" y="3010"/>
                    <a:pt x="100" y="3577"/>
                  </a:cubicBezTo>
                  <a:cubicBezTo>
                    <a:pt x="100" y="3978"/>
                    <a:pt x="0" y="4745"/>
                    <a:pt x="501" y="4878"/>
                  </a:cubicBezTo>
                  <a:cubicBezTo>
                    <a:pt x="638" y="4915"/>
                    <a:pt x="793" y="4934"/>
                    <a:pt x="952" y="4934"/>
                  </a:cubicBezTo>
                  <a:cubicBezTo>
                    <a:pt x="1372" y="4934"/>
                    <a:pt x="1817" y="4802"/>
                    <a:pt x="2035" y="4511"/>
                  </a:cubicBezTo>
                  <a:cubicBezTo>
                    <a:pt x="2435" y="4011"/>
                    <a:pt x="2669" y="3577"/>
                    <a:pt x="3236" y="2977"/>
                  </a:cubicBezTo>
                  <a:cubicBezTo>
                    <a:pt x="3703" y="2443"/>
                    <a:pt x="4237" y="1943"/>
                    <a:pt x="4437" y="1209"/>
                  </a:cubicBezTo>
                  <a:cubicBezTo>
                    <a:pt x="4604" y="542"/>
                    <a:pt x="4437" y="275"/>
                    <a:pt x="3970" y="75"/>
                  </a:cubicBezTo>
                  <a:cubicBezTo>
                    <a:pt x="3855" y="24"/>
                    <a:pt x="3729" y="1"/>
                    <a:pt x="35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2"/>
            <p:cNvSpPr/>
            <p:nvPr/>
          </p:nvSpPr>
          <p:spPr>
            <a:xfrm>
              <a:off x="3214700" y="3378525"/>
              <a:ext cx="51725" cy="58775"/>
            </a:xfrm>
            <a:custGeom>
              <a:avLst/>
              <a:gdLst/>
              <a:ahLst/>
              <a:cxnLst/>
              <a:rect l="l" t="t" r="r" b="b"/>
              <a:pathLst>
                <a:path w="2069" h="2351" extrusionOk="0">
                  <a:moveTo>
                    <a:pt x="1495" y="0"/>
                  </a:moveTo>
                  <a:cubicBezTo>
                    <a:pt x="1157" y="0"/>
                    <a:pt x="677" y="375"/>
                    <a:pt x="467" y="616"/>
                  </a:cubicBezTo>
                  <a:lnTo>
                    <a:pt x="0" y="1283"/>
                  </a:lnTo>
                  <a:lnTo>
                    <a:pt x="434" y="2350"/>
                  </a:lnTo>
                  <a:cubicBezTo>
                    <a:pt x="434" y="2350"/>
                    <a:pt x="1301" y="1516"/>
                    <a:pt x="1635" y="1116"/>
                  </a:cubicBezTo>
                  <a:cubicBezTo>
                    <a:pt x="2002" y="749"/>
                    <a:pt x="2068" y="149"/>
                    <a:pt x="1601" y="15"/>
                  </a:cubicBezTo>
                  <a:cubicBezTo>
                    <a:pt x="1568" y="5"/>
                    <a:pt x="1532" y="0"/>
                    <a:pt x="1495"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2"/>
            <p:cNvSpPr/>
            <p:nvPr/>
          </p:nvSpPr>
          <p:spPr>
            <a:xfrm>
              <a:off x="3300600" y="3517325"/>
              <a:ext cx="189325" cy="103400"/>
            </a:xfrm>
            <a:custGeom>
              <a:avLst/>
              <a:gdLst/>
              <a:ahLst/>
              <a:cxnLst/>
              <a:rect l="l" t="t" r="r" b="b"/>
              <a:pathLst>
                <a:path w="7573" h="4136" extrusionOk="0">
                  <a:moveTo>
                    <a:pt x="534" y="0"/>
                  </a:moveTo>
                  <a:cubicBezTo>
                    <a:pt x="334" y="0"/>
                    <a:pt x="234" y="701"/>
                    <a:pt x="200" y="1235"/>
                  </a:cubicBezTo>
                  <a:cubicBezTo>
                    <a:pt x="167" y="1668"/>
                    <a:pt x="0" y="2335"/>
                    <a:pt x="134" y="2669"/>
                  </a:cubicBezTo>
                  <a:cubicBezTo>
                    <a:pt x="288" y="2947"/>
                    <a:pt x="787" y="3140"/>
                    <a:pt x="1550" y="3140"/>
                  </a:cubicBezTo>
                  <a:cubicBezTo>
                    <a:pt x="1610" y="3140"/>
                    <a:pt x="1671" y="3138"/>
                    <a:pt x="1735" y="3136"/>
                  </a:cubicBezTo>
                  <a:cubicBezTo>
                    <a:pt x="2469" y="3236"/>
                    <a:pt x="3169" y="3470"/>
                    <a:pt x="3803" y="3837"/>
                  </a:cubicBezTo>
                  <a:cubicBezTo>
                    <a:pt x="4208" y="4039"/>
                    <a:pt x="4660" y="4136"/>
                    <a:pt x="5115" y="4136"/>
                  </a:cubicBezTo>
                  <a:cubicBezTo>
                    <a:pt x="5334" y="4136"/>
                    <a:pt x="5554" y="4113"/>
                    <a:pt x="5771" y="4070"/>
                  </a:cubicBezTo>
                  <a:cubicBezTo>
                    <a:pt x="6538" y="3970"/>
                    <a:pt x="7339" y="3503"/>
                    <a:pt x="7439" y="3203"/>
                  </a:cubicBezTo>
                  <a:cubicBezTo>
                    <a:pt x="7572" y="2869"/>
                    <a:pt x="7405" y="2702"/>
                    <a:pt x="5571" y="1935"/>
                  </a:cubicBezTo>
                  <a:cubicBezTo>
                    <a:pt x="5571" y="1935"/>
                    <a:pt x="3636" y="1101"/>
                    <a:pt x="2735" y="134"/>
                  </a:cubicBezTo>
                  <a:lnTo>
                    <a:pt x="5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2"/>
            <p:cNvSpPr/>
            <p:nvPr/>
          </p:nvSpPr>
          <p:spPr>
            <a:xfrm>
              <a:off x="3323950" y="3520650"/>
              <a:ext cx="134275" cy="67175"/>
            </a:xfrm>
            <a:custGeom>
              <a:avLst/>
              <a:gdLst/>
              <a:ahLst/>
              <a:cxnLst/>
              <a:rect l="l" t="t" r="r" b="b"/>
              <a:pathLst>
                <a:path w="5371" h="2687" extrusionOk="0">
                  <a:moveTo>
                    <a:pt x="200" y="1"/>
                  </a:moveTo>
                  <a:cubicBezTo>
                    <a:pt x="100" y="301"/>
                    <a:pt x="0" y="635"/>
                    <a:pt x="0" y="635"/>
                  </a:cubicBezTo>
                  <a:cubicBezTo>
                    <a:pt x="0" y="635"/>
                    <a:pt x="2927" y="2686"/>
                    <a:pt x="4275" y="2686"/>
                  </a:cubicBezTo>
                  <a:cubicBezTo>
                    <a:pt x="4344" y="2686"/>
                    <a:pt x="4410" y="2681"/>
                    <a:pt x="4470" y="2669"/>
                  </a:cubicBezTo>
                  <a:cubicBezTo>
                    <a:pt x="5304" y="2569"/>
                    <a:pt x="5371" y="2269"/>
                    <a:pt x="5304" y="2102"/>
                  </a:cubicBezTo>
                  <a:lnTo>
                    <a:pt x="4637" y="1836"/>
                  </a:lnTo>
                  <a:cubicBezTo>
                    <a:pt x="4603" y="1802"/>
                    <a:pt x="2702" y="968"/>
                    <a:pt x="1801"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2"/>
            <p:cNvSpPr/>
            <p:nvPr/>
          </p:nvSpPr>
          <p:spPr>
            <a:xfrm>
              <a:off x="3167150" y="2711925"/>
              <a:ext cx="268550" cy="830425"/>
            </a:xfrm>
            <a:custGeom>
              <a:avLst/>
              <a:gdLst/>
              <a:ahLst/>
              <a:cxnLst/>
              <a:rect l="l" t="t" r="r" b="b"/>
              <a:pathLst>
                <a:path w="10742" h="33217" extrusionOk="0">
                  <a:moveTo>
                    <a:pt x="3838" y="1"/>
                  </a:moveTo>
                  <a:cubicBezTo>
                    <a:pt x="2403" y="1"/>
                    <a:pt x="1302" y="127"/>
                    <a:pt x="1302" y="127"/>
                  </a:cubicBezTo>
                  <a:cubicBezTo>
                    <a:pt x="301" y="2462"/>
                    <a:pt x="1" y="4196"/>
                    <a:pt x="468" y="9367"/>
                  </a:cubicBezTo>
                  <a:cubicBezTo>
                    <a:pt x="735" y="12269"/>
                    <a:pt x="1168" y="15304"/>
                    <a:pt x="1168" y="15304"/>
                  </a:cubicBezTo>
                  <a:cubicBezTo>
                    <a:pt x="768" y="16438"/>
                    <a:pt x="535" y="17639"/>
                    <a:pt x="401" y="18840"/>
                  </a:cubicBezTo>
                  <a:cubicBezTo>
                    <a:pt x="168" y="21008"/>
                    <a:pt x="668" y="26879"/>
                    <a:pt x="668" y="28947"/>
                  </a:cubicBezTo>
                  <a:cubicBezTo>
                    <a:pt x="708" y="29189"/>
                    <a:pt x="1003" y="29466"/>
                    <a:pt x="1413" y="29466"/>
                  </a:cubicBezTo>
                  <a:cubicBezTo>
                    <a:pt x="1684" y="29466"/>
                    <a:pt x="2005" y="29346"/>
                    <a:pt x="2336" y="29014"/>
                  </a:cubicBezTo>
                  <a:cubicBezTo>
                    <a:pt x="2436" y="27413"/>
                    <a:pt x="3137" y="22376"/>
                    <a:pt x="3537" y="20008"/>
                  </a:cubicBezTo>
                  <a:cubicBezTo>
                    <a:pt x="4037" y="17039"/>
                    <a:pt x="4904" y="15504"/>
                    <a:pt x="5005" y="13903"/>
                  </a:cubicBezTo>
                  <a:cubicBezTo>
                    <a:pt x="5105" y="12302"/>
                    <a:pt x="5371" y="9967"/>
                    <a:pt x="5371" y="9967"/>
                  </a:cubicBezTo>
                  <a:cubicBezTo>
                    <a:pt x="5538" y="11135"/>
                    <a:pt x="6406" y="18607"/>
                    <a:pt x="6406" y="18607"/>
                  </a:cubicBezTo>
                  <a:cubicBezTo>
                    <a:pt x="6406" y="18607"/>
                    <a:pt x="5338" y="21042"/>
                    <a:pt x="5438" y="23310"/>
                  </a:cubicBezTo>
                  <a:cubicBezTo>
                    <a:pt x="5505" y="25145"/>
                    <a:pt x="6039" y="30382"/>
                    <a:pt x="5838" y="32550"/>
                  </a:cubicBezTo>
                  <a:cubicBezTo>
                    <a:pt x="5905" y="32784"/>
                    <a:pt x="6139" y="32917"/>
                    <a:pt x="6406" y="33084"/>
                  </a:cubicBezTo>
                  <a:cubicBezTo>
                    <a:pt x="6556" y="33177"/>
                    <a:pt x="6726" y="33216"/>
                    <a:pt x="6899" y="33216"/>
                  </a:cubicBezTo>
                  <a:cubicBezTo>
                    <a:pt x="7533" y="33216"/>
                    <a:pt x="8204" y="32690"/>
                    <a:pt x="8073" y="32350"/>
                  </a:cubicBezTo>
                  <a:cubicBezTo>
                    <a:pt x="7840" y="31716"/>
                    <a:pt x="8540" y="26012"/>
                    <a:pt x="8941" y="23477"/>
                  </a:cubicBezTo>
                  <a:cubicBezTo>
                    <a:pt x="9474" y="20108"/>
                    <a:pt x="10208" y="19207"/>
                    <a:pt x="10308" y="17606"/>
                  </a:cubicBezTo>
                  <a:cubicBezTo>
                    <a:pt x="10408" y="16005"/>
                    <a:pt x="10742" y="7265"/>
                    <a:pt x="10342" y="2762"/>
                  </a:cubicBezTo>
                  <a:cubicBezTo>
                    <a:pt x="10148" y="417"/>
                    <a:pt x="6444" y="1"/>
                    <a:pt x="383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2"/>
            <p:cNvSpPr/>
            <p:nvPr/>
          </p:nvSpPr>
          <p:spPr>
            <a:xfrm>
              <a:off x="3167150" y="2711925"/>
              <a:ext cx="268550" cy="761600"/>
            </a:xfrm>
            <a:custGeom>
              <a:avLst/>
              <a:gdLst/>
              <a:ahLst/>
              <a:cxnLst/>
              <a:rect l="l" t="t" r="r" b="b"/>
              <a:pathLst>
                <a:path w="10742" h="30464" extrusionOk="0">
                  <a:moveTo>
                    <a:pt x="3838" y="1"/>
                  </a:moveTo>
                  <a:cubicBezTo>
                    <a:pt x="2403" y="1"/>
                    <a:pt x="1302" y="127"/>
                    <a:pt x="1302" y="127"/>
                  </a:cubicBezTo>
                  <a:cubicBezTo>
                    <a:pt x="34" y="2629"/>
                    <a:pt x="1" y="4196"/>
                    <a:pt x="468" y="9367"/>
                  </a:cubicBezTo>
                  <a:cubicBezTo>
                    <a:pt x="735" y="12269"/>
                    <a:pt x="1168" y="15304"/>
                    <a:pt x="1168" y="15304"/>
                  </a:cubicBezTo>
                  <a:cubicBezTo>
                    <a:pt x="1168" y="15304"/>
                    <a:pt x="168" y="16238"/>
                    <a:pt x="101" y="18807"/>
                  </a:cubicBezTo>
                  <a:cubicBezTo>
                    <a:pt x="68" y="21542"/>
                    <a:pt x="201" y="24244"/>
                    <a:pt x="501" y="26946"/>
                  </a:cubicBezTo>
                  <a:cubicBezTo>
                    <a:pt x="694" y="27234"/>
                    <a:pt x="1273" y="27401"/>
                    <a:pt x="1781" y="27401"/>
                  </a:cubicBezTo>
                  <a:cubicBezTo>
                    <a:pt x="2155" y="27401"/>
                    <a:pt x="2490" y="27311"/>
                    <a:pt x="2603" y="27113"/>
                  </a:cubicBezTo>
                  <a:cubicBezTo>
                    <a:pt x="2870" y="24911"/>
                    <a:pt x="3570" y="21809"/>
                    <a:pt x="3870" y="20074"/>
                  </a:cubicBezTo>
                  <a:cubicBezTo>
                    <a:pt x="4371" y="17106"/>
                    <a:pt x="4938" y="15504"/>
                    <a:pt x="5038" y="13903"/>
                  </a:cubicBezTo>
                  <a:cubicBezTo>
                    <a:pt x="5138" y="12302"/>
                    <a:pt x="5305" y="10768"/>
                    <a:pt x="5305" y="10768"/>
                  </a:cubicBezTo>
                  <a:cubicBezTo>
                    <a:pt x="5472" y="11935"/>
                    <a:pt x="6205" y="18473"/>
                    <a:pt x="6205" y="18473"/>
                  </a:cubicBezTo>
                  <a:cubicBezTo>
                    <a:pt x="5705" y="19841"/>
                    <a:pt x="5405" y="21275"/>
                    <a:pt x="5305" y="22710"/>
                  </a:cubicBezTo>
                  <a:cubicBezTo>
                    <a:pt x="5171" y="24044"/>
                    <a:pt x="5505" y="27380"/>
                    <a:pt x="5705" y="30082"/>
                  </a:cubicBezTo>
                  <a:cubicBezTo>
                    <a:pt x="6000" y="30330"/>
                    <a:pt x="6491" y="30463"/>
                    <a:pt x="6972" y="30463"/>
                  </a:cubicBezTo>
                  <a:cubicBezTo>
                    <a:pt x="7523" y="30463"/>
                    <a:pt x="8060" y="30289"/>
                    <a:pt x="8274" y="29915"/>
                  </a:cubicBezTo>
                  <a:cubicBezTo>
                    <a:pt x="8607" y="27647"/>
                    <a:pt x="9074" y="25278"/>
                    <a:pt x="9308" y="23677"/>
                  </a:cubicBezTo>
                  <a:cubicBezTo>
                    <a:pt x="9841" y="20341"/>
                    <a:pt x="10208" y="19207"/>
                    <a:pt x="10308" y="17606"/>
                  </a:cubicBezTo>
                  <a:cubicBezTo>
                    <a:pt x="10408" y="16005"/>
                    <a:pt x="10742" y="7265"/>
                    <a:pt x="10342" y="2762"/>
                  </a:cubicBezTo>
                  <a:cubicBezTo>
                    <a:pt x="10148" y="417"/>
                    <a:pt x="6444" y="1"/>
                    <a:pt x="3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2"/>
            <p:cNvSpPr/>
            <p:nvPr/>
          </p:nvSpPr>
          <p:spPr>
            <a:xfrm>
              <a:off x="3209700" y="2832675"/>
              <a:ext cx="89250" cy="238525"/>
            </a:xfrm>
            <a:custGeom>
              <a:avLst/>
              <a:gdLst/>
              <a:ahLst/>
              <a:cxnLst/>
              <a:rect l="l" t="t" r="r" b="b"/>
              <a:pathLst>
                <a:path w="3570" h="9541" extrusionOk="0">
                  <a:moveTo>
                    <a:pt x="0" y="0"/>
                  </a:moveTo>
                  <a:lnTo>
                    <a:pt x="0" y="0"/>
                  </a:lnTo>
                  <a:cubicBezTo>
                    <a:pt x="367" y="1034"/>
                    <a:pt x="1268" y="1801"/>
                    <a:pt x="2335" y="2002"/>
                  </a:cubicBezTo>
                  <a:lnTo>
                    <a:pt x="3102" y="5371"/>
                  </a:lnTo>
                  <a:lnTo>
                    <a:pt x="3169" y="9540"/>
                  </a:lnTo>
                  <a:cubicBezTo>
                    <a:pt x="3236" y="9273"/>
                    <a:pt x="3269" y="9007"/>
                    <a:pt x="3303" y="8740"/>
                  </a:cubicBezTo>
                  <a:cubicBezTo>
                    <a:pt x="3303" y="8640"/>
                    <a:pt x="3303" y="8506"/>
                    <a:pt x="3303" y="8406"/>
                  </a:cubicBezTo>
                  <a:lnTo>
                    <a:pt x="3303" y="8106"/>
                  </a:lnTo>
                  <a:cubicBezTo>
                    <a:pt x="3303" y="8006"/>
                    <a:pt x="3303" y="7906"/>
                    <a:pt x="3336" y="7806"/>
                  </a:cubicBezTo>
                  <a:cubicBezTo>
                    <a:pt x="3336" y="7606"/>
                    <a:pt x="3369" y="7439"/>
                    <a:pt x="3369" y="7239"/>
                  </a:cubicBezTo>
                  <a:cubicBezTo>
                    <a:pt x="3436" y="6705"/>
                    <a:pt x="3469" y="6205"/>
                    <a:pt x="3503" y="5838"/>
                  </a:cubicBezTo>
                  <a:cubicBezTo>
                    <a:pt x="3503" y="5738"/>
                    <a:pt x="3503" y="5638"/>
                    <a:pt x="3536" y="5537"/>
                  </a:cubicBezTo>
                  <a:cubicBezTo>
                    <a:pt x="3569" y="5471"/>
                    <a:pt x="3569" y="5471"/>
                    <a:pt x="3569" y="5437"/>
                  </a:cubicBezTo>
                  <a:lnTo>
                    <a:pt x="3569" y="5271"/>
                  </a:lnTo>
                  <a:lnTo>
                    <a:pt x="2936" y="1535"/>
                  </a:lnTo>
                  <a:cubicBezTo>
                    <a:pt x="1801" y="1368"/>
                    <a:pt x="767" y="83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2"/>
            <p:cNvSpPr/>
            <p:nvPr/>
          </p:nvSpPr>
          <p:spPr>
            <a:xfrm>
              <a:off x="3272225" y="2390675"/>
              <a:ext cx="83425" cy="99275"/>
            </a:xfrm>
            <a:custGeom>
              <a:avLst/>
              <a:gdLst/>
              <a:ahLst/>
              <a:cxnLst/>
              <a:rect l="l" t="t" r="r" b="b"/>
              <a:pathLst>
                <a:path w="3337" h="3971" extrusionOk="0">
                  <a:moveTo>
                    <a:pt x="301" y="1"/>
                  </a:moveTo>
                  <a:lnTo>
                    <a:pt x="1" y="3737"/>
                  </a:lnTo>
                  <a:lnTo>
                    <a:pt x="2970" y="3970"/>
                  </a:lnTo>
                  <a:lnTo>
                    <a:pt x="3337" y="601"/>
                  </a:lnTo>
                  <a:lnTo>
                    <a:pt x="301"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2"/>
            <p:cNvSpPr/>
            <p:nvPr/>
          </p:nvSpPr>
          <p:spPr>
            <a:xfrm>
              <a:off x="3177175" y="2426950"/>
              <a:ext cx="263550" cy="396925"/>
            </a:xfrm>
            <a:custGeom>
              <a:avLst/>
              <a:gdLst/>
              <a:ahLst/>
              <a:cxnLst/>
              <a:rect l="l" t="t" r="r" b="b"/>
              <a:pathLst>
                <a:path w="10542" h="15877" extrusionOk="0">
                  <a:moveTo>
                    <a:pt x="2971" y="0"/>
                  </a:moveTo>
                  <a:cubicBezTo>
                    <a:pt x="1885" y="0"/>
                    <a:pt x="699" y="1473"/>
                    <a:pt x="667" y="2353"/>
                  </a:cubicBezTo>
                  <a:cubicBezTo>
                    <a:pt x="601" y="4120"/>
                    <a:pt x="767" y="5288"/>
                    <a:pt x="2002" y="9157"/>
                  </a:cubicBezTo>
                  <a:cubicBezTo>
                    <a:pt x="1401" y="10091"/>
                    <a:pt x="934" y="11059"/>
                    <a:pt x="501" y="12093"/>
                  </a:cubicBezTo>
                  <a:cubicBezTo>
                    <a:pt x="300" y="12627"/>
                    <a:pt x="134" y="13160"/>
                    <a:pt x="0" y="13727"/>
                  </a:cubicBezTo>
                  <a:cubicBezTo>
                    <a:pt x="0" y="13727"/>
                    <a:pt x="501" y="15395"/>
                    <a:pt x="4370" y="15796"/>
                  </a:cubicBezTo>
                  <a:cubicBezTo>
                    <a:pt x="4863" y="15852"/>
                    <a:pt x="5315" y="15877"/>
                    <a:pt x="5730" y="15877"/>
                  </a:cubicBezTo>
                  <a:cubicBezTo>
                    <a:pt x="8995" y="15877"/>
                    <a:pt x="9941" y="14328"/>
                    <a:pt x="9941" y="14328"/>
                  </a:cubicBezTo>
                  <a:cubicBezTo>
                    <a:pt x="9974" y="11593"/>
                    <a:pt x="10041" y="9524"/>
                    <a:pt x="9941" y="8023"/>
                  </a:cubicBezTo>
                  <a:cubicBezTo>
                    <a:pt x="10374" y="7356"/>
                    <a:pt x="10541" y="6522"/>
                    <a:pt x="10441" y="5722"/>
                  </a:cubicBezTo>
                  <a:cubicBezTo>
                    <a:pt x="10274" y="3954"/>
                    <a:pt x="8773" y="1152"/>
                    <a:pt x="8273" y="952"/>
                  </a:cubicBezTo>
                  <a:cubicBezTo>
                    <a:pt x="7839" y="851"/>
                    <a:pt x="7406" y="718"/>
                    <a:pt x="6972" y="651"/>
                  </a:cubicBezTo>
                  <a:cubicBezTo>
                    <a:pt x="6446" y="831"/>
                    <a:pt x="5915" y="916"/>
                    <a:pt x="5450" y="916"/>
                  </a:cubicBezTo>
                  <a:cubicBezTo>
                    <a:pt x="4617" y="916"/>
                    <a:pt x="3991" y="643"/>
                    <a:pt x="3970" y="151"/>
                  </a:cubicBezTo>
                  <a:cubicBezTo>
                    <a:pt x="3670" y="84"/>
                    <a:pt x="3469" y="84"/>
                    <a:pt x="3169" y="18"/>
                  </a:cubicBezTo>
                  <a:cubicBezTo>
                    <a:pt x="3104" y="6"/>
                    <a:pt x="3037" y="0"/>
                    <a:pt x="29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2"/>
            <p:cNvSpPr/>
            <p:nvPr/>
          </p:nvSpPr>
          <p:spPr>
            <a:xfrm>
              <a:off x="3357300" y="2451550"/>
              <a:ext cx="416150" cy="246100"/>
            </a:xfrm>
            <a:custGeom>
              <a:avLst/>
              <a:gdLst/>
              <a:ahLst/>
              <a:cxnLst/>
              <a:rect l="l" t="t" r="r" b="b"/>
              <a:pathLst>
                <a:path w="16646" h="9844" extrusionOk="0">
                  <a:moveTo>
                    <a:pt x="1068" y="1"/>
                  </a:moveTo>
                  <a:cubicBezTo>
                    <a:pt x="167" y="1135"/>
                    <a:pt x="0" y="2669"/>
                    <a:pt x="668" y="3970"/>
                  </a:cubicBezTo>
                  <a:cubicBezTo>
                    <a:pt x="668" y="3970"/>
                    <a:pt x="4737" y="9174"/>
                    <a:pt x="5571" y="9775"/>
                  </a:cubicBezTo>
                  <a:cubicBezTo>
                    <a:pt x="5640" y="9822"/>
                    <a:pt x="5745" y="9843"/>
                    <a:pt x="5879" y="9843"/>
                  </a:cubicBezTo>
                  <a:cubicBezTo>
                    <a:pt x="7372" y="9843"/>
                    <a:pt x="12517" y="7192"/>
                    <a:pt x="12976" y="7039"/>
                  </a:cubicBezTo>
                  <a:cubicBezTo>
                    <a:pt x="13910" y="6772"/>
                    <a:pt x="14778" y="6372"/>
                    <a:pt x="15545" y="5805"/>
                  </a:cubicBezTo>
                  <a:cubicBezTo>
                    <a:pt x="16079" y="5371"/>
                    <a:pt x="16412" y="4771"/>
                    <a:pt x="16546" y="4137"/>
                  </a:cubicBezTo>
                  <a:cubicBezTo>
                    <a:pt x="16646" y="3670"/>
                    <a:pt x="16579" y="3136"/>
                    <a:pt x="16379" y="2736"/>
                  </a:cubicBezTo>
                  <a:cubicBezTo>
                    <a:pt x="16233" y="2416"/>
                    <a:pt x="15910" y="2223"/>
                    <a:pt x="15587" y="2223"/>
                  </a:cubicBezTo>
                  <a:cubicBezTo>
                    <a:pt x="15539" y="2223"/>
                    <a:pt x="15492" y="2227"/>
                    <a:pt x="15445" y="2236"/>
                  </a:cubicBezTo>
                  <a:cubicBezTo>
                    <a:pt x="15211" y="2336"/>
                    <a:pt x="15044" y="2503"/>
                    <a:pt x="14911" y="2703"/>
                  </a:cubicBezTo>
                  <a:cubicBezTo>
                    <a:pt x="14584" y="3160"/>
                    <a:pt x="13937" y="3938"/>
                    <a:pt x="13315" y="3938"/>
                  </a:cubicBezTo>
                  <a:cubicBezTo>
                    <a:pt x="13302" y="3938"/>
                    <a:pt x="13289" y="3938"/>
                    <a:pt x="13277" y="3937"/>
                  </a:cubicBezTo>
                  <a:cubicBezTo>
                    <a:pt x="13210" y="3937"/>
                    <a:pt x="13176" y="3904"/>
                    <a:pt x="13143" y="3870"/>
                  </a:cubicBezTo>
                  <a:cubicBezTo>
                    <a:pt x="13110" y="3837"/>
                    <a:pt x="13110" y="3804"/>
                    <a:pt x="13110" y="3770"/>
                  </a:cubicBezTo>
                  <a:cubicBezTo>
                    <a:pt x="13043" y="3503"/>
                    <a:pt x="13110" y="3237"/>
                    <a:pt x="13043" y="2970"/>
                  </a:cubicBezTo>
                  <a:cubicBezTo>
                    <a:pt x="13010" y="2870"/>
                    <a:pt x="12976" y="2770"/>
                    <a:pt x="12910" y="2669"/>
                  </a:cubicBezTo>
                  <a:cubicBezTo>
                    <a:pt x="12876" y="2603"/>
                    <a:pt x="12810" y="2536"/>
                    <a:pt x="12743" y="2469"/>
                  </a:cubicBezTo>
                  <a:cubicBezTo>
                    <a:pt x="12677" y="2434"/>
                    <a:pt x="12621" y="2418"/>
                    <a:pt x="12574" y="2418"/>
                  </a:cubicBezTo>
                  <a:cubicBezTo>
                    <a:pt x="12309" y="2418"/>
                    <a:pt x="12309" y="2900"/>
                    <a:pt x="12309" y="3070"/>
                  </a:cubicBezTo>
                  <a:cubicBezTo>
                    <a:pt x="12309" y="3270"/>
                    <a:pt x="12276" y="3470"/>
                    <a:pt x="12276" y="3670"/>
                  </a:cubicBezTo>
                  <a:cubicBezTo>
                    <a:pt x="12242" y="4070"/>
                    <a:pt x="12209" y="4871"/>
                    <a:pt x="11876" y="5138"/>
                  </a:cubicBezTo>
                  <a:cubicBezTo>
                    <a:pt x="11709" y="5271"/>
                    <a:pt x="11509" y="5338"/>
                    <a:pt x="11342" y="5405"/>
                  </a:cubicBezTo>
                  <a:cubicBezTo>
                    <a:pt x="10641" y="5738"/>
                    <a:pt x="7673" y="6672"/>
                    <a:pt x="6605" y="6939"/>
                  </a:cubicBezTo>
                  <a:cubicBezTo>
                    <a:pt x="6605" y="6939"/>
                    <a:pt x="3803" y="2836"/>
                    <a:pt x="3136" y="1635"/>
                  </a:cubicBezTo>
                  <a:cubicBezTo>
                    <a:pt x="2669" y="835"/>
                    <a:pt x="1935" y="268"/>
                    <a:pt x="106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2"/>
            <p:cNvSpPr/>
            <p:nvPr/>
          </p:nvSpPr>
          <p:spPr>
            <a:xfrm>
              <a:off x="3209700" y="2186900"/>
              <a:ext cx="224350" cy="211325"/>
            </a:xfrm>
            <a:custGeom>
              <a:avLst/>
              <a:gdLst/>
              <a:ahLst/>
              <a:cxnLst/>
              <a:rect l="l" t="t" r="r" b="b"/>
              <a:pathLst>
                <a:path w="8974" h="8453" extrusionOk="0">
                  <a:moveTo>
                    <a:pt x="5208" y="0"/>
                  </a:moveTo>
                  <a:cubicBezTo>
                    <a:pt x="4540" y="0"/>
                    <a:pt x="3843" y="141"/>
                    <a:pt x="3202" y="480"/>
                  </a:cubicBezTo>
                  <a:lnTo>
                    <a:pt x="3503" y="546"/>
                  </a:lnTo>
                  <a:cubicBezTo>
                    <a:pt x="3169" y="613"/>
                    <a:pt x="2836" y="680"/>
                    <a:pt x="2535" y="780"/>
                  </a:cubicBezTo>
                  <a:cubicBezTo>
                    <a:pt x="1401" y="1080"/>
                    <a:pt x="200" y="2314"/>
                    <a:pt x="67" y="4483"/>
                  </a:cubicBezTo>
                  <a:cubicBezTo>
                    <a:pt x="0" y="6150"/>
                    <a:pt x="4303" y="7318"/>
                    <a:pt x="4203" y="8452"/>
                  </a:cubicBezTo>
                  <a:lnTo>
                    <a:pt x="6772" y="5383"/>
                  </a:lnTo>
                  <a:cubicBezTo>
                    <a:pt x="8973" y="4483"/>
                    <a:pt x="8940" y="1947"/>
                    <a:pt x="8006" y="1013"/>
                  </a:cubicBezTo>
                  <a:cubicBezTo>
                    <a:pt x="7474" y="439"/>
                    <a:pt x="6385"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2"/>
            <p:cNvSpPr/>
            <p:nvPr/>
          </p:nvSpPr>
          <p:spPr>
            <a:xfrm>
              <a:off x="3412325" y="2313125"/>
              <a:ext cx="15875" cy="33375"/>
            </a:xfrm>
            <a:custGeom>
              <a:avLst/>
              <a:gdLst/>
              <a:ahLst/>
              <a:cxnLst/>
              <a:rect l="l" t="t" r="r" b="b"/>
              <a:pathLst>
                <a:path w="635" h="1335" extrusionOk="0">
                  <a:moveTo>
                    <a:pt x="1" y="1"/>
                  </a:moveTo>
                  <a:lnTo>
                    <a:pt x="34" y="1335"/>
                  </a:lnTo>
                  <a:cubicBezTo>
                    <a:pt x="201" y="1302"/>
                    <a:pt x="401" y="1201"/>
                    <a:pt x="535" y="1135"/>
                  </a:cubicBezTo>
                  <a:cubicBezTo>
                    <a:pt x="635" y="1001"/>
                    <a:pt x="1" y="1"/>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2"/>
            <p:cNvSpPr/>
            <p:nvPr/>
          </p:nvSpPr>
          <p:spPr>
            <a:xfrm>
              <a:off x="3243875" y="2226825"/>
              <a:ext cx="174325" cy="184425"/>
            </a:xfrm>
            <a:custGeom>
              <a:avLst/>
              <a:gdLst/>
              <a:ahLst/>
              <a:cxnLst/>
              <a:rect l="l" t="t" r="r" b="b"/>
              <a:pathLst>
                <a:path w="6973" h="7377" extrusionOk="0">
                  <a:moveTo>
                    <a:pt x="3299" y="0"/>
                  </a:moveTo>
                  <a:cubicBezTo>
                    <a:pt x="2490" y="0"/>
                    <a:pt x="1698" y="253"/>
                    <a:pt x="1035" y="751"/>
                  </a:cubicBezTo>
                  <a:cubicBezTo>
                    <a:pt x="1" y="1485"/>
                    <a:pt x="168" y="3453"/>
                    <a:pt x="1035" y="4954"/>
                  </a:cubicBezTo>
                  <a:cubicBezTo>
                    <a:pt x="1769" y="6188"/>
                    <a:pt x="3403" y="7022"/>
                    <a:pt x="4137" y="7255"/>
                  </a:cubicBezTo>
                  <a:cubicBezTo>
                    <a:pt x="4389" y="7339"/>
                    <a:pt x="4734" y="7376"/>
                    <a:pt x="5067" y="7376"/>
                  </a:cubicBezTo>
                  <a:cubicBezTo>
                    <a:pt x="5530" y="7376"/>
                    <a:pt x="5969" y="7305"/>
                    <a:pt x="6105" y="7189"/>
                  </a:cubicBezTo>
                  <a:cubicBezTo>
                    <a:pt x="6439" y="6888"/>
                    <a:pt x="6972" y="5988"/>
                    <a:pt x="6739" y="3619"/>
                  </a:cubicBezTo>
                  <a:cubicBezTo>
                    <a:pt x="6472" y="1251"/>
                    <a:pt x="5405" y="617"/>
                    <a:pt x="4771" y="284"/>
                  </a:cubicBezTo>
                  <a:cubicBezTo>
                    <a:pt x="4291" y="94"/>
                    <a:pt x="3792" y="0"/>
                    <a:pt x="329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2"/>
            <p:cNvSpPr/>
            <p:nvPr/>
          </p:nvSpPr>
          <p:spPr>
            <a:xfrm>
              <a:off x="3210525" y="2196425"/>
              <a:ext cx="206850" cy="227550"/>
            </a:xfrm>
            <a:custGeom>
              <a:avLst/>
              <a:gdLst/>
              <a:ahLst/>
              <a:cxnLst/>
              <a:rect l="l" t="t" r="r" b="b"/>
              <a:pathLst>
                <a:path w="8274" h="9102" extrusionOk="0">
                  <a:moveTo>
                    <a:pt x="3914" y="0"/>
                  </a:moveTo>
                  <a:cubicBezTo>
                    <a:pt x="3262" y="0"/>
                    <a:pt x="2607" y="99"/>
                    <a:pt x="1969" y="299"/>
                  </a:cubicBezTo>
                  <a:cubicBezTo>
                    <a:pt x="734" y="699"/>
                    <a:pt x="1" y="2400"/>
                    <a:pt x="1" y="4068"/>
                  </a:cubicBezTo>
                  <a:lnTo>
                    <a:pt x="1" y="7704"/>
                  </a:lnTo>
                  <a:cubicBezTo>
                    <a:pt x="1" y="7704"/>
                    <a:pt x="1038" y="9101"/>
                    <a:pt x="3500" y="9101"/>
                  </a:cubicBezTo>
                  <a:cubicBezTo>
                    <a:pt x="4221" y="9101"/>
                    <a:pt x="5063" y="8981"/>
                    <a:pt x="6038" y="8671"/>
                  </a:cubicBezTo>
                  <a:lnTo>
                    <a:pt x="6038" y="6637"/>
                  </a:lnTo>
                  <a:lnTo>
                    <a:pt x="6038" y="5970"/>
                  </a:lnTo>
                  <a:lnTo>
                    <a:pt x="5938" y="6003"/>
                  </a:lnTo>
                  <a:cubicBezTo>
                    <a:pt x="5858" y="6016"/>
                    <a:pt x="5779" y="6023"/>
                    <a:pt x="5702" y="6023"/>
                  </a:cubicBezTo>
                  <a:cubicBezTo>
                    <a:pt x="5395" y="6023"/>
                    <a:pt x="5118" y="5916"/>
                    <a:pt x="4904" y="5703"/>
                  </a:cubicBezTo>
                  <a:cubicBezTo>
                    <a:pt x="4304" y="5169"/>
                    <a:pt x="4270" y="4202"/>
                    <a:pt x="5004" y="3968"/>
                  </a:cubicBezTo>
                  <a:cubicBezTo>
                    <a:pt x="5102" y="3933"/>
                    <a:pt x="5194" y="3917"/>
                    <a:pt x="5280" y="3917"/>
                  </a:cubicBezTo>
                  <a:cubicBezTo>
                    <a:pt x="5838" y="3917"/>
                    <a:pt x="6138" y="4569"/>
                    <a:pt x="6138" y="4569"/>
                  </a:cubicBezTo>
                  <a:lnTo>
                    <a:pt x="6405" y="5369"/>
                  </a:lnTo>
                  <a:cubicBezTo>
                    <a:pt x="6905" y="5202"/>
                    <a:pt x="6905" y="4468"/>
                    <a:pt x="6372" y="4302"/>
                  </a:cubicBezTo>
                  <a:cubicBezTo>
                    <a:pt x="8273" y="2133"/>
                    <a:pt x="6772" y="666"/>
                    <a:pt x="6772" y="666"/>
                  </a:cubicBezTo>
                  <a:cubicBezTo>
                    <a:pt x="5870" y="225"/>
                    <a:pt x="4895" y="0"/>
                    <a:pt x="3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2"/>
            <p:cNvSpPr/>
            <p:nvPr/>
          </p:nvSpPr>
          <p:spPr>
            <a:xfrm>
              <a:off x="3845150" y="1968875"/>
              <a:ext cx="346100" cy="522750"/>
            </a:xfrm>
            <a:custGeom>
              <a:avLst/>
              <a:gdLst/>
              <a:ahLst/>
              <a:cxnLst/>
              <a:rect l="l" t="t" r="r" b="b"/>
              <a:pathLst>
                <a:path w="13844" h="20910" extrusionOk="0">
                  <a:moveTo>
                    <a:pt x="9666" y="0"/>
                  </a:moveTo>
                  <a:cubicBezTo>
                    <a:pt x="9366" y="0"/>
                    <a:pt x="9064" y="36"/>
                    <a:pt x="8773" y="94"/>
                  </a:cubicBezTo>
                  <a:cubicBezTo>
                    <a:pt x="8573" y="128"/>
                    <a:pt x="8406" y="194"/>
                    <a:pt x="8206" y="261"/>
                  </a:cubicBezTo>
                  <a:cubicBezTo>
                    <a:pt x="8006" y="294"/>
                    <a:pt x="7839" y="394"/>
                    <a:pt x="7639" y="461"/>
                  </a:cubicBezTo>
                  <a:cubicBezTo>
                    <a:pt x="7406" y="561"/>
                    <a:pt x="7139" y="695"/>
                    <a:pt x="6905" y="828"/>
                  </a:cubicBezTo>
                  <a:cubicBezTo>
                    <a:pt x="6638" y="995"/>
                    <a:pt x="6372" y="1162"/>
                    <a:pt x="6138" y="1362"/>
                  </a:cubicBezTo>
                  <a:cubicBezTo>
                    <a:pt x="5938" y="1495"/>
                    <a:pt x="5738" y="1629"/>
                    <a:pt x="5571" y="1795"/>
                  </a:cubicBezTo>
                  <a:cubicBezTo>
                    <a:pt x="2836" y="4097"/>
                    <a:pt x="701" y="8200"/>
                    <a:pt x="134" y="12136"/>
                  </a:cubicBezTo>
                  <a:cubicBezTo>
                    <a:pt x="100" y="12403"/>
                    <a:pt x="100" y="12670"/>
                    <a:pt x="67" y="12937"/>
                  </a:cubicBezTo>
                  <a:cubicBezTo>
                    <a:pt x="34" y="13337"/>
                    <a:pt x="0" y="13704"/>
                    <a:pt x="0" y="14071"/>
                  </a:cubicBezTo>
                  <a:cubicBezTo>
                    <a:pt x="0" y="14371"/>
                    <a:pt x="0" y="14671"/>
                    <a:pt x="34" y="14971"/>
                  </a:cubicBezTo>
                  <a:cubicBezTo>
                    <a:pt x="67" y="15238"/>
                    <a:pt x="100" y="15438"/>
                    <a:pt x="134" y="15672"/>
                  </a:cubicBezTo>
                  <a:cubicBezTo>
                    <a:pt x="167" y="15905"/>
                    <a:pt x="200" y="16139"/>
                    <a:pt x="267" y="16339"/>
                  </a:cubicBezTo>
                  <a:cubicBezTo>
                    <a:pt x="401" y="16940"/>
                    <a:pt x="601" y="17507"/>
                    <a:pt x="901" y="18007"/>
                  </a:cubicBezTo>
                  <a:cubicBezTo>
                    <a:pt x="968" y="18107"/>
                    <a:pt x="1034" y="18240"/>
                    <a:pt x="1068" y="18307"/>
                  </a:cubicBezTo>
                  <a:cubicBezTo>
                    <a:pt x="1335" y="18741"/>
                    <a:pt x="1668" y="19074"/>
                    <a:pt x="2068" y="19375"/>
                  </a:cubicBezTo>
                  <a:cubicBezTo>
                    <a:pt x="2169" y="19441"/>
                    <a:pt x="2302" y="19541"/>
                    <a:pt x="2402" y="19608"/>
                  </a:cubicBezTo>
                  <a:lnTo>
                    <a:pt x="4704" y="20909"/>
                  </a:lnTo>
                  <a:lnTo>
                    <a:pt x="5137" y="19942"/>
                  </a:lnTo>
                  <a:cubicBezTo>
                    <a:pt x="5271" y="19908"/>
                    <a:pt x="5404" y="19908"/>
                    <a:pt x="5504" y="19875"/>
                  </a:cubicBezTo>
                  <a:cubicBezTo>
                    <a:pt x="6038" y="19708"/>
                    <a:pt x="6505" y="19475"/>
                    <a:pt x="6972" y="19208"/>
                  </a:cubicBezTo>
                  <a:cubicBezTo>
                    <a:pt x="7239" y="19041"/>
                    <a:pt x="7539" y="18874"/>
                    <a:pt x="7806" y="18641"/>
                  </a:cubicBezTo>
                  <a:cubicBezTo>
                    <a:pt x="8173" y="18374"/>
                    <a:pt x="8506" y="18074"/>
                    <a:pt x="8840" y="17773"/>
                  </a:cubicBezTo>
                  <a:cubicBezTo>
                    <a:pt x="11108" y="15572"/>
                    <a:pt x="12910" y="12136"/>
                    <a:pt x="13577" y="8734"/>
                  </a:cubicBezTo>
                  <a:cubicBezTo>
                    <a:pt x="13643" y="8233"/>
                    <a:pt x="13743" y="7733"/>
                    <a:pt x="13777" y="7233"/>
                  </a:cubicBezTo>
                  <a:cubicBezTo>
                    <a:pt x="13810" y="6799"/>
                    <a:pt x="13844" y="6399"/>
                    <a:pt x="13844" y="5965"/>
                  </a:cubicBezTo>
                  <a:cubicBezTo>
                    <a:pt x="13844" y="5398"/>
                    <a:pt x="13777" y="4798"/>
                    <a:pt x="13677" y="4230"/>
                  </a:cubicBezTo>
                  <a:cubicBezTo>
                    <a:pt x="13610" y="3763"/>
                    <a:pt x="13510" y="3330"/>
                    <a:pt x="13343" y="2896"/>
                  </a:cubicBezTo>
                  <a:lnTo>
                    <a:pt x="13844" y="1862"/>
                  </a:lnTo>
                  <a:lnTo>
                    <a:pt x="11475" y="461"/>
                  </a:lnTo>
                  <a:cubicBezTo>
                    <a:pt x="11208" y="328"/>
                    <a:pt x="10908" y="194"/>
                    <a:pt x="10641" y="128"/>
                  </a:cubicBezTo>
                  <a:cubicBezTo>
                    <a:pt x="10541" y="94"/>
                    <a:pt x="10441" y="61"/>
                    <a:pt x="10308" y="61"/>
                  </a:cubicBezTo>
                  <a:cubicBezTo>
                    <a:pt x="10098" y="19"/>
                    <a:pt x="9883" y="0"/>
                    <a:pt x="9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2"/>
            <p:cNvSpPr/>
            <p:nvPr/>
          </p:nvSpPr>
          <p:spPr>
            <a:xfrm>
              <a:off x="3861825" y="2171350"/>
              <a:ext cx="130950" cy="110125"/>
            </a:xfrm>
            <a:custGeom>
              <a:avLst/>
              <a:gdLst/>
              <a:ahLst/>
              <a:cxnLst/>
              <a:rect l="l" t="t" r="r" b="b"/>
              <a:pathLst>
                <a:path w="5238" h="4405" extrusionOk="0">
                  <a:moveTo>
                    <a:pt x="568" y="1"/>
                  </a:moveTo>
                  <a:cubicBezTo>
                    <a:pt x="367" y="601"/>
                    <a:pt x="167" y="1135"/>
                    <a:pt x="0" y="1702"/>
                  </a:cubicBezTo>
                  <a:lnTo>
                    <a:pt x="4637" y="4404"/>
                  </a:lnTo>
                  <a:lnTo>
                    <a:pt x="5238" y="2703"/>
                  </a:lnTo>
                  <a:lnTo>
                    <a:pt x="5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2"/>
            <p:cNvSpPr/>
            <p:nvPr/>
          </p:nvSpPr>
          <p:spPr>
            <a:xfrm>
              <a:off x="4059475" y="1968875"/>
              <a:ext cx="131775" cy="72425"/>
            </a:xfrm>
            <a:custGeom>
              <a:avLst/>
              <a:gdLst/>
              <a:ahLst/>
              <a:cxnLst/>
              <a:rect l="l" t="t" r="r" b="b"/>
              <a:pathLst>
                <a:path w="5271" h="2897" extrusionOk="0">
                  <a:moveTo>
                    <a:pt x="1100" y="0"/>
                  </a:moveTo>
                  <a:cubicBezTo>
                    <a:pt x="793" y="0"/>
                    <a:pt x="491" y="36"/>
                    <a:pt x="200" y="94"/>
                  </a:cubicBezTo>
                  <a:lnTo>
                    <a:pt x="0" y="128"/>
                  </a:lnTo>
                  <a:lnTo>
                    <a:pt x="4770" y="2896"/>
                  </a:lnTo>
                  <a:lnTo>
                    <a:pt x="5271" y="1862"/>
                  </a:lnTo>
                  <a:lnTo>
                    <a:pt x="2902" y="461"/>
                  </a:lnTo>
                  <a:cubicBezTo>
                    <a:pt x="2635" y="328"/>
                    <a:pt x="2335" y="194"/>
                    <a:pt x="2068" y="128"/>
                  </a:cubicBezTo>
                  <a:cubicBezTo>
                    <a:pt x="1968" y="94"/>
                    <a:pt x="1868" y="61"/>
                    <a:pt x="1768" y="61"/>
                  </a:cubicBezTo>
                  <a:cubicBezTo>
                    <a:pt x="1544" y="19"/>
                    <a:pt x="1321" y="0"/>
                    <a:pt x="1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2"/>
            <p:cNvSpPr/>
            <p:nvPr/>
          </p:nvSpPr>
          <p:spPr>
            <a:xfrm>
              <a:off x="3951900" y="2029600"/>
              <a:ext cx="187650" cy="116775"/>
            </a:xfrm>
            <a:custGeom>
              <a:avLst/>
              <a:gdLst/>
              <a:ahLst/>
              <a:cxnLst/>
              <a:rect l="l" t="t" r="r" b="b"/>
              <a:pathLst>
                <a:path w="7506" h="4671" extrusionOk="0">
                  <a:moveTo>
                    <a:pt x="634" y="0"/>
                  </a:moveTo>
                  <a:cubicBezTo>
                    <a:pt x="400" y="200"/>
                    <a:pt x="200" y="434"/>
                    <a:pt x="0" y="667"/>
                  </a:cubicBezTo>
                  <a:lnTo>
                    <a:pt x="6905" y="4670"/>
                  </a:lnTo>
                  <a:lnTo>
                    <a:pt x="7505" y="3936"/>
                  </a:lnTo>
                  <a:lnTo>
                    <a:pt x="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2"/>
            <p:cNvSpPr/>
            <p:nvPr/>
          </p:nvSpPr>
          <p:spPr>
            <a:xfrm>
              <a:off x="3916025" y="2057100"/>
              <a:ext cx="165975" cy="122625"/>
            </a:xfrm>
            <a:custGeom>
              <a:avLst/>
              <a:gdLst/>
              <a:ahLst/>
              <a:cxnLst/>
              <a:rect l="l" t="t" r="r" b="b"/>
              <a:pathLst>
                <a:path w="6639" h="4905" extrusionOk="0">
                  <a:moveTo>
                    <a:pt x="1068" y="1"/>
                  </a:moveTo>
                  <a:cubicBezTo>
                    <a:pt x="668" y="468"/>
                    <a:pt x="334" y="935"/>
                    <a:pt x="1" y="1435"/>
                  </a:cubicBezTo>
                  <a:lnTo>
                    <a:pt x="6005" y="4904"/>
                  </a:lnTo>
                  <a:lnTo>
                    <a:pt x="6639" y="3237"/>
                  </a:lnTo>
                  <a:lnTo>
                    <a:pt x="1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2"/>
            <p:cNvSpPr/>
            <p:nvPr/>
          </p:nvSpPr>
          <p:spPr>
            <a:xfrm>
              <a:off x="3904350" y="2002800"/>
              <a:ext cx="345275" cy="501525"/>
            </a:xfrm>
            <a:custGeom>
              <a:avLst/>
              <a:gdLst/>
              <a:ahLst/>
              <a:cxnLst/>
              <a:rect l="l" t="t" r="r" b="b"/>
              <a:pathLst>
                <a:path w="13811" h="20061" extrusionOk="0">
                  <a:moveTo>
                    <a:pt x="9597" y="0"/>
                  </a:moveTo>
                  <a:cubicBezTo>
                    <a:pt x="9319" y="0"/>
                    <a:pt x="9042" y="33"/>
                    <a:pt x="8774" y="105"/>
                  </a:cubicBezTo>
                  <a:cubicBezTo>
                    <a:pt x="8573" y="138"/>
                    <a:pt x="8373" y="172"/>
                    <a:pt x="8207" y="238"/>
                  </a:cubicBezTo>
                  <a:cubicBezTo>
                    <a:pt x="8006" y="305"/>
                    <a:pt x="7806" y="372"/>
                    <a:pt x="7639" y="472"/>
                  </a:cubicBezTo>
                  <a:cubicBezTo>
                    <a:pt x="7373" y="572"/>
                    <a:pt x="7139" y="705"/>
                    <a:pt x="6872" y="839"/>
                  </a:cubicBezTo>
                  <a:cubicBezTo>
                    <a:pt x="6639" y="1005"/>
                    <a:pt x="6372" y="1172"/>
                    <a:pt x="6105" y="1339"/>
                  </a:cubicBezTo>
                  <a:cubicBezTo>
                    <a:pt x="5938" y="1506"/>
                    <a:pt x="5738" y="1639"/>
                    <a:pt x="5538" y="1806"/>
                  </a:cubicBezTo>
                  <a:cubicBezTo>
                    <a:pt x="2836" y="4108"/>
                    <a:pt x="668" y="8211"/>
                    <a:pt x="134" y="12147"/>
                  </a:cubicBezTo>
                  <a:cubicBezTo>
                    <a:pt x="101" y="12414"/>
                    <a:pt x="67" y="12680"/>
                    <a:pt x="34" y="12947"/>
                  </a:cubicBezTo>
                  <a:cubicBezTo>
                    <a:pt x="1" y="13314"/>
                    <a:pt x="1" y="13715"/>
                    <a:pt x="1" y="14081"/>
                  </a:cubicBezTo>
                  <a:cubicBezTo>
                    <a:pt x="1" y="14382"/>
                    <a:pt x="1" y="14682"/>
                    <a:pt x="34" y="14982"/>
                  </a:cubicBezTo>
                  <a:cubicBezTo>
                    <a:pt x="67" y="15249"/>
                    <a:pt x="67" y="15449"/>
                    <a:pt x="101" y="15683"/>
                  </a:cubicBezTo>
                  <a:cubicBezTo>
                    <a:pt x="134" y="15916"/>
                    <a:pt x="201" y="16150"/>
                    <a:pt x="234" y="16350"/>
                  </a:cubicBezTo>
                  <a:cubicBezTo>
                    <a:pt x="368" y="16917"/>
                    <a:pt x="601" y="17484"/>
                    <a:pt x="868" y="18018"/>
                  </a:cubicBezTo>
                  <a:cubicBezTo>
                    <a:pt x="935" y="18118"/>
                    <a:pt x="1001" y="18218"/>
                    <a:pt x="1068" y="18318"/>
                  </a:cubicBezTo>
                  <a:cubicBezTo>
                    <a:pt x="1335" y="18718"/>
                    <a:pt x="1669" y="19085"/>
                    <a:pt x="2035" y="19385"/>
                  </a:cubicBezTo>
                  <a:cubicBezTo>
                    <a:pt x="2603" y="19786"/>
                    <a:pt x="3270" y="20019"/>
                    <a:pt x="3970" y="20052"/>
                  </a:cubicBezTo>
                  <a:cubicBezTo>
                    <a:pt x="4054" y="20058"/>
                    <a:pt x="4138" y="20061"/>
                    <a:pt x="4223" y="20061"/>
                  </a:cubicBezTo>
                  <a:cubicBezTo>
                    <a:pt x="4648" y="20061"/>
                    <a:pt x="5088" y="19991"/>
                    <a:pt x="5505" y="19852"/>
                  </a:cubicBezTo>
                  <a:cubicBezTo>
                    <a:pt x="6005" y="19719"/>
                    <a:pt x="6472" y="19485"/>
                    <a:pt x="6939" y="19218"/>
                  </a:cubicBezTo>
                  <a:cubicBezTo>
                    <a:pt x="7239" y="19052"/>
                    <a:pt x="7506" y="18852"/>
                    <a:pt x="7773" y="18651"/>
                  </a:cubicBezTo>
                  <a:cubicBezTo>
                    <a:pt x="8140" y="18385"/>
                    <a:pt x="8507" y="18084"/>
                    <a:pt x="8807" y="17784"/>
                  </a:cubicBezTo>
                  <a:cubicBezTo>
                    <a:pt x="11109" y="15583"/>
                    <a:pt x="12877" y="12147"/>
                    <a:pt x="13544" y="8744"/>
                  </a:cubicBezTo>
                  <a:cubicBezTo>
                    <a:pt x="13644" y="8244"/>
                    <a:pt x="13710" y="7744"/>
                    <a:pt x="13744" y="7243"/>
                  </a:cubicBezTo>
                  <a:cubicBezTo>
                    <a:pt x="13811" y="6810"/>
                    <a:pt x="13811" y="6409"/>
                    <a:pt x="13811" y="5976"/>
                  </a:cubicBezTo>
                  <a:cubicBezTo>
                    <a:pt x="13811" y="5409"/>
                    <a:pt x="13777" y="4808"/>
                    <a:pt x="13677" y="4241"/>
                  </a:cubicBezTo>
                  <a:cubicBezTo>
                    <a:pt x="13577" y="3641"/>
                    <a:pt x="13410" y="3074"/>
                    <a:pt x="13177" y="2507"/>
                  </a:cubicBezTo>
                  <a:cubicBezTo>
                    <a:pt x="12877" y="1806"/>
                    <a:pt x="12410" y="1206"/>
                    <a:pt x="11809" y="705"/>
                  </a:cubicBezTo>
                  <a:cubicBezTo>
                    <a:pt x="11476" y="438"/>
                    <a:pt x="11042" y="238"/>
                    <a:pt x="10608" y="138"/>
                  </a:cubicBezTo>
                  <a:cubicBezTo>
                    <a:pt x="10508" y="105"/>
                    <a:pt x="10408" y="71"/>
                    <a:pt x="10308" y="71"/>
                  </a:cubicBezTo>
                  <a:cubicBezTo>
                    <a:pt x="10076" y="25"/>
                    <a:pt x="9836" y="0"/>
                    <a:pt x="9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2"/>
            <p:cNvSpPr/>
            <p:nvPr/>
          </p:nvSpPr>
          <p:spPr>
            <a:xfrm>
              <a:off x="3920200" y="2205550"/>
              <a:ext cx="230200" cy="245200"/>
            </a:xfrm>
            <a:custGeom>
              <a:avLst/>
              <a:gdLst/>
              <a:ahLst/>
              <a:cxnLst/>
              <a:rect l="l" t="t" r="r" b="b"/>
              <a:pathLst>
                <a:path w="9208" h="9808" extrusionOk="0">
                  <a:moveTo>
                    <a:pt x="601" y="1"/>
                  </a:moveTo>
                  <a:cubicBezTo>
                    <a:pt x="367" y="568"/>
                    <a:pt x="167" y="1135"/>
                    <a:pt x="0" y="1702"/>
                  </a:cubicBezTo>
                  <a:lnTo>
                    <a:pt x="8106" y="9808"/>
                  </a:lnTo>
                  <a:lnTo>
                    <a:pt x="8206" y="9674"/>
                  </a:lnTo>
                  <a:cubicBezTo>
                    <a:pt x="8540" y="9341"/>
                    <a:pt x="8873" y="9007"/>
                    <a:pt x="9207" y="8607"/>
                  </a:cubicBezTo>
                  <a:lnTo>
                    <a:pt x="6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2"/>
            <p:cNvSpPr/>
            <p:nvPr/>
          </p:nvSpPr>
          <p:spPr>
            <a:xfrm>
              <a:off x="3975250" y="2091300"/>
              <a:ext cx="241850" cy="258550"/>
            </a:xfrm>
            <a:custGeom>
              <a:avLst/>
              <a:gdLst/>
              <a:ahLst/>
              <a:cxnLst/>
              <a:rect l="l" t="t" r="r" b="b"/>
              <a:pathLst>
                <a:path w="9674" h="10342" extrusionOk="0">
                  <a:moveTo>
                    <a:pt x="1034" y="1"/>
                  </a:moveTo>
                  <a:cubicBezTo>
                    <a:pt x="667" y="468"/>
                    <a:pt x="300" y="935"/>
                    <a:pt x="0" y="1435"/>
                  </a:cubicBezTo>
                  <a:lnTo>
                    <a:pt x="8906" y="10341"/>
                  </a:lnTo>
                  <a:cubicBezTo>
                    <a:pt x="9173" y="9808"/>
                    <a:pt x="9440" y="9241"/>
                    <a:pt x="9674" y="8673"/>
                  </a:cubicBezTo>
                  <a:lnTo>
                    <a:pt x="10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2"/>
            <p:cNvSpPr/>
            <p:nvPr/>
          </p:nvSpPr>
          <p:spPr>
            <a:xfrm>
              <a:off x="4010275" y="2062950"/>
              <a:ext cx="221000" cy="229350"/>
            </a:xfrm>
            <a:custGeom>
              <a:avLst/>
              <a:gdLst/>
              <a:ahLst/>
              <a:cxnLst/>
              <a:rect l="l" t="t" r="r" b="b"/>
              <a:pathLst>
                <a:path w="8840" h="9174" extrusionOk="0">
                  <a:moveTo>
                    <a:pt x="634" y="0"/>
                  </a:moveTo>
                  <a:cubicBezTo>
                    <a:pt x="434" y="234"/>
                    <a:pt x="234" y="434"/>
                    <a:pt x="0" y="668"/>
                  </a:cubicBezTo>
                  <a:lnTo>
                    <a:pt x="8539" y="9174"/>
                  </a:lnTo>
                  <a:cubicBezTo>
                    <a:pt x="8640" y="8873"/>
                    <a:pt x="8740" y="8540"/>
                    <a:pt x="8840" y="8240"/>
                  </a:cubicBezTo>
                  <a:lnTo>
                    <a:pt x="6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2"/>
            <p:cNvSpPr/>
            <p:nvPr/>
          </p:nvSpPr>
          <p:spPr>
            <a:xfrm>
              <a:off x="4118675" y="2002800"/>
              <a:ext cx="130950" cy="135225"/>
            </a:xfrm>
            <a:custGeom>
              <a:avLst/>
              <a:gdLst/>
              <a:ahLst/>
              <a:cxnLst/>
              <a:rect l="l" t="t" r="r" b="b"/>
              <a:pathLst>
                <a:path w="5238" h="5409" extrusionOk="0">
                  <a:moveTo>
                    <a:pt x="1057" y="0"/>
                  </a:moveTo>
                  <a:cubicBezTo>
                    <a:pt x="780" y="0"/>
                    <a:pt x="502" y="33"/>
                    <a:pt x="234" y="105"/>
                  </a:cubicBezTo>
                  <a:lnTo>
                    <a:pt x="0" y="138"/>
                  </a:lnTo>
                  <a:lnTo>
                    <a:pt x="5238" y="5409"/>
                  </a:lnTo>
                  <a:cubicBezTo>
                    <a:pt x="5238" y="5242"/>
                    <a:pt x="5204" y="5075"/>
                    <a:pt x="5204" y="4908"/>
                  </a:cubicBezTo>
                  <a:lnTo>
                    <a:pt x="5204" y="4775"/>
                  </a:lnTo>
                  <a:lnTo>
                    <a:pt x="5204" y="4608"/>
                  </a:lnTo>
                  <a:cubicBezTo>
                    <a:pt x="5204" y="4475"/>
                    <a:pt x="5171" y="4375"/>
                    <a:pt x="5137" y="4241"/>
                  </a:cubicBezTo>
                  <a:cubicBezTo>
                    <a:pt x="5037" y="3641"/>
                    <a:pt x="4871" y="3074"/>
                    <a:pt x="4637" y="2507"/>
                  </a:cubicBezTo>
                  <a:cubicBezTo>
                    <a:pt x="4337" y="1806"/>
                    <a:pt x="3870" y="1206"/>
                    <a:pt x="3303" y="705"/>
                  </a:cubicBezTo>
                  <a:cubicBezTo>
                    <a:pt x="2936" y="438"/>
                    <a:pt x="2502" y="238"/>
                    <a:pt x="2069" y="138"/>
                  </a:cubicBezTo>
                  <a:cubicBezTo>
                    <a:pt x="1969" y="105"/>
                    <a:pt x="1868" y="71"/>
                    <a:pt x="1768" y="71"/>
                  </a:cubicBezTo>
                  <a:cubicBezTo>
                    <a:pt x="1536" y="25"/>
                    <a:pt x="1297" y="0"/>
                    <a:pt x="1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2"/>
            <p:cNvSpPr/>
            <p:nvPr/>
          </p:nvSpPr>
          <p:spPr>
            <a:xfrm>
              <a:off x="3948550" y="2066875"/>
              <a:ext cx="257700" cy="374225"/>
            </a:xfrm>
            <a:custGeom>
              <a:avLst/>
              <a:gdLst/>
              <a:ahLst/>
              <a:cxnLst/>
              <a:rect l="l" t="t" r="r" b="b"/>
              <a:pathLst>
                <a:path w="10308" h="14969" extrusionOk="0">
                  <a:moveTo>
                    <a:pt x="7207" y="0"/>
                  </a:moveTo>
                  <a:cubicBezTo>
                    <a:pt x="6679" y="0"/>
                    <a:pt x="6105" y="143"/>
                    <a:pt x="5505" y="444"/>
                  </a:cubicBezTo>
                  <a:cubicBezTo>
                    <a:pt x="5371" y="477"/>
                    <a:pt x="5271" y="544"/>
                    <a:pt x="5138" y="611"/>
                  </a:cubicBezTo>
                  <a:cubicBezTo>
                    <a:pt x="2302" y="2279"/>
                    <a:pt x="1" y="6682"/>
                    <a:pt x="1" y="10451"/>
                  </a:cubicBezTo>
                  <a:cubicBezTo>
                    <a:pt x="1" y="13284"/>
                    <a:pt x="1278" y="14969"/>
                    <a:pt x="3101" y="14969"/>
                  </a:cubicBezTo>
                  <a:cubicBezTo>
                    <a:pt x="3726" y="14969"/>
                    <a:pt x="4414" y="14771"/>
                    <a:pt x="5138" y="14354"/>
                  </a:cubicBezTo>
                  <a:cubicBezTo>
                    <a:pt x="5271" y="14287"/>
                    <a:pt x="5371" y="14220"/>
                    <a:pt x="5505" y="14154"/>
                  </a:cubicBezTo>
                  <a:cubicBezTo>
                    <a:pt x="8173" y="12352"/>
                    <a:pt x="10308" y="8149"/>
                    <a:pt x="10308" y="4513"/>
                  </a:cubicBezTo>
                  <a:cubicBezTo>
                    <a:pt x="10308" y="1696"/>
                    <a:pt x="9026" y="0"/>
                    <a:pt x="7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2"/>
            <p:cNvSpPr/>
            <p:nvPr/>
          </p:nvSpPr>
          <p:spPr>
            <a:xfrm>
              <a:off x="3955225" y="2075375"/>
              <a:ext cx="245200" cy="357750"/>
            </a:xfrm>
            <a:custGeom>
              <a:avLst/>
              <a:gdLst/>
              <a:ahLst/>
              <a:cxnLst/>
              <a:rect l="l" t="t" r="r" b="b"/>
              <a:pathLst>
                <a:path w="9808" h="14310" extrusionOk="0">
                  <a:moveTo>
                    <a:pt x="6825" y="0"/>
                  </a:moveTo>
                  <a:cubicBezTo>
                    <a:pt x="6299" y="0"/>
                    <a:pt x="5783" y="119"/>
                    <a:pt x="5304" y="371"/>
                  </a:cubicBezTo>
                  <a:lnTo>
                    <a:pt x="5204" y="404"/>
                  </a:lnTo>
                  <a:cubicBezTo>
                    <a:pt x="5104" y="471"/>
                    <a:pt x="5004" y="504"/>
                    <a:pt x="4871" y="571"/>
                  </a:cubicBezTo>
                  <a:cubicBezTo>
                    <a:pt x="4737" y="671"/>
                    <a:pt x="4604" y="738"/>
                    <a:pt x="4504" y="838"/>
                  </a:cubicBezTo>
                  <a:cubicBezTo>
                    <a:pt x="4203" y="1005"/>
                    <a:pt x="3937" y="1205"/>
                    <a:pt x="3703" y="1438"/>
                  </a:cubicBezTo>
                  <a:cubicBezTo>
                    <a:pt x="1802" y="3306"/>
                    <a:pt x="534" y="5708"/>
                    <a:pt x="101" y="8343"/>
                  </a:cubicBezTo>
                  <a:cubicBezTo>
                    <a:pt x="34" y="8710"/>
                    <a:pt x="0" y="9077"/>
                    <a:pt x="0" y="9477"/>
                  </a:cubicBezTo>
                  <a:lnTo>
                    <a:pt x="0" y="9978"/>
                  </a:lnTo>
                  <a:lnTo>
                    <a:pt x="0" y="10545"/>
                  </a:lnTo>
                  <a:cubicBezTo>
                    <a:pt x="0" y="11345"/>
                    <a:pt x="234" y="12146"/>
                    <a:pt x="634" y="12880"/>
                  </a:cubicBezTo>
                  <a:cubicBezTo>
                    <a:pt x="1076" y="13764"/>
                    <a:pt x="1987" y="14310"/>
                    <a:pt x="2953" y="14310"/>
                  </a:cubicBezTo>
                  <a:cubicBezTo>
                    <a:pt x="3080" y="14310"/>
                    <a:pt x="3208" y="14300"/>
                    <a:pt x="3336" y="14281"/>
                  </a:cubicBezTo>
                  <a:cubicBezTo>
                    <a:pt x="3903" y="14181"/>
                    <a:pt x="4404" y="13980"/>
                    <a:pt x="4904" y="13714"/>
                  </a:cubicBezTo>
                  <a:lnTo>
                    <a:pt x="5137" y="13547"/>
                  </a:lnTo>
                  <a:lnTo>
                    <a:pt x="5204" y="13513"/>
                  </a:lnTo>
                  <a:cubicBezTo>
                    <a:pt x="7706" y="11846"/>
                    <a:pt x="9674" y="8043"/>
                    <a:pt x="9807" y="4674"/>
                  </a:cubicBezTo>
                  <a:lnTo>
                    <a:pt x="9807" y="4307"/>
                  </a:lnTo>
                  <a:cubicBezTo>
                    <a:pt x="9807" y="3640"/>
                    <a:pt x="9707" y="3006"/>
                    <a:pt x="9541" y="2372"/>
                  </a:cubicBezTo>
                  <a:cubicBezTo>
                    <a:pt x="9174" y="1071"/>
                    <a:pt x="8373" y="237"/>
                    <a:pt x="7339" y="37"/>
                  </a:cubicBezTo>
                  <a:cubicBezTo>
                    <a:pt x="7167" y="13"/>
                    <a:pt x="6996" y="0"/>
                    <a:pt x="6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2"/>
            <p:cNvSpPr/>
            <p:nvPr/>
          </p:nvSpPr>
          <p:spPr>
            <a:xfrm>
              <a:off x="3954400" y="2075375"/>
              <a:ext cx="225175" cy="345350"/>
            </a:xfrm>
            <a:custGeom>
              <a:avLst/>
              <a:gdLst/>
              <a:ahLst/>
              <a:cxnLst/>
              <a:rect l="l" t="t" r="r" b="b"/>
              <a:pathLst>
                <a:path w="9007" h="13814" extrusionOk="0">
                  <a:moveTo>
                    <a:pt x="6858" y="0"/>
                  </a:moveTo>
                  <a:cubicBezTo>
                    <a:pt x="6332" y="0"/>
                    <a:pt x="5816" y="119"/>
                    <a:pt x="5337" y="371"/>
                  </a:cubicBezTo>
                  <a:lnTo>
                    <a:pt x="5237" y="404"/>
                  </a:lnTo>
                  <a:cubicBezTo>
                    <a:pt x="5137" y="471"/>
                    <a:pt x="5004" y="504"/>
                    <a:pt x="4904" y="571"/>
                  </a:cubicBezTo>
                  <a:cubicBezTo>
                    <a:pt x="4804" y="638"/>
                    <a:pt x="4637" y="738"/>
                    <a:pt x="4537" y="838"/>
                  </a:cubicBezTo>
                  <a:cubicBezTo>
                    <a:pt x="4236" y="1005"/>
                    <a:pt x="3970" y="1205"/>
                    <a:pt x="3736" y="1438"/>
                  </a:cubicBezTo>
                  <a:cubicBezTo>
                    <a:pt x="1835" y="3306"/>
                    <a:pt x="567" y="5708"/>
                    <a:pt x="134" y="8343"/>
                  </a:cubicBezTo>
                  <a:cubicBezTo>
                    <a:pt x="67" y="8710"/>
                    <a:pt x="33" y="9077"/>
                    <a:pt x="0" y="9477"/>
                  </a:cubicBezTo>
                  <a:lnTo>
                    <a:pt x="0" y="9978"/>
                  </a:lnTo>
                  <a:lnTo>
                    <a:pt x="0" y="10545"/>
                  </a:lnTo>
                  <a:cubicBezTo>
                    <a:pt x="33" y="11345"/>
                    <a:pt x="234" y="12146"/>
                    <a:pt x="634" y="12880"/>
                  </a:cubicBezTo>
                  <a:cubicBezTo>
                    <a:pt x="801" y="13180"/>
                    <a:pt x="1034" y="13447"/>
                    <a:pt x="1301" y="13680"/>
                  </a:cubicBezTo>
                  <a:cubicBezTo>
                    <a:pt x="1568" y="13769"/>
                    <a:pt x="1835" y="13814"/>
                    <a:pt x="2111" y="13814"/>
                  </a:cubicBezTo>
                  <a:cubicBezTo>
                    <a:pt x="2250" y="13814"/>
                    <a:pt x="2391" y="13803"/>
                    <a:pt x="2535" y="13780"/>
                  </a:cubicBezTo>
                  <a:cubicBezTo>
                    <a:pt x="3069" y="13714"/>
                    <a:pt x="3603" y="13513"/>
                    <a:pt x="4070" y="13247"/>
                  </a:cubicBezTo>
                  <a:lnTo>
                    <a:pt x="4337" y="13080"/>
                  </a:lnTo>
                  <a:lnTo>
                    <a:pt x="4403" y="13013"/>
                  </a:lnTo>
                  <a:cubicBezTo>
                    <a:pt x="6905" y="11379"/>
                    <a:pt x="8873" y="7576"/>
                    <a:pt x="9007" y="4173"/>
                  </a:cubicBezTo>
                  <a:lnTo>
                    <a:pt x="9007" y="3840"/>
                  </a:lnTo>
                  <a:cubicBezTo>
                    <a:pt x="9007" y="3173"/>
                    <a:pt x="8940" y="2539"/>
                    <a:pt x="8773" y="1905"/>
                  </a:cubicBezTo>
                  <a:cubicBezTo>
                    <a:pt x="8606" y="1238"/>
                    <a:pt x="8239" y="604"/>
                    <a:pt x="7706" y="137"/>
                  </a:cubicBezTo>
                  <a:cubicBezTo>
                    <a:pt x="7606" y="104"/>
                    <a:pt x="7472" y="71"/>
                    <a:pt x="7372" y="37"/>
                  </a:cubicBezTo>
                  <a:cubicBezTo>
                    <a:pt x="7200" y="13"/>
                    <a:pt x="7029" y="0"/>
                    <a:pt x="6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2"/>
            <p:cNvSpPr/>
            <p:nvPr/>
          </p:nvSpPr>
          <p:spPr>
            <a:xfrm>
              <a:off x="3904350" y="2002575"/>
              <a:ext cx="258550" cy="484025"/>
            </a:xfrm>
            <a:custGeom>
              <a:avLst/>
              <a:gdLst/>
              <a:ahLst/>
              <a:cxnLst/>
              <a:rect l="l" t="t" r="r" b="b"/>
              <a:pathLst>
                <a:path w="10342" h="19361" extrusionOk="0">
                  <a:moveTo>
                    <a:pt x="9625" y="1"/>
                  </a:moveTo>
                  <a:cubicBezTo>
                    <a:pt x="9430" y="1"/>
                    <a:pt x="9235" y="17"/>
                    <a:pt x="9040" y="47"/>
                  </a:cubicBezTo>
                  <a:cubicBezTo>
                    <a:pt x="8807" y="80"/>
                    <a:pt x="8607" y="147"/>
                    <a:pt x="8373" y="181"/>
                  </a:cubicBezTo>
                  <a:cubicBezTo>
                    <a:pt x="8340" y="214"/>
                    <a:pt x="8273" y="214"/>
                    <a:pt x="8240" y="247"/>
                  </a:cubicBezTo>
                  <a:lnTo>
                    <a:pt x="8073" y="281"/>
                  </a:lnTo>
                  <a:lnTo>
                    <a:pt x="7740" y="414"/>
                  </a:lnTo>
                  <a:cubicBezTo>
                    <a:pt x="7339" y="581"/>
                    <a:pt x="6939" y="781"/>
                    <a:pt x="6572" y="1048"/>
                  </a:cubicBezTo>
                  <a:cubicBezTo>
                    <a:pt x="6372" y="1148"/>
                    <a:pt x="6205" y="1281"/>
                    <a:pt x="6005" y="1415"/>
                  </a:cubicBezTo>
                  <a:cubicBezTo>
                    <a:pt x="5838" y="1548"/>
                    <a:pt x="5671" y="1682"/>
                    <a:pt x="5505" y="1848"/>
                  </a:cubicBezTo>
                  <a:cubicBezTo>
                    <a:pt x="5338" y="1982"/>
                    <a:pt x="5171" y="2115"/>
                    <a:pt x="5004" y="2282"/>
                  </a:cubicBezTo>
                  <a:cubicBezTo>
                    <a:pt x="4837" y="2449"/>
                    <a:pt x="4671" y="2582"/>
                    <a:pt x="4537" y="2749"/>
                  </a:cubicBezTo>
                  <a:cubicBezTo>
                    <a:pt x="4370" y="2916"/>
                    <a:pt x="4237" y="3083"/>
                    <a:pt x="4070" y="3249"/>
                  </a:cubicBezTo>
                  <a:lnTo>
                    <a:pt x="3670" y="3783"/>
                  </a:lnTo>
                  <a:lnTo>
                    <a:pt x="3236" y="4317"/>
                  </a:lnTo>
                  <a:cubicBezTo>
                    <a:pt x="3103" y="4517"/>
                    <a:pt x="3003" y="4684"/>
                    <a:pt x="2869" y="4884"/>
                  </a:cubicBezTo>
                  <a:cubicBezTo>
                    <a:pt x="2636" y="5251"/>
                    <a:pt x="2402" y="5618"/>
                    <a:pt x="2169" y="6018"/>
                  </a:cubicBezTo>
                  <a:lnTo>
                    <a:pt x="2002" y="6318"/>
                  </a:lnTo>
                  <a:lnTo>
                    <a:pt x="1869" y="6618"/>
                  </a:lnTo>
                  <a:cubicBezTo>
                    <a:pt x="1769" y="6819"/>
                    <a:pt x="1669" y="7019"/>
                    <a:pt x="1568" y="7219"/>
                  </a:cubicBezTo>
                  <a:cubicBezTo>
                    <a:pt x="1502" y="7419"/>
                    <a:pt x="1402" y="7619"/>
                    <a:pt x="1302" y="7853"/>
                  </a:cubicBezTo>
                  <a:lnTo>
                    <a:pt x="1068" y="8453"/>
                  </a:lnTo>
                  <a:lnTo>
                    <a:pt x="835" y="9087"/>
                  </a:lnTo>
                  <a:cubicBezTo>
                    <a:pt x="768" y="9320"/>
                    <a:pt x="701" y="9521"/>
                    <a:pt x="634" y="9721"/>
                  </a:cubicBezTo>
                  <a:cubicBezTo>
                    <a:pt x="568" y="9954"/>
                    <a:pt x="534" y="10154"/>
                    <a:pt x="468" y="10388"/>
                  </a:cubicBezTo>
                  <a:cubicBezTo>
                    <a:pt x="401" y="10588"/>
                    <a:pt x="368" y="10821"/>
                    <a:pt x="334" y="11022"/>
                  </a:cubicBezTo>
                  <a:lnTo>
                    <a:pt x="268" y="11355"/>
                  </a:lnTo>
                  <a:lnTo>
                    <a:pt x="201" y="11689"/>
                  </a:lnTo>
                  <a:cubicBezTo>
                    <a:pt x="167" y="11922"/>
                    <a:pt x="134" y="12122"/>
                    <a:pt x="101" y="12356"/>
                  </a:cubicBezTo>
                  <a:cubicBezTo>
                    <a:pt x="67" y="12589"/>
                    <a:pt x="67" y="12790"/>
                    <a:pt x="34" y="13023"/>
                  </a:cubicBezTo>
                  <a:cubicBezTo>
                    <a:pt x="1" y="13257"/>
                    <a:pt x="1" y="13457"/>
                    <a:pt x="1" y="13690"/>
                  </a:cubicBezTo>
                  <a:lnTo>
                    <a:pt x="1" y="14024"/>
                  </a:lnTo>
                  <a:lnTo>
                    <a:pt x="1" y="14357"/>
                  </a:lnTo>
                  <a:cubicBezTo>
                    <a:pt x="1" y="14591"/>
                    <a:pt x="34" y="14824"/>
                    <a:pt x="34" y="15024"/>
                  </a:cubicBezTo>
                  <a:lnTo>
                    <a:pt x="134" y="15692"/>
                  </a:lnTo>
                  <a:lnTo>
                    <a:pt x="268" y="16359"/>
                  </a:lnTo>
                  <a:cubicBezTo>
                    <a:pt x="401" y="16926"/>
                    <a:pt x="601" y="17493"/>
                    <a:pt x="901" y="18027"/>
                  </a:cubicBezTo>
                  <a:cubicBezTo>
                    <a:pt x="1001" y="18160"/>
                    <a:pt x="1068" y="18293"/>
                    <a:pt x="1135" y="18394"/>
                  </a:cubicBezTo>
                  <a:cubicBezTo>
                    <a:pt x="1235" y="18527"/>
                    <a:pt x="1335" y="18660"/>
                    <a:pt x="1435" y="18760"/>
                  </a:cubicBezTo>
                  <a:cubicBezTo>
                    <a:pt x="1335" y="18627"/>
                    <a:pt x="1268" y="18527"/>
                    <a:pt x="1168" y="18394"/>
                  </a:cubicBezTo>
                  <a:cubicBezTo>
                    <a:pt x="1101" y="18260"/>
                    <a:pt x="1035" y="18127"/>
                    <a:pt x="935" y="17993"/>
                  </a:cubicBezTo>
                  <a:cubicBezTo>
                    <a:pt x="668" y="17460"/>
                    <a:pt x="468" y="16926"/>
                    <a:pt x="334" y="16325"/>
                  </a:cubicBezTo>
                  <a:lnTo>
                    <a:pt x="201" y="15692"/>
                  </a:lnTo>
                  <a:lnTo>
                    <a:pt x="134" y="15024"/>
                  </a:lnTo>
                  <a:cubicBezTo>
                    <a:pt x="101" y="14791"/>
                    <a:pt x="101" y="14591"/>
                    <a:pt x="101" y="14357"/>
                  </a:cubicBezTo>
                  <a:lnTo>
                    <a:pt x="101" y="14024"/>
                  </a:lnTo>
                  <a:lnTo>
                    <a:pt x="101" y="13690"/>
                  </a:lnTo>
                  <a:cubicBezTo>
                    <a:pt x="101" y="13457"/>
                    <a:pt x="134" y="13257"/>
                    <a:pt x="134" y="13023"/>
                  </a:cubicBezTo>
                  <a:cubicBezTo>
                    <a:pt x="167" y="12823"/>
                    <a:pt x="201" y="12623"/>
                    <a:pt x="234" y="12356"/>
                  </a:cubicBezTo>
                  <a:cubicBezTo>
                    <a:pt x="234" y="12122"/>
                    <a:pt x="268" y="11922"/>
                    <a:pt x="301" y="11722"/>
                  </a:cubicBezTo>
                  <a:lnTo>
                    <a:pt x="368" y="11389"/>
                  </a:lnTo>
                  <a:lnTo>
                    <a:pt x="434" y="11055"/>
                  </a:lnTo>
                  <a:cubicBezTo>
                    <a:pt x="501" y="10821"/>
                    <a:pt x="534" y="10621"/>
                    <a:pt x="601" y="10421"/>
                  </a:cubicBezTo>
                  <a:cubicBezTo>
                    <a:pt x="634" y="10188"/>
                    <a:pt x="701" y="9988"/>
                    <a:pt x="768" y="9754"/>
                  </a:cubicBezTo>
                  <a:cubicBezTo>
                    <a:pt x="835" y="9554"/>
                    <a:pt x="901" y="9354"/>
                    <a:pt x="968" y="9120"/>
                  </a:cubicBezTo>
                  <a:lnTo>
                    <a:pt x="1202" y="8486"/>
                  </a:lnTo>
                  <a:cubicBezTo>
                    <a:pt x="1335" y="8086"/>
                    <a:pt x="1502" y="7686"/>
                    <a:pt x="1702" y="7286"/>
                  </a:cubicBezTo>
                  <a:cubicBezTo>
                    <a:pt x="1769" y="7085"/>
                    <a:pt x="1902" y="6885"/>
                    <a:pt x="1969" y="6685"/>
                  </a:cubicBezTo>
                  <a:lnTo>
                    <a:pt x="2136" y="6385"/>
                  </a:lnTo>
                  <a:lnTo>
                    <a:pt x="2302" y="6085"/>
                  </a:lnTo>
                  <a:cubicBezTo>
                    <a:pt x="2502" y="5684"/>
                    <a:pt x="2736" y="5318"/>
                    <a:pt x="2969" y="4951"/>
                  </a:cubicBezTo>
                  <a:lnTo>
                    <a:pt x="3336" y="4384"/>
                  </a:lnTo>
                  <a:lnTo>
                    <a:pt x="3737" y="3850"/>
                  </a:lnTo>
                  <a:lnTo>
                    <a:pt x="4137" y="3316"/>
                  </a:lnTo>
                  <a:lnTo>
                    <a:pt x="4571" y="2849"/>
                  </a:lnTo>
                  <a:cubicBezTo>
                    <a:pt x="4704" y="2682"/>
                    <a:pt x="4871" y="2516"/>
                    <a:pt x="5038" y="2349"/>
                  </a:cubicBezTo>
                  <a:cubicBezTo>
                    <a:pt x="5171" y="2215"/>
                    <a:pt x="5371" y="2049"/>
                    <a:pt x="5505" y="1915"/>
                  </a:cubicBezTo>
                  <a:cubicBezTo>
                    <a:pt x="5671" y="1748"/>
                    <a:pt x="5838" y="1615"/>
                    <a:pt x="6038" y="1481"/>
                  </a:cubicBezTo>
                  <a:cubicBezTo>
                    <a:pt x="6205" y="1348"/>
                    <a:pt x="6372" y="1215"/>
                    <a:pt x="6572" y="1081"/>
                  </a:cubicBezTo>
                  <a:cubicBezTo>
                    <a:pt x="6939" y="848"/>
                    <a:pt x="7306" y="648"/>
                    <a:pt x="7740" y="447"/>
                  </a:cubicBezTo>
                  <a:lnTo>
                    <a:pt x="8040" y="347"/>
                  </a:lnTo>
                  <a:lnTo>
                    <a:pt x="8207" y="281"/>
                  </a:lnTo>
                  <a:cubicBezTo>
                    <a:pt x="8240" y="247"/>
                    <a:pt x="8307" y="247"/>
                    <a:pt x="8340" y="214"/>
                  </a:cubicBezTo>
                  <a:cubicBezTo>
                    <a:pt x="8573" y="147"/>
                    <a:pt x="8774" y="114"/>
                    <a:pt x="9007" y="80"/>
                  </a:cubicBezTo>
                  <a:cubicBezTo>
                    <a:pt x="9224" y="30"/>
                    <a:pt x="9441" y="5"/>
                    <a:pt x="9662" y="5"/>
                  </a:cubicBezTo>
                  <a:cubicBezTo>
                    <a:pt x="9883" y="5"/>
                    <a:pt x="10108" y="30"/>
                    <a:pt x="10341" y="80"/>
                  </a:cubicBezTo>
                  <a:cubicBezTo>
                    <a:pt x="10103" y="25"/>
                    <a:pt x="9864" y="1"/>
                    <a:pt x="9625" y="1"/>
                  </a:cubicBezTo>
                  <a:close/>
                  <a:moveTo>
                    <a:pt x="1435" y="18760"/>
                  </a:moveTo>
                  <a:cubicBezTo>
                    <a:pt x="1602" y="18994"/>
                    <a:pt x="1835" y="19194"/>
                    <a:pt x="2102" y="19361"/>
                  </a:cubicBezTo>
                  <a:cubicBezTo>
                    <a:pt x="1835" y="19194"/>
                    <a:pt x="1635" y="18994"/>
                    <a:pt x="1435" y="187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2"/>
            <p:cNvSpPr/>
            <p:nvPr/>
          </p:nvSpPr>
          <p:spPr>
            <a:xfrm>
              <a:off x="4048625" y="2104650"/>
              <a:ext cx="51725" cy="30050"/>
            </a:xfrm>
            <a:custGeom>
              <a:avLst/>
              <a:gdLst/>
              <a:ahLst/>
              <a:cxnLst/>
              <a:rect l="l" t="t" r="r" b="b"/>
              <a:pathLst>
                <a:path w="2069" h="1202" extrusionOk="0">
                  <a:moveTo>
                    <a:pt x="1235" y="0"/>
                  </a:moveTo>
                  <a:lnTo>
                    <a:pt x="0" y="701"/>
                  </a:lnTo>
                  <a:lnTo>
                    <a:pt x="868" y="1201"/>
                  </a:lnTo>
                  <a:lnTo>
                    <a:pt x="2069" y="501"/>
                  </a:lnTo>
                  <a:lnTo>
                    <a:pt x="12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2"/>
            <p:cNvSpPr/>
            <p:nvPr/>
          </p:nvSpPr>
          <p:spPr>
            <a:xfrm>
              <a:off x="4007750" y="2128000"/>
              <a:ext cx="51750" cy="30050"/>
            </a:xfrm>
            <a:custGeom>
              <a:avLst/>
              <a:gdLst/>
              <a:ahLst/>
              <a:cxnLst/>
              <a:rect l="l" t="t" r="r" b="b"/>
              <a:pathLst>
                <a:path w="2070" h="1202" extrusionOk="0">
                  <a:moveTo>
                    <a:pt x="1202" y="0"/>
                  </a:moveTo>
                  <a:lnTo>
                    <a:pt x="1" y="734"/>
                  </a:lnTo>
                  <a:lnTo>
                    <a:pt x="835" y="1201"/>
                  </a:lnTo>
                  <a:lnTo>
                    <a:pt x="2069" y="501"/>
                  </a:lnTo>
                  <a:lnTo>
                    <a:pt x="1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2"/>
            <p:cNvSpPr/>
            <p:nvPr/>
          </p:nvSpPr>
          <p:spPr>
            <a:xfrm>
              <a:off x="3986075" y="2168025"/>
              <a:ext cx="42550" cy="24200"/>
            </a:xfrm>
            <a:custGeom>
              <a:avLst/>
              <a:gdLst/>
              <a:ahLst/>
              <a:cxnLst/>
              <a:rect l="l" t="t" r="r" b="b"/>
              <a:pathLst>
                <a:path w="1702" h="968" extrusionOk="0">
                  <a:moveTo>
                    <a:pt x="868" y="0"/>
                  </a:moveTo>
                  <a:lnTo>
                    <a:pt x="1" y="501"/>
                  </a:lnTo>
                  <a:lnTo>
                    <a:pt x="868" y="968"/>
                  </a:lnTo>
                  <a:lnTo>
                    <a:pt x="1702" y="501"/>
                  </a:lnTo>
                  <a:lnTo>
                    <a:pt x="8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2"/>
            <p:cNvSpPr/>
            <p:nvPr/>
          </p:nvSpPr>
          <p:spPr>
            <a:xfrm>
              <a:off x="3986075" y="2180525"/>
              <a:ext cx="21700" cy="52575"/>
            </a:xfrm>
            <a:custGeom>
              <a:avLst/>
              <a:gdLst/>
              <a:ahLst/>
              <a:cxnLst/>
              <a:rect l="l" t="t" r="r" b="b"/>
              <a:pathLst>
                <a:path w="868" h="2103" extrusionOk="0">
                  <a:moveTo>
                    <a:pt x="1" y="1"/>
                  </a:moveTo>
                  <a:lnTo>
                    <a:pt x="1" y="1602"/>
                  </a:lnTo>
                  <a:lnTo>
                    <a:pt x="868" y="2102"/>
                  </a:lnTo>
                  <a:lnTo>
                    <a:pt x="868" y="4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2"/>
            <p:cNvSpPr/>
            <p:nvPr/>
          </p:nvSpPr>
          <p:spPr>
            <a:xfrm>
              <a:off x="4007750" y="2146350"/>
              <a:ext cx="20875" cy="34200"/>
            </a:xfrm>
            <a:custGeom>
              <a:avLst/>
              <a:gdLst/>
              <a:ahLst/>
              <a:cxnLst/>
              <a:rect l="l" t="t" r="r" b="b"/>
              <a:pathLst>
                <a:path w="835" h="1368" extrusionOk="0">
                  <a:moveTo>
                    <a:pt x="1" y="0"/>
                  </a:moveTo>
                  <a:lnTo>
                    <a:pt x="1" y="867"/>
                  </a:lnTo>
                  <a:lnTo>
                    <a:pt x="835" y="1368"/>
                  </a:lnTo>
                  <a:lnTo>
                    <a:pt x="835" y="4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2"/>
            <p:cNvSpPr/>
            <p:nvPr/>
          </p:nvSpPr>
          <p:spPr>
            <a:xfrm>
              <a:off x="4048625" y="2122150"/>
              <a:ext cx="21700" cy="40050"/>
            </a:xfrm>
            <a:custGeom>
              <a:avLst/>
              <a:gdLst/>
              <a:ahLst/>
              <a:cxnLst/>
              <a:rect l="l" t="t" r="r" b="b"/>
              <a:pathLst>
                <a:path w="868" h="1602" extrusionOk="0">
                  <a:moveTo>
                    <a:pt x="0" y="1"/>
                  </a:moveTo>
                  <a:lnTo>
                    <a:pt x="0" y="501"/>
                  </a:lnTo>
                  <a:lnTo>
                    <a:pt x="434" y="735"/>
                  </a:lnTo>
                  <a:lnTo>
                    <a:pt x="434" y="1602"/>
                  </a:lnTo>
                  <a:lnTo>
                    <a:pt x="868" y="1368"/>
                  </a:lnTo>
                  <a:lnTo>
                    <a:pt x="868" y="50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2"/>
            <p:cNvSpPr/>
            <p:nvPr/>
          </p:nvSpPr>
          <p:spPr>
            <a:xfrm>
              <a:off x="3986075" y="2338975"/>
              <a:ext cx="35900" cy="20050"/>
            </a:xfrm>
            <a:custGeom>
              <a:avLst/>
              <a:gdLst/>
              <a:ahLst/>
              <a:cxnLst/>
              <a:rect l="l" t="t" r="r" b="b"/>
              <a:pathLst>
                <a:path w="1436" h="802" extrusionOk="0">
                  <a:moveTo>
                    <a:pt x="601" y="1"/>
                  </a:moveTo>
                  <a:lnTo>
                    <a:pt x="1" y="334"/>
                  </a:lnTo>
                  <a:lnTo>
                    <a:pt x="868" y="801"/>
                  </a:lnTo>
                  <a:lnTo>
                    <a:pt x="1435" y="46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2"/>
            <p:cNvSpPr/>
            <p:nvPr/>
          </p:nvSpPr>
          <p:spPr>
            <a:xfrm>
              <a:off x="4001100" y="2224725"/>
              <a:ext cx="20875" cy="125950"/>
            </a:xfrm>
            <a:custGeom>
              <a:avLst/>
              <a:gdLst/>
              <a:ahLst/>
              <a:cxnLst/>
              <a:rect l="l" t="t" r="r" b="b"/>
              <a:pathLst>
                <a:path w="835" h="5038" extrusionOk="0">
                  <a:moveTo>
                    <a:pt x="834" y="1"/>
                  </a:moveTo>
                  <a:lnTo>
                    <a:pt x="267" y="334"/>
                  </a:lnTo>
                  <a:lnTo>
                    <a:pt x="0" y="201"/>
                  </a:lnTo>
                  <a:lnTo>
                    <a:pt x="0" y="4571"/>
                  </a:lnTo>
                  <a:lnTo>
                    <a:pt x="834" y="5038"/>
                  </a:lnTo>
                  <a:lnTo>
                    <a:pt x="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2"/>
            <p:cNvSpPr/>
            <p:nvPr/>
          </p:nvSpPr>
          <p:spPr>
            <a:xfrm>
              <a:off x="3986075" y="2347325"/>
              <a:ext cx="21700" cy="52550"/>
            </a:xfrm>
            <a:custGeom>
              <a:avLst/>
              <a:gdLst/>
              <a:ahLst/>
              <a:cxnLst/>
              <a:rect l="l" t="t" r="r" b="b"/>
              <a:pathLst>
                <a:path w="868" h="2102" extrusionOk="0">
                  <a:moveTo>
                    <a:pt x="1" y="0"/>
                  </a:moveTo>
                  <a:lnTo>
                    <a:pt x="1" y="1635"/>
                  </a:lnTo>
                  <a:lnTo>
                    <a:pt x="868" y="2102"/>
                  </a:lnTo>
                  <a:lnTo>
                    <a:pt x="868" y="4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2"/>
            <p:cNvSpPr/>
            <p:nvPr/>
          </p:nvSpPr>
          <p:spPr>
            <a:xfrm>
              <a:off x="4013600" y="2388175"/>
              <a:ext cx="15025" cy="17550"/>
            </a:xfrm>
            <a:custGeom>
              <a:avLst/>
              <a:gdLst/>
              <a:ahLst/>
              <a:cxnLst/>
              <a:rect l="l" t="t" r="r" b="b"/>
              <a:pathLst>
                <a:path w="601" h="702" extrusionOk="0">
                  <a:moveTo>
                    <a:pt x="601" y="1"/>
                  </a:moveTo>
                  <a:lnTo>
                    <a:pt x="0" y="334"/>
                  </a:lnTo>
                  <a:lnTo>
                    <a:pt x="601" y="701"/>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2"/>
            <p:cNvSpPr/>
            <p:nvPr/>
          </p:nvSpPr>
          <p:spPr>
            <a:xfrm>
              <a:off x="4059475" y="2364000"/>
              <a:ext cx="10850" cy="18375"/>
            </a:xfrm>
            <a:custGeom>
              <a:avLst/>
              <a:gdLst/>
              <a:ahLst/>
              <a:cxnLst/>
              <a:rect l="l" t="t" r="r" b="b"/>
              <a:pathLst>
                <a:path w="434" h="735" extrusionOk="0">
                  <a:moveTo>
                    <a:pt x="434" y="0"/>
                  </a:moveTo>
                  <a:lnTo>
                    <a:pt x="0" y="234"/>
                  </a:lnTo>
                  <a:lnTo>
                    <a:pt x="0" y="467"/>
                  </a:lnTo>
                  <a:lnTo>
                    <a:pt x="434" y="734"/>
                  </a:lnTo>
                  <a:lnTo>
                    <a:pt x="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2"/>
            <p:cNvSpPr/>
            <p:nvPr/>
          </p:nvSpPr>
          <p:spPr>
            <a:xfrm>
              <a:off x="4100325" y="2124650"/>
              <a:ext cx="25050" cy="15050"/>
            </a:xfrm>
            <a:custGeom>
              <a:avLst/>
              <a:gdLst/>
              <a:ahLst/>
              <a:cxnLst/>
              <a:rect l="l" t="t" r="r" b="b"/>
              <a:pathLst>
                <a:path w="1002" h="602" extrusionOk="0">
                  <a:moveTo>
                    <a:pt x="897" y="505"/>
                  </a:moveTo>
                  <a:lnTo>
                    <a:pt x="1001" y="568"/>
                  </a:lnTo>
                  <a:cubicBezTo>
                    <a:pt x="968" y="543"/>
                    <a:pt x="933" y="522"/>
                    <a:pt x="897" y="505"/>
                  </a:cubicBezTo>
                  <a:close/>
                  <a:moveTo>
                    <a:pt x="1" y="1"/>
                  </a:moveTo>
                  <a:lnTo>
                    <a:pt x="1" y="601"/>
                  </a:lnTo>
                  <a:cubicBezTo>
                    <a:pt x="67" y="568"/>
                    <a:pt x="167" y="535"/>
                    <a:pt x="234" y="501"/>
                  </a:cubicBezTo>
                  <a:lnTo>
                    <a:pt x="334" y="468"/>
                  </a:lnTo>
                  <a:lnTo>
                    <a:pt x="401" y="435"/>
                  </a:lnTo>
                  <a:lnTo>
                    <a:pt x="568" y="435"/>
                  </a:lnTo>
                  <a:cubicBezTo>
                    <a:pt x="668" y="435"/>
                    <a:pt x="787" y="453"/>
                    <a:pt x="897" y="505"/>
                  </a:cubicBezTo>
                  <a:lnTo>
                    <a:pt x="897" y="505"/>
                  </a:lnTo>
                  <a:lnTo>
                    <a:pt x="167" y="68"/>
                  </a:lnTo>
                  <a:cubicBezTo>
                    <a:pt x="134" y="34"/>
                    <a:pt x="6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2"/>
            <p:cNvSpPr/>
            <p:nvPr/>
          </p:nvSpPr>
          <p:spPr>
            <a:xfrm>
              <a:off x="4052800" y="2258650"/>
              <a:ext cx="63400" cy="74525"/>
            </a:xfrm>
            <a:custGeom>
              <a:avLst/>
              <a:gdLst/>
              <a:ahLst/>
              <a:cxnLst/>
              <a:rect l="l" t="t" r="r" b="b"/>
              <a:pathLst>
                <a:path w="2536" h="2981" extrusionOk="0">
                  <a:moveTo>
                    <a:pt x="2179" y="1"/>
                  </a:moveTo>
                  <a:cubicBezTo>
                    <a:pt x="2105" y="1"/>
                    <a:pt x="2022" y="26"/>
                    <a:pt x="1935" y="78"/>
                  </a:cubicBezTo>
                  <a:lnTo>
                    <a:pt x="1802" y="145"/>
                  </a:lnTo>
                  <a:lnTo>
                    <a:pt x="1701" y="212"/>
                  </a:lnTo>
                  <a:cubicBezTo>
                    <a:pt x="1701" y="679"/>
                    <a:pt x="1468" y="1112"/>
                    <a:pt x="1101" y="1379"/>
                  </a:cubicBezTo>
                  <a:lnTo>
                    <a:pt x="0" y="2013"/>
                  </a:lnTo>
                  <a:lnTo>
                    <a:pt x="0" y="2980"/>
                  </a:lnTo>
                  <a:lnTo>
                    <a:pt x="234" y="2847"/>
                  </a:lnTo>
                  <a:lnTo>
                    <a:pt x="1935" y="1879"/>
                  </a:lnTo>
                  <a:cubicBezTo>
                    <a:pt x="2302" y="1579"/>
                    <a:pt x="2535" y="1146"/>
                    <a:pt x="2535" y="679"/>
                  </a:cubicBezTo>
                  <a:lnTo>
                    <a:pt x="2535" y="545"/>
                  </a:lnTo>
                  <a:cubicBezTo>
                    <a:pt x="2535" y="200"/>
                    <a:pt x="2390"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2"/>
            <p:cNvSpPr/>
            <p:nvPr/>
          </p:nvSpPr>
          <p:spPr>
            <a:xfrm>
              <a:off x="4052800" y="2179775"/>
              <a:ext cx="58400" cy="67500"/>
            </a:xfrm>
            <a:custGeom>
              <a:avLst/>
              <a:gdLst/>
              <a:ahLst/>
              <a:cxnLst/>
              <a:rect l="l" t="t" r="r" b="b"/>
              <a:pathLst>
                <a:path w="2336" h="2700" extrusionOk="0">
                  <a:moveTo>
                    <a:pt x="2003" y="1"/>
                  </a:moveTo>
                  <a:cubicBezTo>
                    <a:pt x="1933" y="1"/>
                    <a:pt x="1854" y="21"/>
                    <a:pt x="1768" y="64"/>
                  </a:cubicBezTo>
                  <a:lnTo>
                    <a:pt x="1468" y="264"/>
                  </a:lnTo>
                  <a:cubicBezTo>
                    <a:pt x="1435" y="631"/>
                    <a:pt x="1234" y="965"/>
                    <a:pt x="934" y="1198"/>
                  </a:cubicBezTo>
                  <a:lnTo>
                    <a:pt x="0" y="1732"/>
                  </a:lnTo>
                  <a:lnTo>
                    <a:pt x="0" y="2699"/>
                  </a:lnTo>
                  <a:lnTo>
                    <a:pt x="1768" y="1699"/>
                  </a:lnTo>
                  <a:cubicBezTo>
                    <a:pt x="2135" y="1432"/>
                    <a:pt x="2335" y="1032"/>
                    <a:pt x="2335" y="631"/>
                  </a:cubicBezTo>
                  <a:lnTo>
                    <a:pt x="2335" y="498"/>
                  </a:lnTo>
                  <a:cubicBezTo>
                    <a:pt x="2335" y="175"/>
                    <a:pt x="2206" y="1"/>
                    <a:pt x="2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2"/>
            <p:cNvSpPr/>
            <p:nvPr/>
          </p:nvSpPr>
          <p:spPr>
            <a:xfrm>
              <a:off x="4007750" y="2117150"/>
              <a:ext cx="140125" cy="288575"/>
            </a:xfrm>
            <a:custGeom>
              <a:avLst/>
              <a:gdLst/>
              <a:ahLst/>
              <a:cxnLst/>
              <a:rect l="l" t="t" r="r" b="b"/>
              <a:pathLst>
                <a:path w="5605" h="11543" extrusionOk="0">
                  <a:moveTo>
                    <a:pt x="3791" y="2506"/>
                  </a:moveTo>
                  <a:cubicBezTo>
                    <a:pt x="3990" y="2506"/>
                    <a:pt x="4137" y="2680"/>
                    <a:pt x="4137" y="3003"/>
                  </a:cubicBezTo>
                  <a:lnTo>
                    <a:pt x="4137" y="3136"/>
                  </a:lnTo>
                  <a:cubicBezTo>
                    <a:pt x="4137" y="3537"/>
                    <a:pt x="3937" y="3937"/>
                    <a:pt x="3570" y="4204"/>
                  </a:cubicBezTo>
                  <a:lnTo>
                    <a:pt x="1802" y="5204"/>
                  </a:lnTo>
                  <a:lnTo>
                    <a:pt x="1802" y="3603"/>
                  </a:lnTo>
                  <a:lnTo>
                    <a:pt x="2002" y="3470"/>
                  </a:lnTo>
                  <a:lnTo>
                    <a:pt x="3570" y="2569"/>
                  </a:lnTo>
                  <a:cubicBezTo>
                    <a:pt x="3647" y="2526"/>
                    <a:pt x="3722" y="2506"/>
                    <a:pt x="3791" y="2506"/>
                  </a:cubicBezTo>
                  <a:close/>
                  <a:moveTo>
                    <a:pt x="3987" y="5661"/>
                  </a:moveTo>
                  <a:cubicBezTo>
                    <a:pt x="4207" y="5661"/>
                    <a:pt x="4371" y="5860"/>
                    <a:pt x="4371" y="6205"/>
                  </a:cubicBezTo>
                  <a:lnTo>
                    <a:pt x="4371" y="6339"/>
                  </a:lnTo>
                  <a:cubicBezTo>
                    <a:pt x="4337" y="6806"/>
                    <a:pt x="4104" y="7239"/>
                    <a:pt x="3737" y="7539"/>
                  </a:cubicBezTo>
                  <a:lnTo>
                    <a:pt x="2036" y="8507"/>
                  </a:lnTo>
                  <a:lnTo>
                    <a:pt x="1802" y="8640"/>
                  </a:lnTo>
                  <a:lnTo>
                    <a:pt x="1802" y="6839"/>
                  </a:lnTo>
                  <a:lnTo>
                    <a:pt x="3570" y="5805"/>
                  </a:lnTo>
                  <a:lnTo>
                    <a:pt x="3737" y="5738"/>
                  </a:lnTo>
                  <a:cubicBezTo>
                    <a:pt x="3824" y="5686"/>
                    <a:pt x="3909" y="5661"/>
                    <a:pt x="3987" y="5661"/>
                  </a:cubicBezTo>
                  <a:close/>
                  <a:moveTo>
                    <a:pt x="3704" y="1"/>
                  </a:moveTo>
                  <a:lnTo>
                    <a:pt x="2503" y="701"/>
                  </a:lnTo>
                  <a:lnTo>
                    <a:pt x="2503" y="1568"/>
                  </a:lnTo>
                  <a:lnTo>
                    <a:pt x="2069" y="1802"/>
                  </a:lnTo>
                  <a:lnTo>
                    <a:pt x="2069" y="935"/>
                  </a:lnTo>
                  <a:lnTo>
                    <a:pt x="835" y="1635"/>
                  </a:lnTo>
                  <a:lnTo>
                    <a:pt x="835" y="2536"/>
                  </a:lnTo>
                  <a:lnTo>
                    <a:pt x="1" y="3003"/>
                  </a:lnTo>
                  <a:lnTo>
                    <a:pt x="1" y="4637"/>
                  </a:lnTo>
                  <a:lnTo>
                    <a:pt x="601" y="4304"/>
                  </a:lnTo>
                  <a:lnTo>
                    <a:pt x="601" y="9341"/>
                  </a:lnTo>
                  <a:lnTo>
                    <a:pt x="1" y="9674"/>
                  </a:lnTo>
                  <a:lnTo>
                    <a:pt x="1" y="11309"/>
                  </a:lnTo>
                  <a:lnTo>
                    <a:pt x="835" y="10842"/>
                  </a:lnTo>
                  <a:lnTo>
                    <a:pt x="835" y="11542"/>
                  </a:lnTo>
                  <a:lnTo>
                    <a:pt x="2069" y="10842"/>
                  </a:lnTo>
                  <a:lnTo>
                    <a:pt x="2069" y="10108"/>
                  </a:lnTo>
                  <a:lnTo>
                    <a:pt x="2503" y="9874"/>
                  </a:lnTo>
                  <a:lnTo>
                    <a:pt x="2503" y="10608"/>
                  </a:lnTo>
                  <a:lnTo>
                    <a:pt x="3704" y="9874"/>
                  </a:lnTo>
                  <a:lnTo>
                    <a:pt x="3704" y="9174"/>
                  </a:lnTo>
                  <a:cubicBezTo>
                    <a:pt x="4738" y="8573"/>
                    <a:pt x="5572" y="7006"/>
                    <a:pt x="5572" y="5638"/>
                  </a:cubicBezTo>
                  <a:lnTo>
                    <a:pt x="5572" y="5505"/>
                  </a:lnTo>
                  <a:cubicBezTo>
                    <a:pt x="5605" y="4971"/>
                    <a:pt x="5405" y="4404"/>
                    <a:pt x="5005" y="4037"/>
                  </a:cubicBezTo>
                  <a:cubicBezTo>
                    <a:pt x="5238" y="3537"/>
                    <a:pt x="5338" y="2969"/>
                    <a:pt x="5371" y="2402"/>
                  </a:cubicBezTo>
                  <a:lnTo>
                    <a:pt x="5371" y="2302"/>
                  </a:lnTo>
                  <a:cubicBezTo>
                    <a:pt x="5371" y="1311"/>
                    <a:pt x="4923" y="728"/>
                    <a:pt x="4281" y="728"/>
                  </a:cubicBezTo>
                  <a:cubicBezTo>
                    <a:pt x="4102" y="728"/>
                    <a:pt x="3907" y="773"/>
                    <a:pt x="3704" y="868"/>
                  </a:cubicBezTo>
                  <a:lnTo>
                    <a:pt x="3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2"/>
            <p:cNvSpPr/>
            <p:nvPr/>
          </p:nvSpPr>
          <p:spPr>
            <a:xfrm>
              <a:off x="4072800" y="2120500"/>
              <a:ext cx="68425" cy="77575"/>
            </a:xfrm>
            <a:custGeom>
              <a:avLst/>
              <a:gdLst/>
              <a:ahLst/>
              <a:cxnLst/>
              <a:rect l="l" t="t" r="r" b="b"/>
              <a:pathLst>
                <a:path w="2737" h="3103" extrusionOk="0">
                  <a:moveTo>
                    <a:pt x="835" y="0"/>
                  </a:moveTo>
                  <a:lnTo>
                    <a:pt x="1" y="467"/>
                  </a:lnTo>
                  <a:lnTo>
                    <a:pt x="2636" y="3102"/>
                  </a:lnTo>
                  <a:cubicBezTo>
                    <a:pt x="2703" y="2835"/>
                    <a:pt x="2736" y="2569"/>
                    <a:pt x="2736" y="2268"/>
                  </a:cubicBezTo>
                  <a:lnTo>
                    <a:pt x="2736" y="2168"/>
                  </a:lnTo>
                  <a:cubicBezTo>
                    <a:pt x="2736" y="2068"/>
                    <a:pt x="2736" y="2002"/>
                    <a:pt x="2736" y="1901"/>
                  </a:cubicBezTo>
                  <a:lnTo>
                    <a:pt x="1435" y="634"/>
                  </a:lnTo>
                  <a:cubicBezTo>
                    <a:pt x="1335" y="667"/>
                    <a:pt x="1202" y="701"/>
                    <a:pt x="1102" y="734"/>
                  </a:cubicBezTo>
                  <a:lnTo>
                    <a:pt x="1102" y="267"/>
                  </a:lnTo>
                  <a:lnTo>
                    <a:pt x="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2"/>
            <p:cNvSpPr/>
            <p:nvPr/>
          </p:nvSpPr>
          <p:spPr>
            <a:xfrm>
              <a:off x="4086150" y="2191375"/>
              <a:ext cx="62575" cy="93425"/>
            </a:xfrm>
            <a:custGeom>
              <a:avLst/>
              <a:gdLst/>
              <a:ahLst/>
              <a:cxnLst/>
              <a:rect l="l" t="t" r="r" b="b"/>
              <a:pathLst>
                <a:path w="2503" h="3737" extrusionOk="0">
                  <a:moveTo>
                    <a:pt x="1001" y="0"/>
                  </a:moveTo>
                  <a:lnTo>
                    <a:pt x="1001" y="167"/>
                  </a:lnTo>
                  <a:cubicBezTo>
                    <a:pt x="1001" y="568"/>
                    <a:pt x="801" y="968"/>
                    <a:pt x="434" y="1235"/>
                  </a:cubicBezTo>
                  <a:lnTo>
                    <a:pt x="1" y="1468"/>
                  </a:lnTo>
                  <a:lnTo>
                    <a:pt x="2269" y="3736"/>
                  </a:lnTo>
                  <a:cubicBezTo>
                    <a:pt x="2369" y="3403"/>
                    <a:pt x="2436" y="3036"/>
                    <a:pt x="2436" y="2669"/>
                  </a:cubicBezTo>
                  <a:lnTo>
                    <a:pt x="2436" y="2536"/>
                  </a:lnTo>
                  <a:cubicBezTo>
                    <a:pt x="2502" y="1969"/>
                    <a:pt x="2269" y="1435"/>
                    <a:pt x="1869" y="1068"/>
                  </a:cubicBezTo>
                  <a:cubicBezTo>
                    <a:pt x="1902" y="1035"/>
                    <a:pt x="1902" y="968"/>
                    <a:pt x="1935" y="934"/>
                  </a:cubicBezTo>
                  <a:lnTo>
                    <a:pt x="10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2"/>
            <p:cNvSpPr/>
            <p:nvPr/>
          </p:nvSpPr>
          <p:spPr>
            <a:xfrm>
              <a:off x="4021950" y="2283100"/>
              <a:ext cx="78400" cy="99275"/>
            </a:xfrm>
            <a:custGeom>
              <a:avLst/>
              <a:gdLst/>
              <a:ahLst/>
              <a:cxnLst/>
              <a:rect l="l" t="t" r="r" b="b"/>
              <a:pathLst>
                <a:path w="3136" h="3971" extrusionOk="0">
                  <a:moveTo>
                    <a:pt x="0" y="1"/>
                  </a:moveTo>
                  <a:lnTo>
                    <a:pt x="0" y="2269"/>
                  </a:lnTo>
                  <a:lnTo>
                    <a:pt x="1501" y="3770"/>
                  </a:lnTo>
                  <a:lnTo>
                    <a:pt x="1501" y="3470"/>
                  </a:lnTo>
                  <a:lnTo>
                    <a:pt x="1935" y="3236"/>
                  </a:lnTo>
                  <a:lnTo>
                    <a:pt x="1935" y="3970"/>
                  </a:lnTo>
                  <a:lnTo>
                    <a:pt x="3136" y="3236"/>
                  </a:lnTo>
                  <a:lnTo>
                    <a:pt x="3136" y="3136"/>
                  </a:lnTo>
                  <a:lnTo>
                    <a:pt x="1735" y="1702"/>
                  </a:lnTo>
                  <a:lnTo>
                    <a:pt x="1434" y="1869"/>
                  </a:lnTo>
                  <a:lnTo>
                    <a:pt x="1234" y="2002"/>
                  </a:lnTo>
                  <a:lnTo>
                    <a:pt x="1234" y="120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2"/>
            <p:cNvSpPr/>
            <p:nvPr/>
          </p:nvSpPr>
          <p:spPr>
            <a:xfrm>
              <a:off x="4028600" y="2140500"/>
              <a:ext cx="71750" cy="61750"/>
            </a:xfrm>
            <a:custGeom>
              <a:avLst/>
              <a:gdLst/>
              <a:ahLst/>
              <a:cxnLst/>
              <a:rect l="l" t="t" r="r" b="b"/>
              <a:pathLst>
                <a:path w="2870" h="2470" extrusionOk="0">
                  <a:moveTo>
                    <a:pt x="1235" y="1"/>
                  </a:moveTo>
                  <a:lnTo>
                    <a:pt x="1" y="735"/>
                  </a:lnTo>
                  <a:lnTo>
                    <a:pt x="1" y="1235"/>
                  </a:lnTo>
                  <a:lnTo>
                    <a:pt x="1268" y="2469"/>
                  </a:lnTo>
                  <a:lnTo>
                    <a:pt x="2736" y="1635"/>
                  </a:lnTo>
                  <a:cubicBezTo>
                    <a:pt x="2770" y="1635"/>
                    <a:pt x="2803" y="1602"/>
                    <a:pt x="2870" y="1602"/>
                  </a:cubicBezTo>
                  <a:lnTo>
                    <a:pt x="1669" y="401"/>
                  </a:lnTo>
                  <a:lnTo>
                    <a:pt x="1669" y="634"/>
                  </a:lnTo>
                  <a:lnTo>
                    <a:pt x="1235" y="901"/>
                  </a:lnTo>
                  <a:lnTo>
                    <a:pt x="1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2"/>
            <p:cNvSpPr/>
            <p:nvPr/>
          </p:nvSpPr>
          <p:spPr>
            <a:xfrm>
              <a:off x="4021950" y="2223900"/>
              <a:ext cx="1675" cy="126775"/>
            </a:xfrm>
            <a:custGeom>
              <a:avLst/>
              <a:gdLst/>
              <a:ahLst/>
              <a:cxnLst/>
              <a:rect l="l" t="t" r="r" b="b"/>
              <a:pathLst>
                <a:path w="67" h="5071" extrusionOk="0">
                  <a:moveTo>
                    <a:pt x="33" y="0"/>
                  </a:moveTo>
                  <a:lnTo>
                    <a:pt x="0" y="34"/>
                  </a:lnTo>
                  <a:lnTo>
                    <a:pt x="0" y="5071"/>
                  </a:lnTo>
                  <a:cubicBezTo>
                    <a:pt x="0" y="4871"/>
                    <a:pt x="0" y="4670"/>
                    <a:pt x="33" y="4470"/>
                  </a:cubicBezTo>
                  <a:cubicBezTo>
                    <a:pt x="67" y="4237"/>
                    <a:pt x="33" y="4037"/>
                    <a:pt x="33" y="3836"/>
                  </a:cubicBezTo>
                  <a:cubicBezTo>
                    <a:pt x="33" y="3403"/>
                    <a:pt x="67" y="3003"/>
                    <a:pt x="67" y="2569"/>
                  </a:cubicBezTo>
                  <a:lnTo>
                    <a:pt x="67" y="1335"/>
                  </a:lnTo>
                  <a:lnTo>
                    <a:pt x="67" y="701"/>
                  </a:lnTo>
                  <a:lnTo>
                    <a:pt x="33" y="67"/>
                  </a:lnTo>
                  <a:lnTo>
                    <a:pt x="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2"/>
            <p:cNvSpPr/>
            <p:nvPr/>
          </p:nvSpPr>
          <p:spPr>
            <a:xfrm>
              <a:off x="4028600" y="2140500"/>
              <a:ext cx="30050" cy="21700"/>
            </a:xfrm>
            <a:custGeom>
              <a:avLst/>
              <a:gdLst/>
              <a:ahLst/>
              <a:cxnLst/>
              <a:rect l="l" t="t" r="r" b="b"/>
              <a:pathLst>
                <a:path w="1202" h="868" extrusionOk="0">
                  <a:moveTo>
                    <a:pt x="1202" y="1"/>
                  </a:moveTo>
                  <a:lnTo>
                    <a:pt x="1" y="701"/>
                  </a:lnTo>
                  <a:lnTo>
                    <a:pt x="1" y="701"/>
                  </a:lnTo>
                  <a:lnTo>
                    <a:pt x="168" y="634"/>
                  </a:lnTo>
                  <a:lnTo>
                    <a:pt x="368" y="568"/>
                  </a:lnTo>
                  <a:lnTo>
                    <a:pt x="668" y="401"/>
                  </a:lnTo>
                  <a:lnTo>
                    <a:pt x="968" y="234"/>
                  </a:lnTo>
                  <a:lnTo>
                    <a:pt x="1168" y="134"/>
                  </a:lnTo>
                  <a:lnTo>
                    <a:pt x="1168" y="434"/>
                  </a:lnTo>
                  <a:lnTo>
                    <a:pt x="1168" y="668"/>
                  </a:lnTo>
                  <a:cubicBezTo>
                    <a:pt x="1168" y="735"/>
                    <a:pt x="1168" y="801"/>
                    <a:pt x="1202" y="868"/>
                  </a:cubicBezTo>
                  <a:lnTo>
                    <a:pt x="1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2"/>
            <p:cNvSpPr/>
            <p:nvPr/>
          </p:nvSpPr>
          <p:spPr>
            <a:xfrm>
              <a:off x="4069475" y="2117150"/>
              <a:ext cx="30875" cy="21700"/>
            </a:xfrm>
            <a:custGeom>
              <a:avLst/>
              <a:gdLst/>
              <a:ahLst/>
              <a:cxnLst/>
              <a:rect l="l" t="t" r="r" b="b"/>
              <a:pathLst>
                <a:path w="1235" h="868" extrusionOk="0">
                  <a:moveTo>
                    <a:pt x="1235" y="1"/>
                  </a:moveTo>
                  <a:lnTo>
                    <a:pt x="0" y="701"/>
                  </a:lnTo>
                  <a:lnTo>
                    <a:pt x="167" y="634"/>
                  </a:lnTo>
                  <a:lnTo>
                    <a:pt x="334" y="568"/>
                  </a:lnTo>
                  <a:lnTo>
                    <a:pt x="668" y="401"/>
                  </a:lnTo>
                  <a:cubicBezTo>
                    <a:pt x="834" y="301"/>
                    <a:pt x="1001" y="201"/>
                    <a:pt x="1168" y="101"/>
                  </a:cubicBezTo>
                  <a:lnTo>
                    <a:pt x="1168" y="434"/>
                  </a:lnTo>
                  <a:cubicBezTo>
                    <a:pt x="1168" y="534"/>
                    <a:pt x="1168" y="568"/>
                    <a:pt x="1201" y="668"/>
                  </a:cubicBezTo>
                  <a:cubicBezTo>
                    <a:pt x="1235" y="735"/>
                    <a:pt x="1201" y="801"/>
                    <a:pt x="1235" y="868"/>
                  </a:cubicBezTo>
                  <a:lnTo>
                    <a:pt x="12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2"/>
            <p:cNvSpPr/>
            <p:nvPr/>
          </p:nvSpPr>
          <p:spPr>
            <a:xfrm>
              <a:off x="4052800" y="2179350"/>
              <a:ext cx="59225" cy="67925"/>
            </a:xfrm>
            <a:custGeom>
              <a:avLst/>
              <a:gdLst/>
              <a:ahLst/>
              <a:cxnLst/>
              <a:rect l="l" t="t" r="r" b="b"/>
              <a:pathLst>
                <a:path w="2369" h="2717" extrusionOk="0">
                  <a:moveTo>
                    <a:pt x="1994" y="1"/>
                  </a:moveTo>
                  <a:cubicBezTo>
                    <a:pt x="1974" y="1"/>
                    <a:pt x="1955" y="5"/>
                    <a:pt x="1935" y="14"/>
                  </a:cubicBezTo>
                  <a:cubicBezTo>
                    <a:pt x="1902" y="14"/>
                    <a:pt x="1835" y="48"/>
                    <a:pt x="1802" y="48"/>
                  </a:cubicBezTo>
                  <a:lnTo>
                    <a:pt x="1768" y="81"/>
                  </a:lnTo>
                  <a:cubicBezTo>
                    <a:pt x="1848" y="41"/>
                    <a:pt x="1923" y="22"/>
                    <a:pt x="1990" y="22"/>
                  </a:cubicBezTo>
                  <a:cubicBezTo>
                    <a:pt x="2201" y="22"/>
                    <a:pt x="2335" y="211"/>
                    <a:pt x="2335" y="515"/>
                  </a:cubicBezTo>
                  <a:lnTo>
                    <a:pt x="2335" y="648"/>
                  </a:lnTo>
                  <a:cubicBezTo>
                    <a:pt x="2335" y="1049"/>
                    <a:pt x="2135" y="1449"/>
                    <a:pt x="1768" y="1716"/>
                  </a:cubicBezTo>
                  <a:lnTo>
                    <a:pt x="0" y="2716"/>
                  </a:lnTo>
                  <a:lnTo>
                    <a:pt x="167" y="2650"/>
                  </a:lnTo>
                  <a:lnTo>
                    <a:pt x="567" y="2416"/>
                  </a:lnTo>
                  <a:lnTo>
                    <a:pt x="1201" y="2116"/>
                  </a:lnTo>
                  <a:lnTo>
                    <a:pt x="1535" y="1916"/>
                  </a:lnTo>
                  <a:lnTo>
                    <a:pt x="1701" y="1816"/>
                  </a:lnTo>
                  <a:lnTo>
                    <a:pt x="1802" y="1749"/>
                  </a:lnTo>
                  <a:cubicBezTo>
                    <a:pt x="1835" y="1749"/>
                    <a:pt x="1868" y="1716"/>
                    <a:pt x="1902" y="1682"/>
                  </a:cubicBezTo>
                  <a:cubicBezTo>
                    <a:pt x="2002" y="1616"/>
                    <a:pt x="2102" y="1482"/>
                    <a:pt x="2168" y="1382"/>
                  </a:cubicBezTo>
                  <a:cubicBezTo>
                    <a:pt x="2235" y="1249"/>
                    <a:pt x="2302" y="1115"/>
                    <a:pt x="2335" y="982"/>
                  </a:cubicBezTo>
                  <a:cubicBezTo>
                    <a:pt x="2369" y="882"/>
                    <a:pt x="2369" y="748"/>
                    <a:pt x="2369" y="615"/>
                  </a:cubicBezTo>
                  <a:cubicBezTo>
                    <a:pt x="2369" y="515"/>
                    <a:pt x="2369" y="381"/>
                    <a:pt x="2335" y="281"/>
                  </a:cubicBezTo>
                  <a:cubicBezTo>
                    <a:pt x="2302" y="181"/>
                    <a:pt x="2235" y="81"/>
                    <a:pt x="2135" y="48"/>
                  </a:cubicBezTo>
                  <a:cubicBezTo>
                    <a:pt x="2088" y="24"/>
                    <a:pt x="2041" y="1"/>
                    <a:pt x="1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2"/>
            <p:cNvSpPr/>
            <p:nvPr/>
          </p:nvSpPr>
          <p:spPr>
            <a:xfrm>
              <a:off x="4052800" y="2258100"/>
              <a:ext cx="65075" cy="75075"/>
            </a:xfrm>
            <a:custGeom>
              <a:avLst/>
              <a:gdLst/>
              <a:ahLst/>
              <a:cxnLst/>
              <a:rect l="l" t="t" r="r" b="b"/>
              <a:pathLst>
                <a:path w="2603" h="3003" extrusionOk="0">
                  <a:moveTo>
                    <a:pt x="2102" y="0"/>
                  </a:moveTo>
                  <a:cubicBezTo>
                    <a:pt x="2068" y="33"/>
                    <a:pt x="2002" y="33"/>
                    <a:pt x="1968" y="67"/>
                  </a:cubicBezTo>
                  <a:lnTo>
                    <a:pt x="1935" y="100"/>
                  </a:lnTo>
                  <a:cubicBezTo>
                    <a:pt x="2022" y="48"/>
                    <a:pt x="2105" y="23"/>
                    <a:pt x="2179" y="23"/>
                  </a:cubicBezTo>
                  <a:cubicBezTo>
                    <a:pt x="2390" y="23"/>
                    <a:pt x="2535" y="222"/>
                    <a:pt x="2535" y="567"/>
                  </a:cubicBezTo>
                  <a:lnTo>
                    <a:pt x="2535" y="701"/>
                  </a:lnTo>
                  <a:cubicBezTo>
                    <a:pt x="2535" y="1168"/>
                    <a:pt x="2302" y="1601"/>
                    <a:pt x="1935" y="1901"/>
                  </a:cubicBezTo>
                  <a:lnTo>
                    <a:pt x="234" y="2869"/>
                  </a:lnTo>
                  <a:lnTo>
                    <a:pt x="0" y="3002"/>
                  </a:lnTo>
                  <a:lnTo>
                    <a:pt x="0" y="3002"/>
                  </a:lnTo>
                  <a:lnTo>
                    <a:pt x="200" y="2935"/>
                  </a:lnTo>
                  <a:lnTo>
                    <a:pt x="667" y="2669"/>
                  </a:lnTo>
                  <a:lnTo>
                    <a:pt x="1335" y="2302"/>
                  </a:lnTo>
                  <a:lnTo>
                    <a:pt x="1701" y="2102"/>
                  </a:lnTo>
                  <a:cubicBezTo>
                    <a:pt x="1835" y="2035"/>
                    <a:pt x="1968" y="1935"/>
                    <a:pt x="2102" y="1868"/>
                  </a:cubicBezTo>
                  <a:cubicBezTo>
                    <a:pt x="2335" y="1668"/>
                    <a:pt x="2502" y="1368"/>
                    <a:pt x="2569" y="1067"/>
                  </a:cubicBezTo>
                  <a:cubicBezTo>
                    <a:pt x="2602" y="934"/>
                    <a:pt x="2602" y="801"/>
                    <a:pt x="2602" y="667"/>
                  </a:cubicBezTo>
                  <a:cubicBezTo>
                    <a:pt x="2602" y="534"/>
                    <a:pt x="2602" y="400"/>
                    <a:pt x="2569" y="300"/>
                  </a:cubicBezTo>
                  <a:cubicBezTo>
                    <a:pt x="2535" y="200"/>
                    <a:pt x="2435" y="100"/>
                    <a:pt x="2369" y="33"/>
                  </a:cubicBezTo>
                  <a:cubicBezTo>
                    <a:pt x="2269" y="0"/>
                    <a:pt x="2202" y="0"/>
                    <a:pt x="2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2"/>
            <p:cNvSpPr/>
            <p:nvPr/>
          </p:nvSpPr>
          <p:spPr>
            <a:xfrm>
              <a:off x="4101150" y="2218050"/>
              <a:ext cx="47575" cy="127625"/>
            </a:xfrm>
            <a:custGeom>
              <a:avLst/>
              <a:gdLst/>
              <a:ahLst/>
              <a:cxnLst/>
              <a:rect l="l" t="t" r="r" b="b"/>
              <a:pathLst>
                <a:path w="1903" h="5105" extrusionOk="0">
                  <a:moveTo>
                    <a:pt x="1269" y="1"/>
                  </a:moveTo>
                  <a:lnTo>
                    <a:pt x="1302" y="68"/>
                  </a:lnTo>
                  <a:cubicBezTo>
                    <a:pt x="1369" y="101"/>
                    <a:pt x="1402" y="134"/>
                    <a:pt x="1435" y="201"/>
                  </a:cubicBezTo>
                  <a:cubicBezTo>
                    <a:pt x="1569" y="368"/>
                    <a:pt x="1669" y="568"/>
                    <a:pt x="1702" y="768"/>
                  </a:cubicBezTo>
                  <a:cubicBezTo>
                    <a:pt x="1736" y="902"/>
                    <a:pt x="1769" y="1068"/>
                    <a:pt x="1769" y="1202"/>
                  </a:cubicBezTo>
                  <a:cubicBezTo>
                    <a:pt x="1802" y="1369"/>
                    <a:pt x="1802" y="1535"/>
                    <a:pt x="1769" y="1702"/>
                  </a:cubicBezTo>
                  <a:cubicBezTo>
                    <a:pt x="1769" y="1769"/>
                    <a:pt x="1769" y="1869"/>
                    <a:pt x="1769" y="1936"/>
                  </a:cubicBezTo>
                  <a:cubicBezTo>
                    <a:pt x="1769" y="2036"/>
                    <a:pt x="1736" y="2136"/>
                    <a:pt x="1736" y="2202"/>
                  </a:cubicBezTo>
                  <a:cubicBezTo>
                    <a:pt x="1702" y="2303"/>
                    <a:pt x="1702" y="2369"/>
                    <a:pt x="1669" y="2469"/>
                  </a:cubicBezTo>
                  <a:cubicBezTo>
                    <a:pt x="1635" y="2569"/>
                    <a:pt x="1635" y="2636"/>
                    <a:pt x="1602" y="2736"/>
                  </a:cubicBezTo>
                  <a:cubicBezTo>
                    <a:pt x="1569" y="2836"/>
                    <a:pt x="1535" y="2903"/>
                    <a:pt x="1502" y="3003"/>
                  </a:cubicBezTo>
                  <a:cubicBezTo>
                    <a:pt x="1469" y="3070"/>
                    <a:pt x="1435" y="3170"/>
                    <a:pt x="1402" y="3237"/>
                  </a:cubicBezTo>
                  <a:cubicBezTo>
                    <a:pt x="1369" y="3337"/>
                    <a:pt x="1335" y="3403"/>
                    <a:pt x="1302" y="3503"/>
                  </a:cubicBezTo>
                  <a:cubicBezTo>
                    <a:pt x="1269" y="3570"/>
                    <a:pt x="1235" y="3637"/>
                    <a:pt x="1202" y="3704"/>
                  </a:cubicBezTo>
                  <a:cubicBezTo>
                    <a:pt x="1135" y="3804"/>
                    <a:pt x="1102" y="3870"/>
                    <a:pt x="1068" y="3937"/>
                  </a:cubicBezTo>
                  <a:cubicBezTo>
                    <a:pt x="1035" y="4004"/>
                    <a:pt x="968" y="4070"/>
                    <a:pt x="935" y="4137"/>
                  </a:cubicBezTo>
                  <a:cubicBezTo>
                    <a:pt x="835" y="4271"/>
                    <a:pt x="768" y="4404"/>
                    <a:pt x="668" y="4504"/>
                  </a:cubicBezTo>
                  <a:cubicBezTo>
                    <a:pt x="601" y="4604"/>
                    <a:pt x="501" y="4704"/>
                    <a:pt x="435" y="4771"/>
                  </a:cubicBezTo>
                  <a:cubicBezTo>
                    <a:pt x="335" y="4838"/>
                    <a:pt x="268" y="4904"/>
                    <a:pt x="201" y="4971"/>
                  </a:cubicBezTo>
                  <a:lnTo>
                    <a:pt x="1" y="5105"/>
                  </a:lnTo>
                  <a:cubicBezTo>
                    <a:pt x="1002" y="4571"/>
                    <a:pt x="1836" y="2970"/>
                    <a:pt x="1836" y="1602"/>
                  </a:cubicBezTo>
                  <a:lnTo>
                    <a:pt x="1836" y="1469"/>
                  </a:lnTo>
                  <a:cubicBezTo>
                    <a:pt x="1902" y="902"/>
                    <a:pt x="1669" y="368"/>
                    <a:pt x="1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2"/>
            <p:cNvSpPr/>
            <p:nvPr/>
          </p:nvSpPr>
          <p:spPr>
            <a:xfrm>
              <a:off x="4028600" y="2370675"/>
              <a:ext cx="30900" cy="35050"/>
            </a:xfrm>
            <a:custGeom>
              <a:avLst/>
              <a:gdLst/>
              <a:ahLst/>
              <a:cxnLst/>
              <a:rect l="l" t="t" r="r" b="b"/>
              <a:pathLst>
                <a:path w="1236" h="1402" extrusionOk="0">
                  <a:moveTo>
                    <a:pt x="1235" y="0"/>
                  </a:moveTo>
                  <a:cubicBezTo>
                    <a:pt x="1202" y="200"/>
                    <a:pt x="1168" y="434"/>
                    <a:pt x="1168" y="667"/>
                  </a:cubicBezTo>
                  <a:cubicBezTo>
                    <a:pt x="968" y="767"/>
                    <a:pt x="768" y="868"/>
                    <a:pt x="601" y="1001"/>
                  </a:cubicBezTo>
                  <a:cubicBezTo>
                    <a:pt x="368" y="1134"/>
                    <a:pt x="201" y="1268"/>
                    <a:pt x="1" y="1401"/>
                  </a:cubicBezTo>
                  <a:lnTo>
                    <a:pt x="1235" y="701"/>
                  </a:lnTo>
                  <a:lnTo>
                    <a:pt x="1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2"/>
            <p:cNvSpPr/>
            <p:nvPr/>
          </p:nvSpPr>
          <p:spPr>
            <a:xfrm>
              <a:off x="4070300" y="2346475"/>
              <a:ext cx="30050" cy="35900"/>
            </a:xfrm>
            <a:custGeom>
              <a:avLst/>
              <a:gdLst/>
              <a:ahLst/>
              <a:cxnLst/>
              <a:rect l="l" t="t" r="r" b="b"/>
              <a:pathLst>
                <a:path w="1202" h="1436" extrusionOk="0">
                  <a:moveTo>
                    <a:pt x="1202" y="1"/>
                  </a:moveTo>
                  <a:cubicBezTo>
                    <a:pt x="1168" y="234"/>
                    <a:pt x="1168" y="435"/>
                    <a:pt x="1168" y="668"/>
                  </a:cubicBezTo>
                  <a:cubicBezTo>
                    <a:pt x="968" y="768"/>
                    <a:pt x="768" y="902"/>
                    <a:pt x="568" y="1002"/>
                  </a:cubicBezTo>
                  <a:cubicBezTo>
                    <a:pt x="368" y="1135"/>
                    <a:pt x="168" y="1268"/>
                    <a:pt x="1" y="1435"/>
                  </a:cubicBezTo>
                  <a:lnTo>
                    <a:pt x="1202" y="701"/>
                  </a:lnTo>
                  <a:lnTo>
                    <a:pt x="1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7" name="Google Shape;2437;p52"/>
          <p:cNvSpPr/>
          <p:nvPr/>
        </p:nvSpPr>
        <p:spPr>
          <a:xfrm rot="2278047">
            <a:off x="1068241" y="3677104"/>
            <a:ext cx="478607" cy="532244"/>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rot="-533215">
            <a:off x="594654" y="1679334"/>
            <a:ext cx="397899" cy="467537"/>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rot="2490763">
            <a:off x="7767114" y="2184097"/>
            <a:ext cx="478601" cy="532260"/>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rot="3136405">
            <a:off x="7654058" y="3675454"/>
            <a:ext cx="605882" cy="81317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466;p41">
            <a:extLst>
              <a:ext uri="{FF2B5EF4-FFF2-40B4-BE49-F238E27FC236}">
                <a16:creationId xmlns:a16="http://schemas.microsoft.com/office/drawing/2014/main" id="{DB1AD06F-BCC7-0654-4B54-BB307BCF7095}"/>
              </a:ext>
            </a:extLst>
          </p:cNvPr>
          <p:cNvGrpSpPr/>
          <p:nvPr/>
        </p:nvGrpSpPr>
        <p:grpSpPr>
          <a:xfrm>
            <a:off x="4734169" y="1817666"/>
            <a:ext cx="3691677" cy="2974382"/>
            <a:chOff x="4796975" y="1632925"/>
            <a:chExt cx="3691677" cy="2974382"/>
          </a:xfrm>
        </p:grpSpPr>
        <p:sp>
          <p:nvSpPr>
            <p:cNvPr id="3" name="Google Shape;1467;p41">
              <a:extLst>
                <a:ext uri="{FF2B5EF4-FFF2-40B4-BE49-F238E27FC236}">
                  <a16:creationId xmlns:a16="http://schemas.microsoft.com/office/drawing/2014/main" id="{558454AD-361B-5020-AE94-5099732D08B3}"/>
                </a:ext>
              </a:extLst>
            </p:cNvPr>
            <p:cNvSpPr/>
            <p:nvPr/>
          </p:nvSpPr>
          <p:spPr>
            <a:xfrm>
              <a:off x="4796975" y="2883589"/>
              <a:ext cx="3691677" cy="1723718"/>
            </a:xfrm>
            <a:custGeom>
              <a:avLst/>
              <a:gdLst/>
              <a:ahLst/>
              <a:cxnLst/>
              <a:rect l="l" t="t" r="r" b="b"/>
              <a:pathLst>
                <a:path w="211285" h="111118" extrusionOk="0">
                  <a:moveTo>
                    <a:pt x="105614" y="1"/>
                  </a:moveTo>
                  <a:cubicBezTo>
                    <a:pt x="80997" y="1"/>
                    <a:pt x="56383" y="5421"/>
                    <a:pt x="37594" y="16275"/>
                  </a:cubicBezTo>
                  <a:cubicBezTo>
                    <a:pt x="0" y="37957"/>
                    <a:pt x="0" y="73149"/>
                    <a:pt x="37594" y="94831"/>
                  </a:cubicBezTo>
                  <a:cubicBezTo>
                    <a:pt x="56390" y="105689"/>
                    <a:pt x="81016" y="111118"/>
                    <a:pt x="105642" y="111118"/>
                  </a:cubicBezTo>
                  <a:cubicBezTo>
                    <a:pt x="130268" y="111118"/>
                    <a:pt x="154894" y="105689"/>
                    <a:pt x="173691" y="94831"/>
                  </a:cubicBezTo>
                  <a:cubicBezTo>
                    <a:pt x="211284" y="73149"/>
                    <a:pt x="211284" y="37957"/>
                    <a:pt x="173691" y="16275"/>
                  </a:cubicBezTo>
                  <a:cubicBezTo>
                    <a:pt x="154887" y="5430"/>
                    <a:pt x="130249" y="1"/>
                    <a:pt x="105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68;p41">
              <a:extLst>
                <a:ext uri="{FF2B5EF4-FFF2-40B4-BE49-F238E27FC236}">
                  <a16:creationId xmlns:a16="http://schemas.microsoft.com/office/drawing/2014/main" id="{0BEF3BD9-8B31-3024-1D7B-7C4137130F5C}"/>
                </a:ext>
              </a:extLst>
            </p:cNvPr>
            <p:cNvSpPr/>
            <p:nvPr/>
          </p:nvSpPr>
          <p:spPr>
            <a:xfrm>
              <a:off x="5546821" y="2952864"/>
              <a:ext cx="2387544" cy="1372437"/>
            </a:xfrm>
            <a:custGeom>
              <a:avLst/>
              <a:gdLst/>
              <a:ahLst/>
              <a:cxnLst/>
              <a:rect l="l" t="t" r="r" b="b"/>
              <a:pathLst>
                <a:path w="153911" h="88473" extrusionOk="0">
                  <a:moveTo>
                    <a:pt x="94118" y="0"/>
                  </a:moveTo>
                  <a:cubicBezTo>
                    <a:pt x="93267" y="0"/>
                    <a:pt x="92417" y="200"/>
                    <a:pt x="91633" y="601"/>
                  </a:cubicBezTo>
                  <a:lnTo>
                    <a:pt x="1368" y="52738"/>
                  </a:lnTo>
                  <a:cubicBezTo>
                    <a:pt x="1" y="53505"/>
                    <a:pt x="1" y="54806"/>
                    <a:pt x="1368" y="55573"/>
                  </a:cubicBezTo>
                  <a:lnTo>
                    <a:pt x="57342" y="87897"/>
                  </a:lnTo>
                  <a:cubicBezTo>
                    <a:pt x="58109" y="88280"/>
                    <a:pt x="58951" y="88472"/>
                    <a:pt x="59797" y="88472"/>
                  </a:cubicBezTo>
                  <a:cubicBezTo>
                    <a:pt x="60644" y="88472"/>
                    <a:pt x="61495" y="88280"/>
                    <a:pt x="62278" y="87897"/>
                  </a:cubicBezTo>
                  <a:lnTo>
                    <a:pt x="152543" y="35759"/>
                  </a:lnTo>
                  <a:cubicBezTo>
                    <a:pt x="153910" y="34992"/>
                    <a:pt x="153910" y="33691"/>
                    <a:pt x="152543" y="32924"/>
                  </a:cubicBezTo>
                  <a:lnTo>
                    <a:pt x="96603" y="601"/>
                  </a:lnTo>
                  <a:cubicBezTo>
                    <a:pt x="95819" y="200"/>
                    <a:pt x="94968" y="0"/>
                    <a:pt x="9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69;p41">
              <a:extLst>
                <a:ext uri="{FF2B5EF4-FFF2-40B4-BE49-F238E27FC236}">
                  <a16:creationId xmlns:a16="http://schemas.microsoft.com/office/drawing/2014/main" id="{6FC3EF7B-C856-9CBE-0383-B8552B401F2D}"/>
                </a:ext>
              </a:extLst>
            </p:cNvPr>
            <p:cNvSpPr/>
            <p:nvPr/>
          </p:nvSpPr>
          <p:spPr>
            <a:xfrm>
              <a:off x="5176869" y="3799359"/>
              <a:ext cx="1114604" cy="641147"/>
            </a:xfrm>
            <a:custGeom>
              <a:avLst/>
              <a:gdLst/>
              <a:ahLst/>
              <a:cxnLst/>
              <a:rect l="l" t="t" r="r" b="b"/>
              <a:pathLst>
                <a:path w="71852" h="41331" extrusionOk="0">
                  <a:moveTo>
                    <a:pt x="24551" y="1"/>
                  </a:moveTo>
                  <a:lnTo>
                    <a:pt x="0" y="14111"/>
                  </a:lnTo>
                  <a:lnTo>
                    <a:pt x="47301" y="41330"/>
                  </a:lnTo>
                  <a:lnTo>
                    <a:pt x="71852" y="27220"/>
                  </a:lnTo>
                  <a:lnTo>
                    <a:pt x="24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70;p41">
              <a:extLst>
                <a:ext uri="{FF2B5EF4-FFF2-40B4-BE49-F238E27FC236}">
                  <a16:creationId xmlns:a16="http://schemas.microsoft.com/office/drawing/2014/main" id="{75D338F2-0AC0-7117-2635-70A81E3056DD}"/>
                </a:ext>
              </a:extLst>
            </p:cNvPr>
            <p:cNvSpPr/>
            <p:nvPr/>
          </p:nvSpPr>
          <p:spPr>
            <a:xfrm>
              <a:off x="7400750" y="3686559"/>
              <a:ext cx="811893" cy="468834"/>
            </a:xfrm>
            <a:custGeom>
              <a:avLst/>
              <a:gdLst/>
              <a:ahLst/>
              <a:cxnLst/>
              <a:rect l="l" t="t" r="r" b="b"/>
              <a:pathLst>
                <a:path w="52338" h="30223" extrusionOk="0">
                  <a:moveTo>
                    <a:pt x="26186" y="1"/>
                  </a:moveTo>
                  <a:cubicBezTo>
                    <a:pt x="11709" y="1"/>
                    <a:pt x="0" y="6772"/>
                    <a:pt x="0" y="15112"/>
                  </a:cubicBezTo>
                  <a:cubicBezTo>
                    <a:pt x="0" y="23451"/>
                    <a:pt x="11709" y="30223"/>
                    <a:pt x="26186" y="30223"/>
                  </a:cubicBezTo>
                  <a:cubicBezTo>
                    <a:pt x="40629" y="30223"/>
                    <a:pt x="52338" y="23451"/>
                    <a:pt x="52338" y="15112"/>
                  </a:cubicBezTo>
                  <a:cubicBezTo>
                    <a:pt x="52338" y="6772"/>
                    <a:pt x="40629" y="1"/>
                    <a:pt x="26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71;p41">
              <a:extLst>
                <a:ext uri="{FF2B5EF4-FFF2-40B4-BE49-F238E27FC236}">
                  <a16:creationId xmlns:a16="http://schemas.microsoft.com/office/drawing/2014/main" id="{BDDFAD1C-C291-7C4E-8E7A-EB5B9F2A11B8}"/>
                </a:ext>
              </a:extLst>
            </p:cNvPr>
            <p:cNvSpPr/>
            <p:nvPr/>
          </p:nvSpPr>
          <p:spPr>
            <a:xfrm>
              <a:off x="5214640" y="2551348"/>
              <a:ext cx="142312" cy="165596"/>
            </a:xfrm>
            <a:custGeom>
              <a:avLst/>
              <a:gdLst/>
              <a:ahLst/>
              <a:cxnLst/>
              <a:rect l="l" t="t" r="r" b="b"/>
              <a:pathLst>
                <a:path w="9174" h="10675" extrusionOk="0">
                  <a:moveTo>
                    <a:pt x="2435" y="0"/>
                  </a:moveTo>
                  <a:lnTo>
                    <a:pt x="934" y="867"/>
                  </a:lnTo>
                  <a:lnTo>
                    <a:pt x="1568" y="1968"/>
                  </a:lnTo>
                  <a:cubicBezTo>
                    <a:pt x="367" y="2902"/>
                    <a:pt x="0" y="4103"/>
                    <a:pt x="734" y="5404"/>
                  </a:cubicBezTo>
                  <a:cubicBezTo>
                    <a:pt x="1290" y="6382"/>
                    <a:pt x="2024" y="6679"/>
                    <a:pt x="2807" y="6679"/>
                  </a:cubicBezTo>
                  <a:cubicBezTo>
                    <a:pt x="3199" y="6679"/>
                    <a:pt x="3603" y="6605"/>
                    <a:pt x="4003" y="6505"/>
                  </a:cubicBezTo>
                  <a:cubicBezTo>
                    <a:pt x="4687" y="6324"/>
                    <a:pt x="5274" y="6094"/>
                    <a:pt x="5720" y="6094"/>
                  </a:cubicBezTo>
                  <a:cubicBezTo>
                    <a:pt x="6014" y="6094"/>
                    <a:pt x="6246" y="6193"/>
                    <a:pt x="6405" y="6471"/>
                  </a:cubicBezTo>
                  <a:cubicBezTo>
                    <a:pt x="6672" y="6938"/>
                    <a:pt x="6438" y="7305"/>
                    <a:pt x="5938" y="7606"/>
                  </a:cubicBezTo>
                  <a:cubicBezTo>
                    <a:pt x="5734" y="7745"/>
                    <a:pt x="5497" y="7813"/>
                    <a:pt x="5259" y="7813"/>
                  </a:cubicBezTo>
                  <a:cubicBezTo>
                    <a:pt x="4873" y="7813"/>
                    <a:pt x="4484" y="7636"/>
                    <a:pt x="4237" y="7305"/>
                  </a:cubicBezTo>
                  <a:lnTo>
                    <a:pt x="2602" y="8907"/>
                  </a:lnTo>
                  <a:cubicBezTo>
                    <a:pt x="3222" y="9606"/>
                    <a:pt x="3937" y="9862"/>
                    <a:pt x="4647" y="9862"/>
                  </a:cubicBezTo>
                  <a:cubicBezTo>
                    <a:pt x="5123" y="9862"/>
                    <a:pt x="5597" y="9748"/>
                    <a:pt x="6038" y="9574"/>
                  </a:cubicBezTo>
                  <a:lnTo>
                    <a:pt x="6672" y="10674"/>
                  </a:lnTo>
                  <a:lnTo>
                    <a:pt x="8173" y="9841"/>
                  </a:lnTo>
                  <a:lnTo>
                    <a:pt x="7539" y="8740"/>
                  </a:lnTo>
                  <a:cubicBezTo>
                    <a:pt x="8740" y="7806"/>
                    <a:pt x="9174" y="6538"/>
                    <a:pt x="8440" y="5171"/>
                  </a:cubicBezTo>
                  <a:cubicBezTo>
                    <a:pt x="7886" y="4216"/>
                    <a:pt x="7147" y="3939"/>
                    <a:pt x="6378" y="3939"/>
                  </a:cubicBezTo>
                  <a:cubicBezTo>
                    <a:pt x="5804" y="3939"/>
                    <a:pt x="5213" y="4094"/>
                    <a:pt x="4670" y="4237"/>
                  </a:cubicBezTo>
                  <a:cubicBezTo>
                    <a:pt x="4064" y="4410"/>
                    <a:pt x="3629" y="4529"/>
                    <a:pt x="3309" y="4529"/>
                  </a:cubicBezTo>
                  <a:cubicBezTo>
                    <a:pt x="3012" y="4529"/>
                    <a:pt x="2813" y="4427"/>
                    <a:pt x="2669" y="4170"/>
                  </a:cubicBezTo>
                  <a:cubicBezTo>
                    <a:pt x="2469" y="3836"/>
                    <a:pt x="2502" y="3436"/>
                    <a:pt x="3169" y="3069"/>
                  </a:cubicBezTo>
                  <a:cubicBezTo>
                    <a:pt x="3453" y="2913"/>
                    <a:pt x="3718" y="2841"/>
                    <a:pt x="3958" y="2841"/>
                  </a:cubicBezTo>
                  <a:cubicBezTo>
                    <a:pt x="4282" y="2841"/>
                    <a:pt x="4559" y="2972"/>
                    <a:pt x="4770" y="3202"/>
                  </a:cubicBezTo>
                  <a:lnTo>
                    <a:pt x="6305" y="1668"/>
                  </a:lnTo>
                  <a:cubicBezTo>
                    <a:pt x="5744" y="1129"/>
                    <a:pt x="5085" y="854"/>
                    <a:pt x="4347" y="854"/>
                  </a:cubicBezTo>
                  <a:cubicBezTo>
                    <a:pt x="3944" y="854"/>
                    <a:pt x="3517" y="936"/>
                    <a:pt x="3069" y="1101"/>
                  </a:cubicBez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72;p41">
              <a:extLst>
                <a:ext uri="{FF2B5EF4-FFF2-40B4-BE49-F238E27FC236}">
                  <a16:creationId xmlns:a16="http://schemas.microsoft.com/office/drawing/2014/main" id="{DE6124A9-DCE2-C0BE-3704-81CBFA3CB2D6}"/>
                </a:ext>
              </a:extLst>
            </p:cNvPr>
            <p:cNvSpPr/>
            <p:nvPr/>
          </p:nvSpPr>
          <p:spPr>
            <a:xfrm>
              <a:off x="5301040" y="2094455"/>
              <a:ext cx="133004" cy="178021"/>
            </a:xfrm>
            <a:custGeom>
              <a:avLst/>
              <a:gdLst/>
              <a:ahLst/>
              <a:cxnLst/>
              <a:rect l="l" t="t" r="r" b="b"/>
              <a:pathLst>
                <a:path w="8574" h="11476" extrusionOk="0">
                  <a:moveTo>
                    <a:pt x="5705" y="568"/>
                  </a:moveTo>
                  <a:lnTo>
                    <a:pt x="6873" y="1001"/>
                  </a:lnTo>
                  <a:lnTo>
                    <a:pt x="6406" y="2136"/>
                  </a:lnTo>
                  <a:lnTo>
                    <a:pt x="6572" y="2202"/>
                  </a:lnTo>
                  <a:cubicBezTo>
                    <a:pt x="7573" y="2803"/>
                    <a:pt x="8040" y="3603"/>
                    <a:pt x="8007" y="4604"/>
                  </a:cubicBezTo>
                  <a:lnTo>
                    <a:pt x="6339" y="4404"/>
                  </a:lnTo>
                  <a:cubicBezTo>
                    <a:pt x="6339" y="3803"/>
                    <a:pt x="5939" y="3270"/>
                    <a:pt x="5338" y="3103"/>
                  </a:cubicBezTo>
                  <a:cubicBezTo>
                    <a:pt x="5120" y="3020"/>
                    <a:pt x="4932" y="2987"/>
                    <a:pt x="4772" y="2987"/>
                  </a:cubicBezTo>
                  <a:cubicBezTo>
                    <a:pt x="4220" y="2987"/>
                    <a:pt x="3989" y="3382"/>
                    <a:pt x="3937" y="3537"/>
                  </a:cubicBezTo>
                  <a:cubicBezTo>
                    <a:pt x="3637" y="4237"/>
                    <a:pt x="4204" y="4637"/>
                    <a:pt x="5171" y="5338"/>
                  </a:cubicBezTo>
                  <a:cubicBezTo>
                    <a:pt x="6105" y="6038"/>
                    <a:pt x="7306" y="6872"/>
                    <a:pt x="6639" y="8507"/>
                  </a:cubicBezTo>
                  <a:cubicBezTo>
                    <a:pt x="6186" y="9652"/>
                    <a:pt x="5288" y="9944"/>
                    <a:pt x="4509" y="9944"/>
                  </a:cubicBezTo>
                  <a:cubicBezTo>
                    <a:pt x="4199" y="9944"/>
                    <a:pt x="3907" y="9898"/>
                    <a:pt x="3670" y="9841"/>
                  </a:cubicBezTo>
                  <a:lnTo>
                    <a:pt x="3503" y="9808"/>
                  </a:lnTo>
                  <a:lnTo>
                    <a:pt x="3036" y="10909"/>
                  </a:lnTo>
                  <a:lnTo>
                    <a:pt x="1869" y="10442"/>
                  </a:lnTo>
                  <a:lnTo>
                    <a:pt x="2336" y="9307"/>
                  </a:lnTo>
                  <a:lnTo>
                    <a:pt x="2203" y="9241"/>
                  </a:lnTo>
                  <a:cubicBezTo>
                    <a:pt x="1402" y="8774"/>
                    <a:pt x="535" y="7973"/>
                    <a:pt x="701" y="6639"/>
                  </a:cubicBezTo>
                  <a:lnTo>
                    <a:pt x="701" y="6639"/>
                  </a:lnTo>
                  <a:lnTo>
                    <a:pt x="2503" y="6839"/>
                  </a:lnTo>
                  <a:cubicBezTo>
                    <a:pt x="2436" y="7506"/>
                    <a:pt x="2836" y="8107"/>
                    <a:pt x="3470" y="8340"/>
                  </a:cubicBezTo>
                  <a:cubicBezTo>
                    <a:pt x="3670" y="8424"/>
                    <a:pt x="3860" y="8465"/>
                    <a:pt x="4032" y="8465"/>
                  </a:cubicBezTo>
                  <a:cubicBezTo>
                    <a:pt x="4407" y="8465"/>
                    <a:pt x="4701" y="8272"/>
                    <a:pt x="4838" y="7906"/>
                  </a:cubicBezTo>
                  <a:cubicBezTo>
                    <a:pt x="5138" y="7173"/>
                    <a:pt x="4504" y="6706"/>
                    <a:pt x="3804" y="6205"/>
                  </a:cubicBezTo>
                  <a:cubicBezTo>
                    <a:pt x="3637" y="6105"/>
                    <a:pt x="3470" y="5972"/>
                    <a:pt x="3337" y="5872"/>
                  </a:cubicBezTo>
                  <a:cubicBezTo>
                    <a:pt x="2303" y="5038"/>
                    <a:pt x="1736" y="4270"/>
                    <a:pt x="2236" y="2970"/>
                  </a:cubicBezTo>
                  <a:cubicBezTo>
                    <a:pt x="2699" y="1849"/>
                    <a:pt x="3500" y="1529"/>
                    <a:pt x="4275" y="1529"/>
                  </a:cubicBezTo>
                  <a:cubicBezTo>
                    <a:pt x="4561" y="1529"/>
                    <a:pt x="4844" y="1572"/>
                    <a:pt x="5105" y="1635"/>
                  </a:cubicBezTo>
                  <a:lnTo>
                    <a:pt x="5271" y="1669"/>
                  </a:lnTo>
                  <a:lnTo>
                    <a:pt x="5705" y="568"/>
                  </a:lnTo>
                  <a:close/>
                  <a:moveTo>
                    <a:pt x="5472" y="1"/>
                  </a:moveTo>
                  <a:lnTo>
                    <a:pt x="5005" y="1202"/>
                  </a:lnTo>
                  <a:cubicBezTo>
                    <a:pt x="4748" y="1149"/>
                    <a:pt x="4501" y="1123"/>
                    <a:pt x="4267" y="1123"/>
                  </a:cubicBezTo>
                  <a:cubicBezTo>
                    <a:pt x="3159" y="1123"/>
                    <a:pt x="2309" y="1702"/>
                    <a:pt x="1869" y="2803"/>
                  </a:cubicBezTo>
                  <a:cubicBezTo>
                    <a:pt x="1202" y="4471"/>
                    <a:pt x="2102" y="5438"/>
                    <a:pt x="3070" y="6205"/>
                  </a:cubicBezTo>
                  <a:cubicBezTo>
                    <a:pt x="3237" y="6339"/>
                    <a:pt x="3403" y="6439"/>
                    <a:pt x="3570" y="6539"/>
                  </a:cubicBezTo>
                  <a:cubicBezTo>
                    <a:pt x="4271" y="7039"/>
                    <a:pt x="4638" y="7339"/>
                    <a:pt x="4471" y="7740"/>
                  </a:cubicBezTo>
                  <a:cubicBezTo>
                    <a:pt x="4384" y="7957"/>
                    <a:pt x="4226" y="8061"/>
                    <a:pt x="4007" y="8061"/>
                  </a:cubicBezTo>
                  <a:cubicBezTo>
                    <a:pt x="3890" y="8061"/>
                    <a:pt x="3755" y="8031"/>
                    <a:pt x="3604" y="7973"/>
                  </a:cubicBezTo>
                  <a:cubicBezTo>
                    <a:pt x="3070" y="7806"/>
                    <a:pt x="2770" y="7273"/>
                    <a:pt x="2903" y="6739"/>
                  </a:cubicBezTo>
                  <a:lnTo>
                    <a:pt x="2970" y="6505"/>
                  </a:lnTo>
                  <a:lnTo>
                    <a:pt x="335" y="6172"/>
                  </a:lnTo>
                  <a:lnTo>
                    <a:pt x="301" y="6372"/>
                  </a:lnTo>
                  <a:cubicBezTo>
                    <a:pt x="1" y="7973"/>
                    <a:pt x="935" y="8940"/>
                    <a:pt x="1802" y="9508"/>
                  </a:cubicBezTo>
                  <a:lnTo>
                    <a:pt x="1335" y="10675"/>
                  </a:lnTo>
                  <a:lnTo>
                    <a:pt x="3270" y="11476"/>
                  </a:lnTo>
                  <a:lnTo>
                    <a:pt x="3770" y="10308"/>
                  </a:lnTo>
                  <a:cubicBezTo>
                    <a:pt x="4036" y="10359"/>
                    <a:pt x="4290" y="10384"/>
                    <a:pt x="4531" y="10384"/>
                  </a:cubicBezTo>
                  <a:cubicBezTo>
                    <a:pt x="5715" y="10384"/>
                    <a:pt x="6596" y="9782"/>
                    <a:pt x="7039" y="8674"/>
                  </a:cubicBezTo>
                  <a:cubicBezTo>
                    <a:pt x="7807" y="6772"/>
                    <a:pt x="6439" y="5772"/>
                    <a:pt x="5405" y="5038"/>
                  </a:cubicBezTo>
                  <a:cubicBezTo>
                    <a:pt x="4404" y="4304"/>
                    <a:pt x="4171" y="4070"/>
                    <a:pt x="4337" y="3703"/>
                  </a:cubicBezTo>
                  <a:cubicBezTo>
                    <a:pt x="4420" y="3519"/>
                    <a:pt x="4552" y="3422"/>
                    <a:pt x="4751" y="3422"/>
                  </a:cubicBezTo>
                  <a:cubicBezTo>
                    <a:pt x="4875" y="3422"/>
                    <a:pt x="5025" y="3460"/>
                    <a:pt x="5205" y="3537"/>
                  </a:cubicBezTo>
                  <a:cubicBezTo>
                    <a:pt x="5672" y="3637"/>
                    <a:pt x="6005" y="4104"/>
                    <a:pt x="5939" y="4604"/>
                  </a:cubicBezTo>
                  <a:lnTo>
                    <a:pt x="5872" y="4804"/>
                  </a:lnTo>
                  <a:lnTo>
                    <a:pt x="8407" y="5104"/>
                  </a:lnTo>
                  <a:lnTo>
                    <a:pt x="8407" y="4904"/>
                  </a:lnTo>
                  <a:cubicBezTo>
                    <a:pt x="8574" y="3703"/>
                    <a:pt x="7973" y="2569"/>
                    <a:pt x="6939" y="1969"/>
                  </a:cubicBezTo>
                  <a:lnTo>
                    <a:pt x="7440" y="801"/>
                  </a:lnTo>
                  <a:lnTo>
                    <a:pt x="54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73;p41">
              <a:extLst>
                <a:ext uri="{FF2B5EF4-FFF2-40B4-BE49-F238E27FC236}">
                  <a16:creationId xmlns:a16="http://schemas.microsoft.com/office/drawing/2014/main" id="{D70A8F6E-6D30-0AC7-0065-2439E8C038B1}"/>
                </a:ext>
              </a:extLst>
            </p:cNvPr>
            <p:cNvSpPr/>
            <p:nvPr/>
          </p:nvSpPr>
          <p:spPr>
            <a:xfrm>
              <a:off x="6364871" y="1640681"/>
              <a:ext cx="154737" cy="233897"/>
            </a:xfrm>
            <a:custGeom>
              <a:avLst/>
              <a:gdLst/>
              <a:ahLst/>
              <a:cxnLst/>
              <a:rect l="l" t="t" r="r" b="b"/>
              <a:pathLst>
                <a:path w="9975" h="15078" extrusionOk="0">
                  <a:moveTo>
                    <a:pt x="5371" y="568"/>
                  </a:moveTo>
                  <a:lnTo>
                    <a:pt x="7005" y="868"/>
                  </a:lnTo>
                  <a:lnTo>
                    <a:pt x="6705" y="2402"/>
                  </a:lnTo>
                  <a:lnTo>
                    <a:pt x="6939" y="2469"/>
                  </a:lnTo>
                  <a:cubicBezTo>
                    <a:pt x="8373" y="2969"/>
                    <a:pt x="9173" y="3903"/>
                    <a:pt x="9407" y="5137"/>
                  </a:cubicBezTo>
                  <a:lnTo>
                    <a:pt x="7205" y="5338"/>
                  </a:lnTo>
                  <a:cubicBezTo>
                    <a:pt x="7072" y="4604"/>
                    <a:pt x="6505" y="4103"/>
                    <a:pt x="5571" y="3937"/>
                  </a:cubicBezTo>
                  <a:cubicBezTo>
                    <a:pt x="5392" y="3902"/>
                    <a:pt x="5232" y="3886"/>
                    <a:pt x="5089" y="3886"/>
                  </a:cubicBezTo>
                  <a:cubicBezTo>
                    <a:pt x="4137" y="3886"/>
                    <a:pt x="3932" y="4572"/>
                    <a:pt x="3903" y="4804"/>
                  </a:cubicBezTo>
                  <a:cubicBezTo>
                    <a:pt x="3703" y="5805"/>
                    <a:pt x="4537" y="6172"/>
                    <a:pt x="5938" y="6805"/>
                  </a:cubicBezTo>
                  <a:cubicBezTo>
                    <a:pt x="7305" y="7439"/>
                    <a:pt x="9040" y="8173"/>
                    <a:pt x="8640" y="10441"/>
                  </a:cubicBezTo>
                  <a:cubicBezTo>
                    <a:pt x="8258" y="12575"/>
                    <a:pt x="6476" y="12945"/>
                    <a:pt x="5329" y="12945"/>
                  </a:cubicBezTo>
                  <a:cubicBezTo>
                    <a:pt x="5275" y="12945"/>
                    <a:pt x="5222" y="12945"/>
                    <a:pt x="5171" y="12943"/>
                  </a:cubicBezTo>
                  <a:lnTo>
                    <a:pt x="4937" y="12943"/>
                  </a:lnTo>
                  <a:lnTo>
                    <a:pt x="4670" y="14477"/>
                  </a:lnTo>
                  <a:lnTo>
                    <a:pt x="3069" y="14177"/>
                  </a:lnTo>
                  <a:lnTo>
                    <a:pt x="3369" y="12643"/>
                  </a:lnTo>
                  <a:lnTo>
                    <a:pt x="3136" y="12576"/>
                  </a:lnTo>
                  <a:cubicBezTo>
                    <a:pt x="2035" y="12176"/>
                    <a:pt x="701" y="11375"/>
                    <a:pt x="534" y="9641"/>
                  </a:cubicBezTo>
                  <a:lnTo>
                    <a:pt x="2869" y="9474"/>
                  </a:lnTo>
                  <a:cubicBezTo>
                    <a:pt x="3002" y="10308"/>
                    <a:pt x="3670" y="10975"/>
                    <a:pt x="4503" y="11108"/>
                  </a:cubicBezTo>
                  <a:cubicBezTo>
                    <a:pt x="4626" y="11131"/>
                    <a:pt x="4748" y="11142"/>
                    <a:pt x="4869" y="11142"/>
                  </a:cubicBezTo>
                  <a:cubicBezTo>
                    <a:pt x="5111" y="11142"/>
                    <a:pt x="5349" y="11097"/>
                    <a:pt x="5571" y="11008"/>
                  </a:cubicBezTo>
                  <a:cubicBezTo>
                    <a:pt x="5904" y="10842"/>
                    <a:pt x="6105" y="10541"/>
                    <a:pt x="6171" y="10174"/>
                  </a:cubicBezTo>
                  <a:cubicBezTo>
                    <a:pt x="6338" y="9140"/>
                    <a:pt x="5404" y="8740"/>
                    <a:pt x="4403" y="8273"/>
                  </a:cubicBezTo>
                  <a:cubicBezTo>
                    <a:pt x="4170" y="8173"/>
                    <a:pt x="3936" y="8073"/>
                    <a:pt x="3703" y="7973"/>
                  </a:cubicBezTo>
                  <a:cubicBezTo>
                    <a:pt x="2168" y="7206"/>
                    <a:pt x="1234" y="6338"/>
                    <a:pt x="1568" y="4537"/>
                  </a:cubicBezTo>
                  <a:cubicBezTo>
                    <a:pt x="1922" y="2545"/>
                    <a:pt x="3452" y="2100"/>
                    <a:pt x="4726" y="2100"/>
                  </a:cubicBezTo>
                  <a:cubicBezTo>
                    <a:pt x="4775" y="2100"/>
                    <a:pt x="4823" y="2101"/>
                    <a:pt x="4870" y="2102"/>
                  </a:cubicBezTo>
                  <a:lnTo>
                    <a:pt x="5104" y="2102"/>
                  </a:lnTo>
                  <a:lnTo>
                    <a:pt x="5371" y="568"/>
                  </a:lnTo>
                  <a:close/>
                  <a:moveTo>
                    <a:pt x="4937" y="0"/>
                  </a:moveTo>
                  <a:lnTo>
                    <a:pt x="4637" y="1602"/>
                  </a:lnTo>
                  <a:cubicBezTo>
                    <a:pt x="2702" y="1602"/>
                    <a:pt x="1401" y="2669"/>
                    <a:pt x="1068" y="4504"/>
                  </a:cubicBezTo>
                  <a:cubicBezTo>
                    <a:pt x="634" y="6772"/>
                    <a:pt x="2035" y="7773"/>
                    <a:pt x="3469" y="8473"/>
                  </a:cubicBezTo>
                  <a:cubicBezTo>
                    <a:pt x="3703" y="8607"/>
                    <a:pt x="3936" y="8707"/>
                    <a:pt x="4170" y="8807"/>
                  </a:cubicBezTo>
                  <a:cubicBezTo>
                    <a:pt x="5237" y="9274"/>
                    <a:pt x="5738" y="9541"/>
                    <a:pt x="5638" y="10108"/>
                  </a:cubicBezTo>
                  <a:cubicBezTo>
                    <a:pt x="5604" y="10308"/>
                    <a:pt x="5504" y="10441"/>
                    <a:pt x="5337" y="10541"/>
                  </a:cubicBezTo>
                  <a:cubicBezTo>
                    <a:pt x="5193" y="10583"/>
                    <a:pt x="5036" y="10611"/>
                    <a:pt x="4882" y="10611"/>
                  </a:cubicBezTo>
                  <a:cubicBezTo>
                    <a:pt x="4787" y="10611"/>
                    <a:pt x="4693" y="10600"/>
                    <a:pt x="4604" y="10575"/>
                  </a:cubicBezTo>
                  <a:cubicBezTo>
                    <a:pt x="3903" y="10508"/>
                    <a:pt x="3403" y="9874"/>
                    <a:pt x="3436" y="9174"/>
                  </a:cubicBezTo>
                  <a:lnTo>
                    <a:pt x="3436" y="8907"/>
                  </a:lnTo>
                  <a:lnTo>
                    <a:pt x="0" y="9174"/>
                  </a:lnTo>
                  <a:lnTo>
                    <a:pt x="0" y="9407"/>
                  </a:lnTo>
                  <a:cubicBezTo>
                    <a:pt x="34" y="11509"/>
                    <a:pt x="1468" y="12543"/>
                    <a:pt x="2736" y="13010"/>
                  </a:cubicBezTo>
                  <a:lnTo>
                    <a:pt x="2435" y="14644"/>
                  </a:lnTo>
                  <a:lnTo>
                    <a:pt x="5137" y="15078"/>
                  </a:lnTo>
                  <a:lnTo>
                    <a:pt x="5404" y="13443"/>
                  </a:lnTo>
                  <a:cubicBezTo>
                    <a:pt x="7472" y="13443"/>
                    <a:pt x="8840" y="12376"/>
                    <a:pt x="9173" y="10541"/>
                  </a:cubicBezTo>
                  <a:cubicBezTo>
                    <a:pt x="9674" y="7973"/>
                    <a:pt x="7539" y="6939"/>
                    <a:pt x="6138" y="6305"/>
                  </a:cubicBezTo>
                  <a:cubicBezTo>
                    <a:pt x="4770" y="5671"/>
                    <a:pt x="4337" y="5471"/>
                    <a:pt x="4437" y="4904"/>
                  </a:cubicBezTo>
                  <a:cubicBezTo>
                    <a:pt x="4488" y="4622"/>
                    <a:pt x="4717" y="4458"/>
                    <a:pt x="5108" y="4458"/>
                  </a:cubicBezTo>
                  <a:cubicBezTo>
                    <a:pt x="5225" y="4458"/>
                    <a:pt x="5358" y="4473"/>
                    <a:pt x="5504" y="4504"/>
                  </a:cubicBezTo>
                  <a:cubicBezTo>
                    <a:pt x="6038" y="4570"/>
                    <a:pt x="6705" y="4871"/>
                    <a:pt x="6705" y="5638"/>
                  </a:cubicBezTo>
                  <a:lnTo>
                    <a:pt x="6705" y="5938"/>
                  </a:lnTo>
                  <a:lnTo>
                    <a:pt x="9974" y="5671"/>
                  </a:lnTo>
                  <a:lnTo>
                    <a:pt x="9974" y="5404"/>
                  </a:lnTo>
                  <a:cubicBezTo>
                    <a:pt x="9841" y="3837"/>
                    <a:pt x="8907" y="2702"/>
                    <a:pt x="7339" y="2069"/>
                  </a:cubicBezTo>
                  <a:lnTo>
                    <a:pt x="7639" y="467"/>
                  </a:lnTo>
                  <a:lnTo>
                    <a:pt x="49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74;p41">
              <a:extLst>
                <a:ext uri="{FF2B5EF4-FFF2-40B4-BE49-F238E27FC236}">
                  <a16:creationId xmlns:a16="http://schemas.microsoft.com/office/drawing/2014/main" id="{62F9BBB8-300B-546A-09F9-9053AB971E36}"/>
                </a:ext>
              </a:extLst>
            </p:cNvPr>
            <p:cNvSpPr/>
            <p:nvPr/>
          </p:nvSpPr>
          <p:spPr>
            <a:xfrm>
              <a:off x="5300528" y="1658783"/>
              <a:ext cx="116437" cy="174919"/>
            </a:xfrm>
            <a:custGeom>
              <a:avLst/>
              <a:gdLst/>
              <a:ahLst/>
              <a:cxnLst/>
              <a:rect l="l" t="t" r="r" b="b"/>
              <a:pathLst>
                <a:path w="7506" h="11276" extrusionOk="0">
                  <a:moveTo>
                    <a:pt x="4104" y="1"/>
                  </a:moveTo>
                  <a:lnTo>
                    <a:pt x="3837" y="1235"/>
                  </a:lnTo>
                  <a:cubicBezTo>
                    <a:pt x="3712" y="1224"/>
                    <a:pt x="3591" y="1218"/>
                    <a:pt x="3472" y="1218"/>
                  </a:cubicBezTo>
                  <a:cubicBezTo>
                    <a:pt x="2223" y="1218"/>
                    <a:pt x="1306" y="1863"/>
                    <a:pt x="1001" y="3203"/>
                  </a:cubicBezTo>
                  <a:cubicBezTo>
                    <a:pt x="634" y="4804"/>
                    <a:pt x="1635" y="5605"/>
                    <a:pt x="2636" y="6139"/>
                  </a:cubicBezTo>
                  <a:cubicBezTo>
                    <a:pt x="3637" y="6672"/>
                    <a:pt x="4571" y="6939"/>
                    <a:pt x="4404" y="7706"/>
                  </a:cubicBezTo>
                  <a:cubicBezTo>
                    <a:pt x="4326" y="8070"/>
                    <a:pt x="4046" y="8251"/>
                    <a:pt x="3675" y="8251"/>
                  </a:cubicBezTo>
                  <a:cubicBezTo>
                    <a:pt x="3569" y="8251"/>
                    <a:pt x="3455" y="8236"/>
                    <a:pt x="3336" y="8207"/>
                  </a:cubicBezTo>
                  <a:cubicBezTo>
                    <a:pt x="2669" y="8107"/>
                    <a:pt x="2236" y="7506"/>
                    <a:pt x="2269" y="6873"/>
                  </a:cubicBezTo>
                  <a:lnTo>
                    <a:pt x="2269" y="6873"/>
                  </a:lnTo>
                  <a:lnTo>
                    <a:pt x="34" y="6973"/>
                  </a:lnTo>
                  <a:cubicBezTo>
                    <a:pt x="1" y="8474"/>
                    <a:pt x="1001" y="9308"/>
                    <a:pt x="2102" y="9708"/>
                  </a:cubicBezTo>
                  <a:lnTo>
                    <a:pt x="1802" y="10909"/>
                  </a:lnTo>
                  <a:lnTo>
                    <a:pt x="3470" y="11276"/>
                  </a:lnTo>
                  <a:lnTo>
                    <a:pt x="3737" y="10075"/>
                  </a:lnTo>
                  <a:cubicBezTo>
                    <a:pt x="3838" y="10082"/>
                    <a:pt x="3939" y="10085"/>
                    <a:pt x="4037" y="10085"/>
                  </a:cubicBezTo>
                  <a:cubicBezTo>
                    <a:pt x="5392" y="10085"/>
                    <a:pt x="6428" y="9442"/>
                    <a:pt x="6739" y="8073"/>
                  </a:cubicBezTo>
                  <a:cubicBezTo>
                    <a:pt x="7106" y="6272"/>
                    <a:pt x="5671" y="5472"/>
                    <a:pt x="4604" y="4938"/>
                  </a:cubicBezTo>
                  <a:cubicBezTo>
                    <a:pt x="3570" y="4404"/>
                    <a:pt x="3069" y="4171"/>
                    <a:pt x="3203" y="3570"/>
                  </a:cubicBezTo>
                  <a:cubicBezTo>
                    <a:pt x="3282" y="3280"/>
                    <a:pt x="3465" y="3052"/>
                    <a:pt x="3902" y="3052"/>
                  </a:cubicBezTo>
                  <a:cubicBezTo>
                    <a:pt x="4017" y="3052"/>
                    <a:pt x="4150" y="3068"/>
                    <a:pt x="4304" y="3103"/>
                  </a:cubicBezTo>
                  <a:cubicBezTo>
                    <a:pt x="5038" y="3270"/>
                    <a:pt x="5371" y="3670"/>
                    <a:pt x="5371" y="4237"/>
                  </a:cubicBezTo>
                  <a:lnTo>
                    <a:pt x="7506" y="4137"/>
                  </a:lnTo>
                  <a:cubicBezTo>
                    <a:pt x="7439" y="2970"/>
                    <a:pt x="6772" y="2102"/>
                    <a:pt x="5505" y="1602"/>
                  </a:cubicBezTo>
                  <a:lnTo>
                    <a:pt x="5771" y="368"/>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75;p41">
              <a:extLst>
                <a:ext uri="{FF2B5EF4-FFF2-40B4-BE49-F238E27FC236}">
                  <a16:creationId xmlns:a16="http://schemas.microsoft.com/office/drawing/2014/main" id="{2383D56A-09A6-D24D-493B-DB30E4E18A37}"/>
                </a:ext>
              </a:extLst>
            </p:cNvPr>
            <p:cNvSpPr/>
            <p:nvPr/>
          </p:nvSpPr>
          <p:spPr>
            <a:xfrm>
              <a:off x="7758292" y="1646374"/>
              <a:ext cx="273222" cy="324971"/>
            </a:xfrm>
            <a:custGeom>
              <a:avLst/>
              <a:gdLst/>
              <a:ahLst/>
              <a:cxnLst/>
              <a:rect l="l" t="t" r="r" b="b"/>
              <a:pathLst>
                <a:path w="17613" h="20949" extrusionOk="0">
                  <a:moveTo>
                    <a:pt x="4770" y="701"/>
                  </a:moveTo>
                  <a:lnTo>
                    <a:pt x="5904" y="2802"/>
                  </a:lnTo>
                  <a:lnTo>
                    <a:pt x="6138" y="2702"/>
                  </a:lnTo>
                  <a:cubicBezTo>
                    <a:pt x="6940" y="2423"/>
                    <a:pt x="7703" y="2280"/>
                    <a:pt x="8421" y="2280"/>
                  </a:cubicBezTo>
                  <a:cubicBezTo>
                    <a:pt x="9672" y="2280"/>
                    <a:pt x="10788" y="2713"/>
                    <a:pt x="11742" y="3603"/>
                  </a:cubicBezTo>
                  <a:lnTo>
                    <a:pt x="9173" y="6071"/>
                  </a:lnTo>
                  <a:cubicBezTo>
                    <a:pt x="8740" y="5657"/>
                    <a:pt x="8220" y="5447"/>
                    <a:pt x="7638" y="5447"/>
                  </a:cubicBezTo>
                  <a:cubicBezTo>
                    <a:pt x="7143" y="5447"/>
                    <a:pt x="6605" y="5598"/>
                    <a:pt x="6038" y="5905"/>
                  </a:cubicBezTo>
                  <a:cubicBezTo>
                    <a:pt x="4370" y="6839"/>
                    <a:pt x="4737" y="7906"/>
                    <a:pt x="4970" y="8340"/>
                  </a:cubicBezTo>
                  <a:cubicBezTo>
                    <a:pt x="5304" y="8957"/>
                    <a:pt x="5779" y="9182"/>
                    <a:pt x="6442" y="9182"/>
                  </a:cubicBezTo>
                  <a:cubicBezTo>
                    <a:pt x="7105" y="9182"/>
                    <a:pt x="7956" y="8957"/>
                    <a:pt x="9040" y="8673"/>
                  </a:cubicBezTo>
                  <a:cubicBezTo>
                    <a:pt x="10003" y="8418"/>
                    <a:pt x="11062" y="8145"/>
                    <a:pt x="12090" y="8145"/>
                  </a:cubicBezTo>
                  <a:cubicBezTo>
                    <a:pt x="13483" y="8145"/>
                    <a:pt x="14818" y="8647"/>
                    <a:pt x="15778" y="10374"/>
                  </a:cubicBezTo>
                  <a:cubicBezTo>
                    <a:pt x="17012" y="12643"/>
                    <a:pt x="16445" y="14878"/>
                    <a:pt x="14110" y="16679"/>
                  </a:cubicBezTo>
                  <a:lnTo>
                    <a:pt x="13943" y="16812"/>
                  </a:lnTo>
                  <a:lnTo>
                    <a:pt x="15078" y="18914"/>
                  </a:lnTo>
                  <a:lnTo>
                    <a:pt x="12709" y="20215"/>
                  </a:lnTo>
                  <a:lnTo>
                    <a:pt x="11575" y="18113"/>
                  </a:lnTo>
                  <a:lnTo>
                    <a:pt x="11341" y="18247"/>
                  </a:lnTo>
                  <a:cubicBezTo>
                    <a:pt x="10615" y="18517"/>
                    <a:pt x="9760" y="18733"/>
                    <a:pt x="8874" y="18733"/>
                  </a:cubicBezTo>
                  <a:cubicBezTo>
                    <a:pt x="7686" y="18733"/>
                    <a:pt x="6441" y="18345"/>
                    <a:pt x="5371" y="17179"/>
                  </a:cubicBezTo>
                  <a:lnTo>
                    <a:pt x="8072" y="14577"/>
                  </a:lnTo>
                  <a:cubicBezTo>
                    <a:pt x="8604" y="15109"/>
                    <a:pt x="9298" y="15385"/>
                    <a:pt x="9996" y="15385"/>
                  </a:cubicBezTo>
                  <a:cubicBezTo>
                    <a:pt x="10482" y="15385"/>
                    <a:pt x="10970" y="15251"/>
                    <a:pt x="11408" y="14978"/>
                  </a:cubicBezTo>
                  <a:cubicBezTo>
                    <a:pt x="12576" y="14344"/>
                    <a:pt x="12943" y="13443"/>
                    <a:pt x="12442" y="12543"/>
                  </a:cubicBezTo>
                  <a:cubicBezTo>
                    <a:pt x="12085" y="11880"/>
                    <a:pt x="11546" y="11658"/>
                    <a:pt x="10891" y="11658"/>
                  </a:cubicBezTo>
                  <a:cubicBezTo>
                    <a:pt x="10262" y="11658"/>
                    <a:pt x="9525" y="11863"/>
                    <a:pt x="8740" y="12076"/>
                  </a:cubicBezTo>
                  <a:cubicBezTo>
                    <a:pt x="8406" y="12176"/>
                    <a:pt x="8006" y="12276"/>
                    <a:pt x="7639" y="12376"/>
                  </a:cubicBezTo>
                  <a:cubicBezTo>
                    <a:pt x="6937" y="12538"/>
                    <a:pt x="6232" y="12658"/>
                    <a:pt x="5549" y="12658"/>
                  </a:cubicBezTo>
                  <a:cubicBezTo>
                    <a:pt x="4122" y="12658"/>
                    <a:pt x="2794" y="12134"/>
                    <a:pt x="1801" y="10374"/>
                  </a:cubicBezTo>
                  <a:cubicBezTo>
                    <a:pt x="567" y="8106"/>
                    <a:pt x="1134" y="5938"/>
                    <a:pt x="3336" y="4270"/>
                  </a:cubicBezTo>
                  <a:lnTo>
                    <a:pt x="3536" y="4137"/>
                  </a:lnTo>
                  <a:lnTo>
                    <a:pt x="2402" y="2035"/>
                  </a:lnTo>
                  <a:lnTo>
                    <a:pt x="4770" y="701"/>
                  </a:lnTo>
                  <a:close/>
                  <a:moveTo>
                    <a:pt x="5004" y="0"/>
                  </a:moveTo>
                  <a:lnTo>
                    <a:pt x="1668" y="1868"/>
                  </a:lnTo>
                  <a:lnTo>
                    <a:pt x="2835" y="4003"/>
                  </a:lnTo>
                  <a:cubicBezTo>
                    <a:pt x="534" y="5838"/>
                    <a:pt x="0" y="8206"/>
                    <a:pt x="1334" y="10641"/>
                  </a:cubicBezTo>
                  <a:cubicBezTo>
                    <a:pt x="2443" y="12632"/>
                    <a:pt x="3966" y="13212"/>
                    <a:pt x="5539" y="13212"/>
                  </a:cubicBezTo>
                  <a:cubicBezTo>
                    <a:pt x="6285" y="13212"/>
                    <a:pt x="7043" y="13081"/>
                    <a:pt x="7772" y="12910"/>
                  </a:cubicBezTo>
                  <a:cubicBezTo>
                    <a:pt x="8173" y="12810"/>
                    <a:pt x="8539" y="12709"/>
                    <a:pt x="8906" y="12609"/>
                  </a:cubicBezTo>
                  <a:cubicBezTo>
                    <a:pt x="9713" y="12396"/>
                    <a:pt x="10356" y="12247"/>
                    <a:pt x="10858" y="12247"/>
                  </a:cubicBezTo>
                  <a:cubicBezTo>
                    <a:pt x="11373" y="12247"/>
                    <a:pt x="11739" y="12404"/>
                    <a:pt x="11975" y="12810"/>
                  </a:cubicBezTo>
                  <a:cubicBezTo>
                    <a:pt x="12442" y="13610"/>
                    <a:pt x="11775" y="14177"/>
                    <a:pt x="11175" y="14511"/>
                  </a:cubicBezTo>
                  <a:cubicBezTo>
                    <a:pt x="10818" y="14753"/>
                    <a:pt x="10412" y="14869"/>
                    <a:pt x="10010" y="14869"/>
                  </a:cubicBezTo>
                  <a:cubicBezTo>
                    <a:pt x="9359" y="14869"/>
                    <a:pt x="8718" y="14567"/>
                    <a:pt x="8306" y="14010"/>
                  </a:cubicBezTo>
                  <a:lnTo>
                    <a:pt x="8139" y="13777"/>
                  </a:lnTo>
                  <a:lnTo>
                    <a:pt x="4637" y="17113"/>
                  </a:lnTo>
                  <a:lnTo>
                    <a:pt x="4770" y="17313"/>
                  </a:lnTo>
                  <a:cubicBezTo>
                    <a:pt x="6012" y="18758"/>
                    <a:pt x="7465" y="19235"/>
                    <a:pt x="8841" y="19235"/>
                  </a:cubicBezTo>
                  <a:cubicBezTo>
                    <a:pt x="9720" y="19235"/>
                    <a:pt x="10567" y="19040"/>
                    <a:pt x="11308" y="18780"/>
                  </a:cubicBezTo>
                  <a:lnTo>
                    <a:pt x="12509" y="20949"/>
                  </a:lnTo>
                  <a:lnTo>
                    <a:pt x="15811" y="19114"/>
                  </a:lnTo>
                  <a:lnTo>
                    <a:pt x="14611" y="16979"/>
                  </a:lnTo>
                  <a:cubicBezTo>
                    <a:pt x="17012" y="15044"/>
                    <a:pt x="17613" y="12543"/>
                    <a:pt x="16278" y="10141"/>
                  </a:cubicBezTo>
                  <a:cubicBezTo>
                    <a:pt x="15184" y="8168"/>
                    <a:pt x="13633" y="7613"/>
                    <a:pt x="12079" y="7613"/>
                  </a:cubicBezTo>
                  <a:cubicBezTo>
                    <a:pt x="10980" y="7613"/>
                    <a:pt x="9880" y="7891"/>
                    <a:pt x="8940" y="8140"/>
                  </a:cubicBezTo>
                  <a:cubicBezTo>
                    <a:pt x="7806" y="8456"/>
                    <a:pt x="7038" y="8632"/>
                    <a:pt x="6505" y="8632"/>
                  </a:cubicBezTo>
                  <a:cubicBezTo>
                    <a:pt x="5971" y="8632"/>
                    <a:pt x="5671" y="8456"/>
                    <a:pt x="5471" y="8073"/>
                  </a:cubicBezTo>
                  <a:cubicBezTo>
                    <a:pt x="5037" y="7306"/>
                    <a:pt x="5704" y="6739"/>
                    <a:pt x="6338" y="6405"/>
                  </a:cubicBezTo>
                  <a:cubicBezTo>
                    <a:pt x="6813" y="6138"/>
                    <a:pt x="7262" y="6003"/>
                    <a:pt x="7669" y="6003"/>
                  </a:cubicBezTo>
                  <a:cubicBezTo>
                    <a:pt x="8177" y="6003"/>
                    <a:pt x="8621" y="6213"/>
                    <a:pt x="8973" y="6638"/>
                  </a:cubicBezTo>
                  <a:lnTo>
                    <a:pt x="9173" y="6872"/>
                  </a:lnTo>
                  <a:lnTo>
                    <a:pt x="12509" y="3603"/>
                  </a:lnTo>
                  <a:lnTo>
                    <a:pt x="12342" y="3436"/>
                  </a:lnTo>
                  <a:cubicBezTo>
                    <a:pt x="11270" y="2319"/>
                    <a:pt x="9959" y="1756"/>
                    <a:pt x="8478" y="1756"/>
                  </a:cubicBezTo>
                  <a:cubicBezTo>
                    <a:pt x="7747" y="1756"/>
                    <a:pt x="6976" y="1893"/>
                    <a:pt x="6171" y="2169"/>
                  </a:cubicBezTo>
                  <a:lnTo>
                    <a:pt x="5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76;p41">
              <a:extLst>
                <a:ext uri="{FF2B5EF4-FFF2-40B4-BE49-F238E27FC236}">
                  <a16:creationId xmlns:a16="http://schemas.microsoft.com/office/drawing/2014/main" id="{D82517A2-17F3-F176-1C92-B3D9EE1D8144}"/>
                </a:ext>
              </a:extLst>
            </p:cNvPr>
            <p:cNvSpPr/>
            <p:nvPr/>
          </p:nvSpPr>
          <p:spPr>
            <a:xfrm>
              <a:off x="7171535" y="1757095"/>
              <a:ext cx="117988" cy="158367"/>
            </a:xfrm>
            <a:custGeom>
              <a:avLst/>
              <a:gdLst/>
              <a:ahLst/>
              <a:cxnLst/>
              <a:rect l="l" t="t" r="r" b="b"/>
              <a:pathLst>
                <a:path w="7606" h="10209" extrusionOk="0">
                  <a:moveTo>
                    <a:pt x="2935" y="1"/>
                  </a:moveTo>
                  <a:lnTo>
                    <a:pt x="1434" y="468"/>
                  </a:lnTo>
                  <a:lnTo>
                    <a:pt x="1768" y="1569"/>
                  </a:lnTo>
                  <a:cubicBezTo>
                    <a:pt x="567" y="2136"/>
                    <a:pt x="0" y="3136"/>
                    <a:pt x="400" y="4437"/>
                  </a:cubicBezTo>
                  <a:cubicBezTo>
                    <a:pt x="834" y="5872"/>
                    <a:pt x="1935" y="6038"/>
                    <a:pt x="3069" y="6038"/>
                  </a:cubicBezTo>
                  <a:cubicBezTo>
                    <a:pt x="3506" y="6024"/>
                    <a:pt x="3907" y="5975"/>
                    <a:pt x="4242" y="5975"/>
                  </a:cubicBezTo>
                  <a:cubicBezTo>
                    <a:pt x="4701" y="5975"/>
                    <a:pt x="5036" y="6068"/>
                    <a:pt x="5170" y="6472"/>
                  </a:cubicBezTo>
                  <a:cubicBezTo>
                    <a:pt x="5304" y="6906"/>
                    <a:pt x="5037" y="7206"/>
                    <a:pt x="4537" y="7373"/>
                  </a:cubicBezTo>
                  <a:cubicBezTo>
                    <a:pt x="4409" y="7418"/>
                    <a:pt x="4280" y="7439"/>
                    <a:pt x="4153" y="7439"/>
                  </a:cubicBezTo>
                  <a:cubicBezTo>
                    <a:pt x="3716" y="7439"/>
                    <a:pt x="3309" y="7186"/>
                    <a:pt x="3102" y="6772"/>
                  </a:cubicBezTo>
                  <a:lnTo>
                    <a:pt x="1368" y="7873"/>
                  </a:lnTo>
                  <a:cubicBezTo>
                    <a:pt x="1905" y="8840"/>
                    <a:pt x="2767" y="9158"/>
                    <a:pt x="3640" y="9158"/>
                  </a:cubicBezTo>
                  <a:cubicBezTo>
                    <a:pt x="3851" y="9158"/>
                    <a:pt x="4062" y="9140"/>
                    <a:pt x="4270" y="9107"/>
                  </a:cubicBezTo>
                  <a:lnTo>
                    <a:pt x="4603" y="10208"/>
                  </a:lnTo>
                  <a:lnTo>
                    <a:pt x="6071" y="9741"/>
                  </a:lnTo>
                  <a:lnTo>
                    <a:pt x="5737" y="8674"/>
                  </a:lnTo>
                  <a:cubicBezTo>
                    <a:pt x="6972" y="8073"/>
                    <a:pt x="7605" y="7039"/>
                    <a:pt x="7172" y="5738"/>
                  </a:cubicBezTo>
                  <a:cubicBezTo>
                    <a:pt x="6763" y="4402"/>
                    <a:pt x="5663" y="4181"/>
                    <a:pt x="4692" y="4181"/>
                  </a:cubicBezTo>
                  <a:cubicBezTo>
                    <a:pt x="4475" y="4181"/>
                    <a:pt x="4265" y="4192"/>
                    <a:pt x="4070" y="4204"/>
                  </a:cubicBezTo>
                  <a:cubicBezTo>
                    <a:pt x="3811" y="4212"/>
                    <a:pt x="3585" y="4220"/>
                    <a:pt x="3390" y="4220"/>
                  </a:cubicBezTo>
                  <a:cubicBezTo>
                    <a:pt x="2779" y="4220"/>
                    <a:pt x="2461" y="4141"/>
                    <a:pt x="2335" y="3737"/>
                  </a:cubicBezTo>
                  <a:cubicBezTo>
                    <a:pt x="2202" y="3403"/>
                    <a:pt x="2335" y="3070"/>
                    <a:pt x="2969" y="2870"/>
                  </a:cubicBezTo>
                  <a:cubicBezTo>
                    <a:pt x="3161" y="2802"/>
                    <a:pt x="3337" y="2771"/>
                    <a:pt x="3495" y="2771"/>
                  </a:cubicBezTo>
                  <a:cubicBezTo>
                    <a:pt x="3886" y="2771"/>
                    <a:pt x="4170" y="2961"/>
                    <a:pt x="4336" y="3270"/>
                  </a:cubicBezTo>
                  <a:lnTo>
                    <a:pt x="6004" y="2236"/>
                  </a:lnTo>
                  <a:cubicBezTo>
                    <a:pt x="5521" y="1469"/>
                    <a:pt x="4772" y="1065"/>
                    <a:pt x="3798" y="1065"/>
                  </a:cubicBezTo>
                  <a:cubicBezTo>
                    <a:pt x="3629" y="1065"/>
                    <a:pt x="3452" y="1077"/>
                    <a:pt x="3269" y="1102"/>
                  </a:cubicBezTo>
                  <a:lnTo>
                    <a:pt x="29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77;p41">
              <a:extLst>
                <a:ext uri="{FF2B5EF4-FFF2-40B4-BE49-F238E27FC236}">
                  <a16:creationId xmlns:a16="http://schemas.microsoft.com/office/drawing/2014/main" id="{009AF990-AF7B-523D-C5A6-74EDCB163826}"/>
                </a:ext>
              </a:extLst>
            </p:cNvPr>
            <p:cNvSpPr/>
            <p:nvPr/>
          </p:nvSpPr>
          <p:spPr>
            <a:xfrm>
              <a:off x="8084268" y="2227948"/>
              <a:ext cx="110744" cy="170265"/>
            </a:xfrm>
            <a:custGeom>
              <a:avLst/>
              <a:gdLst/>
              <a:ahLst/>
              <a:cxnLst/>
              <a:rect l="l" t="t" r="r" b="b"/>
              <a:pathLst>
                <a:path w="7139" h="10976" extrusionOk="0">
                  <a:moveTo>
                    <a:pt x="3736" y="1"/>
                  </a:moveTo>
                  <a:lnTo>
                    <a:pt x="3503" y="1202"/>
                  </a:lnTo>
                  <a:cubicBezTo>
                    <a:pt x="3435" y="1199"/>
                    <a:pt x="3367" y="1197"/>
                    <a:pt x="3301" y="1197"/>
                  </a:cubicBezTo>
                  <a:cubicBezTo>
                    <a:pt x="1975" y="1197"/>
                    <a:pt x="1055" y="1837"/>
                    <a:pt x="801" y="3203"/>
                  </a:cubicBezTo>
                  <a:cubicBezTo>
                    <a:pt x="500" y="4738"/>
                    <a:pt x="1468" y="5471"/>
                    <a:pt x="2502" y="6005"/>
                  </a:cubicBezTo>
                  <a:cubicBezTo>
                    <a:pt x="3503" y="6472"/>
                    <a:pt x="4403" y="6706"/>
                    <a:pt x="4270" y="7473"/>
                  </a:cubicBezTo>
                  <a:cubicBezTo>
                    <a:pt x="4190" y="7844"/>
                    <a:pt x="3921" y="8005"/>
                    <a:pt x="3546" y="8005"/>
                  </a:cubicBezTo>
                  <a:cubicBezTo>
                    <a:pt x="3449" y="8005"/>
                    <a:pt x="3345" y="7994"/>
                    <a:pt x="3236" y="7973"/>
                  </a:cubicBezTo>
                  <a:cubicBezTo>
                    <a:pt x="2602" y="7907"/>
                    <a:pt x="2135" y="7373"/>
                    <a:pt x="2168" y="6739"/>
                  </a:cubicBezTo>
                  <a:lnTo>
                    <a:pt x="2168" y="6739"/>
                  </a:lnTo>
                  <a:lnTo>
                    <a:pt x="0" y="6906"/>
                  </a:lnTo>
                  <a:cubicBezTo>
                    <a:pt x="0" y="8374"/>
                    <a:pt x="1001" y="9141"/>
                    <a:pt x="2068" y="9474"/>
                  </a:cubicBezTo>
                  <a:lnTo>
                    <a:pt x="1868" y="10675"/>
                  </a:lnTo>
                  <a:lnTo>
                    <a:pt x="3469" y="10975"/>
                  </a:lnTo>
                  <a:lnTo>
                    <a:pt x="3703" y="9775"/>
                  </a:lnTo>
                  <a:cubicBezTo>
                    <a:pt x="3771" y="9778"/>
                    <a:pt x="3838" y="9779"/>
                    <a:pt x="3905" y="9779"/>
                  </a:cubicBezTo>
                  <a:cubicBezTo>
                    <a:pt x="5243" y="9779"/>
                    <a:pt x="6282" y="9138"/>
                    <a:pt x="6505" y="7740"/>
                  </a:cubicBezTo>
                  <a:cubicBezTo>
                    <a:pt x="6872" y="5972"/>
                    <a:pt x="5404" y="5238"/>
                    <a:pt x="4370" y="4771"/>
                  </a:cubicBezTo>
                  <a:cubicBezTo>
                    <a:pt x="3302" y="4271"/>
                    <a:pt x="2835" y="4070"/>
                    <a:pt x="2936" y="3470"/>
                  </a:cubicBezTo>
                  <a:cubicBezTo>
                    <a:pt x="2990" y="3169"/>
                    <a:pt x="3180" y="2935"/>
                    <a:pt x="3653" y="2935"/>
                  </a:cubicBezTo>
                  <a:cubicBezTo>
                    <a:pt x="3756" y="2935"/>
                    <a:pt x="3872" y="2946"/>
                    <a:pt x="4003" y="2970"/>
                  </a:cubicBezTo>
                  <a:cubicBezTo>
                    <a:pt x="4703" y="3103"/>
                    <a:pt x="5070" y="3537"/>
                    <a:pt x="5070" y="4070"/>
                  </a:cubicBezTo>
                  <a:lnTo>
                    <a:pt x="7139" y="3904"/>
                  </a:lnTo>
                  <a:cubicBezTo>
                    <a:pt x="7038" y="2736"/>
                    <a:pt x="6371" y="1936"/>
                    <a:pt x="5137" y="1502"/>
                  </a:cubicBezTo>
                  <a:lnTo>
                    <a:pt x="5371" y="301"/>
                  </a:lnTo>
                  <a:lnTo>
                    <a:pt x="37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8;p41">
              <a:extLst>
                <a:ext uri="{FF2B5EF4-FFF2-40B4-BE49-F238E27FC236}">
                  <a16:creationId xmlns:a16="http://schemas.microsoft.com/office/drawing/2014/main" id="{56891420-9DED-66A5-431B-CA07B5EE4DA0}"/>
                </a:ext>
              </a:extLst>
            </p:cNvPr>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79;p41">
              <a:extLst>
                <a:ext uri="{FF2B5EF4-FFF2-40B4-BE49-F238E27FC236}">
                  <a16:creationId xmlns:a16="http://schemas.microsoft.com/office/drawing/2014/main" id="{8750CF8B-8A4C-0C77-BEDE-E0F128D743F1}"/>
                </a:ext>
              </a:extLst>
            </p:cNvPr>
            <p:cNvSpPr/>
            <p:nvPr/>
          </p:nvSpPr>
          <p:spPr>
            <a:xfrm>
              <a:off x="5499216" y="1632925"/>
              <a:ext cx="394840" cy="1932175"/>
            </a:xfrm>
            <a:custGeom>
              <a:avLst/>
              <a:gdLst/>
              <a:ahLst/>
              <a:cxnLst/>
              <a:rect l="l" t="t" r="r" b="b"/>
              <a:pathLst>
                <a:path w="25453" h="124556" extrusionOk="0">
                  <a:moveTo>
                    <a:pt x="10308" y="0"/>
                  </a:moveTo>
                  <a:lnTo>
                    <a:pt x="1" y="19247"/>
                  </a:lnTo>
                  <a:lnTo>
                    <a:pt x="5271" y="22283"/>
                  </a:lnTo>
                  <a:lnTo>
                    <a:pt x="5772" y="22016"/>
                  </a:lnTo>
                  <a:lnTo>
                    <a:pt x="5772" y="121520"/>
                  </a:lnTo>
                  <a:lnTo>
                    <a:pt x="11042" y="124556"/>
                  </a:lnTo>
                  <a:lnTo>
                    <a:pt x="19681" y="119552"/>
                  </a:lnTo>
                  <a:lnTo>
                    <a:pt x="19681" y="13977"/>
                  </a:lnTo>
                  <a:lnTo>
                    <a:pt x="25452" y="10641"/>
                  </a:lnTo>
                  <a:lnTo>
                    <a:pt x="15545" y="3036"/>
                  </a:lnTo>
                  <a:lnTo>
                    <a:pt x="10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80;p41">
              <a:extLst>
                <a:ext uri="{FF2B5EF4-FFF2-40B4-BE49-F238E27FC236}">
                  <a16:creationId xmlns:a16="http://schemas.microsoft.com/office/drawing/2014/main" id="{0E3BEB2E-C040-6CA1-E96B-3A7C9C0F6E71}"/>
                </a:ext>
              </a:extLst>
            </p:cNvPr>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1;p41">
              <a:extLst>
                <a:ext uri="{FF2B5EF4-FFF2-40B4-BE49-F238E27FC236}">
                  <a16:creationId xmlns:a16="http://schemas.microsoft.com/office/drawing/2014/main" id="{43FDE187-0466-2B9B-6C11-61B114CE80EF}"/>
                </a:ext>
              </a:extLst>
            </p:cNvPr>
            <p:cNvSpPr/>
            <p:nvPr/>
          </p:nvSpPr>
          <p:spPr>
            <a:xfrm>
              <a:off x="5580977" y="1680003"/>
              <a:ext cx="313073" cy="1885095"/>
            </a:xfrm>
            <a:custGeom>
              <a:avLst/>
              <a:gdLst/>
              <a:ahLst/>
              <a:cxnLst/>
              <a:rect l="l" t="t" r="r" b="b"/>
              <a:pathLst>
                <a:path w="20182" h="121521" extrusionOk="0">
                  <a:moveTo>
                    <a:pt x="10274" y="1"/>
                  </a:moveTo>
                  <a:lnTo>
                    <a:pt x="0" y="19248"/>
                  </a:lnTo>
                  <a:lnTo>
                    <a:pt x="5771" y="15945"/>
                  </a:lnTo>
                  <a:lnTo>
                    <a:pt x="5771" y="121521"/>
                  </a:lnTo>
                  <a:lnTo>
                    <a:pt x="14410" y="116517"/>
                  </a:lnTo>
                  <a:lnTo>
                    <a:pt x="14410" y="10942"/>
                  </a:lnTo>
                  <a:lnTo>
                    <a:pt x="20181" y="7606"/>
                  </a:ln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82;p41">
              <a:extLst>
                <a:ext uri="{FF2B5EF4-FFF2-40B4-BE49-F238E27FC236}">
                  <a16:creationId xmlns:a16="http://schemas.microsoft.com/office/drawing/2014/main" id="{8774C5BA-40F5-17ED-9E75-5546913113D5}"/>
                </a:ext>
              </a:extLst>
            </p:cNvPr>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83;p41">
              <a:extLst>
                <a:ext uri="{FF2B5EF4-FFF2-40B4-BE49-F238E27FC236}">
                  <a16:creationId xmlns:a16="http://schemas.microsoft.com/office/drawing/2014/main" id="{5B5B789E-9AF3-61D0-90D3-BA98B213DC9F}"/>
                </a:ext>
              </a:extLst>
            </p:cNvPr>
            <p:cNvSpPr/>
            <p:nvPr/>
          </p:nvSpPr>
          <p:spPr>
            <a:xfrm>
              <a:off x="5588733" y="1927334"/>
              <a:ext cx="81766" cy="1637748"/>
            </a:xfrm>
            <a:custGeom>
              <a:avLst/>
              <a:gdLst/>
              <a:ahLst/>
              <a:cxnLst/>
              <a:rect l="l" t="t" r="r" b="b"/>
              <a:pathLst>
                <a:path w="5271" h="105576" extrusionOk="0">
                  <a:moveTo>
                    <a:pt x="5271" y="0"/>
                  </a:moveTo>
                  <a:lnTo>
                    <a:pt x="1" y="3036"/>
                  </a:lnTo>
                  <a:lnTo>
                    <a:pt x="1" y="102540"/>
                  </a:lnTo>
                  <a:lnTo>
                    <a:pt x="5271" y="105576"/>
                  </a:lnTo>
                  <a:lnTo>
                    <a:pt x="5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84;p41">
              <a:extLst>
                <a:ext uri="{FF2B5EF4-FFF2-40B4-BE49-F238E27FC236}">
                  <a16:creationId xmlns:a16="http://schemas.microsoft.com/office/drawing/2014/main" id="{11042A2B-04DA-6A3E-73E6-508B439479DF}"/>
                </a:ext>
              </a:extLst>
            </p:cNvPr>
            <p:cNvSpPr/>
            <p:nvPr/>
          </p:nvSpPr>
          <p:spPr>
            <a:xfrm>
              <a:off x="5903324" y="1804700"/>
              <a:ext cx="295482" cy="1551343"/>
            </a:xfrm>
            <a:custGeom>
              <a:avLst/>
              <a:gdLst/>
              <a:ahLst/>
              <a:cxnLst/>
              <a:rect l="l" t="t" r="r" b="b"/>
              <a:pathLst>
                <a:path w="19048" h="100006" extrusionOk="0">
                  <a:moveTo>
                    <a:pt x="7706" y="1"/>
                  </a:moveTo>
                  <a:lnTo>
                    <a:pt x="1" y="14444"/>
                  </a:lnTo>
                  <a:lnTo>
                    <a:pt x="3937" y="16713"/>
                  </a:lnTo>
                  <a:lnTo>
                    <a:pt x="4304" y="16479"/>
                  </a:lnTo>
                  <a:lnTo>
                    <a:pt x="4304" y="97737"/>
                  </a:lnTo>
                  <a:lnTo>
                    <a:pt x="8240" y="100006"/>
                  </a:lnTo>
                  <a:lnTo>
                    <a:pt x="14745" y="96270"/>
                  </a:lnTo>
                  <a:lnTo>
                    <a:pt x="14745" y="10475"/>
                  </a:lnTo>
                  <a:lnTo>
                    <a:pt x="19048" y="7973"/>
                  </a:lnTo>
                  <a:lnTo>
                    <a:pt x="11642" y="2269"/>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85;p41">
              <a:extLst>
                <a:ext uri="{FF2B5EF4-FFF2-40B4-BE49-F238E27FC236}">
                  <a16:creationId xmlns:a16="http://schemas.microsoft.com/office/drawing/2014/main" id="{02F7E786-5A9F-94D3-F6C7-6C9A6CC77E77}"/>
                </a:ext>
              </a:extLst>
            </p:cNvPr>
            <p:cNvSpPr/>
            <p:nvPr/>
          </p:nvSpPr>
          <p:spPr>
            <a:xfrm>
              <a:off x="5903324" y="1804700"/>
              <a:ext cx="180612" cy="259260"/>
            </a:xfrm>
            <a:custGeom>
              <a:avLst/>
              <a:gdLst/>
              <a:ahLst/>
              <a:cxnLst/>
              <a:rect l="l" t="t" r="r" b="b"/>
              <a:pathLst>
                <a:path w="11643" h="16713" extrusionOk="0">
                  <a:moveTo>
                    <a:pt x="7706" y="1"/>
                  </a:moveTo>
                  <a:lnTo>
                    <a:pt x="1" y="14444"/>
                  </a:lnTo>
                  <a:lnTo>
                    <a:pt x="3937" y="16713"/>
                  </a:lnTo>
                  <a:lnTo>
                    <a:pt x="11642" y="2269"/>
                  </a:lnTo>
                  <a:lnTo>
                    <a:pt x="7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6;p41">
              <a:extLst>
                <a:ext uri="{FF2B5EF4-FFF2-40B4-BE49-F238E27FC236}">
                  <a16:creationId xmlns:a16="http://schemas.microsoft.com/office/drawing/2014/main" id="{CD7FF569-23E6-10B8-1B64-5FE3CED17DCB}"/>
                </a:ext>
              </a:extLst>
            </p:cNvPr>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87;p41">
              <a:extLst>
                <a:ext uri="{FF2B5EF4-FFF2-40B4-BE49-F238E27FC236}">
                  <a16:creationId xmlns:a16="http://schemas.microsoft.com/office/drawing/2014/main" id="{4B5C0ADD-082C-B2D7-4765-0623E07EA493}"/>
                </a:ext>
              </a:extLst>
            </p:cNvPr>
            <p:cNvSpPr/>
            <p:nvPr/>
          </p:nvSpPr>
          <p:spPr>
            <a:xfrm>
              <a:off x="5964377" y="1839880"/>
              <a:ext cx="234425" cy="1516161"/>
            </a:xfrm>
            <a:custGeom>
              <a:avLst/>
              <a:gdLst/>
              <a:ahLst/>
              <a:cxnLst/>
              <a:rect l="l" t="t" r="r" b="b"/>
              <a:pathLst>
                <a:path w="15112" h="97738" extrusionOk="0">
                  <a:moveTo>
                    <a:pt x="7706" y="1"/>
                  </a:moveTo>
                  <a:lnTo>
                    <a:pt x="1" y="14445"/>
                  </a:lnTo>
                  <a:lnTo>
                    <a:pt x="4304" y="11943"/>
                  </a:lnTo>
                  <a:lnTo>
                    <a:pt x="4304" y="97738"/>
                  </a:lnTo>
                  <a:lnTo>
                    <a:pt x="10809" y="94002"/>
                  </a:lnTo>
                  <a:lnTo>
                    <a:pt x="10809" y="8207"/>
                  </a:lnTo>
                  <a:lnTo>
                    <a:pt x="15112" y="5705"/>
                  </a:lnTo>
                  <a:lnTo>
                    <a:pt x="77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88;p41">
              <a:extLst>
                <a:ext uri="{FF2B5EF4-FFF2-40B4-BE49-F238E27FC236}">
                  <a16:creationId xmlns:a16="http://schemas.microsoft.com/office/drawing/2014/main" id="{0487F3B7-7FA0-12FB-4C0B-410D44543494}"/>
                </a:ext>
              </a:extLst>
            </p:cNvPr>
            <p:cNvSpPr/>
            <p:nvPr/>
          </p:nvSpPr>
          <p:spPr>
            <a:xfrm>
              <a:off x="5970070" y="2025119"/>
              <a:ext cx="61073" cy="1330910"/>
            </a:xfrm>
            <a:custGeom>
              <a:avLst/>
              <a:gdLst/>
              <a:ahLst/>
              <a:cxnLst/>
              <a:rect l="l" t="t" r="r" b="b"/>
              <a:pathLst>
                <a:path w="3937" h="85796" extrusionOk="0">
                  <a:moveTo>
                    <a:pt x="3937" y="1"/>
                  </a:moveTo>
                  <a:lnTo>
                    <a:pt x="1" y="2269"/>
                  </a:lnTo>
                  <a:lnTo>
                    <a:pt x="1" y="83527"/>
                  </a:lnTo>
                  <a:lnTo>
                    <a:pt x="3937" y="85796"/>
                  </a:lnTo>
                  <a:lnTo>
                    <a:pt x="39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89;p41">
              <a:extLst>
                <a:ext uri="{FF2B5EF4-FFF2-40B4-BE49-F238E27FC236}">
                  <a16:creationId xmlns:a16="http://schemas.microsoft.com/office/drawing/2014/main" id="{2E959649-5D94-25A6-FC89-13673E88FA4E}"/>
                </a:ext>
              </a:extLst>
            </p:cNvPr>
            <p:cNvSpPr/>
            <p:nvPr/>
          </p:nvSpPr>
          <p:spPr>
            <a:xfrm>
              <a:off x="5173240" y="2853000"/>
              <a:ext cx="269095" cy="247362"/>
            </a:xfrm>
            <a:custGeom>
              <a:avLst/>
              <a:gdLst/>
              <a:ahLst/>
              <a:cxnLst/>
              <a:rect l="l" t="t" r="r" b="b"/>
              <a:pathLst>
                <a:path w="17347" h="15946" extrusionOk="0">
                  <a:moveTo>
                    <a:pt x="8674" y="0"/>
                  </a:moveTo>
                  <a:lnTo>
                    <a:pt x="1" y="15945"/>
                  </a:lnTo>
                  <a:lnTo>
                    <a:pt x="17346" y="5938"/>
                  </a:lnTo>
                  <a:lnTo>
                    <a:pt x="8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90;p41">
              <a:extLst>
                <a:ext uri="{FF2B5EF4-FFF2-40B4-BE49-F238E27FC236}">
                  <a16:creationId xmlns:a16="http://schemas.microsoft.com/office/drawing/2014/main" id="{EC6362D1-6F22-8E1F-2223-629F3E8D7BD7}"/>
                </a:ext>
              </a:extLst>
            </p:cNvPr>
            <p:cNvSpPr/>
            <p:nvPr/>
          </p:nvSpPr>
          <p:spPr>
            <a:xfrm>
              <a:off x="5173240" y="2965800"/>
              <a:ext cx="269095" cy="247362"/>
            </a:xfrm>
            <a:custGeom>
              <a:avLst/>
              <a:gdLst/>
              <a:ahLst/>
              <a:cxnLst/>
              <a:rect l="l" t="t" r="r" b="b"/>
              <a:pathLst>
                <a:path w="17347" h="15946" extrusionOk="0">
                  <a:moveTo>
                    <a:pt x="8674" y="0"/>
                  </a:moveTo>
                  <a:lnTo>
                    <a:pt x="1" y="15945"/>
                  </a:lnTo>
                  <a:lnTo>
                    <a:pt x="1" y="15945"/>
                  </a:lnTo>
                  <a:lnTo>
                    <a:pt x="17346" y="5938"/>
                  </a:lnTo>
                  <a:lnTo>
                    <a:pt x="8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91;p41">
              <a:extLst>
                <a:ext uri="{FF2B5EF4-FFF2-40B4-BE49-F238E27FC236}">
                  <a16:creationId xmlns:a16="http://schemas.microsoft.com/office/drawing/2014/main" id="{7AD2B794-3A91-0715-3F51-1DC160B2ADA8}"/>
                </a:ext>
              </a:extLst>
            </p:cNvPr>
            <p:cNvSpPr/>
            <p:nvPr/>
          </p:nvSpPr>
          <p:spPr>
            <a:xfrm>
              <a:off x="5173240" y="3079112"/>
              <a:ext cx="269095" cy="247362"/>
            </a:xfrm>
            <a:custGeom>
              <a:avLst/>
              <a:gdLst/>
              <a:ahLst/>
              <a:cxnLst/>
              <a:rect l="l" t="t" r="r" b="b"/>
              <a:pathLst>
                <a:path w="17347" h="15946" extrusionOk="0">
                  <a:moveTo>
                    <a:pt x="8674" y="1"/>
                  </a:moveTo>
                  <a:lnTo>
                    <a:pt x="1" y="15945"/>
                  </a:lnTo>
                  <a:lnTo>
                    <a:pt x="17346" y="5905"/>
                  </a:lnTo>
                  <a:lnTo>
                    <a:pt x="8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92;p41">
              <a:extLst>
                <a:ext uri="{FF2B5EF4-FFF2-40B4-BE49-F238E27FC236}">
                  <a16:creationId xmlns:a16="http://schemas.microsoft.com/office/drawing/2014/main" id="{6CB9D574-BDE9-1CE4-18C4-33C57F032052}"/>
                </a:ext>
              </a:extLst>
            </p:cNvPr>
            <p:cNvSpPr/>
            <p:nvPr/>
          </p:nvSpPr>
          <p:spPr>
            <a:xfrm>
              <a:off x="5587694" y="2913278"/>
              <a:ext cx="2288202" cy="1349541"/>
            </a:xfrm>
            <a:custGeom>
              <a:avLst/>
              <a:gdLst/>
              <a:ahLst/>
              <a:cxnLst/>
              <a:rect l="l" t="t" r="r" b="b"/>
              <a:pathLst>
                <a:path w="147507" h="86997" extrusionOk="0">
                  <a:moveTo>
                    <a:pt x="89953" y="1"/>
                  </a:moveTo>
                  <a:cubicBezTo>
                    <a:pt x="89148" y="1"/>
                    <a:pt x="88347" y="184"/>
                    <a:pt x="87630" y="551"/>
                  </a:cubicBezTo>
                  <a:lnTo>
                    <a:pt x="2336" y="49820"/>
                  </a:lnTo>
                  <a:cubicBezTo>
                    <a:pt x="1035" y="50553"/>
                    <a:pt x="1" y="51487"/>
                    <a:pt x="1" y="52888"/>
                  </a:cubicBezTo>
                  <a:cubicBezTo>
                    <a:pt x="1" y="54289"/>
                    <a:pt x="1035" y="55157"/>
                    <a:pt x="2336" y="55924"/>
                  </a:cubicBezTo>
                  <a:lnTo>
                    <a:pt x="55174" y="86446"/>
                  </a:lnTo>
                  <a:cubicBezTo>
                    <a:pt x="55907" y="86813"/>
                    <a:pt x="56708" y="86996"/>
                    <a:pt x="57509" y="86996"/>
                  </a:cubicBezTo>
                  <a:cubicBezTo>
                    <a:pt x="58309" y="86996"/>
                    <a:pt x="59110" y="86813"/>
                    <a:pt x="59844" y="86446"/>
                  </a:cubicBezTo>
                  <a:lnTo>
                    <a:pt x="145171" y="37210"/>
                  </a:lnTo>
                  <a:cubicBezTo>
                    <a:pt x="146439" y="36443"/>
                    <a:pt x="147506" y="35509"/>
                    <a:pt x="147506" y="34108"/>
                  </a:cubicBezTo>
                  <a:cubicBezTo>
                    <a:pt x="147506" y="32707"/>
                    <a:pt x="146439" y="31840"/>
                    <a:pt x="145171" y="31106"/>
                  </a:cubicBezTo>
                  <a:lnTo>
                    <a:pt x="92300" y="551"/>
                  </a:lnTo>
                  <a:cubicBezTo>
                    <a:pt x="91566" y="184"/>
                    <a:pt x="90757" y="1"/>
                    <a:pt x="89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3;p41">
              <a:extLst>
                <a:ext uri="{FF2B5EF4-FFF2-40B4-BE49-F238E27FC236}">
                  <a16:creationId xmlns:a16="http://schemas.microsoft.com/office/drawing/2014/main" id="{53DA5744-EF42-FDED-F65C-AF8E0DAF8774}"/>
                </a:ext>
              </a:extLst>
            </p:cNvPr>
            <p:cNvSpPr/>
            <p:nvPr/>
          </p:nvSpPr>
          <p:spPr>
            <a:xfrm>
              <a:off x="5603733" y="2913278"/>
              <a:ext cx="2255595" cy="1296752"/>
            </a:xfrm>
            <a:custGeom>
              <a:avLst/>
              <a:gdLst/>
              <a:ahLst/>
              <a:cxnLst/>
              <a:rect l="l" t="t" r="r" b="b"/>
              <a:pathLst>
                <a:path w="145405" h="83594" extrusionOk="0">
                  <a:moveTo>
                    <a:pt x="88919" y="1"/>
                  </a:moveTo>
                  <a:cubicBezTo>
                    <a:pt x="88114" y="1"/>
                    <a:pt x="87313" y="184"/>
                    <a:pt x="86596" y="551"/>
                  </a:cubicBezTo>
                  <a:lnTo>
                    <a:pt x="1302" y="49820"/>
                  </a:lnTo>
                  <a:cubicBezTo>
                    <a:pt x="1" y="50553"/>
                    <a:pt x="1" y="51754"/>
                    <a:pt x="1302" y="52521"/>
                  </a:cubicBezTo>
                  <a:lnTo>
                    <a:pt x="54140" y="83043"/>
                  </a:lnTo>
                  <a:cubicBezTo>
                    <a:pt x="54873" y="83410"/>
                    <a:pt x="55674" y="83594"/>
                    <a:pt x="56475" y="83594"/>
                  </a:cubicBezTo>
                  <a:cubicBezTo>
                    <a:pt x="57275" y="83594"/>
                    <a:pt x="58076" y="83410"/>
                    <a:pt x="58810" y="83043"/>
                  </a:cubicBezTo>
                  <a:lnTo>
                    <a:pt x="144137" y="33775"/>
                  </a:lnTo>
                  <a:cubicBezTo>
                    <a:pt x="145405" y="33041"/>
                    <a:pt x="145405" y="31840"/>
                    <a:pt x="144137" y="31073"/>
                  </a:cubicBezTo>
                  <a:lnTo>
                    <a:pt x="91266" y="551"/>
                  </a:lnTo>
                  <a:cubicBezTo>
                    <a:pt x="90532" y="184"/>
                    <a:pt x="89723" y="1"/>
                    <a:pt x="88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4;p41">
              <a:extLst>
                <a:ext uri="{FF2B5EF4-FFF2-40B4-BE49-F238E27FC236}">
                  <a16:creationId xmlns:a16="http://schemas.microsoft.com/office/drawing/2014/main" id="{1B4090D6-65B3-464B-598E-0C017D8C072F}"/>
                </a:ext>
              </a:extLst>
            </p:cNvPr>
            <p:cNvSpPr/>
            <p:nvPr/>
          </p:nvSpPr>
          <p:spPr>
            <a:xfrm>
              <a:off x="5587694" y="3687599"/>
              <a:ext cx="892620" cy="575421"/>
            </a:xfrm>
            <a:custGeom>
              <a:avLst/>
              <a:gdLst/>
              <a:ahLst/>
              <a:cxnLst/>
              <a:rect l="l" t="t" r="r" b="b"/>
              <a:pathLst>
                <a:path w="57542" h="37094" extrusionOk="0">
                  <a:moveTo>
                    <a:pt x="2136" y="1"/>
                  </a:moveTo>
                  <a:lnTo>
                    <a:pt x="2136" y="1"/>
                  </a:lnTo>
                  <a:cubicBezTo>
                    <a:pt x="935" y="734"/>
                    <a:pt x="1" y="1635"/>
                    <a:pt x="1" y="2969"/>
                  </a:cubicBezTo>
                  <a:cubicBezTo>
                    <a:pt x="1" y="4370"/>
                    <a:pt x="1035" y="5238"/>
                    <a:pt x="2336" y="6005"/>
                  </a:cubicBezTo>
                  <a:lnTo>
                    <a:pt x="55174" y="36527"/>
                  </a:lnTo>
                  <a:cubicBezTo>
                    <a:pt x="55907" y="36894"/>
                    <a:pt x="56708" y="37094"/>
                    <a:pt x="57542" y="37094"/>
                  </a:cubicBezTo>
                  <a:lnTo>
                    <a:pt x="57542" y="33691"/>
                  </a:lnTo>
                  <a:cubicBezTo>
                    <a:pt x="56708" y="33691"/>
                    <a:pt x="55907" y="33491"/>
                    <a:pt x="55174" y="33124"/>
                  </a:cubicBezTo>
                  <a:lnTo>
                    <a:pt x="2336" y="2602"/>
                  </a:lnTo>
                  <a:cubicBezTo>
                    <a:pt x="1102" y="1902"/>
                    <a:pt x="1135" y="70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95;p41">
              <a:extLst>
                <a:ext uri="{FF2B5EF4-FFF2-40B4-BE49-F238E27FC236}">
                  <a16:creationId xmlns:a16="http://schemas.microsoft.com/office/drawing/2014/main" id="{8147C011-29E5-7BEA-A4EA-9A7A23E44A20}"/>
                </a:ext>
              </a:extLst>
            </p:cNvPr>
            <p:cNvSpPr/>
            <p:nvPr/>
          </p:nvSpPr>
          <p:spPr>
            <a:xfrm>
              <a:off x="5726367" y="2985841"/>
              <a:ext cx="1313304" cy="754854"/>
            </a:xfrm>
            <a:custGeom>
              <a:avLst/>
              <a:gdLst/>
              <a:ahLst/>
              <a:cxnLst/>
              <a:rect l="l" t="t" r="r" b="b"/>
              <a:pathLst>
                <a:path w="84661" h="48661" extrusionOk="0">
                  <a:moveTo>
                    <a:pt x="80079" y="1"/>
                  </a:moveTo>
                  <a:cubicBezTo>
                    <a:pt x="79699" y="1"/>
                    <a:pt x="79324" y="93"/>
                    <a:pt x="78990" y="276"/>
                  </a:cubicBezTo>
                  <a:lnTo>
                    <a:pt x="601" y="45542"/>
                  </a:lnTo>
                  <a:cubicBezTo>
                    <a:pt x="1" y="45875"/>
                    <a:pt x="1" y="46442"/>
                    <a:pt x="601" y="46809"/>
                  </a:cubicBezTo>
                  <a:lnTo>
                    <a:pt x="3436" y="48411"/>
                  </a:lnTo>
                  <a:cubicBezTo>
                    <a:pt x="3787" y="48577"/>
                    <a:pt x="4162" y="48661"/>
                    <a:pt x="4537" y="48661"/>
                  </a:cubicBezTo>
                  <a:cubicBezTo>
                    <a:pt x="4912" y="48661"/>
                    <a:pt x="5288" y="48577"/>
                    <a:pt x="5638" y="48411"/>
                  </a:cubicBezTo>
                  <a:lnTo>
                    <a:pt x="84027" y="3145"/>
                  </a:lnTo>
                  <a:cubicBezTo>
                    <a:pt x="84661" y="2811"/>
                    <a:pt x="84661" y="2211"/>
                    <a:pt x="84027" y="1877"/>
                  </a:cubicBezTo>
                  <a:lnTo>
                    <a:pt x="81192" y="276"/>
                  </a:lnTo>
                  <a:cubicBezTo>
                    <a:pt x="80842" y="93"/>
                    <a:pt x="80458" y="1"/>
                    <a:pt x="80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96;p41">
              <a:extLst>
                <a:ext uri="{FF2B5EF4-FFF2-40B4-BE49-F238E27FC236}">
                  <a16:creationId xmlns:a16="http://schemas.microsoft.com/office/drawing/2014/main" id="{C3682E6C-1DAC-B72B-A563-5088F5B833A6}"/>
                </a:ext>
              </a:extLst>
            </p:cNvPr>
            <p:cNvSpPr/>
            <p:nvPr/>
          </p:nvSpPr>
          <p:spPr>
            <a:xfrm>
              <a:off x="5844333" y="3055783"/>
              <a:ext cx="1582399" cy="909405"/>
            </a:xfrm>
            <a:custGeom>
              <a:avLst/>
              <a:gdLst/>
              <a:ahLst/>
              <a:cxnLst/>
              <a:rect l="l" t="t" r="r" b="b"/>
              <a:pathLst>
                <a:path w="102008" h="58624" extrusionOk="0">
                  <a:moveTo>
                    <a:pt x="80169" y="1"/>
                  </a:moveTo>
                  <a:cubicBezTo>
                    <a:pt x="79792" y="1"/>
                    <a:pt x="79421" y="102"/>
                    <a:pt x="79091" y="304"/>
                  </a:cubicBezTo>
                  <a:lnTo>
                    <a:pt x="701" y="45569"/>
                  </a:lnTo>
                  <a:cubicBezTo>
                    <a:pt x="68" y="45903"/>
                    <a:pt x="1" y="46437"/>
                    <a:pt x="501" y="46704"/>
                  </a:cubicBezTo>
                  <a:lnTo>
                    <a:pt x="20983" y="58445"/>
                  </a:lnTo>
                  <a:cubicBezTo>
                    <a:pt x="21279" y="58564"/>
                    <a:pt x="21589" y="58623"/>
                    <a:pt x="21897" y="58623"/>
                  </a:cubicBezTo>
                  <a:cubicBezTo>
                    <a:pt x="22282" y="58623"/>
                    <a:pt x="22665" y="58531"/>
                    <a:pt x="23017" y="58345"/>
                  </a:cubicBezTo>
                  <a:lnTo>
                    <a:pt x="101307" y="13146"/>
                  </a:lnTo>
                  <a:cubicBezTo>
                    <a:pt x="101907" y="12779"/>
                    <a:pt x="102007" y="12279"/>
                    <a:pt x="101507" y="11979"/>
                  </a:cubicBezTo>
                  <a:lnTo>
                    <a:pt x="81092" y="204"/>
                  </a:lnTo>
                  <a:cubicBezTo>
                    <a:pt x="80792" y="68"/>
                    <a:pt x="80478" y="1"/>
                    <a:pt x="80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7;p41">
              <a:extLst>
                <a:ext uri="{FF2B5EF4-FFF2-40B4-BE49-F238E27FC236}">
                  <a16:creationId xmlns:a16="http://schemas.microsoft.com/office/drawing/2014/main" id="{04E8D807-2717-4CD2-E767-8460558E0B13}"/>
                </a:ext>
              </a:extLst>
            </p:cNvPr>
            <p:cNvSpPr/>
            <p:nvPr/>
          </p:nvSpPr>
          <p:spPr>
            <a:xfrm>
              <a:off x="5877450" y="3082478"/>
              <a:ext cx="1517185" cy="867273"/>
            </a:xfrm>
            <a:custGeom>
              <a:avLst/>
              <a:gdLst/>
              <a:ahLst/>
              <a:cxnLst/>
              <a:rect l="l" t="t" r="r" b="b"/>
              <a:pathLst>
                <a:path w="97804" h="55908" extrusionOk="0">
                  <a:moveTo>
                    <a:pt x="78528" y="0"/>
                  </a:moveTo>
                  <a:cubicBezTo>
                    <a:pt x="78465" y="0"/>
                    <a:pt x="78407" y="17"/>
                    <a:pt x="78357" y="50"/>
                  </a:cubicBezTo>
                  <a:lnTo>
                    <a:pt x="75888" y="1451"/>
                  </a:lnTo>
                  <a:cubicBezTo>
                    <a:pt x="75788" y="1518"/>
                    <a:pt x="75788" y="1618"/>
                    <a:pt x="75888" y="1652"/>
                  </a:cubicBezTo>
                  <a:lnTo>
                    <a:pt x="76522" y="2018"/>
                  </a:lnTo>
                  <a:cubicBezTo>
                    <a:pt x="76572" y="2052"/>
                    <a:pt x="76631" y="2068"/>
                    <a:pt x="76693" y="2068"/>
                  </a:cubicBezTo>
                  <a:cubicBezTo>
                    <a:pt x="76756" y="2068"/>
                    <a:pt x="76822" y="2052"/>
                    <a:pt x="76889" y="2018"/>
                  </a:cubicBezTo>
                  <a:lnTo>
                    <a:pt x="79324" y="617"/>
                  </a:lnTo>
                  <a:cubicBezTo>
                    <a:pt x="79424" y="551"/>
                    <a:pt x="79458" y="451"/>
                    <a:pt x="79324" y="417"/>
                  </a:cubicBezTo>
                  <a:lnTo>
                    <a:pt x="78724" y="50"/>
                  </a:lnTo>
                  <a:cubicBezTo>
                    <a:pt x="78657" y="17"/>
                    <a:pt x="78590" y="0"/>
                    <a:pt x="78528" y="0"/>
                  </a:cubicBezTo>
                  <a:close/>
                  <a:moveTo>
                    <a:pt x="74950" y="2068"/>
                  </a:moveTo>
                  <a:cubicBezTo>
                    <a:pt x="74888" y="2068"/>
                    <a:pt x="74821" y="2085"/>
                    <a:pt x="74754" y="2119"/>
                  </a:cubicBezTo>
                  <a:lnTo>
                    <a:pt x="72319" y="3520"/>
                  </a:lnTo>
                  <a:cubicBezTo>
                    <a:pt x="72219" y="3586"/>
                    <a:pt x="72186" y="3686"/>
                    <a:pt x="72286" y="3753"/>
                  </a:cubicBezTo>
                  <a:lnTo>
                    <a:pt x="72920" y="4087"/>
                  </a:lnTo>
                  <a:cubicBezTo>
                    <a:pt x="72970" y="4120"/>
                    <a:pt x="73028" y="4137"/>
                    <a:pt x="73091" y="4137"/>
                  </a:cubicBezTo>
                  <a:cubicBezTo>
                    <a:pt x="73153" y="4137"/>
                    <a:pt x="73220" y="4120"/>
                    <a:pt x="73286" y="4087"/>
                  </a:cubicBezTo>
                  <a:lnTo>
                    <a:pt x="75722" y="2686"/>
                  </a:lnTo>
                  <a:cubicBezTo>
                    <a:pt x="75822" y="2619"/>
                    <a:pt x="75855" y="2519"/>
                    <a:pt x="75755" y="2485"/>
                  </a:cubicBezTo>
                  <a:lnTo>
                    <a:pt x="75121" y="2119"/>
                  </a:lnTo>
                  <a:cubicBezTo>
                    <a:pt x="75071" y="2085"/>
                    <a:pt x="75013" y="2068"/>
                    <a:pt x="74950" y="2068"/>
                  </a:cubicBezTo>
                  <a:close/>
                  <a:moveTo>
                    <a:pt x="81763" y="1835"/>
                  </a:moveTo>
                  <a:cubicBezTo>
                    <a:pt x="81701" y="1835"/>
                    <a:pt x="81642" y="1852"/>
                    <a:pt x="81592" y="1885"/>
                  </a:cubicBezTo>
                  <a:lnTo>
                    <a:pt x="79124" y="3319"/>
                  </a:lnTo>
                  <a:cubicBezTo>
                    <a:pt x="79024" y="3353"/>
                    <a:pt x="79024" y="3453"/>
                    <a:pt x="79124" y="3520"/>
                  </a:cubicBezTo>
                  <a:lnTo>
                    <a:pt x="81459" y="4887"/>
                  </a:lnTo>
                  <a:cubicBezTo>
                    <a:pt x="81509" y="4904"/>
                    <a:pt x="81567" y="4912"/>
                    <a:pt x="81630" y="4912"/>
                  </a:cubicBezTo>
                  <a:cubicBezTo>
                    <a:pt x="81692" y="4912"/>
                    <a:pt x="81759" y="4904"/>
                    <a:pt x="81826" y="4887"/>
                  </a:cubicBezTo>
                  <a:lnTo>
                    <a:pt x="84261" y="3453"/>
                  </a:lnTo>
                  <a:cubicBezTo>
                    <a:pt x="84361" y="3386"/>
                    <a:pt x="84361" y="3319"/>
                    <a:pt x="84294" y="3253"/>
                  </a:cubicBezTo>
                  <a:lnTo>
                    <a:pt x="81959" y="1885"/>
                  </a:lnTo>
                  <a:cubicBezTo>
                    <a:pt x="81893" y="1852"/>
                    <a:pt x="81826" y="1835"/>
                    <a:pt x="81763" y="1835"/>
                  </a:cubicBezTo>
                  <a:close/>
                  <a:moveTo>
                    <a:pt x="71368" y="4137"/>
                  </a:moveTo>
                  <a:cubicBezTo>
                    <a:pt x="71302" y="4137"/>
                    <a:pt x="71235" y="4153"/>
                    <a:pt x="71185" y="4187"/>
                  </a:cubicBezTo>
                  <a:lnTo>
                    <a:pt x="68750" y="5588"/>
                  </a:lnTo>
                  <a:cubicBezTo>
                    <a:pt x="68650" y="5654"/>
                    <a:pt x="68616" y="5754"/>
                    <a:pt x="68717" y="5821"/>
                  </a:cubicBezTo>
                  <a:lnTo>
                    <a:pt x="69350" y="6188"/>
                  </a:lnTo>
                  <a:cubicBezTo>
                    <a:pt x="69400" y="6205"/>
                    <a:pt x="69459" y="6213"/>
                    <a:pt x="69517" y="6213"/>
                  </a:cubicBezTo>
                  <a:cubicBezTo>
                    <a:pt x="69575" y="6213"/>
                    <a:pt x="69634" y="6205"/>
                    <a:pt x="69684" y="6188"/>
                  </a:cubicBezTo>
                  <a:lnTo>
                    <a:pt x="72152" y="4754"/>
                  </a:lnTo>
                  <a:cubicBezTo>
                    <a:pt x="72252" y="4687"/>
                    <a:pt x="72252" y="4587"/>
                    <a:pt x="72186" y="4554"/>
                  </a:cubicBezTo>
                  <a:lnTo>
                    <a:pt x="71552" y="4187"/>
                  </a:lnTo>
                  <a:cubicBezTo>
                    <a:pt x="71502" y="4153"/>
                    <a:pt x="71435" y="4137"/>
                    <a:pt x="71368" y="4137"/>
                  </a:cubicBezTo>
                  <a:close/>
                  <a:moveTo>
                    <a:pt x="78161" y="3936"/>
                  </a:moveTo>
                  <a:cubicBezTo>
                    <a:pt x="78098" y="3936"/>
                    <a:pt x="78040" y="3953"/>
                    <a:pt x="77990" y="3987"/>
                  </a:cubicBezTo>
                  <a:lnTo>
                    <a:pt x="75521" y="5388"/>
                  </a:lnTo>
                  <a:cubicBezTo>
                    <a:pt x="75421" y="5454"/>
                    <a:pt x="75421" y="5554"/>
                    <a:pt x="75521" y="5588"/>
                  </a:cubicBezTo>
                  <a:lnTo>
                    <a:pt x="77856" y="6955"/>
                  </a:lnTo>
                  <a:cubicBezTo>
                    <a:pt x="77906" y="6972"/>
                    <a:pt x="77965" y="6980"/>
                    <a:pt x="78027" y="6980"/>
                  </a:cubicBezTo>
                  <a:cubicBezTo>
                    <a:pt x="78090" y="6980"/>
                    <a:pt x="78157" y="6972"/>
                    <a:pt x="78223" y="6955"/>
                  </a:cubicBezTo>
                  <a:lnTo>
                    <a:pt x="80658" y="5521"/>
                  </a:lnTo>
                  <a:cubicBezTo>
                    <a:pt x="80758" y="5488"/>
                    <a:pt x="80792" y="5388"/>
                    <a:pt x="80692" y="5321"/>
                  </a:cubicBezTo>
                  <a:lnTo>
                    <a:pt x="78357" y="3987"/>
                  </a:lnTo>
                  <a:cubicBezTo>
                    <a:pt x="78290" y="3953"/>
                    <a:pt x="78223" y="3936"/>
                    <a:pt x="78161" y="3936"/>
                  </a:cubicBezTo>
                  <a:close/>
                  <a:moveTo>
                    <a:pt x="67778" y="6238"/>
                  </a:moveTo>
                  <a:cubicBezTo>
                    <a:pt x="67716" y="6238"/>
                    <a:pt x="67649" y="6255"/>
                    <a:pt x="67582" y="6288"/>
                  </a:cubicBezTo>
                  <a:lnTo>
                    <a:pt x="65147" y="7689"/>
                  </a:lnTo>
                  <a:cubicBezTo>
                    <a:pt x="65047" y="7756"/>
                    <a:pt x="65014" y="7856"/>
                    <a:pt x="65114" y="7889"/>
                  </a:cubicBezTo>
                  <a:lnTo>
                    <a:pt x="65748" y="8256"/>
                  </a:lnTo>
                  <a:cubicBezTo>
                    <a:pt x="65798" y="8290"/>
                    <a:pt x="65856" y="8306"/>
                    <a:pt x="65919" y="8306"/>
                  </a:cubicBezTo>
                  <a:cubicBezTo>
                    <a:pt x="65981" y="8306"/>
                    <a:pt x="66048" y="8290"/>
                    <a:pt x="66115" y="8256"/>
                  </a:cubicBezTo>
                  <a:lnTo>
                    <a:pt x="68550" y="6855"/>
                  </a:lnTo>
                  <a:cubicBezTo>
                    <a:pt x="68650" y="6789"/>
                    <a:pt x="68650" y="6688"/>
                    <a:pt x="68583" y="6622"/>
                  </a:cubicBezTo>
                  <a:lnTo>
                    <a:pt x="67949" y="6288"/>
                  </a:lnTo>
                  <a:cubicBezTo>
                    <a:pt x="67899" y="6255"/>
                    <a:pt x="67841" y="6238"/>
                    <a:pt x="67778" y="6238"/>
                  </a:cubicBezTo>
                  <a:close/>
                  <a:moveTo>
                    <a:pt x="85099" y="3770"/>
                  </a:moveTo>
                  <a:cubicBezTo>
                    <a:pt x="85037" y="3770"/>
                    <a:pt x="84978" y="3786"/>
                    <a:pt x="84928" y="3820"/>
                  </a:cubicBezTo>
                  <a:lnTo>
                    <a:pt x="82460" y="5221"/>
                  </a:lnTo>
                  <a:cubicBezTo>
                    <a:pt x="82360" y="5321"/>
                    <a:pt x="82360" y="5421"/>
                    <a:pt x="82460" y="5454"/>
                  </a:cubicBezTo>
                  <a:lnTo>
                    <a:pt x="82460" y="5488"/>
                  </a:lnTo>
                  <a:lnTo>
                    <a:pt x="88164" y="8790"/>
                  </a:lnTo>
                  <a:cubicBezTo>
                    <a:pt x="88214" y="8807"/>
                    <a:pt x="88272" y="8815"/>
                    <a:pt x="88331" y="8815"/>
                  </a:cubicBezTo>
                  <a:cubicBezTo>
                    <a:pt x="88389" y="8815"/>
                    <a:pt x="88447" y="8807"/>
                    <a:pt x="88497" y="8790"/>
                  </a:cubicBezTo>
                  <a:lnTo>
                    <a:pt x="90966" y="7356"/>
                  </a:lnTo>
                  <a:cubicBezTo>
                    <a:pt x="91066" y="7289"/>
                    <a:pt x="91066" y="7222"/>
                    <a:pt x="90999" y="7155"/>
                  </a:cubicBezTo>
                  <a:lnTo>
                    <a:pt x="85295" y="3820"/>
                  </a:lnTo>
                  <a:cubicBezTo>
                    <a:pt x="85228" y="3786"/>
                    <a:pt x="85162" y="3770"/>
                    <a:pt x="85099" y="3770"/>
                  </a:cubicBezTo>
                  <a:close/>
                  <a:moveTo>
                    <a:pt x="81522" y="5871"/>
                  </a:moveTo>
                  <a:cubicBezTo>
                    <a:pt x="81459" y="5871"/>
                    <a:pt x="81392" y="5888"/>
                    <a:pt x="81326" y="5921"/>
                  </a:cubicBezTo>
                  <a:lnTo>
                    <a:pt x="78890" y="7322"/>
                  </a:lnTo>
                  <a:cubicBezTo>
                    <a:pt x="78790" y="7389"/>
                    <a:pt x="78757" y="7489"/>
                    <a:pt x="78857" y="7522"/>
                  </a:cubicBezTo>
                  <a:lnTo>
                    <a:pt x="81225" y="8890"/>
                  </a:lnTo>
                  <a:cubicBezTo>
                    <a:pt x="81276" y="8907"/>
                    <a:pt x="81334" y="8915"/>
                    <a:pt x="81392" y="8915"/>
                  </a:cubicBezTo>
                  <a:cubicBezTo>
                    <a:pt x="81451" y="8915"/>
                    <a:pt x="81509" y="8907"/>
                    <a:pt x="81559" y="8890"/>
                  </a:cubicBezTo>
                  <a:lnTo>
                    <a:pt x="84027" y="7456"/>
                  </a:lnTo>
                  <a:cubicBezTo>
                    <a:pt x="84128" y="7422"/>
                    <a:pt x="84128" y="7322"/>
                    <a:pt x="84027" y="7256"/>
                  </a:cubicBezTo>
                  <a:lnTo>
                    <a:pt x="81692" y="5921"/>
                  </a:lnTo>
                  <a:cubicBezTo>
                    <a:pt x="81642" y="5888"/>
                    <a:pt x="81584" y="5871"/>
                    <a:pt x="81522" y="5871"/>
                  </a:cubicBezTo>
                  <a:close/>
                  <a:moveTo>
                    <a:pt x="74583" y="6005"/>
                  </a:moveTo>
                  <a:cubicBezTo>
                    <a:pt x="74521" y="6005"/>
                    <a:pt x="74454" y="6021"/>
                    <a:pt x="74387" y="6055"/>
                  </a:cubicBezTo>
                  <a:lnTo>
                    <a:pt x="71952" y="7456"/>
                  </a:lnTo>
                  <a:cubicBezTo>
                    <a:pt x="71852" y="7522"/>
                    <a:pt x="71819" y="7622"/>
                    <a:pt x="71952" y="7689"/>
                  </a:cubicBezTo>
                  <a:lnTo>
                    <a:pt x="74287" y="9023"/>
                  </a:lnTo>
                  <a:cubicBezTo>
                    <a:pt x="74354" y="9057"/>
                    <a:pt x="74421" y="9073"/>
                    <a:pt x="74483" y="9073"/>
                  </a:cubicBezTo>
                  <a:cubicBezTo>
                    <a:pt x="74546" y="9073"/>
                    <a:pt x="74604" y="9057"/>
                    <a:pt x="74654" y="9023"/>
                  </a:cubicBezTo>
                  <a:lnTo>
                    <a:pt x="77123" y="7622"/>
                  </a:lnTo>
                  <a:cubicBezTo>
                    <a:pt x="77223" y="7556"/>
                    <a:pt x="77223" y="7456"/>
                    <a:pt x="77123" y="7389"/>
                  </a:cubicBezTo>
                  <a:lnTo>
                    <a:pt x="74754" y="6055"/>
                  </a:lnTo>
                  <a:cubicBezTo>
                    <a:pt x="74704" y="6021"/>
                    <a:pt x="74646" y="6005"/>
                    <a:pt x="74583" y="6005"/>
                  </a:cubicBezTo>
                  <a:close/>
                  <a:moveTo>
                    <a:pt x="84857" y="7806"/>
                  </a:moveTo>
                  <a:cubicBezTo>
                    <a:pt x="84795" y="7806"/>
                    <a:pt x="84728" y="7823"/>
                    <a:pt x="84661" y="7856"/>
                  </a:cubicBezTo>
                  <a:lnTo>
                    <a:pt x="82226" y="9257"/>
                  </a:lnTo>
                  <a:cubicBezTo>
                    <a:pt x="82126" y="9324"/>
                    <a:pt x="82093" y="9424"/>
                    <a:pt x="82193" y="9457"/>
                  </a:cubicBezTo>
                  <a:lnTo>
                    <a:pt x="84561" y="10825"/>
                  </a:lnTo>
                  <a:cubicBezTo>
                    <a:pt x="84603" y="10853"/>
                    <a:pt x="84652" y="10863"/>
                    <a:pt x="84703" y="10863"/>
                  </a:cubicBezTo>
                  <a:cubicBezTo>
                    <a:pt x="84774" y="10863"/>
                    <a:pt x="84851" y="10844"/>
                    <a:pt x="84928" y="10825"/>
                  </a:cubicBezTo>
                  <a:lnTo>
                    <a:pt x="87363" y="9390"/>
                  </a:lnTo>
                  <a:cubicBezTo>
                    <a:pt x="87497" y="9357"/>
                    <a:pt x="87497" y="9257"/>
                    <a:pt x="87363" y="9190"/>
                  </a:cubicBezTo>
                  <a:lnTo>
                    <a:pt x="85028" y="7856"/>
                  </a:lnTo>
                  <a:cubicBezTo>
                    <a:pt x="84978" y="7823"/>
                    <a:pt x="84920" y="7806"/>
                    <a:pt x="84857" y="7806"/>
                  </a:cubicBezTo>
                  <a:close/>
                  <a:moveTo>
                    <a:pt x="77927" y="7939"/>
                  </a:moveTo>
                  <a:cubicBezTo>
                    <a:pt x="77865" y="7939"/>
                    <a:pt x="77806" y="7956"/>
                    <a:pt x="77756" y="7989"/>
                  </a:cubicBezTo>
                  <a:lnTo>
                    <a:pt x="75288" y="9390"/>
                  </a:lnTo>
                  <a:cubicBezTo>
                    <a:pt x="75188" y="9457"/>
                    <a:pt x="75188" y="9557"/>
                    <a:pt x="75288" y="9591"/>
                  </a:cubicBezTo>
                  <a:lnTo>
                    <a:pt x="77623" y="10958"/>
                  </a:lnTo>
                  <a:cubicBezTo>
                    <a:pt x="77673" y="10975"/>
                    <a:pt x="77731" y="10983"/>
                    <a:pt x="77794" y="10983"/>
                  </a:cubicBezTo>
                  <a:cubicBezTo>
                    <a:pt x="77856" y="10983"/>
                    <a:pt x="77923" y="10975"/>
                    <a:pt x="77990" y="10958"/>
                  </a:cubicBezTo>
                  <a:lnTo>
                    <a:pt x="80425" y="9524"/>
                  </a:lnTo>
                  <a:cubicBezTo>
                    <a:pt x="80525" y="9490"/>
                    <a:pt x="80558" y="9390"/>
                    <a:pt x="80458" y="9324"/>
                  </a:cubicBezTo>
                  <a:lnTo>
                    <a:pt x="78123" y="7989"/>
                  </a:lnTo>
                  <a:cubicBezTo>
                    <a:pt x="78057" y="7956"/>
                    <a:pt x="77990" y="7939"/>
                    <a:pt x="77927" y="7939"/>
                  </a:cubicBezTo>
                  <a:close/>
                  <a:moveTo>
                    <a:pt x="70989" y="8073"/>
                  </a:moveTo>
                  <a:cubicBezTo>
                    <a:pt x="70926" y="8073"/>
                    <a:pt x="70868" y="8089"/>
                    <a:pt x="70818" y="8123"/>
                  </a:cubicBezTo>
                  <a:lnTo>
                    <a:pt x="68350" y="9557"/>
                  </a:lnTo>
                  <a:cubicBezTo>
                    <a:pt x="68250" y="9624"/>
                    <a:pt x="68250" y="9691"/>
                    <a:pt x="68350" y="9757"/>
                  </a:cubicBezTo>
                  <a:lnTo>
                    <a:pt x="70685" y="11125"/>
                  </a:lnTo>
                  <a:cubicBezTo>
                    <a:pt x="70735" y="11142"/>
                    <a:pt x="70801" y="11150"/>
                    <a:pt x="70868" y="11150"/>
                  </a:cubicBezTo>
                  <a:cubicBezTo>
                    <a:pt x="70935" y="11150"/>
                    <a:pt x="71002" y="11142"/>
                    <a:pt x="71052" y="11125"/>
                  </a:cubicBezTo>
                  <a:lnTo>
                    <a:pt x="73520" y="9691"/>
                  </a:lnTo>
                  <a:cubicBezTo>
                    <a:pt x="73620" y="9624"/>
                    <a:pt x="73620" y="9557"/>
                    <a:pt x="73520" y="9490"/>
                  </a:cubicBezTo>
                  <a:lnTo>
                    <a:pt x="71185" y="8123"/>
                  </a:lnTo>
                  <a:cubicBezTo>
                    <a:pt x="71118" y="8089"/>
                    <a:pt x="71052" y="8073"/>
                    <a:pt x="70989" y="8073"/>
                  </a:cubicBezTo>
                  <a:close/>
                  <a:moveTo>
                    <a:pt x="62583" y="8206"/>
                  </a:moveTo>
                  <a:cubicBezTo>
                    <a:pt x="62520" y="8206"/>
                    <a:pt x="62462" y="8223"/>
                    <a:pt x="62412" y="8256"/>
                  </a:cubicBezTo>
                  <a:lnTo>
                    <a:pt x="59944" y="9657"/>
                  </a:lnTo>
                  <a:cubicBezTo>
                    <a:pt x="59844" y="9724"/>
                    <a:pt x="59844" y="9824"/>
                    <a:pt x="59944" y="9891"/>
                  </a:cubicBezTo>
                  <a:lnTo>
                    <a:pt x="62279" y="11258"/>
                  </a:lnTo>
                  <a:cubicBezTo>
                    <a:pt x="62329" y="11275"/>
                    <a:pt x="62387" y="11283"/>
                    <a:pt x="62445" y="11283"/>
                  </a:cubicBezTo>
                  <a:cubicBezTo>
                    <a:pt x="62504" y="11283"/>
                    <a:pt x="62562" y="11275"/>
                    <a:pt x="62612" y="11258"/>
                  </a:cubicBezTo>
                  <a:lnTo>
                    <a:pt x="65081" y="9824"/>
                  </a:lnTo>
                  <a:cubicBezTo>
                    <a:pt x="65181" y="9757"/>
                    <a:pt x="65181" y="9691"/>
                    <a:pt x="65081" y="9624"/>
                  </a:cubicBezTo>
                  <a:lnTo>
                    <a:pt x="62779" y="8256"/>
                  </a:lnTo>
                  <a:cubicBezTo>
                    <a:pt x="62712" y="8223"/>
                    <a:pt x="62646" y="8206"/>
                    <a:pt x="62583" y="8206"/>
                  </a:cubicBezTo>
                  <a:close/>
                  <a:moveTo>
                    <a:pt x="91804" y="7664"/>
                  </a:moveTo>
                  <a:cubicBezTo>
                    <a:pt x="91741" y="7664"/>
                    <a:pt x="91683" y="7672"/>
                    <a:pt x="91633" y="7689"/>
                  </a:cubicBezTo>
                  <a:lnTo>
                    <a:pt x="89198" y="9124"/>
                  </a:lnTo>
                  <a:cubicBezTo>
                    <a:pt x="89064" y="9157"/>
                    <a:pt x="89064" y="9257"/>
                    <a:pt x="89164" y="9324"/>
                  </a:cubicBezTo>
                  <a:lnTo>
                    <a:pt x="94869" y="12626"/>
                  </a:lnTo>
                  <a:cubicBezTo>
                    <a:pt x="94919" y="12643"/>
                    <a:pt x="94977" y="12651"/>
                    <a:pt x="95040" y="12651"/>
                  </a:cubicBezTo>
                  <a:cubicBezTo>
                    <a:pt x="95102" y="12651"/>
                    <a:pt x="95169" y="12643"/>
                    <a:pt x="95235" y="12626"/>
                  </a:cubicBezTo>
                  <a:lnTo>
                    <a:pt x="97671" y="11192"/>
                  </a:lnTo>
                  <a:cubicBezTo>
                    <a:pt x="97804" y="11125"/>
                    <a:pt x="97804" y="11058"/>
                    <a:pt x="97704" y="10992"/>
                  </a:cubicBezTo>
                  <a:lnTo>
                    <a:pt x="92000" y="7689"/>
                  </a:lnTo>
                  <a:cubicBezTo>
                    <a:pt x="91933" y="7672"/>
                    <a:pt x="91866" y="7664"/>
                    <a:pt x="91804" y="7664"/>
                  </a:cubicBezTo>
                  <a:close/>
                  <a:moveTo>
                    <a:pt x="88230" y="9732"/>
                  </a:moveTo>
                  <a:cubicBezTo>
                    <a:pt x="88172" y="9732"/>
                    <a:pt x="88114" y="9741"/>
                    <a:pt x="88064" y="9757"/>
                  </a:cubicBezTo>
                  <a:lnTo>
                    <a:pt x="85595" y="11192"/>
                  </a:lnTo>
                  <a:cubicBezTo>
                    <a:pt x="85495" y="11225"/>
                    <a:pt x="85495" y="11325"/>
                    <a:pt x="85562" y="11392"/>
                  </a:cubicBezTo>
                  <a:lnTo>
                    <a:pt x="87930" y="12726"/>
                  </a:lnTo>
                  <a:cubicBezTo>
                    <a:pt x="87980" y="12759"/>
                    <a:pt x="88039" y="12776"/>
                    <a:pt x="88101" y="12776"/>
                  </a:cubicBezTo>
                  <a:cubicBezTo>
                    <a:pt x="88164" y="12776"/>
                    <a:pt x="88230" y="12759"/>
                    <a:pt x="88297" y="12726"/>
                  </a:cubicBezTo>
                  <a:lnTo>
                    <a:pt x="90732" y="11325"/>
                  </a:lnTo>
                  <a:cubicBezTo>
                    <a:pt x="90832" y="11258"/>
                    <a:pt x="90832" y="11192"/>
                    <a:pt x="90766" y="11125"/>
                  </a:cubicBezTo>
                  <a:lnTo>
                    <a:pt x="88397" y="9757"/>
                  </a:lnTo>
                  <a:cubicBezTo>
                    <a:pt x="88347" y="9741"/>
                    <a:pt x="88289" y="9732"/>
                    <a:pt x="88230" y="9732"/>
                  </a:cubicBezTo>
                  <a:close/>
                  <a:moveTo>
                    <a:pt x="81288" y="9907"/>
                  </a:moveTo>
                  <a:cubicBezTo>
                    <a:pt x="81225" y="9907"/>
                    <a:pt x="81159" y="9924"/>
                    <a:pt x="81092" y="9957"/>
                  </a:cubicBezTo>
                  <a:lnTo>
                    <a:pt x="78657" y="11358"/>
                  </a:lnTo>
                  <a:cubicBezTo>
                    <a:pt x="78557" y="11425"/>
                    <a:pt x="78524" y="11525"/>
                    <a:pt x="78624" y="11559"/>
                  </a:cubicBezTo>
                  <a:lnTo>
                    <a:pt x="80992" y="12926"/>
                  </a:lnTo>
                  <a:cubicBezTo>
                    <a:pt x="81042" y="12943"/>
                    <a:pt x="81100" y="12951"/>
                    <a:pt x="81159" y="12951"/>
                  </a:cubicBezTo>
                  <a:cubicBezTo>
                    <a:pt x="81217" y="12951"/>
                    <a:pt x="81276" y="12943"/>
                    <a:pt x="81326" y="12926"/>
                  </a:cubicBezTo>
                  <a:lnTo>
                    <a:pt x="83794" y="11492"/>
                  </a:lnTo>
                  <a:cubicBezTo>
                    <a:pt x="83894" y="11459"/>
                    <a:pt x="83894" y="11358"/>
                    <a:pt x="83827" y="11292"/>
                  </a:cubicBezTo>
                  <a:lnTo>
                    <a:pt x="81459" y="9957"/>
                  </a:lnTo>
                  <a:cubicBezTo>
                    <a:pt x="81409" y="9924"/>
                    <a:pt x="81351" y="9907"/>
                    <a:pt x="81288" y="9907"/>
                  </a:cubicBezTo>
                  <a:close/>
                  <a:moveTo>
                    <a:pt x="74305" y="10036"/>
                  </a:moveTo>
                  <a:cubicBezTo>
                    <a:pt x="74259" y="10036"/>
                    <a:pt x="74209" y="10044"/>
                    <a:pt x="74154" y="10058"/>
                  </a:cubicBezTo>
                  <a:lnTo>
                    <a:pt x="74154" y="10091"/>
                  </a:lnTo>
                  <a:lnTo>
                    <a:pt x="71719" y="11492"/>
                  </a:lnTo>
                  <a:cubicBezTo>
                    <a:pt x="71619" y="11559"/>
                    <a:pt x="71585" y="11659"/>
                    <a:pt x="71685" y="11692"/>
                  </a:cubicBezTo>
                  <a:lnTo>
                    <a:pt x="74054" y="13060"/>
                  </a:lnTo>
                  <a:cubicBezTo>
                    <a:pt x="74104" y="13076"/>
                    <a:pt x="74162" y="13085"/>
                    <a:pt x="74220" y="13085"/>
                  </a:cubicBezTo>
                  <a:cubicBezTo>
                    <a:pt x="74279" y="13085"/>
                    <a:pt x="74337" y="13076"/>
                    <a:pt x="74387" y="13060"/>
                  </a:cubicBezTo>
                  <a:lnTo>
                    <a:pt x="76856" y="11625"/>
                  </a:lnTo>
                  <a:cubicBezTo>
                    <a:pt x="76956" y="11592"/>
                    <a:pt x="76956" y="11492"/>
                    <a:pt x="76856" y="11425"/>
                  </a:cubicBezTo>
                  <a:lnTo>
                    <a:pt x="74487" y="10091"/>
                  </a:lnTo>
                  <a:cubicBezTo>
                    <a:pt x="74429" y="10052"/>
                    <a:pt x="74370" y="10036"/>
                    <a:pt x="74305" y="10036"/>
                  </a:cubicBezTo>
                  <a:close/>
                  <a:moveTo>
                    <a:pt x="58960" y="10308"/>
                  </a:moveTo>
                  <a:cubicBezTo>
                    <a:pt x="58901" y="10308"/>
                    <a:pt x="58843" y="10324"/>
                    <a:pt x="58776" y="10358"/>
                  </a:cubicBezTo>
                  <a:lnTo>
                    <a:pt x="56341" y="11759"/>
                  </a:lnTo>
                  <a:cubicBezTo>
                    <a:pt x="56241" y="11825"/>
                    <a:pt x="56208" y="11926"/>
                    <a:pt x="56341" y="11992"/>
                  </a:cubicBezTo>
                  <a:lnTo>
                    <a:pt x="58676" y="13327"/>
                  </a:lnTo>
                  <a:cubicBezTo>
                    <a:pt x="58726" y="13360"/>
                    <a:pt x="58784" y="13377"/>
                    <a:pt x="58847" y="13377"/>
                  </a:cubicBezTo>
                  <a:cubicBezTo>
                    <a:pt x="58910" y="13377"/>
                    <a:pt x="58976" y="13360"/>
                    <a:pt x="59043" y="13327"/>
                  </a:cubicBezTo>
                  <a:lnTo>
                    <a:pt x="61478" y="11926"/>
                  </a:lnTo>
                  <a:cubicBezTo>
                    <a:pt x="61578" y="11859"/>
                    <a:pt x="61611" y="11759"/>
                    <a:pt x="61478" y="11725"/>
                  </a:cubicBezTo>
                  <a:lnTo>
                    <a:pt x="59143" y="10358"/>
                  </a:lnTo>
                  <a:cubicBezTo>
                    <a:pt x="59076" y="10324"/>
                    <a:pt x="59018" y="10308"/>
                    <a:pt x="58960" y="10308"/>
                  </a:cubicBezTo>
                  <a:close/>
                  <a:moveTo>
                    <a:pt x="66648" y="10575"/>
                  </a:moveTo>
                  <a:cubicBezTo>
                    <a:pt x="66590" y="10575"/>
                    <a:pt x="66532" y="10591"/>
                    <a:pt x="66482" y="10625"/>
                  </a:cubicBezTo>
                  <a:lnTo>
                    <a:pt x="64013" y="12026"/>
                  </a:lnTo>
                  <a:cubicBezTo>
                    <a:pt x="63913" y="12092"/>
                    <a:pt x="63913" y="12192"/>
                    <a:pt x="63980" y="12226"/>
                  </a:cubicBezTo>
                  <a:lnTo>
                    <a:pt x="66348" y="13593"/>
                  </a:lnTo>
                  <a:cubicBezTo>
                    <a:pt x="66398" y="13627"/>
                    <a:pt x="66457" y="13643"/>
                    <a:pt x="66519" y="13643"/>
                  </a:cubicBezTo>
                  <a:cubicBezTo>
                    <a:pt x="66582" y="13643"/>
                    <a:pt x="66648" y="13627"/>
                    <a:pt x="66715" y="13593"/>
                  </a:cubicBezTo>
                  <a:lnTo>
                    <a:pt x="69150" y="12192"/>
                  </a:lnTo>
                  <a:cubicBezTo>
                    <a:pt x="69250" y="12126"/>
                    <a:pt x="69250" y="12026"/>
                    <a:pt x="69184" y="11959"/>
                  </a:cubicBezTo>
                  <a:lnTo>
                    <a:pt x="66815" y="10625"/>
                  </a:lnTo>
                  <a:cubicBezTo>
                    <a:pt x="66765" y="10591"/>
                    <a:pt x="66707" y="10575"/>
                    <a:pt x="66648" y="10575"/>
                  </a:cubicBezTo>
                  <a:close/>
                  <a:moveTo>
                    <a:pt x="91583" y="11667"/>
                  </a:moveTo>
                  <a:cubicBezTo>
                    <a:pt x="91525" y="11667"/>
                    <a:pt x="91466" y="11675"/>
                    <a:pt x="91399" y="11692"/>
                  </a:cubicBezTo>
                  <a:lnTo>
                    <a:pt x="88964" y="13126"/>
                  </a:lnTo>
                  <a:cubicBezTo>
                    <a:pt x="88831" y="13193"/>
                    <a:pt x="88831" y="13260"/>
                    <a:pt x="88931" y="13327"/>
                  </a:cubicBezTo>
                  <a:lnTo>
                    <a:pt x="91266" y="14694"/>
                  </a:lnTo>
                  <a:cubicBezTo>
                    <a:pt x="91333" y="14711"/>
                    <a:pt x="91399" y="14719"/>
                    <a:pt x="91462" y="14719"/>
                  </a:cubicBezTo>
                  <a:cubicBezTo>
                    <a:pt x="91525" y="14719"/>
                    <a:pt x="91583" y="14711"/>
                    <a:pt x="91633" y="14694"/>
                  </a:cubicBezTo>
                  <a:lnTo>
                    <a:pt x="94101" y="13260"/>
                  </a:lnTo>
                  <a:cubicBezTo>
                    <a:pt x="94201" y="13193"/>
                    <a:pt x="94201" y="13093"/>
                    <a:pt x="94101" y="13060"/>
                  </a:cubicBezTo>
                  <a:lnTo>
                    <a:pt x="91766" y="11692"/>
                  </a:lnTo>
                  <a:cubicBezTo>
                    <a:pt x="91700" y="11675"/>
                    <a:pt x="91641" y="11667"/>
                    <a:pt x="91583" y="11667"/>
                  </a:cubicBezTo>
                  <a:close/>
                  <a:moveTo>
                    <a:pt x="84624" y="11775"/>
                  </a:moveTo>
                  <a:cubicBezTo>
                    <a:pt x="84561" y="11775"/>
                    <a:pt x="84494" y="11792"/>
                    <a:pt x="84428" y="11825"/>
                  </a:cubicBezTo>
                  <a:lnTo>
                    <a:pt x="81993" y="13226"/>
                  </a:lnTo>
                  <a:cubicBezTo>
                    <a:pt x="81893" y="13293"/>
                    <a:pt x="81893" y="13393"/>
                    <a:pt x="81959" y="13460"/>
                  </a:cubicBezTo>
                  <a:lnTo>
                    <a:pt x="84328" y="14794"/>
                  </a:lnTo>
                  <a:cubicBezTo>
                    <a:pt x="84386" y="14833"/>
                    <a:pt x="84456" y="14850"/>
                    <a:pt x="84531" y="14850"/>
                  </a:cubicBezTo>
                  <a:cubicBezTo>
                    <a:pt x="84584" y="14850"/>
                    <a:pt x="84639" y="14841"/>
                    <a:pt x="84695" y="14828"/>
                  </a:cubicBezTo>
                  <a:lnTo>
                    <a:pt x="84695" y="14794"/>
                  </a:lnTo>
                  <a:lnTo>
                    <a:pt x="87163" y="13393"/>
                  </a:lnTo>
                  <a:cubicBezTo>
                    <a:pt x="87263" y="13327"/>
                    <a:pt x="87263" y="13226"/>
                    <a:pt x="87163" y="13193"/>
                  </a:cubicBezTo>
                  <a:lnTo>
                    <a:pt x="84795" y="11825"/>
                  </a:lnTo>
                  <a:cubicBezTo>
                    <a:pt x="84745" y="11792"/>
                    <a:pt x="84686" y="11775"/>
                    <a:pt x="84624" y="11775"/>
                  </a:cubicBezTo>
                  <a:close/>
                  <a:moveTo>
                    <a:pt x="77723" y="11934"/>
                  </a:moveTo>
                  <a:cubicBezTo>
                    <a:pt x="77665" y="11934"/>
                    <a:pt x="77606" y="11942"/>
                    <a:pt x="77556" y="11959"/>
                  </a:cubicBezTo>
                  <a:lnTo>
                    <a:pt x="75088" y="13393"/>
                  </a:lnTo>
                  <a:cubicBezTo>
                    <a:pt x="74988" y="13460"/>
                    <a:pt x="74988" y="13527"/>
                    <a:pt x="75054" y="13593"/>
                  </a:cubicBezTo>
                  <a:lnTo>
                    <a:pt x="77423" y="14961"/>
                  </a:lnTo>
                  <a:cubicBezTo>
                    <a:pt x="77473" y="14978"/>
                    <a:pt x="77531" y="14986"/>
                    <a:pt x="77594" y="14986"/>
                  </a:cubicBezTo>
                  <a:cubicBezTo>
                    <a:pt x="77656" y="14986"/>
                    <a:pt x="77723" y="14978"/>
                    <a:pt x="77790" y="14961"/>
                  </a:cubicBezTo>
                  <a:lnTo>
                    <a:pt x="80225" y="13527"/>
                  </a:lnTo>
                  <a:cubicBezTo>
                    <a:pt x="80325" y="13460"/>
                    <a:pt x="80325" y="13393"/>
                    <a:pt x="80258" y="13327"/>
                  </a:cubicBezTo>
                  <a:lnTo>
                    <a:pt x="77890" y="11959"/>
                  </a:lnTo>
                  <a:cubicBezTo>
                    <a:pt x="77840" y="11942"/>
                    <a:pt x="77781" y="11934"/>
                    <a:pt x="77723" y="11934"/>
                  </a:cubicBezTo>
                  <a:close/>
                  <a:moveTo>
                    <a:pt x="55403" y="12376"/>
                  </a:moveTo>
                  <a:cubicBezTo>
                    <a:pt x="55340" y="12376"/>
                    <a:pt x="55274" y="12393"/>
                    <a:pt x="55207" y="12426"/>
                  </a:cubicBezTo>
                  <a:lnTo>
                    <a:pt x="52772" y="13827"/>
                  </a:lnTo>
                  <a:cubicBezTo>
                    <a:pt x="52638" y="13894"/>
                    <a:pt x="52638" y="13994"/>
                    <a:pt x="52772" y="14027"/>
                  </a:cubicBezTo>
                  <a:lnTo>
                    <a:pt x="55073" y="15395"/>
                  </a:lnTo>
                  <a:cubicBezTo>
                    <a:pt x="55140" y="15428"/>
                    <a:pt x="55207" y="15445"/>
                    <a:pt x="55269" y="15445"/>
                  </a:cubicBezTo>
                  <a:cubicBezTo>
                    <a:pt x="55332" y="15445"/>
                    <a:pt x="55390" y="15428"/>
                    <a:pt x="55440" y="15395"/>
                  </a:cubicBezTo>
                  <a:lnTo>
                    <a:pt x="57909" y="13960"/>
                  </a:lnTo>
                  <a:cubicBezTo>
                    <a:pt x="58009" y="13927"/>
                    <a:pt x="58009" y="13827"/>
                    <a:pt x="57909" y="13760"/>
                  </a:cubicBezTo>
                  <a:lnTo>
                    <a:pt x="55574" y="12426"/>
                  </a:lnTo>
                  <a:cubicBezTo>
                    <a:pt x="55524" y="12393"/>
                    <a:pt x="55465" y="12376"/>
                    <a:pt x="55403" y="12376"/>
                  </a:cubicBezTo>
                  <a:close/>
                  <a:moveTo>
                    <a:pt x="70013" y="12476"/>
                  </a:moveTo>
                  <a:cubicBezTo>
                    <a:pt x="69951" y="12476"/>
                    <a:pt x="69884" y="12493"/>
                    <a:pt x="69817" y="12526"/>
                  </a:cubicBezTo>
                  <a:lnTo>
                    <a:pt x="67382" y="13927"/>
                  </a:lnTo>
                  <a:cubicBezTo>
                    <a:pt x="67282" y="13994"/>
                    <a:pt x="67249" y="14094"/>
                    <a:pt x="67349" y="14160"/>
                  </a:cubicBezTo>
                  <a:lnTo>
                    <a:pt x="69684" y="15495"/>
                  </a:lnTo>
                  <a:cubicBezTo>
                    <a:pt x="69762" y="15534"/>
                    <a:pt x="69840" y="15550"/>
                    <a:pt x="69912" y="15550"/>
                  </a:cubicBezTo>
                  <a:cubicBezTo>
                    <a:pt x="69962" y="15550"/>
                    <a:pt x="70009" y="15542"/>
                    <a:pt x="70051" y="15528"/>
                  </a:cubicBezTo>
                  <a:lnTo>
                    <a:pt x="70051" y="15495"/>
                  </a:lnTo>
                  <a:lnTo>
                    <a:pt x="72519" y="14094"/>
                  </a:lnTo>
                  <a:cubicBezTo>
                    <a:pt x="72619" y="14027"/>
                    <a:pt x="72619" y="13927"/>
                    <a:pt x="72519" y="13894"/>
                  </a:cubicBezTo>
                  <a:lnTo>
                    <a:pt x="70184" y="12526"/>
                  </a:lnTo>
                  <a:cubicBezTo>
                    <a:pt x="70134" y="12493"/>
                    <a:pt x="70076" y="12476"/>
                    <a:pt x="70013" y="12476"/>
                  </a:cubicBezTo>
                  <a:close/>
                  <a:moveTo>
                    <a:pt x="63046" y="12643"/>
                  </a:moveTo>
                  <a:cubicBezTo>
                    <a:pt x="62987" y="12643"/>
                    <a:pt x="62929" y="12659"/>
                    <a:pt x="62879" y="12693"/>
                  </a:cubicBezTo>
                  <a:lnTo>
                    <a:pt x="60444" y="14094"/>
                  </a:lnTo>
                  <a:cubicBezTo>
                    <a:pt x="60311" y="14160"/>
                    <a:pt x="60311" y="14261"/>
                    <a:pt x="60411" y="14294"/>
                  </a:cubicBezTo>
                  <a:lnTo>
                    <a:pt x="62746" y="15662"/>
                  </a:lnTo>
                  <a:cubicBezTo>
                    <a:pt x="62812" y="15678"/>
                    <a:pt x="62879" y="15687"/>
                    <a:pt x="62942" y="15687"/>
                  </a:cubicBezTo>
                  <a:cubicBezTo>
                    <a:pt x="63004" y="15687"/>
                    <a:pt x="63063" y="15678"/>
                    <a:pt x="63113" y="15662"/>
                  </a:cubicBezTo>
                  <a:lnTo>
                    <a:pt x="65581" y="14227"/>
                  </a:lnTo>
                  <a:cubicBezTo>
                    <a:pt x="65681" y="14194"/>
                    <a:pt x="65681" y="14094"/>
                    <a:pt x="65581" y="14027"/>
                  </a:cubicBezTo>
                  <a:lnTo>
                    <a:pt x="63213" y="12693"/>
                  </a:lnTo>
                  <a:cubicBezTo>
                    <a:pt x="63163" y="12659"/>
                    <a:pt x="63104" y="12643"/>
                    <a:pt x="63046" y="12643"/>
                  </a:cubicBezTo>
                  <a:close/>
                  <a:moveTo>
                    <a:pt x="81059" y="13869"/>
                  </a:moveTo>
                  <a:cubicBezTo>
                    <a:pt x="81000" y="13869"/>
                    <a:pt x="80942" y="13877"/>
                    <a:pt x="80892" y="13894"/>
                  </a:cubicBezTo>
                  <a:lnTo>
                    <a:pt x="78423" y="15328"/>
                  </a:lnTo>
                  <a:cubicBezTo>
                    <a:pt x="78323" y="15361"/>
                    <a:pt x="78323" y="15461"/>
                    <a:pt x="78390" y="15528"/>
                  </a:cubicBezTo>
                  <a:lnTo>
                    <a:pt x="80758" y="16862"/>
                  </a:lnTo>
                  <a:cubicBezTo>
                    <a:pt x="80809" y="16896"/>
                    <a:pt x="80867" y="16912"/>
                    <a:pt x="80925" y="16912"/>
                  </a:cubicBezTo>
                  <a:cubicBezTo>
                    <a:pt x="80984" y="16912"/>
                    <a:pt x="81042" y="16896"/>
                    <a:pt x="81092" y="16862"/>
                  </a:cubicBezTo>
                  <a:lnTo>
                    <a:pt x="83560" y="15461"/>
                  </a:lnTo>
                  <a:cubicBezTo>
                    <a:pt x="83661" y="15395"/>
                    <a:pt x="83661" y="15295"/>
                    <a:pt x="83594" y="15261"/>
                  </a:cubicBezTo>
                  <a:lnTo>
                    <a:pt x="81225" y="13894"/>
                  </a:lnTo>
                  <a:cubicBezTo>
                    <a:pt x="81175" y="13877"/>
                    <a:pt x="81117" y="13869"/>
                    <a:pt x="81059" y="13869"/>
                  </a:cubicBezTo>
                  <a:close/>
                  <a:moveTo>
                    <a:pt x="66415" y="14569"/>
                  </a:moveTo>
                  <a:cubicBezTo>
                    <a:pt x="66357" y="14569"/>
                    <a:pt x="66298" y="14577"/>
                    <a:pt x="66248" y="14594"/>
                  </a:cubicBezTo>
                  <a:lnTo>
                    <a:pt x="63780" y="16028"/>
                  </a:lnTo>
                  <a:cubicBezTo>
                    <a:pt x="63680" y="16062"/>
                    <a:pt x="63680" y="16162"/>
                    <a:pt x="63746" y="16229"/>
                  </a:cubicBezTo>
                  <a:lnTo>
                    <a:pt x="66115" y="17563"/>
                  </a:lnTo>
                  <a:cubicBezTo>
                    <a:pt x="66173" y="17602"/>
                    <a:pt x="66243" y="17618"/>
                    <a:pt x="66318" y="17618"/>
                  </a:cubicBezTo>
                  <a:cubicBezTo>
                    <a:pt x="66371" y="17618"/>
                    <a:pt x="66426" y="17610"/>
                    <a:pt x="66482" y="17596"/>
                  </a:cubicBezTo>
                  <a:lnTo>
                    <a:pt x="68917" y="16162"/>
                  </a:lnTo>
                  <a:cubicBezTo>
                    <a:pt x="69017" y="16095"/>
                    <a:pt x="69050" y="15995"/>
                    <a:pt x="68950" y="15962"/>
                  </a:cubicBezTo>
                  <a:lnTo>
                    <a:pt x="66582" y="14594"/>
                  </a:lnTo>
                  <a:cubicBezTo>
                    <a:pt x="66532" y="14577"/>
                    <a:pt x="66473" y="14569"/>
                    <a:pt x="66415" y="14569"/>
                  </a:cubicBezTo>
                  <a:close/>
                  <a:moveTo>
                    <a:pt x="59481" y="14711"/>
                  </a:moveTo>
                  <a:cubicBezTo>
                    <a:pt x="59418" y="14711"/>
                    <a:pt x="59360" y="14728"/>
                    <a:pt x="59310" y="14761"/>
                  </a:cubicBezTo>
                  <a:lnTo>
                    <a:pt x="56841" y="16195"/>
                  </a:lnTo>
                  <a:cubicBezTo>
                    <a:pt x="56741" y="16229"/>
                    <a:pt x="56741" y="16329"/>
                    <a:pt x="56841" y="16395"/>
                  </a:cubicBezTo>
                  <a:lnTo>
                    <a:pt x="59176" y="17730"/>
                  </a:lnTo>
                  <a:cubicBezTo>
                    <a:pt x="59226" y="17763"/>
                    <a:pt x="59285" y="17780"/>
                    <a:pt x="59347" y="17780"/>
                  </a:cubicBezTo>
                  <a:cubicBezTo>
                    <a:pt x="59410" y="17780"/>
                    <a:pt x="59477" y="17763"/>
                    <a:pt x="59543" y="17730"/>
                  </a:cubicBezTo>
                  <a:lnTo>
                    <a:pt x="61978" y="16329"/>
                  </a:lnTo>
                  <a:cubicBezTo>
                    <a:pt x="62078" y="16262"/>
                    <a:pt x="62112" y="16162"/>
                    <a:pt x="62012" y="16129"/>
                  </a:cubicBezTo>
                  <a:lnTo>
                    <a:pt x="59677" y="14761"/>
                  </a:lnTo>
                  <a:cubicBezTo>
                    <a:pt x="59610" y="14728"/>
                    <a:pt x="59543" y="14711"/>
                    <a:pt x="59481" y="14711"/>
                  </a:cubicBezTo>
                  <a:close/>
                  <a:moveTo>
                    <a:pt x="51000" y="14903"/>
                  </a:moveTo>
                  <a:cubicBezTo>
                    <a:pt x="50937" y="14903"/>
                    <a:pt x="50870" y="14911"/>
                    <a:pt x="50804" y="14928"/>
                  </a:cubicBezTo>
                  <a:lnTo>
                    <a:pt x="48369" y="16362"/>
                  </a:lnTo>
                  <a:cubicBezTo>
                    <a:pt x="48269" y="16429"/>
                    <a:pt x="48235" y="16495"/>
                    <a:pt x="48369" y="16562"/>
                  </a:cubicBezTo>
                  <a:lnTo>
                    <a:pt x="50704" y="17930"/>
                  </a:lnTo>
                  <a:cubicBezTo>
                    <a:pt x="50770" y="17947"/>
                    <a:pt x="50829" y="17955"/>
                    <a:pt x="50887" y="17955"/>
                  </a:cubicBezTo>
                  <a:cubicBezTo>
                    <a:pt x="50946" y="17955"/>
                    <a:pt x="51004" y="17947"/>
                    <a:pt x="51071" y="17930"/>
                  </a:cubicBezTo>
                  <a:lnTo>
                    <a:pt x="53506" y="16495"/>
                  </a:lnTo>
                  <a:cubicBezTo>
                    <a:pt x="53639" y="16429"/>
                    <a:pt x="53639" y="16362"/>
                    <a:pt x="53506" y="16295"/>
                  </a:cubicBezTo>
                  <a:lnTo>
                    <a:pt x="51171" y="14928"/>
                  </a:lnTo>
                  <a:cubicBezTo>
                    <a:pt x="51121" y="14911"/>
                    <a:pt x="51062" y="14903"/>
                    <a:pt x="51000" y="14903"/>
                  </a:cubicBezTo>
                  <a:close/>
                  <a:moveTo>
                    <a:pt x="88001" y="13744"/>
                  </a:moveTo>
                  <a:cubicBezTo>
                    <a:pt x="87939" y="13744"/>
                    <a:pt x="87880" y="13760"/>
                    <a:pt x="87830" y="13794"/>
                  </a:cubicBezTo>
                  <a:lnTo>
                    <a:pt x="81793" y="17263"/>
                  </a:lnTo>
                  <a:cubicBezTo>
                    <a:pt x="81692" y="17329"/>
                    <a:pt x="81659" y="17429"/>
                    <a:pt x="81759" y="17463"/>
                  </a:cubicBezTo>
                  <a:lnTo>
                    <a:pt x="84128" y="18830"/>
                  </a:lnTo>
                  <a:cubicBezTo>
                    <a:pt x="84178" y="18864"/>
                    <a:pt x="84236" y="18881"/>
                    <a:pt x="84294" y="18881"/>
                  </a:cubicBezTo>
                  <a:cubicBezTo>
                    <a:pt x="84353" y="18881"/>
                    <a:pt x="84411" y="18864"/>
                    <a:pt x="84461" y="18830"/>
                  </a:cubicBezTo>
                  <a:lnTo>
                    <a:pt x="90499" y="15328"/>
                  </a:lnTo>
                  <a:cubicBezTo>
                    <a:pt x="90599" y="15295"/>
                    <a:pt x="90632" y="15195"/>
                    <a:pt x="90532" y="15128"/>
                  </a:cubicBezTo>
                  <a:lnTo>
                    <a:pt x="88197" y="13794"/>
                  </a:lnTo>
                  <a:cubicBezTo>
                    <a:pt x="88130" y="13760"/>
                    <a:pt x="88064" y="13744"/>
                    <a:pt x="88001" y="13744"/>
                  </a:cubicBezTo>
                  <a:close/>
                  <a:moveTo>
                    <a:pt x="62817" y="16704"/>
                  </a:moveTo>
                  <a:cubicBezTo>
                    <a:pt x="62754" y="16704"/>
                    <a:pt x="62696" y="16712"/>
                    <a:pt x="62646" y="16729"/>
                  </a:cubicBezTo>
                  <a:lnTo>
                    <a:pt x="60177" y="18163"/>
                  </a:lnTo>
                  <a:cubicBezTo>
                    <a:pt x="60077" y="18230"/>
                    <a:pt x="60077" y="18297"/>
                    <a:pt x="60177" y="18363"/>
                  </a:cubicBezTo>
                  <a:lnTo>
                    <a:pt x="62512" y="19731"/>
                  </a:lnTo>
                  <a:cubicBezTo>
                    <a:pt x="62548" y="19740"/>
                    <a:pt x="62584" y="19744"/>
                    <a:pt x="62619" y="19744"/>
                  </a:cubicBezTo>
                  <a:cubicBezTo>
                    <a:pt x="62715" y="19744"/>
                    <a:pt x="62806" y="19713"/>
                    <a:pt x="62879" y="19664"/>
                  </a:cubicBezTo>
                  <a:lnTo>
                    <a:pt x="62879" y="19731"/>
                  </a:lnTo>
                  <a:lnTo>
                    <a:pt x="65314" y="18297"/>
                  </a:lnTo>
                  <a:cubicBezTo>
                    <a:pt x="65414" y="18230"/>
                    <a:pt x="65448" y="18163"/>
                    <a:pt x="65347" y="18097"/>
                  </a:cubicBezTo>
                  <a:lnTo>
                    <a:pt x="63012" y="16729"/>
                  </a:lnTo>
                  <a:cubicBezTo>
                    <a:pt x="62946" y="16712"/>
                    <a:pt x="62879" y="16704"/>
                    <a:pt x="62817" y="16704"/>
                  </a:cubicBezTo>
                  <a:close/>
                  <a:moveTo>
                    <a:pt x="47431" y="16979"/>
                  </a:moveTo>
                  <a:cubicBezTo>
                    <a:pt x="47368" y="16979"/>
                    <a:pt x="47301" y="16996"/>
                    <a:pt x="47235" y="17029"/>
                  </a:cubicBezTo>
                  <a:lnTo>
                    <a:pt x="44799" y="18430"/>
                  </a:lnTo>
                  <a:cubicBezTo>
                    <a:pt x="44699" y="18497"/>
                    <a:pt x="44666" y="18597"/>
                    <a:pt x="44766" y="18664"/>
                  </a:cubicBezTo>
                  <a:lnTo>
                    <a:pt x="47134" y="19998"/>
                  </a:lnTo>
                  <a:cubicBezTo>
                    <a:pt x="47185" y="20031"/>
                    <a:pt x="47243" y="20048"/>
                    <a:pt x="47301" y="20048"/>
                  </a:cubicBezTo>
                  <a:cubicBezTo>
                    <a:pt x="47360" y="20048"/>
                    <a:pt x="47418" y="20031"/>
                    <a:pt x="47468" y="19998"/>
                  </a:cubicBezTo>
                  <a:lnTo>
                    <a:pt x="49936" y="18597"/>
                  </a:lnTo>
                  <a:cubicBezTo>
                    <a:pt x="50037" y="18530"/>
                    <a:pt x="50037" y="18430"/>
                    <a:pt x="49936" y="18397"/>
                  </a:cubicBezTo>
                  <a:lnTo>
                    <a:pt x="47601" y="17029"/>
                  </a:lnTo>
                  <a:cubicBezTo>
                    <a:pt x="47551" y="16996"/>
                    <a:pt x="47493" y="16979"/>
                    <a:pt x="47431" y="16979"/>
                  </a:cubicBezTo>
                  <a:close/>
                  <a:moveTo>
                    <a:pt x="55144" y="17213"/>
                  </a:moveTo>
                  <a:cubicBezTo>
                    <a:pt x="55082" y="17213"/>
                    <a:pt x="55023" y="17229"/>
                    <a:pt x="54973" y="17263"/>
                  </a:cubicBezTo>
                  <a:lnTo>
                    <a:pt x="50804" y="19664"/>
                  </a:lnTo>
                  <a:cubicBezTo>
                    <a:pt x="50670" y="19731"/>
                    <a:pt x="50670" y="19798"/>
                    <a:pt x="50804" y="19865"/>
                  </a:cubicBezTo>
                  <a:lnTo>
                    <a:pt x="53139" y="21232"/>
                  </a:lnTo>
                  <a:cubicBezTo>
                    <a:pt x="53189" y="21249"/>
                    <a:pt x="53247" y="21257"/>
                    <a:pt x="53310" y="21257"/>
                  </a:cubicBezTo>
                  <a:cubicBezTo>
                    <a:pt x="53372" y="21257"/>
                    <a:pt x="53439" y="21249"/>
                    <a:pt x="53506" y="21232"/>
                  </a:cubicBezTo>
                  <a:lnTo>
                    <a:pt x="57675" y="18830"/>
                  </a:lnTo>
                  <a:cubicBezTo>
                    <a:pt x="57775" y="18764"/>
                    <a:pt x="57775" y="18664"/>
                    <a:pt x="57675" y="18630"/>
                  </a:cubicBezTo>
                  <a:lnTo>
                    <a:pt x="55340" y="17263"/>
                  </a:lnTo>
                  <a:cubicBezTo>
                    <a:pt x="55274" y="17229"/>
                    <a:pt x="55207" y="17213"/>
                    <a:pt x="55144" y="17213"/>
                  </a:cubicBezTo>
                  <a:close/>
                  <a:moveTo>
                    <a:pt x="80087" y="18313"/>
                  </a:moveTo>
                  <a:cubicBezTo>
                    <a:pt x="80025" y="18313"/>
                    <a:pt x="79958" y="18330"/>
                    <a:pt x="79891" y="18363"/>
                  </a:cubicBezTo>
                  <a:lnTo>
                    <a:pt x="77456" y="19798"/>
                  </a:lnTo>
                  <a:cubicBezTo>
                    <a:pt x="77356" y="19831"/>
                    <a:pt x="77323" y="19931"/>
                    <a:pt x="77423" y="19998"/>
                  </a:cubicBezTo>
                  <a:lnTo>
                    <a:pt x="79791" y="21332"/>
                  </a:lnTo>
                  <a:cubicBezTo>
                    <a:pt x="79841" y="21366"/>
                    <a:pt x="79900" y="21382"/>
                    <a:pt x="79958" y="21382"/>
                  </a:cubicBezTo>
                  <a:cubicBezTo>
                    <a:pt x="80016" y="21382"/>
                    <a:pt x="80075" y="21366"/>
                    <a:pt x="80125" y="21332"/>
                  </a:cubicBezTo>
                  <a:lnTo>
                    <a:pt x="82593" y="19931"/>
                  </a:lnTo>
                  <a:cubicBezTo>
                    <a:pt x="82693" y="19865"/>
                    <a:pt x="82693" y="19764"/>
                    <a:pt x="82593" y="19731"/>
                  </a:cubicBezTo>
                  <a:lnTo>
                    <a:pt x="80258" y="18363"/>
                  </a:lnTo>
                  <a:cubicBezTo>
                    <a:pt x="80208" y="18330"/>
                    <a:pt x="80150" y="18313"/>
                    <a:pt x="80087" y="18313"/>
                  </a:cubicBezTo>
                  <a:close/>
                  <a:moveTo>
                    <a:pt x="73116" y="18447"/>
                  </a:moveTo>
                  <a:cubicBezTo>
                    <a:pt x="73053" y="18447"/>
                    <a:pt x="72986" y="18464"/>
                    <a:pt x="72920" y="18497"/>
                  </a:cubicBezTo>
                  <a:lnTo>
                    <a:pt x="70484" y="19931"/>
                  </a:lnTo>
                  <a:cubicBezTo>
                    <a:pt x="70384" y="19965"/>
                    <a:pt x="70351" y="20065"/>
                    <a:pt x="70451" y="20131"/>
                  </a:cubicBezTo>
                  <a:lnTo>
                    <a:pt x="72819" y="21466"/>
                  </a:lnTo>
                  <a:cubicBezTo>
                    <a:pt x="72870" y="21499"/>
                    <a:pt x="72928" y="21516"/>
                    <a:pt x="72986" y="21516"/>
                  </a:cubicBezTo>
                  <a:cubicBezTo>
                    <a:pt x="73045" y="21516"/>
                    <a:pt x="73103" y="21499"/>
                    <a:pt x="73153" y="21466"/>
                  </a:cubicBezTo>
                  <a:lnTo>
                    <a:pt x="75621" y="20065"/>
                  </a:lnTo>
                  <a:cubicBezTo>
                    <a:pt x="75722" y="19998"/>
                    <a:pt x="75722" y="19898"/>
                    <a:pt x="75621" y="19865"/>
                  </a:cubicBezTo>
                  <a:lnTo>
                    <a:pt x="73286" y="18497"/>
                  </a:lnTo>
                  <a:cubicBezTo>
                    <a:pt x="73236" y="18464"/>
                    <a:pt x="73178" y="18447"/>
                    <a:pt x="73116" y="18447"/>
                  </a:cubicBezTo>
                  <a:close/>
                  <a:moveTo>
                    <a:pt x="43836" y="19072"/>
                  </a:moveTo>
                  <a:cubicBezTo>
                    <a:pt x="43774" y="19072"/>
                    <a:pt x="43715" y="19081"/>
                    <a:pt x="43665" y="19097"/>
                  </a:cubicBezTo>
                  <a:lnTo>
                    <a:pt x="41197" y="20532"/>
                  </a:lnTo>
                  <a:cubicBezTo>
                    <a:pt x="41097" y="20598"/>
                    <a:pt x="41097" y="20698"/>
                    <a:pt x="41197" y="20732"/>
                  </a:cubicBezTo>
                  <a:lnTo>
                    <a:pt x="43532" y="22099"/>
                  </a:lnTo>
                  <a:cubicBezTo>
                    <a:pt x="43582" y="22116"/>
                    <a:pt x="43640" y="22125"/>
                    <a:pt x="43703" y="22125"/>
                  </a:cubicBezTo>
                  <a:cubicBezTo>
                    <a:pt x="43765" y="22125"/>
                    <a:pt x="43832" y="22116"/>
                    <a:pt x="43899" y="22099"/>
                  </a:cubicBezTo>
                  <a:lnTo>
                    <a:pt x="46334" y="20665"/>
                  </a:lnTo>
                  <a:cubicBezTo>
                    <a:pt x="46434" y="20598"/>
                    <a:pt x="46467" y="20532"/>
                    <a:pt x="46367" y="20465"/>
                  </a:cubicBezTo>
                  <a:lnTo>
                    <a:pt x="44032" y="19097"/>
                  </a:lnTo>
                  <a:cubicBezTo>
                    <a:pt x="43966" y="19081"/>
                    <a:pt x="43899" y="19072"/>
                    <a:pt x="43836" y="19072"/>
                  </a:cubicBezTo>
                  <a:close/>
                  <a:moveTo>
                    <a:pt x="49841" y="20282"/>
                  </a:moveTo>
                  <a:cubicBezTo>
                    <a:pt x="49778" y="20282"/>
                    <a:pt x="49720" y="20298"/>
                    <a:pt x="49670" y="20332"/>
                  </a:cubicBezTo>
                  <a:lnTo>
                    <a:pt x="47235" y="21733"/>
                  </a:lnTo>
                  <a:cubicBezTo>
                    <a:pt x="47101" y="21799"/>
                    <a:pt x="47101" y="21899"/>
                    <a:pt x="47201" y="21933"/>
                  </a:cubicBezTo>
                  <a:lnTo>
                    <a:pt x="49536" y="23300"/>
                  </a:lnTo>
                  <a:cubicBezTo>
                    <a:pt x="49603" y="23317"/>
                    <a:pt x="49670" y="23325"/>
                    <a:pt x="49732" y="23325"/>
                  </a:cubicBezTo>
                  <a:cubicBezTo>
                    <a:pt x="49795" y="23325"/>
                    <a:pt x="49853" y="23317"/>
                    <a:pt x="49903" y="23300"/>
                  </a:cubicBezTo>
                  <a:lnTo>
                    <a:pt x="52338" y="21866"/>
                  </a:lnTo>
                  <a:cubicBezTo>
                    <a:pt x="52472" y="21833"/>
                    <a:pt x="52472" y="21733"/>
                    <a:pt x="52372" y="21666"/>
                  </a:cubicBezTo>
                  <a:lnTo>
                    <a:pt x="50037" y="20332"/>
                  </a:lnTo>
                  <a:cubicBezTo>
                    <a:pt x="49970" y="20298"/>
                    <a:pt x="49903" y="20282"/>
                    <a:pt x="49841" y="20282"/>
                  </a:cubicBezTo>
                  <a:close/>
                  <a:moveTo>
                    <a:pt x="76485" y="20373"/>
                  </a:moveTo>
                  <a:cubicBezTo>
                    <a:pt x="76422" y="20373"/>
                    <a:pt x="76355" y="20382"/>
                    <a:pt x="76289" y="20398"/>
                  </a:cubicBezTo>
                  <a:lnTo>
                    <a:pt x="73854" y="21833"/>
                  </a:lnTo>
                  <a:cubicBezTo>
                    <a:pt x="73753" y="21899"/>
                    <a:pt x="73720" y="21966"/>
                    <a:pt x="73820" y="22033"/>
                  </a:cubicBezTo>
                  <a:lnTo>
                    <a:pt x="76189" y="23400"/>
                  </a:lnTo>
                  <a:cubicBezTo>
                    <a:pt x="76239" y="23417"/>
                    <a:pt x="76297" y="23425"/>
                    <a:pt x="76355" y="23425"/>
                  </a:cubicBezTo>
                  <a:cubicBezTo>
                    <a:pt x="76414" y="23425"/>
                    <a:pt x="76472" y="23417"/>
                    <a:pt x="76522" y="23400"/>
                  </a:cubicBezTo>
                  <a:lnTo>
                    <a:pt x="78991" y="21966"/>
                  </a:lnTo>
                  <a:cubicBezTo>
                    <a:pt x="79091" y="21899"/>
                    <a:pt x="79091" y="21799"/>
                    <a:pt x="78991" y="21766"/>
                  </a:cubicBezTo>
                  <a:lnTo>
                    <a:pt x="76656" y="20398"/>
                  </a:lnTo>
                  <a:cubicBezTo>
                    <a:pt x="76606" y="20382"/>
                    <a:pt x="76547" y="20373"/>
                    <a:pt x="76485" y="20373"/>
                  </a:cubicBezTo>
                  <a:close/>
                  <a:moveTo>
                    <a:pt x="40234" y="21115"/>
                  </a:moveTo>
                  <a:cubicBezTo>
                    <a:pt x="40171" y="21115"/>
                    <a:pt x="40113" y="21132"/>
                    <a:pt x="40063" y="21165"/>
                  </a:cubicBezTo>
                  <a:lnTo>
                    <a:pt x="37628" y="22566"/>
                  </a:lnTo>
                  <a:cubicBezTo>
                    <a:pt x="37494" y="22633"/>
                    <a:pt x="37494" y="22733"/>
                    <a:pt x="37628" y="22767"/>
                  </a:cubicBezTo>
                  <a:lnTo>
                    <a:pt x="39963" y="24134"/>
                  </a:lnTo>
                  <a:cubicBezTo>
                    <a:pt x="40013" y="24151"/>
                    <a:pt x="40071" y="24159"/>
                    <a:pt x="40134" y="24159"/>
                  </a:cubicBezTo>
                  <a:cubicBezTo>
                    <a:pt x="40196" y="24159"/>
                    <a:pt x="40263" y="24151"/>
                    <a:pt x="40330" y="24134"/>
                  </a:cubicBezTo>
                  <a:lnTo>
                    <a:pt x="42765" y="22700"/>
                  </a:lnTo>
                  <a:cubicBezTo>
                    <a:pt x="42865" y="22667"/>
                    <a:pt x="42898" y="22566"/>
                    <a:pt x="42765" y="22500"/>
                  </a:cubicBezTo>
                  <a:lnTo>
                    <a:pt x="40430" y="21165"/>
                  </a:lnTo>
                  <a:cubicBezTo>
                    <a:pt x="40363" y="21132"/>
                    <a:pt x="40296" y="21115"/>
                    <a:pt x="40234" y="21115"/>
                  </a:cubicBezTo>
                  <a:close/>
                  <a:moveTo>
                    <a:pt x="54536" y="21449"/>
                  </a:moveTo>
                  <a:cubicBezTo>
                    <a:pt x="54473" y="21449"/>
                    <a:pt x="54406" y="21466"/>
                    <a:pt x="54340" y="21499"/>
                  </a:cubicBezTo>
                  <a:lnTo>
                    <a:pt x="51905" y="22900"/>
                  </a:lnTo>
                  <a:cubicBezTo>
                    <a:pt x="51804" y="22967"/>
                    <a:pt x="51771" y="23067"/>
                    <a:pt x="51871" y="23100"/>
                  </a:cubicBezTo>
                  <a:lnTo>
                    <a:pt x="54206" y="24468"/>
                  </a:lnTo>
                  <a:cubicBezTo>
                    <a:pt x="54263" y="24496"/>
                    <a:pt x="54319" y="24506"/>
                    <a:pt x="54373" y="24506"/>
                  </a:cubicBezTo>
                  <a:cubicBezTo>
                    <a:pt x="54446" y="24506"/>
                    <a:pt x="54515" y="24487"/>
                    <a:pt x="54573" y="24468"/>
                  </a:cubicBezTo>
                  <a:lnTo>
                    <a:pt x="57042" y="23067"/>
                  </a:lnTo>
                  <a:cubicBezTo>
                    <a:pt x="57142" y="23000"/>
                    <a:pt x="57142" y="22900"/>
                    <a:pt x="57042" y="22833"/>
                  </a:cubicBezTo>
                  <a:lnTo>
                    <a:pt x="54707" y="21499"/>
                  </a:lnTo>
                  <a:cubicBezTo>
                    <a:pt x="54657" y="21466"/>
                    <a:pt x="54598" y="21449"/>
                    <a:pt x="54536" y="21449"/>
                  </a:cubicBezTo>
                  <a:close/>
                  <a:moveTo>
                    <a:pt x="46267" y="22350"/>
                  </a:moveTo>
                  <a:cubicBezTo>
                    <a:pt x="46209" y="22350"/>
                    <a:pt x="46150" y="22366"/>
                    <a:pt x="46100" y="22400"/>
                  </a:cubicBezTo>
                  <a:lnTo>
                    <a:pt x="43632" y="23801"/>
                  </a:lnTo>
                  <a:cubicBezTo>
                    <a:pt x="43532" y="23867"/>
                    <a:pt x="43532" y="23967"/>
                    <a:pt x="43599" y="24034"/>
                  </a:cubicBezTo>
                  <a:lnTo>
                    <a:pt x="45967" y="25368"/>
                  </a:lnTo>
                  <a:cubicBezTo>
                    <a:pt x="46017" y="25402"/>
                    <a:pt x="46075" y="25419"/>
                    <a:pt x="46134" y="25419"/>
                  </a:cubicBezTo>
                  <a:cubicBezTo>
                    <a:pt x="46192" y="25419"/>
                    <a:pt x="46251" y="25402"/>
                    <a:pt x="46301" y="25368"/>
                  </a:cubicBezTo>
                  <a:lnTo>
                    <a:pt x="48769" y="23967"/>
                  </a:lnTo>
                  <a:cubicBezTo>
                    <a:pt x="48869" y="23901"/>
                    <a:pt x="48869" y="23801"/>
                    <a:pt x="48802" y="23767"/>
                  </a:cubicBezTo>
                  <a:lnTo>
                    <a:pt x="46434" y="22400"/>
                  </a:lnTo>
                  <a:cubicBezTo>
                    <a:pt x="46384" y="22366"/>
                    <a:pt x="46326" y="22350"/>
                    <a:pt x="46267" y="22350"/>
                  </a:cubicBezTo>
                  <a:close/>
                  <a:moveTo>
                    <a:pt x="72890" y="22450"/>
                  </a:moveTo>
                  <a:cubicBezTo>
                    <a:pt x="72828" y="22450"/>
                    <a:pt x="72769" y="22466"/>
                    <a:pt x="72719" y="22500"/>
                  </a:cubicBezTo>
                  <a:lnTo>
                    <a:pt x="70251" y="23901"/>
                  </a:lnTo>
                  <a:cubicBezTo>
                    <a:pt x="70151" y="23967"/>
                    <a:pt x="70151" y="24068"/>
                    <a:pt x="70251" y="24101"/>
                  </a:cubicBezTo>
                  <a:lnTo>
                    <a:pt x="72586" y="25469"/>
                  </a:lnTo>
                  <a:cubicBezTo>
                    <a:pt x="72636" y="25502"/>
                    <a:pt x="72694" y="25519"/>
                    <a:pt x="72757" y="25519"/>
                  </a:cubicBezTo>
                  <a:cubicBezTo>
                    <a:pt x="72819" y="25519"/>
                    <a:pt x="72886" y="25502"/>
                    <a:pt x="72953" y="25469"/>
                  </a:cubicBezTo>
                  <a:lnTo>
                    <a:pt x="75388" y="24068"/>
                  </a:lnTo>
                  <a:cubicBezTo>
                    <a:pt x="75488" y="24001"/>
                    <a:pt x="75521" y="23901"/>
                    <a:pt x="75421" y="23834"/>
                  </a:cubicBezTo>
                  <a:lnTo>
                    <a:pt x="73086" y="22500"/>
                  </a:lnTo>
                  <a:cubicBezTo>
                    <a:pt x="73020" y="22466"/>
                    <a:pt x="72953" y="22450"/>
                    <a:pt x="72890" y="22450"/>
                  </a:cubicBezTo>
                  <a:close/>
                  <a:moveTo>
                    <a:pt x="58476" y="19206"/>
                  </a:moveTo>
                  <a:cubicBezTo>
                    <a:pt x="58418" y="19206"/>
                    <a:pt x="58359" y="19214"/>
                    <a:pt x="58309" y="19231"/>
                  </a:cubicBezTo>
                  <a:lnTo>
                    <a:pt x="55474" y="20865"/>
                  </a:lnTo>
                  <a:cubicBezTo>
                    <a:pt x="55374" y="20932"/>
                    <a:pt x="55340" y="21032"/>
                    <a:pt x="55440" y="21099"/>
                  </a:cubicBezTo>
                  <a:lnTo>
                    <a:pt x="58476" y="22833"/>
                  </a:lnTo>
                  <a:cubicBezTo>
                    <a:pt x="58543" y="22867"/>
                    <a:pt x="58543" y="22967"/>
                    <a:pt x="58443" y="23033"/>
                  </a:cubicBezTo>
                  <a:lnTo>
                    <a:pt x="56174" y="24334"/>
                  </a:lnTo>
                  <a:cubicBezTo>
                    <a:pt x="56074" y="24401"/>
                    <a:pt x="56074" y="24501"/>
                    <a:pt x="56141" y="24535"/>
                  </a:cubicBezTo>
                  <a:lnTo>
                    <a:pt x="58509" y="25902"/>
                  </a:lnTo>
                  <a:cubicBezTo>
                    <a:pt x="58558" y="25914"/>
                    <a:pt x="58607" y="25922"/>
                    <a:pt x="58654" y="25922"/>
                  </a:cubicBezTo>
                  <a:cubicBezTo>
                    <a:pt x="58736" y="25922"/>
                    <a:pt x="58813" y="25899"/>
                    <a:pt x="58876" y="25835"/>
                  </a:cubicBezTo>
                  <a:lnTo>
                    <a:pt x="58876" y="25902"/>
                  </a:lnTo>
                  <a:lnTo>
                    <a:pt x="64347" y="22733"/>
                  </a:lnTo>
                  <a:cubicBezTo>
                    <a:pt x="64447" y="22700"/>
                    <a:pt x="64447" y="22600"/>
                    <a:pt x="64347" y="22533"/>
                  </a:cubicBezTo>
                  <a:lnTo>
                    <a:pt x="58643" y="19231"/>
                  </a:lnTo>
                  <a:cubicBezTo>
                    <a:pt x="58593" y="19214"/>
                    <a:pt x="58534" y="19206"/>
                    <a:pt x="58476" y="19206"/>
                  </a:cubicBezTo>
                  <a:close/>
                  <a:moveTo>
                    <a:pt x="50907" y="23545"/>
                  </a:moveTo>
                  <a:cubicBezTo>
                    <a:pt x="50859" y="23545"/>
                    <a:pt x="50812" y="23553"/>
                    <a:pt x="50770" y="23567"/>
                  </a:cubicBezTo>
                  <a:lnTo>
                    <a:pt x="50770" y="23601"/>
                  </a:lnTo>
                  <a:lnTo>
                    <a:pt x="48302" y="25002"/>
                  </a:lnTo>
                  <a:cubicBezTo>
                    <a:pt x="48202" y="25068"/>
                    <a:pt x="48202" y="25168"/>
                    <a:pt x="48269" y="25202"/>
                  </a:cubicBezTo>
                  <a:lnTo>
                    <a:pt x="50637" y="26569"/>
                  </a:lnTo>
                  <a:cubicBezTo>
                    <a:pt x="50687" y="26603"/>
                    <a:pt x="50745" y="26619"/>
                    <a:pt x="50804" y="26619"/>
                  </a:cubicBezTo>
                  <a:cubicBezTo>
                    <a:pt x="50862" y="26619"/>
                    <a:pt x="50921" y="26603"/>
                    <a:pt x="50971" y="26569"/>
                  </a:cubicBezTo>
                  <a:lnTo>
                    <a:pt x="53439" y="25168"/>
                  </a:lnTo>
                  <a:cubicBezTo>
                    <a:pt x="53539" y="25102"/>
                    <a:pt x="53539" y="25002"/>
                    <a:pt x="53439" y="24935"/>
                  </a:cubicBezTo>
                  <a:lnTo>
                    <a:pt x="51104" y="23601"/>
                  </a:lnTo>
                  <a:cubicBezTo>
                    <a:pt x="51045" y="23561"/>
                    <a:pt x="50975" y="23545"/>
                    <a:pt x="50907" y="23545"/>
                  </a:cubicBezTo>
                  <a:close/>
                  <a:moveTo>
                    <a:pt x="35109" y="24084"/>
                  </a:moveTo>
                  <a:cubicBezTo>
                    <a:pt x="35043" y="24084"/>
                    <a:pt x="34976" y="24101"/>
                    <a:pt x="34926" y="24134"/>
                  </a:cubicBezTo>
                  <a:lnTo>
                    <a:pt x="32491" y="25535"/>
                  </a:lnTo>
                  <a:cubicBezTo>
                    <a:pt x="32357" y="25602"/>
                    <a:pt x="32357" y="25702"/>
                    <a:pt x="32491" y="25735"/>
                  </a:cubicBezTo>
                  <a:lnTo>
                    <a:pt x="34826" y="27103"/>
                  </a:lnTo>
                  <a:cubicBezTo>
                    <a:pt x="34876" y="27136"/>
                    <a:pt x="34934" y="27153"/>
                    <a:pt x="34997" y="27153"/>
                  </a:cubicBezTo>
                  <a:cubicBezTo>
                    <a:pt x="35059" y="27153"/>
                    <a:pt x="35126" y="27136"/>
                    <a:pt x="35193" y="27103"/>
                  </a:cubicBezTo>
                  <a:lnTo>
                    <a:pt x="37628" y="25669"/>
                  </a:lnTo>
                  <a:cubicBezTo>
                    <a:pt x="37728" y="25635"/>
                    <a:pt x="37761" y="25535"/>
                    <a:pt x="37628" y="25469"/>
                  </a:cubicBezTo>
                  <a:lnTo>
                    <a:pt x="35293" y="24134"/>
                  </a:lnTo>
                  <a:cubicBezTo>
                    <a:pt x="35243" y="24101"/>
                    <a:pt x="35176" y="24084"/>
                    <a:pt x="35109" y="24084"/>
                  </a:cubicBezTo>
                  <a:close/>
                  <a:moveTo>
                    <a:pt x="42669" y="24418"/>
                  </a:moveTo>
                  <a:cubicBezTo>
                    <a:pt x="42606" y="24418"/>
                    <a:pt x="42548" y="24434"/>
                    <a:pt x="42498" y="24468"/>
                  </a:cubicBezTo>
                  <a:lnTo>
                    <a:pt x="40029" y="25869"/>
                  </a:lnTo>
                  <a:cubicBezTo>
                    <a:pt x="39929" y="25936"/>
                    <a:pt x="39929" y="26036"/>
                    <a:pt x="40029" y="26069"/>
                  </a:cubicBezTo>
                  <a:lnTo>
                    <a:pt x="42398" y="27437"/>
                  </a:lnTo>
                  <a:cubicBezTo>
                    <a:pt x="42448" y="27470"/>
                    <a:pt x="42506" y="27487"/>
                    <a:pt x="42569" y="27487"/>
                  </a:cubicBezTo>
                  <a:cubicBezTo>
                    <a:pt x="42631" y="27487"/>
                    <a:pt x="42698" y="27470"/>
                    <a:pt x="42765" y="27437"/>
                  </a:cubicBezTo>
                  <a:lnTo>
                    <a:pt x="45200" y="26036"/>
                  </a:lnTo>
                  <a:cubicBezTo>
                    <a:pt x="45300" y="25969"/>
                    <a:pt x="45333" y="25869"/>
                    <a:pt x="45200" y="25802"/>
                  </a:cubicBezTo>
                  <a:lnTo>
                    <a:pt x="42865" y="24468"/>
                  </a:lnTo>
                  <a:cubicBezTo>
                    <a:pt x="42798" y="24434"/>
                    <a:pt x="42731" y="24418"/>
                    <a:pt x="42669" y="24418"/>
                  </a:cubicBezTo>
                  <a:close/>
                  <a:moveTo>
                    <a:pt x="55240" y="24918"/>
                  </a:moveTo>
                  <a:cubicBezTo>
                    <a:pt x="55182" y="24918"/>
                    <a:pt x="55124" y="24935"/>
                    <a:pt x="55073" y="24968"/>
                  </a:cubicBezTo>
                  <a:lnTo>
                    <a:pt x="52605" y="26369"/>
                  </a:lnTo>
                  <a:cubicBezTo>
                    <a:pt x="52505" y="26436"/>
                    <a:pt x="52505" y="26536"/>
                    <a:pt x="52572" y="26569"/>
                  </a:cubicBezTo>
                  <a:lnTo>
                    <a:pt x="54940" y="27937"/>
                  </a:lnTo>
                  <a:cubicBezTo>
                    <a:pt x="54990" y="27954"/>
                    <a:pt x="55048" y="27962"/>
                    <a:pt x="55107" y="27962"/>
                  </a:cubicBezTo>
                  <a:cubicBezTo>
                    <a:pt x="55165" y="27962"/>
                    <a:pt x="55224" y="27954"/>
                    <a:pt x="55274" y="27937"/>
                  </a:cubicBezTo>
                  <a:lnTo>
                    <a:pt x="57742" y="26503"/>
                  </a:lnTo>
                  <a:cubicBezTo>
                    <a:pt x="57842" y="26469"/>
                    <a:pt x="57842" y="26369"/>
                    <a:pt x="57775" y="26302"/>
                  </a:cubicBezTo>
                  <a:lnTo>
                    <a:pt x="55407" y="24968"/>
                  </a:lnTo>
                  <a:cubicBezTo>
                    <a:pt x="55357" y="24935"/>
                    <a:pt x="55299" y="24918"/>
                    <a:pt x="55240" y="24918"/>
                  </a:cubicBezTo>
                  <a:close/>
                  <a:moveTo>
                    <a:pt x="47305" y="25613"/>
                  </a:moveTo>
                  <a:cubicBezTo>
                    <a:pt x="47256" y="25613"/>
                    <a:pt x="47209" y="25622"/>
                    <a:pt x="47168" y="25635"/>
                  </a:cubicBezTo>
                  <a:lnTo>
                    <a:pt x="47168" y="25669"/>
                  </a:lnTo>
                  <a:lnTo>
                    <a:pt x="44733" y="27070"/>
                  </a:lnTo>
                  <a:cubicBezTo>
                    <a:pt x="44599" y="27136"/>
                    <a:pt x="44599" y="27236"/>
                    <a:pt x="44699" y="27270"/>
                  </a:cubicBezTo>
                  <a:lnTo>
                    <a:pt x="47034" y="28637"/>
                  </a:lnTo>
                  <a:cubicBezTo>
                    <a:pt x="47101" y="28671"/>
                    <a:pt x="47168" y="28688"/>
                    <a:pt x="47230" y="28688"/>
                  </a:cubicBezTo>
                  <a:cubicBezTo>
                    <a:pt x="47293" y="28688"/>
                    <a:pt x="47351" y="28671"/>
                    <a:pt x="47401" y="28637"/>
                  </a:cubicBezTo>
                  <a:lnTo>
                    <a:pt x="49870" y="27236"/>
                  </a:lnTo>
                  <a:cubicBezTo>
                    <a:pt x="49970" y="27170"/>
                    <a:pt x="49970" y="27070"/>
                    <a:pt x="49870" y="27003"/>
                  </a:cubicBezTo>
                  <a:lnTo>
                    <a:pt x="47501" y="25669"/>
                  </a:lnTo>
                  <a:cubicBezTo>
                    <a:pt x="47443" y="25630"/>
                    <a:pt x="47373" y="25613"/>
                    <a:pt x="47305" y="25613"/>
                  </a:cubicBezTo>
                  <a:close/>
                  <a:moveTo>
                    <a:pt x="65177" y="23008"/>
                  </a:moveTo>
                  <a:cubicBezTo>
                    <a:pt x="65114" y="23008"/>
                    <a:pt x="65047" y="23017"/>
                    <a:pt x="64981" y="23033"/>
                  </a:cubicBezTo>
                  <a:lnTo>
                    <a:pt x="57809" y="27170"/>
                  </a:lnTo>
                  <a:cubicBezTo>
                    <a:pt x="57709" y="27236"/>
                    <a:pt x="57709" y="27337"/>
                    <a:pt x="57809" y="27403"/>
                  </a:cubicBezTo>
                  <a:lnTo>
                    <a:pt x="60177" y="28738"/>
                  </a:lnTo>
                  <a:cubicBezTo>
                    <a:pt x="60236" y="28777"/>
                    <a:pt x="60306" y="28793"/>
                    <a:pt x="60381" y="28793"/>
                  </a:cubicBezTo>
                  <a:cubicBezTo>
                    <a:pt x="60434" y="28793"/>
                    <a:pt x="60489" y="28785"/>
                    <a:pt x="60544" y="28771"/>
                  </a:cubicBezTo>
                  <a:lnTo>
                    <a:pt x="60544" y="28738"/>
                  </a:lnTo>
                  <a:lnTo>
                    <a:pt x="67716" y="24601"/>
                  </a:lnTo>
                  <a:cubicBezTo>
                    <a:pt x="67816" y="24535"/>
                    <a:pt x="67816" y="24468"/>
                    <a:pt x="67716" y="24401"/>
                  </a:cubicBezTo>
                  <a:lnTo>
                    <a:pt x="65347" y="23033"/>
                  </a:lnTo>
                  <a:cubicBezTo>
                    <a:pt x="65297" y="23017"/>
                    <a:pt x="65239" y="23008"/>
                    <a:pt x="65177" y="23008"/>
                  </a:cubicBezTo>
                  <a:close/>
                  <a:moveTo>
                    <a:pt x="68550" y="24952"/>
                  </a:moveTo>
                  <a:cubicBezTo>
                    <a:pt x="68491" y="24952"/>
                    <a:pt x="68433" y="24968"/>
                    <a:pt x="68383" y="25002"/>
                  </a:cubicBezTo>
                  <a:lnTo>
                    <a:pt x="64614" y="27170"/>
                  </a:lnTo>
                  <a:cubicBezTo>
                    <a:pt x="64480" y="27236"/>
                    <a:pt x="64480" y="27337"/>
                    <a:pt x="64614" y="27370"/>
                  </a:cubicBezTo>
                  <a:lnTo>
                    <a:pt x="66949" y="28771"/>
                  </a:lnTo>
                  <a:cubicBezTo>
                    <a:pt x="66999" y="28788"/>
                    <a:pt x="67057" y="28796"/>
                    <a:pt x="67115" y="28796"/>
                  </a:cubicBezTo>
                  <a:cubicBezTo>
                    <a:pt x="67174" y="28796"/>
                    <a:pt x="67232" y="28788"/>
                    <a:pt x="67282" y="28771"/>
                  </a:cubicBezTo>
                  <a:lnTo>
                    <a:pt x="71052" y="26569"/>
                  </a:lnTo>
                  <a:cubicBezTo>
                    <a:pt x="71185" y="26503"/>
                    <a:pt x="71185" y="26436"/>
                    <a:pt x="71085" y="26369"/>
                  </a:cubicBezTo>
                  <a:lnTo>
                    <a:pt x="68717" y="25002"/>
                  </a:lnTo>
                  <a:cubicBezTo>
                    <a:pt x="68667" y="24968"/>
                    <a:pt x="68608" y="24952"/>
                    <a:pt x="68550" y="24952"/>
                  </a:cubicBezTo>
                  <a:close/>
                  <a:moveTo>
                    <a:pt x="31523" y="26144"/>
                  </a:moveTo>
                  <a:cubicBezTo>
                    <a:pt x="31465" y="26144"/>
                    <a:pt x="31407" y="26152"/>
                    <a:pt x="31357" y="26169"/>
                  </a:cubicBezTo>
                  <a:lnTo>
                    <a:pt x="28888" y="27603"/>
                  </a:lnTo>
                  <a:cubicBezTo>
                    <a:pt x="28788" y="27670"/>
                    <a:pt x="28788" y="27737"/>
                    <a:pt x="28888" y="27804"/>
                  </a:cubicBezTo>
                  <a:lnTo>
                    <a:pt x="31223" y="29171"/>
                  </a:lnTo>
                  <a:cubicBezTo>
                    <a:pt x="31290" y="29188"/>
                    <a:pt x="31357" y="29196"/>
                    <a:pt x="31419" y="29196"/>
                  </a:cubicBezTo>
                  <a:cubicBezTo>
                    <a:pt x="31482" y="29196"/>
                    <a:pt x="31540" y="29188"/>
                    <a:pt x="31590" y="29171"/>
                  </a:cubicBezTo>
                  <a:lnTo>
                    <a:pt x="34058" y="27737"/>
                  </a:lnTo>
                  <a:cubicBezTo>
                    <a:pt x="34159" y="27670"/>
                    <a:pt x="34159" y="27570"/>
                    <a:pt x="34058" y="27537"/>
                  </a:cubicBezTo>
                  <a:lnTo>
                    <a:pt x="31690" y="26169"/>
                  </a:lnTo>
                  <a:cubicBezTo>
                    <a:pt x="31640" y="26152"/>
                    <a:pt x="31582" y="26144"/>
                    <a:pt x="31523" y="26144"/>
                  </a:cubicBezTo>
                  <a:close/>
                  <a:moveTo>
                    <a:pt x="39100" y="26486"/>
                  </a:moveTo>
                  <a:cubicBezTo>
                    <a:pt x="39037" y="26486"/>
                    <a:pt x="38979" y="26503"/>
                    <a:pt x="38929" y="26536"/>
                  </a:cubicBezTo>
                  <a:lnTo>
                    <a:pt x="36460" y="27970"/>
                  </a:lnTo>
                  <a:cubicBezTo>
                    <a:pt x="36360" y="28037"/>
                    <a:pt x="36360" y="28104"/>
                    <a:pt x="36460" y="28170"/>
                  </a:cubicBezTo>
                  <a:lnTo>
                    <a:pt x="38795" y="29538"/>
                  </a:lnTo>
                  <a:cubicBezTo>
                    <a:pt x="38862" y="29555"/>
                    <a:pt x="38929" y="29563"/>
                    <a:pt x="38991" y="29563"/>
                  </a:cubicBezTo>
                  <a:cubicBezTo>
                    <a:pt x="39054" y="29563"/>
                    <a:pt x="39112" y="29555"/>
                    <a:pt x="39162" y="29538"/>
                  </a:cubicBezTo>
                  <a:lnTo>
                    <a:pt x="41631" y="28104"/>
                  </a:lnTo>
                  <a:cubicBezTo>
                    <a:pt x="41731" y="28037"/>
                    <a:pt x="41731" y="27970"/>
                    <a:pt x="41631" y="27904"/>
                  </a:cubicBezTo>
                  <a:lnTo>
                    <a:pt x="39296" y="26536"/>
                  </a:lnTo>
                  <a:cubicBezTo>
                    <a:pt x="39229" y="26503"/>
                    <a:pt x="39162" y="26486"/>
                    <a:pt x="39100" y="26486"/>
                  </a:cubicBezTo>
                  <a:close/>
                  <a:moveTo>
                    <a:pt x="51642" y="27011"/>
                  </a:moveTo>
                  <a:cubicBezTo>
                    <a:pt x="51579" y="27011"/>
                    <a:pt x="51521" y="27020"/>
                    <a:pt x="51471" y="27036"/>
                  </a:cubicBezTo>
                  <a:lnTo>
                    <a:pt x="49002" y="28471"/>
                  </a:lnTo>
                  <a:cubicBezTo>
                    <a:pt x="48902" y="28504"/>
                    <a:pt x="48902" y="28604"/>
                    <a:pt x="49002" y="28671"/>
                  </a:cubicBezTo>
                  <a:lnTo>
                    <a:pt x="51337" y="30005"/>
                  </a:lnTo>
                  <a:cubicBezTo>
                    <a:pt x="51404" y="30039"/>
                    <a:pt x="51471" y="30055"/>
                    <a:pt x="51533" y="30055"/>
                  </a:cubicBezTo>
                  <a:cubicBezTo>
                    <a:pt x="51596" y="30055"/>
                    <a:pt x="51654" y="30039"/>
                    <a:pt x="51704" y="30005"/>
                  </a:cubicBezTo>
                  <a:lnTo>
                    <a:pt x="54139" y="28604"/>
                  </a:lnTo>
                  <a:cubicBezTo>
                    <a:pt x="54273" y="28537"/>
                    <a:pt x="54273" y="28437"/>
                    <a:pt x="54173" y="28404"/>
                  </a:cubicBezTo>
                  <a:lnTo>
                    <a:pt x="51838" y="27036"/>
                  </a:lnTo>
                  <a:cubicBezTo>
                    <a:pt x="51771" y="27020"/>
                    <a:pt x="51704" y="27011"/>
                    <a:pt x="51642" y="27011"/>
                  </a:cubicBezTo>
                  <a:close/>
                  <a:moveTo>
                    <a:pt x="43765" y="27653"/>
                  </a:moveTo>
                  <a:cubicBezTo>
                    <a:pt x="43707" y="27653"/>
                    <a:pt x="43649" y="27670"/>
                    <a:pt x="43599" y="27703"/>
                  </a:cubicBezTo>
                  <a:lnTo>
                    <a:pt x="41130" y="29105"/>
                  </a:lnTo>
                  <a:cubicBezTo>
                    <a:pt x="41030" y="29171"/>
                    <a:pt x="41030" y="29271"/>
                    <a:pt x="41097" y="29338"/>
                  </a:cubicBezTo>
                  <a:lnTo>
                    <a:pt x="43465" y="30672"/>
                  </a:lnTo>
                  <a:cubicBezTo>
                    <a:pt x="43515" y="30706"/>
                    <a:pt x="43574" y="30722"/>
                    <a:pt x="43632" y="30722"/>
                  </a:cubicBezTo>
                  <a:cubicBezTo>
                    <a:pt x="43690" y="30722"/>
                    <a:pt x="43749" y="30706"/>
                    <a:pt x="43799" y="30672"/>
                  </a:cubicBezTo>
                  <a:lnTo>
                    <a:pt x="46267" y="29271"/>
                  </a:lnTo>
                  <a:cubicBezTo>
                    <a:pt x="46367" y="29205"/>
                    <a:pt x="46367" y="29105"/>
                    <a:pt x="46301" y="29071"/>
                  </a:cubicBezTo>
                  <a:lnTo>
                    <a:pt x="43932" y="27703"/>
                  </a:lnTo>
                  <a:cubicBezTo>
                    <a:pt x="43882" y="27670"/>
                    <a:pt x="43824" y="27653"/>
                    <a:pt x="43765" y="27653"/>
                  </a:cubicBezTo>
                  <a:close/>
                  <a:moveTo>
                    <a:pt x="56875" y="27820"/>
                  </a:moveTo>
                  <a:cubicBezTo>
                    <a:pt x="56816" y="27820"/>
                    <a:pt x="56758" y="27837"/>
                    <a:pt x="56708" y="27870"/>
                  </a:cubicBezTo>
                  <a:lnTo>
                    <a:pt x="54240" y="29271"/>
                  </a:lnTo>
                  <a:cubicBezTo>
                    <a:pt x="54139" y="29338"/>
                    <a:pt x="54139" y="29438"/>
                    <a:pt x="54240" y="29471"/>
                  </a:cubicBezTo>
                  <a:lnTo>
                    <a:pt x="56575" y="30839"/>
                  </a:lnTo>
                  <a:cubicBezTo>
                    <a:pt x="56641" y="30856"/>
                    <a:pt x="56700" y="30864"/>
                    <a:pt x="56758" y="30864"/>
                  </a:cubicBezTo>
                  <a:cubicBezTo>
                    <a:pt x="56816" y="30864"/>
                    <a:pt x="56875" y="30856"/>
                    <a:pt x="56941" y="30839"/>
                  </a:cubicBezTo>
                  <a:lnTo>
                    <a:pt x="59377" y="29438"/>
                  </a:lnTo>
                  <a:cubicBezTo>
                    <a:pt x="59477" y="29371"/>
                    <a:pt x="59477" y="29271"/>
                    <a:pt x="59410" y="29205"/>
                  </a:cubicBezTo>
                  <a:lnTo>
                    <a:pt x="57042" y="27870"/>
                  </a:lnTo>
                  <a:cubicBezTo>
                    <a:pt x="56992" y="27837"/>
                    <a:pt x="56933" y="27820"/>
                    <a:pt x="56875" y="27820"/>
                  </a:cubicBezTo>
                  <a:close/>
                  <a:moveTo>
                    <a:pt x="63646" y="27779"/>
                  </a:moveTo>
                  <a:cubicBezTo>
                    <a:pt x="63588" y="27779"/>
                    <a:pt x="63530" y="27787"/>
                    <a:pt x="63479" y="27804"/>
                  </a:cubicBezTo>
                  <a:lnTo>
                    <a:pt x="60444" y="29572"/>
                  </a:lnTo>
                  <a:cubicBezTo>
                    <a:pt x="60344" y="29605"/>
                    <a:pt x="60344" y="29705"/>
                    <a:pt x="60411" y="29772"/>
                  </a:cubicBezTo>
                  <a:lnTo>
                    <a:pt x="62779" y="31106"/>
                  </a:lnTo>
                  <a:cubicBezTo>
                    <a:pt x="62829" y="31139"/>
                    <a:pt x="62887" y="31156"/>
                    <a:pt x="62946" y="31156"/>
                  </a:cubicBezTo>
                  <a:cubicBezTo>
                    <a:pt x="63004" y="31156"/>
                    <a:pt x="63063" y="31139"/>
                    <a:pt x="63113" y="31106"/>
                  </a:cubicBezTo>
                  <a:lnTo>
                    <a:pt x="66148" y="29371"/>
                  </a:lnTo>
                  <a:cubicBezTo>
                    <a:pt x="66248" y="29305"/>
                    <a:pt x="66248" y="29238"/>
                    <a:pt x="66181" y="29171"/>
                  </a:cubicBezTo>
                  <a:lnTo>
                    <a:pt x="63813" y="27804"/>
                  </a:lnTo>
                  <a:cubicBezTo>
                    <a:pt x="63763" y="27787"/>
                    <a:pt x="63705" y="27779"/>
                    <a:pt x="63646" y="27779"/>
                  </a:cubicBezTo>
                  <a:close/>
                  <a:moveTo>
                    <a:pt x="27954" y="28221"/>
                  </a:moveTo>
                  <a:cubicBezTo>
                    <a:pt x="27896" y="28221"/>
                    <a:pt x="27837" y="28237"/>
                    <a:pt x="27787" y="28271"/>
                  </a:cubicBezTo>
                  <a:lnTo>
                    <a:pt x="25319" y="29672"/>
                  </a:lnTo>
                  <a:cubicBezTo>
                    <a:pt x="25219" y="29738"/>
                    <a:pt x="25219" y="29838"/>
                    <a:pt x="25319" y="29872"/>
                  </a:cubicBezTo>
                  <a:lnTo>
                    <a:pt x="27654" y="31239"/>
                  </a:lnTo>
                  <a:cubicBezTo>
                    <a:pt x="27704" y="31273"/>
                    <a:pt x="27762" y="31289"/>
                    <a:pt x="27825" y="31289"/>
                  </a:cubicBezTo>
                  <a:cubicBezTo>
                    <a:pt x="27887" y="31289"/>
                    <a:pt x="27954" y="31273"/>
                    <a:pt x="28021" y="31239"/>
                  </a:cubicBezTo>
                  <a:lnTo>
                    <a:pt x="30456" y="29838"/>
                  </a:lnTo>
                  <a:cubicBezTo>
                    <a:pt x="30556" y="29772"/>
                    <a:pt x="30589" y="29672"/>
                    <a:pt x="30489" y="29605"/>
                  </a:cubicBezTo>
                  <a:lnTo>
                    <a:pt x="28121" y="28271"/>
                  </a:lnTo>
                  <a:cubicBezTo>
                    <a:pt x="28071" y="28237"/>
                    <a:pt x="28012" y="28221"/>
                    <a:pt x="27954" y="28221"/>
                  </a:cubicBezTo>
                  <a:close/>
                  <a:moveTo>
                    <a:pt x="35497" y="28554"/>
                  </a:moveTo>
                  <a:cubicBezTo>
                    <a:pt x="35434" y="28554"/>
                    <a:pt x="35376" y="28571"/>
                    <a:pt x="35326" y="28604"/>
                  </a:cubicBezTo>
                  <a:lnTo>
                    <a:pt x="32858" y="30005"/>
                  </a:lnTo>
                  <a:cubicBezTo>
                    <a:pt x="32758" y="30072"/>
                    <a:pt x="32758" y="30172"/>
                    <a:pt x="32858" y="30239"/>
                  </a:cubicBezTo>
                  <a:lnTo>
                    <a:pt x="35193" y="31573"/>
                  </a:lnTo>
                  <a:cubicBezTo>
                    <a:pt x="35243" y="31606"/>
                    <a:pt x="35301" y="31623"/>
                    <a:pt x="35364" y="31623"/>
                  </a:cubicBezTo>
                  <a:cubicBezTo>
                    <a:pt x="35426" y="31623"/>
                    <a:pt x="35493" y="31606"/>
                    <a:pt x="35560" y="31573"/>
                  </a:cubicBezTo>
                  <a:lnTo>
                    <a:pt x="37995" y="30172"/>
                  </a:lnTo>
                  <a:cubicBezTo>
                    <a:pt x="38095" y="30105"/>
                    <a:pt x="38128" y="30005"/>
                    <a:pt x="38028" y="29972"/>
                  </a:cubicBezTo>
                  <a:lnTo>
                    <a:pt x="35693" y="28604"/>
                  </a:lnTo>
                  <a:cubicBezTo>
                    <a:pt x="35626" y="28571"/>
                    <a:pt x="35560" y="28554"/>
                    <a:pt x="35497" y="28554"/>
                  </a:cubicBezTo>
                  <a:close/>
                  <a:moveTo>
                    <a:pt x="48068" y="29088"/>
                  </a:moveTo>
                  <a:cubicBezTo>
                    <a:pt x="48010" y="29088"/>
                    <a:pt x="47952" y="29105"/>
                    <a:pt x="47902" y="29138"/>
                  </a:cubicBezTo>
                  <a:lnTo>
                    <a:pt x="45433" y="30506"/>
                  </a:lnTo>
                  <a:cubicBezTo>
                    <a:pt x="45333" y="30572"/>
                    <a:pt x="45333" y="30672"/>
                    <a:pt x="45400" y="30706"/>
                  </a:cubicBezTo>
                  <a:lnTo>
                    <a:pt x="47768" y="32073"/>
                  </a:lnTo>
                  <a:cubicBezTo>
                    <a:pt x="47818" y="32090"/>
                    <a:pt x="47877" y="32098"/>
                    <a:pt x="47935" y="32098"/>
                  </a:cubicBezTo>
                  <a:cubicBezTo>
                    <a:pt x="47993" y="32098"/>
                    <a:pt x="48052" y="32090"/>
                    <a:pt x="48102" y="32073"/>
                  </a:cubicBezTo>
                  <a:lnTo>
                    <a:pt x="48102" y="32107"/>
                  </a:lnTo>
                  <a:lnTo>
                    <a:pt x="50570" y="30672"/>
                  </a:lnTo>
                  <a:cubicBezTo>
                    <a:pt x="50670" y="30639"/>
                    <a:pt x="50670" y="30539"/>
                    <a:pt x="50604" y="30472"/>
                  </a:cubicBezTo>
                  <a:lnTo>
                    <a:pt x="48235" y="29138"/>
                  </a:lnTo>
                  <a:cubicBezTo>
                    <a:pt x="48185" y="29105"/>
                    <a:pt x="48127" y="29088"/>
                    <a:pt x="48068" y="29088"/>
                  </a:cubicBezTo>
                  <a:close/>
                  <a:moveTo>
                    <a:pt x="40193" y="29716"/>
                  </a:moveTo>
                  <a:cubicBezTo>
                    <a:pt x="40125" y="29716"/>
                    <a:pt x="40055" y="29733"/>
                    <a:pt x="39996" y="29772"/>
                  </a:cubicBezTo>
                  <a:lnTo>
                    <a:pt x="39996" y="29738"/>
                  </a:lnTo>
                  <a:lnTo>
                    <a:pt x="37561" y="31139"/>
                  </a:lnTo>
                  <a:cubicBezTo>
                    <a:pt x="37461" y="31206"/>
                    <a:pt x="37428" y="31306"/>
                    <a:pt x="37528" y="31373"/>
                  </a:cubicBezTo>
                  <a:lnTo>
                    <a:pt x="39863" y="32707"/>
                  </a:lnTo>
                  <a:cubicBezTo>
                    <a:pt x="39929" y="32740"/>
                    <a:pt x="39996" y="32757"/>
                    <a:pt x="40059" y="32757"/>
                  </a:cubicBezTo>
                  <a:cubicBezTo>
                    <a:pt x="40121" y="32757"/>
                    <a:pt x="40180" y="32740"/>
                    <a:pt x="40230" y="32707"/>
                  </a:cubicBezTo>
                  <a:lnTo>
                    <a:pt x="42698" y="31306"/>
                  </a:lnTo>
                  <a:cubicBezTo>
                    <a:pt x="42798" y="31239"/>
                    <a:pt x="42798" y="31139"/>
                    <a:pt x="42698" y="31106"/>
                  </a:cubicBezTo>
                  <a:lnTo>
                    <a:pt x="40330" y="29738"/>
                  </a:lnTo>
                  <a:cubicBezTo>
                    <a:pt x="40288" y="29724"/>
                    <a:pt x="40241" y="29716"/>
                    <a:pt x="40193" y="29716"/>
                  </a:cubicBezTo>
                  <a:close/>
                  <a:moveTo>
                    <a:pt x="53301" y="29888"/>
                  </a:moveTo>
                  <a:cubicBezTo>
                    <a:pt x="53239" y="29888"/>
                    <a:pt x="53172" y="29905"/>
                    <a:pt x="53105" y="29938"/>
                  </a:cubicBezTo>
                  <a:lnTo>
                    <a:pt x="50670" y="31339"/>
                  </a:lnTo>
                  <a:cubicBezTo>
                    <a:pt x="50570" y="31406"/>
                    <a:pt x="50570" y="31506"/>
                    <a:pt x="50637" y="31540"/>
                  </a:cubicBezTo>
                  <a:lnTo>
                    <a:pt x="53005" y="32907"/>
                  </a:lnTo>
                  <a:cubicBezTo>
                    <a:pt x="53055" y="32941"/>
                    <a:pt x="53114" y="32957"/>
                    <a:pt x="53176" y="32957"/>
                  </a:cubicBezTo>
                  <a:cubicBezTo>
                    <a:pt x="53239" y="32957"/>
                    <a:pt x="53306" y="32941"/>
                    <a:pt x="53372" y="32907"/>
                  </a:cubicBezTo>
                  <a:lnTo>
                    <a:pt x="53339" y="32907"/>
                  </a:lnTo>
                  <a:lnTo>
                    <a:pt x="55807" y="31506"/>
                  </a:lnTo>
                  <a:cubicBezTo>
                    <a:pt x="55907" y="31440"/>
                    <a:pt x="55907" y="31339"/>
                    <a:pt x="55807" y="31306"/>
                  </a:cubicBezTo>
                  <a:lnTo>
                    <a:pt x="53472" y="29938"/>
                  </a:lnTo>
                  <a:cubicBezTo>
                    <a:pt x="53422" y="29905"/>
                    <a:pt x="53364" y="29888"/>
                    <a:pt x="53301" y="29888"/>
                  </a:cubicBezTo>
                  <a:close/>
                  <a:moveTo>
                    <a:pt x="24352" y="30280"/>
                  </a:moveTo>
                  <a:cubicBezTo>
                    <a:pt x="24293" y="30280"/>
                    <a:pt x="24235" y="30289"/>
                    <a:pt x="24185" y="30305"/>
                  </a:cubicBezTo>
                  <a:lnTo>
                    <a:pt x="21716" y="31740"/>
                  </a:lnTo>
                  <a:cubicBezTo>
                    <a:pt x="21616" y="31806"/>
                    <a:pt x="21616" y="31873"/>
                    <a:pt x="21683" y="31940"/>
                  </a:cubicBezTo>
                  <a:lnTo>
                    <a:pt x="24051" y="33308"/>
                  </a:lnTo>
                  <a:cubicBezTo>
                    <a:pt x="24118" y="33324"/>
                    <a:pt x="24185" y="33333"/>
                    <a:pt x="24247" y="33333"/>
                  </a:cubicBezTo>
                  <a:cubicBezTo>
                    <a:pt x="24310" y="33333"/>
                    <a:pt x="24368" y="33324"/>
                    <a:pt x="24418" y="33308"/>
                  </a:cubicBezTo>
                  <a:lnTo>
                    <a:pt x="26887" y="31873"/>
                  </a:lnTo>
                  <a:cubicBezTo>
                    <a:pt x="26987" y="31806"/>
                    <a:pt x="26987" y="31740"/>
                    <a:pt x="26887" y="31673"/>
                  </a:cubicBezTo>
                  <a:lnTo>
                    <a:pt x="24518" y="30305"/>
                  </a:lnTo>
                  <a:cubicBezTo>
                    <a:pt x="24468" y="30289"/>
                    <a:pt x="24410" y="30280"/>
                    <a:pt x="24352" y="30280"/>
                  </a:cubicBezTo>
                  <a:close/>
                  <a:moveTo>
                    <a:pt x="59481" y="30189"/>
                  </a:moveTo>
                  <a:cubicBezTo>
                    <a:pt x="59418" y="30189"/>
                    <a:pt x="59360" y="30205"/>
                    <a:pt x="59310" y="30239"/>
                  </a:cubicBezTo>
                  <a:lnTo>
                    <a:pt x="56308" y="31973"/>
                  </a:lnTo>
                  <a:cubicBezTo>
                    <a:pt x="56174" y="32040"/>
                    <a:pt x="56174" y="32140"/>
                    <a:pt x="56274" y="32173"/>
                  </a:cubicBezTo>
                  <a:lnTo>
                    <a:pt x="58609" y="33541"/>
                  </a:lnTo>
                  <a:cubicBezTo>
                    <a:pt x="58676" y="33558"/>
                    <a:pt x="58743" y="33566"/>
                    <a:pt x="58805" y="33566"/>
                  </a:cubicBezTo>
                  <a:cubicBezTo>
                    <a:pt x="58868" y="33566"/>
                    <a:pt x="58926" y="33558"/>
                    <a:pt x="58976" y="33541"/>
                  </a:cubicBezTo>
                  <a:lnTo>
                    <a:pt x="62012" y="31806"/>
                  </a:lnTo>
                  <a:cubicBezTo>
                    <a:pt x="62112" y="31740"/>
                    <a:pt x="62112" y="31640"/>
                    <a:pt x="62012" y="31573"/>
                  </a:cubicBezTo>
                  <a:lnTo>
                    <a:pt x="59677" y="30239"/>
                  </a:lnTo>
                  <a:cubicBezTo>
                    <a:pt x="59610" y="30205"/>
                    <a:pt x="59543" y="30189"/>
                    <a:pt x="59481" y="30189"/>
                  </a:cubicBezTo>
                  <a:close/>
                  <a:moveTo>
                    <a:pt x="31924" y="30622"/>
                  </a:moveTo>
                  <a:cubicBezTo>
                    <a:pt x="31857" y="30622"/>
                    <a:pt x="31790" y="30639"/>
                    <a:pt x="31723" y="30672"/>
                  </a:cubicBezTo>
                  <a:lnTo>
                    <a:pt x="29288" y="32073"/>
                  </a:lnTo>
                  <a:cubicBezTo>
                    <a:pt x="29188" y="32140"/>
                    <a:pt x="29155" y="32240"/>
                    <a:pt x="29288" y="32307"/>
                  </a:cubicBezTo>
                  <a:lnTo>
                    <a:pt x="31623" y="33641"/>
                  </a:lnTo>
                  <a:cubicBezTo>
                    <a:pt x="31690" y="33674"/>
                    <a:pt x="31757" y="33691"/>
                    <a:pt x="31819" y="33691"/>
                  </a:cubicBezTo>
                  <a:cubicBezTo>
                    <a:pt x="31882" y="33691"/>
                    <a:pt x="31940" y="33674"/>
                    <a:pt x="31990" y="33641"/>
                  </a:cubicBezTo>
                  <a:lnTo>
                    <a:pt x="34459" y="32240"/>
                  </a:lnTo>
                  <a:cubicBezTo>
                    <a:pt x="34559" y="32173"/>
                    <a:pt x="34559" y="32073"/>
                    <a:pt x="34459" y="32040"/>
                  </a:cubicBezTo>
                  <a:lnTo>
                    <a:pt x="32124" y="30672"/>
                  </a:lnTo>
                  <a:cubicBezTo>
                    <a:pt x="32057" y="30639"/>
                    <a:pt x="31990" y="30622"/>
                    <a:pt x="31924" y="30622"/>
                  </a:cubicBezTo>
                  <a:close/>
                  <a:moveTo>
                    <a:pt x="44462" y="31156"/>
                  </a:moveTo>
                  <a:cubicBezTo>
                    <a:pt x="44399" y="31156"/>
                    <a:pt x="44332" y="31173"/>
                    <a:pt x="44266" y="31206"/>
                  </a:cubicBezTo>
                  <a:lnTo>
                    <a:pt x="41831" y="32640"/>
                  </a:lnTo>
                  <a:cubicBezTo>
                    <a:pt x="41731" y="32674"/>
                    <a:pt x="41697" y="32774"/>
                    <a:pt x="41797" y="32841"/>
                  </a:cubicBezTo>
                  <a:lnTo>
                    <a:pt x="44132" y="34175"/>
                  </a:lnTo>
                  <a:cubicBezTo>
                    <a:pt x="44183" y="34200"/>
                    <a:pt x="44234" y="34211"/>
                    <a:pt x="44285" y="34211"/>
                  </a:cubicBezTo>
                  <a:cubicBezTo>
                    <a:pt x="44368" y="34211"/>
                    <a:pt x="44450" y="34183"/>
                    <a:pt x="44533" y="34141"/>
                  </a:cubicBezTo>
                  <a:lnTo>
                    <a:pt x="44533" y="34175"/>
                  </a:lnTo>
                  <a:lnTo>
                    <a:pt x="46968" y="32774"/>
                  </a:lnTo>
                  <a:cubicBezTo>
                    <a:pt x="47068" y="32707"/>
                    <a:pt x="47101" y="32607"/>
                    <a:pt x="46968" y="32574"/>
                  </a:cubicBezTo>
                  <a:lnTo>
                    <a:pt x="44633" y="31206"/>
                  </a:lnTo>
                  <a:cubicBezTo>
                    <a:pt x="44583" y="31173"/>
                    <a:pt x="44524" y="31156"/>
                    <a:pt x="44462" y="31156"/>
                  </a:cubicBezTo>
                  <a:close/>
                  <a:moveTo>
                    <a:pt x="36624" y="31785"/>
                  </a:moveTo>
                  <a:cubicBezTo>
                    <a:pt x="36556" y="31785"/>
                    <a:pt x="36485" y="31801"/>
                    <a:pt x="36427" y="31840"/>
                  </a:cubicBezTo>
                  <a:lnTo>
                    <a:pt x="36427" y="31806"/>
                  </a:lnTo>
                  <a:lnTo>
                    <a:pt x="33958" y="33241"/>
                  </a:lnTo>
                  <a:cubicBezTo>
                    <a:pt x="33858" y="33308"/>
                    <a:pt x="33858" y="33374"/>
                    <a:pt x="33958" y="33441"/>
                  </a:cubicBezTo>
                  <a:lnTo>
                    <a:pt x="36327" y="34809"/>
                  </a:lnTo>
                  <a:cubicBezTo>
                    <a:pt x="36377" y="34825"/>
                    <a:pt x="36435" y="34834"/>
                    <a:pt x="36494" y="34834"/>
                  </a:cubicBezTo>
                  <a:cubicBezTo>
                    <a:pt x="36552" y="34834"/>
                    <a:pt x="36610" y="34825"/>
                    <a:pt x="36660" y="34809"/>
                  </a:cubicBezTo>
                  <a:lnTo>
                    <a:pt x="39129" y="33374"/>
                  </a:lnTo>
                  <a:cubicBezTo>
                    <a:pt x="39229" y="33308"/>
                    <a:pt x="39229" y="33241"/>
                    <a:pt x="39129" y="33174"/>
                  </a:cubicBezTo>
                  <a:lnTo>
                    <a:pt x="36760" y="31806"/>
                  </a:lnTo>
                  <a:cubicBezTo>
                    <a:pt x="36719" y="31793"/>
                    <a:pt x="36672" y="31785"/>
                    <a:pt x="36624" y="31785"/>
                  </a:cubicBezTo>
                  <a:close/>
                  <a:moveTo>
                    <a:pt x="49703" y="31948"/>
                  </a:moveTo>
                  <a:cubicBezTo>
                    <a:pt x="49645" y="31948"/>
                    <a:pt x="49586" y="31957"/>
                    <a:pt x="49536" y="31973"/>
                  </a:cubicBezTo>
                  <a:lnTo>
                    <a:pt x="47101" y="33441"/>
                  </a:lnTo>
                  <a:cubicBezTo>
                    <a:pt x="46968" y="33474"/>
                    <a:pt x="46968" y="33574"/>
                    <a:pt x="47068" y="33641"/>
                  </a:cubicBezTo>
                  <a:lnTo>
                    <a:pt x="49403" y="34975"/>
                  </a:lnTo>
                  <a:cubicBezTo>
                    <a:pt x="49469" y="35009"/>
                    <a:pt x="49536" y="35025"/>
                    <a:pt x="49599" y="35025"/>
                  </a:cubicBezTo>
                  <a:cubicBezTo>
                    <a:pt x="49661" y="35025"/>
                    <a:pt x="49720" y="35009"/>
                    <a:pt x="49770" y="34975"/>
                  </a:cubicBezTo>
                  <a:lnTo>
                    <a:pt x="52205" y="33541"/>
                  </a:lnTo>
                  <a:cubicBezTo>
                    <a:pt x="52305" y="33474"/>
                    <a:pt x="52338" y="33408"/>
                    <a:pt x="52238" y="33341"/>
                  </a:cubicBezTo>
                  <a:lnTo>
                    <a:pt x="49870" y="31973"/>
                  </a:lnTo>
                  <a:cubicBezTo>
                    <a:pt x="49820" y="31957"/>
                    <a:pt x="49761" y="31948"/>
                    <a:pt x="49703" y="31948"/>
                  </a:cubicBezTo>
                  <a:close/>
                  <a:moveTo>
                    <a:pt x="28350" y="32690"/>
                  </a:moveTo>
                  <a:cubicBezTo>
                    <a:pt x="28288" y="32690"/>
                    <a:pt x="28221" y="32707"/>
                    <a:pt x="28154" y="32740"/>
                  </a:cubicBezTo>
                  <a:lnTo>
                    <a:pt x="25686" y="34175"/>
                  </a:lnTo>
                  <a:cubicBezTo>
                    <a:pt x="25586" y="34208"/>
                    <a:pt x="25586" y="34308"/>
                    <a:pt x="25686" y="34375"/>
                  </a:cubicBezTo>
                  <a:lnTo>
                    <a:pt x="28054" y="35709"/>
                  </a:lnTo>
                  <a:cubicBezTo>
                    <a:pt x="28104" y="35743"/>
                    <a:pt x="28163" y="35759"/>
                    <a:pt x="28225" y="35759"/>
                  </a:cubicBezTo>
                  <a:cubicBezTo>
                    <a:pt x="28288" y="35759"/>
                    <a:pt x="28354" y="35743"/>
                    <a:pt x="28421" y="35709"/>
                  </a:cubicBezTo>
                  <a:lnTo>
                    <a:pt x="30856" y="34308"/>
                  </a:lnTo>
                  <a:cubicBezTo>
                    <a:pt x="30956" y="34242"/>
                    <a:pt x="30990" y="34141"/>
                    <a:pt x="30890" y="34108"/>
                  </a:cubicBezTo>
                  <a:lnTo>
                    <a:pt x="28521" y="32740"/>
                  </a:lnTo>
                  <a:cubicBezTo>
                    <a:pt x="28471" y="32707"/>
                    <a:pt x="28413" y="32690"/>
                    <a:pt x="28350" y="32690"/>
                  </a:cubicBezTo>
                  <a:close/>
                  <a:moveTo>
                    <a:pt x="55340" y="32590"/>
                  </a:moveTo>
                  <a:cubicBezTo>
                    <a:pt x="55282" y="32590"/>
                    <a:pt x="55224" y="32607"/>
                    <a:pt x="55174" y="32640"/>
                  </a:cubicBezTo>
                  <a:lnTo>
                    <a:pt x="52138" y="34375"/>
                  </a:lnTo>
                  <a:cubicBezTo>
                    <a:pt x="52038" y="34442"/>
                    <a:pt x="52038" y="34542"/>
                    <a:pt x="52105" y="34575"/>
                  </a:cubicBezTo>
                  <a:lnTo>
                    <a:pt x="54473" y="35943"/>
                  </a:lnTo>
                  <a:cubicBezTo>
                    <a:pt x="54523" y="35959"/>
                    <a:pt x="54581" y="35968"/>
                    <a:pt x="54640" y="35968"/>
                  </a:cubicBezTo>
                  <a:cubicBezTo>
                    <a:pt x="54698" y="35968"/>
                    <a:pt x="54757" y="35959"/>
                    <a:pt x="54807" y="35943"/>
                  </a:cubicBezTo>
                  <a:lnTo>
                    <a:pt x="57842" y="34208"/>
                  </a:lnTo>
                  <a:cubicBezTo>
                    <a:pt x="57942" y="34141"/>
                    <a:pt x="57942" y="34041"/>
                    <a:pt x="57875" y="33975"/>
                  </a:cubicBezTo>
                  <a:lnTo>
                    <a:pt x="55507" y="32640"/>
                  </a:lnTo>
                  <a:cubicBezTo>
                    <a:pt x="55457" y="32607"/>
                    <a:pt x="55399" y="32590"/>
                    <a:pt x="55340" y="32590"/>
                  </a:cubicBezTo>
                  <a:close/>
                  <a:moveTo>
                    <a:pt x="40901" y="33191"/>
                  </a:moveTo>
                  <a:cubicBezTo>
                    <a:pt x="40838" y="33191"/>
                    <a:pt x="40780" y="33207"/>
                    <a:pt x="40730" y="33241"/>
                  </a:cubicBezTo>
                  <a:lnTo>
                    <a:pt x="38261" y="34642"/>
                  </a:lnTo>
                  <a:cubicBezTo>
                    <a:pt x="38161" y="34709"/>
                    <a:pt x="38161" y="34809"/>
                    <a:pt x="38261" y="34842"/>
                  </a:cubicBezTo>
                  <a:lnTo>
                    <a:pt x="40630" y="36210"/>
                  </a:lnTo>
                  <a:cubicBezTo>
                    <a:pt x="40680" y="36226"/>
                    <a:pt x="40730" y="36235"/>
                    <a:pt x="40780" y="36235"/>
                  </a:cubicBezTo>
                  <a:cubicBezTo>
                    <a:pt x="40830" y="36235"/>
                    <a:pt x="40880" y="36226"/>
                    <a:pt x="40930" y="36210"/>
                  </a:cubicBezTo>
                  <a:lnTo>
                    <a:pt x="43398" y="34809"/>
                  </a:lnTo>
                  <a:cubicBezTo>
                    <a:pt x="43499" y="34742"/>
                    <a:pt x="43499" y="34642"/>
                    <a:pt x="43398" y="34608"/>
                  </a:cubicBezTo>
                  <a:lnTo>
                    <a:pt x="41097" y="33241"/>
                  </a:lnTo>
                  <a:cubicBezTo>
                    <a:pt x="41030" y="33207"/>
                    <a:pt x="40963" y="33191"/>
                    <a:pt x="40901" y="33191"/>
                  </a:cubicBezTo>
                  <a:close/>
                  <a:moveTo>
                    <a:pt x="19219" y="33257"/>
                  </a:moveTo>
                  <a:cubicBezTo>
                    <a:pt x="19156" y="33257"/>
                    <a:pt x="19098" y="33274"/>
                    <a:pt x="19048" y="33308"/>
                  </a:cubicBezTo>
                  <a:lnTo>
                    <a:pt x="16579" y="34709"/>
                  </a:lnTo>
                  <a:cubicBezTo>
                    <a:pt x="16479" y="34775"/>
                    <a:pt x="16479" y="34875"/>
                    <a:pt x="16579" y="34909"/>
                  </a:cubicBezTo>
                  <a:lnTo>
                    <a:pt x="18914" y="36276"/>
                  </a:lnTo>
                  <a:cubicBezTo>
                    <a:pt x="18964" y="36310"/>
                    <a:pt x="19023" y="36326"/>
                    <a:pt x="19085" y="36326"/>
                  </a:cubicBezTo>
                  <a:cubicBezTo>
                    <a:pt x="19148" y="36326"/>
                    <a:pt x="19215" y="36310"/>
                    <a:pt x="19281" y="36276"/>
                  </a:cubicBezTo>
                  <a:lnTo>
                    <a:pt x="21716" y="34875"/>
                  </a:lnTo>
                  <a:cubicBezTo>
                    <a:pt x="21816" y="34809"/>
                    <a:pt x="21850" y="34709"/>
                    <a:pt x="21750" y="34642"/>
                  </a:cubicBezTo>
                  <a:lnTo>
                    <a:pt x="19415" y="33308"/>
                  </a:lnTo>
                  <a:cubicBezTo>
                    <a:pt x="19348" y="33274"/>
                    <a:pt x="19281" y="33257"/>
                    <a:pt x="19219" y="33257"/>
                  </a:cubicBezTo>
                  <a:close/>
                  <a:moveTo>
                    <a:pt x="33008" y="33858"/>
                  </a:moveTo>
                  <a:cubicBezTo>
                    <a:pt x="32941" y="33858"/>
                    <a:pt x="32874" y="33875"/>
                    <a:pt x="32824" y="33908"/>
                  </a:cubicBezTo>
                  <a:lnTo>
                    <a:pt x="30389" y="35309"/>
                  </a:lnTo>
                  <a:cubicBezTo>
                    <a:pt x="30256" y="35376"/>
                    <a:pt x="30256" y="35476"/>
                    <a:pt x="30389" y="35509"/>
                  </a:cubicBezTo>
                  <a:lnTo>
                    <a:pt x="32724" y="36877"/>
                  </a:lnTo>
                  <a:cubicBezTo>
                    <a:pt x="32774" y="36910"/>
                    <a:pt x="32833" y="36927"/>
                    <a:pt x="32895" y="36927"/>
                  </a:cubicBezTo>
                  <a:cubicBezTo>
                    <a:pt x="32958" y="36927"/>
                    <a:pt x="33024" y="36910"/>
                    <a:pt x="33091" y="36877"/>
                  </a:cubicBezTo>
                  <a:lnTo>
                    <a:pt x="35526" y="35476"/>
                  </a:lnTo>
                  <a:cubicBezTo>
                    <a:pt x="35626" y="35409"/>
                    <a:pt x="35626" y="35309"/>
                    <a:pt x="35560" y="35242"/>
                  </a:cubicBezTo>
                  <a:lnTo>
                    <a:pt x="33191" y="33908"/>
                  </a:lnTo>
                  <a:cubicBezTo>
                    <a:pt x="33141" y="33875"/>
                    <a:pt x="33074" y="33858"/>
                    <a:pt x="33008" y="33858"/>
                  </a:cubicBezTo>
                  <a:close/>
                  <a:moveTo>
                    <a:pt x="46096" y="34025"/>
                  </a:moveTo>
                  <a:cubicBezTo>
                    <a:pt x="46034" y="34025"/>
                    <a:pt x="45967" y="34041"/>
                    <a:pt x="45900" y="34075"/>
                  </a:cubicBezTo>
                  <a:lnTo>
                    <a:pt x="43499" y="35509"/>
                  </a:lnTo>
                  <a:cubicBezTo>
                    <a:pt x="43398" y="35576"/>
                    <a:pt x="43398" y="35676"/>
                    <a:pt x="43465" y="35709"/>
                  </a:cubicBezTo>
                  <a:lnTo>
                    <a:pt x="45834" y="37077"/>
                  </a:lnTo>
                  <a:cubicBezTo>
                    <a:pt x="45875" y="37091"/>
                    <a:pt x="45922" y="37099"/>
                    <a:pt x="45970" y="37099"/>
                  </a:cubicBezTo>
                  <a:cubicBezTo>
                    <a:pt x="46038" y="37099"/>
                    <a:pt x="46108" y="37083"/>
                    <a:pt x="46167" y="37044"/>
                  </a:cubicBezTo>
                  <a:lnTo>
                    <a:pt x="48636" y="35643"/>
                  </a:lnTo>
                  <a:cubicBezTo>
                    <a:pt x="48736" y="35576"/>
                    <a:pt x="48736" y="35476"/>
                    <a:pt x="48636" y="35442"/>
                  </a:cubicBezTo>
                  <a:lnTo>
                    <a:pt x="46267" y="34075"/>
                  </a:lnTo>
                  <a:cubicBezTo>
                    <a:pt x="46217" y="34041"/>
                    <a:pt x="46159" y="34025"/>
                    <a:pt x="46096" y="34025"/>
                  </a:cubicBezTo>
                  <a:close/>
                  <a:moveTo>
                    <a:pt x="24715" y="34787"/>
                  </a:moveTo>
                  <a:cubicBezTo>
                    <a:pt x="24662" y="34787"/>
                    <a:pt x="24607" y="34795"/>
                    <a:pt x="24552" y="34809"/>
                  </a:cubicBezTo>
                  <a:lnTo>
                    <a:pt x="24585" y="34842"/>
                  </a:lnTo>
                  <a:lnTo>
                    <a:pt x="22117" y="36243"/>
                  </a:lnTo>
                  <a:cubicBezTo>
                    <a:pt x="22017" y="36310"/>
                    <a:pt x="22017" y="36410"/>
                    <a:pt x="22083" y="36443"/>
                  </a:cubicBezTo>
                  <a:lnTo>
                    <a:pt x="24452" y="37811"/>
                  </a:lnTo>
                  <a:cubicBezTo>
                    <a:pt x="24502" y="37827"/>
                    <a:pt x="24560" y="37836"/>
                    <a:pt x="24618" y="37836"/>
                  </a:cubicBezTo>
                  <a:cubicBezTo>
                    <a:pt x="24677" y="37836"/>
                    <a:pt x="24735" y="37827"/>
                    <a:pt x="24785" y="37811"/>
                  </a:cubicBezTo>
                  <a:lnTo>
                    <a:pt x="27254" y="36376"/>
                  </a:lnTo>
                  <a:cubicBezTo>
                    <a:pt x="27354" y="36343"/>
                    <a:pt x="27354" y="36243"/>
                    <a:pt x="27287" y="36176"/>
                  </a:cubicBezTo>
                  <a:lnTo>
                    <a:pt x="24919" y="34842"/>
                  </a:lnTo>
                  <a:cubicBezTo>
                    <a:pt x="24860" y="34803"/>
                    <a:pt x="24790" y="34787"/>
                    <a:pt x="24715" y="34787"/>
                  </a:cubicBezTo>
                  <a:close/>
                  <a:moveTo>
                    <a:pt x="37298" y="35284"/>
                  </a:moveTo>
                  <a:cubicBezTo>
                    <a:pt x="37236" y="35284"/>
                    <a:pt x="37177" y="35292"/>
                    <a:pt x="37127" y="35309"/>
                  </a:cubicBezTo>
                  <a:lnTo>
                    <a:pt x="34659" y="36743"/>
                  </a:lnTo>
                  <a:cubicBezTo>
                    <a:pt x="34559" y="36810"/>
                    <a:pt x="34559" y="36877"/>
                    <a:pt x="34659" y="36943"/>
                  </a:cubicBezTo>
                  <a:lnTo>
                    <a:pt x="36994" y="38311"/>
                  </a:lnTo>
                  <a:cubicBezTo>
                    <a:pt x="37049" y="38325"/>
                    <a:pt x="37099" y="38333"/>
                    <a:pt x="37147" y="38333"/>
                  </a:cubicBezTo>
                  <a:cubicBezTo>
                    <a:pt x="37216" y="38333"/>
                    <a:pt x="37283" y="38317"/>
                    <a:pt x="37361" y="38278"/>
                  </a:cubicBezTo>
                  <a:lnTo>
                    <a:pt x="37361" y="38311"/>
                  </a:lnTo>
                  <a:lnTo>
                    <a:pt x="39796" y="36877"/>
                  </a:lnTo>
                  <a:cubicBezTo>
                    <a:pt x="39929" y="36810"/>
                    <a:pt x="39929" y="36743"/>
                    <a:pt x="39829" y="36677"/>
                  </a:cubicBezTo>
                  <a:lnTo>
                    <a:pt x="37494" y="35309"/>
                  </a:lnTo>
                  <a:cubicBezTo>
                    <a:pt x="37428" y="35292"/>
                    <a:pt x="37361" y="35284"/>
                    <a:pt x="37298" y="35284"/>
                  </a:cubicBezTo>
                  <a:close/>
                  <a:moveTo>
                    <a:pt x="15612" y="35351"/>
                  </a:moveTo>
                  <a:cubicBezTo>
                    <a:pt x="15554" y="35351"/>
                    <a:pt x="15495" y="35359"/>
                    <a:pt x="15445" y="35376"/>
                  </a:cubicBezTo>
                  <a:lnTo>
                    <a:pt x="12977" y="36810"/>
                  </a:lnTo>
                  <a:cubicBezTo>
                    <a:pt x="12877" y="36843"/>
                    <a:pt x="12877" y="36943"/>
                    <a:pt x="12977" y="37010"/>
                  </a:cubicBezTo>
                  <a:lnTo>
                    <a:pt x="15312" y="38378"/>
                  </a:lnTo>
                  <a:cubicBezTo>
                    <a:pt x="15378" y="38394"/>
                    <a:pt x="15445" y="38403"/>
                    <a:pt x="15508" y="38403"/>
                  </a:cubicBezTo>
                  <a:cubicBezTo>
                    <a:pt x="15570" y="38403"/>
                    <a:pt x="15629" y="38394"/>
                    <a:pt x="15679" y="38378"/>
                  </a:cubicBezTo>
                  <a:lnTo>
                    <a:pt x="18147" y="36943"/>
                  </a:lnTo>
                  <a:cubicBezTo>
                    <a:pt x="18247" y="36877"/>
                    <a:pt x="18247" y="36777"/>
                    <a:pt x="18147" y="36743"/>
                  </a:cubicBezTo>
                  <a:lnTo>
                    <a:pt x="15779" y="35376"/>
                  </a:lnTo>
                  <a:cubicBezTo>
                    <a:pt x="15729" y="35359"/>
                    <a:pt x="15670" y="35351"/>
                    <a:pt x="15612" y="35351"/>
                  </a:cubicBezTo>
                  <a:close/>
                  <a:moveTo>
                    <a:pt x="29422" y="35951"/>
                  </a:moveTo>
                  <a:cubicBezTo>
                    <a:pt x="29363" y="35951"/>
                    <a:pt x="29305" y="35959"/>
                    <a:pt x="29255" y="35976"/>
                  </a:cubicBezTo>
                  <a:lnTo>
                    <a:pt x="26787" y="37410"/>
                  </a:lnTo>
                  <a:cubicBezTo>
                    <a:pt x="26687" y="37477"/>
                    <a:pt x="26687" y="37544"/>
                    <a:pt x="26753" y="37611"/>
                  </a:cubicBezTo>
                  <a:lnTo>
                    <a:pt x="29122" y="38978"/>
                  </a:lnTo>
                  <a:cubicBezTo>
                    <a:pt x="29172" y="38995"/>
                    <a:pt x="29230" y="39003"/>
                    <a:pt x="29288" y="39003"/>
                  </a:cubicBezTo>
                  <a:cubicBezTo>
                    <a:pt x="29347" y="39003"/>
                    <a:pt x="29405" y="38995"/>
                    <a:pt x="29455" y="38978"/>
                  </a:cubicBezTo>
                  <a:lnTo>
                    <a:pt x="31924" y="37544"/>
                  </a:lnTo>
                  <a:cubicBezTo>
                    <a:pt x="32024" y="37477"/>
                    <a:pt x="32024" y="37410"/>
                    <a:pt x="31957" y="37344"/>
                  </a:cubicBezTo>
                  <a:lnTo>
                    <a:pt x="29589" y="35976"/>
                  </a:lnTo>
                  <a:cubicBezTo>
                    <a:pt x="29539" y="35959"/>
                    <a:pt x="29480" y="35951"/>
                    <a:pt x="29422" y="35951"/>
                  </a:cubicBezTo>
                  <a:close/>
                  <a:moveTo>
                    <a:pt x="42502" y="36093"/>
                  </a:moveTo>
                  <a:cubicBezTo>
                    <a:pt x="42439" y="36093"/>
                    <a:pt x="42381" y="36110"/>
                    <a:pt x="42331" y="36143"/>
                  </a:cubicBezTo>
                  <a:lnTo>
                    <a:pt x="39863" y="37544"/>
                  </a:lnTo>
                  <a:cubicBezTo>
                    <a:pt x="39763" y="37611"/>
                    <a:pt x="39763" y="37711"/>
                    <a:pt x="39863" y="37744"/>
                  </a:cubicBezTo>
                  <a:lnTo>
                    <a:pt x="42198" y="39112"/>
                  </a:lnTo>
                  <a:cubicBezTo>
                    <a:pt x="42264" y="39145"/>
                    <a:pt x="42331" y="39162"/>
                    <a:pt x="42398" y="39162"/>
                  </a:cubicBezTo>
                  <a:cubicBezTo>
                    <a:pt x="42464" y="39162"/>
                    <a:pt x="42531" y="39145"/>
                    <a:pt x="42598" y="39112"/>
                  </a:cubicBezTo>
                  <a:lnTo>
                    <a:pt x="45033" y="37677"/>
                  </a:lnTo>
                  <a:cubicBezTo>
                    <a:pt x="45133" y="37644"/>
                    <a:pt x="45166" y="37544"/>
                    <a:pt x="45033" y="37477"/>
                  </a:cubicBezTo>
                  <a:lnTo>
                    <a:pt x="42698" y="36143"/>
                  </a:lnTo>
                  <a:cubicBezTo>
                    <a:pt x="42631" y="36110"/>
                    <a:pt x="42565" y="36093"/>
                    <a:pt x="42502" y="36093"/>
                  </a:cubicBezTo>
                  <a:close/>
                  <a:moveTo>
                    <a:pt x="21122" y="36855"/>
                  </a:moveTo>
                  <a:cubicBezTo>
                    <a:pt x="21071" y="36855"/>
                    <a:pt x="21024" y="36863"/>
                    <a:pt x="20982" y="36877"/>
                  </a:cubicBezTo>
                  <a:lnTo>
                    <a:pt x="20982" y="36910"/>
                  </a:lnTo>
                  <a:lnTo>
                    <a:pt x="18514" y="38311"/>
                  </a:lnTo>
                  <a:cubicBezTo>
                    <a:pt x="18414" y="38378"/>
                    <a:pt x="18414" y="38478"/>
                    <a:pt x="18514" y="38545"/>
                  </a:cubicBezTo>
                  <a:lnTo>
                    <a:pt x="20849" y="39879"/>
                  </a:lnTo>
                  <a:cubicBezTo>
                    <a:pt x="20899" y="39912"/>
                    <a:pt x="20957" y="39929"/>
                    <a:pt x="21020" y="39929"/>
                  </a:cubicBezTo>
                  <a:cubicBezTo>
                    <a:pt x="21083" y="39929"/>
                    <a:pt x="21149" y="39912"/>
                    <a:pt x="21216" y="39879"/>
                  </a:cubicBezTo>
                  <a:lnTo>
                    <a:pt x="23651" y="38478"/>
                  </a:lnTo>
                  <a:cubicBezTo>
                    <a:pt x="23784" y="38411"/>
                    <a:pt x="23784" y="38311"/>
                    <a:pt x="23684" y="38278"/>
                  </a:cubicBezTo>
                  <a:lnTo>
                    <a:pt x="21349" y="36910"/>
                  </a:lnTo>
                  <a:cubicBezTo>
                    <a:pt x="21271" y="36871"/>
                    <a:pt x="21193" y="36855"/>
                    <a:pt x="21122" y="36855"/>
                  </a:cubicBezTo>
                  <a:close/>
                  <a:moveTo>
                    <a:pt x="33696" y="37294"/>
                  </a:moveTo>
                  <a:cubicBezTo>
                    <a:pt x="33633" y="37294"/>
                    <a:pt x="33575" y="37310"/>
                    <a:pt x="33525" y="37344"/>
                  </a:cubicBezTo>
                  <a:lnTo>
                    <a:pt x="31056" y="38745"/>
                  </a:lnTo>
                  <a:cubicBezTo>
                    <a:pt x="30956" y="38811"/>
                    <a:pt x="30956" y="38912"/>
                    <a:pt x="31056" y="38945"/>
                  </a:cubicBezTo>
                  <a:lnTo>
                    <a:pt x="33391" y="40313"/>
                  </a:lnTo>
                  <a:cubicBezTo>
                    <a:pt x="33450" y="40352"/>
                    <a:pt x="33531" y="40368"/>
                    <a:pt x="33609" y="40368"/>
                  </a:cubicBezTo>
                  <a:cubicBezTo>
                    <a:pt x="33664" y="40368"/>
                    <a:pt x="33717" y="40360"/>
                    <a:pt x="33758" y="40346"/>
                  </a:cubicBezTo>
                  <a:lnTo>
                    <a:pt x="33758" y="40313"/>
                  </a:lnTo>
                  <a:lnTo>
                    <a:pt x="36227" y="38912"/>
                  </a:lnTo>
                  <a:cubicBezTo>
                    <a:pt x="36327" y="38845"/>
                    <a:pt x="36327" y="38745"/>
                    <a:pt x="36227" y="38678"/>
                  </a:cubicBezTo>
                  <a:lnTo>
                    <a:pt x="33892" y="37344"/>
                  </a:lnTo>
                  <a:cubicBezTo>
                    <a:pt x="33825" y="37310"/>
                    <a:pt x="33758" y="37294"/>
                    <a:pt x="33696" y="37294"/>
                  </a:cubicBezTo>
                  <a:close/>
                  <a:moveTo>
                    <a:pt x="12047" y="37394"/>
                  </a:moveTo>
                  <a:cubicBezTo>
                    <a:pt x="11984" y="37394"/>
                    <a:pt x="11926" y="37410"/>
                    <a:pt x="11876" y="37444"/>
                  </a:cubicBezTo>
                  <a:lnTo>
                    <a:pt x="9408" y="38845"/>
                  </a:lnTo>
                  <a:cubicBezTo>
                    <a:pt x="9307" y="38912"/>
                    <a:pt x="9307" y="39012"/>
                    <a:pt x="9408" y="39045"/>
                  </a:cubicBezTo>
                  <a:lnTo>
                    <a:pt x="11743" y="40413"/>
                  </a:lnTo>
                  <a:cubicBezTo>
                    <a:pt x="11793" y="40446"/>
                    <a:pt x="11851" y="40463"/>
                    <a:pt x="11913" y="40463"/>
                  </a:cubicBezTo>
                  <a:cubicBezTo>
                    <a:pt x="11976" y="40463"/>
                    <a:pt x="12043" y="40446"/>
                    <a:pt x="12109" y="40413"/>
                  </a:cubicBezTo>
                  <a:lnTo>
                    <a:pt x="14545" y="39012"/>
                  </a:lnTo>
                  <a:cubicBezTo>
                    <a:pt x="14645" y="38945"/>
                    <a:pt x="14678" y="38845"/>
                    <a:pt x="14578" y="38778"/>
                  </a:cubicBezTo>
                  <a:lnTo>
                    <a:pt x="12243" y="37444"/>
                  </a:lnTo>
                  <a:cubicBezTo>
                    <a:pt x="12176" y="37410"/>
                    <a:pt x="12109" y="37394"/>
                    <a:pt x="12047" y="37394"/>
                  </a:cubicBezTo>
                  <a:close/>
                  <a:moveTo>
                    <a:pt x="25891" y="37997"/>
                  </a:moveTo>
                  <a:cubicBezTo>
                    <a:pt x="25811" y="37997"/>
                    <a:pt x="25723" y="38021"/>
                    <a:pt x="25652" y="38044"/>
                  </a:cubicBezTo>
                  <a:lnTo>
                    <a:pt x="25652" y="38011"/>
                  </a:lnTo>
                  <a:lnTo>
                    <a:pt x="23217" y="39445"/>
                  </a:lnTo>
                  <a:cubicBezTo>
                    <a:pt x="23084" y="39479"/>
                    <a:pt x="23084" y="39579"/>
                    <a:pt x="23184" y="39645"/>
                  </a:cubicBezTo>
                  <a:lnTo>
                    <a:pt x="25519" y="40980"/>
                  </a:lnTo>
                  <a:cubicBezTo>
                    <a:pt x="25586" y="41013"/>
                    <a:pt x="25652" y="41030"/>
                    <a:pt x="25715" y="41030"/>
                  </a:cubicBezTo>
                  <a:cubicBezTo>
                    <a:pt x="25778" y="41030"/>
                    <a:pt x="25836" y="41013"/>
                    <a:pt x="25886" y="40980"/>
                  </a:cubicBezTo>
                  <a:lnTo>
                    <a:pt x="28354" y="39579"/>
                  </a:lnTo>
                  <a:cubicBezTo>
                    <a:pt x="28454" y="39512"/>
                    <a:pt x="28454" y="39412"/>
                    <a:pt x="28354" y="39379"/>
                  </a:cubicBezTo>
                  <a:lnTo>
                    <a:pt x="25986" y="38011"/>
                  </a:lnTo>
                  <a:cubicBezTo>
                    <a:pt x="25957" y="38001"/>
                    <a:pt x="25925" y="37997"/>
                    <a:pt x="25891" y="37997"/>
                  </a:cubicBezTo>
                  <a:close/>
                  <a:moveTo>
                    <a:pt x="38933" y="38161"/>
                  </a:moveTo>
                  <a:cubicBezTo>
                    <a:pt x="38870" y="38161"/>
                    <a:pt x="38812" y="38178"/>
                    <a:pt x="38762" y="38211"/>
                  </a:cubicBezTo>
                  <a:lnTo>
                    <a:pt x="36327" y="39645"/>
                  </a:lnTo>
                  <a:cubicBezTo>
                    <a:pt x="36193" y="39679"/>
                    <a:pt x="36193" y="39779"/>
                    <a:pt x="36293" y="39846"/>
                  </a:cubicBezTo>
                  <a:lnTo>
                    <a:pt x="38628" y="41180"/>
                  </a:lnTo>
                  <a:cubicBezTo>
                    <a:pt x="38695" y="41213"/>
                    <a:pt x="38762" y="41230"/>
                    <a:pt x="38824" y="41230"/>
                  </a:cubicBezTo>
                  <a:cubicBezTo>
                    <a:pt x="38887" y="41230"/>
                    <a:pt x="38945" y="41213"/>
                    <a:pt x="38995" y="41180"/>
                  </a:cubicBezTo>
                  <a:lnTo>
                    <a:pt x="41464" y="39779"/>
                  </a:lnTo>
                  <a:cubicBezTo>
                    <a:pt x="41564" y="39712"/>
                    <a:pt x="41564" y="39612"/>
                    <a:pt x="41464" y="39579"/>
                  </a:cubicBezTo>
                  <a:lnTo>
                    <a:pt x="39129" y="38211"/>
                  </a:lnTo>
                  <a:cubicBezTo>
                    <a:pt x="39062" y="38178"/>
                    <a:pt x="38995" y="38161"/>
                    <a:pt x="38933" y="38161"/>
                  </a:cubicBezTo>
                  <a:close/>
                  <a:moveTo>
                    <a:pt x="17551" y="38920"/>
                  </a:moveTo>
                  <a:cubicBezTo>
                    <a:pt x="17488" y="38920"/>
                    <a:pt x="17430" y="38928"/>
                    <a:pt x="17380" y="38945"/>
                  </a:cubicBezTo>
                  <a:lnTo>
                    <a:pt x="14945" y="40379"/>
                  </a:lnTo>
                  <a:cubicBezTo>
                    <a:pt x="14845" y="40446"/>
                    <a:pt x="14811" y="40513"/>
                    <a:pt x="14911" y="40579"/>
                  </a:cubicBezTo>
                  <a:lnTo>
                    <a:pt x="17280" y="41947"/>
                  </a:lnTo>
                  <a:cubicBezTo>
                    <a:pt x="17330" y="41964"/>
                    <a:pt x="17388" y="41972"/>
                    <a:pt x="17447" y="41972"/>
                  </a:cubicBezTo>
                  <a:cubicBezTo>
                    <a:pt x="17505" y="41972"/>
                    <a:pt x="17563" y="41964"/>
                    <a:pt x="17613" y="41947"/>
                  </a:cubicBezTo>
                  <a:lnTo>
                    <a:pt x="20082" y="40513"/>
                  </a:lnTo>
                  <a:cubicBezTo>
                    <a:pt x="20182" y="40446"/>
                    <a:pt x="20182" y="40379"/>
                    <a:pt x="20082" y="40313"/>
                  </a:cubicBezTo>
                  <a:lnTo>
                    <a:pt x="17747" y="38945"/>
                  </a:lnTo>
                  <a:cubicBezTo>
                    <a:pt x="17680" y="38928"/>
                    <a:pt x="17613" y="38920"/>
                    <a:pt x="17551" y="38920"/>
                  </a:cubicBezTo>
                  <a:close/>
                  <a:moveTo>
                    <a:pt x="30118" y="39387"/>
                  </a:moveTo>
                  <a:cubicBezTo>
                    <a:pt x="30056" y="39387"/>
                    <a:pt x="29989" y="39395"/>
                    <a:pt x="29922" y="39412"/>
                  </a:cubicBezTo>
                  <a:lnTo>
                    <a:pt x="27487" y="40846"/>
                  </a:lnTo>
                  <a:cubicBezTo>
                    <a:pt x="27387" y="40913"/>
                    <a:pt x="27354" y="40980"/>
                    <a:pt x="27487" y="41046"/>
                  </a:cubicBezTo>
                  <a:lnTo>
                    <a:pt x="29822" y="42414"/>
                  </a:lnTo>
                  <a:cubicBezTo>
                    <a:pt x="29880" y="42433"/>
                    <a:pt x="29949" y="42453"/>
                    <a:pt x="30022" y="42453"/>
                  </a:cubicBezTo>
                  <a:cubicBezTo>
                    <a:pt x="30076" y="42453"/>
                    <a:pt x="30133" y="42442"/>
                    <a:pt x="30189" y="42414"/>
                  </a:cubicBezTo>
                  <a:lnTo>
                    <a:pt x="32624" y="40980"/>
                  </a:lnTo>
                  <a:cubicBezTo>
                    <a:pt x="32758" y="40913"/>
                    <a:pt x="32758" y="40846"/>
                    <a:pt x="32624" y="40780"/>
                  </a:cubicBezTo>
                  <a:lnTo>
                    <a:pt x="30289" y="39412"/>
                  </a:lnTo>
                  <a:cubicBezTo>
                    <a:pt x="30239" y="39395"/>
                    <a:pt x="30181" y="39387"/>
                    <a:pt x="30118" y="39387"/>
                  </a:cubicBezTo>
                  <a:close/>
                  <a:moveTo>
                    <a:pt x="8444" y="39495"/>
                  </a:moveTo>
                  <a:cubicBezTo>
                    <a:pt x="8382" y="39495"/>
                    <a:pt x="8323" y="39512"/>
                    <a:pt x="8273" y="39545"/>
                  </a:cubicBezTo>
                  <a:lnTo>
                    <a:pt x="5805" y="40946"/>
                  </a:lnTo>
                  <a:cubicBezTo>
                    <a:pt x="5705" y="41013"/>
                    <a:pt x="5705" y="41113"/>
                    <a:pt x="5805" y="41180"/>
                  </a:cubicBezTo>
                  <a:lnTo>
                    <a:pt x="8140" y="42514"/>
                  </a:lnTo>
                  <a:cubicBezTo>
                    <a:pt x="8207" y="42547"/>
                    <a:pt x="8265" y="42564"/>
                    <a:pt x="8323" y="42564"/>
                  </a:cubicBezTo>
                  <a:cubicBezTo>
                    <a:pt x="8382" y="42564"/>
                    <a:pt x="8440" y="42547"/>
                    <a:pt x="8507" y="42514"/>
                  </a:cubicBezTo>
                  <a:lnTo>
                    <a:pt x="10942" y="41113"/>
                  </a:lnTo>
                  <a:cubicBezTo>
                    <a:pt x="11075" y="41046"/>
                    <a:pt x="11075" y="40946"/>
                    <a:pt x="10975" y="40880"/>
                  </a:cubicBezTo>
                  <a:lnTo>
                    <a:pt x="8640" y="39545"/>
                  </a:lnTo>
                  <a:cubicBezTo>
                    <a:pt x="8574" y="39512"/>
                    <a:pt x="8507" y="39495"/>
                    <a:pt x="8444" y="39495"/>
                  </a:cubicBezTo>
                  <a:close/>
                  <a:moveTo>
                    <a:pt x="22268" y="40066"/>
                  </a:moveTo>
                  <a:cubicBezTo>
                    <a:pt x="22204" y="40066"/>
                    <a:pt x="22138" y="40091"/>
                    <a:pt x="22083" y="40146"/>
                  </a:cubicBezTo>
                  <a:lnTo>
                    <a:pt x="22083" y="40112"/>
                  </a:lnTo>
                  <a:lnTo>
                    <a:pt x="19615" y="41513"/>
                  </a:lnTo>
                  <a:cubicBezTo>
                    <a:pt x="19515" y="41580"/>
                    <a:pt x="19515" y="41680"/>
                    <a:pt x="19615" y="41714"/>
                  </a:cubicBezTo>
                  <a:lnTo>
                    <a:pt x="21950" y="43081"/>
                  </a:lnTo>
                  <a:cubicBezTo>
                    <a:pt x="22017" y="43115"/>
                    <a:pt x="22083" y="43131"/>
                    <a:pt x="22146" y="43131"/>
                  </a:cubicBezTo>
                  <a:cubicBezTo>
                    <a:pt x="22208" y="43131"/>
                    <a:pt x="22267" y="43115"/>
                    <a:pt x="22317" y="43081"/>
                  </a:cubicBezTo>
                  <a:lnTo>
                    <a:pt x="24785" y="41647"/>
                  </a:lnTo>
                  <a:cubicBezTo>
                    <a:pt x="24885" y="41613"/>
                    <a:pt x="24885" y="41513"/>
                    <a:pt x="24785" y="41447"/>
                  </a:cubicBezTo>
                  <a:lnTo>
                    <a:pt x="22417" y="40112"/>
                  </a:lnTo>
                  <a:cubicBezTo>
                    <a:pt x="22372" y="40082"/>
                    <a:pt x="22320" y="40066"/>
                    <a:pt x="22268" y="40066"/>
                  </a:cubicBezTo>
                  <a:close/>
                  <a:moveTo>
                    <a:pt x="35359" y="40229"/>
                  </a:moveTo>
                  <a:cubicBezTo>
                    <a:pt x="35301" y="40229"/>
                    <a:pt x="35243" y="40246"/>
                    <a:pt x="35193" y="40279"/>
                  </a:cubicBezTo>
                  <a:lnTo>
                    <a:pt x="32724" y="41680"/>
                  </a:lnTo>
                  <a:cubicBezTo>
                    <a:pt x="32624" y="41747"/>
                    <a:pt x="32624" y="41847"/>
                    <a:pt x="32691" y="41880"/>
                  </a:cubicBezTo>
                  <a:lnTo>
                    <a:pt x="35059" y="43248"/>
                  </a:lnTo>
                  <a:cubicBezTo>
                    <a:pt x="35109" y="43281"/>
                    <a:pt x="35168" y="43298"/>
                    <a:pt x="35230" y="43298"/>
                  </a:cubicBezTo>
                  <a:cubicBezTo>
                    <a:pt x="35293" y="43298"/>
                    <a:pt x="35359" y="43281"/>
                    <a:pt x="35426" y="43248"/>
                  </a:cubicBezTo>
                  <a:lnTo>
                    <a:pt x="37861" y="41847"/>
                  </a:lnTo>
                  <a:cubicBezTo>
                    <a:pt x="37961" y="41780"/>
                    <a:pt x="37995" y="41680"/>
                    <a:pt x="37895" y="41613"/>
                  </a:cubicBezTo>
                  <a:lnTo>
                    <a:pt x="35526" y="40279"/>
                  </a:lnTo>
                  <a:cubicBezTo>
                    <a:pt x="35476" y="40246"/>
                    <a:pt x="35418" y="40229"/>
                    <a:pt x="35359" y="40229"/>
                  </a:cubicBezTo>
                  <a:close/>
                  <a:moveTo>
                    <a:pt x="13947" y="40991"/>
                  </a:moveTo>
                  <a:cubicBezTo>
                    <a:pt x="13899" y="40991"/>
                    <a:pt x="13852" y="40999"/>
                    <a:pt x="13811" y="41013"/>
                  </a:cubicBezTo>
                  <a:lnTo>
                    <a:pt x="11342" y="42447"/>
                  </a:lnTo>
                  <a:cubicBezTo>
                    <a:pt x="11242" y="42514"/>
                    <a:pt x="11242" y="42581"/>
                    <a:pt x="11342" y="42648"/>
                  </a:cubicBezTo>
                  <a:lnTo>
                    <a:pt x="13677" y="44015"/>
                  </a:lnTo>
                  <a:cubicBezTo>
                    <a:pt x="13727" y="44032"/>
                    <a:pt x="13794" y="44040"/>
                    <a:pt x="13861" y="44040"/>
                  </a:cubicBezTo>
                  <a:cubicBezTo>
                    <a:pt x="13927" y="44040"/>
                    <a:pt x="13994" y="44032"/>
                    <a:pt x="14044" y="44015"/>
                  </a:cubicBezTo>
                  <a:lnTo>
                    <a:pt x="16479" y="42614"/>
                  </a:lnTo>
                  <a:cubicBezTo>
                    <a:pt x="16579" y="42547"/>
                    <a:pt x="16613" y="42447"/>
                    <a:pt x="16513" y="42381"/>
                  </a:cubicBezTo>
                  <a:lnTo>
                    <a:pt x="14144" y="41046"/>
                  </a:lnTo>
                  <a:cubicBezTo>
                    <a:pt x="14086" y="41007"/>
                    <a:pt x="14016" y="40991"/>
                    <a:pt x="13947" y="40991"/>
                  </a:cubicBezTo>
                  <a:close/>
                  <a:moveTo>
                    <a:pt x="26549" y="41463"/>
                  </a:moveTo>
                  <a:cubicBezTo>
                    <a:pt x="26486" y="41463"/>
                    <a:pt x="26420" y="41480"/>
                    <a:pt x="26353" y="41513"/>
                  </a:cubicBezTo>
                  <a:lnTo>
                    <a:pt x="23918" y="42914"/>
                  </a:lnTo>
                  <a:cubicBezTo>
                    <a:pt x="23818" y="42981"/>
                    <a:pt x="23784" y="43081"/>
                    <a:pt x="23918" y="43148"/>
                  </a:cubicBezTo>
                  <a:lnTo>
                    <a:pt x="26253" y="44482"/>
                  </a:lnTo>
                  <a:cubicBezTo>
                    <a:pt x="26303" y="44499"/>
                    <a:pt x="26361" y="44507"/>
                    <a:pt x="26420" y="44507"/>
                  </a:cubicBezTo>
                  <a:cubicBezTo>
                    <a:pt x="26478" y="44507"/>
                    <a:pt x="26536" y="44499"/>
                    <a:pt x="26586" y="44482"/>
                  </a:cubicBezTo>
                  <a:lnTo>
                    <a:pt x="29055" y="43081"/>
                  </a:lnTo>
                  <a:cubicBezTo>
                    <a:pt x="29155" y="43014"/>
                    <a:pt x="29155" y="42914"/>
                    <a:pt x="29088" y="42881"/>
                  </a:cubicBezTo>
                  <a:lnTo>
                    <a:pt x="26720" y="41513"/>
                  </a:lnTo>
                  <a:cubicBezTo>
                    <a:pt x="26670" y="41480"/>
                    <a:pt x="26611" y="41463"/>
                    <a:pt x="26549" y="41463"/>
                  </a:cubicBezTo>
                  <a:close/>
                  <a:moveTo>
                    <a:pt x="18652" y="42130"/>
                  </a:moveTo>
                  <a:cubicBezTo>
                    <a:pt x="18589" y="42130"/>
                    <a:pt x="18531" y="42147"/>
                    <a:pt x="18481" y="42181"/>
                  </a:cubicBezTo>
                  <a:lnTo>
                    <a:pt x="18481" y="42214"/>
                  </a:lnTo>
                  <a:lnTo>
                    <a:pt x="16046" y="43615"/>
                  </a:lnTo>
                  <a:cubicBezTo>
                    <a:pt x="15912" y="43682"/>
                    <a:pt x="15912" y="43782"/>
                    <a:pt x="16046" y="43815"/>
                  </a:cubicBezTo>
                  <a:lnTo>
                    <a:pt x="18381" y="45183"/>
                  </a:lnTo>
                  <a:cubicBezTo>
                    <a:pt x="18431" y="45199"/>
                    <a:pt x="18489" y="45208"/>
                    <a:pt x="18552" y="45208"/>
                  </a:cubicBezTo>
                  <a:cubicBezTo>
                    <a:pt x="18614" y="45208"/>
                    <a:pt x="18681" y="45199"/>
                    <a:pt x="18748" y="45183"/>
                  </a:cubicBezTo>
                  <a:lnTo>
                    <a:pt x="21183" y="43748"/>
                  </a:lnTo>
                  <a:cubicBezTo>
                    <a:pt x="21283" y="43715"/>
                    <a:pt x="21316" y="43615"/>
                    <a:pt x="21216" y="43548"/>
                  </a:cubicBezTo>
                  <a:lnTo>
                    <a:pt x="18848" y="42181"/>
                  </a:lnTo>
                  <a:cubicBezTo>
                    <a:pt x="18781" y="42147"/>
                    <a:pt x="18714" y="42130"/>
                    <a:pt x="18652" y="42130"/>
                  </a:cubicBezTo>
                  <a:close/>
                  <a:moveTo>
                    <a:pt x="31761" y="42322"/>
                  </a:moveTo>
                  <a:cubicBezTo>
                    <a:pt x="31698" y="42322"/>
                    <a:pt x="31640" y="42331"/>
                    <a:pt x="31590" y="42347"/>
                  </a:cubicBezTo>
                  <a:lnTo>
                    <a:pt x="29122" y="43782"/>
                  </a:lnTo>
                  <a:cubicBezTo>
                    <a:pt x="29022" y="43848"/>
                    <a:pt x="29022" y="43915"/>
                    <a:pt x="29122" y="43982"/>
                  </a:cubicBezTo>
                  <a:lnTo>
                    <a:pt x="31490" y="45349"/>
                  </a:lnTo>
                  <a:cubicBezTo>
                    <a:pt x="31540" y="45366"/>
                    <a:pt x="31598" y="45374"/>
                    <a:pt x="31657" y="45374"/>
                  </a:cubicBezTo>
                  <a:cubicBezTo>
                    <a:pt x="31715" y="45374"/>
                    <a:pt x="31773" y="45366"/>
                    <a:pt x="31824" y="45349"/>
                  </a:cubicBezTo>
                  <a:lnTo>
                    <a:pt x="34292" y="43915"/>
                  </a:lnTo>
                  <a:cubicBezTo>
                    <a:pt x="34392" y="43848"/>
                    <a:pt x="34392" y="43782"/>
                    <a:pt x="34292" y="43715"/>
                  </a:cubicBezTo>
                  <a:lnTo>
                    <a:pt x="31957" y="42347"/>
                  </a:lnTo>
                  <a:cubicBezTo>
                    <a:pt x="31890" y="42331"/>
                    <a:pt x="31824" y="42322"/>
                    <a:pt x="31761" y="42322"/>
                  </a:cubicBezTo>
                  <a:close/>
                  <a:moveTo>
                    <a:pt x="3303" y="42456"/>
                  </a:moveTo>
                  <a:cubicBezTo>
                    <a:pt x="3245" y="42456"/>
                    <a:pt x="3186" y="42464"/>
                    <a:pt x="3136" y="42481"/>
                  </a:cubicBezTo>
                  <a:lnTo>
                    <a:pt x="101" y="44249"/>
                  </a:lnTo>
                  <a:cubicBezTo>
                    <a:pt x="1" y="44315"/>
                    <a:pt x="1" y="44382"/>
                    <a:pt x="101" y="44449"/>
                  </a:cubicBezTo>
                  <a:lnTo>
                    <a:pt x="2469" y="45816"/>
                  </a:lnTo>
                  <a:cubicBezTo>
                    <a:pt x="2519" y="45833"/>
                    <a:pt x="2578" y="45841"/>
                    <a:pt x="2636" y="45841"/>
                  </a:cubicBezTo>
                  <a:cubicBezTo>
                    <a:pt x="2694" y="45841"/>
                    <a:pt x="2753" y="45833"/>
                    <a:pt x="2803" y="45816"/>
                  </a:cubicBezTo>
                  <a:lnTo>
                    <a:pt x="5838" y="44049"/>
                  </a:lnTo>
                  <a:cubicBezTo>
                    <a:pt x="5905" y="43982"/>
                    <a:pt x="5938" y="43882"/>
                    <a:pt x="5838" y="43848"/>
                  </a:cubicBezTo>
                  <a:lnTo>
                    <a:pt x="3470" y="42481"/>
                  </a:lnTo>
                  <a:cubicBezTo>
                    <a:pt x="3420" y="42464"/>
                    <a:pt x="3362" y="42456"/>
                    <a:pt x="3303" y="42456"/>
                  </a:cubicBezTo>
                  <a:close/>
                  <a:moveTo>
                    <a:pt x="10408" y="43064"/>
                  </a:moveTo>
                  <a:cubicBezTo>
                    <a:pt x="10350" y="43064"/>
                    <a:pt x="10291" y="43081"/>
                    <a:pt x="10241" y="43115"/>
                  </a:cubicBezTo>
                  <a:lnTo>
                    <a:pt x="7773" y="44516"/>
                  </a:lnTo>
                  <a:cubicBezTo>
                    <a:pt x="7673" y="44582"/>
                    <a:pt x="7673" y="44682"/>
                    <a:pt x="7740" y="44716"/>
                  </a:cubicBezTo>
                  <a:lnTo>
                    <a:pt x="10108" y="46083"/>
                  </a:lnTo>
                  <a:cubicBezTo>
                    <a:pt x="10158" y="46100"/>
                    <a:pt x="10216" y="46108"/>
                    <a:pt x="10275" y="46108"/>
                  </a:cubicBezTo>
                  <a:cubicBezTo>
                    <a:pt x="10333" y="46108"/>
                    <a:pt x="10392" y="46100"/>
                    <a:pt x="10442" y="46083"/>
                  </a:cubicBezTo>
                  <a:lnTo>
                    <a:pt x="12910" y="44649"/>
                  </a:lnTo>
                  <a:cubicBezTo>
                    <a:pt x="13010" y="44616"/>
                    <a:pt x="13010" y="44516"/>
                    <a:pt x="12943" y="44449"/>
                  </a:cubicBezTo>
                  <a:lnTo>
                    <a:pt x="10575" y="43115"/>
                  </a:lnTo>
                  <a:cubicBezTo>
                    <a:pt x="10525" y="43081"/>
                    <a:pt x="10467" y="43064"/>
                    <a:pt x="10408" y="43064"/>
                  </a:cubicBezTo>
                  <a:close/>
                  <a:moveTo>
                    <a:pt x="22980" y="43531"/>
                  </a:moveTo>
                  <a:cubicBezTo>
                    <a:pt x="22917" y="43531"/>
                    <a:pt x="22850" y="43548"/>
                    <a:pt x="22784" y="43582"/>
                  </a:cubicBezTo>
                  <a:lnTo>
                    <a:pt x="20349" y="44983"/>
                  </a:lnTo>
                  <a:cubicBezTo>
                    <a:pt x="20249" y="45049"/>
                    <a:pt x="20215" y="45149"/>
                    <a:pt x="20315" y="45216"/>
                  </a:cubicBezTo>
                  <a:lnTo>
                    <a:pt x="22650" y="46584"/>
                  </a:lnTo>
                  <a:cubicBezTo>
                    <a:pt x="22700" y="46600"/>
                    <a:pt x="22759" y="46609"/>
                    <a:pt x="22821" y="46609"/>
                  </a:cubicBezTo>
                  <a:cubicBezTo>
                    <a:pt x="22884" y="46609"/>
                    <a:pt x="22951" y="46600"/>
                    <a:pt x="23017" y="46584"/>
                  </a:cubicBezTo>
                  <a:lnTo>
                    <a:pt x="25452" y="45149"/>
                  </a:lnTo>
                  <a:cubicBezTo>
                    <a:pt x="25552" y="45083"/>
                    <a:pt x="25586" y="45016"/>
                    <a:pt x="25486" y="44949"/>
                  </a:cubicBezTo>
                  <a:lnTo>
                    <a:pt x="23151" y="43582"/>
                  </a:lnTo>
                  <a:cubicBezTo>
                    <a:pt x="23101" y="43548"/>
                    <a:pt x="23042" y="43531"/>
                    <a:pt x="22980" y="43531"/>
                  </a:cubicBezTo>
                  <a:close/>
                  <a:moveTo>
                    <a:pt x="15074" y="44232"/>
                  </a:moveTo>
                  <a:cubicBezTo>
                    <a:pt x="15012" y="44232"/>
                    <a:pt x="14945" y="44249"/>
                    <a:pt x="14878" y="44282"/>
                  </a:cubicBezTo>
                  <a:lnTo>
                    <a:pt x="12443" y="45683"/>
                  </a:lnTo>
                  <a:cubicBezTo>
                    <a:pt x="12343" y="45750"/>
                    <a:pt x="12310" y="45850"/>
                    <a:pt x="12410" y="45883"/>
                  </a:cubicBezTo>
                  <a:lnTo>
                    <a:pt x="14778" y="47251"/>
                  </a:lnTo>
                  <a:cubicBezTo>
                    <a:pt x="14828" y="47284"/>
                    <a:pt x="14886" y="47301"/>
                    <a:pt x="14949" y="47301"/>
                  </a:cubicBezTo>
                  <a:cubicBezTo>
                    <a:pt x="15012" y="47301"/>
                    <a:pt x="15078" y="47284"/>
                    <a:pt x="15145" y="47251"/>
                  </a:cubicBezTo>
                  <a:lnTo>
                    <a:pt x="17580" y="45850"/>
                  </a:lnTo>
                  <a:cubicBezTo>
                    <a:pt x="17680" y="45783"/>
                    <a:pt x="17713" y="45683"/>
                    <a:pt x="17613" y="45616"/>
                  </a:cubicBezTo>
                  <a:lnTo>
                    <a:pt x="15245" y="44282"/>
                  </a:lnTo>
                  <a:cubicBezTo>
                    <a:pt x="15195" y="44249"/>
                    <a:pt x="15137" y="44232"/>
                    <a:pt x="15074" y="44232"/>
                  </a:cubicBezTo>
                  <a:close/>
                  <a:moveTo>
                    <a:pt x="28158" y="44365"/>
                  </a:moveTo>
                  <a:cubicBezTo>
                    <a:pt x="28096" y="44365"/>
                    <a:pt x="28037" y="44382"/>
                    <a:pt x="27987" y="44415"/>
                  </a:cubicBezTo>
                  <a:lnTo>
                    <a:pt x="25519" y="45816"/>
                  </a:lnTo>
                  <a:cubicBezTo>
                    <a:pt x="25419" y="45883"/>
                    <a:pt x="25419" y="45983"/>
                    <a:pt x="25519" y="46017"/>
                  </a:cubicBezTo>
                  <a:lnTo>
                    <a:pt x="27887" y="47384"/>
                  </a:lnTo>
                  <a:cubicBezTo>
                    <a:pt x="27946" y="47423"/>
                    <a:pt x="28016" y="47440"/>
                    <a:pt x="28091" y="47440"/>
                  </a:cubicBezTo>
                  <a:cubicBezTo>
                    <a:pt x="28144" y="47440"/>
                    <a:pt x="28199" y="47431"/>
                    <a:pt x="28254" y="47418"/>
                  </a:cubicBezTo>
                  <a:lnTo>
                    <a:pt x="28254" y="47384"/>
                  </a:lnTo>
                  <a:lnTo>
                    <a:pt x="30689" y="45983"/>
                  </a:lnTo>
                  <a:cubicBezTo>
                    <a:pt x="30789" y="45917"/>
                    <a:pt x="30823" y="45816"/>
                    <a:pt x="30689" y="45750"/>
                  </a:cubicBezTo>
                  <a:lnTo>
                    <a:pt x="28354" y="44415"/>
                  </a:lnTo>
                  <a:cubicBezTo>
                    <a:pt x="28288" y="44382"/>
                    <a:pt x="28221" y="44365"/>
                    <a:pt x="28158" y="44365"/>
                  </a:cubicBezTo>
                  <a:close/>
                  <a:moveTo>
                    <a:pt x="6801" y="45099"/>
                  </a:moveTo>
                  <a:cubicBezTo>
                    <a:pt x="6739" y="45099"/>
                    <a:pt x="6672" y="45116"/>
                    <a:pt x="6606" y="45149"/>
                  </a:cubicBezTo>
                  <a:lnTo>
                    <a:pt x="4170" y="46550"/>
                  </a:lnTo>
                  <a:cubicBezTo>
                    <a:pt x="4070" y="46617"/>
                    <a:pt x="4037" y="46717"/>
                    <a:pt x="4137" y="46750"/>
                  </a:cubicBezTo>
                  <a:lnTo>
                    <a:pt x="6505" y="48118"/>
                  </a:lnTo>
                  <a:cubicBezTo>
                    <a:pt x="6555" y="48151"/>
                    <a:pt x="6614" y="48168"/>
                    <a:pt x="6672" y="48168"/>
                  </a:cubicBezTo>
                  <a:cubicBezTo>
                    <a:pt x="6731" y="48168"/>
                    <a:pt x="6789" y="48151"/>
                    <a:pt x="6839" y="48118"/>
                  </a:cubicBezTo>
                  <a:lnTo>
                    <a:pt x="9307" y="46717"/>
                  </a:lnTo>
                  <a:cubicBezTo>
                    <a:pt x="9408" y="46650"/>
                    <a:pt x="9441" y="46550"/>
                    <a:pt x="9341" y="46517"/>
                  </a:cubicBezTo>
                  <a:lnTo>
                    <a:pt x="9307" y="46484"/>
                  </a:lnTo>
                  <a:lnTo>
                    <a:pt x="6972" y="45149"/>
                  </a:lnTo>
                  <a:cubicBezTo>
                    <a:pt x="6922" y="45116"/>
                    <a:pt x="6864" y="45099"/>
                    <a:pt x="6801" y="45099"/>
                  </a:cubicBezTo>
                  <a:close/>
                  <a:moveTo>
                    <a:pt x="51175" y="34959"/>
                  </a:moveTo>
                  <a:cubicBezTo>
                    <a:pt x="51112" y="34959"/>
                    <a:pt x="51054" y="34975"/>
                    <a:pt x="51004" y="35009"/>
                  </a:cubicBezTo>
                  <a:lnTo>
                    <a:pt x="30823" y="46684"/>
                  </a:lnTo>
                  <a:cubicBezTo>
                    <a:pt x="30689" y="46750"/>
                    <a:pt x="30689" y="46851"/>
                    <a:pt x="30789" y="46884"/>
                  </a:cubicBezTo>
                  <a:lnTo>
                    <a:pt x="33124" y="48252"/>
                  </a:lnTo>
                  <a:cubicBezTo>
                    <a:pt x="33191" y="48268"/>
                    <a:pt x="33258" y="48277"/>
                    <a:pt x="33320" y="48277"/>
                  </a:cubicBezTo>
                  <a:cubicBezTo>
                    <a:pt x="33383" y="48277"/>
                    <a:pt x="33441" y="48268"/>
                    <a:pt x="33491" y="48252"/>
                  </a:cubicBezTo>
                  <a:lnTo>
                    <a:pt x="53706" y="36577"/>
                  </a:lnTo>
                  <a:cubicBezTo>
                    <a:pt x="53806" y="36510"/>
                    <a:pt x="53806" y="36410"/>
                    <a:pt x="53706" y="36343"/>
                  </a:cubicBezTo>
                  <a:lnTo>
                    <a:pt x="51371" y="35009"/>
                  </a:lnTo>
                  <a:cubicBezTo>
                    <a:pt x="51304" y="34975"/>
                    <a:pt x="51237" y="34959"/>
                    <a:pt x="51175" y="34959"/>
                  </a:cubicBezTo>
                  <a:close/>
                  <a:moveTo>
                    <a:pt x="19348" y="45633"/>
                  </a:moveTo>
                  <a:cubicBezTo>
                    <a:pt x="19290" y="45633"/>
                    <a:pt x="19231" y="45650"/>
                    <a:pt x="19181" y="45683"/>
                  </a:cubicBezTo>
                  <a:lnTo>
                    <a:pt x="16713" y="47084"/>
                  </a:lnTo>
                  <a:cubicBezTo>
                    <a:pt x="16613" y="47151"/>
                    <a:pt x="16613" y="47251"/>
                    <a:pt x="16679" y="47284"/>
                  </a:cubicBezTo>
                  <a:lnTo>
                    <a:pt x="19048" y="48652"/>
                  </a:lnTo>
                  <a:cubicBezTo>
                    <a:pt x="19114" y="48669"/>
                    <a:pt x="19181" y="48677"/>
                    <a:pt x="19244" y="48677"/>
                  </a:cubicBezTo>
                  <a:cubicBezTo>
                    <a:pt x="19306" y="48677"/>
                    <a:pt x="19365" y="48669"/>
                    <a:pt x="19415" y="48652"/>
                  </a:cubicBezTo>
                  <a:lnTo>
                    <a:pt x="21883" y="47217"/>
                  </a:lnTo>
                  <a:cubicBezTo>
                    <a:pt x="21983" y="47184"/>
                    <a:pt x="21983" y="47084"/>
                    <a:pt x="21883" y="47017"/>
                  </a:cubicBezTo>
                  <a:lnTo>
                    <a:pt x="19515" y="45683"/>
                  </a:lnTo>
                  <a:cubicBezTo>
                    <a:pt x="19465" y="45650"/>
                    <a:pt x="19406" y="45633"/>
                    <a:pt x="19348" y="45633"/>
                  </a:cubicBezTo>
                  <a:close/>
                  <a:moveTo>
                    <a:pt x="24618" y="46459"/>
                  </a:moveTo>
                  <a:cubicBezTo>
                    <a:pt x="24560" y="46459"/>
                    <a:pt x="24502" y="46467"/>
                    <a:pt x="24452" y="46484"/>
                  </a:cubicBezTo>
                  <a:lnTo>
                    <a:pt x="21983" y="47918"/>
                  </a:lnTo>
                  <a:cubicBezTo>
                    <a:pt x="21883" y="47985"/>
                    <a:pt x="21883" y="48051"/>
                    <a:pt x="21950" y="48118"/>
                  </a:cubicBezTo>
                  <a:lnTo>
                    <a:pt x="24318" y="49486"/>
                  </a:lnTo>
                  <a:cubicBezTo>
                    <a:pt x="24368" y="49502"/>
                    <a:pt x="24427" y="49511"/>
                    <a:pt x="24485" y="49511"/>
                  </a:cubicBezTo>
                  <a:cubicBezTo>
                    <a:pt x="24543" y="49511"/>
                    <a:pt x="24602" y="49502"/>
                    <a:pt x="24652" y="49486"/>
                  </a:cubicBezTo>
                  <a:lnTo>
                    <a:pt x="24685" y="49486"/>
                  </a:lnTo>
                  <a:lnTo>
                    <a:pt x="27120" y="48051"/>
                  </a:lnTo>
                  <a:cubicBezTo>
                    <a:pt x="27220" y="47985"/>
                    <a:pt x="27254" y="47918"/>
                    <a:pt x="27154" y="47851"/>
                  </a:cubicBezTo>
                  <a:lnTo>
                    <a:pt x="24785" y="46484"/>
                  </a:lnTo>
                  <a:cubicBezTo>
                    <a:pt x="24735" y="46467"/>
                    <a:pt x="24677" y="46459"/>
                    <a:pt x="24618" y="46459"/>
                  </a:cubicBezTo>
                  <a:close/>
                  <a:moveTo>
                    <a:pt x="11480" y="46300"/>
                  </a:moveTo>
                  <a:cubicBezTo>
                    <a:pt x="11417" y="46300"/>
                    <a:pt x="11359" y="46317"/>
                    <a:pt x="11309" y="46350"/>
                  </a:cubicBezTo>
                  <a:lnTo>
                    <a:pt x="7540" y="48518"/>
                  </a:lnTo>
                  <a:cubicBezTo>
                    <a:pt x="7439" y="48585"/>
                    <a:pt x="7406" y="48685"/>
                    <a:pt x="7506" y="48752"/>
                  </a:cubicBezTo>
                  <a:lnTo>
                    <a:pt x="9841" y="50086"/>
                  </a:lnTo>
                  <a:cubicBezTo>
                    <a:pt x="9908" y="50120"/>
                    <a:pt x="9975" y="50136"/>
                    <a:pt x="10037" y="50136"/>
                  </a:cubicBezTo>
                  <a:cubicBezTo>
                    <a:pt x="10100" y="50136"/>
                    <a:pt x="10158" y="50120"/>
                    <a:pt x="10208" y="50086"/>
                  </a:cubicBezTo>
                  <a:lnTo>
                    <a:pt x="13977" y="47918"/>
                  </a:lnTo>
                  <a:cubicBezTo>
                    <a:pt x="14078" y="47818"/>
                    <a:pt x="14111" y="47751"/>
                    <a:pt x="14011" y="47684"/>
                  </a:cubicBezTo>
                  <a:lnTo>
                    <a:pt x="11676" y="46350"/>
                  </a:lnTo>
                  <a:cubicBezTo>
                    <a:pt x="11609" y="46317"/>
                    <a:pt x="11542" y="46300"/>
                    <a:pt x="11480" y="46300"/>
                  </a:cubicBezTo>
                  <a:close/>
                  <a:moveTo>
                    <a:pt x="29855" y="47301"/>
                  </a:moveTo>
                  <a:cubicBezTo>
                    <a:pt x="29797" y="47301"/>
                    <a:pt x="29739" y="47318"/>
                    <a:pt x="29689" y="47351"/>
                  </a:cubicBezTo>
                  <a:lnTo>
                    <a:pt x="26653" y="49085"/>
                  </a:lnTo>
                  <a:cubicBezTo>
                    <a:pt x="26553" y="49152"/>
                    <a:pt x="26520" y="49252"/>
                    <a:pt x="26620" y="49286"/>
                  </a:cubicBezTo>
                  <a:lnTo>
                    <a:pt x="28988" y="50653"/>
                  </a:lnTo>
                  <a:cubicBezTo>
                    <a:pt x="29038" y="50670"/>
                    <a:pt x="29097" y="50678"/>
                    <a:pt x="29155" y="50678"/>
                  </a:cubicBezTo>
                  <a:cubicBezTo>
                    <a:pt x="29213" y="50678"/>
                    <a:pt x="29272" y="50670"/>
                    <a:pt x="29322" y="50653"/>
                  </a:cubicBezTo>
                  <a:lnTo>
                    <a:pt x="32357" y="48919"/>
                  </a:lnTo>
                  <a:cubicBezTo>
                    <a:pt x="32457" y="48852"/>
                    <a:pt x="32457" y="48752"/>
                    <a:pt x="32357" y="48685"/>
                  </a:cubicBezTo>
                  <a:lnTo>
                    <a:pt x="30022" y="47351"/>
                  </a:lnTo>
                  <a:cubicBezTo>
                    <a:pt x="29972" y="47318"/>
                    <a:pt x="29914" y="47301"/>
                    <a:pt x="29855" y="47301"/>
                  </a:cubicBezTo>
                  <a:close/>
                  <a:moveTo>
                    <a:pt x="21016" y="48535"/>
                  </a:moveTo>
                  <a:cubicBezTo>
                    <a:pt x="20957" y="48535"/>
                    <a:pt x="20899" y="48552"/>
                    <a:pt x="20849" y="48585"/>
                  </a:cubicBezTo>
                  <a:lnTo>
                    <a:pt x="18381" y="49986"/>
                  </a:lnTo>
                  <a:cubicBezTo>
                    <a:pt x="18281" y="50053"/>
                    <a:pt x="18281" y="50153"/>
                    <a:pt x="18347" y="50220"/>
                  </a:cubicBezTo>
                  <a:lnTo>
                    <a:pt x="20716" y="51554"/>
                  </a:lnTo>
                  <a:cubicBezTo>
                    <a:pt x="20782" y="51587"/>
                    <a:pt x="20849" y="51604"/>
                    <a:pt x="20912" y="51604"/>
                  </a:cubicBezTo>
                  <a:cubicBezTo>
                    <a:pt x="20974" y="51604"/>
                    <a:pt x="21032" y="51587"/>
                    <a:pt x="21083" y="51554"/>
                  </a:cubicBezTo>
                  <a:lnTo>
                    <a:pt x="23551" y="50153"/>
                  </a:lnTo>
                  <a:cubicBezTo>
                    <a:pt x="23651" y="50086"/>
                    <a:pt x="23651" y="49986"/>
                    <a:pt x="23551" y="49953"/>
                  </a:cubicBezTo>
                  <a:lnTo>
                    <a:pt x="21183" y="48585"/>
                  </a:lnTo>
                  <a:cubicBezTo>
                    <a:pt x="21133" y="48552"/>
                    <a:pt x="21074" y="48535"/>
                    <a:pt x="21016" y="48535"/>
                  </a:cubicBezTo>
                  <a:close/>
                  <a:moveTo>
                    <a:pt x="15779" y="47701"/>
                  </a:moveTo>
                  <a:cubicBezTo>
                    <a:pt x="15720" y="47701"/>
                    <a:pt x="15662" y="47718"/>
                    <a:pt x="15612" y="47751"/>
                  </a:cubicBezTo>
                  <a:lnTo>
                    <a:pt x="10875" y="50453"/>
                  </a:lnTo>
                  <a:cubicBezTo>
                    <a:pt x="10775" y="50520"/>
                    <a:pt x="10775" y="50620"/>
                    <a:pt x="10875" y="50687"/>
                  </a:cubicBezTo>
                  <a:lnTo>
                    <a:pt x="13210" y="52021"/>
                  </a:lnTo>
                  <a:cubicBezTo>
                    <a:pt x="13260" y="52054"/>
                    <a:pt x="13319" y="52071"/>
                    <a:pt x="13381" y="52071"/>
                  </a:cubicBezTo>
                  <a:cubicBezTo>
                    <a:pt x="13444" y="52071"/>
                    <a:pt x="13510" y="52054"/>
                    <a:pt x="13577" y="52021"/>
                  </a:cubicBezTo>
                  <a:lnTo>
                    <a:pt x="18281" y="49286"/>
                  </a:lnTo>
                  <a:cubicBezTo>
                    <a:pt x="18381" y="49219"/>
                    <a:pt x="18414" y="49119"/>
                    <a:pt x="18314" y="49085"/>
                  </a:cubicBezTo>
                  <a:lnTo>
                    <a:pt x="15946" y="47751"/>
                  </a:lnTo>
                  <a:cubicBezTo>
                    <a:pt x="15895" y="47718"/>
                    <a:pt x="15837" y="47701"/>
                    <a:pt x="15779" y="47701"/>
                  </a:cubicBezTo>
                  <a:close/>
                  <a:moveTo>
                    <a:pt x="25690" y="49669"/>
                  </a:moveTo>
                  <a:cubicBezTo>
                    <a:pt x="25627" y="49669"/>
                    <a:pt x="25569" y="49686"/>
                    <a:pt x="25519" y="49719"/>
                  </a:cubicBezTo>
                  <a:lnTo>
                    <a:pt x="22517" y="51454"/>
                  </a:lnTo>
                  <a:cubicBezTo>
                    <a:pt x="22383" y="51521"/>
                    <a:pt x="22383" y="51621"/>
                    <a:pt x="22484" y="51687"/>
                  </a:cubicBezTo>
                  <a:lnTo>
                    <a:pt x="24819" y="53022"/>
                  </a:lnTo>
                  <a:cubicBezTo>
                    <a:pt x="24885" y="53055"/>
                    <a:pt x="24952" y="53072"/>
                    <a:pt x="25015" y="53072"/>
                  </a:cubicBezTo>
                  <a:cubicBezTo>
                    <a:pt x="25077" y="53072"/>
                    <a:pt x="25135" y="53055"/>
                    <a:pt x="25185" y="53022"/>
                  </a:cubicBezTo>
                  <a:lnTo>
                    <a:pt x="28188" y="51287"/>
                  </a:lnTo>
                  <a:cubicBezTo>
                    <a:pt x="28321" y="51220"/>
                    <a:pt x="28321" y="51120"/>
                    <a:pt x="28188" y="51087"/>
                  </a:cubicBezTo>
                  <a:lnTo>
                    <a:pt x="25886" y="49719"/>
                  </a:lnTo>
                  <a:cubicBezTo>
                    <a:pt x="25819" y="49686"/>
                    <a:pt x="25753" y="49669"/>
                    <a:pt x="25690" y="49669"/>
                  </a:cubicBezTo>
                  <a:close/>
                  <a:moveTo>
                    <a:pt x="17447" y="50628"/>
                  </a:moveTo>
                  <a:cubicBezTo>
                    <a:pt x="17388" y="50628"/>
                    <a:pt x="17330" y="50637"/>
                    <a:pt x="17280" y="50653"/>
                  </a:cubicBezTo>
                  <a:lnTo>
                    <a:pt x="14244" y="52388"/>
                  </a:lnTo>
                  <a:cubicBezTo>
                    <a:pt x="14144" y="52455"/>
                    <a:pt x="14144" y="52555"/>
                    <a:pt x="14244" y="52621"/>
                  </a:cubicBezTo>
                  <a:lnTo>
                    <a:pt x="16579" y="53956"/>
                  </a:lnTo>
                  <a:cubicBezTo>
                    <a:pt x="16629" y="53989"/>
                    <a:pt x="16688" y="54006"/>
                    <a:pt x="16750" y="54006"/>
                  </a:cubicBezTo>
                  <a:cubicBezTo>
                    <a:pt x="16813" y="54006"/>
                    <a:pt x="16880" y="53989"/>
                    <a:pt x="16946" y="53956"/>
                  </a:cubicBezTo>
                  <a:lnTo>
                    <a:pt x="19948" y="52188"/>
                  </a:lnTo>
                  <a:cubicBezTo>
                    <a:pt x="20048" y="52154"/>
                    <a:pt x="20048" y="52054"/>
                    <a:pt x="19948" y="51988"/>
                  </a:cubicBezTo>
                  <a:lnTo>
                    <a:pt x="19948" y="51988"/>
                  </a:lnTo>
                  <a:lnTo>
                    <a:pt x="19982" y="52021"/>
                  </a:lnTo>
                  <a:lnTo>
                    <a:pt x="19982" y="52021"/>
                  </a:lnTo>
                  <a:lnTo>
                    <a:pt x="17613" y="50653"/>
                  </a:lnTo>
                  <a:cubicBezTo>
                    <a:pt x="17563" y="50637"/>
                    <a:pt x="17505" y="50628"/>
                    <a:pt x="17447" y="50628"/>
                  </a:cubicBezTo>
                  <a:close/>
                  <a:moveTo>
                    <a:pt x="21554" y="52071"/>
                  </a:moveTo>
                  <a:cubicBezTo>
                    <a:pt x="21491" y="52071"/>
                    <a:pt x="21433" y="52088"/>
                    <a:pt x="21383" y="52121"/>
                  </a:cubicBezTo>
                  <a:lnTo>
                    <a:pt x="17613" y="54289"/>
                  </a:lnTo>
                  <a:cubicBezTo>
                    <a:pt x="17513" y="54356"/>
                    <a:pt x="17480" y="54456"/>
                    <a:pt x="17613" y="54523"/>
                  </a:cubicBezTo>
                  <a:lnTo>
                    <a:pt x="19948" y="55857"/>
                  </a:lnTo>
                  <a:cubicBezTo>
                    <a:pt x="19998" y="55890"/>
                    <a:pt x="20057" y="55907"/>
                    <a:pt x="20119" y="55907"/>
                  </a:cubicBezTo>
                  <a:cubicBezTo>
                    <a:pt x="20182" y="55907"/>
                    <a:pt x="20249" y="55890"/>
                    <a:pt x="20315" y="55857"/>
                  </a:cubicBezTo>
                  <a:lnTo>
                    <a:pt x="24085" y="53689"/>
                  </a:lnTo>
                  <a:cubicBezTo>
                    <a:pt x="24185" y="53622"/>
                    <a:pt x="24185" y="53522"/>
                    <a:pt x="24118" y="53489"/>
                  </a:cubicBezTo>
                  <a:lnTo>
                    <a:pt x="21750" y="52121"/>
                  </a:lnTo>
                  <a:cubicBezTo>
                    <a:pt x="21683" y="52088"/>
                    <a:pt x="21616" y="52071"/>
                    <a:pt x="21554" y="520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8;p41">
              <a:extLst>
                <a:ext uri="{FF2B5EF4-FFF2-40B4-BE49-F238E27FC236}">
                  <a16:creationId xmlns:a16="http://schemas.microsoft.com/office/drawing/2014/main" id="{A7447981-A16E-8342-A932-EAB2300D8F08}"/>
                </a:ext>
              </a:extLst>
            </p:cNvPr>
            <p:cNvSpPr/>
            <p:nvPr/>
          </p:nvSpPr>
          <p:spPr>
            <a:xfrm>
              <a:off x="6656690" y="3543233"/>
              <a:ext cx="627170" cy="361720"/>
            </a:xfrm>
            <a:custGeom>
              <a:avLst/>
              <a:gdLst/>
              <a:ahLst/>
              <a:cxnLst/>
              <a:rect l="l" t="t" r="r" b="b"/>
              <a:pathLst>
                <a:path w="40430" h="23318" extrusionOk="0">
                  <a:moveTo>
                    <a:pt x="25719" y="1"/>
                  </a:moveTo>
                  <a:lnTo>
                    <a:pt x="1" y="14845"/>
                  </a:lnTo>
                  <a:lnTo>
                    <a:pt x="534" y="15145"/>
                  </a:lnTo>
                  <a:lnTo>
                    <a:pt x="14711" y="23318"/>
                  </a:lnTo>
                  <a:lnTo>
                    <a:pt x="39896" y="8774"/>
                  </a:lnTo>
                  <a:lnTo>
                    <a:pt x="40430" y="8474"/>
                  </a:lnTo>
                  <a:lnTo>
                    <a:pt x="2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9;p41">
              <a:extLst>
                <a:ext uri="{FF2B5EF4-FFF2-40B4-BE49-F238E27FC236}">
                  <a16:creationId xmlns:a16="http://schemas.microsoft.com/office/drawing/2014/main" id="{1E4AAE09-53DA-82E6-C30B-444E31022505}"/>
                </a:ext>
              </a:extLst>
            </p:cNvPr>
            <p:cNvSpPr/>
            <p:nvPr/>
          </p:nvSpPr>
          <p:spPr>
            <a:xfrm>
              <a:off x="6670139" y="3558248"/>
              <a:ext cx="600784" cy="346704"/>
            </a:xfrm>
            <a:custGeom>
              <a:avLst/>
              <a:gdLst/>
              <a:ahLst/>
              <a:cxnLst/>
              <a:rect l="l" t="t" r="r" b="b"/>
              <a:pathLst>
                <a:path w="38729" h="22350" extrusionOk="0">
                  <a:moveTo>
                    <a:pt x="24852" y="0"/>
                  </a:moveTo>
                  <a:lnTo>
                    <a:pt x="1" y="14377"/>
                  </a:lnTo>
                  <a:lnTo>
                    <a:pt x="13844" y="22350"/>
                  </a:lnTo>
                  <a:lnTo>
                    <a:pt x="38729" y="8006"/>
                  </a:lnTo>
                  <a:lnTo>
                    <a:pt x="24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00;p41">
              <a:extLst>
                <a:ext uri="{FF2B5EF4-FFF2-40B4-BE49-F238E27FC236}">
                  <a16:creationId xmlns:a16="http://schemas.microsoft.com/office/drawing/2014/main" id="{CD321405-46F0-7E88-5E12-69291DC22388}"/>
                </a:ext>
              </a:extLst>
            </p:cNvPr>
            <p:cNvSpPr/>
            <p:nvPr/>
          </p:nvSpPr>
          <p:spPr>
            <a:xfrm>
              <a:off x="5478523" y="1772001"/>
              <a:ext cx="1501657" cy="1925179"/>
            </a:xfrm>
            <a:custGeom>
              <a:avLst/>
              <a:gdLst/>
              <a:ahLst/>
              <a:cxnLst/>
              <a:rect l="l" t="t" r="r" b="b"/>
              <a:pathLst>
                <a:path w="96803" h="124105" extrusionOk="0">
                  <a:moveTo>
                    <a:pt x="89586" y="1"/>
                  </a:moveTo>
                  <a:cubicBezTo>
                    <a:pt x="88919" y="1"/>
                    <a:pt x="88260" y="325"/>
                    <a:pt x="87463" y="774"/>
                  </a:cubicBezTo>
                  <a:lnTo>
                    <a:pt x="2169" y="50043"/>
                  </a:lnTo>
                  <a:cubicBezTo>
                    <a:pt x="834" y="50877"/>
                    <a:pt x="0" y="52378"/>
                    <a:pt x="34" y="53979"/>
                  </a:cubicBezTo>
                  <a:lnTo>
                    <a:pt x="4604" y="121027"/>
                  </a:lnTo>
                  <a:cubicBezTo>
                    <a:pt x="4704" y="122462"/>
                    <a:pt x="4971" y="123262"/>
                    <a:pt x="6005" y="123762"/>
                  </a:cubicBezTo>
                  <a:cubicBezTo>
                    <a:pt x="6526" y="123997"/>
                    <a:pt x="6955" y="124104"/>
                    <a:pt x="7361" y="124104"/>
                  </a:cubicBezTo>
                  <a:cubicBezTo>
                    <a:pt x="7994" y="124104"/>
                    <a:pt x="8568" y="123843"/>
                    <a:pt x="9340" y="123396"/>
                  </a:cubicBezTo>
                  <a:lnTo>
                    <a:pt x="94635" y="74160"/>
                  </a:lnTo>
                  <a:cubicBezTo>
                    <a:pt x="96002" y="73293"/>
                    <a:pt x="96803" y="71792"/>
                    <a:pt x="96803" y="70191"/>
                  </a:cubicBezTo>
                  <a:lnTo>
                    <a:pt x="92200" y="3143"/>
                  </a:lnTo>
                  <a:cubicBezTo>
                    <a:pt x="92133" y="1708"/>
                    <a:pt x="92100" y="1275"/>
                    <a:pt x="90899" y="441"/>
                  </a:cubicBezTo>
                  <a:cubicBezTo>
                    <a:pt x="90433" y="131"/>
                    <a:pt x="90008" y="1"/>
                    <a:pt x="89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01;p41">
              <a:extLst>
                <a:ext uri="{FF2B5EF4-FFF2-40B4-BE49-F238E27FC236}">
                  <a16:creationId xmlns:a16="http://schemas.microsoft.com/office/drawing/2014/main" id="{FB9D1D31-D365-11BD-AA08-6DC8CA6A482B}"/>
                </a:ext>
              </a:extLst>
            </p:cNvPr>
            <p:cNvSpPr/>
            <p:nvPr/>
          </p:nvSpPr>
          <p:spPr>
            <a:xfrm>
              <a:off x="5487830" y="1772001"/>
              <a:ext cx="1421457" cy="820285"/>
            </a:xfrm>
            <a:custGeom>
              <a:avLst/>
              <a:gdLst/>
              <a:ahLst/>
              <a:cxnLst/>
              <a:rect l="l" t="t" r="r" b="b"/>
              <a:pathLst>
                <a:path w="91633" h="52879" extrusionOk="0">
                  <a:moveTo>
                    <a:pt x="88986" y="1"/>
                  </a:moveTo>
                  <a:cubicBezTo>
                    <a:pt x="88319" y="1"/>
                    <a:pt x="87660" y="325"/>
                    <a:pt x="86863" y="774"/>
                  </a:cubicBezTo>
                  <a:lnTo>
                    <a:pt x="1569" y="50043"/>
                  </a:lnTo>
                  <a:cubicBezTo>
                    <a:pt x="902" y="50443"/>
                    <a:pt x="368" y="51044"/>
                    <a:pt x="1" y="51744"/>
                  </a:cubicBezTo>
                  <a:lnTo>
                    <a:pt x="2202" y="52878"/>
                  </a:lnTo>
                  <a:cubicBezTo>
                    <a:pt x="2569" y="52145"/>
                    <a:pt x="3136" y="51544"/>
                    <a:pt x="3804" y="51144"/>
                  </a:cubicBezTo>
                  <a:lnTo>
                    <a:pt x="89131" y="1909"/>
                  </a:lnTo>
                  <a:cubicBezTo>
                    <a:pt x="89516" y="1676"/>
                    <a:pt x="89889" y="1566"/>
                    <a:pt x="90224" y="1566"/>
                  </a:cubicBezTo>
                  <a:cubicBezTo>
                    <a:pt x="90992" y="1566"/>
                    <a:pt x="91563" y="2144"/>
                    <a:pt x="91633" y="3143"/>
                  </a:cubicBezTo>
                  <a:cubicBezTo>
                    <a:pt x="91533" y="1708"/>
                    <a:pt x="91566" y="1308"/>
                    <a:pt x="90299" y="441"/>
                  </a:cubicBezTo>
                  <a:cubicBezTo>
                    <a:pt x="89833" y="131"/>
                    <a:pt x="89408" y="1"/>
                    <a:pt x="889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02;p41">
              <a:extLst>
                <a:ext uri="{FF2B5EF4-FFF2-40B4-BE49-F238E27FC236}">
                  <a16:creationId xmlns:a16="http://schemas.microsoft.com/office/drawing/2014/main" id="{F1A73545-E019-5A76-08B7-42021B1C3B09}"/>
                </a:ext>
              </a:extLst>
            </p:cNvPr>
            <p:cNvSpPr/>
            <p:nvPr/>
          </p:nvSpPr>
          <p:spPr>
            <a:xfrm>
              <a:off x="5478523" y="2574630"/>
              <a:ext cx="142312" cy="1122159"/>
            </a:xfrm>
            <a:custGeom>
              <a:avLst/>
              <a:gdLst/>
              <a:ahLst/>
              <a:cxnLst/>
              <a:rect l="l" t="t" r="r" b="b"/>
              <a:pathLst>
                <a:path w="9174" h="72339" extrusionOk="0">
                  <a:moveTo>
                    <a:pt x="568" y="0"/>
                  </a:moveTo>
                  <a:cubicBezTo>
                    <a:pt x="201" y="667"/>
                    <a:pt x="0" y="1435"/>
                    <a:pt x="34" y="2235"/>
                  </a:cubicBezTo>
                  <a:lnTo>
                    <a:pt x="4604" y="69283"/>
                  </a:lnTo>
                  <a:cubicBezTo>
                    <a:pt x="4704" y="70718"/>
                    <a:pt x="5037" y="71585"/>
                    <a:pt x="6005" y="71985"/>
                  </a:cubicBezTo>
                  <a:cubicBezTo>
                    <a:pt x="6561" y="72219"/>
                    <a:pt x="7015" y="72338"/>
                    <a:pt x="7448" y="72338"/>
                  </a:cubicBezTo>
                  <a:cubicBezTo>
                    <a:pt x="8000" y="72338"/>
                    <a:pt x="8519" y="72145"/>
                    <a:pt x="9174" y="71752"/>
                  </a:cubicBezTo>
                  <a:lnTo>
                    <a:pt x="9174" y="71752"/>
                  </a:lnTo>
                  <a:cubicBezTo>
                    <a:pt x="8886" y="71917"/>
                    <a:pt x="8597" y="71994"/>
                    <a:pt x="8324" y="71994"/>
                  </a:cubicBezTo>
                  <a:cubicBezTo>
                    <a:pt x="7551" y="71994"/>
                    <a:pt x="6913" y="71379"/>
                    <a:pt x="6839" y="70417"/>
                  </a:cubicBezTo>
                  <a:lnTo>
                    <a:pt x="2235" y="3336"/>
                  </a:lnTo>
                  <a:cubicBezTo>
                    <a:pt x="2235" y="2569"/>
                    <a:pt x="2436" y="1802"/>
                    <a:pt x="2802" y="1134"/>
                  </a:cubicBezTo>
                  <a:lnTo>
                    <a:pt x="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3;p41">
              <a:extLst>
                <a:ext uri="{FF2B5EF4-FFF2-40B4-BE49-F238E27FC236}">
                  <a16:creationId xmlns:a16="http://schemas.microsoft.com/office/drawing/2014/main" id="{39C71C1A-512B-DFAE-8724-66348A589079}"/>
                </a:ext>
              </a:extLst>
            </p:cNvPr>
            <p:cNvSpPr/>
            <p:nvPr/>
          </p:nvSpPr>
          <p:spPr>
            <a:xfrm>
              <a:off x="5549411" y="1867134"/>
              <a:ext cx="1383684" cy="1759893"/>
            </a:xfrm>
            <a:custGeom>
              <a:avLst/>
              <a:gdLst/>
              <a:ahLst/>
              <a:cxnLst/>
              <a:rect l="l" t="t" r="r" b="b"/>
              <a:pathLst>
                <a:path w="89198" h="113450" extrusionOk="0">
                  <a:moveTo>
                    <a:pt x="84079" y="1"/>
                  </a:moveTo>
                  <a:cubicBezTo>
                    <a:pt x="83873" y="1"/>
                    <a:pt x="83639" y="68"/>
                    <a:pt x="83393" y="212"/>
                  </a:cubicBezTo>
                  <a:lnTo>
                    <a:pt x="1335" y="47579"/>
                  </a:lnTo>
                  <a:cubicBezTo>
                    <a:pt x="501" y="48080"/>
                    <a:pt x="0" y="48980"/>
                    <a:pt x="34" y="49948"/>
                  </a:cubicBezTo>
                  <a:lnTo>
                    <a:pt x="4303" y="112492"/>
                  </a:lnTo>
                  <a:cubicBezTo>
                    <a:pt x="4350" y="113103"/>
                    <a:pt x="4695" y="113449"/>
                    <a:pt x="5163" y="113449"/>
                  </a:cubicBezTo>
                  <a:cubicBezTo>
                    <a:pt x="5359" y="113449"/>
                    <a:pt x="5577" y="113388"/>
                    <a:pt x="5805" y="113260"/>
                  </a:cubicBezTo>
                  <a:lnTo>
                    <a:pt x="87896" y="65859"/>
                  </a:lnTo>
                  <a:cubicBezTo>
                    <a:pt x="88697" y="65325"/>
                    <a:pt x="89197" y="64458"/>
                    <a:pt x="89197" y="63491"/>
                  </a:cubicBezTo>
                  <a:lnTo>
                    <a:pt x="84894" y="946"/>
                  </a:lnTo>
                  <a:cubicBezTo>
                    <a:pt x="84871" y="345"/>
                    <a:pt x="84544" y="1"/>
                    <a:pt x="840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4;p41">
              <a:extLst>
                <a:ext uri="{FF2B5EF4-FFF2-40B4-BE49-F238E27FC236}">
                  <a16:creationId xmlns:a16="http://schemas.microsoft.com/office/drawing/2014/main" id="{89324309-5CDF-EF7A-B4A2-1BC6A07CECDB}"/>
                </a:ext>
              </a:extLst>
            </p:cNvPr>
            <p:cNvSpPr/>
            <p:nvPr/>
          </p:nvSpPr>
          <p:spPr>
            <a:xfrm>
              <a:off x="5549923" y="1878690"/>
              <a:ext cx="1343848" cy="1717451"/>
            </a:xfrm>
            <a:custGeom>
              <a:avLst/>
              <a:gdLst/>
              <a:ahLst/>
              <a:cxnLst/>
              <a:rect l="l" t="t" r="r" b="b"/>
              <a:pathLst>
                <a:path w="86630" h="110714" extrusionOk="0">
                  <a:moveTo>
                    <a:pt x="82426" y="1"/>
                  </a:moveTo>
                  <a:lnTo>
                    <a:pt x="1302" y="46834"/>
                  </a:lnTo>
                  <a:cubicBezTo>
                    <a:pt x="468" y="47335"/>
                    <a:pt x="1" y="48235"/>
                    <a:pt x="1" y="49169"/>
                  </a:cubicBezTo>
                  <a:lnTo>
                    <a:pt x="4204" y="110713"/>
                  </a:lnTo>
                  <a:lnTo>
                    <a:pt x="85328" y="63880"/>
                  </a:lnTo>
                  <a:cubicBezTo>
                    <a:pt x="86162" y="63346"/>
                    <a:pt x="86629" y="62479"/>
                    <a:pt x="86629" y="61511"/>
                  </a:cubicBezTo>
                  <a:lnTo>
                    <a:pt x="8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5;p41">
              <a:extLst>
                <a:ext uri="{FF2B5EF4-FFF2-40B4-BE49-F238E27FC236}">
                  <a16:creationId xmlns:a16="http://schemas.microsoft.com/office/drawing/2014/main" id="{2F7CC95C-F5EA-D743-665F-742764136FEF}"/>
                </a:ext>
              </a:extLst>
            </p:cNvPr>
            <p:cNvSpPr/>
            <p:nvPr/>
          </p:nvSpPr>
          <p:spPr>
            <a:xfrm>
              <a:off x="5597016" y="2801781"/>
              <a:ext cx="94704" cy="808155"/>
            </a:xfrm>
            <a:custGeom>
              <a:avLst/>
              <a:gdLst/>
              <a:ahLst/>
              <a:cxnLst/>
              <a:rect l="l" t="t" r="r" b="b"/>
              <a:pathLst>
                <a:path w="6105" h="52097" extrusionOk="0">
                  <a:moveTo>
                    <a:pt x="0" y="0"/>
                  </a:moveTo>
                  <a:lnTo>
                    <a:pt x="3469" y="50536"/>
                  </a:lnTo>
                  <a:cubicBezTo>
                    <a:pt x="3536" y="51137"/>
                    <a:pt x="3870" y="51637"/>
                    <a:pt x="4403" y="51937"/>
                  </a:cubicBezTo>
                  <a:cubicBezTo>
                    <a:pt x="4623" y="52035"/>
                    <a:pt x="4879" y="52097"/>
                    <a:pt x="5144" y="52097"/>
                  </a:cubicBezTo>
                  <a:cubicBezTo>
                    <a:pt x="5241" y="52097"/>
                    <a:pt x="5339" y="52089"/>
                    <a:pt x="5437" y="52071"/>
                  </a:cubicBezTo>
                  <a:cubicBezTo>
                    <a:pt x="5671" y="52071"/>
                    <a:pt x="5904" y="52004"/>
                    <a:pt x="6105" y="51871"/>
                  </a:cubicBezTo>
                  <a:lnTo>
                    <a:pt x="6105" y="51871"/>
                  </a:lnTo>
                  <a:cubicBezTo>
                    <a:pt x="6004" y="51937"/>
                    <a:pt x="5871" y="51971"/>
                    <a:pt x="5738" y="52004"/>
                  </a:cubicBezTo>
                  <a:cubicBezTo>
                    <a:pt x="5437" y="52004"/>
                    <a:pt x="5237" y="51770"/>
                    <a:pt x="5204" y="51404"/>
                  </a:cubicBezTo>
                  <a:lnTo>
                    <a:pt x="1735" y="86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6;p41">
              <a:extLst>
                <a:ext uri="{FF2B5EF4-FFF2-40B4-BE49-F238E27FC236}">
                  <a16:creationId xmlns:a16="http://schemas.microsoft.com/office/drawing/2014/main" id="{1662B0EB-5FC2-C0DB-C053-20BD18D4C3B0}"/>
                </a:ext>
              </a:extLst>
            </p:cNvPr>
            <p:cNvSpPr/>
            <p:nvPr/>
          </p:nvSpPr>
          <p:spPr>
            <a:xfrm>
              <a:off x="5621338" y="2027197"/>
              <a:ext cx="1282263" cy="1578242"/>
            </a:xfrm>
            <a:custGeom>
              <a:avLst/>
              <a:gdLst/>
              <a:ahLst/>
              <a:cxnLst/>
              <a:rect l="l" t="t" r="r" b="b"/>
              <a:pathLst>
                <a:path w="82660" h="101740" extrusionOk="0">
                  <a:moveTo>
                    <a:pt x="78856" y="0"/>
                  </a:moveTo>
                  <a:lnTo>
                    <a:pt x="0" y="45533"/>
                  </a:lnTo>
                  <a:lnTo>
                    <a:pt x="3803" y="101340"/>
                  </a:lnTo>
                  <a:cubicBezTo>
                    <a:pt x="3803" y="101473"/>
                    <a:pt x="3869" y="101740"/>
                    <a:pt x="4103" y="101740"/>
                  </a:cubicBezTo>
                  <a:cubicBezTo>
                    <a:pt x="4203" y="101740"/>
                    <a:pt x="4303" y="101706"/>
                    <a:pt x="4403" y="101640"/>
                  </a:cubicBezTo>
                  <a:lnTo>
                    <a:pt x="81959" y="56874"/>
                  </a:lnTo>
                  <a:cubicBezTo>
                    <a:pt x="82392" y="56574"/>
                    <a:pt x="82659" y="56107"/>
                    <a:pt x="82659" y="55607"/>
                  </a:cubicBezTo>
                  <a:lnTo>
                    <a:pt x="78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07;p41">
              <a:extLst>
                <a:ext uri="{FF2B5EF4-FFF2-40B4-BE49-F238E27FC236}">
                  <a16:creationId xmlns:a16="http://schemas.microsoft.com/office/drawing/2014/main" id="{C8CCA3FE-482E-2E33-CB04-8D846A76C3A1}"/>
                </a:ext>
              </a:extLst>
            </p:cNvPr>
            <p:cNvSpPr/>
            <p:nvPr/>
          </p:nvSpPr>
          <p:spPr>
            <a:xfrm>
              <a:off x="5618221" y="2021504"/>
              <a:ext cx="1288996" cy="1587037"/>
            </a:xfrm>
            <a:custGeom>
              <a:avLst/>
              <a:gdLst/>
              <a:ahLst/>
              <a:cxnLst/>
              <a:rect l="l" t="t" r="r" b="b"/>
              <a:pathLst>
                <a:path w="83094" h="102307" extrusionOk="0">
                  <a:moveTo>
                    <a:pt x="78924" y="701"/>
                  </a:moveTo>
                  <a:lnTo>
                    <a:pt x="79224" y="5404"/>
                  </a:lnTo>
                  <a:lnTo>
                    <a:pt x="82693" y="55974"/>
                  </a:lnTo>
                  <a:cubicBezTo>
                    <a:pt x="82660" y="56407"/>
                    <a:pt x="82460" y="56808"/>
                    <a:pt x="82059" y="57075"/>
                  </a:cubicBezTo>
                  <a:lnTo>
                    <a:pt x="4504" y="101840"/>
                  </a:lnTo>
                  <a:cubicBezTo>
                    <a:pt x="4471" y="101873"/>
                    <a:pt x="4404" y="101873"/>
                    <a:pt x="4337" y="101907"/>
                  </a:cubicBezTo>
                  <a:cubicBezTo>
                    <a:pt x="4271" y="101907"/>
                    <a:pt x="4237" y="101707"/>
                    <a:pt x="4237" y="101707"/>
                  </a:cubicBezTo>
                  <a:lnTo>
                    <a:pt x="435" y="46000"/>
                  </a:lnTo>
                  <a:lnTo>
                    <a:pt x="78924" y="701"/>
                  </a:lnTo>
                  <a:close/>
                  <a:moveTo>
                    <a:pt x="79291" y="0"/>
                  </a:moveTo>
                  <a:lnTo>
                    <a:pt x="1" y="45766"/>
                  </a:lnTo>
                  <a:lnTo>
                    <a:pt x="3837" y="101707"/>
                  </a:lnTo>
                  <a:cubicBezTo>
                    <a:pt x="3870" y="102073"/>
                    <a:pt x="4070" y="102307"/>
                    <a:pt x="4371" y="102307"/>
                  </a:cubicBezTo>
                  <a:cubicBezTo>
                    <a:pt x="4504" y="102274"/>
                    <a:pt x="4638" y="102240"/>
                    <a:pt x="4738" y="102174"/>
                  </a:cubicBezTo>
                  <a:lnTo>
                    <a:pt x="82293" y="57408"/>
                  </a:lnTo>
                  <a:cubicBezTo>
                    <a:pt x="82793" y="57075"/>
                    <a:pt x="83094" y="56541"/>
                    <a:pt x="83094" y="55940"/>
                  </a:cubicBez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08;p41">
              <a:extLst>
                <a:ext uri="{FF2B5EF4-FFF2-40B4-BE49-F238E27FC236}">
                  <a16:creationId xmlns:a16="http://schemas.microsoft.com/office/drawing/2014/main" id="{B654C725-A514-8642-4AB0-EDE84A39518A}"/>
                </a:ext>
              </a:extLst>
            </p:cNvPr>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9;p41">
              <a:extLst>
                <a:ext uri="{FF2B5EF4-FFF2-40B4-BE49-F238E27FC236}">
                  <a16:creationId xmlns:a16="http://schemas.microsoft.com/office/drawing/2014/main" id="{A9B0AD7A-8D75-1377-8D0F-BF1D08988B69}"/>
                </a:ext>
              </a:extLst>
            </p:cNvPr>
            <p:cNvSpPr/>
            <p:nvPr/>
          </p:nvSpPr>
          <p:spPr>
            <a:xfrm>
              <a:off x="5589772" y="1929568"/>
              <a:ext cx="1253286" cy="720664"/>
            </a:xfrm>
            <a:custGeom>
              <a:avLst/>
              <a:gdLst/>
              <a:ahLst/>
              <a:cxnLst/>
              <a:rect l="l" t="t" r="r" b="b"/>
              <a:pathLst>
                <a:path w="80792" h="46457" extrusionOk="0">
                  <a:moveTo>
                    <a:pt x="79094" y="0"/>
                  </a:moveTo>
                  <a:cubicBezTo>
                    <a:pt x="78773" y="0"/>
                    <a:pt x="78450" y="77"/>
                    <a:pt x="78156" y="223"/>
                  </a:cubicBezTo>
                  <a:lnTo>
                    <a:pt x="601" y="44989"/>
                  </a:lnTo>
                  <a:cubicBezTo>
                    <a:pt x="334" y="45155"/>
                    <a:pt x="134" y="45356"/>
                    <a:pt x="0" y="45622"/>
                  </a:cubicBezTo>
                  <a:lnTo>
                    <a:pt x="1768" y="46456"/>
                  </a:lnTo>
                  <a:cubicBezTo>
                    <a:pt x="1902" y="46190"/>
                    <a:pt x="2102" y="45989"/>
                    <a:pt x="2335" y="45823"/>
                  </a:cubicBezTo>
                  <a:lnTo>
                    <a:pt x="79891" y="1057"/>
                  </a:lnTo>
                  <a:cubicBezTo>
                    <a:pt x="80033" y="981"/>
                    <a:pt x="80168" y="944"/>
                    <a:pt x="80289" y="944"/>
                  </a:cubicBezTo>
                  <a:cubicBezTo>
                    <a:pt x="80536" y="944"/>
                    <a:pt x="80724" y="1099"/>
                    <a:pt x="80791" y="1391"/>
                  </a:cubicBezTo>
                  <a:cubicBezTo>
                    <a:pt x="80691" y="857"/>
                    <a:pt x="80324" y="423"/>
                    <a:pt x="79857" y="157"/>
                  </a:cubicBezTo>
                  <a:cubicBezTo>
                    <a:pt x="79617" y="51"/>
                    <a:pt x="79356" y="0"/>
                    <a:pt x="79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10;p41">
              <a:extLst>
                <a:ext uri="{FF2B5EF4-FFF2-40B4-BE49-F238E27FC236}">
                  <a16:creationId xmlns:a16="http://schemas.microsoft.com/office/drawing/2014/main" id="{4CB70054-B94D-FB18-91CB-E8EAAF83AC9E}"/>
                </a:ext>
              </a:extLst>
            </p:cNvPr>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11;p41">
              <a:extLst>
                <a:ext uri="{FF2B5EF4-FFF2-40B4-BE49-F238E27FC236}">
                  <a16:creationId xmlns:a16="http://schemas.microsoft.com/office/drawing/2014/main" id="{9F128228-6C94-3052-4511-442226ABCA1E}"/>
                </a:ext>
              </a:extLst>
            </p:cNvPr>
            <p:cNvSpPr/>
            <p:nvPr/>
          </p:nvSpPr>
          <p:spPr>
            <a:xfrm>
              <a:off x="5586670" y="2637235"/>
              <a:ext cx="31568" cy="94704"/>
            </a:xfrm>
            <a:custGeom>
              <a:avLst/>
              <a:gdLst/>
              <a:ahLst/>
              <a:cxnLst/>
              <a:rect l="l" t="t" r="r" b="b"/>
              <a:pathLst>
                <a:path w="2035" h="6105" extrusionOk="0">
                  <a:moveTo>
                    <a:pt x="200" y="0"/>
                  </a:moveTo>
                  <a:cubicBezTo>
                    <a:pt x="100" y="167"/>
                    <a:pt x="33" y="334"/>
                    <a:pt x="0" y="501"/>
                  </a:cubicBezTo>
                  <a:cubicBezTo>
                    <a:pt x="0" y="568"/>
                    <a:pt x="0" y="634"/>
                    <a:pt x="0" y="701"/>
                  </a:cubicBezTo>
                  <a:cubicBezTo>
                    <a:pt x="0" y="734"/>
                    <a:pt x="0" y="768"/>
                    <a:pt x="0" y="801"/>
                  </a:cubicBezTo>
                  <a:lnTo>
                    <a:pt x="300" y="5238"/>
                  </a:lnTo>
                  <a:lnTo>
                    <a:pt x="2035" y="6105"/>
                  </a:lnTo>
                  <a:lnTo>
                    <a:pt x="1735" y="1668"/>
                  </a:lnTo>
                  <a:cubicBezTo>
                    <a:pt x="1735" y="1368"/>
                    <a:pt x="1801" y="1101"/>
                    <a:pt x="1968" y="834"/>
                  </a:cubicBezTo>
                  <a:lnTo>
                    <a:pt x="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12;p41">
              <a:extLst>
                <a:ext uri="{FF2B5EF4-FFF2-40B4-BE49-F238E27FC236}">
                  <a16:creationId xmlns:a16="http://schemas.microsoft.com/office/drawing/2014/main" id="{0B307839-42F4-BBD0-7143-BEA9B864DEFA}"/>
                </a:ext>
              </a:extLst>
            </p:cNvPr>
            <p:cNvSpPr/>
            <p:nvPr/>
          </p:nvSpPr>
          <p:spPr>
            <a:xfrm>
              <a:off x="5613567" y="1944226"/>
              <a:ext cx="1234655" cy="787244"/>
            </a:xfrm>
            <a:custGeom>
              <a:avLst/>
              <a:gdLst/>
              <a:ahLst/>
              <a:cxnLst/>
              <a:rect l="l" t="t" r="r" b="b"/>
              <a:pathLst>
                <a:path w="79591" h="50749" extrusionOk="0">
                  <a:moveTo>
                    <a:pt x="78740" y="1"/>
                  </a:moveTo>
                  <a:cubicBezTo>
                    <a:pt x="78621" y="1"/>
                    <a:pt x="78490" y="36"/>
                    <a:pt x="78357" y="112"/>
                  </a:cubicBezTo>
                  <a:lnTo>
                    <a:pt x="801" y="44911"/>
                  </a:lnTo>
                  <a:cubicBezTo>
                    <a:pt x="301" y="45211"/>
                    <a:pt x="1" y="45745"/>
                    <a:pt x="1" y="46345"/>
                  </a:cubicBezTo>
                  <a:lnTo>
                    <a:pt x="301" y="50748"/>
                  </a:lnTo>
                  <a:lnTo>
                    <a:pt x="2669" y="49381"/>
                  </a:lnTo>
                  <a:cubicBezTo>
                    <a:pt x="3170" y="49047"/>
                    <a:pt x="3470" y="48514"/>
                    <a:pt x="3470" y="47946"/>
                  </a:cubicBezTo>
                  <a:lnTo>
                    <a:pt x="3670" y="46279"/>
                  </a:lnTo>
                  <a:cubicBezTo>
                    <a:pt x="3737" y="45545"/>
                    <a:pt x="3737" y="45044"/>
                    <a:pt x="4170" y="44811"/>
                  </a:cubicBezTo>
                  <a:lnTo>
                    <a:pt x="23417" y="33770"/>
                  </a:lnTo>
                  <a:cubicBezTo>
                    <a:pt x="23560" y="33678"/>
                    <a:pt x="23696" y="33636"/>
                    <a:pt x="23818" y="33636"/>
                  </a:cubicBezTo>
                  <a:cubicBezTo>
                    <a:pt x="24097" y="33636"/>
                    <a:pt x="24305" y="33855"/>
                    <a:pt x="24351" y="34203"/>
                  </a:cubicBezTo>
                  <a:lnTo>
                    <a:pt x="24451" y="35871"/>
                  </a:lnTo>
                  <a:cubicBezTo>
                    <a:pt x="24475" y="36246"/>
                    <a:pt x="24679" y="36456"/>
                    <a:pt x="24971" y="36456"/>
                  </a:cubicBezTo>
                  <a:cubicBezTo>
                    <a:pt x="25096" y="36456"/>
                    <a:pt x="25236" y="36418"/>
                    <a:pt x="25385" y="36338"/>
                  </a:cubicBezTo>
                  <a:lnTo>
                    <a:pt x="79591" y="4982"/>
                  </a:lnTo>
                  <a:lnTo>
                    <a:pt x="79291" y="579"/>
                  </a:lnTo>
                  <a:cubicBezTo>
                    <a:pt x="79267" y="222"/>
                    <a:pt x="79039" y="1"/>
                    <a:pt x="78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3;p41">
              <a:extLst>
                <a:ext uri="{FF2B5EF4-FFF2-40B4-BE49-F238E27FC236}">
                  <a16:creationId xmlns:a16="http://schemas.microsoft.com/office/drawing/2014/main" id="{376EF8E9-6B04-A489-C1A9-5CEBBF297CAE}"/>
                </a:ext>
              </a:extLst>
            </p:cNvPr>
            <p:cNvSpPr/>
            <p:nvPr/>
          </p:nvSpPr>
          <p:spPr>
            <a:xfrm>
              <a:off x="6796915" y="1989039"/>
              <a:ext cx="20197" cy="25611"/>
            </a:xfrm>
            <a:custGeom>
              <a:avLst/>
              <a:gdLst/>
              <a:ahLst/>
              <a:cxnLst/>
              <a:rect l="l" t="t" r="r" b="b"/>
              <a:pathLst>
                <a:path w="1302" h="1651" extrusionOk="0">
                  <a:moveTo>
                    <a:pt x="912" y="1"/>
                  </a:moveTo>
                  <a:cubicBezTo>
                    <a:pt x="818" y="1"/>
                    <a:pt x="713" y="31"/>
                    <a:pt x="601" y="92"/>
                  </a:cubicBezTo>
                  <a:cubicBezTo>
                    <a:pt x="201" y="325"/>
                    <a:pt x="0" y="759"/>
                    <a:pt x="0" y="1193"/>
                  </a:cubicBezTo>
                  <a:cubicBezTo>
                    <a:pt x="24" y="1494"/>
                    <a:pt x="176" y="1651"/>
                    <a:pt x="390" y="1651"/>
                  </a:cubicBezTo>
                  <a:cubicBezTo>
                    <a:pt x="484" y="1651"/>
                    <a:pt x="589" y="1621"/>
                    <a:pt x="701" y="1560"/>
                  </a:cubicBezTo>
                  <a:cubicBezTo>
                    <a:pt x="1068" y="1326"/>
                    <a:pt x="1301" y="893"/>
                    <a:pt x="1301" y="459"/>
                  </a:cubicBezTo>
                  <a:cubicBezTo>
                    <a:pt x="1278" y="157"/>
                    <a:pt x="1126" y="1"/>
                    <a:pt x="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4;p41">
              <a:extLst>
                <a:ext uri="{FF2B5EF4-FFF2-40B4-BE49-F238E27FC236}">
                  <a16:creationId xmlns:a16="http://schemas.microsoft.com/office/drawing/2014/main" id="{18D9BBA3-A5EB-0719-BD32-87C433B0E4AB}"/>
                </a:ext>
              </a:extLst>
            </p:cNvPr>
            <p:cNvSpPr/>
            <p:nvPr/>
          </p:nvSpPr>
          <p:spPr>
            <a:xfrm>
              <a:off x="6759656" y="2010538"/>
              <a:ext cx="20725" cy="25580"/>
            </a:xfrm>
            <a:custGeom>
              <a:avLst/>
              <a:gdLst/>
              <a:ahLst/>
              <a:cxnLst/>
              <a:rect l="l" t="t" r="r" b="b"/>
              <a:pathLst>
                <a:path w="1336" h="1649" extrusionOk="0">
                  <a:moveTo>
                    <a:pt x="952" y="0"/>
                  </a:moveTo>
                  <a:cubicBezTo>
                    <a:pt x="857" y="0"/>
                    <a:pt x="749" y="34"/>
                    <a:pt x="635" y="107"/>
                  </a:cubicBezTo>
                  <a:cubicBezTo>
                    <a:pt x="234" y="340"/>
                    <a:pt x="1" y="741"/>
                    <a:pt x="34" y="1208"/>
                  </a:cubicBezTo>
                  <a:cubicBezTo>
                    <a:pt x="34" y="1483"/>
                    <a:pt x="192" y="1648"/>
                    <a:pt x="410" y="1648"/>
                  </a:cubicBezTo>
                  <a:cubicBezTo>
                    <a:pt x="509" y="1648"/>
                    <a:pt x="620" y="1614"/>
                    <a:pt x="735" y="1541"/>
                  </a:cubicBezTo>
                  <a:cubicBezTo>
                    <a:pt x="1102" y="1308"/>
                    <a:pt x="1335" y="908"/>
                    <a:pt x="1335" y="441"/>
                  </a:cubicBezTo>
                  <a:cubicBezTo>
                    <a:pt x="1312" y="165"/>
                    <a:pt x="1163" y="0"/>
                    <a:pt x="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5;p41">
              <a:extLst>
                <a:ext uri="{FF2B5EF4-FFF2-40B4-BE49-F238E27FC236}">
                  <a16:creationId xmlns:a16="http://schemas.microsoft.com/office/drawing/2014/main" id="{E6D6062D-707C-4D82-A711-BC9BAB3F8BDF}"/>
                </a:ext>
              </a:extLst>
            </p:cNvPr>
            <p:cNvSpPr/>
            <p:nvPr/>
          </p:nvSpPr>
          <p:spPr>
            <a:xfrm>
              <a:off x="6722925" y="2031742"/>
              <a:ext cx="20709" cy="25580"/>
            </a:xfrm>
            <a:custGeom>
              <a:avLst/>
              <a:gdLst/>
              <a:ahLst/>
              <a:cxnLst/>
              <a:rect l="l" t="t" r="r" b="b"/>
              <a:pathLst>
                <a:path w="1335" h="1649" extrusionOk="0">
                  <a:moveTo>
                    <a:pt x="952" y="1"/>
                  </a:moveTo>
                  <a:cubicBezTo>
                    <a:pt x="857" y="1"/>
                    <a:pt x="749" y="35"/>
                    <a:pt x="634" y="108"/>
                  </a:cubicBezTo>
                  <a:cubicBezTo>
                    <a:pt x="234" y="341"/>
                    <a:pt x="0" y="741"/>
                    <a:pt x="0" y="1208"/>
                  </a:cubicBezTo>
                  <a:cubicBezTo>
                    <a:pt x="23" y="1484"/>
                    <a:pt x="188" y="1649"/>
                    <a:pt x="409" y="1649"/>
                  </a:cubicBezTo>
                  <a:cubicBezTo>
                    <a:pt x="509" y="1649"/>
                    <a:pt x="620" y="1615"/>
                    <a:pt x="734" y="1542"/>
                  </a:cubicBezTo>
                  <a:cubicBezTo>
                    <a:pt x="1101" y="1308"/>
                    <a:pt x="1335" y="908"/>
                    <a:pt x="1335" y="441"/>
                  </a:cubicBezTo>
                  <a:cubicBezTo>
                    <a:pt x="1312" y="166"/>
                    <a:pt x="1162" y="1"/>
                    <a:pt x="9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6;p41">
              <a:extLst>
                <a:ext uri="{FF2B5EF4-FFF2-40B4-BE49-F238E27FC236}">
                  <a16:creationId xmlns:a16="http://schemas.microsoft.com/office/drawing/2014/main" id="{12250777-D8AD-F115-B8E8-BAC6AB04BA6A}"/>
                </a:ext>
              </a:extLst>
            </p:cNvPr>
            <p:cNvSpPr/>
            <p:nvPr/>
          </p:nvSpPr>
          <p:spPr>
            <a:xfrm>
              <a:off x="5618221" y="2021504"/>
              <a:ext cx="1235695" cy="793790"/>
            </a:xfrm>
            <a:custGeom>
              <a:avLst/>
              <a:gdLst/>
              <a:ahLst/>
              <a:cxnLst/>
              <a:rect l="l" t="t" r="r" b="b"/>
              <a:pathLst>
                <a:path w="79658" h="51171" extrusionOk="0">
                  <a:moveTo>
                    <a:pt x="79291" y="0"/>
                  </a:moveTo>
                  <a:lnTo>
                    <a:pt x="26887" y="30255"/>
                  </a:lnTo>
                  <a:cubicBezTo>
                    <a:pt x="26739" y="30344"/>
                    <a:pt x="26623" y="30383"/>
                    <a:pt x="26525" y="30383"/>
                  </a:cubicBezTo>
                  <a:cubicBezTo>
                    <a:pt x="26290" y="30383"/>
                    <a:pt x="26154" y="30161"/>
                    <a:pt x="25919" y="29855"/>
                  </a:cubicBezTo>
                  <a:lnTo>
                    <a:pt x="25085" y="28587"/>
                  </a:lnTo>
                  <a:cubicBezTo>
                    <a:pt x="24862" y="28270"/>
                    <a:pt x="24638" y="28141"/>
                    <a:pt x="24402" y="28141"/>
                  </a:cubicBezTo>
                  <a:cubicBezTo>
                    <a:pt x="24217" y="28141"/>
                    <a:pt x="24024" y="28222"/>
                    <a:pt x="23818" y="28354"/>
                  </a:cubicBezTo>
                  <a:lnTo>
                    <a:pt x="3870" y="39829"/>
                  </a:lnTo>
                  <a:cubicBezTo>
                    <a:pt x="3370" y="40096"/>
                    <a:pt x="3203" y="40596"/>
                    <a:pt x="3070" y="41297"/>
                  </a:cubicBezTo>
                  <a:lnTo>
                    <a:pt x="2569" y="43298"/>
                  </a:lnTo>
                  <a:cubicBezTo>
                    <a:pt x="2403" y="44065"/>
                    <a:pt x="2269" y="44466"/>
                    <a:pt x="1769" y="44766"/>
                  </a:cubicBezTo>
                  <a:lnTo>
                    <a:pt x="1" y="45766"/>
                  </a:lnTo>
                  <a:lnTo>
                    <a:pt x="368" y="51170"/>
                  </a:lnTo>
                  <a:lnTo>
                    <a:pt x="79658" y="5404"/>
                  </a:lnTo>
                  <a:lnTo>
                    <a:pt x="792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7;p41">
              <a:extLst>
                <a:ext uri="{FF2B5EF4-FFF2-40B4-BE49-F238E27FC236}">
                  <a16:creationId xmlns:a16="http://schemas.microsoft.com/office/drawing/2014/main" id="{7BD63E13-1E70-DB81-793E-9B326BC92F69}"/>
                </a:ext>
              </a:extLst>
            </p:cNvPr>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8;p41">
              <a:extLst>
                <a:ext uri="{FF2B5EF4-FFF2-40B4-BE49-F238E27FC236}">
                  <a16:creationId xmlns:a16="http://schemas.microsoft.com/office/drawing/2014/main" id="{09246B3B-1A83-625A-A44A-49C8EF950D4D}"/>
                </a:ext>
              </a:extLst>
            </p:cNvPr>
            <p:cNvSpPr/>
            <p:nvPr/>
          </p:nvSpPr>
          <p:spPr>
            <a:xfrm>
              <a:off x="5591323" y="2718469"/>
              <a:ext cx="32607" cy="96782"/>
            </a:xfrm>
            <a:custGeom>
              <a:avLst/>
              <a:gdLst/>
              <a:ahLst/>
              <a:cxnLst/>
              <a:rect l="l" t="t" r="r" b="b"/>
              <a:pathLst>
                <a:path w="2102" h="6239" extrusionOk="0">
                  <a:moveTo>
                    <a:pt x="0" y="1"/>
                  </a:moveTo>
                  <a:lnTo>
                    <a:pt x="367" y="5371"/>
                  </a:lnTo>
                  <a:lnTo>
                    <a:pt x="2102" y="6238"/>
                  </a:lnTo>
                  <a:lnTo>
                    <a:pt x="1735" y="8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9;p41">
              <a:extLst>
                <a:ext uri="{FF2B5EF4-FFF2-40B4-BE49-F238E27FC236}">
                  <a16:creationId xmlns:a16="http://schemas.microsoft.com/office/drawing/2014/main" id="{0BEEDDDC-FE6D-7407-3659-C2E4D31E9555}"/>
                </a:ext>
              </a:extLst>
            </p:cNvPr>
            <p:cNvSpPr/>
            <p:nvPr/>
          </p:nvSpPr>
          <p:spPr>
            <a:xfrm>
              <a:off x="5655991" y="2729653"/>
              <a:ext cx="28481" cy="33848"/>
            </a:xfrm>
            <a:custGeom>
              <a:avLst/>
              <a:gdLst/>
              <a:ahLst/>
              <a:cxnLst/>
              <a:rect l="l" t="t" r="r" b="b"/>
              <a:pathLst>
                <a:path w="1836" h="2182" extrusionOk="0">
                  <a:moveTo>
                    <a:pt x="769" y="0"/>
                  </a:moveTo>
                  <a:cubicBezTo>
                    <a:pt x="735" y="0"/>
                    <a:pt x="693" y="31"/>
                    <a:pt x="668" y="80"/>
                  </a:cubicBezTo>
                  <a:lnTo>
                    <a:pt x="1" y="1448"/>
                  </a:lnTo>
                  <a:cubicBezTo>
                    <a:pt x="1" y="1481"/>
                    <a:pt x="1" y="1481"/>
                    <a:pt x="1" y="1514"/>
                  </a:cubicBezTo>
                  <a:cubicBezTo>
                    <a:pt x="1" y="1514"/>
                    <a:pt x="1" y="1548"/>
                    <a:pt x="1" y="1581"/>
                  </a:cubicBezTo>
                  <a:cubicBezTo>
                    <a:pt x="1" y="1581"/>
                    <a:pt x="1" y="1615"/>
                    <a:pt x="1" y="1615"/>
                  </a:cubicBezTo>
                  <a:cubicBezTo>
                    <a:pt x="1" y="1615"/>
                    <a:pt x="1" y="1648"/>
                    <a:pt x="34" y="1648"/>
                  </a:cubicBezTo>
                  <a:lnTo>
                    <a:pt x="802" y="2182"/>
                  </a:lnTo>
                  <a:lnTo>
                    <a:pt x="902" y="2182"/>
                  </a:lnTo>
                  <a:cubicBezTo>
                    <a:pt x="935" y="2148"/>
                    <a:pt x="968" y="2115"/>
                    <a:pt x="968" y="2082"/>
                  </a:cubicBezTo>
                  <a:cubicBezTo>
                    <a:pt x="1002" y="2015"/>
                    <a:pt x="1002" y="1915"/>
                    <a:pt x="935" y="1848"/>
                  </a:cubicBezTo>
                  <a:lnTo>
                    <a:pt x="368" y="1548"/>
                  </a:lnTo>
                  <a:lnTo>
                    <a:pt x="1736" y="781"/>
                  </a:lnTo>
                  <a:cubicBezTo>
                    <a:pt x="1802" y="714"/>
                    <a:pt x="1836" y="614"/>
                    <a:pt x="1802" y="547"/>
                  </a:cubicBezTo>
                  <a:cubicBezTo>
                    <a:pt x="1802" y="465"/>
                    <a:pt x="1780" y="405"/>
                    <a:pt x="1734" y="405"/>
                  </a:cubicBezTo>
                  <a:cubicBezTo>
                    <a:pt x="1725" y="405"/>
                    <a:pt x="1714" y="408"/>
                    <a:pt x="1702" y="414"/>
                  </a:cubicBezTo>
                  <a:lnTo>
                    <a:pt x="335" y="1214"/>
                  </a:lnTo>
                  <a:lnTo>
                    <a:pt x="802" y="247"/>
                  </a:lnTo>
                  <a:cubicBezTo>
                    <a:pt x="868" y="180"/>
                    <a:pt x="868" y="80"/>
                    <a:pt x="802" y="13"/>
                  </a:cubicBezTo>
                  <a:cubicBezTo>
                    <a:pt x="793" y="4"/>
                    <a:pt x="781" y="0"/>
                    <a:pt x="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20;p41">
              <a:extLst>
                <a:ext uri="{FF2B5EF4-FFF2-40B4-BE49-F238E27FC236}">
                  <a16:creationId xmlns:a16="http://schemas.microsoft.com/office/drawing/2014/main" id="{89E7E9B9-02DD-C540-43B3-D7674E5A68D5}"/>
                </a:ext>
              </a:extLst>
            </p:cNvPr>
            <p:cNvSpPr/>
            <p:nvPr/>
          </p:nvSpPr>
          <p:spPr>
            <a:xfrm>
              <a:off x="5697904" y="2703268"/>
              <a:ext cx="28481" cy="34236"/>
            </a:xfrm>
            <a:custGeom>
              <a:avLst/>
              <a:gdLst/>
              <a:ahLst/>
              <a:cxnLst/>
              <a:rect l="l" t="t" r="r" b="b"/>
              <a:pathLst>
                <a:path w="1836" h="2207" extrusionOk="0">
                  <a:moveTo>
                    <a:pt x="1005" y="1"/>
                  </a:moveTo>
                  <a:cubicBezTo>
                    <a:pt x="970" y="1"/>
                    <a:pt x="927" y="38"/>
                    <a:pt x="902" y="113"/>
                  </a:cubicBezTo>
                  <a:cubicBezTo>
                    <a:pt x="868" y="213"/>
                    <a:pt x="868" y="313"/>
                    <a:pt x="902" y="347"/>
                  </a:cubicBezTo>
                  <a:lnTo>
                    <a:pt x="1469" y="714"/>
                  </a:lnTo>
                  <a:lnTo>
                    <a:pt x="134" y="1481"/>
                  </a:lnTo>
                  <a:cubicBezTo>
                    <a:pt x="68" y="1514"/>
                    <a:pt x="1" y="1581"/>
                    <a:pt x="1" y="1681"/>
                  </a:cubicBezTo>
                  <a:cubicBezTo>
                    <a:pt x="26" y="1756"/>
                    <a:pt x="51" y="1794"/>
                    <a:pt x="90" y="1794"/>
                  </a:cubicBezTo>
                  <a:cubicBezTo>
                    <a:pt x="103" y="1794"/>
                    <a:pt x="118" y="1789"/>
                    <a:pt x="134" y="1781"/>
                  </a:cubicBezTo>
                  <a:lnTo>
                    <a:pt x="1469" y="981"/>
                  </a:lnTo>
                  <a:lnTo>
                    <a:pt x="1002" y="1948"/>
                  </a:lnTo>
                  <a:cubicBezTo>
                    <a:pt x="968" y="2048"/>
                    <a:pt x="968" y="2115"/>
                    <a:pt x="1002" y="2181"/>
                  </a:cubicBezTo>
                  <a:cubicBezTo>
                    <a:pt x="1018" y="2198"/>
                    <a:pt x="1035" y="2206"/>
                    <a:pt x="1052" y="2206"/>
                  </a:cubicBezTo>
                  <a:cubicBezTo>
                    <a:pt x="1068" y="2206"/>
                    <a:pt x="1085" y="2198"/>
                    <a:pt x="1102" y="2181"/>
                  </a:cubicBezTo>
                  <a:cubicBezTo>
                    <a:pt x="1135" y="2181"/>
                    <a:pt x="1135" y="2148"/>
                    <a:pt x="1168" y="2115"/>
                  </a:cubicBezTo>
                  <a:lnTo>
                    <a:pt x="1836" y="747"/>
                  </a:lnTo>
                  <a:cubicBezTo>
                    <a:pt x="1836" y="714"/>
                    <a:pt x="1836" y="714"/>
                    <a:pt x="1836" y="680"/>
                  </a:cubicBezTo>
                  <a:cubicBezTo>
                    <a:pt x="1836" y="680"/>
                    <a:pt x="1836" y="647"/>
                    <a:pt x="1836" y="614"/>
                  </a:cubicBezTo>
                  <a:cubicBezTo>
                    <a:pt x="1836" y="614"/>
                    <a:pt x="1836" y="580"/>
                    <a:pt x="1836" y="547"/>
                  </a:cubicBezTo>
                  <a:lnTo>
                    <a:pt x="1035" y="13"/>
                  </a:lnTo>
                  <a:cubicBezTo>
                    <a:pt x="1027" y="5"/>
                    <a:pt x="1016"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1;p41">
              <a:extLst>
                <a:ext uri="{FF2B5EF4-FFF2-40B4-BE49-F238E27FC236}">
                  <a16:creationId xmlns:a16="http://schemas.microsoft.com/office/drawing/2014/main" id="{C738FF8B-0DDE-561B-E513-1E25409C9A7B}"/>
                </a:ext>
              </a:extLst>
            </p:cNvPr>
            <p:cNvSpPr/>
            <p:nvPr/>
          </p:nvSpPr>
          <p:spPr>
            <a:xfrm>
              <a:off x="5743446" y="2665947"/>
              <a:ext cx="25890" cy="49888"/>
            </a:xfrm>
            <a:custGeom>
              <a:avLst/>
              <a:gdLst/>
              <a:ahLst/>
              <a:cxnLst/>
              <a:rect l="l" t="t" r="r" b="b"/>
              <a:pathLst>
                <a:path w="1669" h="3216" extrusionOk="0">
                  <a:moveTo>
                    <a:pt x="1481" y="1"/>
                  </a:moveTo>
                  <a:cubicBezTo>
                    <a:pt x="1451" y="1"/>
                    <a:pt x="1418" y="17"/>
                    <a:pt x="1401" y="51"/>
                  </a:cubicBezTo>
                  <a:lnTo>
                    <a:pt x="1235" y="484"/>
                  </a:lnTo>
                  <a:cubicBezTo>
                    <a:pt x="1218" y="483"/>
                    <a:pt x="1201" y="482"/>
                    <a:pt x="1184" y="482"/>
                  </a:cubicBezTo>
                  <a:cubicBezTo>
                    <a:pt x="864" y="482"/>
                    <a:pt x="522" y="778"/>
                    <a:pt x="301" y="1285"/>
                  </a:cubicBezTo>
                  <a:cubicBezTo>
                    <a:pt x="0" y="1986"/>
                    <a:pt x="67" y="2786"/>
                    <a:pt x="434" y="3086"/>
                  </a:cubicBezTo>
                  <a:cubicBezTo>
                    <a:pt x="522" y="3174"/>
                    <a:pt x="638" y="3216"/>
                    <a:pt x="757" y="3216"/>
                  </a:cubicBezTo>
                  <a:cubicBezTo>
                    <a:pt x="864" y="3216"/>
                    <a:pt x="973" y="3183"/>
                    <a:pt x="1068" y="3120"/>
                  </a:cubicBezTo>
                  <a:cubicBezTo>
                    <a:pt x="1335" y="2953"/>
                    <a:pt x="1535" y="2686"/>
                    <a:pt x="1635" y="2386"/>
                  </a:cubicBezTo>
                  <a:cubicBezTo>
                    <a:pt x="1668" y="2319"/>
                    <a:pt x="1668" y="2219"/>
                    <a:pt x="1635" y="2152"/>
                  </a:cubicBezTo>
                  <a:cubicBezTo>
                    <a:pt x="1626" y="2144"/>
                    <a:pt x="1616" y="2140"/>
                    <a:pt x="1605" y="2140"/>
                  </a:cubicBezTo>
                  <a:cubicBezTo>
                    <a:pt x="1570" y="2140"/>
                    <a:pt x="1526" y="2177"/>
                    <a:pt x="1501" y="2252"/>
                  </a:cubicBezTo>
                  <a:cubicBezTo>
                    <a:pt x="1326" y="2628"/>
                    <a:pt x="1057" y="2872"/>
                    <a:pt x="807" y="2872"/>
                  </a:cubicBezTo>
                  <a:cubicBezTo>
                    <a:pt x="724" y="2872"/>
                    <a:pt x="642" y="2844"/>
                    <a:pt x="567" y="2786"/>
                  </a:cubicBezTo>
                  <a:cubicBezTo>
                    <a:pt x="301" y="2553"/>
                    <a:pt x="267" y="1952"/>
                    <a:pt x="501" y="1452"/>
                  </a:cubicBezTo>
                  <a:cubicBezTo>
                    <a:pt x="567" y="1152"/>
                    <a:pt x="834" y="918"/>
                    <a:pt x="1134" y="818"/>
                  </a:cubicBezTo>
                  <a:lnTo>
                    <a:pt x="1134" y="818"/>
                  </a:lnTo>
                  <a:lnTo>
                    <a:pt x="1001" y="1152"/>
                  </a:lnTo>
                  <a:cubicBezTo>
                    <a:pt x="974" y="1234"/>
                    <a:pt x="991" y="1294"/>
                    <a:pt x="1036" y="1294"/>
                  </a:cubicBezTo>
                  <a:cubicBezTo>
                    <a:pt x="1045" y="1294"/>
                    <a:pt x="1056" y="1291"/>
                    <a:pt x="1068" y="1285"/>
                  </a:cubicBezTo>
                  <a:lnTo>
                    <a:pt x="1601" y="951"/>
                  </a:lnTo>
                  <a:cubicBezTo>
                    <a:pt x="1668" y="885"/>
                    <a:pt x="1668" y="851"/>
                    <a:pt x="1668" y="785"/>
                  </a:cubicBezTo>
                  <a:lnTo>
                    <a:pt x="1535" y="51"/>
                  </a:lnTo>
                  <a:cubicBezTo>
                    <a:pt x="1535" y="17"/>
                    <a:pt x="1510" y="1"/>
                    <a:pt x="1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2;p41">
              <a:extLst>
                <a:ext uri="{FF2B5EF4-FFF2-40B4-BE49-F238E27FC236}">
                  <a16:creationId xmlns:a16="http://schemas.microsoft.com/office/drawing/2014/main" id="{DE84F9EA-E6D2-8142-B288-5DD8CA1A1EE5}"/>
                </a:ext>
              </a:extLst>
            </p:cNvPr>
            <p:cNvSpPr/>
            <p:nvPr/>
          </p:nvSpPr>
          <p:spPr>
            <a:xfrm>
              <a:off x="5972660" y="2474054"/>
              <a:ext cx="25378" cy="45622"/>
            </a:xfrm>
            <a:custGeom>
              <a:avLst/>
              <a:gdLst/>
              <a:ahLst/>
              <a:cxnLst/>
              <a:rect l="l" t="t" r="r" b="b"/>
              <a:pathLst>
                <a:path w="1636" h="2941" extrusionOk="0">
                  <a:moveTo>
                    <a:pt x="1401" y="1"/>
                  </a:moveTo>
                  <a:cubicBezTo>
                    <a:pt x="1356" y="1"/>
                    <a:pt x="1286" y="44"/>
                    <a:pt x="1235" y="146"/>
                  </a:cubicBezTo>
                  <a:lnTo>
                    <a:pt x="801" y="1147"/>
                  </a:lnTo>
                  <a:lnTo>
                    <a:pt x="267" y="713"/>
                  </a:lnTo>
                  <a:cubicBezTo>
                    <a:pt x="250" y="696"/>
                    <a:pt x="229" y="687"/>
                    <a:pt x="208" y="687"/>
                  </a:cubicBezTo>
                  <a:cubicBezTo>
                    <a:pt x="149" y="687"/>
                    <a:pt x="83" y="749"/>
                    <a:pt x="34" y="847"/>
                  </a:cubicBezTo>
                  <a:cubicBezTo>
                    <a:pt x="1" y="947"/>
                    <a:pt x="1" y="1047"/>
                    <a:pt x="67" y="1147"/>
                  </a:cubicBezTo>
                  <a:lnTo>
                    <a:pt x="601" y="1581"/>
                  </a:lnTo>
                  <a:lnTo>
                    <a:pt x="134" y="2615"/>
                  </a:lnTo>
                  <a:cubicBezTo>
                    <a:pt x="101" y="2682"/>
                    <a:pt x="101" y="2815"/>
                    <a:pt x="167" y="2915"/>
                  </a:cubicBezTo>
                  <a:cubicBezTo>
                    <a:pt x="184" y="2932"/>
                    <a:pt x="201" y="2940"/>
                    <a:pt x="217" y="2940"/>
                  </a:cubicBezTo>
                  <a:cubicBezTo>
                    <a:pt x="234" y="2940"/>
                    <a:pt x="251" y="2932"/>
                    <a:pt x="267" y="2915"/>
                  </a:cubicBezTo>
                  <a:cubicBezTo>
                    <a:pt x="334" y="2882"/>
                    <a:pt x="367" y="2848"/>
                    <a:pt x="367" y="2782"/>
                  </a:cubicBezTo>
                  <a:lnTo>
                    <a:pt x="834" y="1781"/>
                  </a:lnTo>
                  <a:lnTo>
                    <a:pt x="1368" y="2215"/>
                  </a:lnTo>
                  <a:cubicBezTo>
                    <a:pt x="1385" y="2231"/>
                    <a:pt x="1402" y="2240"/>
                    <a:pt x="1418" y="2240"/>
                  </a:cubicBezTo>
                  <a:cubicBezTo>
                    <a:pt x="1435" y="2240"/>
                    <a:pt x="1452" y="2231"/>
                    <a:pt x="1468" y="2215"/>
                  </a:cubicBezTo>
                  <a:cubicBezTo>
                    <a:pt x="1502" y="2181"/>
                    <a:pt x="1535" y="2148"/>
                    <a:pt x="1568" y="2081"/>
                  </a:cubicBezTo>
                  <a:cubicBezTo>
                    <a:pt x="1635" y="1981"/>
                    <a:pt x="1602" y="1881"/>
                    <a:pt x="1535" y="1781"/>
                  </a:cubicBezTo>
                  <a:lnTo>
                    <a:pt x="1001" y="1347"/>
                  </a:lnTo>
                  <a:lnTo>
                    <a:pt x="1435" y="347"/>
                  </a:lnTo>
                  <a:cubicBezTo>
                    <a:pt x="1502" y="246"/>
                    <a:pt x="1502" y="113"/>
                    <a:pt x="1435" y="13"/>
                  </a:cubicBezTo>
                  <a:cubicBezTo>
                    <a:pt x="1427" y="5"/>
                    <a:pt x="1415"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3;p41">
              <a:extLst>
                <a:ext uri="{FF2B5EF4-FFF2-40B4-BE49-F238E27FC236}">
                  <a16:creationId xmlns:a16="http://schemas.microsoft.com/office/drawing/2014/main" id="{FF222529-0B4D-BDB9-6CE8-CBDAB481ED7A}"/>
                </a:ext>
              </a:extLst>
            </p:cNvPr>
            <p:cNvSpPr/>
            <p:nvPr/>
          </p:nvSpPr>
          <p:spPr>
            <a:xfrm>
              <a:off x="5795192" y="2085148"/>
              <a:ext cx="981615" cy="609052"/>
            </a:xfrm>
            <a:custGeom>
              <a:avLst/>
              <a:gdLst/>
              <a:ahLst/>
              <a:cxnLst/>
              <a:rect l="l" t="t" r="r" b="b"/>
              <a:pathLst>
                <a:path w="63279" h="39262" extrusionOk="0">
                  <a:moveTo>
                    <a:pt x="62651" y="0"/>
                  </a:moveTo>
                  <a:cubicBezTo>
                    <a:pt x="62526" y="0"/>
                    <a:pt x="62387" y="42"/>
                    <a:pt x="62244" y="134"/>
                  </a:cubicBezTo>
                  <a:lnTo>
                    <a:pt x="801" y="35559"/>
                  </a:lnTo>
                  <a:cubicBezTo>
                    <a:pt x="300" y="35893"/>
                    <a:pt x="0" y="36426"/>
                    <a:pt x="33" y="37027"/>
                  </a:cubicBezTo>
                  <a:lnTo>
                    <a:pt x="133" y="38695"/>
                  </a:lnTo>
                  <a:cubicBezTo>
                    <a:pt x="157" y="39043"/>
                    <a:pt x="357" y="39262"/>
                    <a:pt x="646" y="39262"/>
                  </a:cubicBezTo>
                  <a:cubicBezTo>
                    <a:pt x="772" y="39262"/>
                    <a:pt x="915" y="39220"/>
                    <a:pt x="1067" y="39128"/>
                  </a:cubicBezTo>
                  <a:lnTo>
                    <a:pt x="62478" y="3703"/>
                  </a:lnTo>
                  <a:cubicBezTo>
                    <a:pt x="62978" y="3403"/>
                    <a:pt x="63279" y="2836"/>
                    <a:pt x="63279" y="2235"/>
                  </a:cubicBezTo>
                  <a:lnTo>
                    <a:pt x="63178" y="567"/>
                  </a:lnTo>
                  <a:cubicBezTo>
                    <a:pt x="63155" y="219"/>
                    <a:pt x="62938" y="0"/>
                    <a:pt x="626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4;p41">
              <a:extLst>
                <a:ext uri="{FF2B5EF4-FFF2-40B4-BE49-F238E27FC236}">
                  <a16:creationId xmlns:a16="http://schemas.microsoft.com/office/drawing/2014/main" id="{23B9CDCD-54A4-DD79-E7E1-EB401FCF584C}"/>
                </a:ext>
              </a:extLst>
            </p:cNvPr>
            <p:cNvSpPr/>
            <p:nvPr/>
          </p:nvSpPr>
          <p:spPr>
            <a:xfrm>
              <a:off x="6735334" y="2098085"/>
              <a:ext cx="35725" cy="46972"/>
            </a:xfrm>
            <a:custGeom>
              <a:avLst/>
              <a:gdLst/>
              <a:ahLst/>
              <a:cxnLst/>
              <a:rect l="l" t="t" r="r" b="b"/>
              <a:pathLst>
                <a:path w="2303" h="3028" extrusionOk="0">
                  <a:moveTo>
                    <a:pt x="1102" y="401"/>
                  </a:moveTo>
                  <a:lnTo>
                    <a:pt x="1269" y="701"/>
                  </a:lnTo>
                  <a:cubicBezTo>
                    <a:pt x="1319" y="776"/>
                    <a:pt x="1406" y="813"/>
                    <a:pt x="1489" y="813"/>
                  </a:cubicBezTo>
                  <a:cubicBezTo>
                    <a:pt x="1517" y="813"/>
                    <a:pt x="1544" y="809"/>
                    <a:pt x="1569" y="801"/>
                  </a:cubicBezTo>
                  <a:lnTo>
                    <a:pt x="1902" y="667"/>
                  </a:lnTo>
                  <a:lnTo>
                    <a:pt x="1902" y="667"/>
                  </a:lnTo>
                  <a:lnTo>
                    <a:pt x="1602" y="1234"/>
                  </a:lnTo>
                  <a:cubicBezTo>
                    <a:pt x="1569" y="1301"/>
                    <a:pt x="1535" y="1401"/>
                    <a:pt x="1569" y="1468"/>
                  </a:cubicBezTo>
                  <a:lnTo>
                    <a:pt x="1702" y="2068"/>
                  </a:lnTo>
                  <a:cubicBezTo>
                    <a:pt x="1702" y="2068"/>
                    <a:pt x="1702" y="2102"/>
                    <a:pt x="1702" y="2102"/>
                  </a:cubicBezTo>
                  <a:lnTo>
                    <a:pt x="1269" y="2068"/>
                  </a:lnTo>
                  <a:cubicBezTo>
                    <a:pt x="1202" y="2068"/>
                    <a:pt x="1102" y="2102"/>
                    <a:pt x="1035" y="2168"/>
                  </a:cubicBezTo>
                  <a:lnTo>
                    <a:pt x="768" y="2535"/>
                  </a:lnTo>
                  <a:lnTo>
                    <a:pt x="802" y="2102"/>
                  </a:lnTo>
                  <a:cubicBezTo>
                    <a:pt x="802" y="2002"/>
                    <a:pt x="768" y="1902"/>
                    <a:pt x="668" y="1868"/>
                  </a:cubicBezTo>
                  <a:lnTo>
                    <a:pt x="335" y="1635"/>
                  </a:lnTo>
                  <a:cubicBezTo>
                    <a:pt x="335" y="1635"/>
                    <a:pt x="335" y="1601"/>
                    <a:pt x="335" y="1601"/>
                  </a:cubicBezTo>
                  <a:lnTo>
                    <a:pt x="835" y="1201"/>
                  </a:lnTo>
                  <a:cubicBezTo>
                    <a:pt x="868" y="1168"/>
                    <a:pt x="902" y="1101"/>
                    <a:pt x="935" y="1034"/>
                  </a:cubicBezTo>
                  <a:lnTo>
                    <a:pt x="1102" y="401"/>
                  </a:lnTo>
                  <a:close/>
                  <a:moveTo>
                    <a:pt x="1102" y="0"/>
                  </a:moveTo>
                  <a:cubicBezTo>
                    <a:pt x="968" y="34"/>
                    <a:pt x="868" y="134"/>
                    <a:pt x="835" y="267"/>
                  </a:cubicBezTo>
                  <a:lnTo>
                    <a:pt x="668" y="968"/>
                  </a:lnTo>
                  <a:cubicBezTo>
                    <a:pt x="668" y="968"/>
                    <a:pt x="635" y="1001"/>
                    <a:pt x="635" y="1001"/>
                  </a:cubicBezTo>
                  <a:lnTo>
                    <a:pt x="134" y="1401"/>
                  </a:lnTo>
                  <a:cubicBezTo>
                    <a:pt x="68" y="1468"/>
                    <a:pt x="1" y="1568"/>
                    <a:pt x="1" y="1701"/>
                  </a:cubicBezTo>
                  <a:cubicBezTo>
                    <a:pt x="34" y="1768"/>
                    <a:pt x="68" y="1835"/>
                    <a:pt x="134" y="1868"/>
                  </a:cubicBezTo>
                  <a:lnTo>
                    <a:pt x="468" y="2102"/>
                  </a:lnTo>
                  <a:lnTo>
                    <a:pt x="435" y="2769"/>
                  </a:lnTo>
                  <a:cubicBezTo>
                    <a:pt x="435" y="2869"/>
                    <a:pt x="501" y="2969"/>
                    <a:pt x="601" y="3002"/>
                  </a:cubicBezTo>
                  <a:cubicBezTo>
                    <a:pt x="601" y="3019"/>
                    <a:pt x="610" y="3027"/>
                    <a:pt x="622" y="3027"/>
                  </a:cubicBezTo>
                  <a:cubicBezTo>
                    <a:pt x="635" y="3027"/>
                    <a:pt x="651" y="3019"/>
                    <a:pt x="668" y="3002"/>
                  </a:cubicBezTo>
                  <a:cubicBezTo>
                    <a:pt x="687" y="3009"/>
                    <a:pt x="705" y="3011"/>
                    <a:pt x="722" y="3011"/>
                  </a:cubicBezTo>
                  <a:cubicBezTo>
                    <a:pt x="794" y="3011"/>
                    <a:pt x="848" y="2963"/>
                    <a:pt x="902" y="2936"/>
                  </a:cubicBezTo>
                  <a:lnTo>
                    <a:pt x="1302" y="2369"/>
                  </a:lnTo>
                  <a:lnTo>
                    <a:pt x="1736" y="2402"/>
                  </a:lnTo>
                  <a:cubicBezTo>
                    <a:pt x="1802" y="2402"/>
                    <a:pt x="1869" y="2369"/>
                    <a:pt x="1936" y="2335"/>
                  </a:cubicBezTo>
                  <a:cubicBezTo>
                    <a:pt x="2002" y="2235"/>
                    <a:pt x="2036" y="2135"/>
                    <a:pt x="2036" y="2035"/>
                  </a:cubicBezTo>
                  <a:lnTo>
                    <a:pt x="1902" y="1435"/>
                  </a:lnTo>
                  <a:lnTo>
                    <a:pt x="1902" y="1401"/>
                  </a:lnTo>
                  <a:lnTo>
                    <a:pt x="2236" y="734"/>
                  </a:lnTo>
                  <a:cubicBezTo>
                    <a:pt x="2303" y="601"/>
                    <a:pt x="2269" y="467"/>
                    <a:pt x="2203" y="401"/>
                  </a:cubicBezTo>
                  <a:cubicBezTo>
                    <a:pt x="2154" y="352"/>
                    <a:pt x="2087" y="321"/>
                    <a:pt x="2015" y="321"/>
                  </a:cubicBezTo>
                  <a:cubicBezTo>
                    <a:pt x="1989" y="321"/>
                    <a:pt x="1963" y="325"/>
                    <a:pt x="1936" y="334"/>
                  </a:cubicBezTo>
                  <a:lnTo>
                    <a:pt x="1535" y="501"/>
                  </a:lnTo>
                  <a:lnTo>
                    <a:pt x="1302" y="134"/>
                  </a:lnTo>
                  <a:cubicBezTo>
                    <a:pt x="1269" y="34"/>
                    <a:pt x="1168" y="0"/>
                    <a:pt x="1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5;p41">
              <a:extLst>
                <a:ext uri="{FF2B5EF4-FFF2-40B4-BE49-F238E27FC236}">
                  <a16:creationId xmlns:a16="http://schemas.microsoft.com/office/drawing/2014/main" id="{1A5ECA41-CE1E-A1C0-CA62-310CB1BF4A3A}"/>
                </a:ext>
              </a:extLst>
            </p:cNvPr>
            <p:cNvSpPr/>
            <p:nvPr/>
          </p:nvSpPr>
          <p:spPr>
            <a:xfrm>
              <a:off x="6785018" y="2052543"/>
              <a:ext cx="48135" cy="30544"/>
            </a:xfrm>
            <a:custGeom>
              <a:avLst/>
              <a:gdLst/>
              <a:ahLst/>
              <a:cxnLst/>
              <a:rect l="l" t="t" r="r" b="b"/>
              <a:pathLst>
                <a:path w="3103" h="1969" extrusionOk="0">
                  <a:moveTo>
                    <a:pt x="2743" y="1"/>
                  </a:moveTo>
                  <a:cubicBezTo>
                    <a:pt x="2695" y="1"/>
                    <a:pt x="2647" y="12"/>
                    <a:pt x="2602" y="34"/>
                  </a:cubicBezTo>
                  <a:lnTo>
                    <a:pt x="167" y="1435"/>
                  </a:lnTo>
                  <a:cubicBezTo>
                    <a:pt x="34" y="1535"/>
                    <a:pt x="0" y="1702"/>
                    <a:pt x="100" y="1835"/>
                  </a:cubicBezTo>
                  <a:cubicBezTo>
                    <a:pt x="134" y="1936"/>
                    <a:pt x="267" y="1969"/>
                    <a:pt x="367" y="1969"/>
                  </a:cubicBezTo>
                  <a:cubicBezTo>
                    <a:pt x="401" y="1969"/>
                    <a:pt x="467" y="1969"/>
                    <a:pt x="501" y="1936"/>
                  </a:cubicBezTo>
                  <a:lnTo>
                    <a:pt x="2902" y="535"/>
                  </a:lnTo>
                  <a:cubicBezTo>
                    <a:pt x="3069" y="468"/>
                    <a:pt x="3102" y="268"/>
                    <a:pt x="3002" y="134"/>
                  </a:cubicBezTo>
                  <a:cubicBezTo>
                    <a:pt x="2936" y="45"/>
                    <a:pt x="2839" y="1"/>
                    <a:pt x="2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26;p41">
              <a:extLst>
                <a:ext uri="{FF2B5EF4-FFF2-40B4-BE49-F238E27FC236}">
                  <a16:creationId xmlns:a16="http://schemas.microsoft.com/office/drawing/2014/main" id="{11A48B73-02F8-218D-7538-39EE0B9A0F06}"/>
                </a:ext>
              </a:extLst>
            </p:cNvPr>
            <p:cNvSpPr/>
            <p:nvPr/>
          </p:nvSpPr>
          <p:spPr>
            <a:xfrm>
              <a:off x="6786041" y="2073251"/>
              <a:ext cx="48663" cy="30544"/>
            </a:xfrm>
            <a:custGeom>
              <a:avLst/>
              <a:gdLst/>
              <a:ahLst/>
              <a:cxnLst/>
              <a:rect l="l" t="t" r="r" b="b"/>
              <a:pathLst>
                <a:path w="3137" h="1969" extrusionOk="0">
                  <a:moveTo>
                    <a:pt x="2767" y="0"/>
                  </a:moveTo>
                  <a:cubicBezTo>
                    <a:pt x="2714" y="0"/>
                    <a:pt x="2658" y="11"/>
                    <a:pt x="2603" y="33"/>
                  </a:cubicBezTo>
                  <a:lnTo>
                    <a:pt x="201" y="1434"/>
                  </a:lnTo>
                  <a:cubicBezTo>
                    <a:pt x="34" y="1501"/>
                    <a:pt x="1" y="1701"/>
                    <a:pt x="101" y="1835"/>
                  </a:cubicBezTo>
                  <a:cubicBezTo>
                    <a:pt x="168" y="1935"/>
                    <a:pt x="268" y="1968"/>
                    <a:pt x="401" y="1968"/>
                  </a:cubicBezTo>
                  <a:cubicBezTo>
                    <a:pt x="435" y="1968"/>
                    <a:pt x="468" y="1935"/>
                    <a:pt x="535" y="1935"/>
                  </a:cubicBezTo>
                  <a:lnTo>
                    <a:pt x="2936" y="534"/>
                  </a:lnTo>
                  <a:cubicBezTo>
                    <a:pt x="3070" y="434"/>
                    <a:pt x="3137" y="267"/>
                    <a:pt x="3036" y="134"/>
                  </a:cubicBezTo>
                  <a:cubicBezTo>
                    <a:pt x="2970" y="45"/>
                    <a:pt x="2873" y="0"/>
                    <a:pt x="2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7;p41">
              <a:extLst>
                <a:ext uri="{FF2B5EF4-FFF2-40B4-BE49-F238E27FC236}">
                  <a16:creationId xmlns:a16="http://schemas.microsoft.com/office/drawing/2014/main" id="{150FA3E3-3102-DFF8-53AB-4AF254BC5849}"/>
                </a:ext>
              </a:extLst>
            </p:cNvPr>
            <p:cNvSpPr/>
            <p:nvPr/>
          </p:nvSpPr>
          <p:spPr>
            <a:xfrm>
              <a:off x="6787608" y="2094455"/>
              <a:ext cx="48135" cy="30544"/>
            </a:xfrm>
            <a:custGeom>
              <a:avLst/>
              <a:gdLst/>
              <a:ahLst/>
              <a:cxnLst/>
              <a:rect l="l" t="t" r="r" b="b"/>
              <a:pathLst>
                <a:path w="3103" h="1969" extrusionOk="0">
                  <a:moveTo>
                    <a:pt x="2751" y="1"/>
                  </a:moveTo>
                  <a:cubicBezTo>
                    <a:pt x="2698" y="1"/>
                    <a:pt x="2646" y="12"/>
                    <a:pt x="2602" y="34"/>
                  </a:cubicBezTo>
                  <a:lnTo>
                    <a:pt x="200" y="1435"/>
                  </a:lnTo>
                  <a:cubicBezTo>
                    <a:pt x="33" y="1502"/>
                    <a:pt x="0" y="1702"/>
                    <a:pt x="100" y="1835"/>
                  </a:cubicBezTo>
                  <a:cubicBezTo>
                    <a:pt x="167" y="1902"/>
                    <a:pt x="267" y="1969"/>
                    <a:pt x="367" y="1969"/>
                  </a:cubicBezTo>
                  <a:cubicBezTo>
                    <a:pt x="434" y="1969"/>
                    <a:pt x="467" y="1935"/>
                    <a:pt x="500" y="1902"/>
                  </a:cubicBezTo>
                  <a:lnTo>
                    <a:pt x="2935" y="534"/>
                  </a:lnTo>
                  <a:cubicBezTo>
                    <a:pt x="3069" y="434"/>
                    <a:pt x="3102" y="268"/>
                    <a:pt x="3036" y="134"/>
                  </a:cubicBezTo>
                  <a:cubicBezTo>
                    <a:pt x="2969" y="45"/>
                    <a:pt x="2858" y="1"/>
                    <a:pt x="2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1528;p41">
              <a:extLst>
                <a:ext uri="{FF2B5EF4-FFF2-40B4-BE49-F238E27FC236}">
                  <a16:creationId xmlns:a16="http://schemas.microsoft.com/office/drawing/2014/main" id="{7C505F80-EC1F-F6A8-990C-988D133A631C}"/>
                </a:ext>
              </a:extLst>
            </p:cNvPr>
            <p:cNvSpPr/>
            <p:nvPr/>
          </p:nvSpPr>
          <p:spPr>
            <a:xfrm>
              <a:off x="5674109" y="2183460"/>
              <a:ext cx="1184457" cy="1352116"/>
            </a:xfrm>
            <a:custGeom>
              <a:avLst/>
              <a:gdLst/>
              <a:ahLst/>
              <a:cxnLst/>
              <a:rect l="l" t="t" r="r" b="b"/>
              <a:pathLst>
                <a:path w="76355" h="87163" extrusionOk="0">
                  <a:moveTo>
                    <a:pt x="73286" y="0"/>
                  </a:moveTo>
                  <a:lnTo>
                    <a:pt x="0" y="42297"/>
                  </a:lnTo>
                  <a:lnTo>
                    <a:pt x="3069" y="87163"/>
                  </a:lnTo>
                  <a:lnTo>
                    <a:pt x="76355" y="44866"/>
                  </a:lnTo>
                  <a:lnTo>
                    <a:pt x="73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1529;p41">
              <a:extLst>
                <a:ext uri="{FF2B5EF4-FFF2-40B4-BE49-F238E27FC236}">
                  <a16:creationId xmlns:a16="http://schemas.microsoft.com/office/drawing/2014/main" id="{5D6A45D0-5208-74C2-A714-B97BD4CC5996}"/>
                </a:ext>
              </a:extLst>
            </p:cNvPr>
            <p:cNvSpPr/>
            <p:nvPr/>
          </p:nvSpPr>
          <p:spPr>
            <a:xfrm>
              <a:off x="5942645" y="2721711"/>
              <a:ext cx="64703" cy="123945"/>
            </a:xfrm>
            <a:custGeom>
              <a:avLst/>
              <a:gdLst/>
              <a:ahLst/>
              <a:cxnLst/>
              <a:rect l="l" t="t" r="r" b="b"/>
              <a:pathLst>
                <a:path w="4171" h="7990" extrusionOk="0">
                  <a:moveTo>
                    <a:pt x="4070" y="0"/>
                  </a:moveTo>
                  <a:cubicBezTo>
                    <a:pt x="4045" y="0"/>
                    <a:pt x="4020" y="8"/>
                    <a:pt x="4004" y="25"/>
                  </a:cubicBezTo>
                  <a:lnTo>
                    <a:pt x="3136" y="525"/>
                  </a:lnTo>
                  <a:cubicBezTo>
                    <a:pt x="3070" y="592"/>
                    <a:pt x="3003" y="659"/>
                    <a:pt x="2970" y="726"/>
                  </a:cubicBezTo>
                  <a:cubicBezTo>
                    <a:pt x="2936" y="792"/>
                    <a:pt x="2903" y="859"/>
                    <a:pt x="2903" y="926"/>
                  </a:cubicBezTo>
                  <a:lnTo>
                    <a:pt x="2236" y="3694"/>
                  </a:lnTo>
                  <a:lnTo>
                    <a:pt x="1302" y="1860"/>
                  </a:lnTo>
                  <a:cubicBezTo>
                    <a:pt x="1268" y="1826"/>
                    <a:pt x="1235" y="1793"/>
                    <a:pt x="1202" y="1760"/>
                  </a:cubicBezTo>
                  <a:cubicBezTo>
                    <a:pt x="1185" y="1726"/>
                    <a:pt x="1160" y="1710"/>
                    <a:pt x="1127" y="1710"/>
                  </a:cubicBezTo>
                  <a:cubicBezTo>
                    <a:pt x="1093" y="1710"/>
                    <a:pt x="1052" y="1726"/>
                    <a:pt x="1002" y="1760"/>
                  </a:cubicBezTo>
                  <a:lnTo>
                    <a:pt x="134" y="2260"/>
                  </a:lnTo>
                  <a:cubicBezTo>
                    <a:pt x="101" y="2293"/>
                    <a:pt x="68" y="2327"/>
                    <a:pt x="34" y="2393"/>
                  </a:cubicBezTo>
                  <a:cubicBezTo>
                    <a:pt x="34" y="2427"/>
                    <a:pt x="1" y="2493"/>
                    <a:pt x="1" y="2560"/>
                  </a:cubicBezTo>
                  <a:cubicBezTo>
                    <a:pt x="1" y="2594"/>
                    <a:pt x="34" y="2627"/>
                    <a:pt x="34" y="2660"/>
                  </a:cubicBezTo>
                  <a:lnTo>
                    <a:pt x="1769" y="5796"/>
                  </a:lnTo>
                  <a:lnTo>
                    <a:pt x="1936" y="7831"/>
                  </a:lnTo>
                  <a:cubicBezTo>
                    <a:pt x="1936" y="7864"/>
                    <a:pt x="1936" y="7931"/>
                    <a:pt x="2002" y="7964"/>
                  </a:cubicBezTo>
                  <a:cubicBezTo>
                    <a:pt x="2019" y="7981"/>
                    <a:pt x="2036" y="7989"/>
                    <a:pt x="2052" y="7989"/>
                  </a:cubicBezTo>
                  <a:cubicBezTo>
                    <a:pt x="2069" y="7989"/>
                    <a:pt x="2086" y="7981"/>
                    <a:pt x="2102" y="7964"/>
                  </a:cubicBezTo>
                  <a:lnTo>
                    <a:pt x="2936" y="7497"/>
                  </a:lnTo>
                  <a:cubicBezTo>
                    <a:pt x="3003" y="7464"/>
                    <a:pt x="3036" y="7397"/>
                    <a:pt x="3070" y="7330"/>
                  </a:cubicBezTo>
                  <a:cubicBezTo>
                    <a:pt x="3103" y="7264"/>
                    <a:pt x="3103" y="7197"/>
                    <a:pt x="3103" y="7130"/>
                  </a:cubicBezTo>
                  <a:lnTo>
                    <a:pt x="2970" y="5129"/>
                  </a:lnTo>
                  <a:lnTo>
                    <a:pt x="4170" y="292"/>
                  </a:lnTo>
                  <a:cubicBezTo>
                    <a:pt x="4170" y="259"/>
                    <a:pt x="4170" y="192"/>
                    <a:pt x="4170" y="158"/>
                  </a:cubicBezTo>
                  <a:cubicBezTo>
                    <a:pt x="4170" y="92"/>
                    <a:pt x="4170" y="58"/>
                    <a:pt x="4137" y="25"/>
                  </a:cubicBezTo>
                  <a:cubicBezTo>
                    <a:pt x="4120" y="8"/>
                    <a:pt x="4095" y="0"/>
                    <a:pt x="40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1530;p41">
              <a:extLst>
                <a:ext uri="{FF2B5EF4-FFF2-40B4-BE49-F238E27FC236}">
                  <a16:creationId xmlns:a16="http://schemas.microsoft.com/office/drawing/2014/main" id="{9E179DDA-BBB8-ECF8-5292-BFD0327FAFC5}"/>
                </a:ext>
              </a:extLst>
            </p:cNvPr>
            <p:cNvSpPr/>
            <p:nvPr/>
          </p:nvSpPr>
          <p:spPr>
            <a:xfrm>
              <a:off x="6006289" y="2728815"/>
              <a:ext cx="55380" cy="86048"/>
            </a:xfrm>
            <a:custGeom>
              <a:avLst/>
              <a:gdLst/>
              <a:ahLst/>
              <a:cxnLst/>
              <a:rect l="l" t="t" r="r" b="b"/>
              <a:pathLst>
                <a:path w="3570" h="5547" extrusionOk="0">
                  <a:moveTo>
                    <a:pt x="1991" y="1608"/>
                  </a:moveTo>
                  <a:cubicBezTo>
                    <a:pt x="2051" y="1608"/>
                    <a:pt x="2113" y="1627"/>
                    <a:pt x="2169" y="1669"/>
                  </a:cubicBezTo>
                  <a:cubicBezTo>
                    <a:pt x="2302" y="1769"/>
                    <a:pt x="2369" y="1935"/>
                    <a:pt x="2402" y="2102"/>
                  </a:cubicBezTo>
                  <a:cubicBezTo>
                    <a:pt x="2436" y="2202"/>
                    <a:pt x="2436" y="2302"/>
                    <a:pt x="2436" y="2436"/>
                  </a:cubicBezTo>
                  <a:cubicBezTo>
                    <a:pt x="2436" y="2536"/>
                    <a:pt x="2436" y="2636"/>
                    <a:pt x="2436" y="2769"/>
                  </a:cubicBezTo>
                  <a:cubicBezTo>
                    <a:pt x="2436" y="2969"/>
                    <a:pt x="2369" y="3203"/>
                    <a:pt x="2269" y="3403"/>
                  </a:cubicBezTo>
                  <a:cubicBezTo>
                    <a:pt x="2202" y="3603"/>
                    <a:pt x="2036" y="3770"/>
                    <a:pt x="1869" y="3870"/>
                  </a:cubicBezTo>
                  <a:cubicBezTo>
                    <a:pt x="1786" y="3911"/>
                    <a:pt x="1691" y="3940"/>
                    <a:pt x="1599" y="3940"/>
                  </a:cubicBezTo>
                  <a:cubicBezTo>
                    <a:pt x="1542" y="3940"/>
                    <a:pt x="1486" y="3929"/>
                    <a:pt x="1435" y="3903"/>
                  </a:cubicBezTo>
                  <a:cubicBezTo>
                    <a:pt x="1302" y="3770"/>
                    <a:pt x="1235" y="3603"/>
                    <a:pt x="1235" y="3436"/>
                  </a:cubicBezTo>
                  <a:cubicBezTo>
                    <a:pt x="1235" y="3303"/>
                    <a:pt x="1235" y="3203"/>
                    <a:pt x="1235" y="3103"/>
                  </a:cubicBezTo>
                  <a:lnTo>
                    <a:pt x="1235" y="2769"/>
                  </a:lnTo>
                  <a:cubicBezTo>
                    <a:pt x="1202" y="2536"/>
                    <a:pt x="1268" y="2302"/>
                    <a:pt x="1368" y="2102"/>
                  </a:cubicBezTo>
                  <a:cubicBezTo>
                    <a:pt x="1435" y="1935"/>
                    <a:pt x="1569" y="1769"/>
                    <a:pt x="1769" y="1702"/>
                  </a:cubicBezTo>
                  <a:cubicBezTo>
                    <a:pt x="1827" y="1644"/>
                    <a:pt x="1908" y="1608"/>
                    <a:pt x="1991" y="1608"/>
                  </a:cubicBezTo>
                  <a:close/>
                  <a:moveTo>
                    <a:pt x="2302" y="1"/>
                  </a:moveTo>
                  <a:cubicBezTo>
                    <a:pt x="2036" y="1"/>
                    <a:pt x="1802" y="101"/>
                    <a:pt x="1602" y="234"/>
                  </a:cubicBezTo>
                  <a:cubicBezTo>
                    <a:pt x="1335" y="368"/>
                    <a:pt x="1102" y="568"/>
                    <a:pt x="901" y="801"/>
                  </a:cubicBezTo>
                  <a:cubicBezTo>
                    <a:pt x="701" y="1035"/>
                    <a:pt x="534" y="1302"/>
                    <a:pt x="401" y="1602"/>
                  </a:cubicBezTo>
                  <a:cubicBezTo>
                    <a:pt x="268" y="1869"/>
                    <a:pt x="134" y="2169"/>
                    <a:pt x="67" y="2502"/>
                  </a:cubicBezTo>
                  <a:cubicBezTo>
                    <a:pt x="1" y="2803"/>
                    <a:pt x="1" y="3103"/>
                    <a:pt x="1" y="3403"/>
                  </a:cubicBezTo>
                  <a:cubicBezTo>
                    <a:pt x="34" y="3503"/>
                    <a:pt x="34" y="3637"/>
                    <a:pt x="34" y="3770"/>
                  </a:cubicBezTo>
                  <a:cubicBezTo>
                    <a:pt x="34" y="3937"/>
                    <a:pt x="67" y="4037"/>
                    <a:pt x="67" y="4137"/>
                  </a:cubicBezTo>
                  <a:cubicBezTo>
                    <a:pt x="67" y="4404"/>
                    <a:pt x="134" y="4671"/>
                    <a:pt x="268" y="4904"/>
                  </a:cubicBezTo>
                  <a:cubicBezTo>
                    <a:pt x="334" y="5104"/>
                    <a:pt x="501" y="5271"/>
                    <a:pt x="668" y="5405"/>
                  </a:cubicBezTo>
                  <a:cubicBezTo>
                    <a:pt x="805" y="5487"/>
                    <a:pt x="965" y="5547"/>
                    <a:pt x="1129" y="5547"/>
                  </a:cubicBezTo>
                  <a:cubicBezTo>
                    <a:pt x="1164" y="5547"/>
                    <a:pt x="1200" y="5544"/>
                    <a:pt x="1235" y="5538"/>
                  </a:cubicBezTo>
                  <a:cubicBezTo>
                    <a:pt x="1502" y="5538"/>
                    <a:pt x="1735" y="5438"/>
                    <a:pt x="1969" y="5304"/>
                  </a:cubicBezTo>
                  <a:cubicBezTo>
                    <a:pt x="2202" y="5171"/>
                    <a:pt x="2436" y="4971"/>
                    <a:pt x="2636" y="4737"/>
                  </a:cubicBezTo>
                  <a:cubicBezTo>
                    <a:pt x="2836" y="4504"/>
                    <a:pt x="3003" y="4237"/>
                    <a:pt x="3136" y="3970"/>
                  </a:cubicBezTo>
                  <a:cubicBezTo>
                    <a:pt x="3270" y="3670"/>
                    <a:pt x="3370" y="3370"/>
                    <a:pt x="3470" y="3070"/>
                  </a:cubicBezTo>
                  <a:cubicBezTo>
                    <a:pt x="3503" y="2769"/>
                    <a:pt x="3537" y="2436"/>
                    <a:pt x="3537" y="2136"/>
                  </a:cubicBezTo>
                  <a:cubicBezTo>
                    <a:pt x="3537" y="2035"/>
                    <a:pt x="3570" y="1935"/>
                    <a:pt x="3537" y="1769"/>
                  </a:cubicBezTo>
                  <a:cubicBezTo>
                    <a:pt x="3503" y="1635"/>
                    <a:pt x="3503" y="1502"/>
                    <a:pt x="3503" y="1402"/>
                  </a:cubicBezTo>
                  <a:cubicBezTo>
                    <a:pt x="3470" y="1135"/>
                    <a:pt x="3403" y="901"/>
                    <a:pt x="3303" y="634"/>
                  </a:cubicBezTo>
                  <a:cubicBezTo>
                    <a:pt x="3203" y="434"/>
                    <a:pt x="3070" y="268"/>
                    <a:pt x="2869" y="167"/>
                  </a:cubicBezTo>
                  <a:cubicBezTo>
                    <a:pt x="2703" y="34"/>
                    <a:pt x="2503" y="1"/>
                    <a:pt x="2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1531;p41">
              <a:extLst>
                <a:ext uri="{FF2B5EF4-FFF2-40B4-BE49-F238E27FC236}">
                  <a16:creationId xmlns:a16="http://schemas.microsoft.com/office/drawing/2014/main" id="{2FC568AE-7D73-8260-C992-4A28CCBE039C}"/>
                </a:ext>
              </a:extLst>
            </p:cNvPr>
            <p:cNvSpPr/>
            <p:nvPr/>
          </p:nvSpPr>
          <p:spPr>
            <a:xfrm>
              <a:off x="6067343" y="2684452"/>
              <a:ext cx="56419" cy="96612"/>
            </a:xfrm>
            <a:custGeom>
              <a:avLst/>
              <a:gdLst/>
              <a:ahLst/>
              <a:cxnLst/>
              <a:rect l="l" t="t" r="r" b="b"/>
              <a:pathLst>
                <a:path w="3637" h="6228" extrusionOk="0">
                  <a:moveTo>
                    <a:pt x="3203" y="0"/>
                  </a:moveTo>
                  <a:cubicBezTo>
                    <a:pt x="3178" y="0"/>
                    <a:pt x="3153" y="9"/>
                    <a:pt x="3136" y="25"/>
                  </a:cubicBezTo>
                  <a:lnTo>
                    <a:pt x="2336" y="492"/>
                  </a:lnTo>
                  <a:cubicBezTo>
                    <a:pt x="2269" y="526"/>
                    <a:pt x="2236" y="559"/>
                    <a:pt x="2236" y="626"/>
                  </a:cubicBezTo>
                  <a:cubicBezTo>
                    <a:pt x="2202" y="692"/>
                    <a:pt x="2169" y="759"/>
                    <a:pt x="2202" y="826"/>
                  </a:cubicBezTo>
                  <a:lnTo>
                    <a:pt x="2336" y="3228"/>
                  </a:lnTo>
                  <a:cubicBezTo>
                    <a:pt x="2369" y="3461"/>
                    <a:pt x="2336" y="3695"/>
                    <a:pt x="2269" y="3928"/>
                  </a:cubicBezTo>
                  <a:cubicBezTo>
                    <a:pt x="2202" y="4128"/>
                    <a:pt x="2069" y="4295"/>
                    <a:pt x="1902" y="4395"/>
                  </a:cubicBezTo>
                  <a:cubicBezTo>
                    <a:pt x="1802" y="4462"/>
                    <a:pt x="1719" y="4495"/>
                    <a:pt x="1648" y="4495"/>
                  </a:cubicBezTo>
                  <a:cubicBezTo>
                    <a:pt x="1577" y="4495"/>
                    <a:pt x="1519" y="4462"/>
                    <a:pt x="1469" y="4395"/>
                  </a:cubicBezTo>
                  <a:cubicBezTo>
                    <a:pt x="1369" y="4228"/>
                    <a:pt x="1302" y="4028"/>
                    <a:pt x="1302" y="3828"/>
                  </a:cubicBezTo>
                  <a:lnTo>
                    <a:pt x="1135" y="1460"/>
                  </a:lnTo>
                  <a:cubicBezTo>
                    <a:pt x="1135" y="1393"/>
                    <a:pt x="1135" y="1326"/>
                    <a:pt x="1102" y="1293"/>
                  </a:cubicBezTo>
                  <a:cubicBezTo>
                    <a:pt x="1068" y="1276"/>
                    <a:pt x="1043" y="1268"/>
                    <a:pt x="1022" y="1268"/>
                  </a:cubicBezTo>
                  <a:cubicBezTo>
                    <a:pt x="1002" y="1268"/>
                    <a:pt x="985" y="1276"/>
                    <a:pt x="968" y="1293"/>
                  </a:cubicBezTo>
                  <a:lnTo>
                    <a:pt x="168" y="1760"/>
                  </a:lnTo>
                  <a:cubicBezTo>
                    <a:pt x="101" y="1793"/>
                    <a:pt x="68" y="1860"/>
                    <a:pt x="34" y="1893"/>
                  </a:cubicBezTo>
                  <a:cubicBezTo>
                    <a:pt x="1" y="1960"/>
                    <a:pt x="1" y="2027"/>
                    <a:pt x="1" y="2127"/>
                  </a:cubicBezTo>
                  <a:lnTo>
                    <a:pt x="201" y="4662"/>
                  </a:lnTo>
                  <a:cubicBezTo>
                    <a:pt x="268" y="5429"/>
                    <a:pt x="401" y="5896"/>
                    <a:pt x="668" y="6096"/>
                  </a:cubicBezTo>
                  <a:cubicBezTo>
                    <a:pt x="816" y="6185"/>
                    <a:pt x="976" y="6228"/>
                    <a:pt x="1136" y="6228"/>
                  </a:cubicBezTo>
                  <a:cubicBezTo>
                    <a:pt x="1336" y="6228"/>
                    <a:pt x="1535" y="6160"/>
                    <a:pt x="1702" y="6030"/>
                  </a:cubicBezTo>
                  <a:cubicBezTo>
                    <a:pt x="1802" y="5963"/>
                    <a:pt x="1936" y="5896"/>
                    <a:pt x="2036" y="5796"/>
                  </a:cubicBezTo>
                  <a:cubicBezTo>
                    <a:pt x="2102" y="5696"/>
                    <a:pt x="2202" y="5629"/>
                    <a:pt x="2269" y="5529"/>
                  </a:cubicBezTo>
                  <a:cubicBezTo>
                    <a:pt x="2336" y="5429"/>
                    <a:pt x="2403" y="5329"/>
                    <a:pt x="2436" y="5229"/>
                  </a:cubicBezTo>
                  <a:cubicBezTo>
                    <a:pt x="2469" y="5129"/>
                    <a:pt x="2503" y="5062"/>
                    <a:pt x="2536" y="4962"/>
                  </a:cubicBezTo>
                  <a:lnTo>
                    <a:pt x="2536" y="5162"/>
                  </a:lnTo>
                  <a:cubicBezTo>
                    <a:pt x="2536" y="5229"/>
                    <a:pt x="2569" y="5296"/>
                    <a:pt x="2603" y="5329"/>
                  </a:cubicBezTo>
                  <a:cubicBezTo>
                    <a:pt x="2619" y="5346"/>
                    <a:pt x="2644" y="5354"/>
                    <a:pt x="2669" y="5354"/>
                  </a:cubicBezTo>
                  <a:cubicBezTo>
                    <a:pt x="2694" y="5354"/>
                    <a:pt x="2719" y="5346"/>
                    <a:pt x="2736" y="5329"/>
                  </a:cubicBezTo>
                  <a:lnTo>
                    <a:pt x="3470" y="4895"/>
                  </a:lnTo>
                  <a:cubicBezTo>
                    <a:pt x="3537" y="4862"/>
                    <a:pt x="3570" y="4829"/>
                    <a:pt x="3603" y="4762"/>
                  </a:cubicBezTo>
                  <a:cubicBezTo>
                    <a:pt x="3603" y="4695"/>
                    <a:pt x="3637" y="4629"/>
                    <a:pt x="3637" y="4562"/>
                  </a:cubicBezTo>
                  <a:lnTo>
                    <a:pt x="3337" y="159"/>
                  </a:lnTo>
                  <a:cubicBezTo>
                    <a:pt x="3337" y="125"/>
                    <a:pt x="3303" y="59"/>
                    <a:pt x="3270" y="25"/>
                  </a:cubicBezTo>
                  <a:cubicBezTo>
                    <a:pt x="3253" y="9"/>
                    <a:pt x="3228" y="0"/>
                    <a:pt x="3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1532;p41">
              <a:extLst>
                <a:ext uri="{FF2B5EF4-FFF2-40B4-BE49-F238E27FC236}">
                  <a16:creationId xmlns:a16="http://schemas.microsoft.com/office/drawing/2014/main" id="{013B99CA-DB02-F6A3-E1BD-A5F1648C59A5}"/>
                </a:ext>
              </a:extLst>
            </p:cNvPr>
            <p:cNvSpPr/>
            <p:nvPr/>
          </p:nvSpPr>
          <p:spPr>
            <a:xfrm>
              <a:off x="6130475" y="2655988"/>
              <a:ext cx="39340" cy="95495"/>
            </a:xfrm>
            <a:custGeom>
              <a:avLst/>
              <a:gdLst/>
              <a:ahLst/>
              <a:cxnLst/>
              <a:rect l="l" t="t" r="r" b="b"/>
              <a:pathLst>
                <a:path w="2536" h="6156" extrusionOk="0">
                  <a:moveTo>
                    <a:pt x="2352" y="1"/>
                  </a:moveTo>
                  <a:cubicBezTo>
                    <a:pt x="2335" y="1"/>
                    <a:pt x="2319" y="9"/>
                    <a:pt x="2302" y="26"/>
                  </a:cubicBezTo>
                  <a:lnTo>
                    <a:pt x="1902" y="226"/>
                  </a:lnTo>
                  <a:cubicBezTo>
                    <a:pt x="1702" y="326"/>
                    <a:pt x="1535" y="493"/>
                    <a:pt x="1401" y="659"/>
                  </a:cubicBezTo>
                  <a:cubicBezTo>
                    <a:pt x="1268" y="826"/>
                    <a:pt x="1168" y="993"/>
                    <a:pt x="1068" y="1193"/>
                  </a:cubicBezTo>
                  <a:lnTo>
                    <a:pt x="1068" y="960"/>
                  </a:lnTo>
                  <a:cubicBezTo>
                    <a:pt x="1068" y="926"/>
                    <a:pt x="1068" y="860"/>
                    <a:pt x="1001" y="826"/>
                  </a:cubicBezTo>
                  <a:cubicBezTo>
                    <a:pt x="984" y="810"/>
                    <a:pt x="968" y="801"/>
                    <a:pt x="951" y="801"/>
                  </a:cubicBezTo>
                  <a:cubicBezTo>
                    <a:pt x="934" y="801"/>
                    <a:pt x="918" y="810"/>
                    <a:pt x="901" y="826"/>
                  </a:cubicBezTo>
                  <a:lnTo>
                    <a:pt x="167" y="1260"/>
                  </a:lnTo>
                  <a:cubicBezTo>
                    <a:pt x="101" y="1293"/>
                    <a:pt x="67" y="1327"/>
                    <a:pt x="34" y="1393"/>
                  </a:cubicBezTo>
                  <a:cubicBezTo>
                    <a:pt x="0" y="1460"/>
                    <a:pt x="0" y="1527"/>
                    <a:pt x="0" y="1593"/>
                  </a:cubicBezTo>
                  <a:lnTo>
                    <a:pt x="301" y="5997"/>
                  </a:lnTo>
                  <a:cubicBezTo>
                    <a:pt x="301" y="6030"/>
                    <a:pt x="334" y="6097"/>
                    <a:pt x="367" y="6130"/>
                  </a:cubicBezTo>
                  <a:cubicBezTo>
                    <a:pt x="384" y="6147"/>
                    <a:pt x="401" y="6155"/>
                    <a:pt x="422" y="6155"/>
                  </a:cubicBezTo>
                  <a:cubicBezTo>
                    <a:pt x="442" y="6155"/>
                    <a:pt x="467" y="6147"/>
                    <a:pt x="501" y="6130"/>
                  </a:cubicBezTo>
                  <a:lnTo>
                    <a:pt x="1301" y="5696"/>
                  </a:lnTo>
                  <a:cubicBezTo>
                    <a:pt x="1335" y="5630"/>
                    <a:pt x="1368" y="5596"/>
                    <a:pt x="1401" y="5530"/>
                  </a:cubicBezTo>
                  <a:cubicBezTo>
                    <a:pt x="1435" y="5463"/>
                    <a:pt x="1435" y="5396"/>
                    <a:pt x="1435" y="5329"/>
                  </a:cubicBezTo>
                  <a:lnTo>
                    <a:pt x="1268" y="2994"/>
                  </a:lnTo>
                  <a:cubicBezTo>
                    <a:pt x="1201" y="2527"/>
                    <a:pt x="1401" y="2060"/>
                    <a:pt x="1802" y="1794"/>
                  </a:cubicBezTo>
                  <a:lnTo>
                    <a:pt x="2402" y="1460"/>
                  </a:lnTo>
                  <a:cubicBezTo>
                    <a:pt x="2436" y="1427"/>
                    <a:pt x="2469" y="1393"/>
                    <a:pt x="2502" y="1327"/>
                  </a:cubicBezTo>
                  <a:cubicBezTo>
                    <a:pt x="2536" y="1260"/>
                    <a:pt x="2536" y="1193"/>
                    <a:pt x="2536" y="1126"/>
                  </a:cubicBezTo>
                  <a:lnTo>
                    <a:pt x="2469" y="159"/>
                  </a:lnTo>
                  <a:cubicBezTo>
                    <a:pt x="2469" y="126"/>
                    <a:pt x="2436" y="59"/>
                    <a:pt x="2402" y="26"/>
                  </a:cubicBezTo>
                  <a:cubicBezTo>
                    <a:pt x="2385" y="9"/>
                    <a:pt x="2369" y="1"/>
                    <a:pt x="2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1533;p41">
              <a:extLst>
                <a:ext uri="{FF2B5EF4-FFF2-40B4-BE49-F238E27FC236}">
                  <a16:creationId xmlns:a16="http://schemas.microsoft.com/office/drawing/2014/main" id="{74A0FF6F-B39B-0A14-F98B-8C01073DDDAF}"/>
                </a:ext>
              </a:extLst>
            </p:cNvPr>
            <p:cNvSpPr/>
            <p:nvPr/>
          </p:nvSpPr>
          <p:spPr>
            <a:xfrm>
              <a:off x="6194119" y="2603730"/>
              <a:ext cx="24851" cy="110108"/>
            </a:xfrm>
            <a:custGeom>
              <a:avLst/>
              <a:gdLst/>
              <a:ahLst/>
              <a:cxnLst/>
              <a:rect l="l" t="t" r="r" b="b"/>
              <a:pathLst>
                <a:path w="1602" h="7098" extrusionOk="0">
                  <a:moveTo>
                    <a:pt x="1034" y="1"/>
                  </a:moveTo>
                  <a:cubicBezTo>
                    <a:pt x="1009" y="1"/>
                    <a:pt x="984" y="9"/>
                    <a:pt x="968" y="26"/>
                  </a:cubicBezTo>
                  <a:lnTo>
                    <a:pt x="134" y="493"/>
                  </a:lnTo>
                  <a:cubicBezTo>
                    <a:pt x="100" y="526"/>
                    <a:pt x="34" y="593"/>
                    <a:pt x="34" y="626"/>
                  </a:cubicBezTo>
                  <a:cubicBezTo>
                    <a:pt x="0" y="693"/>
                    <a:pt x="0" y="759"/>
                    <a:pt x="0" y="860"/>
                  </a:cubicBezTo>
                  <a:lnTo>
                    <a:pt x="401" y="6931"/>
                  </a:lnTo>
                  <a:cubicBezTo>
                    <a:pt x="401" y="6997"/>
                    <a:pt x="434" y="7031"/>
                    <a:pt x="467" y="7097"/>
                  </a:cubicBezTo>
                  <a:lnTo>
                    <a:pt x="601" y="7097"/>
                  </a:lnTo>
                  <a:lnTo>
                    <a:pt x="1435" y="6597"/>
                  </a:lnTo>
                  <a:cubicBezTo>
                    <a:pt x="1468" y="6564"/>
                    <a:pt x="1535" y="6530"/>
                    <a:pt x="1535" y="6464"/>
                  </a:cubicBezTo>
                  <a:cubicBezTo>
                    <a:pt x="1568" y="6397"/>
                    <a:pt x="1602" y="6330"/>
                    <a:pt x="1568" y="6263"/>
                  </a:cubicBezTo>
                  <a:lnTo>
                    <a:pt x="1168" y="159"/>
                  </a:lnTo>
                  <a:cubicBezTo>
                    <a:pt x="1168" y="92"/>
                    <a:pt x="1135" y="59"/>
                    <a:pt x="1101" y="26"/>
                  </a:cubicBezTo>
                  <a:cubicBezTo>
                    <a:pt x="1084" y="9"/>
                    <a:pt x="1059"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1534;p41">
              <a:extLst>
                <a:ext uri="{FF2B5EF4-FFF2-40B4-BE49-F238E27FC236}">
                  <a16:creationId xmlns:a16="http://schemas.microsoft.com/office/drawing/2014/main" id="{3473D489-7573-4762-6900-02127E4535E6}"/>
                </a:ext>
              </a:extLst>
            </p:cNvPr>
            <p:cNvSpPr/>
            <p:nvPr/>
          </p:nvSpPr>
          <p:spPr>
            <a:xfrm>
              <a:off x="6226709" y="2598813"/>
              <a:ext cx="56946" cy="97294"/>
            </a:xfrm>
            <a:custGeom>
              <a:avLst/>
              <a:gdLst/>
              <a:ahLst/>
              <a:cxnLst/>
              <a:rect l="l" t="t" r="r" b="b"/>
              <a:pathLst>
                <a:path w="3671" h="6272" extrusionOk="0">
                  <a:moveTo>
                    <a:pt x="2624" y="0"/>
                  </a:moveTo>
                  <a:cubicBezTo>
                    <a:pt x="2595" y="0"/>
                    <a:pt x="2566" y="3"/>
                    <a:pt x="2536" y="9"/>
                  </a:cubicBezTo>
                  <a:cubicBezTo>
                    <a:pt x="2336" y="42"/>
                    <a:pt x="2136" y="109"/>
                    <a:pt x="1969" y="209"/>
                  </a:cubicBezTo>
                  <a:cubicBezTo>
                    <a:pt x="1836" y="276"/>
                    <a:pt x="1735" y="343"/>
                    <a:pt x="1635" y="443"/>
                  </a:cubicBezTo>
                  <a:cubicBezTo>
                    <a:pt x="1535" y="543"/>
                    <a:pt x="1469" y="609"/>
                    <a:pt x="1402" y="710"/>
                  </a:cubicBezTo>
                  <a:cubicBezTo>
                    <a:pt x="1335" y="810"/>
                    <a:pt x="1268" y="910"/>
                    <a:pt x="1202" y="1010"/>
                  </a:cubicBezTo>
                  <a:cubicBezTo>
                    <a:pt x="1168" y="1110"/>
                    <a:pt x="1135" y="1210"/>
                    <a:pt x="1102" y="1277"/>
                  </a:cubicBezTo>
                  <a:lnTo>
                    <a:pt x="1102" y="1076"/>
                  </a:lnTo>
                  <a:cubicBezTo>
                    <a:pt x="1102" y="1010"/>
                    <a:pt x="1068" y="943"/>
                    <a:pt x="1035" y="910"/>
                  </a:cubicBezTo>
                  <a:cubicBezTo>
                    <a:pt x="1018" y="893"/>
                    <a:pt x="993" y="885"/>
                    <a:pt x="968" y="885"/>
                  </a:cubicBezTo>
                  <a:cubicBezTo>
                    <a:pt x="943" y="885"/>
                    <a:pt x="918" y="893"/>
                    <a:pt x="902" y="910"/>
                  </a:cubicBezTo>
                  <a:lnTo>
                    <a:pt x="134" y="1343"/>
                  </a:lnTo>
                  <a:cubicBezTo>
                    <a:pt x="101" y="1410"/>
                    <a:pt x="34" y="1443"/>
                    <a:pt x="34" y="1510"/>
                  </a:cubicBezTo>
                  <a:cubicBezTo>
                    <a:pt x="1" y="1577"/>
                    <a:pt x="1" y="1644"/>
                    <a:pt x="1" y="1710"/>
                  </a:cubicBezTo>
                  <a:lnTo>
                    <a:pt x="301" y="6113"/>
                  </a:lnTo>
                  <a:cubicBezTo>
                    <a:pt x="301" y="6147"/>
                    <a:pt x="301" y="6213"/>
                    <a:pt x="334" y="6247"/>
                  </a:cubicBezTo>
                  <a:cubicBezTo>
                    <a:pt x="368" y="6263"/>
                    <a:pt x="393" y="6272"/>
                    <a:pt x="414" y="6272"/>
                  </a:cubicBezTo>
                  <a:cubicBezTo>
                    <a:pt x="435" y="6272"/>
                    <a:pt x="451" y="6263"/>
                    <a:pt x="468" y="6247"/>
                  </a:cubicBezTo>
                  <a:lnTo>
                    <a:pt x="1268" y="5780"/>
                  </a:lnTo>
                  <a:cubicBezTo>
                    <a:pt x="1335" y="5746"/>
                    <a:pt x="1369" y="5713"/>
                    <a:pt x="1402" y="5646"/>
                  </a:cubicBezTo>
                  <a:cubicBezTo>
                    <a:pt x="1435" y="5580"/>
                    <a:pt x="1435" y="5513"/>
                    <a:pt x="1435" y="5446"/>
                  </a:cubicBezTo>
                  <a:lnTo>
                    <a:pt x="1268" y="3045"/>
                  </a:lnTo>
                  <a:cubicBezTo>
                    <a:pt x="1235" y="2811"/>
                    <a:pt x="1268" y="2578"/>
                    <a:pt x="1369" y="2344"/>
                  </a:cubicBezTo>
                  <a:cubicBezTo>
                    <a:pt x="1435" y="2144"/>
                    <a:pt x="1569" y="1944"/>
                    <a:pt x="1735" y="1844"/>
                  </a:cubicBezTo>
                  <a:cubicBezTo>
                    <a:pt x="1836" y="1794"/>
                    <a:pt x="1927" y="1769"/>
                    <a:pt x="2006" y="1769"/>
                  </a:cubicBezTo>
                  <a:cubicBezTo>
                    <a:pt x="2086" y="1769"/>
                    <a:pt x="2152" y="1794"/>
                    <a:pt x="2202" y="1844"/>
                  </a:cubicBezTo>
                  <a:cubicBezTo>
                    <a:pt x="2303" y="2010"/>
                    <a:pt x="2369" y="2211"/>
                    <a:pt x="2369" y="2411"/>
                  </a:cubicBezTo>
                  <a:lnTo>
                    <a:pt x="2536" y="4812"/>
                  </a:lnTo>
                  <a:cubicBezTo>
                    <a:pt x="2536" y="4846"/>
                    <a:pt x="2569" y="4913"/>
                    <a:pt x="2603" y="4946"/>
                  </a:cubicBezTo>
                  <a:cubicBezTo>
                    <a:pt x="2619" y="4963"/>
                    <a:pt x="2636" y="4971"/>
                    <a:pt x="2657" y="4971"/>
                  </a:cubicBezTo>
                  <a:cubicBezTo>
                    <a:pt x="2678" y="4971"/>
                    <a:pt x="2703" y="4963"/>
                    <a:pt x="2736" y="4946"/>
                  </a:cubicBezTo>
                  <a:lnTo>
                    <a:pt x="3537" y="4512"/>
                  </a:lnTo>
                  <a:cubicBezTo>
                    <a:pt x="3570" y="4479"/>
                    <a:pt x="3637" y="4412"/>
                    <a:pt x="3637" y="4345"/>
                  </a:cubicBezTo>
                  <a:cubicBezTo>
                    <a:pt x="3670" y="4279"/>
                    <a:pt x="3670" y="4212"/>
                    <a:pt x="3670" y="4145"/>
                  </a:cubicBezTo>
                  <a:lnTo>
                    <a:pt x="3503" y="1543"/>
                  </a:lnTo>
                  <a:cubicBezTo>
                    <a:pt x="3470" y="1243"/>
                    <a:pt x="3403" y="943"/>
                    <a:pt x="3337" y="643"/>
                  </a:cubicBezTo>
                  <a:cubicBezTo>
                    <a:pt x="3270" y="443"/>
                    <a:pt x="3136" y="276"/>
                    <a:pt x="3003" y="142"/>
                  </a:cubicBezTo>
                  <a:cubicBezTo>
                    <a:pt x="2893" y="60"/>
                    <a:pt x="2761" y="0"/>
                    <a:pt x="2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1535;p41">
              <a:extLst>
                <a:ext uri="{FF2B5EF4-FFF2-40B4-BE49-F238E27FC236}">
                  <a16:creationId xmlns:a16="http://schemas.microsoft.com/office/drawing/2014/main" id="{DA161937-87AC-DB17-DA1D-39A96D0CF898}"/>
                </a:ext>
              </a:extLst>
            </p:cNvPr>
            <p:cNvSpPr/>
            <p:nvPr/>
          </p:nvSpPr>
          <p:spPr>
            <a:xfrm>
              <a:off x="6289329" y="2564796"/>
              <a:ext cx="54852" cy="86622"/>
            </a:xfrm>
            <a:custGeom>
              <a:avLst/>
              <a:gdLst/>
              <a:ahLst/>
              <a:cxnLst/>
              <a:rect l="l" t="t" r="r" b="b"/>
              <a:pathLst>
                <a:path w="3536" h="5584" extrusionOk="0">
                  <a:moveTo>
                    <a:pt x="2435" y="0"/>
                  </a:moveTo>
                  <a:cubicBezTo>
                    <a:pt x="2135" y="0"/>
                    <a:pt x="1835" y="101"/>
                    <a:pt x="1601" y="267"/>
                  </a:cubicBezTo>
                  <a:cubicBezTo>
                    <a:pt x="1368" y="401"/>
                    <a:pt x="1134" y="601"/>
                    <a:pt x="934" y="801"/>
                  </a:cubicBezTo>
                  <a:cubicBezTo>
                    <a:pt x="734" y="1035"/>
                    <a:pt x="567" y="1268"/>
                    <a:pt x="434" y="1535"/>
                  </a:cubicBezTo>
                  <a:cubicBezTo>
                    <a:pt x="300" y="1835"/>
                    <a:pt x="167" y="2135"/>
                    <a:pt x="100" y="2436"/>
                  </a:cubicBezTo>
                  <a:cubicBezTo>
                    <a:pt x="33" y="2769"/>
                    <a:pt x="0" y="3103"/>
                    <a:pt x="33" y="3436"/>
                  </a:cubicBezTo>
                  <a:cubicBezTo>
                    <a:pt x="33" y="3536"/>
                    <a:pt x="33" y="3636"/>
                    <a:pt x="33" y="3803"/>
                  </a:cubicBezTo>
                  <a:cubicBezTo>
                    <a:pt x="33" y="3970"/>
                    <a:pt x="67" y="4103"/>
                    <a:pt x="67" y="4170"/>
                  </a:cubicBezTo>
                  <a:cubicBezTo>
                    <a:pt x="100" y="4470"/>
                    <a:pt x="167" y="4737"/>
                    <a:pt x="267" y="5004"/>
                  </a:cubicBezTo>
                  <a:cubicBezTo>
                    <a:pt x="367" y="5171"/>
                    <a:pt x="534" y="5338"/>
                    <a:pt x="701" y="5471"/>
                  </a:cubicBezTo>
                  <a:cubicBezTo>
                    <a:pt x="826" y="5546"/>
                    <a:pt x="970" y="5584"/>
                    <a:pt x="1118" y="5584"/>
                  </a:cubicBezTo>
                  <a:cubicBezTo>
                    <a:pt x="1168" y="5584"/>
                    <a:pt x="1218" y="5579"/>
                    <a:pt x="1268" y="5571"/>
                  </a:cubicBezTo>
                  <a:cubicBezTo>
                    <a:pt x="1501" y="5571"/>
                    <a:pt x="1735" y="5471"/>
                    <a:pt x="1935" y="5338"/>
                  </a:cubicBezTo>
                  <a:cubicBezTo>
                    <a:pt x="2268" y="5171"/>
                    <a:pt x="2535" y="4937"/>
                    <a:pt x="2769" y="4670"/>
                  </a:cubicBezTo>
                  <a:cubicBezTo>
                    <a:pt x="2936" y="4404"/>
                    <a:pt x="3102" y="4137"/>
                    <a:pt x="3236" y="3870"/>
                  </a:cubicBezTo>
                  <a:cubicBezTo>
                    <a:pt x="3336" y="3636"/>
                    <a:pt x="3403" y="3370"/>
                    <a:pt x="3469" y="3136"/>
                  </a:cubicBezTo>
                  <a:cubicBezTo>
                    <a:pt x="3503" y="2969"/>
                    <a:pt x="3503" y="2802"/>
                    <a:pt x="3503" y="2636"/>
                  </a:cubicBezTo>
                  <a:cubicBezTo>
                    <a:pt x="3536" y="2602"/>
                    <a:pt x="3503" y="2536"/>
                    <a:pt x="3469" y="2502"/>
                  </a:cubicBezTo>
                  <a:cubicBezTo>
                    <a:pt x="3436" y="2486"/>
                    <a:pt x="3411" y="2477"/>
                    <a:pt x="3390" y="2477"/>
                  </a:cubicBezTo>
                  <a:cubicBezTo>
                    <a:pt x="3369" y="2477"/>
                    <a:pt x="3352" y="2486"/>
                    <a:pt x="3336" y="2502"/>
                  </a:cubicBezTo>
                  <a:lnTo>
                    <a:pt x="2502" y="2969"/>
                  </a:lnTo>
                  <a:cubicBezTo>
                    <a:pt x="2435" y="3003"/>
                    <a:pt x="2402" y="3036"/>
                    <a:pt x="2402" y="3103"/>
                  </a:cubicBezTo>
                  <a:cubicBezTo>
                    <a:pt x="2368" y="3136"/>
                    <a:pt x="2335" y="3203"/>
                    <a:pt x="2335" y="3269"/>
                  </a:cubicBezTo>
                  <a:cubicBezTo>
                    <a:pt x="2302" y="3403"/>
                    <a:pt x="2235" y="3503"/>
                    <a:pt x="2168" y="3636"/>
                  </a:cubicBezTo>
                  <a:cubicBezTo>
                    <a:pt x="2068" y="3736"/>
                    <a:pt x="1968" y="3837"/>
                    <a:pt x="1835" y="3903"/>
                  </a:cubicBezTo>
                  <a:cubicBezTo>
                    <a:pt x="1780" y="3958"/>
                    <a:pt x="1704" y="3983"/>
                    <a:pt x="1626" y="3983"/>
                  </a:cubicBezTo>
                  <a:cubicBezTo>
                    <a:pt x="1561" y="3983"/>
                    <a:pt x="1494" y="3967"/>
                    <a:pt x="1434" y="3937"/>
                  </a:cubicBezTo>
                  <a:cubicBezTo>
                    <a:pt x="1301" y="3803"/>
                    <a:pt x="1234" y="3636"/>
                    <a:pt x="1234" y="3470"/>
                  </a:cubicBezTo>
                  <a:cubicBezTo>
                    <a:pt x="1201" y="3403"/>
                    <a:pt x="1201" y="3269"/>
                    <a:pt x="1201" y="3169"/>
                  </a:cubicBezTo>
                  <a:lnTo>
                    <a:pt x="1201" y="2836"/>
                  </a:lnTo>
                  <a:cubicBezTo>
                    <a:pt x="1168" y="2602"/>
                    <a:pt x="1201" y="2369"/>
                    <a:pt x="1301" y="2169"/>
                  </a:cubicBezTo>
                  <a:cubicBezTo>
                    <a:pt x="1368" y="1969"/>
                    <a:pt x="1501" y="1802"/>
                    <a:pt x="1701" y="1702"/>
                  </a:cubicBezTo>
                  <a:cubicBezTo>
                    <a:pt x="1768" y="1635"/>
                    <a:pt x="1901" y="1602"/>
                    <a:pt x="2002" y="1602"/>
                  </a:cubicBezTo>
                  <a:cubicBezTo>
                    <a:pt x="2102" y="1635"/>
                    <a:pt x="2168" y="1702"/>
                    <a:pt x="2202" y="1768"/>
                  </a:cubicBezTo>
                  <a:cubicBezTo>
                    <a:pt x="2235" y="1802"/>
                    <a:pt x="2268" y="1835"/>
                    <a:pt x="2302" y="1835"/>
                  </a:cubicBezTo>
                  <a:cubicBezTo>
                    <a:pt x="2318" y="1852"/>
                    <a:pt x="2335" y="1860"/>
                    <a:pt x="2352" y="1860"/>
                  </a:cubicBezTo>
                  <a:cubicBezTo>
                    <a:pt x="2368" y="1860"/>
                    <a:pt x="2385" y="1852"/>
                    <a:pt x="2402" y="1835"/>
                  </a:cubicBezTo>
                  <a:lnTo>
                    <a:pt x="3236" y="1368"/>
                  </a:lnTo>
                  <a:cubicBezTo>
                    <a:pt x="3302" y="1335"/>
                    <a:pt x="3336" y="1268"/>
                    <a:pt x="3369" y="1235"/>
                  </a:cubicBezTo>
                  <a:cubicBezTo>
                    <a:pt x="3403" y="1168"/>
                    <a:pt x="3403" y="1101"/>
                    <a:pt x="3403" y="1001"/>
                  </a:cubicBezTo>
                  <a:cubicBezTo>
                    <a:pt x="3369" y="868"/>
                    <a:pt x="3336" y="734"/>
                    <a:pt x="3269" y="634"/>
                  </a:cubicBezTo>
                  <a:cubicBezTo>
                    <a:pt x="3236" y="467"/>
                    <a:pt x="3102" y="301"/>
                    <a:pt x="2969" y="201"/>
                  </a:cubicBezTo>
                  <a:cubicBezTo>
                    <a:pt x="2835" y="67"/>
                    <a:pt x="2635" y="0"/>
                    <a:pt x="2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1536;p41">
              <a:extLst>
                <a:ext uri="{FF2B5EF4-FFF2-40B4-BE49-F238E27FC236}">
                  <a16:creationId xmlns:a16="http://schemas.microsoft.com/office/drawing/2014/main" id="{4FF5629A-998A-8DF2-9C8F-35212CB260DF}"/>
                </a:ext>
              </a:extLst>
            </p:cNvPr>
            <p:cNvSpPr/>
            <p:nvPr/>
          </p:nvSpPr>
          <p:spPr>
            <a:xfrm>
              <a:off x="6349344" y="2531539"/>
              <a:ext cx="54356" cy="86048"/>
            </a:xfrm>
            <a:custGeom>
              <a:avLst/>
              <a:gdLst/>
              <a:ahLst/>
              <a:cxnLst/>
              <a:rect l="l" t="t" r="r" b="b"/>
              <a:pathLst>
                <a:path w="3504" h="5547" extrusionOk="0">
                  <a:moveTo>
                    <a:pt x="1911" y="1598"/>
                  </a:moveTo>
                  <a:cubicBezTo>
                    <a:pt x="1975" y="1598"/>
                    <a:pt x="2042" y="1614"/>
                    <a:pt x="2102" y="1644"/>
                  </a:cubicBezTo>
                  <a:cubicBezTo>
                    <a:pt x="2235" y="1744"/>
                    <a:pt x="2302" y="1911"/>
                    <a:pt x="2302" y="2078"/>
                  </a:cubicBezTo>
                  <a:cubicBezTo>
                    <a:pt x="2336" y="2178"/>
                    <a:pt x="2336" y="2311"/>
                    <a:pt x="2336" y="2411"/>
                  </a:cubicBezTo>
                  <a:lnTo>
                    <a:pt x="2336" y="2745"/>
                  </a:lnTo>
                  <a:cubicBezTo>
                    <a:pt x="2336" y="2945"/>
                    <a:pt x="2302" y="3179"/>
                    <a:pt x="2202" y="3379"/>
                  </a:cubicBezTo>
                  <a:cubicBezTo>
                    <a:pt x="2135" y="3579"/>
                    <a:pt x="2002" y="3712"/>
                    <a:pt x="1802" y="3812"/>
                  </a:cubicBezTo>
                  <a:cubicBezTo>
                    <a:pt x="1737" y="3877"/>
                    <a:pt x="1645" y="3914"/>
                    <a:pt x="1551" y="3914"/>
                  </a:cubicBezTo>
                  <a:cubicBezTo>
                    <a:pt x="1500" y="3914"/>
                    <a:pt x="1449" y="3903"/>
                    <a:pt x="1402" y="3879"/>
                  </a:cubicBezTo>
                  <a:cubicBezTo>
                    <a:pt x="1268" y="3746"/>
                    <a:pt x="1201" y="3579"/>
                    <a:pt x="1201" y="3412"/>
                  </a:cubicBezTo>
                  <a:cubicBezTo>
                    <a:pt x="1168" y="3312"/>
                    <a:pt x="1168" y="3212"/>
                    <a:pt x="1168" y="3078"/>
                  </a:cubicBezTo>
                  <a:cubicBezTo>
                    <a:pt x="1135" y="2978"/>
                    <a:pt x="1135" y="2845"/>
                    <a:pt x="1168" y="2745"/>
                  </a:cubicBezTo>
                  <a:cubicBezTo>
                    <a:pt x="1135" y="2511"/>
                    <a:pt x="1201" y="2278"/>
                    <a:pt x="1301" y="2078"/>
                  </a:cubicBezTo>
                  <a:cubicBezTo>
                    <a:pt x="1368" y="1911"/>
                    <a:pt x="1502" y="1778"/>
                    <a:pt x="1702" y="1677"/>
                  </a:cubicBezTo>
                  <a:cubicBezTo>
                    <a:pt x="1757" y="1622"/>
                    <a:pt x="1832" y="1598"/>
                    <a:pt x="1911" y="1598"/>
                  </a:cubicBezTo>
                  <a:close/>
                  <a:moveTo>
                    <a:pt x="2408" y="1"/>
                  </a:moveTo>
                  <a:cubicBezTo>
                    <a:pt x="2373" y="1"/>
                    <a:pt x="2338" y="4"/>
                    <a:pt x="2302" y="10"/>
                  </a:cubicBezTo>
                  <a:cubicBezTo>
                    <a:pt x="2035" y="10"/>
                    <a:pt x="1802" y="76"/>
                    <a:pt x="1602" y="210"/>
                  </a:cubicBezTo>
                  <a:cubicBezTo>
                    <a:pt x="1335" y="377"/>
                    <a:pt x="1101" y="577"/>
                    <a:pt x="901" y="810"/>
                  </a:cubicBezTo>
                  <a:cubicBezTo>
                    <a:pt x="701" y="1044"/>
                    <a:pt x="534" y="1311"/>
                    <a:pt x="401" y="1577"/>
                  </a:cubicBezTo>
                  <a:cubicBezTo>
                    <a:pt x="267" y="1878"/>
                    <a:pt x="167" y="2178"/>
                    <a:pt x="101" y="2478"/>
                  </a:cubicBezTo>
                  <a:cubicBezTo>
                    <a:pt x="34" y="2778"/>
                    <a:pt x="1" y="3078"/>
                    <a:pt x="1" y="3412"/>
                  </a:cubicBezTo>
                  <a:cubicBezTo>
                    <a:pt x="1" y="3512"/>
                    <a:pt x="1" y="3612"/>
                    <a:pt x="1" y="3779"/>
                  </a:cubicBezTo>
                  <a:cubicBezTo>
                    <a:pt x="34" y="3912"/>
                    <a:pt x="34" y="4046"/>
                    <a:pt x="34" y="4146"/>
                  </a:cubicBezTo>
                  <a:cubicBezTo>
                    <a:pt x="67" y="4379"/>
                    <a:pt x="134" y="4646"/>
                    <a:pt x="234" y="4913"/>
                  </a:cubicBezTo>
                  <a:cubicBezTo>
                    <a:pt x="334" y="5080"/>
                    <a:pt x="468" y="5247"/>
                    <a:pt x="634" y="5380"/>
                  </a:cubicBezTo>
                  <a:cubicBezTo>
                    <a:pt x="801" y="5514"/>
                    <a:pt x="1001" y="5547"/>
                    <a:pt x="1201" y="5547"/>
                  </a:cubicBezTo>
                  <a:cubicBezTo>
                    <a:pt x="1468" y="5514"/>
                    <a:pt x="1702" y="5447"/>
                    <a:pt x="1935" y="5313"/>
                  </a:cubicBezTo>
                  <a:cubicBezTo>
                    <a:pt x="2169" y="5147"/>
                    <a:pt x="2402" y="4946"/>
                    <a:pt x="2602" y="4746"/>
                  </a:cubicBezTo>
                  <a:cubicBezTo>
                    <a:pt x="2803" y="4479"/>
                    <a:pt x="2969" y="4213"/>
                    <a:pt x="3103" y="3946"/>
                  </a:cubicBezTo>
                  <a:cubicBezTo>
                    <a:pt x="3236" y="3646"/>
                    <a:pt x="3370" y="3345"/>
                    <a:pt x="3436" y="3045"/>
                  </a:cubicBezTo>
                  <a:cubicBezTo>
                    <a:pt x="3503" y="2745"/>
                    <a:pt x="3503" y="2411"/>
                    <a:pt x="3503" y="2111"/>
                  </a:cubicBezTo>
                  <a:cubicBezTo>
                    <a:pt x="3470" y="2011"/>
                    <a:pt x="3503" y="1911"/>
                    <a:pt x="3470" y="1744"/>
                  </a:cubicBezTo>
                  <a:cubicBezTo>
                    <a:pt x="3470" y="1611"/>
                    <a:pt x="3470" y="1477"/>
                    <a:pt x="3470" y="1411"/>
                  </a:cubicBezTo>
                  <a:cubicBezTo>
                    <a:pt x="3436" y="1144"/>
                    <a:pt x="3370" y="877"/>
                    <a:pt x="3270" y="643"/>
                  </a:cubicBezTo>
                  <a:cubicBezTo>
                    <a:pt x="3203" y="443"/>
                    <a:pt x="3036" y="276"/>
                    <a:pt x="2869" y="143"/>
                  </a:cubicBezTo>
                  <a:cubicBezTo>
                    <a:pt x="2732" y="61"/>
                    <a:pt x="2572" y="1"/>
                    <a:pt x="2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1537;p41">
              <a:extLst>
                <a:ext uri="{FF2B5EF4-FFF2-40B4-BE49-F238E27FC236}">
                  <a16:creationId xmlns:a16="http://schemas.microsoft.com/office/drawing/2014/main" id="{D7992B5A-4540-DB98-7B2F-6654E005EA44}"/>
                </a:ext>
              </a:extLst>
            </p:cNvPr>
            <p:cNvSpPr/>
            <p:nvPr/>
          </p:nvSpPr>
          <p:spPr>
            <a:xfrm>
              <a:off x="6409885" y="2475806"/>
              <a:ext cx="85908" cy="114234"/>
            </a:xfrm>
            <a:custGeom>
              <a:avLst/>
              <a:gdLst/>
              <a:ahLst/>
              <a:cxnLst/>
              <a:rect l="l" t="t" r="r" b="b"/>
              <a:pathLst>
                <a:path w="5538" h="7364" extrusionOk="0">
                  <a:moveTo>
                    <a:pt x="4470" y="0"/>
                  </a:moveTo>
                  <a:cubicBezTo>
                    <a:pt x="4270" y="33"/>
                    <a:pt x="4103" y="67"/>
                    <a:pt x="3936" y="167"/>
                  </a:cubicBezTo>
                  <a:cubicBezTo>
                    <a:pt x="3703" y="300"/>
                    <a:pt x="3536" y="467"/>
                    <a:pt x="3369" y="701"/>
                  </a:cubicBezTo>
                  <a:cubicBezTo>
                    <a:pt x="3203" y="934"/>
                    <a:pt x="3069" y="1201"/>
                    <a:pt x="2969" y="1501"/>
                  </a:cubicBezTo>
                  <a:cubicBezTo>
                    <a:pt x="2869" y="1334"/>
                    <a:pt x="2702" y="1201"/>
                    <a:pt x="2502" y="1201"/>
                  </a:cubicBezTo>
                  <a:cubicBezTo>
                    <a:pt x="2467" y="1195"/>
                    <a:pt x="2430" y="1192"/>
                    <a:pt x="2393" y="1192"/>
                  </a:cubicBezTo>
                  <a:cubicBezTo>
                    <a:pt x="2221" y="1192"/>
                    <a:pt x="2039" y="1252"/>
                    <a:pt x="1902" y="1334"/>
                  </a:cubicBezTo>
                  <a:cubicBezTo>
                    <a:pt x="1702" y="1434"/>
                    <a:pt x="1568" y="1601"/>
                    <a:pt x="1435" y="1768"/>
                  </a:cubicBezTo>
                  <a:cubicBezTo>
                    <a:pt x="1301" y="1968"/>
                    <a:pt x="1201" y="2168"/>
                    <a:pt x="1134" y="2368"/>
                  </a:cubicBezTo>
                  <a:lnTo>
                    <a:pt x="1134" y="2168"/>
                  </a:lnTo>
                  <a:cubicBezTo>
                    <a:pt x="1134" y="2102"/>
                    <a:pt x="1101" y="2035"/>
                    <a:pt x="1068" y="2001"/>
                  </a:cubicBezTo>
                  <a:cubicBezTo>
                    <a:pt x="1051" y="1985"/>
                    <a:pt x="1026" y="1976"/>
                    <a:pt x="1001" y="1976"/>
                  </a:cubicBezTo>
                  <a:cubicBezTo>
                    <a:pt x="976" y="1976"/>
                    <a:pt x="951" y="1985"/>
                    <a:pt x="934" y="2001"/>
                  </a:cubicBezTo>
                  <a:lnTo>
                    <a:pt x="167" y="2468"/>
                  </a:lnTo>
                  <a:cubicBezTo>
                    <a:pt x="100" y="2502"/>
                    <a:pt x="67" y="2535"/>
                    <a:pt x="67" y="2602"/>
                  </a:cubicBezTo>
                  <a:cubicBezTo>
                    <a:pt x="34" y="2669"/>
                    <a:pt x="0" y="2735"/>
                    <a:pt x="0" y="2802"/>
                  </a:cubicBezTo>
                  <a:lnTo>
                    <a:pt x="301" y="7205"/>
                  </a:lnTo>
                  <a:cubicBezTo>
                    <a:pt x="301" y="7239"/>
                    <a:pt x="334" y="7305"/>
                    <a:pt x="367" y="7339"/>
                  </a:cubicBezTo>
                  <a:cubicBezTo>
                    <a:pt x="384" y="7355"/>
                    <a:pt x="409" y="7364"/>
                    <a:pt x="434" y="7364"/>
                  </a:cubicBezTo>
                  <a:cubicBezTo>
                    <a:pt x="459" y="7364"/>
                    <a:pt x="484" y="7355"/>
                    <a:pt x="501" y="7339"/>
                  </a:cubicBezTo>
                  <a:lnTo>
                    <a:pt x="1335" y="6872"/>
                  </a:lnTo>
                  <a:cubicBezTo>
                    <a:pt x="1368" y="6838"/>
                    <a:pt x="1401" y="6805"/>
                    <a:pt x="1435" y="6738"/>
                  </a:cubicBezTo>
                  <a:cubicBezTo>
                    <a:pt x="1468" y="6671"/>
                    <a:pt x="1468" y="6605"/>
                    <a:pt x="1468" y="6538"/>
                  </a:cubicBezTo>
                  <a:lnTo>
                    <a:pt x="1301" y="4103"/>
                  </a:lnTo>
                  <a:cubicBezTo>
                    <a:pt x="1268" y="3869"/>
                    <a:pt x="1301" y="3603"/>
                    <a:pt x="1368" y="3402"/>
                  </a:cubicBezTo>
                  <a:cubicBezTo>
                    <a:pt x="1435" y="3236"/>
                    <a:pt x="1568" y="3069"/>
                    <a:pt x="1702" y="3002"/>
                  </a:cubicBezTo>
                  <a:cubicBezTo>
                    <a:pt x="1785" y="2952"/>
                    <a:pt x="1852" y="2927"/>
                    <a:pt x="1910" y="2927"/>
                  </a:cubicBezTo>
                  <a:cubicBezTo>
                    <a:pt x="1968" y="2927"/>
                    <a:pt x="2018" y="2952"/>
                    <a:pt x="2068" y="3002"/>
                  </a:cubicBezTo>
                  <a:cubicBezTo>
                    <a:pt x="2202" y="3169"/>
                    <a:pt x="2235" y="3369"/>
                    <a:pt x="2235" y="3603"/>
                  </a:cubicBezTo>
                  <a:lnTo>
                    <a:pt x="2402" y="6004"/>
                  </a:lnTo>
                  <a:cubicBezTo>
                    <a:pt x="2402" y="6071"/>
                    <a:pt x="2402" y="6104"/>
                    <a:pt x="2469" y="6171"/>
                  </a:cubicBezTo>
                  <a:lnTo>
                    <a:pt x="2602" y="6171"/>
                  </a:lnTo>
                  <a:lnTo>
                    <a:pt x="3336" y="5704"/>
                  </a:lnTo>
                  <a:cubicBezTo>
                    <a:pt x="3403" y="5671"/>
                    <a:pt x="3436" y="5637"/>
                    <a:pt x="3469" y="5571"/>
                  </a:cubicBezTo>
                  <a:cubicBezTo>
                    <a:pt x="3503" y="5504"/>
                    <a:pt x="3503" y="5437"/>
                    <a:pt x="3503" y="5371"/>
                  </a:cubicBezTo>
                  <a:lnTo>
                    <a:pt x="3336" y="2969"/>
                  </a:lnTo>
                  <a:cubicBezTo>
                    <a:pt x="3303" y="2702"/>
                    <a:pt x="3336" y="2468"/>
                    <a:pt x="3403" y="2235"/>
                  </a:cubicBezTo>
                  <a:cubicBezTo>
                    <a:pt x="3469" y="2068"/>
                    <a:pt x="3570" y="1901"/>
                    <a:pt x="3736" y="1835"/>
                  </a:cubicBezTo>
                  <a:cubicBezTo>
                    <a:pt x="3803" y="1785"/>
                    <a:pt x="3870" y="1760"/>
                    <a:pt x="3932" y="1760"/>
                  </a:cubicBezTo>
                  <a:cubicBezTo>
                    <a:pt x="3995" y="1760"/>
                    <a:pt x="4053" y="1785"/>
                    <a:pt x="4103" y="1835"/>
                  </a:cubicBezTo>
                  <a:cubicBezTo>
                    <a:pt x="4203" y="2001"/>
                    <a:pt x="4270" y="2202"/>
                    <a:pt x="4270" y="2435"/>
                  </a:cubicBezTo>
                  <a:lnTo>
                    <a:pt x="4403" y="4837"/>
                  </a:lnTo>
                  <a:cubicBezTo>
                    <a:pt x="4403" y="4904"/>
                    <a:pt x="4437" y="4937"/>
                    <a:pt x="4470" y="5004"/>
                  </a:cubicBezTo>
                  <a:lnTo>
                    <a:pt x="4604" y="5004"/>
                  </a:lnTo>
                  <a:lnTo>
                    <a:pt x="5371" y="4537"/>
                  </a:lnTo>
                  <a:cubicBezTo>
                    <a:pt x="5438" y="4503"/>
                    <a:pt x="5471" y="4437"/>
                    <a:pt x="5504" y="4403"/>
                  </a:cubicBezTo>
                  <a:cubicBezTo>
                    <a:pt x="5538" y="4336"/>
                    <a:pt x="5538" y="4270"/>
                    <a:pt x="5538" y="4170"/>
                  </a:cubicBezTo>
                  <a:lnTo>
                    <a:pt x="5337" y="1601"/>
                  </a:lnTo>
                  <a:cubicBezTo>
                    <a:pt x="5337" y="1301"/>
                    <a:pt x="5271" y="967"/>
                    <a:pt x="5171" y="701"/>
                  </a:cubicBezTo>
                  <a:cubicBezTo>
                    <a:pt x="5104" y="500"/>
                    <a:pt x="5004" y="300"/>
                    <a:pt x="4870" y="167"/>
                  </a:cubicBezTo>
                  <a:cubicBezTo>
                    <a:pt x="4770" y="67"/>
                    <a:pt x="4604" y="0"/>
                    <a:pt x="4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1538;p41">
              <a:extLst>
                <a:ext uri="{FF2B5EF4-FFF2-40B4-BE49-F238E27FC236}">
                  <a16:creationId xmlns:a16="http://schemas.microsoft.com/office/drawing/2014/main" id="{FD3315D4-F2A4-49C5-7546-4D13F63A78CD}"/>
                </a:ext>
              </a:extLst>
            </p:cNvPr>
            <p:cNvSpPr/>
            <p:nvPr/>
          </p:nvSpPr>
          <p:spPr>
            <a:xfrm>
              <a:off x="6501466" y="2443201"/>
              <a:ext cx="54356" cy="86529"/>
            </a:xfrm>
            <a:custGeom>
              <a:avLst/>
              <a:gdLst/>
              <a:ahLst/>
              <a:cxnLst/>
              <a:rect l="l" t="t" r="r" b="b"/>
              <a:pathLst>
                <a:path w="3504" h="5578" extrusionOk="0">
                  <a:moveTo>
                    <a:pt x="1882" y="1430"/>
                  </a:moveTo>
                  <a:cubicBezTo>
                    <a:pt x="1959" y="1430"/>
                    <a:pt x="2031" y="1463"/>
                    <a:pt x="2102" y="1535"/>
                  </a:cubicBezTo>
                  <a:cubicBezTo>
                    <a:pt x="2202" y="1635"/>
                    <a:pt x="2269" y="1802"/>
                    <a:pt x="2302" y="1935"/>
                  </a:cubicBezTo>
                  <a:lnTo>
                    <a:pt x="1135" y="2602"/>
                  </a:lnTo>
                  <a:cubicBezTo>
                    <a:pt x="1135" y="2402"/>
                    <a:pt x="1201" y="2169"/>
                    <a:pt x="1268" y="1969"/>
                  </a:cubicBezTo>
                  <a:cubicBezTo>
                    <a:pt x="1335" y="1768"/>
                    <a:pt x="1468" y="1602"/>
                    <a:pt x="1668" y="1502"/>
                  </a:cubicBezTo>
                  <a:cubicBezTo>
                    <a:pt x="1746" y="1455"/>
                    <a:pt x="1816" y="1430"/>
                    <a:pt x="1882" y="1430"/>
                  </a:cubicBezTo>
                  <a:close/>
                  <a:moveTo>
                    <a:pt x="2369" y="0"/>
                  </a:moveTo>
                  <a:cubicBezTo>
                    <a:pt x="2069" y="0"/>
                    <a:pt x="1802" y="67"/>
                    <a:pt x="1568" y="234"/>
                  </a:cubicBezTo>
                  <a:cubicBezTo>
                    <a:pt x="1301" y="401"/>
                    <a:pt x="1035" y="601"/>
                    <a:pt x="834" y="834"/>
                  </a:cubicBezTo>
                  <a:cubicBezTo>
                    <a:pt x="634" y="1101"/>
                    <a:pt x="468" y="1368"/>
                    <a:pt x="334" y="1668"/>
                  </a:cubicBezTo>
                  <a:cubicBezTo>
                    <a:pt x="201" y="2002"/>
                    <a:pt x="101" y="2336"/>
                    <a:pt x="67" y="2669"/>
                  </a:cubicBezTo>
                  <a:cubicBezTo>
                    <a:pt x="1" y="3036"/>
                    <a:pt x="1" y="3403"/>
                    <a:pt x="34" y="3770"/>
                  </a:cubicBezTo>
                  <a:cubicBezTo>
                    <a:pt x="34" y="4103"/>
                    <a:pt x="101" y="4437"/>
                    <a:pt x="234" y="4771"/>
                  </a:cubicBezTo>
                  <a:cubicBezTo>
                    <a:pt x="301" y="5004"/>
                    <a:pt x="434" y="5204"/>
                    <a:pt x="601" y="5371"/>
                  </a:cubicBezTo>
                  <a:cubicBezTo>
                    <a:pt x="746" y="5487"/>
                    <a:pt x="916" y="5578"/>
                    <a:pt x="1111" y="5578"/>
                  </a:cubicBezTo>
                  <a:cubicBezTo>
                    <a:pt x="1141" y="5578"/>
                    <a:pt x="1171" y="5576"/>
                    <a:pt x="1201" y="5571"/>
                  </a:cubicBezTo>
                  <a:cubicBezTo>
                    <a:pt x="1435" y="5571"/>
                    <a:pt x="1702" y="5471"/>
                    <a:pt x="1935" y="5338"/>
                  </a:cubicBezTo>
                  <a:cubicBezTo>
                    <a:pt x="2202" y="5171"/>
                    <a:pt x="2469" y="4971"/>
                    <a:pt x="2669" y="4704"/>
                  </a:cubicBezTo>
                  <a:cubicBezTo>
                    <a:pt x="2869" y="4504"/>
                    <a:pt x="3036" y="4237"/>
                    <a:pt x="3169" y="4003"/>
                  </a:cubicBezTo>
                  <a:cubicBezTo>
                    <a:pt x="3270" y="3803"/>
                    <a:pt x="3370" y="3570"/>
                    <a:pt x="3436" y="3370"/>
                  </a:cubicBezTo>
                  <a:cubicBezTo>
                    <a:pt x="3470" y="3203"/>
                    <a:pt x="3503" y="3069"/>
                    <a:pt x="3503" y="2936"/>
                  </a:cubicBezTo>
                  <a:cubicBezTo>
                    <a:pt x="3503" y="2834"/>
                    <a:pt x="3464" y="2790"/>
                    <a:pt x="3401" y="2790"/>
                  </a:cubicBezTo>
                  <a:cubicBezTo>
                    <a:pt x="3382" y="2790"/>
                    <a:pt x="3360" y="2795"/>
                    <a:pt x="3336" y="2803"/>
                  </a:cubicBezTo>
                  <a:lnTo>
                    <a:pt x="2502" y="3303"/>
                  </a:lnTo>
                  <a:cubicBezTo>
                    <a:pt x="2469" y="3303"/>
                    <a:pt x="2436" y="3336"/>
                    <a:pt x="2402" y="3370"/>
                  </a:cubicBezTo>
                  <a:cubicBezTo>
                    <a:pt x="2369" y="3436"/>
                    <a:pt x="2336" y="3470"/>
                    <a:pt x="2302" y="3536"/>
                  </a:cubicBezTo>
                  <a:cubicBezTo>
                    <a:pt x="2269" y="3636"/>
                    <a:pt x="2202" y="3737"/>
                    <a:pt x="2135" y="3803"/>
                  </a:cubicBezTo>
                  <a:cubicBezTo>
                    <a:pt x="2035" y="3903"/>
                    <a:pt x="1935" y="3970"/>
                    <a:pt x="1835" y="4037"/>
                  </a:cubicBezTo>
                  <a:cubicBezTo>
                    <a:pt x="1768" y="4070"/>
                    <a:pt x="1702" y="4103"/>
                    <a:pt x="1635" y="4137"/>
                  </a:cubicBezTo>
                  <a:lnTo>
                    <a:pt x="1435" y="4137"/>
                  </a:lnTo>
                  <a:cubicBezTo>
                    <a:pt x="1368" y="4103"/>
                    <a:pt x="1335" y="4037"/>
                    <a:pt x="1301" y="3970"/>
                  </a:cubicBezTo>
                  <a:cubicBezTo>
                    <a:pt x="1235" y="3870"/>
                    <a:pt x="1201" y="3770"/>
                    <a:pt x="1201" y="3636"/>
                  </a:cubicBezTo>
                  <a:lnTo>
                    <a:pt x="3303" y="2436"/>
                  </a:lnTo>
                  <a:cubicBezTo>
                    <a:pt x="3336" y="2369"/>
                    <a:pt x="3403" y="2336"/>
                    <a:pt x="3403" y="2269"/>
                  </a:cubicBezTo>
                  <a:cubicBezTo>
                    <a:pt x="3436" y="2202"/>
                    <a:pt x="3470" y="2135"/>
                    <a:pt x="3470" y="2069"/>
                  </a:cubicBezTo>
                  <a:lnTo>
                    <a:pt x="3470" y="1802"/>
                  </a:lnTo>
                  <a:cubicBezTo>
                    <a:pt x="3436" y="1502"/>
                    <a:pt x="3370" y="1235"/>
                    <a:pt x="3303" y="934"/>
                  </a:cubicBezTo>
                  <a:cubicBezTo>
                    <a:pt x="3236" y="701"/>
                    <a:pt x="3103" y="467"/>
                    <a:pt x="2936" y="301"/>
                  </a:cubicBezTo>
                  <a:cubicBezTo>
                    <a:pt x="2803" y="134"/>
                    <a:pt x="2602" y="34"/>
                    <a:pt x="2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1539;p41">
              <a:extLst>
                <a:ext uri="{FF2B5EF4-FFF2-40B4-BE49-F238E27FC236}">
                  <a16:creationId xmlns:a16="http://schemas.microsoft.com/office/drawing/2014/main" id="{7AAEC3B3-2F34-5BBB-93F9-C67DA4A78F51}"/>
                </a:ext>
              </a:extLst>
            </p:cNvPr>
            <p:cNvSpPr/>
            <p:nvPr/>
          </p:nvSpPr>
          <p:spPr>
            <a:xfrm>
              <a:off x="6146514" y="2774993"/>
              <a:ext cx="49175" cy="115677"/>
            </a:xfrm>
            <a:custGeom>
              <a:avLst/>
              <a:gdLst/>
              <a:ahLst/>
              <a:cxnLst/>
              <a:rect l="l" t="t" r="r" b="b"/>
              <a:pathLst>
                <a:path w="3170" h="7457" extrusionOk="0">
                  <a:moveTo>
                    <a:pt x="1539" y="1"/>
                  </a:moveTo>
                  <a:cubicBezTo>
                    <a:pt x="1518" y="1"/>
                    <a:pt x="1502" y="9"/>
                    <a:pt x="1502" y="26"/>
                  </a:cubicBezTo>
                  <a:lnTo>
                    <a:pt x="1068" y="293"/>
                  </a:lnTo>
                  <a:cubicBezTo>
                    <a:pt x="1035" y="293"/>
                    <a:pt x="1001" y="359"/>
                    <a:pt x="968" y="393"/>
                  </a:cubicBezTo>
                  <a:cubicBezTo>
                    <a:pt x="935" y="459"/>
                    <a:pt x="935" y="526"/>
                    <a:pt x="935" y="593"/>
                  </a:cubicBezTo>
                  <a:lnTo>
                    <a:pt x="968" y="1127"/>
                  </a:lnTo>
                  <a:cubicBezTo>
                    <a:pt x="834" y="1260"/>
                    <a:pt x="668" y="1393"/>
                    <a:pt x="568" y="1560"/>
                  </a:cubicBezTo>
                  <a:cubicBezTo>
                    <a:pt x="434" y="1727"/>
                    <a:pt x="334" y="1927"/>
                    <a:pt x="234" y="2127"/>
                  </a:cubicBezTo>
                  <a:cubicBezTo>
                    <a:pt x="167" y="2294"/>
                    <a:pt x="101" y="2528"/>
                    <a:pt x="67" y="2728"/>
                  </a:cubicBezTo>
                  <a:cubicBezTo>
                    <a:pt x="1" y="2928"/>
                    <a:pt x="1" y="3128"/>
                    <a:pt x="1" y="3328"/>
                  </a:cubicBezTo>
                  <a:cubicBezTo>
                    <a:pt x="1" y="3528"/>
                    <a:pt x="67" y="3728"/>
                    <a:pt x="134" y="3929"/>
                  </a:cubicBezTo>
                  <a:cubicBezTo>
                    <a:pt x="167" y="4062"/>
                    <a:pt x="234" y="4162"/>
                    <a:pt x="334" y="4262"/>
                  </a:cubicBezTo>
                  <a:cubicBezTo>
                    <a:pt x="434" y="4329"/>
                    <a:pt x="568" y="4362"/>
                    <a:pt x="701" y="4396"/>
                  </a:cubicBezTo>
                  <a:cubicBezTo>
                    <a:pt x="868" y="4396"/>
                    <a:pt x="1035" y="4362"/>
                    <a:pt x="1201" y="4329"/>
                  </a:cubicBezTo>
                  <a:cubicBezTo>
                    <a:pt x="1368" y="4296"/>
                    <a:pt x="1568" y="4262"/>
                    <a:pt x="1735" y="4229"/>
                  </a:cubicBezTo>
                  <a:cubicBezTo>
                    <a:pt x="1835" y="4195"/>
                    <a:pt x="1969" y="4162"/>
                    <a:pt x="2102" y="4162"/>
                  </a:cubicBezTo>
                  <a:cubicBezTo>
                    <a:pt x="2131" y="4152"/>
                    <a:pt x="2158" y="4148"/>
                    <a:pt x="2182" y="4148"/>
                  </a:cubicBezTo>
                  <a:cubicBezTo>
                    <a:pt x="2241" y="4148"/>
                    <a:pt x="2288" y="4172"/>
                    <a:pt x="2336" y="4195"/>
                  </a:cubicBezTo>
                  <a:cubicBezTo>
                    <a:pt x="2402" y="4262"/>
                    <a:pt x="2436" y="4362"/>
                    <a:pt x="2436" y="4462"/>
                  </a:cubicBezTo>
                  <a:cubicBezTo>
                    <a:pt x="2436" y="4562"/>
                    <a:pt x="2436" y="4696"/>
                    <a:pt x="2402" y="4796"/>
                  </a:cubicBezTo>
                  <a:cubicBezTo>
                    <a:pt x="2336" y="4929"/>
                    <a:pt x="2302" y="5029"/>
                    <a:pt x="2235" y="5096"/>
                  </a:cubicBezTo>
                  <a:cubicBezTo>
                    <a:pt x="2135" y="5230"/>
                    <a:pt x="2069" y="5296"/>
                    <a:pt x="1969" y="5396"/>
                  </a:cubicBezTo>
                  <a:cubicBezTo>
                    <a:pt x="1869" y="5463"/>
                    <a:pt x="1768" y="5530"/>
                    <a:pt x="1668" y="5596"/>
                  </a:cubicBezTo>
                  <a:cubicBezTo>
                    <a:pt x="1568" y="5663"/>
                    <a:pt x="1435" y="5730"/>
                    <a:pt x="1301" y="5730"/>
                  </a:cubicBezTo>
                  <a:cubicBezTo>
                    <a:pt x="1268" y="5747"/>
                    <a:pt x="1235" y="5755"/>
                    <a:pt x="1197" y="5755"/>
                  </a:cubicBezTo>
                  <a:cubicBezTo>
                    <a:pt x="1160" y="5755"/>
                    <a:pt x="1118" y="5747"/>
                    <a:pt x="1068" y="5730"/>
                  </a:cubicBezTo>
                  <a:cubicBezTo>
                    <a:pt x="1001" y="5730"/>
                    <a:pt x="968" y="5697"/>
                    <a:pt x="935" y="5630"/>
                  </a:cubicBezTo>
                  <a:cubicBezTo>
                    <a:pt x="868" y="5596"/>
                    <a:pt x="834" y="5563"/>
                    <a:pt x="801" y="5496"/>
                  </a:cubicBezTo>
                  <a:cubicBezTo>
                    <a:pt x="801" y="5463"/>
                    <a:pt x="768" y="5430"/>
                    <a:pt x="734" y="5396"/>
                  </a:cubicBezTo>
                  <a:cubicBezTo>
                    <a:pt x="668" y="5396"/>
                    <a:pt x="634" y="5396"/>
                    <a:pt x="568" y="5430"/>
                  </a:cubicBezTo>
                  <a:lnTo>
                    <a:pt x="201" y="5630"/>
                  </a:lnTo>
                  <a:cubicBezTo>
                    <a:pt x="101" y="5730"/>
                    <a:pt x="67" y="5830"/>
                    <a:pt x="67" y="5930"/>
                  </a:cubicBezTo>
                  <a:cubicBezTo>
                    <a:pt x="101" y="6130"/>
                    <a:pt x="134" y="6297"/>
                    <a:pt x="234" y="6430"/>
                  </a:cubicBezTo>
                  <a:cubicBezTo>
                    <a:pt x="301" y="6564"/>
                    <a:pt x="401" y="6664"/>
                    <a:pt x="501" y="6731"/>
                  </a:cubicBezTo>
                  <a:cubicBezTo>
                    <a:pt x="634" y="6797"/>
                    <a:pt x="768" y="6831"/>
                    <a:pt x="901" y="6831"/>
                  </a:cubicBezTo>
                  <a:cubicBezTo>
                    <a:pt x="1068" y="6831"/>
                    <a:pt x="1201" y="6831"/>
                    <a:pt x="1368" y="6764"/>
                  </a:cubicBezTo>
                  <a:lnTo>
                    <a:pt x="1402" y="7298"/>
                  </a:lnTo>
                  <a:cubicBezTo>
                    <a:pt x="1402" y="7364"/>
                    <a:pt x="1435" y="7398"/>
                    <a:pt x="1468" y="7431"/>
                  </a:cubicBezTo>
                  <a:cubicBezTo>
                    <a:pt x="1485" y="7448"/>
                    <a:pt x="1502" y="7456"/>
                    <a:pt x="1518" y="7456"/>
                  </a:cubicBezTo>
                  <a:cubicBezTo>
                    <a:pt x="1535" y="7456"/>
                    <a:pt x="1552" y="7448"/>
                    <a:pt x="1568" y="7431"/>
                  </a:cubicBezTo>
                  <a:lnTo>
                    <a:pt x="2002" y="7198"/>
                  </a:lnTo>
                  <a:cubicBezTo>
                    <a:pt x="2035" y="7164"/>
                    <a:pt x="2069" y="7098"/>
                    <a:pt x="2102" y="7064"/>
                  </a:cubicBezTo>
                  <a:cubicBezTo>
                    <a:pt x="2102" y="6997"/>
                    <a:pt x="2135" y="6931"/>
                    <a:pt x="2135" y="6897"/>
                  </a:cubicBezTo>
                  <a:lnTo>
                    <a:pt x="2102" y="6330"/>
                  </a:lnTo>
                  <a:cubicBezTo>
                    <a:pt x="2269" y="6197"/>
                    <a:pt x="2436" y="6030"/>
                    <a:pt x="2569" y="5863"/>
                  </a:cubicBezTo>
                  <a:cubicBezTo>
                    <a:pt x="2702" y="5663"/>
                    <a:pt x="2836" y="5496"/>
                    <a:pt x="2936" y="5296"/>
                  </a:cubicBezTo>
                  <a:cubicBezTo>
                    <a:pt x="3003" y="5096"/>
                    <a:pt x="3069" y="4863"/>
                    <a:pt x="3136" y="4662"/>
                  </a:cubicBezTo>
                  <a:cubicBezTo>
                    <a:pt x="3169" y="4462"/>
                    <a:pt x="3169" y="4229"/>
                    <a:pt x="3169" y="4029"/>
                  </a:cubicBezTo>
                  <a:cubicBezTo>
                    <a:pt x="3169" y="3862"/>
                    <a:pt x="3136" y="3662"/>
                    <a:pt x="3069" y="3495"/>
                  </a:cubicBezTo>
                  <a:cubicBezTo>
                    <a:pt x="3036" y="3362"/>
                    <a:pt x="2936" y="3228"/>
                    <a:pt x="2836" y="3161"/>
                  </a:cubicBezTo>
                  <a:cubicBezTo>
                    <a:pt x="2702" y="3095"/>
                    <a:pt x="2569" y="3028"/>
                    <a:pt x="2436" y="3028"/>
                  </a:cubicBezTo>
                  <a:cubicBezTo>
                    <a:pt x="2269" y="3028"/>
                    <a:pt x="2069" y="3061"/>
                    <a:pt x="1869" y="3095"/>
                  </a:cubicBezTo>
                  <a:cubicBezTo>
                    <a:pt x="1668" y="3161"/>
                    <a:pt x="1502" y="3195"/>
                    <a:pt x="1368" y="3228"/>
                  </a:cubicBezTo>
                  <a:cubicBezTo>
                    <a:pt x="1268" y="3261"/>
                    <a:pt x="1135" y="3261"/>
                    <a:pt x="1001" y="3261"/>
                  </a:cubicBezTo>
                  <a:cubicBezTo>
                    <a:pt x="935" y="3261"/>
                    <a:pt x="868" y="3228"/>
                    <a:pt x="801" y="3195"/>
                  </a:cubicBezTo>
                  <a:cubicBezTo>
                    <a:pt x="768" y="3095"/>
                    <a:pt x="734" y="2995"/>
                    <a:pt x="734" y="2928"/>
                  </a:cubicBezTo>
                  <a:cubicBezTo>
                    <a:pt x="734" y="2828"/>
                    <a:pt x="734" y="2728"/>
                    <a:pt x="768" y="2628"/>
                  </a:cubicBezTo>
                  <a:cubicBezTo>
                    <a:pt x="801" y="2528"/>
                    <a:pt x="834" y="2428"/>
                    <a:pt x="901" y="2327"/>
                  </a:cubicBezTo>
                  <a:cubicBezTo>
                    <a:pt x="968" y="2227"/>
                    <a:pt x="1035" y="2161"/>
                    <a:pt x="1101" y="2061"/>
                  </a:cubicBezTo>
                  <a:cubicBezTo>
                    <a:pt x="1201" y="1994"/>
                    <a:pt x="1268" y="1927"/>
                    <a:pt x="1368" y="1860"/>
                  </a:cubicBezTo>
                  <a:cubicBezTo>
                    <a:pt x="1535" y="1760"/>
                    <a:pt x="1702" y="1727"/>
                    <a:pt x="1869" y="1727"/>
                  </a:cubicBezTo>
                  <a:cubicBezTo>
                    <a:pt x="1969" y="1760"/>
                    <a:pt x="2069" y="1860"/>
                    <a:pt x="2135" y="1961"/>
                  </a:cubicBezTo>
                  <a:cubicBezTo>
                    <a:pt x="2169" y="1994"/>
                    <a:pt x="2202" y="2027"/>
                    <a:pt x="2235" y="2027"/>
                  </a:cubicBezTo>
                  <a:cubicBezTo>
                    <a:pt x="2247" y="2038"/>
                    <a:pt x="2261" y="2042"/>
                    <a:pt x="2277" y="2042"/>
                  </a:cubicBezTo>
                  <a:cubicBezTo>
                    <a:pt x="2310" y="2042"/>
                    <a:pt x="2347" y="2027"/>
                    <a:pt x="2369" y="2027"/>
                  </a:cubicBezTo>
                  <a:lnTo>
                    <a:pt x="2736" y="1794"/>
                  </a:lnTo>
                  <a:cubicBezTo>
                    <a:pt x="2836" y="1727"/>
                    <a:pt x="2903" y="1594"/>
                    <a:pt x="2869" y="1494"/>
                  </a:cubicBezTo>
                  <a:cubicBezTo>
                    <a:pt x="2869" y="1360"/>
                    <a:pt x="2836" y="1260"/>
                    <a:pt x="2769" y="1127"/>
                  </a:cubicBezTo>
                  <a:cubicBezTo>
                    <a:pt x="2736" y="1027"/>
                    <a:pt x="2636" y="926"/>
                    <a:pt x="2536" y="826"/>
                  </a:cubicBezTo>
                  <a:cubicBezTo>
                    <a:pt x="2436" y="760"/>
                    <a:pt x="2302" y="693"/>
                    <a:pt x="2169" y="660"/>
                  </a:cubicBezTo>
                  <a:cubicBezTo>
                    <a:pt x="2035" y="660"/>
                    <a:pt x="1869" y="660"/>
                    <a:pt x="1702" y="726"/>
                  </a:cubicBezTo>
                  <a:lnTo>
                    <a:pt x="1635" y="159"/>
                  </a:lnTo>
                  <a:cubicBezTo>
                    <a:pt x="1635" y="93"/>
                    <a:pt x="1635" y="59"/>
                    <a:pt x="1602" y="26"/>
                  </a:cubicBezTo>
                  <a:cubicBezTo>
                    <a:pt x="1585" y="9"/>
                    <a:pt x="1560" y="1"/>
                    <a:pt x="1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1540;p41">
              <a:extLst>
                <a:ext uri="{FF2B5EF4-FFF2-40B4-BE49-F238E27FC236}">
                  <a16:creationId xmlns:a16="http://schemas.microsoft.com/office/drawing/2014/main" id="{19239C86-E9BD-4FCB-6FE9-2853939EEC80}"/>
                </a:ext>
              </a:extLst>
            </p:cNvPr>
            <p:cNvSpPr/>
            <p:nvPr/>
          </p:nvSpPr>
          <p:spPr>
            <a:xfrm>
              <a:off x="6200324" y="2744342"/>
              <a:ext cx="49175" cy="115273"/>
            </a:xfrm>
            <a:custGeom>
              <a:avLst/>
              <a:gdLst/>
              <a:ahLst/>
              <a:cxnLst/>
              <a:rect l="l" t="t" r="r" b="b"/>
              <a:pathLst>
                <a:path w="3170" h="7431" extrusionOk="0">
                  <a:moveTo>
                    <a:pt x="1468" y="0"/>
                  </a:moveTo>
                  <a:lnTo>
                    <a:pt x="1068" y="267"/>
                  </a:lnTo>
                  <a:cubicBezTo>
                    <a:pt x="1035" y="301"/>
                    <a:pt x="1001" y="334"/>
                    <a:pt x="968" y="401"/>
                  </a:cubicBezTo>
                  <a:cubicBezTo>
                    <a:pt x="935" y="434"/>
                    <a:pt x="935" y="501"/>
                    <a:pt x="935" y="567"/>
                  </a:cubicBezTo>
                  <a:lnTo>
                    <a:pt x="968" y="1101"/>
                  </a:lnTo>
                  <a:cubicBezTo>
                    <a:pt x="801" y="1235"/>
                    <a:pt x="668" y="1401"/>
                    <a:pt x="568" y="1568"/>
                  </a:cubicBezTo>
                  <a:cubicBezTo>
                    <a:pt x="434" y="1735"/>
                    <a:pt x="334" y="1902"/>
                    <a:pt x="234" y="2102"/>
                  </a:cubicBezTo>
                  <a:cubicBezTo>
                    <a:pt x="167" y="2302"/>
                    <a:pt x="101" y="2502"/>
                    <a:pt x="34" y="2702"/>
                  </a:cubicBezTo>
                  <a:cubicBezTo>
                    <a:pt x="1" y="2902"/>
                    <a:pt x="1" y="3136"/>
                    <a:pt x="1" y="3336"/>
                  </a:cubicBezTo>
                  <a:cubicBezTo>
                    <a:pt x="1" y="3536"/>
                    <a:pt x="34" y="3736"/>
                    <a:pt x="101" y="3903"/>
                  </a:cubicBezTo>
                  <a:cubicBezTo>
                    <a:pt x="167" y="4037"/>
                    <a:pt x="234" y="4137"/>
                    <a:pt x="334" y="4237"/>
                  </a:cubicBezTo>
                  <a:cubicBezTo>
                    <a:pt x="434" y="4337"/>
                    <a:pt x="568" y="4370"/>
                    <a:pt x="701" y="4370"/>
                  </a:cubicBezTo>
                  <a:cubicBezTo>
                    <a:pt x="868" y="4370"/>
                    <a:pt x="1035" y="4370"/>
                    <a:pt x="1168" y="4337"/>
                  </a:cubicBezTo>
                  <a:cubicBezTo>
                    <a:pt x="1368" y="4270"/>
                    <a:pt x="1568" y="4237"/>
                    <a:pt x="1702" y="4203"/>
                  </a:cubicBezTo>
                  <a:cubicBezTo>
                    <a:pt x="1835" y="4170"/>
                    <a:pt x="1969" y="4137"/>
                    <a:pt x="2102" y="4137"/>
                  </a:cubicBezTo>
                  <a:cubicBezTo>
                    <a:pt x="2202" y="4137"/>
                    <a:pt x="2269" y="4137"/>
                    <a:pt x="2336" y="4203"/>
                  </a:cubicBezTo>
                  <a:cubicBezTo>
                    <a:pt x="2402" y="4270"/>
                    <a:pt x="2436" y="4370"/>
                    <a:pt x="2436" y="4437"/>
                  </a:cubicBezTo>
                  <a:cubicBezTo>
                    <a:pt x="2436" y="4570"/>
                    <a:pt x="2436" y="4670"/>
                    <a:pt x="2402" y="4804"/>
                  </a:cubicBezTo>
                  <a:cubicBezTo>
                    <a:pt x="2336" y="4904"/>
                    <a:pt x="2302" y="5004"/>
                    <a:pt x="2236" y="5104"/>
                  </a:cubicBezTo>
                  <a:cubicBezTo>
                    <a:pt x="2136" y="5204"/>
                    <a:pt x="2069" y="5304"/>
                    <a:pt x="1969" y="5371"/>
                  </a:cubicBezTo>
                  <a:cubicBezTo>
                    <a:pt x="1869" y="5471"/>
                    <a:pt x="1769" y="5538"/>
                    <a:pt x="1669" y="5604"/>
                  </a:cubicBezTo>
                  <a:cubicBezTo>
                    <a:pt x="1535" y="5671"/>
                    <a:pt x="1435" y="5704"/>
                    <a:pt x="1302" y="5738"/>
                  </a:cubicBezTo>
                  <a:cubicBezTo>
                    <a:pt x="1268" y="5755"/>
                    <a:pt x="1227" y="5763"/>
                    <a:pt x="1185" y="5763"/>
                  </a:cubicBezTo>
                  <a:cubicBezTo>
                    <a:pt x="1143" y="5763"/>
                    <a:pt x="1101" y="5755"/>
                    <a:pt x="1068" y="5738"/>
                  </a:cubicBezTo>
                  <a:cubicBezTo>
                    <a:pt x="1001" y="5704"/>
                    <a:pt x="968" y="5671"/>
                    <a:pt x="935" y="5638"/>
                  </a:cubicBezTo>
                  <a:cubicBezTo>
                    <a:pt x="868" y="5604"/>
                    <a:pt x="835" y="5538"/>
                    <a:pt x="801" y="5471"/>
                  </a:cubicBezTo>
                  <a:cubicBezTo>
                    <a:pt x="801" y="5438"/>
                    <a:pt x="768" y="5404"/>
                    <a:pt x="735" y="5404"/>
                  </a:cubicBezTo>
                  <a:cubicBezTo>
                    <a:pt x="721" y="5390"/>
                    <a:pt x="701" y="5382"/>
                    <a:pt x="678" y="5382"/>
                  </a:cubicBezTo>
                  <a:cubicBezTo>
                    <a:pt x="646" y="5382"/>
                    <a:pt x="607" y="5399"/>
                    <a:pt x="568" y="5438"/>
                  </a:cubicBezTo>
                  <a:lnTo>
                    <a:pt x="201" y="5638"/>
                  </a:lnTo>
                  <a:cubicBezTo>
                    <a:pt x="167" y="5671"/>
                    <a:pt x="134" y="5704"/>
                    <a:pt x="101" y="5771"/>
                  </a:cubicBezTo>
                  <a:cubicBezTo>
                    <a:pt x="67" y="5805"/>
                    <a:pt x="67" y="5871"/>
                    <a:pt x="67" y="5938"/>
                  </a:cubicBezTo>
                  <a:cubicBezTo>
                    <a:pt x="67" y="6105"/>
                    <a:pt x="134" y="6272"/>
                    <a:pt x="234" y="6438"/>
                  </a:cubicBezTo>
                  <a:cubicBezTo>
                    <a:pt x="268" y="6538"/>
                    <a:pt x="368" y="6638"/>
                    <a:pt x="501" y="6705"/>
                  </a:cubicBezTo>
                  <a:cubicBezTo>
                    <a:pt x="634" y="6772"/>
                    <a:pt x="768" y="6839"/>
                    <a:pt x="901" y="6839"/>
                  </a:cubicBezTo>
                  <a:cubicBezTo>
                    <a:pt x="1068" y="6839"/>
                    <a:pt x="1202" y="6805"/>
                    <a:pt x="1368" y="6739"/>
                  </a:cubicBezTo>
                  <a:lnTo>
                    <a:pt x="1402" y="7306"/>
                  </a:lnTo>
                  <a:cubicBezTo>
                    <a:pt x="1402" y="7339"/>
                    <a:pt x="1402" y="7372"/>
                    <a:pt x="1468" y="7406"/>
                  </a:cubicBezTo>
                  <a:cubicBezTo>
                    <a:pt x="1468" y="7422"/>
                    <a:pt x="1485" y="7431"/>
                    <a:pt x="1506" y="7431"/>
                  </a:cubicBezTo>
                  <a:cubicBezTo>
                    <a:pt x="1527" y="7431"/>
                    <a:pt x="1552" y="7422"/>
                    <a:pt x="1568" y="7406"/>
                  </a:cubicBezTo>
                  <a:lnTo>
                    <a:pt x="2002" y="7172"/>
                  </a:lnTo>
                  <a:cubicBezTo>
                    <a:pt x="2035" y="7139"/>
                    <a:pt x="2069" y="7105"/>
                    <a:pt x="2102" y="7039"/>
                  </a:cubicBezTo>
                  <a:cubicBezTo>
                    <a:pt x="2102" y="6972"/>
                    <a:pt x="2136" y="6939"/>
                    <a:pt x="2136" y="6872"/>
                  </a:cubicBezTo>
                  <a:lnTo>
                    <a:pt x="2102" y="6338"/>
                  </a:lnTo>
                  <a:cubicBezTo>
                    <a:pt x="2436" y="6038"/>
                    <a:pt x="2736" y="5671"/>
                    <a:pt x="2936" y="5271"/>
                  </a:cubicBezTo>
                  <a:cubicBezTo>
                    <a:pt x="3003" y="5071"/>
                    <a:pt x="3070" y="4871"/>
                    <a:pt x="3136" y="4637"/>
                  </a:cubicBezTo>
                  <a:cubicBezTo>
                    <a:pt x="3170" y="4437"/>
                    <a:pt x="3170" y="4237"/>
                    <a:pt x="3170" y="4003"/>
                  </a:cubicBezTo>
                  <a:cubicBezTo>
                    <a:pt x="3136" y="3836"/>
                    <a:pt x="3103" y="3636"/>
                    <a:pt x="3070" y="3470"/>
                  </a:cubicBezTo>
                  <a:cubicBezTo>
                    <a:pt x="2969" y="3203"/>
                    <a:pt x="2736" y="3003"/>
                    <a:pt x="2436" y="3003"/>
                  </a:cubicBezTo>
                  <a:cubicBezTo>
                    <a:pt x="2236" y="3003"/>
                    <a:pt x="2069" y="3036"/>
                    <a:pt x="1869" y="3103"/>
                  </a:cubicBezTo>
                  <a:lnTo>
                    <a:pt x="1368" y="3203"/>
                  </a:lnTo>
                  <a:cubicBezTo>
                    <a:pt x="1235" y="3236"/>
                    <a:pt x="1135" y="3269"/>
                    <a:pt x="1001" y="3269"/>
                  </a:cubicBezTo>
                  <a:cubicBezTo>
                    <a:pt x="935" y="3269"/>
                    <a:pt x="868" y="3236"/>
                    <a:pt x="801" y="3169"/>
                  </a:cubicBezTo>
                  <a:cubicBezTo>
                    <a:pt x="768" y="3103"/>
                    <a:pt x="735" y="3003"/>
                    <a:pt x="735" y="2902"/>
                  </a:cubicBezTo>
                  <a:cubicBezTo>
                    <a:pt x="735" y="2802"/>
                    <a:pt x="735" y="2702"/>
                    <a:pt x="768" y="2602"/>
                  </a:cubicBezTo>
                  <a:cubicBezTo>
                    <a:pt x="801" y="2502"/>
                    <a:pt x="835" y="2402"/>
                    <a:pt x="901" y="2302"/>
                  </a:cubicBezTo>
                  <a:cubicBezTo>
                    <a:pt x="968" y="2202"/>
                    <a:pt x="1035" y="2135"/>
                    <a:pt x="1101" y="2069"/>
                  </a:cubicBezTo>
                  <a:cubicBezTo>
                    <a:pt x="1202" y="1968"/>
                    <a:pt x="1268" y="1902"/>
                    <a:pt x="1368" y="1868"/>
                  </a:cubicBezTo>
                  <a:cubicBezTo>
                    <a:pt x="1478" y="1786"/>
                    <a:pt x="1633" y="1726"/>
                    <a:pt x="1777" y="1726"/>
                  </a:cubicBezTo>
                  <a:cubicBezTo>
                    <a:pt x="1809" y="1726"/>
                    <a:pt x="1839" y="1729"/>
                    <a:pt x="1869" y="1735"/>
                  </a:cubicBezTo>
                  <a:cubicBezTo>
                    <a:pt x="1969" y="1768"/>
                    <a:pt x="2069" y="1835"/>
                    <a:pt x="2136" y="1935"/>
                  </a:cubicBezTo>
                  <a:cubicBezTo>
                    <a:pt x="2169" y="1968"/>
                    <a:pt x="2202" y="2002"/>
                    <a:pt x="2236" y="2035"/>
                  </a:cubicBezTo>
                  <a:cubicBezTo>
                    <a:pt x="2269" y="2035"/>
                    <a:pt x="2302" y="2035"/>
                    <a:pt x="2369" y="2002"/>
                  </a:cubicBezTo>
                  <a:lnTo>
                    <a:pt x="2736" y="1768"/>
                  </a:lnTo>
                  <a:cubicBezTo>
                    <a:pt x="2803" y="1735"/>
                    <a:pt x="2836" y="1702"/>
                    <a:pt x="2836" y="1668"/>
                  </a:cubicBezTo>
                  <a:cubicBezTo>
                    <a:pt x="2869" y="1602"/>
                    <a:pt x="2869" y="1535"/>
                    <a:pt x="2869" y="1468"/>
                  </a:cubicBezTo>
                  <a:cubicBezTo>
                    <a:pt x="2869" y="1335"/>
                    <a:pt x="2836" y="1235"/>
                    <a:pt x="2769" y="1101"/>
                  </a:cubicBezTo>
                  <a:cubicBezTo>
                    <a:pt x="2703" y="1001"/>
                    <a:pt x="2636" y="901"/>
                    <a:pt x="2536" y="801"/>
                  </a:cubicBezTo>
                  <a:cubicBezTo>
                    <a:pt x="2436" y="734"/>
                    <a:pt x="2302" y="668"/>
                    <a:pt x="2169" y="668"/>
                  </a:cubicBezTo>
                  <a:cubicBezTo>
                    <a:pt x="2100" y="654"/>
                    <a:pt x="2036" y="646"/>
                    <a:pt x="1974" y="646"/>
                  </a:cubicBezTo>
                  <a:cubicBezTo>
                    <a:pt x="1886" y="646"/>
                    <a:pt x="1800" y="662"/>
                    <a:pt x="1702" y="701"/>
                  </a:cubicBezTo>
                  <a:lnTo>
                    <a:pt x="1635" y="134"/>
                  </a:lnTo>
                  <a:cubicBezTo>
                    <a:pt x="1635" y="100"/>
                    <a:pt x="1635" y="34"/>
                    <a:pt x="1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1541;p41">
              <a:extLst>
                <a:ext uri="{FF2B5EF4-FFF2-40B4-BE49-F238E27FC236}">
                  <a16:creationId xmlns:a16="http://schemas.microsoft.com/office/drawing/2014/main" id="{BA400BB3-388D-418F-76A4-A137D592AA70}"/>
                </a:ext>
              </a:extLst>
            </p:cNvPr>
            <p:cNvSpPr/>
            <p:nvPr/>
          </p:nvSpPr>
          <p:spPr>
            <a:xfrm>
              <a:off x="6253622" y="2713288"/>
              <a:ext cx="49687" cy="115289"/>
            </a:xfrm>
            <a:custGeom>
              <a:avLst/>
              <a:gdLst/>
              <a:ahLst/>
              <a:cxnLst/>
              <a:rect l="l" t="t" r="r" b="b"/>
              <a:pathLst>
                <a:path w="3203" h="7432" extrusionOk="0">
                  <a:moveTo>
                    <a:pt x="1502" y="1"/>
                  </a:moveTo>
                  <a:lnTo>
                    <a:pt x="1068" y="268"/>
                  </a:lnTo>
                  <a:cubicBezTo>
                    <a:pt x="1035" y="301"/>
                    <a:pt x="1001" y="335"/>
                    <a:pt x="1001" y="401"/>
                  </a:cubicBezTo>
                  <a:cubicBezTo>
                    <a:pt x="968" y="435"/>
                    <a:pt x="934" y="501"/>
                    <a:pt x="968" y="568"/>
                  </a:cubicBezTo>
                  <a:lnTo>
                    <a:pt x="1001" y="1102"/>
                  </a:lnTo>
                  <a:cubicBezTo>
                    <a:pt x="834" y="1235"/>
                    <a:pt x="701" y="1402"/>
                    <a:pt x="568" y="1569"/>
                  </a:cubicBezTo>
                  <a:cubicBezTo>
                    <a:pt x="434" y="1736"/>
                    <a:pt x="334" y="1902"/>
                    <a:pt x="234" y="2102"/>
                  </a:cubicBezTo>
                  <a:cubicBezTo>
                    <a:pt x="167" y="2303"/>
                    <a:pt x="101" y="2503"/>
                    <a:pt x="67" y="2703"/>
                  </a:cubicBezTo>
                  <a:cubicBezTo>
                    <a:pt x="34" y="2903"/>
                    <a:pt x="0" y="3137"/>
                    <a:pt x="34" y="3337"/>
                  </a:cubicBezTo>
                  <a:cubicBezTo>
                    <a:pt x="34" y="3537"/>
                    <a:pt x="67" y="3737"/>
                    <a:pt x="134" y="3904"/>
                  </a:cubicBezTo>
                  <a:cubicBezTo>
                    <a:pt x="167" y="4037"/>
                    <a:pt x="234" y="4171"/>
                    <a:pt x="367" y="4237"/>
                  </a:cubicBezTo>
                  <a:cubicBezTo>
                    <a:pt x="467" y="4337"/>
                    <a:pt x="568" y="4371"/>
                    <a:pt x="701" y="4371"/>
                  </a:cubicBezTo>
                  <a:cubicBezTo>
                    <a:pt x="868" y="4371"/>
                    <a:pt x="1035" y="4371"/>
                    <a:pt x="1201" y="4337"/>
                  </a:cubicBezTo>
                  <a:cubicBezTo>
                    <a:pt x="1401" y="4304"/>
                    <a:pt x="1568" y="4237"/>
                    <a:pt x="1735" y="4204"/>
                  </a:cubicBezTo>
                  <a:cubicBezTo>
                    <a:pt x="1868" y="4171"/>
                    <a:pt x="2002" y="4137"/>
                    <a:pt x="2135" y="4137"/>
                  </a:cubicBezTo>
                  <a:cubicBezTo>
                    <a:pt x="2150" y="4134"/>
                    <a:pt x="2164" y="4133"/>
                    <a:pt x="2179" y="4133"/>
                  </a:cubicBezTo>
                  <a:cubicBezTo>
                    <a:pt x="2330" y="4133"/>
                    <a:pt x="2469" y="4285"/>
                    <a:pt x="2469" y="4437"/>
                  </a:cubicBezTo>
                  <a:cubicBezTo>
                    <a:pt x="2469" y="4571"/>
                    <a:pt x="2436" y="4671"/>
                    <a:pt x="2402" y="4804"/>
                  </a:cubicBezTo>
                  <a:cubicBezTo>
                    <a:pt x="2369" y="4904"/>
                    <a:pt x="2302" y="5005"/>
                    <a:pt x="2235" y="5105"/>
                  </a:cubicBezTo>
                  <a:cubicBezTo>
                    <a:pt x="2169" y="5205"/>
                    <a:pt x="2102" y="5305"/>
                    <a:pt x="2002" y="5371"/>
                  </a:cubicBezTo>
                  <a:cubicBezTo>
                    <a:pt x="1902" y="5438"/>
                    <a:pt x="1802" y="5538"/>
                    <a:pt x="1702" y="5572"/>
                  </a:cubicBezTo>
                  <a:cubicBezTo>
                    <a:pt x="1602" y="5638"/>
                    <a:pt x="1468" y="5705"/>
                    <a:pt x="1368" y="5738"/>
                  </a:cubicBezTo>
                  <a:lnTo>
                    <a:pt x="1135" y="5738"/>
                  </a:lnTo>
                  <a:cubicBezTo>
                    <a:pt x="1068" y="5705"/>
                    <a:pt x="1001" y="5672"/>
                    <a:pt x="968" y="5638"/>
                  </a:cubicBezTo>
                  <a:cubicBezTo>
                    <a:pt x="934" y="5572"/>
                    <a:pt x="901" y="5538"/>
                    <a:pt x="868" y="5472"/>
                  </a:cubicBezTo>
                  <a:cubicBezTo>
                    <a:pt x="834" y="5438"/>
                    <a:pt x="801" y="5405"/>
                    <a:pt x="768" y="5371"/>
                  </a:cubicBezTo>
                  <a:cubicBezTo>
                    <a:pt x="701" y="5371"/>
                    <a:pt x="668" y="5371"/>
                    <a:pt x="634" y="5405"/>
                  </a:cubicBezTo>
                  <a:lnTo>
                    <a:pt x="234" y="5638"/>
                  </a:lnTo>
                  <a:cubicBezTo>
                    <a:pt x="201" y="5672"/>
                    <a:pt x="167" y="5705"/>
                    <a:pt x="134" y="5738"/>
                  </a:cubicBezTo>
                  <a:cubicBezTo>
                    <a:pt x="134" y="5805"/>
                    <a:pt x="101" y="5872"/>
                    <a:pt x="134" y="5939"/>
                  </a:cubicBezTo>
                  <a:cubicBezTo>
                    <a:pt x="134" y="6105"/>
                    <a:pt x="167" y="6272"/>
                    <a:pt x="267" y="6406"/>
                  </a:cubicBezTo>
                  <a:cubicBezTo>
                    <a:pt x="334" y="6539"/>
                    <a:pt x="434" y="6639"/>
                    <a:pt x="534" y="6706"/>
                  </a:cubicBezTo>
                  <a:cubicBezTo>
                    <a:pt x="668" y="6772"/>
                    <a:pt x="801" y="6806"/>
                    <a:pt x="934" y="6839"/>
                  </a:cubicBezTo>
                  <a:cubicBezTo>
                    <a:pt x="1101" y="6839"/>
                    <a:pt x="1268" y="6806"/>
                    <a:pt x="1401" y="6739"/>
                  </a:cubicBezTo>
                  <a:lnTo>
                    <a:pt x="1435" y="7273"/>
                  </a:lnTo>
                  <a:cubicBezTo>
                    <a:pt x="1435" y="7340"/>
                    <a:pt x="1468" y="7373"/>
                    <a:pt x="1502" y="7406"/>
                  </a:cubicBezTo>
                  <a:cubicBezTo>
                    <a:pt x="1518" y="7423"/>
                    <a:pt x="1535" y="7431"/>
                    <a:pt x="1552" y="7431"/>
                  </a:cubicBezTo>
                  <a:cubicBezTo>
                    <a:pt x="1568" y="7431"/>
                    <a:pt x="1585" y="7423"/>
                    <a:pt x="1602" y="7406"/>
                  </a:cubicBezTo>
                  <a:lnTo>
                    <a:pt x="2035" y="7173"/>
                  </a:lnTo>
                  <a:cubicBezTo>
                    <a:pt x="2069" y="7139"/>
                    <a:pt x="2102" y="7106"/>
                    <a:pt x="2135" y="7039"/>
                  </a:cubicBezTo>
                  <a:cubicBezTo>
                    <a:pt x="2135" y="6973"/>
                    <a:pt x="2169" y="6939"/>
                    <a:pt x="2169" y="6873"/>
                  </a:cubicBezTo>
                  <a:lnTo>
                    <a:pt x="2102" y="6339"/>
                  </a:lnTo>
                  <a:cubicBezTo>
                    <a:pt x="2302" y="6172"/>
                    <a:pt x="2469" y="6039"/>
                    <a:pt x="2602" y="5838"/>
                  </a:cubicBezTo>
                  <a:cubicBezTo>
                    <a:pt x="2736" y="5672"/>
                    <a:pt x="2869" y="5472"/>
                    <a:pt x="2936" y="5271"/>
                  </a:cubicBezTo>
                  <a:cubicBezTo>
                    <a:pt x="3036" y="5071"/>
                    <a:pt x="3103" y="4871"/>
                    <a:pt x="3136" y="4638"/>
                  </a:cubicBezTo>
                  <a:cubicBezTo>
                    <a:pt x="3203" y="4437"/>
                    <a:pt x="3203" y="4237"/>
                    <a:pt x="3203" y="4004"/>
                  </a:cubicBezTo>
                  <a:cubicBezTo>
                    <a:pt x="3169" y="3837"/>
                    <a:pt x="3136" y="3637"/>
                    <a:pt x="3103" y="3470"/>
                  </a:cubicBezTo>
                  <a:cubicBezTo>
                    <a:pt x="3036" y="3337"/>
                    <a:pt x="2969" y="3237"/>
                    <a:pt x="2869" y="3137"/>
                  </a:cubicBezTo>
                  <a:cubicBezTo>
                    <a:pt x="2736" y="3070"/>
                    <a:pt x="2602" y="3003"/>
                    <a:pt x="2469" y="3003"/>
                  </a:cubicBezTo>
                  <a:cubicBezTo>
                    <a:pt x="2269" y="3003"/>
                    <a:pt x="2102" y="3036"/>
                    <a:pt x="1902" y="3103"/>
                  </a:cubicBezTo>
                  <a:lnTo>
                    <a:pt x="1401" y="3203"/>
                  </a:lnTo>
                  <a:cubicBezTo>
                    <a:pt x="1307" y="3227"/>
                    <a:pt x="1229" y="3250"/>
                    <a:pt x="1145" y="3250"/>
                  </a:cubicBezTo>
                  <a:cubicBezTo>
                    <a:pt x="1110" y="3250"/>
                    <a:pt x="1074" y="3246"/>
                    <a:pt x="1035" y="3237"/>
                  </a:cubicBezTo>
                  <a:cubicBezTo>
                    <a:pt x="1017" y="3246"/>
                    <a:pt x="999" y="3250"/>
                    <a:pt x="981" y="3250"/>
                  </a:cubicBezTo>
                  <a:cubicBezTo>
                    <a:pt x="932" y="3250"/>
                    <a:pt x="883" y="3219"/>
                    <a:pt x="834" y="3170"/>
                  </a:cubicBezTo>
                  <a:cubicBezTo>
                    <a:pt x="801" y="3103"/>
                    <a:pt x="768" y="3003"/>
                    <a:pt x="768" y="2903"/>
                  </a:cubicBezTo>
                  <a:cubicBezTo>
                    <a:pt x="768" y="2803"/>
                    <a:pt x="768" y="2703"/>
                    <a:pt x="801" y="2603"/>
                  </a:cubicBezTo>
                  <a:cubicBezTo>
                    <a:pt x="834" y="2503"/>
                    <a:pt x="868" y="2403"/>
                    <a:pt x="934" y="2303"/>
                  </a:cubicBezTo>
                  <a:cubicBezTo>
                    <a:pt x="1001" y="2203"/>
                    <a:pt x="1068" y="2136"/>
                    <a:pt x="1135" y="2069"/>
                  </a:cubicBezTo>
                  <a:cubicBezTo>
                    <a:pt x="1235" y="1969"/>
                    <a:pt x="1301" y="1902"/>
                    <a:pt x="1401" y="1869"/>
                  </a:cubicBezTo>
                  <a:cubicBezTo>
                    <a:pt x="1503" y="1767"/>
                    <a:pt x="1644" y="1724"/>
                    <a:pt x="1779" y="1724"/>
                  </a:cubicBezTo>
                  <a:cubicBezTo>
                    <a:pt x="1821" y="1724"/>
                    <a:pt x="1862" y="1728"/>
                    <a:pt x="1902" y="1736"/>
                  </a:cubicBezTo>
                  <a:cubicBezTo>
                    <a:pt x="2002" y="1769"/>
                    <a:pt x="2102" y="1836"/>
                    <a:pt x="2169" y="1936"/>
                  </a:cubicBezTo>
                  <a:cubicBezTo>
                    <a:pt x="2202" y="1969"/>
                    <a:pt x="2235" y="2002"/>
                    <a:pt x="2269" y="2036"/>
                  </a:cubicBezTo>
                  <a:cubicBezTo>
                    <a:pt x="2302" y="2036"/>
                    <a:pt x="2335" y="2036"/>
                    <a:pt x="2402" y="2002"/>
                  </a:cubicBezTo>
                  <a:lnTo>
                    <a:pt x="2769" y="1769"/>
                  </a:lnTo>
                  <a:cubicBezTo>
                    <a:pt x="2836" y="1736"/>
                    <a:pt x="2869" y="1702"/>
                    <a:pt x="2869" y="1669"/>
                  </a:cubicBezTo>
                  <a:cubicBezTo>
                    <a:pt x="2903" y="1602"/>
                    <a:pt x="2903" y="1535"/>
                    <a:pt x="2903" y="1469"/>
                  </a:cubicBezTo>
                  <a:cubicBezTo>
                    <a:pt x="2903" y="1369"/>
                    <a:pt x="2836" y="1235"/>
                    <a:pt x="2802" y="1102"/>
                  </a:cubicBezTo>
                  <a:cubicBezTo>
                    <a:pt x="2736" y="1002"/>
                    <a:pt x="2669" y="902"/>
                    <a:pt x="2569" y="802"/>
                  </a:cubicBezTo>
                  <a:cubicBezTo>
                    <a:pt x="2469" y="735"/>
                    <a:pt x="2335" y="668"/>
                    <a:pt x="2202" y="668"/>
                  </a:cubicBezTo>
                  <a:cubicBezTo>
                    <a:pt x="2133" y="654"/>
                    <a:pt x="2064" y="646"/>
                    <a:pt x="1997" y="646"/>
                  </a:cubicBezTo>
                  <a:cubicBezTo>
                    <a:pt x="1903" y="646"/>
                    <a:pt x="1813" y="662"/>
                    <a:pt x="1735" y="701"/>
                  </a:cubicBezTo>
                  <a:lnTo>
                    <a:pt x="1668" y="134"/>
                  </a:lnTo>
                  <a:cubicBezTo>
                    <a:pt x="1668"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1542;p41">
              <a:extLst>
                <a:ext uri="{FF2B5EF4-FFF2-40B4-BE49-F238E27FC236}">
                  <a16:creationId xmlns:a16="http://schemas.microsoft.com/office/drawing/2014/main" id="{16B26560-03E5-496A-6FB2-FE8C7496F6B7}"/>
                </a:ext>
              </a:extLst>
            </p:cNvPr>
            <p:cNvSpPr/>
            <p:nvPr/>
          </p:nvSpPr>
          <p:spPr>
            <a:xfrm>
              <a:off x="6307943" y="2682249"/>
              <a:ext cx="49175" cy="115273"/>
            </a:xfrm>
            <a:custGeom>
              <a:avLst/>
              <a:gdLst/>
              <a:ahLst/>
              <a:cxnLst/>
              <a:rect l="l" t="t" r="r" b="b"/>
              <a:pathLst>
                <a:path w="3170" h="7431" extrusionOk="0">
                  <a:moveTo>
                    <a:pt x="1502" y="1"/>
                  </a:moveTo>
                  <a:lnTo>
                    <a:pt x="1068" y="267"/>
                  </a:lnTo>
                  <a:cubicBezTo>
                    <a:pt x="1035" y="301"/>
                    <a:pt x="1002" y="334"/>
                    <a:pt x="968" y="401"/>
                  </a:cubicBezTo>
                  <a:cubicBezTo>
                    <a:pt x="935" y="434"/>
                    <a:pt x="935" y="501"/>
                    <a:pt x="935" y="568"/>
                  </a:cubicBezTo>
                  <a:lnTo>
                    <a:pt x="968" y="1101"/>
                  </a:lnTo>
                  <a:cubicBezTo>
                    <a:pt x="835" y="1235"/>
                    <a:pt x="668" y="1402"/>
                    <a:pt x="568" y="1568"/>
                  </a:cubicBezTo>
                  <a:cubicBezTo>
                    <a:pt x="435" y="1735"/>
                    <a:pt x="335" y="1902"/>
                    <a:pt x="234" y="2102"/>
                  </a:cubicBezTo>
                  <a:cubicBezTo>
                    <a:pt x="168" y="2302"/>
                    <a:pt x="101" y="2502"/>
                    <a:pt x="68" y="2702"/>
                  </a:cubicBezTo>
                  <a:cubicBezTo>
                    <a:pt x="1" y="2903"/>
                    <a:pt x="1" y="3103"/>
                    <a:pt x="1" y="3336"/>
                  </a:cubicBezTo>
                  <a:cubicBezTo>
                    <a:pt x="34" y="3536"/>
                    <a:pt x="68" y="3703"/>
                    <a:pt x="134" y="3903"/>
                  </a:cubicBezTo>
                  <a:cubicBezTo>
                    <a:pt x="168" y="4037"/>
                    <a:pt x="234" y="4170"/>
                    <a:pt x="335" y="4237"/>
                  </a:cubicBezTo>
                  <a:cubicBezTo>
                    <a:pt x="435" y="4304"/>
                    <a:pt x="568" y="4370"/>
                    <a:pt x="701" y="4370"/>
                  </a:cubicBezTo>
                  <a:cubicBezTo>
                    <a:pt x="868" y="4370"/>
                    <a:pt x="1035" y="4370"/>
                    <a:pt x="1202" y="4337"/>
                  </a:cubicBezTo>
                  <a:cubicBezTo>
                    <a:pt x="1402" y="4270"/>
                    <a:pt x="1569" y="4237"/>
                    <a:pt x="1736" y="4204"/>
                  </a:cubicBezTo>
                  <a:cubicBezTo>
                    <a:pt x="1836" y="4170"/>
                    <a:pt x="1969" y="4137"/>
                    <a:pt x="2102" y="4137"/>
                  </a:cubicBezTo>
                  <a:cubicBezTo>
                    <a:pt x="2203" y="4137"/>
                    <a:pt x="2269" y="4137"/>
                    <a:pt x="2336" y="4204"/>
                  </a:cubicBezTo>
                  <a:cubicBezTo>
                    <a:pt x="2403" y="4270"/>
                    <a:pt x="2436" y="4337"/>
                    <a:pt x="2436" y="4437"/>
                  </a:cubicBezTo>
                  <a:cubicBezTo>
                    <a:pt x="2469" y="4570"/>
                    <a:pt x="2436" y="4671"/>
                    <a:pt x="2403" y="4804"/>
                  </a:cubicBezTo>
                  <a:cubicBezTo>
                    <a:pt x="2369" y="4904"/>
                    <a:pt x="2303" y="5004"/>
                    <a:pt x="2236" y="5104"/>
                  </a:cubicBezTo>
                  <a:cubicBezTo>
                    <a:pt x="2169" y="5204"/>
                    <a:pt x="2069" y="5304"/>
                    <a:pt x="1969" y="5371"/>
                  </a:cubicBezTo>
                  <a:cubicBezTo>
                    <a:pt x="1869" y="5438"/>
                    <a:pt x="1769" y="5538"/>
                    <a:pt x="1669" y="5571"/>
                  </a:cubicBezTo>
                  <a:cubicBezTo>
                    <a:pt x="1569" y="5671"/>
                    <a:pt x="1435" y="5705"/>
                    <a:pt x="1335" y="5738"/>
                  </a:cubicBezTo>
                  <a:lnTo>
                    <a:pt x="1068" y="5738"/>
                  </a:lnTo>
                  <a:cubicBezTo>
                    <a:pt x="1035" y="5705"/>
                    <a:pt x="968" y="5671"/>
                    <a:pt x="935" y="5638"/>
                  </a:cubicBezTo>
                  <a:cubicBezTo>
                    <a:pt x="868" y="5571"/>
                    <a:pt x="835" y="5538"/>
                    <a:pt x="835" y="5471"/>
                  </a:cubicBezTo>
                  <a:cubicBezTo>
                    <a:pt x="802" y="5438"/>
                    <a:pt x="768" y="5404"/>
                    <a:pt x="735" y="5371"/>
                  </a:cubicBezTo>
                  <a:cubicBezTo>
                    <a:pt x="668" y="5371"/>
                    <a:pt x="635" y="5371"/>
                    <a:pt x="601" y="5404"/>
                  </a:cubicBezTo>
                  <a:lnTo>
                    <a:pt x="201" y="5638"/>
                  </a:lnTo>
                  <a:cubicBezTo>
                    <a:pt x="168" y="5671"/>
                    <a:pt x="134" y="5705"/>
                    <a:pt x="101" y="5738"/>
                  </a:cubicBezTo>
                  <a:cubicBezTo>
                    <a:pt x="68" y="5805"/>
                    <a:pt x="68" y="5871"/>
                    <a:pt x="68" y="5938"/>
                  </a:cubicBezTo>
                  <a:cubicBezTo>
                    <a:pt x="101" y="6105"/>
                    <a:pt x="134" y="6272"/>
                    <a:pt x="234" y="6405"/>
                  </a:cubicBezTo>
                  <a:cubicBezTo>
                    <a:pt x="301" y="6539"/>
                    <a:pt x="401" y="6639"/>
                    <a:pt x="501" y="6705"/>
                  </a:cubicBezTo>
                  <a:cubicBezTo>
                    <a:pt x="635" y="6772"/>
                    <a:pt x="768" y="6839"/>
                    <a:pt x="902" y="6839"/>
                  </a:cubicBezTo>
                  <a:cubicBezTo>
                    <a:pt x="1068" y="6839"/>
                    <a:pt x="1235" y="6805"/>
                    <a:pt x="1369" y="6739"/>
                  </a:cubicBezTo>
                  <a:lnTo>
                    <a:pt x="1402" y="7306"/>
                  </a:lnTo>
                  <a:cubicBezTo>
                    <a:pt x="1402" y="7339"/>
                    <a:pt x="1435" y="7372"/>
                    <a:pt x="1469" y="7406"/>
                  </a:cubicBezTo>
                  <a:cubicBezTo>
                    <a:pt x="1485" y="7423"/>
                    <a:pt x="1502" y="7431"/>
                    <a:pt x="1519" y="7431"/>
                  </a:cubicBezTo>
                  <a:cubicBezTo>
                    <a:pt x="1535" y="7431"/>
                    <a:pt x="1552" y="7423"/>
                    <a:pt x="1569" y="7406"/>
                  </a:cubicBezTo>
                  <a:lnTo>
                    <a:pt x="1969" y="7172"/>
                  </a:lnTo>
                  <a:cubicBezTo>
                    <a:pt x="2036" y="7139"/>
                    <a:pt x="2069" y="7106"/>
                    <a:pt x="2069" y="7039"/>
                  </a:cubicBezTo>
                  <a:cubicBezTo>
                    <a:pt x="2102" y="7006"/>
                    <a:pt x="2102" y="6939"/>
                    <a:pt x="2102" y="6872"/>
                  </a:cubicBezTo>
                  <a:lnTo>
                    <a:pt x="2069" y="6338"/>
                  </a:lnTo>
                  <a:cubicBezTo>
                    <a:pt x="2269" y="6172"/>
                    <a:pt x="2436" y="6038"/>
                    <a:pt x="2569" y="5838"/>
                  </a:cubicBezTo>
                  <a:cubicBezTo>
                    <a:pt x="2703" y="5671"/>
                    <a:pt x="2803" y="5471"/>
                    <a:pt x="2903" y="5271"/>
                  </a:cubicBezTo>
                  <a:cubicBezTo>
                    <a:pt x="3003" y="5071"/>
                    <a:pt x="3070" y="4871"/>
                    <a:pt x="3103" y="4637"/>
                  </a:cubicBezTo>
                  <a:cubicBezTo>
                    <a:pt x="3137" y="4437"/>
                    <a:pt x="3170" y="4237"/>
                    <a:pt x="3170" y="4037"/>
                  </a:cubicBezTo>
                  <a:cubicBezTo>
                    <a:pt x="3137" y="3837"/>
                    <a:pt x="3103" y="3636"/>
                    <a:pt x="3070" y="3470"/>
                  </a:cubicBezTo>
                  <a:cubicBezTo>
                    <a:pt x="3003" y="3336"/>
                    <a:pt x="2936" y="3236"/>
                    <a:pt x="2803" y="3136"/>
                  </a:cubicBezTo>
                  <a:cubicBezTo>
                    <a:pt x="2703" y="3069"/>
                    <a:pt x="2569" y="3036"/>
                    <a:pt x="2436" y="3036"/>
                  </a:cubicBezTo>
                  <a:cubicBezTo>
                    <a:pt x="2382" y="3027"/>
                    <a:pt x="2329" y="3023"/>
                    <a:pt x="2276" y="3023"/>
                  </a:cubicBezTo>
                  <a:cubicBezTo>
                    <a:pt x="2131" y="3023"/>
                    <a:pt x="1991" y="3054"/>
                    <a:pt x="1869" y="3103"/>
                  </a:cubicBezTo>
                  <a:lnTo>
                    <a:pt x="1369" y="3203"/>
                  </a:lnTo>
                  <a:cubicBezTo>
                    <a:pt x="1235" y="3236"/>
                    <a:pt x="1135" y="3270"/>
                    <a:pt x="1002" y="3270"/>
                  </a:cubicBezTo>
                  <a:cubicBezTo>
                    <a:pt x="935" y="3270"/>
                    <a:pt x="868" y="3236"/>
                    <a:pt x="802" y="3169"/>
                  </a:cubicBezTo>
                  <a:cubicBezTo>
                    <a:pt x="735" y="3103"/>
                    <a:pt x="735" y="3003"/>
                    <a:pt x="735" y="2903"/>
                  </a:cubicBezTo>
                  <a:cubicBezTo>
                    <a:pt x="701" y="2803"/>
                    <a:pt x="735" y="2702"/>
                    <a:pt x="768" y="2602"/>
                  </a:cubicBezTo>
                  <a:cubicBezTo>
                    <a:pt x="802" y="2502"/>
                    <a:pt x="835" y="2402"/>
                    <a:pt x="902" y="2302"/>
                  </a:cubicBezTo>
                  <a:cubicBezTo>
                    <a:pt x="935" y="2202"/>
                    <a:pt x="1035" y="2135"/>
                    <a:pt x="1102" y="2069"/>
                  </a:cubicBezTo>
                  <a:cubicBezTo>
                    <a:pt x="1168" y="1969"/>
                    <a:pt x="1269" y="1902"/>
                    <a:pt x="1369" y="1869"/>
                  </a:cubicBezTo>
                  <a:cubicBezTo>
                    <a:pt x="1478" y="1786"/>
                    <a:pt x="1611" y="1726"/>
                    <a:pt x="1766" y="1726"/>
                  </a:cubicBezTo>
                  <a:cubicBezTo>
                    <a:pt x="1799" y="1726"/>
                    <a:pt x="1834" y="1729"/>
                    <a:pt x="1869" y="1735"/>
                  </a:cubicBezTo>
                  <a:cubicBezTo>
                    <a:pt x="1969" y="1768"/>
                    <a:pt x="2069" y="1835"/>
                    <a:pt x="2136" y="1935"/>
                  </a:cubicBezTo>
                  <a:cubicBezTo>
                    <a:pt x="2136" y="1969"/>
                    <a:pt x="2169" y="2002"/>
                    <a:pt x="2203" y="2035"/>
                  </a:cubicBezTo>
                  <a:cubicBezTo>
                    <a:pt x="2269" y="2035"/>
                    <a:pt x="2336" y="2035"/>
                    <a:pt x="2369" y="2002"/>
                  </a:cubicBezTo>
                  <a:lnTo>
                    <a:pt x="2736" y="1768"/>
                  </a:lnTo>
                  <a:cubicBezTo>
                    <a:pt x="2770" y="1735"/>
                    <a:pt x="2803" y="1702"/>
                    <a:pt x="2836" y="1668"/>
                  </a:cubicBezTo>
                  <a:cubicBezTo>
                    <a:pt x="2870" y="1602"/>
                    <a:pt x="2870" y="1535"/>
                    <a:pt x="2870" y="1468"/>
                  </a:cubicBezTo>
                  <a:cubicBezTo>
                    <a:pt x="2836" y="1368"/>
                    <a:pt x="2803" y="1235"/>
                    <a:pt x="2770" y="1135"/>
                  </a:cubicBezTo>
                  <a:cubicBezTo>
                    <a:pt x="2703" y="1001"/>
                    <a:pt x="2636" y="901"/>
                    <a:pt x="2536" y="834"/>
                  </a:cubicBezTo>
                  <a:cubicBezTo>
                    <a:pt x="2436" y="734"/>
                    <a:pt x="2303" y="668"/>
                    <a:pt x="2169" y="668"/>
                  </a:cubicBezTo>
                  <a:cubicBezTo>
                    <a:pt x="2100" y="654"/>
                    <a:pt x="2031" y="646"/>
                    <a:pt x="1964" y="646"/>
                  </a:cubicBezTo>
                  <a:cubicBezTo>
                    <a:pt x="1870" y="646"/>
                    <a:pt x="1780" y="662"/>
                    <a:pt x="1702" y="701"/>
                  </a:cubicBezTo>
                  <a:lnTo>
                    <a:pt x="1635" y="134"/>
                  </a:lnTo>
                  <a:cubicBezTo>
                    <a:pt x="1635" y="101"/>
                    <a:pt x="1635" y="34"/>
                    <a:pt x="1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1543;p41">
              <a:extLst>
                <a:ext uri="{FF2B5EF4-FFF2-40B4-BE49-F238E27FC236}">
                  <a16:creationId xmlns:a16="http://schemas.microsoft.com/office/drawing/2014/main" id="{6C39E489-493E-78D8-25B8-EA2042F2681E}"/>
                </a:ext>
              </a:extLst>
            </p:cNvPr>
            <p:cNvSpPr/>
            <p:nvPr/>
          </p:nvSpPr>
          <p:spPr>
            <a:xfrm>
              <a:off x="6810224" y="2759249"/>
              <a:ext cx="206626" cy="329361"/>
            </a:xfrm>
            <a:custGeom>
              <a:avLst/>
              <a:gdLst/>
              <a:ahLst/>
              <a:cxnLst/>
              <a:rect l="l" t="t" r="r" b="b"/>
              <a:pathLst>
                <a:path w="13320" h="21232" extrusionOk="0">
                  <a:moveTo>
                    <a:pt x="4919" y="6607"/>
                  </a:moveTo>
                  <a:cubicBezTo>
                    <a:pt x="6344" y="6607"/>
                    <a:pt x="7690" y="7267"/>
                    <a:pt x="8549" y="8413"/>
                  </a:cubicBezTo>
                  <a:cubicBezTo>
                    <a:pt x="7886" y="8745"/>
                    <a:pt x="7031" y="8974"/>
                    <a:pt x="6230" y="8974"/>
                  </a:cubicBezTo>
                  <a:cubicBezTo>
                    <a:pt x="5822" y="8974"/>
                    <a:pt x="5428" y="8915"/>
                    <a:pt x="5080" y="8780"/>
                  </a:cubicBezTo>
                  <a:cubicBezTo>
                    <a:pt x="4480" y="8613"/>
                    <a:pt x="3946" y="8279"/>
                    <a:pt x="3512" y="7812"/>
                  </a:cubicBezTo>
                  <a:cubicBezTo>
                    <a:pt x="2912" y="7012"/>
                    <a:pt x="3779" y="6611"/>
                    <a:pt x="4713" y="6611"/>
                  </a:cubicBezTo>
                  <a:cubicBezTo>
                    <a:pt x="4782" y="6608"/>
                    <a:pt x="4850" y="6607"/>
                    <a:pt x="4919" y="6607"/>
                  </a:cubicBezTo>
                  <a:close/>
                  <a:moveTo>
                    <a:pt x="6805" y="0"/>
                  </a:moveTo>
                  <a:cubicBezTo>
                    <a:pt x="6611" y="0"/>
                    <a:pt x="6414" y="13"/>
                    <a:pt x="6214" y="40"/>
                  </a:cubicBezTo>
                  <a:cubicBezTo>
                    <a:pt x="5847" y="107"/>
                    <a:pt x="6114" y="440"/>
                    <a:pt x="6414" y="574"/>
                  </a:cubicBezTo>
                  <a:cubicBezTo>
                    <a:pt x="8983" y="1741"/>
                    <a:pt x="9783" y="3676"/>
                    <a:pt x="10017" y="5644"/>
                  </a:cubicBezTo>
                  <a:cubicBezTo>
                    <a:pt x="9850" y="5477"/>
                    <a:pt x="9650" y="5344"/>
                    <a:pt x="9450" y="5244"/>
                  </a:cubicBezTo>
                  <a:cubicBezTo>
                    <a:pt x="8193" y="4514"/>
                    <a:pt x="6775" y="4141"/>
                    <a:pt x="5354" y="4141"/>
                  </a:cubicBezTo>
                  <a:cubicBezTo>
                    <a:pt x="4438" y="4141"/>
                    <a:pt x="3521" y="4296"/>
                    <a:pt x="2645" y="4610"/>
                  </a:cubicBezTo>
                  <a:cubicBezTo>
                    <a:pt x="610" y="5444"/>
                    <a:pt x="277" y="7412"/>
                    <a:pt x="1678" y="9013"/>
                  </a:cubicBezTo>
                  <a:cubicBezTo>
                    <a:pt x="2975" y="10374"/>
                    <a:pt x="4747" y="11098"/>
                    <a:pt x="6544" y="11098"/>
                  </a:cubicBezTo>
                  <a:cubicBezTo>
                    <a:pt x="7565" y="11098"/>
                    <a:pt x="8595" y="10864"/>
                    <a:pt x="9550" y="10381"/>
                  </a:cubicBezTo>
                  <a:cubicBezTo>
                    <a:pt x="9817" y="11281"/>
                    <a:pt x="9917" y="12249"/>
                    <a:pt x="9883" y="13183"/>
                  </a:cubicBezTo>
                  <a:cubicBezTo>
                    <a:pt x="9750" y="15017"/>
                    <a:pt x="8716" y="16652"/>
                    <a:pt x="7115" y="17586"/>
                  </a:cubicBezTo>
                  <a:cubicBezTo>
                    <a:pt x="6314" y="17953"/>
                    <a:pt x="5447" y="18153"/>
                    <a:pt x="4546" y="18153"/>
                  </a:cubicBezTo>
                  <a:cubicBezTo>
                    <a:pt x="3646" y="18153"/>
                    <a:pt x="2745" y="17920"/>
                    <a:pt x="1911" y="17553"/>
                  </a:cubicBezTo>
                  <a:cubicBezTo>
                    <a:pt x="1823" y="17521"/>
                    <a:pt x="1732" y="17506"/>
                    <a:pt x="1643" y="17506"/>
                  </a:cubicBezTo>
                  <a:cubicBezTo>
                    <a:pt x="1258" y="17506"/>
                    <a:pt x="892" y="17781"/>
                    <a:pt x="810" y="18186"/>
                  </a:cubicBezTo>
                  <a:cubicBezTo>
                    <a:pt x="1" y="20503"/>
                    <a:pt x="2789" y="21232"/>
                    <a:pt x="4796" y="21232"/>
                  </a:cubicBezTo>
                  <a:cubicBezTo>
                    <a:pt x="5187" y="21232"/>
                    <a:pt x="5548" y="21204"/>
                    <a:pt x="5847" y="21155"/>
                  </a:cubicBezTo>
                  <a:cubicBezTo>
                    <a:pt x="9250" y="20622"/>
                    <a:pt x="11018" y="18987"/>
                    <a:pt x="12152" y="16919"/>
                  </a:cubicBezTo>
                  <a:cubicBezTo>
                    <a:pt x="12986" y="15451"/>
                    <a:pt x="13319" y="12849"/>
                    <a:pt x="12952" y="10948"/>
                  </a:cubicBezTo>
                  <a:cubicBezTo>
                    <a:pt x="12719" y="9847"/>
                    <a:pt x="12352" y="8813"/>
                    <a:pt x="11818" y="7879"/>
                  </a:cubicBezTo>
                  <a:cubicBezTo>
                    <a:pt x="12419" y="6311"/>
                    <a:pt x="12052" y="4577"/>
                    <a:pt x="11284" y="3076"/>
                  </a:cubicBezTo>
                  <a:cubicBezTo>
                    <a:pt x="10404" y="1344"/>
                    <a:pt x="8776" y="0"/>
                    <a:pt x="6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1544;p41">
              <a:extLst>
                <a:ext uri="{FF2B5EF4-FFF2-40B4-BE49-F238E27FC236}">
                  <a16:creationId xmlns:a16="http://schemas.microsoft.com/office/drawing/2014/main" id="{8769ED8D-E8FC-DAAE-C343-CB03D2381F5A}"/>
                </a:ext>
              </a:extLst>
            </p:cNvPr>
            <p:cNvSpPr/>
            <p:nvPr/>
          </p:nvSpPr>
          <p:spPr>
            <a:xfrm>
              <a:off x="6957832" y="2881464"/>
              <a:ext cx="50214" cy="63136"/>
            </a:xfrm>
            <a:custGeom>
              <a:avLst/>
              <a:gdLst/>
              <a:ahLst/>
              <a:cxnLst/>
              <a:rect l="l" t="t" r="r" b="b"/>
              <a:pathLst>
                <a:path w="3237" h="4070" extrusionOk="0">
                  <a:moveTo>
                    <a:pt x="2302" y="0"/>
                  </a:moveTo>
                  <a:cubicBezTo>
                    <a:pt x="1869" y="1067"/>
                    <a:pt x="1068" y="1968"/>
                    <a:pt x="1" y="2502"/>
                  </a:cubicBezTo>
                  <a:cubicBezTo>
                    <a:pt x="167" y="3002"/>
                    <a:pt x="267" y="3536"/>
                    <a:pt x="334" y="4070"/>
                  </a:cubicBezTo>
                  <a:cubicBezTo>
                    <a:pt x="1468" y="3836"/>
                    <a:pt x="2502" y="3202"/>
                    <a:pt x="3236" y="2302"/>
                  </a:cubicBezTo>
                  <a:cubicBezTo>
                    <a:pt x="3036" y="1501"/>
                    <a:pt x="2702" y="734"/>
                    <a:pt x="2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1545;p41">
              <a:extLst>
                <a:ext uri="{FF2B5EF4-FFF2-40B4-BE49-F238E27FC236}">
                  <a16:creationId xmlns:a16="http://schemas.microsoft.com/office/drawing/2014/main" id="{5DEE1082-02C6-B51B-B4A1-B78ED0CA32C8}"/>
                </a:ext>
              </a:extLst>
            </p:cNvPr>
            <p:cNvSpPr/>
            <p:nvPr/>
          </p:nvSpPr>
          <p:spPr>
            <a:xfrm>
              <a:off x="6937140" y="2847308"/>
              <a:ext cx="28465" cy="42442"/>
            </a:xfrm>
            <a:custGeom>
              <a:avLst/>
              <a:gdLst/>
              <a:ahLst/>
              <a:cxnLst/>
              <a:rect l="l" t="t" r="r" b="b"/>
              <a:pathLst>
                <a:path w="1835" h="2736" extrusionOk="0">
                  <a:moveTo>
                    <a:pt x="1835" y="0"/>
                  </a:moveTo>
                  <a:lnTo>
                    <a:pt x="1835" y="0"/>
                  </a:lnTo>
                  <a:cubicBezTo>
                    <a:pt x="1735" y="501"/>
                    <a:pt x="1501" y="968"/>
                    <a:pt x="1134" y="1368"/>
                  </a:cubicBezTo>
                  <a:cubicBezTo>
                    <a:pt x="801" y="1735"/>
                    <a:pt x="434" y="2069"/>
                    <a:pt x="0" y="2302"/>
                  </a:cubicBezTo>
                  <a:cubicBezTo>
                    <a:pt x="134" y="2436"/>
                    <a:pt x="267" y="2569"/>
                    <a:pt x="367" y="2736"/>
                  </a:cubicBezTo>
                  <a:cubicBezTo>
                    <a:pt x="1268" y="2102"/>
                    <a:pt x="1835" y="1068"/>
                    <a:pt x="1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1546;p41">
              <a:extLst>
                <a:ext uri="{FF2B5EF4-FFF2-40B4-BE49-F238E27FC236}">
                  <a16:creationId xmlns:a16="http://schemas.microsoft.com/office/drawing/2014/main" id="{8C27DF54-6C67-DFFF-C775-80F044D16D72}"/>
                </a:ext>
              </a:extLst>
            </p:cNvPr>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1547;p41">
              <a:extLst>
                <a:ext uri="{FF2B5EF4-FFF2-40B4-BE49-F238E27FC236}">
                  <a16:creationId xmlns:a16="http://schemas.microsoft.com/office/drawing/2014/main" id="{6A23CE90-B2CB-C8E3-3FB9-51CEFDFDD23E}"/>
                </a:ext>
              </a:extLst>
            </p:cNvPr>
            <p:cNvSpPr/>
            <p:nvPr/>
          </p:nvSpPr>
          <p:spPr>
            <a:xfrm>
              <a:off x="6492671" y="3647874"/>
              <a:ext cx="316176" cy="313228"/>
            </a:xfrm>
            <a:custGeom>
              <a:avLst/>
              <a:gdLst/>
              <a:ahLst/>
              <a:cxnLst/>
              <a:rect l="l" t="t" r="r" b="b"/>
              <a:pathLst>
                <a:path w="20382" h="20192" extrusionOk="0">
                  <a:moveTo>
                    <a:pt x="8667" y="0"/>
                  </a:moveTo>
                  <a:cubicBezTo>
                    <a:pt x="6468" y="0"/>
                    <a:pt x="4263" y="501"/>
                    <a:pt x="2602" y="1494"/>
                  </a:cubicBezTo>
                  <a:cubicBezTo>
                    <a:pt x="801" y="2528"/>
                    <a:pt x="0" y="3929"/>
                    <a:pt x="201" y="5297"/>
                  </a:cubicBezTo>
                  <a:lnTo>
                    <a:pt x="201" y="5364"/>
                  </a:lnTo>
                  <a:lnTo>
                    <a:pt x="201" y="5430"/>
                  </a:lnTo>
                  <a:lnTo>
                    <a:pt x="2202" y="16838"/>
                  </a:lnTo>
                  <a:lnTo>
                    <a:pt x="2202" y="16905"/>
                  </a:lnTo>
                  <a:cubicBezTo>
                    <a:pt x="2369" y="17706"/>
                    <a:pt x="3003" y="18506"/>
                    <a:pt x="4103" y="19140"/>
                  </a:cubicBezTo>
                  <a:cubicBezTo>
                    <a:pt x="5342" y="19841"/>
                    <a:pt x="6963" y="20191"/>
                    <a:pt x="8593" y="20191"/>
                  </a:cubicBezTo>
                  <a:cubicBezTo>
                    <a:pt x="10299" y="20191"/>
                    <a:pt x="12014" y="19808"/>
                    <a:pt x="13310" y="19040"/>
                  </a:cubicBezTo>
                  <a:cubicBezTo>
                    <a:pt x="14411" y="18406"/>
                    <a:pt x="15011" y="17572"/>
                    <a:pt x="15145" y="16738"/>
                  </a:cubicBezTo>
                  <a:lnTo>
                    <a:pt x="15612" y="13770"/>
                  </a:lnTo>
                  <a:cubicBezTo>
                    <a:pt x="16045" y="10701"/>
                    <a:pt x="17446" y="7799"/>
                    <a:pt x="19581" y="5497"/>
                  </a:cubicBezTo>
                  <a:lnTo>
                    <a:pt x="20382" y="4663"/>
                  </a:lnTo>
                  <a:lnTo>
                    <a:pt x="20382" y="4663"/>
                  </a:lnTo>
                  <a:cubicBezTo>
                    <a:pt x="20381" y="4663"/>
                    <a:pt x="17120" y="5165"/>
                    <a:pt x="16922" y="5165"/>
                  </a:cubicBezTo>
                  <a:cubicBezTo>
                    <a:pt x="16916" y="5165"/>
                    <a:pt x="16913" y="5164"/>
                    <a:pt x="16913" y="5163"/>
                  </a:cubicBezTo>
                  <a:lnTo>
                    <a:pt x="16913" y="5097"/>
                  </a:lnTo>
                  <a:cubicBezTo>
                    <a:pt x="17046" y="3762"/>
                    <a:pt x="16245" y="2361"/>
                    <a:pt x="14444" y="1361"/>
                  </a:cubicBezTo>
                  <a:cubicBezTo>
                    <a:pt x="12836" y="451"/>
                    <a:pt x="10754" y="0"/>
                    <a:pt x="8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1548;p41">
              <a:extLst>
                <a:ext uri="{FF2B5EF4-FFF2-40B4-BE49-F238E27FC236}">
                  <a16:creationId xmlns:a16="http://schemas.microsoft.com/office/drawing/2014/main" id="{EF805C5A-BA01-59C9-3540-AAEDB524009D}"/>
                </a:ext>
              </a:extLst>
            </p:cNvPr>
            <p:cNvSpPr/>
            <p:nvPr/>
          </p:nvSpPr>
          <p:spPr>
            <a:xfrm>
              <a:off x="6762759" y="3467180"/>
              <a:ext cx="308947" cy="334046"/>
            </a:xfrm>
            <a:custGeom>
              <a:avLst/>
              <a:gdLst/>
              <a:ahLst/>
              <a:cxnLst/>
              <a:rect l="l" t="t" r="r" b="b"/>
              <a:pathLst>
                <a:path w="19916" h="21534" extrusionOk="0">
                  <a:moveTo>
                    <a:pt x="19915" y="0"/>
                  </a:moveTo>
                  <a:cubicBezTo>
                    <a:pt x="19915" y="1"/>
                    <a:pt x="17447" y="3103"/>
                    <a:pt x="17447" y="3103"/>
                  </a:cubicBezTo>
                  <a:lnTo>
                    <a:pt x="17447" y="3036"/>
                  </a:lnTo>
                  <a:cubicBezTo>
                    <a:pt x="17566" y="2061"/>
                    <a:pt x="16972" y="1900"/>
                    <a:pt x="15811" y="1900"/>
                  </a:cubicBezTo>
                  <a:cubicBezTo>
                    <a:pt x="15344" y="1900"/>
                    <a:pt x="14785" y="1926"/>
                    <a:pt x="14144" y="1935"/>
                  </a:cubicBezTo>
                  <a:cubicBezTo>
                    <a:pt x="10375" y="2002"/>
                    <a:pt x="3837" y="2069"/>
                    <a:pt x="2569" y="2836"/>
                  </a:cubicBezTo>
                  <a:cubicBezTo>
                    <a:pt x="835" y="3937"/>
                    <a:pt x="1" y="5304"/>
                    <a:pt x="201" y="6639"/>
                  </a:cubicBezTo>
                  <a:lnTo>
                    <a:pt x="201" y="6705"/>
                  </a:lnTo>
                  <a:lnTo>
                    <a:pt x="201" y="6772"/>
                  </a:lnTo>
                  <a:lnTo>
                    <a:pt x="2202" y="18213"/>
                  </a:lnTo>
                  <a:lnTo>
                    <a:pt x="2202" y="18247"/>
                  </a:lnTo>
                  <a:cubicBezTo>
                    <a:pt x="2369" y="19081"/>
                    <a:pt x="3003" y="19881"/>
                    <a:pt x="4104" y="20482"/>
                  </a:cubicBezTo>
                  <a:cubicBezTo>
                    <a:pt x="5359" y="21183"/>
                    <a:pt x="6980" y="21533"/>
                    <a:pt x="8606" y="21533"/>
                  </a:cubicBezTo>
                  <a:cubicBezTo>
                    <a:pt x="10308" y="21533"/>
                    <a:pt x="12014" y="21149"/>
                    <a:pt x="13310" y="20382"/>
                  </a:cubicBezTo>
                  <a:cubicBezTo>
                    <a:pt x="14411" y="19748"/>
                    <a:pt x="15012" y="18947"/>
                    <a:pt x="15145" y="18113"/>
                  </a:cubicBezTo>
                  <a:lnTo>
                    <a:pt x="15145" y="18080"/>
                  </a:lnTo>
                  <a:lnTo>
                    <a:pt x="16046" y="12343"/>
                  </a:lnTo>
                  <a:cubicBezTo>
                    <a:pt x="16679" y="8040"/>
                    <a:pt x="17980" y="3903"/>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1549;p41">
              <a:extLst>
                <a:ext uri="{FF2B5EF4-FFF2-40B4-BE49-F238E27FC236}">
                  <a16:creationId xmlns:a16="http://schemas.microsoft.com/office/drawing/2014/main" id="{CEFAE1BD-1D37-9C50-7790-D505662EF6FA}"/>
                </a:ext>
              </a:extLst>
            </p:cNvPr>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1550;p41">
              <a:extLst>
                <a:ext uri="{FF2B5EF4-FFF2-40B4-BE49-F238E27FC236}">
                  <a16:creationId xmlns:a16="http://schemas.microsoft.com/office/drawing/2014/main" id="{2311E0C8-92F6-AD44-80CD-A126660823EA}"/>
                </a:ext>
              </a:extLst>
            </p:cNvPr>
            <p:cNvSpPr/>
            <p:nvPr/>
          </p:nvSpPr>
          <p:spPr>
            <a:xfrm>
              <a:off x="6193778" y="3560466"/>
              <a:ext cx="273563" cy="302323"/>
            </a:xfrm>
            <a:custGeom>
              <a:avLst/>
              <a:gdLst/>
              <a:ahLst/>
              <a:cxnLst/>
              <a:rect l="l" t="t" r="r" b="b"/>
              <a:pathLst>
                <a:path w="17635" h="19489" extrusionOk="0">
                  <a:moveTo>
                    <a:pt x="6974" y="1"/>
                  </a:moveTo>
                  <a:cubicBezTo>
                    <a:pt x="5693" y="1"/>
                    <a:pt x="4456" y="15"/>
                    <a:pt x="3425" y="24"/>
                  </a:cubicBezTo>
                  <a:cubicBezTo>
                    <a:pt x="2919" y="24"/>
                    <a:pt x="2464" y="14"/>
                    <a:pt x="2066" y="14"/>
                  </a:cubicBezTo>
                  <a:cubicBezTo>
                    <a:pt x="705" y="14"/>
                    <a:pt x="1" y="134"/>
                    <a:pt x="156" y="1192"/>
                  </a:cubicBezTo>
                  <a:lnTo>
                    <a:pt x="156" y="1258"/>
                  </a:lnTo>
                  <a:cubicBezTo>
                    <a:pt x="122" y="1258"/>
                    <a:pt x="122" y="1292"/>
                    <a:pt x="156" y="1292"/>
                  </a:cubicBezTo>
                  <a:lnTo>
                    <a:pt x="2758" y="16169"/>
                  </a:lnTo>
                  <a:lnTo>
                    <a:pt x="2758" y="16202"/>
                  </a:lnTo>
                  <a:cubicBezTo>
                    <a:pt x="2924" y="17036"/>
                    <a:pt x="3558" y="17803"/>
                    <a:pt x="4659" y="18437"/>
                  </a:cubicBezTo>
                  <a:cubicBezTo>
                    <a:pt x="5914" y="19138"/>
                    <a:pt x="7536" y="19489"/>
                    <a:pt x="9161" y="19489"/>
                  </a:cubicBezTo>
                  <a:cubicBezTo>
                    <a:pt x="10863" y="19489"/>
                    <a:pt x="12569" y="19105"/>
                    <a:pt x="13866" y="18337"/>
                  </a:cubicBezTo>
                  <a:cubicBezTo>
                    <a:pt x="14966" y="17703"/>
                    <a:pt x="15567" y="16869"/>
                    <a:pt x="15700" y="16036"/>
                  </a:cubicBezTo>
                  <a:lnTo>
                    <a:pt x="15700" y="16002"/>
                  </a:lnTo>
                  <a:lnTo>
                    <a:pt x="17468" y="4527"/>
                  </a:lnTo>
                  <a:lnTo>
                    <a:pt x="17468" y="4461"/>
                  </a:lnTo>
                  <a:lnTo>
                    <a:pt x="17468" y="4394"/>
                  </a:lnTo>
                  <a:cubicBezTo>
                    <a:pt x="17635" y="3060"/>
                    <a:pt x="16768" y="1692"/>
                    <a:pt x="15000" y="658"/>
                  </a:cubicBezTo>
                  <a:cubicBezTo>
                    <a:pt x="14079" y="100"/>
                    <a:pt x="10376" y="1"/>
                    <a:pt x="6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1551;p41">
              <a:extLst>
                <a:ext uri="{FF2B5EF4-FFF2-40B4-BE49-F238E27FC236}">
                  <a16:creationId xmlns:a16="http://schemas.microsoft.com/office/drawing/2014/main" id="{0B68E414-EAE1-8DAC-ABC8-E866F10CAB99}"/>
                </a:ext>
              </a:extLst>
            </p:cNvPr>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1552;p41">
              <a:extLst>
                <a:ext uri="{FF2B5EF4-FFF2-40B4-BE49-F238E27FC236}">
                  <a16:creationId xmlns:a16="http://schemas.microsoft.com/office/drawing/2014/main" id="{31CB4B49-09DD-7CA4-25CC-3D2FDAFC138E}"/>
                </a:ext>
              </a:extLst>
            </p:cNvPr>
            <p:cNvSpPr/>
            <p:nvPr/>
          </p:nvSpPr>
          <p:spPr>
            <a:xfrm>
              <a:off x="6084949" y="2929550"/>
              <a:ext cx="1008530" cy="934597"/>
            </a:xfrm>
            <a:custGeom>
              <a:avLst/>
              <a:gdLst/>
              <a:ahLst/>
              <a:cxnLst/>
              <a:rect l="l" t="t" r="r" b="b"/>
              <a:pathLst>
                <a:path w="65014" h="60248" extrusionOk="0">
                  <a:moveTo>
                    <a:pt x="38235" y="1"/>
                  </a:moveTo>
                  <a:cubicBezTo>
                    <a:pt x="38132" y="1"/>
                    <a:pt x="38030" y="1"/>
                    <a:pt x="37927" y="2"/>
                  </a:cubicBezTo>
                  <a:cubicBezTo>
                    <a:pt x="33624" y="69"/>
                    <a:pt x="28587" y="736"/>
                    <a:pt x="24884" y="2371"/>
                  </a:cubicBezTo>
                  <a:cubicBezTo>
                    <a:pt x="20782" y="4205"/>
                    <a:pt x="17012" y="6640"/>
                    <a:pt x="12909" y="9643"/>
                  </a:cubicBezTo>
                  <a:cubicBezTo>
                    <a:pt x="10841" y="11210"/>
                    <a:pt x="8173" y="14279"/>
                    <a:pt x="6505" y="16247"/>
                  </a:cubicBezTo>
                  <a:cubicBezTo>
                    <a:pt x="2502" y="21084"/>
                    <a:pt x="0" y="27088"/>
                    <a:pt x="67" y="33860"/>
                  </a:cubicBezTo>
                  <a:cubicBezTo>
                    <a:pt x="232" y="48501"/>
                    <a:pt x="12141" y="60247"/>
                    <a:pt x="26744" y="60247"/>
                  </a:cubicBezTo>
                  <a:cubicBezTo>
                    <a:pt x="26847" y="60247"/>
                    <a:pt x="26950" y="60247"/>
                    <a:pt x="27053" y="60245"/>
                  </a:cubicBezTo>
                  <a:cubicBezTo>
                    <a:pt x="31990" y="60212"/>
                    <a:pt x="35392" y="59979"/>
                    <a:pt x="40863" y="57744"/>
                  </a:cubicBezTo>
                  <a:cubicBezTo>
                    <a:pt x="45032" y="55976"/>
                    <a:pt x="49002" y="53707"/>
                    <a:pt x="52638" y="51005"/>
                  </a:cubicBezTo>
                  <a:cubicBezTo>
                    <a:pt x="59909" y="45401"/>
                    <a:pt x="65013" y="36228"/>
                    <a:pt x="64913" y="26421"/>
                  </a:cubicBezTo>
                  <a:cubicBezTo>
                    <a:pt x="64747" y="11780"/>
                    <a:pt x="52839" y="1"/>
                    <a:pt x="38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1553;p41">
              <a:extLst>
                <a:ext uri="{FF2B5EF4-FFF2-40B4-BE49-F238E27FC236}">
                  <a16:creationId xmlns:a16="http://schemas.microsoft.com/office/drawing/2014/main" id="{DB5D8911-5FFD-CC42-6FBE-18A54A39ADEC}"/>
                </a:ext>
              </a:extLst>
            </p:cNvPr>
            <p:cNvSpPr/>
            <p:nvPr/>
          </p:nvSpPr>
          <p:spPr>
            <a:xfrm>
              <a:off x="6423334" y="3541278"/>
              <a:ext cx="166123" cy="151371"/>
            </a:xfrm>
            <a:custGeom>
              <a:avLst/>
              <a:gdLst/>
              <a:ahLst/>
              <a:cxnLst/>
              <a:rect l="l" t="t" r="r" b="b"/>
              <a:pathLst>
                <a:path w="10709" h="9758" extrusionOk="0">
                  <a:moveTo>
                    <a:pt x="5370" y="1"/>
                  </a:moveTo>
                  <a:cubicBezTo>
                    <a:pt x="3163" y="1"/>
                    <a:pt x="1145" y="1501"/>
                    <a:pt x="601" y="3763"/>
                  </a:cubicBezTo>
                  <a:cubicBezTo>
                    <a:pt x="1" y="6365"/>
                    <a:pt x="1602" y="9000"/>
                    <a:pt x="4237" y="9634"/>
                  </a:cubicBezTo>
                  <a:cubicBezTo>
                    <a:pt x="4606" y="9718"/>
                    <a:pt x="4974" y="9758"/>
                    <a:pt x="5336" y="9758"/>
                  </a:cubicBezTo>
                  <a:cubicBezTo>
                    <a:pt x="7562" y="9758"/>
                    <a:pt x="9563" y="8236"/>
                    <a:pt x="10108" y="5998"/>
                  </a:cubicBezTo>
                  <a:cubicBezTo>
                    <a:pt x="10708" y="3363"/>
                    <a:pt x="9107" y="761"/>
                    <a:pt x="6472" y="127"/>
                  </a:cubicBezTo>
                  <a:cubicBezTo>
                    <a:pt x="6103" y="42"/>
                    <a:pt x="5734" y="1"/>
                    <a:pt x="5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1554;p41">
              <a:extLst>
                <a:ext uri="{FF2B5EF4-FFF2-40B4-BE49-F238E27FC236}">
                  <a16:creationId xmlns:a16="http://schemas.microsoft.com/office/drawing/2014/main" id="{198ED1BE-76F6-C758-9486-A2AF8BF2EB16}"/>
                </a:ext>
              </a:extLst>
            </p:cNvPr>
            <p:cNvSpPr/>
            <p:nvPr/>
          </p:nvSpPr>
          <p:spPr>
            <a:xfrm>
              <a:off x="6085461" y="3359561"/>
              <a:ext cx="53316" cy="139209"/>
            </a:xfrm>
            <a:custGeom>
              <a:avLst/>
              <a:gdLst/>
              <a:ahLst/>
              <a:cxnLst/>
              <a:rect l="l" t="t" r="r" b="b"/>
              <a:pathLst>
                <a:path w="3437" h="8974" extrusionOk="0">
                  <a:moveTo>
                    <a:pt x="701" y="0"/>
                  </a:moveTo>
                  <a:cubicBezTo>
                    <a:pt x="234" y="2002"/>
                    <a:pt x="0" y="4070"/>
                    <a:pt x="34" y="6138"/>
                  </a:cubicBezTo>
                  <a:cubicBezTo>
                    <a:pt x="34" y="7072"/>
                    <a:pt x="100" y="8006"/>
                    <a:pt x="201" y="8973"/>
                  </a:cubicBezTo>
                  <a:cubicBezTo>
                    <a:pt x="2169" y="8273"/>
                    <a:pt x="3436" y="6438"/>
                    <a:pt x="3436" y="4370"/>
                  </a:cubicBezTo>
                  <a:cubicBezTo>
                    <a:pt x="3436" y="2502"/>
                    <a:pt x="2369" y="801"/>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1555;p41">
              <a:extLst>
                <a:ext uri="{FF2B5EF4-FFF2-40B4-BE49-F238E27FC236}">
                  <a16:creationId xmlns:a16="http://schemas.microsoft.com/office/drawing/2014/main" id="{DE88DBC0-B213-279C-BB25-39D85EA6E54B}"/>
                </a:ext>
              </a:extLst>
            </p:cNvPr>
            <p:cNvSpPr/>
            <p:nvPr/>
          </p:nvSpPr>
          <p:spPr>
            <a:xfrm>
              <a:off x="6193607" y="3041341"/>
              <a:ext cx="900377" cy="822799"/>
            </a:xfrm>
            <a:custGeom>
              <a:avLst/>
              <a:gdLst/>
              <a:ahLst/>
              <a:cxnLst/>
              <a:rect l="l" t="t" r="r" b="b"/>
              <a:pathLst>
                <a:path w="58042" h="53041" extrusionOk="0">
                  <a:moveTo>
                    <a:pt x="49469" y="0"/>
                  </a:moveTo>
                  <a:cubicBezTo>
                    <a:pt x="57808" y="11475"/>
                    <a:pt x="51837" y="29989"/>
                    <a:pt x="41630" y="38428"/>
                  </a:cubicBezTo>
                  <a:cubicBezTo>
                    <a:pt x="34908" y="43985"/>
                    <a:pt x="25525" y="49369"/>
                    <a:pt x="15595" y="49369"/>
                  </a:cubicBezTo>
                  <a:cubicBezTo>
                    <a:pt x="10446" y="49369"/>
                    <a:pt x="5149" y="47921"/>
                    <a:pt x="0" y="44299"/>
                  </a:cubicBezTo>
                  <a:lnTo>
                    <a:pt x="0" y="44299"/>
                  </a:lnTo>
                  <a:lnTo>
                    <a:pt x="267" y="44566"/>
                  </a:lnTo>
                  <a:cubicBezTo>
                    <a:pt x="5291" y="49951"/>
                    <a:pt x="12351" y="53041"/>
                    <a:pt x="19697" y="53041"/>
                  </a:cubicBezTo>
                  <a:cubicBezTo>
                    <a:pt x="19814" y="53041"/>
                    <a:pt x="19931" y="53040"/>
                    <a:pt x="20048" y="53038"/>
                  </a:cubicBezTo>
                  <a:cubicBezTo>
                    <a:pt x="24985" y="52972"/>
                    <a:pt x="28420" y="52738"/>
                    <a:pt x="33858" y="50537"/>
                  </a:cubicBezTo>
                  <a:cubicBezTo>
                    <a:pt x="38027" y="48769"/>
                    <a:pt x="41997" y="46500"/>
                    <a:pt x="45666" y="43798"/>
                  </a:cubicBezTo>
                  <a:cubicBezTo>
                    <a:pt x="52904" y="38194"/>
                    <a:pt x="58041" y="28988"/>
                    <a:pt x="57908" y="19181"/>
                  </a:cubicBezTo>
                  <a:cubicBezTo>
                    <a:pt x="57841" y="11909"/>
                    <a:pt x="54806" y="4971"/>
                    <a:pt x="49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1556;p41">
              <a:extLst>
                <a:ext uri="{FF2B5EF4-FFF2-40B4-BE49-F238E27FC236}">
                  <a16:creationId xmlns:a16="http://schemas.microsoft.com/office/drawing/2014/main" id="{BE97DB9F-4260-E93F-82FF-617B8E2C8DB7}"/>
                </a:ext>
              </a:extLst>
            </p:cNvPr>
            <p:cNvSpPr/>
            <p:nvPr/>
          </p:nvSpPr>
          <p:spPr>
            <a:xfrm>
              <a:off x="6131515" y="2967848"/>
              <a:ext cx="270631" cy="263418"/>
            </a:xfrm>
            <a:custGeom>
              <a:avLst/>
              <a:gdLst/>
              <a:ahLst/>
              <a:cxnLst/>
              <a:rect l="l" t="t" r="r" b="b"/>
              <a:pathLst>
                <a:path w="17446" h="16981" extrusionOk="0">
                  <a:moveTo>
                    <a:pt x="4282" y="0"/>
                  </a:moveTo>
                  <a:cubicBezTo>
                    <a:pt x="3748" y="0"/>
                    <a:pt x="3220" y="126"/>
                    <a:pt x="2735" y="369"/>
                  </a:cubicBezTo>
                  <a:lnTo>
                    <a:pt x="1535" y="1069"/>
                  </a:lnTo>
                  <a:cubicBezTo>
                    <a:pt x="0" y="4505"/>
                    <a:pt x="1201" y="16981"/>
                    <a:pt x="1201" y="16981"/>
                  </a:cubicBezTo>
                  <a:cubicBezTo>
                    <a:pt x="3515" y="12974"/>
                    <a:pt x="6832" y="11511"/>
                    <a:pt x="10085" y="11511"/>
                  </a:cubicBezTo>
                  <a:cubicBezTo>
                    <a:pt x="11193" y="11511"/>
                    <a:pt x="12293" y="11680"/>
                    <a:pt x="13343" y="11977"/>
                  </a:cubicBezTo>
                  <a:lnTo>
                    <a:pt x="17446" y="9542"/>
                  </a:lnTo>
                  <a:cubicBezTo>
                    <a:pt x="14844" y="5105"/>
                    <a:pt x="10207" y="936"/>
                    <a:pt x="5104" y="102"/>
                  </a:cubicBezTo>
                  <a:cubicBezTo>
                    <a:pt x="4832" y="34"/>
                    <a:pt x="4556" y="0"/>
                    <a:pt x="4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1557;p41">
              <a:extLst>
                <a:ext uri="{FF2B5EF4-FFF2-40B4-BE49-F238E27FC236}">
                  <a16:creationId xmlns:a16="http://schemas.microsoft.com/office/drawing/2014/main" id="{5B8921E7-7AC7-F860-79C1-BF0F6979B076}"/>
                </a:ext>
              </a:extLst>
            </p:cNvPr>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1558;p41">
              <a:extLst>
                <a:ext uri="{FF2B5EF4-FFF2-40B4-BE49-F238E27FC236}">
                  <a16:creationId xmlns:a16="http://schemas.microsoft.com/office/drawing/2014/main" id="{745C4D65-0D7C-89D7-8FCF-297B20A738F8}"/>
                </a:ext>
              </a:extLst>
            </p:cNvPr>
            <p:cNvSpPr/>
            <p:nvPr/>
          </p:nvSpPr>
          <p:spPr>
            <a:xfrm>
              <a:off x="6081304" y="2978520"/>
              <a:ext cx="257213" cy="252745"/>
            </a:xfrm>
            <a:custGeom>
              <a:avLst/>
              <a:gdLst/>
              <a:ahLst/>
              <a:cxnLst/>
              <a:rect l="l" t="t" r="r" b="b"/>
              <a:pathLst>
                <a:path w="16581" h="16293" extrusionOk="0">
                  <a:moveTo>
                    <a:pt x="6242" y="0"/>
                  </a:moveTo>
                  <a:cubicBezTo>
                    <a:pt x="0" y="0"/>
                    <a:pt x="4438" y="16293"/>
                    <a:pt x="4438" y="16293"/>
                  </a:cubicBezTo>
                  <a:cubicBezTo>
                    <a:pt x="6579" y="12690"/>
                    <a:pt x="9536" y="10865"/>
                    <a:pt x="13279" y="10865"/>
                  </a:cubicBezTo>
                  <a:cubicBezTo>
                    <a:pt x="14319" y="10865"/>
                    <a:pt x="15419" y="11006"/>
                    <a:pt x="16580" y="11289"/>
                  </a:cubicBezTo>
                  <a:cubicBezTo>
                    <a:pt x="16580" y="11289"/>
                    <a:pt x="12344" y="1215"/>
                    <a:pt x="7207" y="114"/>
                  </a:cubicBezTo>
                  <a:cubicBezTo>
                    <a:pt x="6860" y="37"/>
                    <a:pt x="6539" y="0"/>
                    <a:pt x="6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1559;p41">
              <a:extLst>
                <a:ext uri="{FF2B5EF4-FFF2-40B4-BE49-F238E27FC236}">
                  <a16:creationId xmlns:a16="http://schemas.microsoft.com/office/drawing/2014/main" id="{8A50897D-7D1C-27A9-7874-D241C22912E1}"/>
                </a:ext>
              </a:extLst>
            </p:cNvPr>
            <p:cNvSpPr/>
            <p:nvPr/>
          </p:nvSpPr>
          <p:spPr>
            <a:xfrm>
              <a:off x="6146514" y="3118837"/>
              <a:ext cx="191998" cy="112419"/>
            </a:xfrm>
            <a:custGeom>
              <a:avLst/>
              <a:gdLst/>
              <a:ahLst/>
              <a:cxnLst/>
              <a:rect l="l" t="t" r="r" b="b"/>
              <a:pathLst>
                <a:path w="12377" h="7247" extrusionOk="0">
                  <a:moveTo>
                    <a:pt x="7428" y="1"/>
                  </a:moveTo>
                  <a:cubicBezTo>
                    <a:pt x="6593" y="1"/>
                    <a:pt x="5661" y="154"/>
                    <a:pt x="4637" y="542"/>
                  </a:cubicBezTo>
                  <a:cubicBezTo>
                    <a:pt x="1802" y="1509"/>
                    <a:pt x="1" y="4278"/>
                    <a:pt x="234" y="7247"/>
                  </a:cubicBezTo>
                  <a:cubicBezTo>
                    <a:pt x="2375" y="3644"/>
                    <a:pt x="5332" y="1819"/>
                    <a:pt x="9075" y="1819"/>
                  </a:cubicBezTo>
                  <a:cubicBezTo>
                    <a:pt x="10115" y="1819"/>
                    <a:pt x="11215" y="1960"/>
                    <a:pt x="12376" y="2243"/>
                  </a:cubicBezTo>
                  <a:cubicBezTo>
                    <a:pt x="12376" y="2243"/>
                    <a:pt x="10616" y="1"/>
                    <a:pt x="7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1560;p41">
              <a:extLst>
                <a:ext uri="{FF2B5EF4-FFF2-40B4-BE49-F238E27FC236}">
                  <a16:creationId xmlns:a16="http://schemas.microsoft.com/office/drawing/2014/main" id="{B9771158-76F2-03DB-4151-1BB85F9739D7}"/>
                </a:ext>
              </a:extLst>
            </p:cNvPr>
            <p:cNvSpPr/>
            <p:nvPr/>
          </p:nvSpPr>
          <p:spPr>
            <a:xfrm>
              <a:off x="6467309" y="3147053"/>
              <a:ext cx="322908" cy="342407"/>
            </a:xfrm>
            <a:custGeom>
              <a:avLst/>
              <a:gdLst/>
              <a:ahLst/>
              <a:cxnLst/>
              <a:rect l="l" t="t" r="r" b="b"/>
              <a:pathLst>
                <a:path w="20816" h="22073" extrusionOk="0">
                  <a:moveTo>
                    <a:pt x="10516" y="1"/>
                  </a:moveTo>
                  <a:cubicBezTo>
                    <a:pt x="5711" y="1"/>
                    <a:pt x="1" y="5094"/>
                    <a:pt x="1" y="5094"/>
                  </a:cubicBezTo>
                  <a:cubicBezTo>
                    <a:pt x="4571" y="9130"/>
                    <a:pt x="8674" y="14301"/>
                    <a:pt x="11709" y="22073"/>
                  </a:cubicBezTo>
                  <a:lnTo>
                    <a:pt x="15645" y="19771"/>
                  </a:lnTo>
                  <a:cubicBezTo>
                    <a:pt x="17113" y="18270"/>
                    <a:pt x="20816" y="5461"/>
                    <a:pt x="13344" y="758"/>
                  </a:cubicBezTo>
                  <a:cubicBezTo>
                    <a:pt x="12481" y="222"/>
                    <a:pt x="11518" y="1"/>
                    <a:pt x="10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1561;p41">
              <a:extLst>
                <a:ext uri="{FF2B5EF4-FFF2-40B4-BE49-F238E27FC236}">
                  <a16:creationId xmlns:a16="http://schemas.microsoft.com/office/drawing/2014/main" id="{6B005482-3584-44AE-DF5C-10DD5D157A93}"/>
                </a:ext>
              </a:extLst>
            </p:cNvPr>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1562;p41">
              <a:extLst>
                <a:ext uri="{FF2B5EF4-FFF2-40B4-BE49-F238E27FC236}">
                  <a16:creationId xmlns:a16="http://schemas.microsoft.com/office/drawing/2014/main" id="{B3510320-741D-247E-64CB-0306BB8F2D0B}"/>
                </a:ext>
              </a:extLst>
            </p:cNvPr>
            <p:cNvSpPr/>
            <p:nvPr/>
          </p:nvSpPr>
          <p:spPr>
            <a:xfrm>
              <a:off x="6467309" y="3152745"/>
              <a:ext cx="307908" cy="336714"/>
            </a:xfrm>
            <a:custGeom>
              <a:avLst/>
              <a:gdLst/>
              <a:ahLst/>
              <a:cxnLst/>
              <a:rect l="l" t="t" r="r" b="b"/>
              <a:pathLst>
                <a:path w="19849" h="21706" extrusionOk="0">
                  <a:moveTo>
                    <a:pt x="9350" y="0"/>
                  </a:moveTo>
                  <a:cubicBezTo>
                    <a:pt x="5070" y="0"/>
                    <a:pt x="1" y="4727"/>
                    <a:pt x="1" y="4727"/>
                  </a:cubicBezTo>
                  <a:cubicBezTo>
                    <a:pt x="5238" y="9330"/>
                    <a:pt x="9241" y="15168"/>
                    <a:pt x="11709" y="21706"/>
                  </a:cubicBezTo>
                  <a:cubicBezTo>
                    <a:pt x="11709" y="21706"/>
                    <a:pt x="19848" y="7295"/>
                    <a:pt x="12310" y="1024"/>
                  </a:cubicBezTo>
                  <a:cubicBezTo>
                    <a:pt x="11432" y="293"/>
                    <a:pt x="10416" y="0"/>
                    <a:pt x="9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1563;p41">
              <a:extLst>
                <a:ext uri="{FF2B5EF4-FFF2-40B4-BE49-F238E27FC236}">
                  <a16:creationId xmlns:a16="http://schemas.microsoft.com/office/drawing/2014/main" id="{136560B4-9FAE-84B6-FBC7-BF8D55A4972A}"/>
                </a:ext>
              </a:extLst>
            </p:cNvPr>
            <p:cNvSpPr/>
            <p:nvPr/>
          </p:nvSpPr>
          <p:spPr>
            <a:xfrm>
              <a:off x="6467309" y="3226053"/>
              <a:ext cx="189408" cy="263402"/>
            </a:xfrm>
            <a:custGeom>
              <a:avLst/>
              <a:gdLst/>
              <a:ahLst/>
              <a:cxnLst/>
              <a:rect l="l" t="t" r="r" b="b"/>
              <a:pathLst>
                <a:path w="12210" h="16980" extrusionOk="0">
                  <a:moveTo>
                    <a:pt x="9" y="1"/>
                  </a:moveTo>
                  <a:cubicBezTo>
                    <a:pt x="4" y="1"/>
                    <a:pt x="1" y="1"/>
                    <a:pt x="1" y="1"/>
                  </a:cubicBezTo>
                  <a:cubicBezTo>
                    <a:pt x="5238" y="4604"/>
                    <a:pt x="9241" y="10442"/>
                    <a:pt x="11709" y="16980"/>
                  </a:cubicBezTo>
                  <a:cubicBezTo>
                    <a:pt x="11709" y="16980"/>
                    <a:pt x="12210" y="10208"/>
                    <a:pt x="8507" y="5238"/>
                  </a:cubicBezTo>
                  <a:cubicBezTo>
                    <a:pt x="4635" y="64"/>
                    <a:pt x="223" y="1"/>
                    <a:pt x="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1564;p41">
              <a:extLst>
                <a:ext uri="{FF2B5EF4-FFF2-40B4-BE49-F238E27FC236}">
                  <a16:creationId xmlns:a16="http://schemas.microsoft.com/office/drawing/2014/main" id="{7C86F055-6CF4-37E2-94EA-6E52ED4D0E42}"/>
                </a:ext>
              </a:extLst>
            </p:cNvPr>
            <p:cNvSpPr/>
            <p:nvPr/>
          </p:nvSpPr>
          <p:spPr>
            <a:xfrm>
              <a:off x="6062690" y="3427951"/>
              <a:ext cx="337909" cy="370687"/>
            </a:xfrm>
            <a:custGeom>
              <a:avLst/>
              <a:gdLst/>
              <a:ahLst/>
              <a:cxnLst/>
              <a:rect l="l" t="t" r="r" b="b"/>
              <a:pathLst>
                <a:path w="21783" h="23896" extrusionOk="0">
                  <a:moveTo>
                    <a:pt x="8776" y="0"/>
                  </a:moveTo>
                  <a:cubicBezTo>
                    <a:pt x="7906" y="0"/>
                    <a:pt x="7128" y="204"/>
                    <a:pt x="6472" y="595"/>
                  </a:cubicBezTo>
                  <a:cubicBezTo>
                    <a:pt x="5771" y="995"/>
                    <a:pt x="3036" y="2629"/>
                    <a:pt x="2302" y="3030"/>
                  </a:cubicBezTo>
                  <a:cubicBezTo>
                    <a:pt x="868" y="3930"/>
                    <a:pt x="1" y="5698"/>
                    <a:pt x="34" y="8200"/>
                  </a:cubicBezTo>
                  <a:cubicBezTo>
                    <a:pt x="67" y="13471"/>
                    <a:pt x="4070" y="19942"/>
                    <a:pt x="8940" y="22677"/>
                  </a:cubicBezTo>
                  <a:cubicBezTo>
                    <a:pt x="10407" y="23498"/>
                    <a:pt x="11793" y="23896"/>
                    <a:pt x="13005" y="23896"/>
                  </a:cubicBezTo>
                  <a:cubicBezTo>
                    <a:pt x="13861" y="23896"/>
                    <a:pt x="14629" y="23698"/>
                    <a:pt x="15278" y="23311"/>
                  </a:cubicBezTo>
                  <a:cubicBezTo>
                    <a:pt x="16012" y="22911"/>
                    <a:pt x="18747" y="21276"/>
                    <a:pt x="19448" y="20843"/>
                  </a:cubicBezTo>
                  <a:cubicBezTo>
                    <a:pt x="20916" y="19975"/>
                    <a:pt x="21783" y="18207"/>
                    <a:pt x="21750" y="15706"/>
                  </a:cubicBezTo>
                  <a:cubicBezTo>
                    <a:pt x="21716" y="10435"/>
                    <a:pt x="17713" y="3964"/>
                    <a:pt x="12843" y="1228"/>
                  </a:cubicBezTo>
                  <a:cubicBezTo>
                    <a:pt x="11369" y="394"/>
                    <a:pt x="9984" y="0"/>
                    <a:pt x="8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1565;p41">
              <a:extLst>
                <a:ext uri="{FF2B5EF4-FFF2-40B4-BE49-F238E27FC236}">
                  <a16:creationId xmlns:a16="http://schemas.microsoft.com/office/drawing/2014/main" id="{BEFC2F18-0C15-4B43-5C66-4F695FE29157}"/>
                </a:ext>
              </a:extLst>
            </p:cNvPr>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1566;p41">
              <a:extLst>
                <a:ext uri="{FF2B5EF4-FFF2-40B4-BE49-F238E27FC236}">
                  <a16:creationId xmlns:a16="http://schemas.microsoft.com/office/drawing/2014/main" id="{2DC92E8E-C538-6E10-D0AA-F5003FFAD2B0}"/>
                </a:ext>
              </a:extLst>
            </p:cNvPr>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1567;p41">
              <a:extLst>
                <a:ext uri="{FF2B5EF4-FFF2-40B4-BE49-F238E27FC236}">
                  <a16:creationId xmlns:a16="http://schemas.microsoft.com/office/drawing/2014/main" id="{FB0467F3-39AF-433B-7CEC-0FE5D3BD3971}"/>
                </a:ext>
              </a:extLst>
            </p:cNvPr>
            <p:cNvSpPr/>
            <p:nvPr/>
          </p:nvSpPr>
          <p:spPr>
            <a:xfrm>
              <a:off x="6062845" y="3465675"/>
              <a:ext cx="274323" cy="332929"/>
            </a:xfrm>
            <a:custGeom>
              <a:avLst/>
              <a:gdLst/>
              <a:ahLst/>
              <a:cxnLst/>
              <a:rect l="l" t="t" r="r" b="b"/>
              <a:pathLst>
                <a:path w="17684" h="21462" extrusionOk="0">
                  <a:moveTo>
                    <a:pt x="4673" y="1"/>
                  </a:moveTo>
                  <a:cubicBezTo>
                    <a:pt x="1879" y="1"/>
                    <a:pt x="1" y="2112"/>
                    <a:pt x="24" y="5768"/>
                  </a:cubicBezTo>
                  <a:cubicBezTo>
                    <a:pt x="57" y="11039"/>
                    <a:pt x="4060" y="17510"/>
                    <a:pt x="8930" y="20245"/>
                  </a:cubicBezTo>
                  <a:cubicBezTo>
                    <a:pt x="10400" y="21070"/>
                    <a:pt x="11781" y="21461"/>
                    <a:pt x="12991" y="21461"/>
                  </a:cubicBezTo>
                  <a:cubicBezTo>
                    <a:pt x="15794" y="21461"/>
                    <a:pt x="17683" y="19366"/>
                    <a:pt x="17637" y="15709"/>
                  </a:cubicBezTo>
                  <a:cubicBezTo>
                    <a:pt x="17603" y="10438"/>
                    <a:pt x="13600" y="3967"/>
                    <a:pt x="8730" y="1232"/>
                  </a:cubicBezTo>
                  <a:cubicBezTo>
                    <a:pt x="7260" y="396"/>
                    <a:pt x="5881" y="1"/>
                    <a:pt x="46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1568;p41">
              <a:extLst>
                <a:ext uri="{FF2B5EF4-FFF2-40B4-BE49-F238E27FC236}">
                  <a16:creationId xmlns:a16="http://schemas.microsoft.com/office/drawing/2014/main" id="{C9B1885D-BD7E-2187-2D37-A0E9C944C3B8}"/>
                </a:ext>
              </a:extLst>
            </p:cNvPr>
            <p:cNvSpPr/>
            <p:nvPr/>
          </p:nvSpPr>
          <p:spPr>
            <a:xfrm>
              <a:off x="6230851" y="3603945"/>
              <a:ext cx="34174" cy="110418"/>
            </a:xfrm>
            <a:custGeom>
              <a:avLst/>
              <a:gdLst/>
              <a:ahLst/>
              <a:cxnLst/>
              <a:rect l="l" t="t" r="r" b="b"/>
              <a:pathLst>
                <a:path w="2203" h="7118" extrusionOk="0">
                  <a:moveTo>
                    <a:pt x="648" y="0"/>
                  </a:moveTo>
                  <a:cubicBezTo>
                    <a:pt x="263" y="0"/>
                    <a:pt x="1" y="357"/>
                    <a:pt x="1" y="957"/>
                  </a:cubicBezTo>
                  <a:lnTo>
                    <a:pt x="67" y="4960"/>
                  </a:lnTo>
                  <a:cubicBezTo>
                    <a:pt x="67" y="5761"/>
                    <a:pt x="468" y="6528"/>
                    <a:pt x="1135" y="6995"/>
                  </a:cubicBezTo>
                  <a:cubicBezTo>
                    <a:pt x="1285" y="7078"/>
                    <a:pt x="1427" y="7118"/>
                    <a:pt x="1555" y="7118"/>
                  </a:cubicBezTo>
                  <a:cubicBezTo>
                    <a:pt x="1940" y="7118"/>
                    <a:pt x="2202" y="6761"/>
                    <a:pt x="2202" y="6161"/>
                  </a:cubicBezTo>
                  <a:lnTo>
                    <a:pt x="2169" y="2158"/>
                  </a:lnTo>
                  <a:cubicBezTo>
                    <a:pt x="2136" y="1324"/>
                    <a:pt x="1735" y="590"/>
                    <a:pt x="1068" y="123"/>
                  </a:cubicBezTo>
                  <a:cubicBezTo>
                    <a:pt x="918" y="40"/>
                    <a:pt x="776" y="0"/>
                    <a:pt x="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1569;p41">
              <a:extLst>
                <a:ext uri="{FF2B5EF4-FFF2-40B4-BE49-F238E27FC236}">
                  <a16:creationId xmlns:a16="http://schemas.microsoft.com/office/drawing/2014/main" id="{D541B82D-0129-2B77-34DB-7ECCC6E3266A}"/>
                </a:ext>
              </a:extLst>
            </p:cNvPr>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1570;p41">
              <a:extLst>
                <a:ext uri="{FF2B5EF4-FFF2-40B4-BE49-F238E27FC236}">
                  <a16:creationId xmlns:a16="http://schemas.microsoft.com/office/drawing/2014/main" id="{57DF62EE-A316-948E-063E-48BED3498F92}"/>
                </a:ext>
              </a:extLst>
            </p:cNvPr>
            <p:cNvSpPr/>
            <p:nvPr/>
          </p:nvSpPr>
          <p:spPr>
            <a:xfrm>
              <a:off x="6242748" y="3604302"/>
              <a:ext cx="22276" cy="102460"/>
            </a:xfrm>
            <a:custGeom>
              <a:avLst/>
              <a:gdLst/>
              <a:ahLst/>
              <a:cxnLst/>
              <a:rect l="l" t="t" r="r" b="b"/>
              <a:pathLst>
                <a:path w="1436" h="6605" extrusionOk="0">
                  <a:moveTo>
                    <a:pt x="68" y="0"/>
                  </a:moveTo>
                  <a:cubicBezTo>
                    <a:pt x="34" y="167"/>
                    <a:pt x="1" y="334"/>
                    <a:pt x="1" y="467"/>
                  </a:cubicBezTo>
                  <a:lnTo>
                    <a:pt x="68" y="4503"/>
                  </a:lnTo>
                  <a:cubicBezTo>
                    <a:pt x="68" y="5304"/>
                    <a:pt x="468" y="6038"/>
                    <a:pt x="1135" y="6505"/>
                  </a:cubicBezTo>
                  <a:cubicBezTo>
                    <a:pt x="1202" y="6571"/>
                    <a:pt x="1302" y="6605"/>
                    <a:pt x="1369" y="6605"/>
                  </a:cubicBezTo>
                  <a:cubicBezTo>
                    <a:pt x="1435" y="6471"/>
                    <a:pt x="1435" y="6305"/>
                    <a:pt x="1435" y="6138"/>
                  </a:cubicBezTo>
                  <a:lnTo>
                    <a:pt x="1402" y="2135"/>
                  </a:lnTo>
                  <a:cubicBezTo>
                    <a:pt x="1369" y="1334"/>
                    <a:pt x="968" y="567"/>
                    <a:pt x="301" y="100"/>
                  </a:cubicBezTo>
                  <a:cubicBezTo>
                    <a:pt x="234" y="67"/>
                    <a:pt x="168" y="33"/>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1571;p41">
              <a:extLst>
                <a:ext uri="{FF2B5EF4-FFF2-40B4-BE49-F238E27FC236}">
                  <a16:creationId xmlns:a16="http://schemas.microsoft.com/office/drawing/2014/main" id="{FEB83CF7-E6D5-2FD5-ADF9-692EA02324BB}"/>
                </a:ext>
              </a:extLst>
            </p:cNvPr>
            <p:cNvSpPr/>
            <p:nvPr/>
          </p:nvSpPr>
          <p:spPr>
            <a:xfrm>
              <a:off x="6134617" y="3549608"/>
              <a:ext cx="34546" cy="110433"/>
            </a:xfrm>
            <a:custGeom>
              <a:avLst/>
              <a:gdLst/>
              <a:ahLst/>
              <a:cxnLst/>
              <a:rect l="l" t="t" r="r" b="b"/>
              <a:pathLst>
                <a:path w="2227" h="7119" extrusionOk="0">
                  <a:moveTo>
                    <a:pt x="648" y="1"/>
                  </a:moveTo>
                  <a:cubicBezTo>
                    <a:pt x="263" y="1"/>
                    <a:pt x="0" y="357"/>
                    <a:pt x="0" y="958"/>
                  </a:cubicBezTo>
                  <a:lnTo>
                    <a:pt x="67" y="4960"/>
                  </a:lnTo>
                  <a:cubicBezTo>
                    <a:pt x="67" y="5761"/>
                    <a:pt x="501" y="6528"/>
                    <a:pt x="1168" y="6995"/>
                  </a:cubicBezTo>
                  <a:cubicBezTo>
                    <a:pt x="1310" y="7079"/>
                    <a:pt x="1447" y="7118"/>
                    <a:pt x="1573" y="7118"/>
                  </a:cubicBezTo>
                  <a:cubicBezTo>
                    <a:pt x="1952" y="7118"/>
                    <a:pt x="2227" y="6762"/>
                    <a:pt x="2202" y="6161"/>
                  </a:cubicBezTo>
                  <a:lnTo>
                    <a:pt x="2169" y="2158"/>
                  </a:lnTo>
                  <a:cubicBezTo>
                    <a:pt x="2135" y="1325"/>
                    <a:pt x="1735" y="591"/>
                    <a:pt x="1068" y="124"/>
                  </a:cubicBezTo>
                  <a:cubicBezTo>
                    <a:pt x="918" y="40"/>
                    <a:pt x="776" y="1"/>
                    <a:pt x="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1572;p41">
              <a:extLst>
                <a:ext uri="{FF2B5EF4-FFF2-40B4-BE49-F238E27FC236}">
                  <a16:creationId xmlns:a16="http://schemas.microsoft.com/office/drawing/2014/main" id="{7454B259-E2FF-DC4E-CE61-68F2755EDE98}"/>
                </a:ext>
              </a:extLst>
            </p:cNvPr>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1573;p41">
              <a:extLst>
                <a:ext uri="{FF2B5EF4-FFF2-40B4-BE49-F238E27FC236}">
                  <a16:creationId xmlns:a16="http://schemas.microsoft.com/office/drawing/2014/main" id="{EDA5C660-7D0D-44A9-D80E-705D1086354D}"/>
                </a:ext>
              </a:extLst>
            </p:cNvPr>
            <p:cNvSpPr/>
            <p:nvPr/>
          </p:nvSpPr>
          <p:spPr>
            <a:xfrm>
              <a:off x="6146514" y="3550477"/>
              <a:ext cx="22260" cy="102476"/>
            </a:xfrm>
            <a:custGeom>
              <a:avLst/>
              <a:gdLst/>
              <a:ahLst/>
              <a:cxnLst/>
              <a:rect l="l" t="t" r="r" b="b"/>
              <a:pathLst>
                <a:path w="1435" h="6606" extrusionOk="0">
                  <a:moveTo>
                    <a:pt x="67" y="1"/>
                  </a:moveTo>
                  <a:cubicBezTo>
                    <a:pt x="34" y="134"/>
                    <a:pt x="1" y="301"/>
                    <a:pt x="1" y="468"/>
                  </a:cubicBezTo>
                  <a:lnTo>
                    <a:pt x="34" y="4471"/>
                  </a:lnTo>
                  <a:cubicBezTo>
                    <a:pt x="67" y="5271"/>
                    <a:pt x="468" y="6039"/>
                    <a:pt x="1135" y="6506"/>
                  </a:cubicBezTo>
                  <a:cubicBezTo>
                    <a:pt x="1201" y="6539"/>
                    <a:pt x="1301" y="6572"/>
                    <a:pt x="1368" y="6606"/>
                  </a:cubicBezTo>
                  <a:cubicBezTo>
                    <a:pt x="1402" y="6439"/>
                    <a:pt x="1435" y="6272"/>
                    <a:pt x="1435" y="6139"/>
                  </a:cubicBezTo>
                  <a:lnTo>
                    <a:pt x="1402" y="2102"/>
                  </a:lnTo>
                  <a:cubicBezTo>
                    <a:pt x="1368" y="1302"/>
                    <a:pt x="968" y="535"/>
                    <a:pt x="301" y="68"/>
                  </a:cubicBezTo>
                  <a:cubicBezTo>
                    <a:pt x="234" y="34"/>
                    <a:pt x="134" y="1"/>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1574;p41">
              <a:extLst>
                <a:ext uri="{FF2B5EF4-FFF2-40B4-BE49-F238E27FC236}">
                  <a16:creationId xmlns:a16="http://schemas.microsoft.com/office/drawing/2014/main" id="{4FF34ADD-5D85-A1B0-AD26-61C7D2F0E6EA}"/>
                </a:ext>
              </a:extLst>
            </p:cNvPr>
            <p:cNvSpPr/>
            <p:nvPr/>
          </p:nvSpPr>
          <p:spPr>
            <a:xfrm>
              <a:off x="6401680" y="3434931"/>
              <a:ext cx="69372" cy="45638"/>
            </a:xfrm>
            <a:custGeom>
              <a:avLst/>
              <a:gdLst/>
              <a:ahLst/>
              <a:cxnLst/>
              <a:rect l="l" t="t" r="r" b="b"/>
              <a:pathLst>
                <a:path w="4472" h="2942" extrusionOk="0">
                  <a:moveTo>
                    <a:pt x="2058" y="1"/>
                  </a:moveTo>
                  <a:cubicBezTo>
                    <a:pt x="1251" y="1"/>
                    <a:pt x="451" y="441"/>
                    <a:pt x="129" y="1446"/>
                  </a:cubicBezTo>
                  <a:cubicBezTo>
                    <a:pt x="0" y="1917"/>
                    <a:pt x="147" y="2034"/>
                    <a:pt x="444" y="2034"/>
                  </a:cubicBezTo>
                  <a:cubicBezTo>
                    <a:pt x="733" y="2034"/>
                    <a:pt x="1164" y="1923"/>
                    <a:pt x="1621" y="1923"/>
                  </a:cubicBezTo>
                  <a:cubicBezTo>
                    <a:pt x="1789" y="1923"/>
                    <a:pt x="1961" y="1938"/>
                    <a:pt x="2130" y="1979"/>
                  </a:cubicBezTo>
                  <a:cubicBezTo>
                    <a:pt x="2920" y="2195"/>
                    <a:pt x="3452" y="2941"/>
                    <a:pt x="3800" y="2941"/>
                  </a:cubicBezTo>
                  <a:cubicBezTo>
                    <a:pt x="3938" y="2941"/>
                    <a:pt x="4047" y="2825"/>
                    <a:pt x="4132" y="2513"/>
                  </a:cubicBezTo>
                  <a:cubicBezTo>
                    <a:pt x="4471" y="976"/>
                    <a:pt x="3258" y="1"/>
                    <a:pt x="20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1575;p41">
              <a:extLst>
                <a:ext uri="{FF2B5EF4-FFF2-40B4-BE49-F238E27FC236}">
                  <a16:creationId xmlns:a16="http://schemas.microsoft.com/office/drawing/2014/main" id="{F387CF08-623D-7974-F178-5726D95D3C85}"/>
                </a:ext>
              </a:extLst>
            </p:cNvPr>
            <p:cNvSpPr/>
            <p:nvPr/>
          </p:nvSpPr>
          <p:spPr>
            <a:xfrm>
              <a:off x="6162041" y="3325373"/>
              <a:ext cx="81379" cy="56481"/>
            </a:xfrm>
            <a:custGeom>
              <a:avLst/>
              <a:gdLst/>
              <a:ahLst/>
              <a:cxnLst/>
              <a:rect l="l" t="t" r="r" b="b"/>
              <a:pathLst>
                <a:path w="5246" h="3641" extrusionOk="0">
                  <a:moveTo>
                    <a:pt x="2321" y="1"/>
                  </a:moveTo>
                  <a:cubicBezTo>
                    <a:pt x="1727" y="1"/>
                    <a:pt x="1122" y="274"/>
                    <a:pt x="667" y="937"/>
                  </a:cubicBezTo>
                  <a:cubicBezTo>
                    <a:pt x="0" y="1871"/>
                    <a:pt x="1401" y="1470"/>
                    <a:pt x="2335" y="2137"/>
                  </a:cubicBezTo>
                  <a:cubicBezTo>
                    <a:pt x="3055" y="2651"/>
                    <a:pt x="3260" y="3641"/>
                    <a:pt x="3621" y="3641"/>
                  </a:cubicBezTo>
                  <a:cubicBezTo>
                    <a:pt x="3728" y="3641"/>
                    <a:pt x="3850" y="3553"/>
                    <a:pt x="4003" y="3338"/>
                  </a:cubicBezTo>
                  <a:cubicBezTo>
                    <a:pt x="5245" y="1738"/>
                    <a:pt x="3819" y="1"/>
                    <a:pt x="2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1576;p41">
              <a:extLst>
                <a:ext uri="{FF2B5EF4-FFF2-40B4-BE49-F238E27FC236}">
                  <a16:creationId xmlns:a16="http://schemas.microsoft.com/office/drawing/2014/main" id="{6D3D5523-5DE2-1DA3-82BE-DBBE11075D08}"/>
                </a:ext>
              </a:extLst>
            </p:cNvPr>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1577;p41">
              <a:extLst>
                <a:ext uri="{FF2B5EF4-FFF2-40B4-BE49-F238E27FC236}">
                  <a16:creationId xmlns:a16="http://schemas.microsoft.com/office/drawing/2014/main" id="{8F6E925D-5F0F-B3C8-8725-CC4179591BFB}"/>
                </a:ext>
              </a:extLst>
            </p:cNvPr>
            <p:cNvSpPr/>
            <p:nvPr/>
          </p:nvSpPr>
          <p:spPr>
            <a:xfrm>
              <a:off x="6443003" y="2998917"/>
              <a:ext cx="250465" cy="146965"/>
            </a:xfrm>
            <a:custGeom>
              <a:avLst/>
              <a:gdLst/>
              <a:ahLst/>
              <a:cxnLst/>
              <a:rect l="l" t="t" r="r" b="b"/>
              <a:pathLst>
                <a:path w="16146" h="9474" extrusionOk="0">
                  <a:moveTo>
                    <a:pt x="13176" y="0"/>
                  </a:moveTo>
                  <a:lnTo>
                    <a:pt x="0" y="7806"/>
                  </a:lnTo>
                  <a:lnTo>
                    <a:pt x="2969" y="9474"/>
                  </a:lnTo>
                  <a:lnTo>
                    <a:pt x="16145" y="1668"/>
                  </a:lnTo>
                  <a:lnTo>
                    <a:pt x="13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1578;p41">
              <a:extLst>
                <a:ext uri="{FF2B5EF4-FFF2-40B4-BE49-F238E27FC236}">
                  <a16:creationId xmlns:a16="http://schemas.microsoft.com/office/drawing/2014/main" id="{B44EEC68-25CE-8082-2508-1515364ED5A4}"/>
                </a:ext>
              </a:extLst>
            </p:cNvPr>
            <p:cNvSpPr/>
            <p:nvPr/>
          </p:nvSpPr>
          <p:spPr>
            <a:xfrm>
              <a:off x="6443003" y="2998917"/>
              <a:ext cx="204920" cy="134028"/>
            </a:xfrm>
            <a:custGeom>
              <a:avLst/>
              <a:gdLst/>
              <a:ahLst/>
              <a:cxnLst/>
              <a:rect l="l" t="t" r="r" b="b"/>
              <a:pathLst>
                <a:path w="13210" h="8640" extrusionOk="0">
                  <a:moveTo>
                    <a:pt x="13176" y="0"/>
                  </a:moveTo>
                  <a:lnTo>
                    <a:pt x="0" y="7806"/>
                  </a:lnTo>
                  <a:lnTo>
                    <a:pt x="1468" y="8640"/>
                  </a:lnTo>
                  <a:lnTo>
                    <a:pt x="13210" y="1701"/>
                  </a:lnTo>
                  <a:lnTo>
                    <a:pt x="131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1579;p41">
              <a:extLst>
                <a:ext uri="{FF2B5EF4-FFF2-40B4-BE49-F238E27FC236}">
                  <a16:creationId xmlns:a16="http://schemas.microsoft.com/office/drawing/2014/main" id="{998D7394-2EA8-ED77-A7FF-FD23650943C7}"/>
                </a:ext>
              </a:extLst>
            </p:cNvPr>
            <p:cNvSpPr/>
            <p:nvPr/>
          </p:nvSpPr>
          <p:spPr>
            <a:xfrm>
              <a:off x="6647383" y="2998917"/>
              <a:ext cx="46072" cy="39340"/>
            </a:xfrm>
            <a:custGeom>
              <a:avLst/>
              <a:gdLst/>
              <a:ahLst/>
              <a:cxnLst/>
              <a:rect l="l" t="t" r="r" b="b"/>
              <a:pathLst>
                <a:path w="2970" h="2536" extrusionOk="0">
                  <a:moveTo>
                    <a:pt x="0" y="0"/>
                  </a:moveTo>
                  <a:lnTo>
                    <a:pt x="34" y="1701"/>
                  </a:lnTo>
                  <a:lnTo>
                    <a:pt x="1501" y="2535"/>
                  </a:lnTo>
                  <a:lnTo>
                    <a:pt x="2969" y="166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1580;p41">
              <a:extLst>
                <a:ext uri="{FF2B5EF4-FFF2-40B4-BE49-F238E27FC236}">
                  <a16:creationId xmlns:a16="http://schemas.microsoft.com/office/drawing/2014/main" id="{1355FF90-7DD0-9000-DCE4-93DE8CCCF4B7}"/>
                </a:ext>
              </a:extLst>
            </p:cNvPr>
            <p:cNvSpPr/>
            <p:nvPr/>
          </p:nvSpPr>
          <p:spPr>
            <a:xfrm>
              <a:off x="5219294" y="3530699"/>
              <a:ext cx="62112" cy="60189"/>
            </a:xfrm>
            <a:custGeom>
              <a:avLst/>
              <a:gdLst/>
              <a:ahLst/>
              <a:cxnLst/>
              <a:rect l="l" t="t" r="r" b="b"/>
              <a:pathLst>
                <a:path w="4004" h="3880" extrusionOk="0">
                  <a:moveTo>
                    <a:pt x="220" y="1"/>
                  </a:moveTo>
                  <a:cubicBezTo>
                    <a:pt x="195" y="1"/>
                    <a:pt x="177" y="3"/>
                    <a:pt x="167" y="8"/>
                  </a:cubicBezTo>
                  <a:cubicBezTo>
                    <a:pt x="1" y="108"/>
                    <a:pt x="167" y="1576"/>
                    <a:pt x="1268" y="2777"/>
                  </a:cubicBezTo>
                  <a:cubicBezTo>
                    <a:pt x="1877" y="3483"/>
                    <a:pt x="2733" y="3880"/>
                    <a:pt x="3658" y="3880"/>
                  </a:cubicBezTo>
                  <a:cubicBezTo>
                    <a:pt x="3695" y="3880"/>
                    <a:pt x="3732" y="3879"/>
                    <a:pt x="3770" y="3878"/>
                  </a:cubicBezTo>
                  <a:cubicBezTo>
                    <a:pt x="4003" y="2877"/>
                    <a:pt x="3636" y="1843"/>
                    <a:pt x="2803" y="1209"/>
                  </a:cubicBezTo>
                  <a:cubicBezTo>
                    <a:pt x="1816" y="377"/>
                    <a:pt x="517" y="1"/>
                    <a:pt x="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1581;p41">
              <a:extLst>
                <a:ext uri="{FF2B5EF4-FFF2-40B4-BE49-F238E27FC236}">
                  <a16:creationId xmlns:a16="http://schemas.microsoft.com/office/drawing/2014/main" id="{2392FFA3-DC6B-AFE8-9492-6E19C62417D8}"/>
                </a:ext>
              </a:extLst>
            </p:cNvPr>
            <p:cNvSpPr/>
            <p:nvPr/>
          </p:nvSpPr>
          <p:spPr>
            <a:xfrm>
              <a:off x="5208435" y="3611716"/>
              <a:ext cx="79176" cy="38161"/>
            </a:xfrm>
            <a:custGeom>
              <a:avLst/>
              <a:gdLst/>
              <a:ahLst/>
              <a:cxnLst/>
              <a:rect l="l" t="t" r="r" b="b"/>
              <a:pathLst>
                <a:path w="5104" h="2460" extrusionOk="0">
                  <a:moveTo>
                    <a:pt x="1842" y="1"/>
                  </a:moveTo>
                  <a:cubicBezTo>
                    <a:pt x="924" y="1"/>
                    <a:pt x="171" y="195"/>
                    <a:pt x="100" y="289"/>
                  </a:cubicBezTo>
                  <a:cubicBezTo>
                    <a:pt x="0" y="423"/>
                    <a:pt x="834" y="1690"/>
                    <a:pt x="2368" y="2224"/>
                  </a:cubicBezTo>
                  <a:cubicBezTo>
                    <a:pt x="2756" y="2382"/>
                    <a:pt x="3162" y="2459"/>
                    <a:pt x="3565" y="2459"/>
                  </a:cubicBezTo>
                  <a:cubicBezTo>
                    <a:pt x="4099" y="2459"/>
                    <a:pt x="4628" y="2323"/>
                    <a:pt x="5104" y="2057"/>
                  </a:cubicBezTo>
                  <a:cubicBezTo>
                    <a:pt x="4837" y="1057"/>
                    <a:pt x="4036" y="323"/>
                    <a:pt x="3036" y="123"/>
                  </a:cubicBezTo>
                  <a:cubicBezTo>
                    <a:pt x="2634" y="34"/>
                    <a:pt x="2224" y="1"/>
                    <a:pt x="18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1582;p41">
              <a:extLst>
                <a:ext uri="{FF2B5EF4-FFF2-40B4-BE49-F238E27FC236}">
                  <a16:creationId xmlns:a16="http://schemas.microsoft.com/office/drawing/2014/main" id="{1F1B2A43-A3BF-E2F3-FFE1-12020E58DA19}"/>
                </a:ext>
              </a:extLst>
            </p:cNvPr>
            <p:cNvSpPr/>
            <p:nvPr/>
          </p:nvSpPr>
          <p:spPr>
            <a:xfrm>
              <a:off x="5310874" y="3572177"/>
              <a:ext cx="42458" cy="79734"/>
            </a:xfrm>
            <a:custGeom>
              <a:avLst/>
              <a:gdLst/>
              <a:ahLst/>
              <a:cxnLst/>
              <a:rect l="l" t="t" r="r" b="b"/>
              <a:pathLst>
                <a:path w="2737" h="5140" extrusionOk="0">
                  <a:moveTo>
                    <a:pt x="2121" y="0"/>
                  </a:moveTo>
                  <a:cubicBezTo>
                    <a:pt x="1932" y="0"/>
                    <a:pt x="757" y="1078"/>
                    <a:pt x="401" y="2471"/>
                  </a:cubicBezTo>
                  <a:cubicBezTo>
                    <a:pt x="1" y="4006"/>
                    <a:pt x="901" y="4806"/>
                    <a:pt x="1135" y="5140"/>
                  </a:cubicBezTo>
                  <a:cubicBezTo>
                    <a:pt x="2069" y="4706"/>
                    <a:pt x="2669" y="3772"/>
                    <a:pt x="2669" y="2738"/>
                  </a:cubicBezTo>
                  <a:cubicBezTo>
                    <a:pt x="2736" y="1337"/>
                    <a:pt x="2302" y="70"/>
                    <a:pt x="2136" y="3"/>
                  </a:cubicBezTo>
                  <a:cubicBezTo>
                    <a:pt x="2132" y="1"/>
                    <a:pt x="2127" y="0"/>
                    <a:pt x="2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1583;p41">
              <a:extLst>
                <a:ext uri="{FF2B5EF4-FFF2-40B4-BE49-F238E27FC236}">
                  <a16:creationId xmlns:a16="http://schemas.microsoft.com/office/drawing/2014/main" id="{40C5F43B-14F1-DB95-DC5A-41AA959022A8}"/>
                </a:ext>
              </a:extLst>
            </p:cNvPr>
            <p:cNvSpPr/>
            <p:nvPr/>
          </p:nvSpPr>
          <p:spPr>
            <a:xfrm>
              <a:off x="5252923" y="3561211"/>
              <a:ext cx="102987" cy="276045"/>
            </a:xfrm>
            <a:custGeom>
              <a:avLst/>
              <a:gdLst/>
              <a:ahLst/>
              <a:cxnLst/>
              <a:rect l="l" t="t" r="r" b="b"/>
              <a:pathLst>
                <a:path w="6639" h="17795" extrusionOk="0">
                  <a:moveTo>
                    <a:pt x="79" y="0"/>
                  </a:moveTo>
                  <a:cubicBezTo>
                    <a:pt x="44" y="0"/>
                    <a:pt x="1" y="49"/>
                    <a:pt x="1" y="76"/>
                  </a:cubicBezTo>
                  <a:cubicBezTo>
                    <a:pt x="901" y="1177"/>
                    <a:pt x="1702" y="2344"/>
                    <a:pt x="2369" y="3612"/>
                  </a:cubicBezTo>
                  <a:cubicBezTo>
                    <a:pt x="3003" y="4679"/>
                    <a:pt x="3570" y="5847"/>
                    <a:pt x="4070" y="7014"/>
                  </a:cubicBezTo>
                  <a:cubicBezTo>
                    <a:pt x="4871" y="9016"/>
                    <a:pt x="5405" y="11117"/>
                    <a:pt x="5705" y="13252"/>
                  </a:cubicBezTo>
                  <a:cubicBezTo>
                    <a:pt x="5838" y="14687"/>
                    <a:pt x="5905" y="16121"/>
                    <a:pt x="5905" y="17522"/>
                  </a:cubicBezTo>
                  <a:cubicBezTo>
                    <a:pt x="5887" y="17702"/>
                    <a:pt x="6015" y="17794"/>
                    <a:pt x="6141" y="17794"/>
                  </a:cubicBezTo>
                  <a:cubicBezTo>
                    <a:pt x="6249" y="17794"/>
                    <a:pt x="6357" y="17727"/>
                    <a:pt x="6372" y="17589"/>
                  </a:cubicBezTo>
                  <a:cubicBezTo>
                    <a:pt x="6605" y="16321"/>
                    <a:pt x="6639" y="15054"/>
                    <a:pt x="6439" y="13819"/>
                  </a:cubicBezTo>
                  <a:cubicBezTo>
                    <a:pt x="6339" y="12652"/>
                    <a:pt x="6105" y="11518"/>
                    <a:pt x="5805" y="10384"/>
                  </a:cubicBezTo>
                  <a:cubicBezTo>
                    <a:pt x="5138" y="8049"/>
                    <a:pt x="4204" y="5814"/>
                    <a:pt x="2936" y="3712"/>
                  </a:cubicBezTo>
                  <a:cubicBezTo>
                    <a:pt x="2202" y="2344"/>
                    <a:pt x="1235" y="1077"/>
                    <a:pt x="101" y="9"/>
                  </a:cubicBezTo>
                  <a:cubicBezTo>
                    <a:pt x="94" y="3"/>
                    <a:pt x="87"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1584;p41">
              <a:extLst>
                <a:ext uri="{FF2B5EF4-FFF2-40B4-BE49-F238E27FC236}">
                  <a16:creationId xmlns:a16="http://schemas.microsoft.com/office/drawing/2014/main" id="{A64A4F35-2D2B-70ED-6E36-F77D5723DCBC}"/>
                </a:ext>
              </a:extLst>
            </p:cNvPr>
            <p:cNvSpPr/>
            <p:nvPr/>
          </p:nvSpPr>
          <p:spPr>
            <a:xfrm>
              <a:off x="5317606" y="3613035"/>
              <a:ext cx="20197" cy="57412"/>
            </a:xfrm>
            <a:custGeom>
              <a:avLst/>
              <a:gdLst/>
              <a:ahLst/>
              <a:cxnLst/>
              <a:rect l="l" t="t" r="r" b="b"/>
              <a:pathLst>
                <a:path w="1302" h="3701" extrusionOk="0">
                  <a:moveTo>
                    <a:pt x="1256" y="1"/>
                  </a:moveTo>
                  <a:cubicBezTo>
                    <a:pt x="1235" y="1"/>
                    <a:pt x="1192" y="80"/>
                    <a:pt x="1168" y="104"/>
                  </a:cubicBezTo>
                  <a:cubicBezTo>
                    <a:pt x="1068" y="638"/>
                    <a:pt x="968" y="1172"/>
                    <a:pt x="801" y="1672"/>
                  </a:cubicBezTo>
                  <a:cubicBezTo>
                    <a:pt x="634" y="2239"/>
                    <a:pt x="367" y="2739"/>
                    <a:pt x="67" y="3240"/>
                  </a:cubicBezTo>
                  <a:cubicBezTo>
                    <a:pt x="0" y="3340"/>
                    <a:pt x="0" y="3507"/>
                    <a:pt x="100" y="3640"/>
                  </a:cubicBezTo>
                  <a:cubicBezTo>
                    <a:pt x="142" y="3682"/>
                    <a:pt x="190" y="3701"/>
                    <a:pt x="236" y="3701"/>
                  </a:cubicBezTo>
                  <a:cubicBezTo>
                    <a:pt x="301" y="3701"/>
                    <a:pt x="362" y="3665"/>
                    <a:pt x="401" y="3607"/>
                  </a:cubicBezTo>
                  <a:cubicBezTo>
                    <a:pt x="701" y="3040"/>
                    <a:pt x="934" y="2439"/>
                    <a:pt x="1068" y="1839"/>
                  </a:cubicBezTo>
                  <a:cubicBezTo>
                    <a:pt x="1268" y="1238"/>
                    <a:pt x="1301" y="638"/>
                    <a:pt x="1268" y="38"/>
                  </a:cubicBezTo>
                  <a:cubicBezTo>
                    <a:pt x="1268" y="11"/>
                    <a:pt x="1263" y="1"/>
                    <a:pt x="1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1585;p41">
              <a:extLst>
                <a:ext uri="{FF2B5EF4-FFF2-40B4-BE49-F238E27FC236}">
                  <a16:creationId xmlns:a16="http://schemas.microsoft.com/office/drawing/2014/main" id="{6CF98CF0-FA5E-B731-D5F4-5DD43EC2E461}"/>
                </a:ext>
              </a:extLst>
            </p:cNvPr>
            <p:cNvSpPr/>
            <p:nvPr/>
          </p:nvSpPr>
          <p:spPr>
            <a:xfrm>
              <a:off x="5248781" y="3627584"/>
              <a:ext cx="74258" cy="42970"/>
            </a:xfrm>
            <a:custGeom>
              <a:avLst/>
              <a:gdLst/>
              <a:ahLst/>
              <a:cxnLst/>
              <a:rect l="l" t="t" r="r" b="b"/>
              <a:pathLst>
                <a:path w="4787" h="2770" extrusionOk="0">
                  <a:moveTo>
                    <a:pt x="134" y="0"/>
                  </a:moveTo>
                  <a:cubicBezTo>
                    <a:pt x="134" y="0"/>
                    <a:pt x="1" y="34"/>
                    <a:pt x="34" y="67"/>
                  </a:cubicBezTo>
                  <a:cubicBezTo>
                    <a:pt x="501" y="200"/>
                    <a:pt x="935" y="367"/>
                    <a:pt x="1369" y="534"/>
                  </a:cubicBezTo>
                  <a:cubicBezTo>
                    <a:pt x="1735" y="701"/>
                    <a:pt x="2136" y="901"/>
                    <a:pt x="2469" y="1134"/>
                  </a:cubicBezTo>
                  <a:cubicBezTo>
                    <a:pt x="3203" y="1601"/>
                    <a:pt x="3870" y="2135"/>
                    <a:pt x="4471" y="2735"/>
                  </a:cubicBezTo>
                  <a:cubicBezTo>
                    <a:pt x="4494" y="2759"/>
                    <a:pt x="4520" y="2769"/>
                    <a:pt x="4546" y="2769"/>
                  </a:cubicBezTo>
                  <a:cubicBezTo>
                    <a:pt x="4665" y="2769"/>
                    <a:pt x="4787" y="2551"/>
                    <a:pt x="4704" y="2469"/>
                  </a:cubicBezTo>
                  <a:cubicBezTo>
                    <a:pt x="4137" y="1801"/>
                    <a:pt x="3403" y="1234"/>
                    <a:pt x="2636" y="834"/>
                  </a:cubicBezTo>
                  <a:cubicBezTo>
                    <a:pt x="2269" y="634"/>
                    <a:pt x="1902" y="467"/>
                    <a:pt x="1535" y="334"/>
                  </a:cubicBezTo>
                  <a:cubicBezTo>
                    <a:pt x="1102" y="167"/>
                    <a:pt x="601" y="34"/>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1586;p41">
              <a:extLst>
                <a:ext uri="{FF2B5EF4-FFF2-40B4-BE49-F238E27FC236}">
                  <a16:creationId xmlns:a16="http://schemas.microsoft.com/office/drawing/2014/main" id="{3FE0228B-80D3-7521-AF68-BC257ADACC96}"/>
                </a:ext>
              </a:extLst>
            </p:cNvPr>
            <p:cNvSpPr/>
            <p:nvPr/>
          </p:nvSpPr>
          <p:spPr>
            <a:xfrm>
              <a:off x="5245679" y="3673778"/>
              <a:ext cx="71947" cy="46444"/>
            </a:xfrm>
            <a:custGeom>
              <a:avLst/>
              <a:gdLst/>
              <a:ahLst/>
              <a:cxnLst/>
              <a:rect l="l" t="t" r="r" b="b"/>
              <a:pathLst>
                <a:path w="4638" h="2994" extrusionOk="0">
                  <a:moveTo>
                    <a:pt x="610" y="1"/>
                  </a:moveTo>
                  <a:cubicBezTo>
                    <a:pt x="344" y="1"/>
                    <a:pt x="166" y="26"/>
                    <a:pt x="134" y="58"/>
                  </a:cubicBezTo>
                  <a:cubicBezTo>
                    <a:pt x="1" y="191"/>
                    <a:pt x="534" y="1592"/>
                    <a:pt x="1935" y="2459"/>
                  </a:cubicBezTo>
                  <a:cubicBezTo>
                    <a:pt x="2469" y="2815"/>
                    <a:pt x="3077" y="2993"/>
                    <a:pt x="3700" y="2993"/>
                  </a:cubicBezTo>
                  <a:cubicBezTo>
                    <a:pt x="4011" y="2993"/>
                    <a:pt x="4326" y="2949"/>
                    <a:pt x="4637" y="2860"/>
                  </a:cubicBezTo>
                  <a:cubicBezTo>
                    <a:pt x="4571" y="1826"/>
                    <a:pt x="3937" y="925"/>
                    <a:pt x="3003" y="525"/>
                  </a:cubicBezTo>
                  <a:cubicBezTo>
                    <a:pt x="2162" y="116"/>
                    <a:pt x="1181"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1587;p41">
              <a:extLst>
                <a:ext uri="{FF2B5EF4-FFF2-40B4-BE49-F238E27FC236}">
                  <a16:creationId xmlns:a16="http://schemas.microsoft.com/office/drawing/2014/main" id="{1D95E9EC-4015-E239-C412-E4E50FAFFC30}"/>
                </a:ext>
              </a:extLst>
            </p:cNvPr>
            <p:cNvSpPr/>
            <p:nvPr/>
          </p:nvSpPr>
          <p:spPr>
            <a:xfrm>
              <a:off x="5282938" y="3694842"/>
              <a:ext cx="64377" cy="56000"/>
            </a:xfrm>
            <a:custGeom>
              <a:avLst/>
              <a:gdLst/>
              <a:ahLst/>
              <a:cxnLst/>
              <a:rect l="l" t="t" r="r" b="b"/>
              <a:pathLst>
                <a:path w="4150" h="3610" extrusionOk="0">
                  <a:moveTo>
                    <a:pt x="134" y="1"/>
                  </a:moveTo>
                  <a:cubicBezTo>
                    <a:pt x="134" y="1"/>
                    <a:pt x="0" y="1"/>
                    <a:pt x="34" y="34"/>
                  </a:cubicBezTo>
                  <a:cubicBezTo>
                    <a:pt x="434" y="267"/>
                    <a:pt x="834" y="534"/>
                    <a:pt x="1201" y="801"/>
                  </a:cubicBezTo>
                  <a:cubicBezTo>
                    <a:pt x="1568" y="1035"/>
                    <a:pt x="1902" y="1335"/>
                    <a:pt x="2202" y="1635"/>
                  </a:cubicBezTo>
                  <a:cubicBezTo>
                    <a:pt x="2802" y="2202"/>
                    <a:pt x="3336" y="2869"/>
                    <a:pt x="3803" y="3570"/>
                  </a:cubicBezTo>
                  <a:cubicBezTo>
                    <a:pt x="3824" y="3598"/>
                    <a:pt x="3852" y="3610"/>
                    <a:pt x="3883" y="3610"/>
                  </a:cubicBezTo>
                  <a:cubicBezTo>
                    <a:pt x="3999" y="3610"/>
                    <a:pt x="4149" y="3442"/>
                    <a:pt x="4070" y="3336"/>
                  </a:cubicBezTo>
                  <a:cubicBezTo>
                    <a:pt x="3636" y="2569"/>
                    <a:pt x="3069" y="1869"/>
                    <a:pt x="2369" y="1335"/>
                  </a:cubicBezTo>
                  <a:cubicBezTo>
                    <a:pt x="2069" y="1068"/>
                    <a:pt x="1768" y="835"/>
                    <a:pt x="1435" y="634"/>
                  </a:cubicBezTo>
                  <a:cubicBezTo>
                    <a:pt x="1035" y="334"/>
                    <a:pt x="601" y="1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1588;p41">
              <a:extLst>
                <a:ext uri="{FF2B5EF4-FFF2-40B4-BE49-F238E27FC236}">
                  <a16:creationId xmlns:a16="http://schemas.microsoft.com/office/drawing/2014/main" id="{DF0DD325-EFE4-10F6-4946-B604BD782079}"/>
                </a:ext>
              </a:extLst>
            </p:cNvPr>
            <p:cNvSpPr/>
            <p:nvPr/>
          </p:nvSpPr>
          <p:spPr>
            <a:xfrm>
              <a:off x="5409698" y="3416410"/>
              <a:ext cx="60049" cy="75112"/>
            </a:xfrm>
            <a:custGeom>
              <a:avLst/>
              <a:gdLst/>
              <a:ahLst/>
              <a:cxnLst/>
              <a:rect l="l" t="t" r="r" b="b"/>
              <a:pathLst>
                <a:path w="3871" h="4842" extrusionOk="0">
                  <a:moveTo>
                    <a:pt x="3541" y="0"/>
                  </a:moveTo>
                  <a:cubicBezTo>
                    <a:pt x="3275" y="0"/>
                    <a:pt x="1893" y="688"/>
                    <a:pt x="968" y="1772"/>
                  </a:cubicBezTo>
                  <a:cubicBezTo>
                    <a:pt x="201" y="2606"/>
                    <a:pt x="1" y="3807"/>
                    <a:pt x="435" y="4841"/>
                  </a:cubicBezTo>
                  <a:cubicBezTo>
                    <a:pt x="1469" y="4708"/>
                    <a:pt x="2403" y="4074"/>
                    <a:pt x="2903" y="3173"/>
                  </a:cubicBezTo>
                  <a:cubicBezTo>
                    <a:pt x="3870" y="1672"/>
                    <a:pt x="3737" y="71"/>
                    <a:pt x="3570" y="4"/>
                  </a:cubicBezTo>
                  <a:cubicBezTo>
                    <a:pt x="3563" y="1"/>
                    <a:pt x="3553" y="0"/>
                    <a:pt x="35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1589;p41">
              <a:extLst>
                <a:ext uri="{FF2B5EF4-FFF2-40B4-BE49-F238E27FC236}">
                  <a16:creationId xmlns:a16="http://schemas.microsoft.com/office/drawing/2014/main" id="{9562D8F8-5A11-3FA9-29B1-FEE4526C80D5}"/>
                </a:ext>
              </a:extLst>
            </p:cNvPr>
            <p:cNvSpPr/>
            <p:nvPr/>
          </p:nvSpPr>
          <p:spPr>
            <a:xfrm>
              <a:off x="5416430" y="3503523"/>
              <a:ext cx="79191" cy="48740"/>
            </a:xfrm>
            <a:custGeom>
              <a:avLst/>
              <a:gdLst/>
              <a:ahLst/>
              <a:cxnLst/>
              <a:rect l="l" t="t" r="r" b="b"/>
              <a:pathLst>
                <a:path w="5105" h="3142" extrusionOk="0">
                  <a:moveTo>
                    <a:pt x="4284" y="0"/>
                  </a:moveTo>
                  <a:cubicBezTo>
                    <a:pt x="3658" y="0"/>
                    <a:pt x="2702" y="109"/>
                    <a:pt x="1835" y="459"/>
                  </a:cubicBezTo>
                  <a:cubicBezTo>
                    <a:pt x="801" y="893"/>
                    <a:pt x="67" y="1860"/>
                    <a:pt x="1" y="2961"/>
                  </a:cubicBezTo>
                  <a:cubicBezTo>
                    <a:pt x="363" y="3082"/>
                    <a:pt x="733" y="3141"/>
                    <a:pt x="1102" y="3141"/>
                  </a:cubicBezTo>
                  <a:cubicBezTo>
                    <a:pt x="1752" y="3141"/>
                    <a:pt x="2395" y="2956"/>
                    <a:pt x="2969" y="2594"/>
                  </a:cubicBezTo>
                  <a:cubicBezTo>
                    <a:pt x="4504" y="1727"/>
                    <a:pt x="5104" y="226"/>
                    <a:pt x="4971" y="92"/>
                  </a:cubicBezTo>
                  <a:cubicBezTo>
                    <a:pt x="4933" y="42"/>
                    <a:pt x="4671" y="0"/>
                    <a:pt x="4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1590;p41">
              <a:extLst>
                <a:ext uri="{FF2B5EF4-FFF2-40B4-BE49-F238E27FC236}">
                  <a16:creationId xmlns:a16="http://schemas.microsoft.com/office/drawing/2014/main" id="{96D85B83-D5D0-0A9D-E38F-1CD1CDFC3399}"/>
                </a:ext>
              </a:extLst>
            </p:cNvPr>
            <p:cNvSpPr/>
            <p:nvPr/>
          </p:nvSpPr>
          <p:spPr>
            <a:xfrm>
              <a:off x="5336235" y="3484056"/>
              <a:ext cx="53316" cy="81968"/>
            </a:xfrm>
            <a:custGeom>
              <a:avLst/>
              <a:gdLst/>
              <a:ahLst/>
              <a:cxnLst/>
              <a:rect l="l" t="t" r="r" b="b"/>
              <a:pathLst>
                <a:path w="3437" h="5284" extrusionOk="0">
                  <a:moveTo>
                    <a:pt x="441" y="1"/>
                  </a:moveTo>
                  <a:cubicBezTo>
                    <a:pt x="422" y="1"/>
                    <a:pt x="409" y="5"/>
                    <a:pt x="401" y="13"/>
                  </a:cubicBezTo>
                  <a:cubicBezTo>
                    <a:pt x="234" y="113"/>
                    <a:pt x="0" y="1548"/>
                    <a:pt x="334" y="3049"/>
                  </a:cubicBezTo>
                  <a:cubicBezTo>
                    <a:pt x="567" y="4116"/>
                    <a:pt x="1368" y="5017"/>
                    <a:pt x="2469" y="5284"/>
                  </a:cubicBezTo>
                  <a:cubicBezTo>
                    <a:pt x="2635" y="4883"/>
                    <a:pt x="3436" y="3883"/>
                    <a:pt x="2736" y="2281"/>
                  </a:cubicBezTo>
                  <a:cubicBezTo>
                    <a:pt x="2110" y="936"/>
                    <a:pt x="720" y="1"/>
                    <a:pt x="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1591;p41">
              <a:extLst>
                <a:ext uri="{FF2B5EF4-FFF2-40B4-BE49-F238E27FC236}">
                  <a16:creationId xmlns:a16="http://schemas.microsoft.com/office/drawing/2014/main" id="{13A28D99-108E-782A-C390-D49BCE80443B}"/>
                </a:ext>
              </a:extLst>
            </p:cNvPr>
            <p:cNvSpPr/>
            <p:nvPr/>
          </p:nvSpPr>
          <p:spPr>
            <a:xfrm>
              <a:off x="5370376" y="3455065"/>
              <a:ext cx="67138" cy="312406"/>
            </a:xfrm>
            <a:custGeom>
              <a:avLst/>
              <a:gdLst/>
              <a:ahLst/>
              <a:cxnLst/>
              <a:rect l="l" t="t" r="r" b="b"/>
              <a:pathLst>
                <a:path w="4328" h="20139" extrusionOk="0">
                  <a:moveTo>
                    <a:pt x="4257" y="0"/>
                  </a:moveTo>
                  <a:cubicBezTo>
                    <a:pt x="4246" y="0"/>
                    <a:pt x="4237" y="4"/>
                    <a:pt x="4237" y="14"/>
                  </a:cubicBezTo>
                  <a:cubicBezTo>
                    <a:pt x="3170" y="1315"/>
                    <a:pt x="2469" y="2950"/>
                    <a:pt x="1869" y="4517"/>
                  </a:cubicBezTo>
                  <a:cubicBezTo>
                    <a:pt x="968" y="6986"/>
                    <a:pt x="368" y="9588"/>
                    <a:pt x="134" y="12223"/>
                  </a:cubicBezTo>
                  <a:cubicBezTo>
                    <a:pt x="34" y="13457"/>
                    <a:pt x="1" y="14725"/>
                    <a:pt x="101" y="15992"/>
                  </a:cubicBezTo>
                  <a:cubicBezTo>
                    <a:pt x="134" y="17360"/>
                    <a:pt x="434" y="18728"/>
                    <a:pt x="935" y="19995"/>
                  </a:cubicBezTo>
                  <a:cubicBezTo>
                    <a:pt x="985" y="20095"/>
                    <a:pt x="1077" y="20139"/>
                    <a:pt x="1169" y="20139"/>
                  </a:cubicBezTo>
                  <a:cubicBezTo>
                    <a:pt x="1323" y="20139"/>
                    <a:pt x="1477" y="20016"/>
                    <a:pt x="1435" y="19828"/>
                  </a:cubicBezTo>
                  <a:cubicBezTo>
                    <a:pt x="1135" y="18327"/>
                    <a:pt x="901" y="16793"/>
                    <a:pt x="801" y="15258"/>
                  </a:cubicBezTo>
                  <a:cubicBezTo>
                    <a:pt x="701" y="12890"/>
                    <a:pt x="868" y="10555"/>
                    <a:pt x="1335" y="8253"/>
                  </a:cubicBezTo>
                  <a:cubicBezTo>
                    <a:pt x="1635" y="6919"/>
                    <a:pt x="2002" y="5585"/>
                    <a:pt x="2503" y="4284"/>
                  </a:cubicBezTo>
                  <a:cubicBezTo>
                    <a:pt x="2970" y="2816"/>
                    <a:pt x="3570" y="1382"/>
                    <a:pt x="4304" y="48"/>
                  </a:cubicBezTo>
                  <a:cubicBezTo>
                    <a:pt x="4327" y="24"/>
                    <a:pt x="4284"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1592;p41">
              <a:extLst>
                <a:ext uri="{FF2B5EF4-FFF2-40B4-BE49-F238E27FC236}">
                  <a16:creationId xmlns:a16="http://schemas.microsoft.com/office/drawing/2014/main" id="{F90B962E-3A68-85C8-CF87-73AF08D99D68}"/>
                </a:ext>
              </a:extLst>
            </p:cNvPr>
            <p:cNvSpPr/>
            <p:nvPr/>
          </p:nvSpPr>
          <p:spPr>
            <a:xfrm>
              <a:off x="5357440" y="3526248"/>
              <a:ext cx="31583" cy="58730"/>
            </a:xfrm>
            <a:custGeom>
              <a:avLst/>
              <a:gdLst/>
              <a:ahLst/>
              <a:cxnLst/>
              <a:rect l="l" t="t" r="r" b="b"/>
              <a:pathLst>
                <a:path w="2036" h="3786" extrusionOk="0">
                  <a:moveTo>
                    <a:pt x="22" y="1"/>
                  </a:moveTo>
                  <a:cubicBezTo>
                    <a:pt x="9" y="1"/>
                    <a:pt x="1" y="9"/>
                    <a:pt x="1" y="28"/>
                  </a:cubicBezTo>
                  <a:cubicBezTo>
                    <a:pt x="68" y="696"/>
                    <a:pt x="268" y="1329"/>
                    <a:pt x="568" y="1930"/>
                  </a:cubicBezTo>
                  <a:cubicBezTo>
                    <a:pt x="835" y="2530"/>
                    <a:pt x="1202" y="3131"/>
                    <a:pt x="1602" y="3698"/>
                  </a:cubicBezTo>
                  <a:cubicBezTo>
                    <a:pt x="1656" y="3751"/>
                    <a:pt x="1728" y="3786"/>
                    <a:pt x="1800" y="3786"/>
                  </a:cubicBezTo>
                  <a:cubicBezTo>
                    <a:pt x="1861" y="3786"/>
                    <a:pt x="1922" y="3760"/>
                    <a:pt x="1969" y="3698"/>
                  </a:cubicBezTo>
                  <a:cubicBezTo>
                    <a:pt x="2036" y="3531"/>
                    <a:pt x="2036" y="3364"/>
                    <a:pt x="1902" y="3231"/>
                  </a:cubicBezTo>
                  <a:cubicBezTo>
                    <a:pt x="1469" y="2764"/>
                    <a:pt x="1102" y="2263"/>
                    <a:pt x="835" y="1730"/>
                  </a:cubicBezTo>
                  <a:cubicBezTo>
                    <a:pt x="568" y="1196"/>
                    <a:pt x="334" y="662"/>
                    <a:pt x="101" y="95"/>
                  </a:cubicBezTo>
                  <a:cubicBezTo>
                    <a:pt x="101" y="48"/>
                    <a:pt x="51" y="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1593;p41">
              <a:extLst>
                <a:ext uri="{FF2B5EF4-FFF2-40B4-BE49-F238E27FC236}">
                  <a16:creationId xmlns:a16="http://schemas.microsoft.com/office/drawing/2014/main" id="{92DF1F8C-DB39-9FE6-324E-E3C500F30982}"/>
                </a:ext>
              </a:extLst>
            </p:cNvPr>
            <p:cNvSpPr/>
            <p:nvPr/>
          </p:nvSpPr>
          <p:spPr>
            <a:xfrm>
              <a:off x="5383142" y="3525643"/>
              <a:ext cx="71606" cy="58792"/>
            </a:xfrm>
            <a:custGeom>
              <a:avLst/>
              <a:gdLst/>
              <a:ahLst/>
              <a:cxnLst/>
              <a:rect l="l" t="t" r="r" b="b"/>
              <a:pathLst>
                <a:path w="4616" h="3790" extrusionOk="0">
                  <a:moveTo>
                    <a:pt x="4482" y="1"/>
                  </a:moveTo>
                  <a:cubicBezTo>
                    <a:pt x="3981" y="134"/>
                    <a:pt x="3481" y="334"/>
                    <a:pt x="3047" y="601"/>
                  </a:cubicBezTo>
                  <a:cubicBezTo>
                    <a:pt x="2680" y="835"/>
                    <a:pt x="2313" y="1102"/>
                    <a:pt x="1980" y="1368"/>
                  </a:cubicBezTo>
                  <a:cubicBezTo>
                    <a:pt x="1213" y="1936"/>
                    <a:pt x="545" y="2669"/>
                    <a:pt x="78" y="3503"/>
                  </a:cubicBezTo>
                  <a:cubicBezTo>
                    <a:pt x="1" y="3607"/>
                    <a:pt x="144" y="3790"/>
                    <a:pt x="274" y="3790"/>
                  </a:cubicBezTo>
                  <a:cubicBezTo>
                    <a:pt x="312" y="3790"/>
                    <a:pt x="349" y="3774"/>
                    <a:pt x="379" y="3737"/>
                  </a:cubicBezTo>
                  <a:cubicBezTo>
                    <a:pt x="879" y="2970"/>
                    <a:pt x="1513" y="2269"/>
                    <a:pt x="2213" y="1669"/>
                  </a:cubicBezTo>
                  <a:cubicBezTo>
                    <a:pt x="2547" y="1335"/>
                    <a:pt x="2914" y="1068"/>
                    <a:pt x="3281" y="801"/>
                  </a:cubicBezTo>
                  <a:cubicBezTo>
                    <a:pt x="3714" y="535"/>
                    <a:pt x="4148" y="268"/>
                    <a:pt x="4582" y="34"/>
                  </a:cubicBezTo>
                  <a:cubicBezTo>
                    <a:pt x="4615" y="1"/>
                    <a:pt x="4515" y="1"/>
                    <a:pt x="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1594;p41">
              <a:extLst>
                <a:ext uri="{FF2B5EF4-FFF2-40B4-BE49-F238E27FC236}">
                  <a16:creationId xmlns:a16="http://schemas.microsoft.com/office/drawing/2014/main" id="{C3FEEB42-5553-5CCF-B944-71B64572F80A}"/>
                </a:ext>
              </a:extLst>
            </p:cNvPr>
            <p:cNvSpPr/>
            <p:nvPr/>
          </p:nvSpPr>
          <p:spPr>
            <a:xfrm>
              <a:off x="5396777" y="3575016"/>
              <a:ext cx="70892" cy="60251"/>
            </a:xfrm>
            <a:custGeom>
              <a:avLst/>
              <a:gdLst/>
              <a:ahLst/>
              <a:cxnLst/>
              <a:rect l="l" t="t" r="r" b="b"/>
              <a:pathLst>
                <a:path w="4570" h="3884" extrusionOk="0">
                  <a:moveTo>
                    <a:pt x="4279" y="0"/>
                  </a:moveTo>
                  <a:cubicBezTo>
                    <a:pt x="3857" y="0"/>
                    <a:pt x="2507" y="300"/>
                    <a:pt x="1434" y="1054"/>
                  </a:cubicBezTo>
                  <a:cubicBezTo>
                    <a:pt x="500" y="1655"/>
                    <a:pt x="0" y="2755"/>
                    <a:pt x="133" y="3856"/>
                  </a:cubicBezTo>
                  <a:cubicBezTo>
                    <a:pt x="274" y="3874"/>
                    <a:pt x="414" y="3883"/>
                    <a:pt x="554" y="3883"/>
                  </a:cubicBezTo>
                  <a:cubicBezTo>
                    <a:pt x="1443" y="3883"/>
                    <a:pt x="2306" y="3523"/>
                    <a:pt x="2969" y="2889"/>
                  </a:cubicBezTo>
                  <a:cubicBezTo>
                    <a:pt x="4270" y="1721"/>
                    <a:pt x="4570" y="120"/>
                    <a:pt x="4403" y="20"/>
                  </a:cubicBezTo>
                  <a:cubicBezTo>
                    <a:pt x="4386" y="7"/>
                    <a:pt x="4343" y="0"/>
                    <a:pt x="42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1595;p41">
              <a:extLst>
                <a:ext uri="{FF2B5EF4-FFF2-40B4-BE49-F238E27FC236}">
                  <a16:creationId xmlns:a16="http://schemas.microsoft.com/office/drawing/2014/main" id="{52EAE586-764F-EFF7-DD3F-255F3067CDF5}"/>
                </a:ext>
              </a:extLst>
            </p:cNvPr>
            <p:cNvSpPr/>
            <p:nvPr/>
          </p:nvSpPr>
          <p:spPr>
            <a:xfrm>
              <a:off x="5373122" y="3603774"/>
              <a:ext cx="57815" cy="70954"/>
            </a:xfrm>
            <a:custGeom>
              <a:avLst/>
              <a:gdLst/>
              <a:ahLst/>
              <a:cxnLst/>
              <a:rect l="l" t="t" r="r" b="b"/>
              <a:pathLst>
                <a:path w="3727" h="4574" extrusionOk="0">
                  <a:moveTo>
                    <a:pt x="3593" y="1"/>
                  </a:moveTo>
                  <a:cubicBezTo>
                    <a:pt x="3126" y="234"/>
                    <a:pt x="2726" y="534"/>
                    <a:pt x="2359" y="901"/>
                  </a:cubicBezTo>
                  <a:cubicBezTo>
                    <a:pt x="2025" y="1202"/>
                    <a:pt x="1725" y="1502"/>
                    <a:pt x="1458" y="1869"/>
                  </a:cubicBezTo>
                  <a:cubicBezTo>
                    <a:pt x="825" y="2569"/>
                    <a:pt x="358" y="3437"/>
                    <a:pt x="24" y="4337"/>
                  </a:cubicBezTo>
                  <a:cubicBezTo>
                    <a:pt x="0" y="4455"/>
                    <a:pt x="144" y="4573"/>
                    <a:pt x="253" y="4573"/>
                  </a:cubicBezTo>
                  <a:cubicBezTo>
                    <a:pt x="298" y="4573"/>
                    <a:pt x="338" y="4553"/>
                    <a:pt x="358" y="4504"/>
                  </a:cubicBezTo>
                  <a:cubicBezTo>
                    <a:pt x="724" y="3637"/>
                    <a:pt x="1158" y="2836"/>
                    <a:pt x="1692" y="2102"/>
                  </a:cubicBezTo>
                  <a:cubicBezTo>
                    <a:pt x="1959" y="1702"/>
                    <a:pt x="2259" y="1335"/>
                    <a:pt x="2592" y="1035"/>
                  </a:cubicBezTo>
                  <a:cubicBezTo>
                    <a:pt x="2959" y="668"/>
                    <a:pt x="3326" y="301"/>
                    <a:pt x="3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1596;p41">
              <a:extLst>
                <a:ext uri="{FF2B5EF4-FFF2-40B4-BE49-F238E27FC236}">
                  <a16:creationId xmlns:a16="http://schemas.microsoft.com/office/drawing/2014/main" id="{7BD8254A-0B40-CDF5-E281-B06FF79E5863}"/>
                </a:ext>
              </a:extLst>
            </p:cNvPr>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1597;p41">
              <a:extLst>
                <a:ext uri="{FF2B5EF4-FFF2-40B4-BE49-F238E27FC236}">
                  <a16:creationId xmlns:a16="http://schemas.microsoft.com/office/drawing/2014/main" id="{EEC7B791-2117-841A-466E-9EB83561B677}"/>
                </a:ext>
              </a:extLst>
            </p:cNvPr>
            <p:cNvSpPr/>
            <p:nvPr/>
          </p:nvSpPr>
          <p:spPr>
            <a:xfrm>
              <a:off x="5247230" y="3753305"/>
              <a:ext cx="983694" cy="566113"/>
            </a:xfrm>
            <a:custGeom>
              <a:avLst/>
              <a:gdLst/>
              <a:ahLst/>
              <a:cxnLst/>
              <a:rect l="l" t="t" r="r" b="b"/>
              <a:pathLst>
                <a:path w="63413" h="36494" extrusionOk="0">
                  <a:moveTo>
                    <a:pt x="21149" y="1"/>
                  </a:moveTo>
                  <a:lnTo>
                    <a:pt x="1" y="12143"/>
                  </a:lnTo>
                  <a:lnTo>
                    <a:pt x="42298" y="36494"/>
                  </a:lnTo>
                  <a:lnTo>
                    <a:pt x="63413"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1598;p41">
              <a:extLst>
                <a:ext uri="{FF2B5EF4-FFF2-40B4-BE49-F238E27FC236}">
                  <a16:creationId xmlns:a16="http://schemas.microsoft.com/office/drawing/2014/main" id="{6F750965-1703-8ECA-699E-8AB46F85D1D3}"/>
                </a:ext>
              </a:extLst>
            </p:cNvPr>
            <p:cNvSpPr/>
            <p:nvPr/>
          </p:nvSpPr>
          <p:spPr>
            <a:xfrm>
              <a:off x="5281898" y="3772974"/>
              <a:ext cx="914353" cy="526262"/>
            </a:xfrm>
            <a:custGeom>
              <a:avLst/>
              <a:gdLst/>
              <a:ahLst/>
              <a:cxnLst/>
              <a:rect l="l" t="t" r="r" b="b"/>
              <a:pathLst>
                <a:path w="58943" h="33925" extrusionOk="0">
                  <a:moveTo>
                    <a:pt x="18914" y="634"/>
                  </a:moveTo>
                  <a:lnTo>
                    <a:pt x="57842" y="23050"/>
                  </a:lnTo>
                  <a:lnTo>
                    <a:pt x="40063" y="33291"/>
                  </a:lnTo>
                  <a:lnTo>
                    <a:pt x="1102" y="10908"/>
                  </a:lnTo>
                  <a:lnTo>
                    <a:pt x="18914" y="634"/>
                  </a:lnTo>
                  <a:close/>
                  <a:moveTo>
                    <a:pt x="18914" y="1"/>
                  </a:moveTo>
                  <a:lnTo>
                    <a:pt x="1" y="10908"/>
                  </a:lnTo>
                  <a:lnTo>
                    <a:pt x="40029" y="33925"/>
                  </a:lnTo>
                  <a:lnTo>
                    <a:pt x="58943" y="23050"/>
                  </a:lnTo>
                  <a:lnTo>
                    <a:pt x="18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1599;p41">
              <a:extLst>
                <a:ext uri="{FF2B5EF4-FFF2-40B4-BE49-F238E27FC236}">
                  <a16:creationId xmlns:a16="http://schemas.microsoft.com/office/drawing/2014/main" id="{EF53687A-456A-0C51-C93E-6A579FBD4C94}"/>
                </a:ext>
              </a:extLst>
            </p:cNvPr>
            <p:cNvSpPr/>
            <p:nvPr/>
          </p:nvSpPr>
          <p:spPr>
            <a:xfrm>
              <a:off x="5571655" y="3938560"/>
              <a:ext cx="335334" cy="195597"/>
            </a:xfrm>
            <a:custGeom>
              <a:avLst/>
              <a:gdLst/>
              <a:ahLst/>
              <a:cxnLst/>
              <a:rect l="l" t="t" r="r" b="b"/>
              <a:pathLst>
                <a:path w="21617" h="12609" extrusionOk="0">
                  <a:moveTo>
                    <a:pt x="10206" y="366"/>
                  </a:moveTo>
                  <a:cubicBezTo>
                    <a:pt x="12907" y="366"/>
                    <a:pt x="15570" y="1032"/>
                    <a:pt x="17947" y="2301"/>
                  </a:cubicBezTo>
                  <a:cubicBezTo>
                    <a:pt x="20048" y="3502"/>
                    <a:pt x="21249" y="5137"/>
                    <a:pt x="21249" y="6738"/>
                  </a:cubicBezTo>
                  <a:cubicBezTo>
                    <a:pt x="21249" y="8239"/>
                    <a:pt x="20249" y="9607"/>
                    <a:pt x="18481" y="10607"/>
                  </a:cubicBezTo>
                  <a:cubicBezTo>
                    <a:pt x="16603" y="11689"/>
                    <a:pt x="14111" y="12225"/>
                    <a:pt x="11558" y="12225"/>
                  </a:cubicBezTo>
                  <a:cubicBezTo>
                    <a:pt x="8759" y="12225"/>
                    <a:pt x="5886" y="11581"/>
                    <a:pt x="3670" y="10307"/>
                  </a:cubicBezTo>
                  <a:cubicBezTo>
                    <a:pt x="1569" y="9073"/>
                    <a:pt x="368" y="7472"/>
                    <a:pt x="368" y="5837"/>
                  </a:cubicBezTo>
                  <a:cubicBezTo>
                    <a:pt x="368" y="4370"/>
                    <a:pt x="1335" y="3002"/>
                    <a:pt x="3103" y="1968"/>
                  </a:cubicBezTo>
                  <a:cubicBezTo>
                    <a:pt x="4971" y="900"/>
                    <a:pt x="7473" y="367"/>
                    <a:pt x="10008" y="367"/>
                  </a:cubicBezTo>
                  <a:cubicBezTo>
                    <a:pt x="10074" y="366"/>
                    <a:pt x="10140" y="366"/>
                    <a:pt x="10206" y="366"/>
                  </a:cubicBezTo>
                  <a:close/>
                  <a:moveTo>
                    <a:pt x="10025" y="0"/>
                  </a:moveTo>
                  <a:cubicBezTo>
                    <a:pt x="7397" y="0"/>
                    <a:pt x="4830" y="553"/>
                    <a:pt x="2903" y="1668"/>
                  </a:cubicBezTo>
                  <a:cubicBezTo>
                    <a:pt x="1035" y="2735"/>
                    <a:pt x="1" y="4236"/>
                    <a:pt x="1" y="5837"/>
                  </a:cubicBezTo>
                  <a:cubicBezTo>
                    <a:pt x="1" y="7605"/>
                    <a:pt x="1268" y="9340"/>
                    <a:pt x="3470" y="10641"/>
                  </a:cubicBezTo>
                  <a:cubicBezTo>
                    <a:pt x="5772" y="11942"/>
                    <a:pt x="8707" y="12609"/>
                    <a:pt x="11609" y="12609"/>
                  </a:cubicBezTo>
                  <a:cubicBezTo>
                    <a:pt x="14211" y="12609"/>
                    <a:pt x="16813" y="12042"/>
                    <a:pt x="18681" y="10941"/>
                  </a:cubicBezTo>
                  <a:cubicBezTo>
                    <a:pt x="20549" y="9840"/>
                    <a:pt x="21616" y="8372"/>
                    <a:pt x="21616" y="6738"/>
                  </a:cubicBezTo>
                  <a:cubicBezTo>
                    <a:pt x="21616" y="5003"/>
                    <a:pt x="20349" y="3269"/>
                    <a:pt x="18114" y="1968"/>
                  </a:cubicBezTo>
                  <a:cubicBezTo>
                    <a:pt x="15848" y="661"/>
                    <a:pt x="12900" y="0"/>
                    <a:pt x="10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1600;p41">
              <a:extLst>
                <a:ext uri="{FF2B5EF4-FFF2-40B4-BE49-F238E27FC236}">
                  <a16:creationId xmlns:a16="http://schemas.microsoft.com/office/drawing/2014/main" id="{1E2F23C1-FB41-1765-89C2-8D80BC71C9ED}"/>
                </a:ext>
              </a:extLst>
            </p:cNvPr>
            <p:cNvSpPr/>
            <p:nvPr/>
          </p:nvSpPr>
          <p:spPr>
            <a:xfrm>
              <a:off x="5592875" y="3959748"/>
              <a:ext cx="292892" cy="153217"/>
            </a:xfrm>
            <a:custGeom>
              <a:avLst/>
              <a:gdLst/>
              <a:ahLst/>
              <a:cxnLst/>
              <a:rect l="l" t="t" r="r" b="b"/>
              <a:pathLst>
                <a:path w="18881" h="9877" extrusionOk="0">
                  <a:moveTo>
                    <a:pt x="8845" y="0"/>
                  </a:moveTo>
                  <a:cubicBezTo>
                    <a:pt x="8777" y="0"/>
                    <a:pt x="8708" y="1"/>
                    <a:pt x="8640" y="1"/>
                  </a:cubicBezTo>
                  <a:cubicBezTo>
                    <a:pt x="6171" y="1"/>
                    <a:pt x="3903" y="502"/>
                    <a:pt x="2235" y="1469"/>
                  </a:cubicBezTo>
                  <a:cubicBezTo>
                    <a:pt x="801" y="2303"/>
                    <a:pt x="0" y="3371"/>
                    <a:pt x="0" y="4471"/>
                  </a:cubicBezTo>
                  <a:cubicBezTo>
                    <a:pt x="0" y="5739"/>
                    <a:pt x="1001" y="7040"/>
                    <a:pt x="2802" y="8074"/>
                  </a:cubicBezTo>
                  <a:cubicBezTo>
                    <a:pt x="5014" y="9245"/>
                    <a:pt x="7511" y="9876"/>
                    <a:pt x="10046" y="9876"/>
                  </a:cubicBezTo>
                  <a:cubicBezTo>
                    <a:pt x="10111" y="9876"/>
                    <a:pt x="10176" y="9876"/>
                    <a:pt x="10241" y="9875"/>
                  </a:cubicBezTo>
                  <a:cubicBezTo>
                    <a:pt x="12709" y="9875"/>
                    <a:pt x="14978" y="9342"/>
                    <a:pt x="16612" y="8408"/>
                  </a:cubicBezTo>
                  <a:cubicBezTo>
                    <a:pt x="18080" y="7574"/>
                    <a:pt x="18881" y="6506"/>
                    <a:pt x="18881" y="5372"/>
                  </a:cubicBezTo>
                  <a:cubicBezTo>
                    <a:pt x="18881" y="4138"/>
                    <a:pt x="17846" y="2803"/>
                    <a:pt x="16079" y="1803"/>
                  </a:cubicBezTo>
                  <a:cubicBezTo>
                    <a:pt x="13837" y="601"/>
                    <a:pt x="11375" y="0"/>
                    <a:pt x="8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1601;p41">
              <a:extLst>
                <a:ext uri="{FF2B5EF4-FFF2-40B4-BE49-F238E27FC236}">
                  <a16:creationId xmlns:a16="http://schemas.microsoft.com/office/drawing/2014/main" id="{321D12E3-87B2-DCBC-EE10-FBDD40CE1460}"/>
                </a:ext>
              </a:extLst>
            </p:cNvPr>
            <p:cNvSpPr/>
            <p:nvPr/>
          </p:nvSpPr>
          <p:spPr>
            <a:xfrm>
              <a:off x="5688597" y="3997535"/>
              <a:ext cx="428983" cy="257197"/>
            </a:xfrm>
            <a:custGeom>
              <a:avLst/>
              <a:gdLst/>
              <a:ahLst/>
              <a:cxnLst/>
              <a:rect l="l" t="t" r="r" b="b"/>
              <a:pathLst>
                <a:path w="27654" h="16580" extrusionOk="0">
                  <a:moveTo>
                    <a:pt x="14911" y="1"/>
                  </a:moveTo>
                  <a:lnTo>
                    <a:pt x="15145" y="568"/>
                  </a:lnTo>
                  <a:cubicBezTo>
                    <a:pt x="15478" y="1201"/>
                    <a:pt x="15612" y="1902"/>
                    <a:pt x="15645" y="2636"/>
                  </a:cubicBezTo>
                  <a:cubicBezTo>
                    <a:pt x="15645" y="4704"/>
                    <a:pt x="13543" y="6805"/>
                    <a:pt x="11509" y="8006"/>
                  </a:cubicBezTo>
                  <a:cubicBezTo>
                    <a:pt x="9007" y="9341"/>
                    <a:pt x="6238" y="10074"/>
                    <a:pt x="3403" y="10108"/>
                  </a:cubicBezTo>
                  <a:cubicBezTo>
                    <a:pt x="2569" y="10108"/>
                    <a:pt x="1735" y="10074"/>
                    <a:pt x="901" y="9974"/>
                  </a:cubicBezTo>
                  <a:lnTo>
                    <a:pt x="0" y="9841"/>
                  </a:lnTo>
                  <a:lnTo>
                    <a:pt x="11609" y="16579"/>
                  </a:lnTo>
                  <a:lnTo>
                    <a:pt x="12810" y="15912"/>
                  </a:lnTo>
                  <a:cubicBezTo>
                    <a:pt x="13126" y="15745"/>
                    <a:pt x="13477" y="15662"/>
                    <a:pt x="13827" y="15662"/>
                  </a:cubicBezTo>
                  <a:cubicBezTo>
                    <a:pt x="14177" y="15662"/>
                    <a:pt x="14527" y="15745"/>
                    <a:pt x="14844" y="15912"/>
                  </a:cubicBezTo>
                  <a:lnTo>
                    <a:pt x="16045" y="16579"/>
                  </a:lnTo>
                  <a:lnTo>
                    <a:pt x="27654" y="9974"/>
                  </a:lnTo>
                  <a:lnTo>
                    <a:pt x="26253" y="9174"/>
                  </a:lnTo>
                  <a:cubicBezTo>
                    <a:pt x="26052" y="9074"/>
                    <a:pt x="25919" y="8907"/>
                    <a:pt x="25886" y="8673"/>
                  </a:cubicBezTo>
                  <a:cubicBezTo>
                    <a:pt x="25919" y="8473"/>
                    <a:pt x="26052" y="8273"/>
                    <a:pt x="26253" y="8206"/>
                  </a:cubicBezTo>
                  <a:lnTo>
                    <a:pt x="27654" y="7373"/>
                  </a:lnTo>
                  <a:lnTo>
                    <a:pt x="149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1602;p41">
              <a:extLst>
                <a:ext uri="{FF2B5EF4-FFF2-40B4-BE49-F238E27FC236}">
                  <a16:creationId xmlns:a16="http://schemas.microsoft.com/office/drawing/2014/main" id="{FAB2D188-CBAF-41BE-15A7-584AB8060F85}"/>
                </a:ext>
              </a:extLst>
            </p:cNvPr>
            <p:cNvSpPr/>
            <p:nvPr/>
          </p:nvSpPr>
          <p:spPr>
            <a:xfrm>
              <a:off x="5904363" y="4132190"/>
              <a:ext cx="81766" cy="49562"/>
            </a:xfrm>
            <a:custGeom>
              <a:avLst/>
              <a:gdLst/>
              <a:ahLst/>
              <a:cxnLst/>
              <a:rect l="l" t="t" r="r" b="b"/>
              <a:pathLst>
                <a:path w="5271" h="3195" extrusionOk="0">
                  <a:moveTo>
                    <a:pt x="2510" y="0"/>
                  </a:moveTo>
                  <a:cubicBezTo>
                    <a:pt x="1907" y="0"/>
                    <a:pt x="1301" y="134"/>
                    <a:pt x="734" y="393"/>
                  </a:cubicBezTo>
                  <a:cubicBezTo>
                    <a:pt x="301" y="593"/>
                    <a:pt x="34" y="1027"/>
                    <a:pt x="0" y="1494"/>
                  </a:cubicBezTo>
                  <a:cubicBezTo>
                    <a:pt x="34" y="2027"/>
                    <a:pt x="367" y="2494"/>
                    <a:pt x="868" y="2728"/>
                  </a:cubicBezTo>
                  <a:cubicBezTo>
                    <a:pt x="1468" y="3028"/>
                    <a:pt x="2135" y="3195"/>
                    <a:pt x="2802" y="3195"/>
                  </a:cubicBezTo>
                  <a:cubicBezTo>
                    <a:pt x="3403" y="3195"/>
                    <a:pt x="3970" y="3061"/>
                    <a:pt x="4504" y="2794"/>
                  </a:cubicBezTo>
                  <a:cubicBezTo>
                    <a:pt x="4937" y="2594"/>
                    <a:pt x="5237" y="2161"/>
                    <a:pt x="5271" y="1694"/>
                  </a:cubicBezTo>
                  <a:cubicBezTo>
                    <a:pt x="5204" y="1160"/>
                    <a:pt x="4871" y="693"/>
                    <a:pt x="4370" y="459"/>
                  </a:cubicBezTo>
                  <a:cubicBezTo>
                    <a:pt x="3786" y="150"/>
                    <a:pt x="3150" y="0"/>
                    <a:pt x="25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1603;p41">
              <a:extLst>
                <a:ext uri="{FF2B5EF4-FFF2-40B4-BE49-F238E27FC236}">
                  <a16:creationId xmlns:a16="http://schemas.microsoft.com/office/drawing/2014/main" id="{22A9D028-863D-60B9-73F1-DF491ACFEE4F}"/>
                </a:ext>
              </a:extLst>
            </p:cNvPr>
            <p:cNvSpPr/>
            <p:nvPr/>
          </p:nvSpPr>
          <p:spPr>
            <a:xfrm>
              <a:off x="5361581" y="3819540"/>
              <a:ext cx="428983" cy="255119"/>
            </a:xfrm>
            <a:custGeom>
              <a:avLst/>
              <a:gdLst/>
              <a:ahLst/>
              <a:cxnLst/>
              <a:rect l="l" t="t" r="r" b="b"/>
              <a:pathLst>
                <a:path w="27654" h="16446" extrusionOk="0">
                  <a:moveTo>
                    <a:pt x="11576" y="1"/>
                  </a:moveTo>
                  <a:lnTo>
                    <a:pt x="1" y="6572"/>
                  </a:lnTo>
                  <a:lnTo>
                    <a:pt x="1402" y="7406"/>
                  </a:lnTo>
                  <a:cubicBezTo>
                    <a:pt x="1602" y="7473"/>
                    <a:pt x="1735" y="7639"/>
                    <a:pt x="1769" y="7873"/>
                  </a:cubicBezTo>
                  <a:cubicBezTo>
                    <a:pt x="1769" y="8040"/>
                    <a:pt x="1635" y="8207"/>
                    <a:pt x="1402" y="8340"/>
                  </a:cubicBezTo>
                  <a:lnTo>
                    <a:pt x="1" y="9141"/>
                  </a:lnTo>
                  <a:lnTo>
                    <a:pt x="12710" y="16446"/>
                  </a:lnTo>
                  <a:lnTo>
                    <a:pt x="12476" y="15912"/>
                  </a:lnTo>
                  <a:cubicBezTo>
                    <a:pt x="12143" y="15111"/>
                    <a:pt x="12009" y="14244"/>
                    <a:pt x="11976" y="13377"/>
                  </a:cubicBezTo>
                  <a:cubicBezTo>
                    <a:pt x="11976" y="11642"/>
                    <a:pt x="13344" y="10008"/>
                    <a:pt x="16012" y="8473"/>
                  </a:cubicBezTo>
                  <a:cubicBezTo>
                    <a:pt x="18547" y="7139"/>
                    <a:pt x="21349" y="6439"/>
                    <a:pt x="24218" y="6405"/>
                  </a:cubicBezTo>
                  <a:cubicBezTo>
                    <a:pt x="25052" y="6405"/>
                    <a:pt x="25886" y="6439"/>
                    <a:pt x="26720" y="6572"/>
                  </a:cubicBezTo>
                  <a:lnTo>
                    <a:pt x="27654" y="6672"/>
                  </a:lnTo>
                  <a:lnTo>
                    <a:pt x="16046" y="1"/>
                  </a:lnTo>
                  <a:lnTo>
                    <a:pt x="14811" y="701"/>
                  </a:lnTo>
                  <a:cubicBezTo>
                    <a:pt x="14494" y="868"/>
                    <a:pt x="14152" y="951"/>
                    <a:pt x="13806" y="951"/>
                  </a:cubicBezTo>
                  <a:cubicBezTo>
                    <a:pt x="13460" y="951"/>
                    <a:pt x="13110" y="868"/>
                    <a:pt x="12777" y="701"/>
                  </a:cubicBezTo>
                  <a:lnTo>
                    <a:pt x="115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1604;p41">
              <a:extLst>
                <a:ext uri="{FF2B5EF4-FFF2-40B4-BE49-F238E27FC236}">
                  <a16:creationId xmlns:a16="http://schemas.microsoft.com/office/drawing/2014/main" id="{13DB9B70-611B-5707-C8D3-5B3C037648CB}"/>
                </a:ext>
              </a:extLst>
            </p:cNvPr>
            <p:cNvSpPr/>
            <p:nvPr/>
          </p:nvSpPr>
          <p:spPr>
            <a:xfrm>
              <a:off x="5491460" y="3895531"/>
              <a:ext cx="81766" cy="49764"/>
            </a:xfrm>
            <a:custGeom>
              <a:avLst/>
              <a:gdLst/>
              <a:ahLst/>
              <a:cxnLst/>
              <a:rect l="l" t="t" r="r" b="b"/>
              <a:pathLst>
                <a:path w="5271" h="3208" extrusionOk="0">
                  <a:moveTo>
                    <a:pt x="2505" y="0"/>
                  </a:moveTo>
                  <a:cubicBezTo>
                    <a:pt x="1907" y="0"/>
                    <a:pt x="1310" y="134"/>
                    <a:pt x="768" y="405"/>
                  </a:cubicBezTo>
                  <a:cubicBezTo>
                    <a:pt x="334" y="606"/>
                    <a:pt x="34" y="1039"/>
                    <a:pt x="0" y="1506"/>
                  </a:cubicBezTo>
                  <a:cubicBezTo>
                    <a:pt x="67" y="2040"/>
                    <a:pt x="401" y="2507"/>
                    <a:pt x="868" y="2707"/>
                  </a:cubicBezTo>
                  <a:cubicBezTo>
                    <a:pt x="1468" y="3041"/>
                    <a:pt x="2135" y="3207"/>
                    <a:pt x="2836" y="3207"/>
                  </a:cubicBezTo>
                  <a:cubicBezTo>
                    <a:pt x="3403" y="3207"/>
                    <a:pt x="4003" y="3074"/>
                    <a:pt x="4537" y="2807"/>
                  </a:cubicBezTo>
                  <a:cubicBezTo>
                    <a:pt x="4971" y="2607"/>
                    <a:pt x="5237" y="2173"/>
                    <a:pt x="5271" y="1706"/>
                  </a:cubicBezTo>
                  <a:cubicBezTo>
                    <a:pt x="5237" y="1173"/>
                    <a:pt x="4904" y="706"/>
                    <a:pt x="4404" y="472"/>
                  </a:cubicBezTo>
                  <a:cubicBezTo>
                    <a:pt x="3812" y="159"/>
                    <a:pt x="3157" y="0"/>
                    <a:pt x="2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1605;p41">
              <a:extLst>
                <a:ext uri="{FF2B5EF4-FFF2-40B4-BE49-F238E27FC236}">
                  <a16:creationId xmlns:a16="http://schemas.microsoft.com/office/drawing/2014/main" id="{AD20A6E5-F567-0816-F1F8-3A1C8AECB990}"/>
                </a:ext>
              </a:extLst>
            </p:cNvPr>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1606;p41">
              <a:extLst>
                <a:ext uri="{FF2B5EF4-FFF2-40B4-BE49-F238E27FC236}">
                  <a16:creationId xmlns:a16="http://schemas.microsoft.com/office/drawing/2014/main" id="{BA381E1A-9506-1633-DA64-B716C4337725}"/>
                </a:ext>
              </a:extLst>
            </p:cNvPr>
            <p:cNvSpPr/>
            <p:nvPr/>
          </p:nvSpPr>
          <p:spPr>
            <a:xfrm>
              <a:off x="5903324" y="4130515"/>
              <a:ext cx="327562" cy="268056"/>
            </a:xfrm>
            <a:custGeom>
              <a:avLst/>
              <a:gdLst/>
              <a:ahLst/>
              <a:cxnLst/>
              <a:rect l="l" t="t" r="r" b="b"/>
              <a:pathLst>
                <a:path w="21116" h="17280" extrusionOk="0">
                  <a:moveTo>
                    <a:pt x="21116" y="0"/>
                  </a:moveTo>
                  <a:lnTo>
                    <a:pt x="1" y="12176"/>
                  </a:lnTo>
                  <a:lnTo>
                    <a:pt x="1" y="17279"/>
                  </a:lnTo>
                  <a:lnTo>
                    <a:pt x="21116" y="5137"/>
                  </a:lnTo>
                  <a:lnTo>
                    <a:pt x="211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1607;p41">
              <a:extLst>
                <a:ext uri="{FF2B5EF4-FFF2-40B4-BE49-F238E27FC236}">
                  <a16:creationId xmlns:a16="http://schemas.microsoft.com/office/drawing/2014/main" id="{079079F6-5DE9-5CE6-089E-3554E6F4B65B}"/>
                </a:ext>
              </a:extLst>
            </p:cNvPr>
            <p:cNvSpPr/>
            <p:nvPr/>
          </p:nvSpPr>
          <p:spPr>
            <a:xfrm>
              <a:off x="5903324" y="4279534"/>
              <a:ext cx="103515" cy="62112"/>
            </a:xfrm>
            <a:custGeom>
              <a:avLst/>
              <a:gdLst/>
              <a:ahLst/>
              <a:cxnLst/>
              <a:rect l="l" t="t" r="r" b="b"/>
              <a:pathLst>
                <a:path w="6673" h="4004" extrusionOk="0">
                  <a:moveTo>
                    <a:pt x="6672" y="0"/>
                  </a:moveTo>
                  <a:lnTo>
                    <a:pt x="1" y="3703"/>
                  </a:lnTo>
                  <a:lnTo>
                    <a:pt x="1" y="4003"/>
                  </a:lnTo>
                  <a:lnTo>
                    <a:pt x="6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1608;p41">
              <a:extLst>
                <a:ext uri="{FF2B5EF4-FFF2-40B4-BE49-F238E27FC236}">
                  <a16:creationId xmlns:a16="http://schemas.microsoft.com/office/drawing/2014/main" id="{9CB372E6-29BB-2DDB-CFD6-6E4958F81CFB}"/>
                </a:ext>
              </a:extLst>
            </p:cNvPr>
            <p:cNvSpPr/>
            <p:nvPr/>
          </p:nvSpPr>
          <p:spPr>
            <a:xfrm>
              <a:off x="6196182" y="4168286"/>
              <a:ext cx="34686" cy="21749"/>
            </a:xfrm>
            <a:custGeom>
              <a:avLst/>
              <a:gdLst/>
              <a:ahLst/>
              <a:cxnLst/>
              <a:rect l="l" t="t" r="r" b="b"/>
              <a:pathLst>
                <a:path w="2236" h="1402" extrusionOk="0">
                  <a:moveTo>
                    <a:pt x="2236" y="0"/>
                  </a:moveTo>
                  <a:lnTo>
                    <a:pt x="1" y="1401"/>
                  </a:lnTo>
                  <a:lnTo>
                    <a:pt x="1" y="1401"/>
                  </a:lnTo>
                  <a:lnTo>
                    <a:pt x="2236" y="267"/>
                  </a:lnTo>
                  <a:lnTo>
                    <a:pt x="2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1609;p41">
              <a:extLst>
                <a:ext uri="{FF2B5EF4-FFF2-40B4-BE49-F238E27FC236}">
                  <a16:creationId xmlns:a16="http://schemas.microsoft.com/office/drawing/2014/main" id="{56462EB4-3CFF-19D2-6BC9-E7EC51776B1A}"/>
                </a:ext>
              </a:extLst>
            </p:cNvPr>
            <p:cNvSpPr/>
            <p:nvPr/>
          </p:nvSpPr>
          <p:spPr>
            <a:xfrm>
              <a:off x="6058548" y="4187427"/>
              <a:ext cx="172328" cy="101964"/>
            </a:xfrm>
            <a:custGeom>
              <a:avLst/>
              <a:gdLst/>
              <a:ahLst/>
              <a:cxnLst/>
              <a:rect l="l" t="t" r="r" b="b"/>
              <a:pathLst>
                <a:path w="11109" h="6573" extrusionOk="0">
                  <a:moveTo>
                    <a:pt x="11109" y="1"/>
                  </a:moveTo>
                  <a:lnTo>
                    <a:pt x="1" y="6572"/>
                  </a:lnTo>
                  <a:lnTo>
                    <a:pt x="11109" y="368"/>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1610;p41">
              <a:extLst>
                <a:ext uri="{FF2B5EF4-FFF2-40B4-BE49-F238E27FC236}">
                  <a16:creationId xmlns:a16="http://schemas.microsoft.com/office/drawing/2014/main" id="{060C9395-2CBB-C3D1-BDBD-1FA6A58BCC8F}"/>
                </a:ext>
              </a:extLst>
            </p:cNvPr>
            <p:cNvSpPr/>
            <p:nvPr/>
          </p:nvSpPr>
          <p:spPr>
            <a:xfrm>
              <a:off x="5903324" y="4259866"/>
              <a:ext cx="172328" cy="102476"/>
            </a:xfrm>
            <a:custGeom>
              <a:avLst/>
              <a:gdLst/>
              <a:ahLst/>
              <a:cxnLst/>
              <a:rect l="l" t="t" r="r" b="b"/>
              <a:pathLst>
                <a:path w="11109" h="6606" extrusionOk="0">
                  <a:moveTo>
                    <a:pt x="11109" y="1"/>
                  </a:moveTo>
                  <a:lnTo>
                    <a:pt x="1" y="6205"/>
                  </a:lnTo>
                  <a:lnTo>
                    <a:pt x="1" y="6605"/>
                  </a:lnTo>
                  <a:lnTo>
                    <a:pt x="1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1611;p41">
              <a:extLst>
                <a:ext uri="{FF2B5EF4-FFF2-40B4-BE49-F238E27FC236}">
                  <a16:creationId xmlns:a16="http://schemas.microsoft.com/office/drawing/2014/main" id="{B0520587-EA5B-2C5D-31BC-7A62C487BBD8}"/>
                </a:ext>
              </a:extLst>
            </p:cNvPr>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1612;p41">
              <a:extLst>
                <a:ext uri="{FF2B5EF4-FFF2-40B4-BE49-F238E27FC236}">
                  <a16:creationId xmlns:a16="http://schemas.microsoft.com/office/drawing/2014/main" id="{81BA72E8-6901-712F-A62E-D49FC99AF00F}"/>
                </a:ext>
              </a:extLst>
            </p:cNvPr>
            <p:cNvSpPr/>
            <p:nvPr/>
          </p:nvSpPr>
          <p:spPr>
            <a:xfrm>
              <a:off x="5247230" y="3941647"/>
              <a:ext cx="656148" cy="456936"/>
            </a:xfrm>
            <a:custGeom>
              <a:avLst/>
              <a:gdLst/>
              <a:ahLst/>
              <a:cxnLst/>
              <a:rect l="l" t="t" r="r" b="b"/>
              <a:pathLst>
                <a:path w="42298" h="29456" extrusionOk="0">
                  <a:moveTo>
                    <a:pt x="1" y="1"/>
                  </a:moveTo>
                  <a:lnTo>
                    <a:pt x="1" y="5138"/>
                  </a:lnTo>
                  <a:lnTo>
                    <a:pt x="42298" y="29455"/>
                  </a:lnTo>
                  <a:lnTo>
                    <a:pt x="42298" y="2435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1613;p41">
              <a:extLst>
                <a:ext uri="{FF2B5EF4-FFF2-40B4-BE49-F238E27FC236}">
                  <a16:creationId xmlns:a16="http://schemas.microsoft.com/office/drawing/2014/main" id="{C4A4CDE6-71F5-DE1D-A752-A2D8FED4A610}"/>
                </a:ext>
              </a:extLst>
            </p:cNvPr>
            <p:cNvSpPr/>
            <p:nvPr/>
          </p:nvSpPr>
          <p:spPr>
            <a:xfrm>
              <a:off x="5868655" y="4319368"/>
              <a:ext cx="34686" cy="22276"/>
            </a:xfrm>
            <a:custGeom>
              <a:avLst/>
              <a:gdLst/>
              <a:ahLst/>
              <a:cxnLst/>
              <a:rect l="l" t="t" r="r" b="b"/>
              <a:pathLst>
                <a:path w="2236" h="1436" extrusionOk="0">
                  <a:moveTo>
                    <a:pt x="1" y="1"/>
                  </a:moveTo>
                  <a:lnTo>
                    <a:pt x="2236" y="1435"/>
                  </a:lnTo>
                  <a:lnTo>
                    <a:pt x="2236" y="11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1614;p41">
              <a:extLst>
                <a:ext uri="{FF2B5EF4-FFF2-40B4-BE49-F238E27FC236}">
                  <a16:creationId xmlns:a16="http://schemas.microsoft.com/office/drawing/2014/main" id="{EFAA6D94-88CE-11F8-3E5C-0A5EC72F610D}"/>
                </a:ext>
              </a:extLst>
            </p:cNvPr>
            <p:cNvSpPr/>
            <p:nvPr/>
          </p:nvSpPr>
          <p:spPr>
            <a:xfrm>
              <a:off x="5729470" y="4259354"/>
              <a:ext cx="173880" cy="102987"/>
            </a:xfrm>
            <a:custGeom>
              <a:avLst/>
              <a:gdLst/>
              <a:ahLst/>
              <a:cxnLst/>
              <a:rect l="l" t="t" r="r" b="b"/>
              <a:pathLst>
                <a:path w="11209" h="6639" extrusionOk="0">
                  <a:moveTo>
                    <a:pt x="1" y="0"/>
                  </a:moveTo>
                  <a:lnTo>
                    <a:pt x="11209" y="6638"/>
                  </a:lnTo>
                  <a:lnTo>
                    <a:pt x="11209" y="62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1615;p41">
              <a:extLst>
                <a:ext uri="{FF2B5EF4-FFF2-40B4-BE49-F238E27FC236}">
                  <a16:creationId xmlns:a16="http://schemas.microsoft.com/office/drawing/2014/main" id="{4648D2D3-0564-D5CA-9C17-2AB282F51AE4}"/>
                </a:ext>
              </a:extLst>
            </p:cNvPr>
            <p:cNvSpPr/>
            <p:nvPr/>
          </p:nvSpPr>
          <p:spPr>
            <a:xfrm>
              <a:off x="5247230" y="3979433"/>
              <a:ext cx="121106" cy="71931"/>
            </a:xfrm>
            <a:custGeom>
              <a:avLst/>
              <a:gdLst/>
              <a:ahLst/>
              <a:cxnLst/>
              <a:rect l="l" t="t" r="r" b="b"/>
              <a:pathLst>
                <a:path w="7807" h="4637" extrusionOk="0">
                  <a:moveTo>
                    <a:pt x="1" y="0"/>
                  </a:moveTo>
                  <a:lnTo>
                    <a:pt x="1" y="300"/>
                  </a:lnTo>
                  <a:lnTo>
                    <a:pt x="7806" y="4637"/>
                  </a:lnTo>
                  <a:lnTo>
                    <a:pt x="7806" y="463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1616;p41">
              <a:extLst>
                <a:ext uri="{FF2B5EF4-FFF2-40B4-BE49-F238E27FC236}">
                  <a16:creationId xmlns:a16="http://schemas.microsoft.com/office/drawing/2014/main" id="{7AF18509-B66A-7744-F287-C5E632FD7266}"/>
                </a:ext>
              </a:extLst>
            </p:cNvPr>
            <p:cNvSpPr/>
            <p:nvPr/>
          </p:nvSpPr>
          <p:spPr>
            <a:xfrm>
              <a:off x="5247230" y="3999086"/>
              <a:ext cx="69356" cy="41930"/>
            </a:xfrm>
            <a:custGeom>
              <a:avLst/>
              <a:gdLst/>
              <a:ahLst/>
              <a:cxnLst/>
              <a:rect l="l" t="t" r="r" b="b"/>
              <a:pathLst>
                <a:path w="4471" h="2703" extrusionOk="0">
                  <a:moveTo>
                    <a:pt x="1" y="1"/>
                  </a:moveTo>
                  <a:lnTo>
                    <a:pt x="1" y="301"/>
                  </a:lnTo>
                  <a:lnTo>
                    <a:pt x="4471" y="2703"/>
                  </a:lnTo>
                  <a:lnTo>
                    <a:pt x="4471" y="270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1617;p41">
              <a:extLst>
                <a:ext uri="{FF2B5EF4-FFF2-40B4-BE49-F238E27FC236}">
                  <a16:creationId xmlns:a16="http://schemas.microsoft.com/office/drawing/2014/main" id="{3FCAF828-6EFB-C5F4-8244-06DCB28F040D}"/>
                </a:ext>
              </a:extLst>
            </p:cNvPr>
            <p:cNvSpPr/>
            <p:nvPr/>
          </p:nvSpPr>
          <p:spPr>
            <a:xfrm>
              <a:off x="5517333" y="3901813"/>
              <a:ext cx="442944" cy="255119"/>
            </a:xfrm>
            <a:custGeom>
              <a:avLst/>
              <a:gdLst/>
              <a:ahLst/>
              <a:cxnLst/>
              <a:rect l="l" t="t" r="r" b="b"/>
              <a:pathLst>
                <a:path w="28554" h="16446" extrusionOk="0">
                  <a:moveTo>
                    <a:pt x="21883" y="0"/>
                  </a:moveTo>
                  <a:lnTo>
                    <a:pt x="0" y="12610"/>
                  </a:lnTo>
                  <a:lnTo>
                    <a:pt x="6672" y="16446"/>
                  </a:lnTo>
                  <a:lnTo>
                    <a:pt x="28554" y="3870"/>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1618;p41">
              <a:extLst>
                <a:ext uri="{FF2B5EF4-FFF2-40B4-BE49-F238E27FC236}">
                  <a16:creationId xmlns:a16="http://schemas.microsoft.com/office/drawing/2014/main" id="{279C3D8A-0013-52BD-7D12-B31D1F78E4AD}"/>
                </a:ext>
              </a:extLst>
            </p:cNvPr>
            <p:cNvSpPr/>
            <p:nvPr/>
          </p:nvSpPr>
          <p:spPr>
            <a:xfrm>
              <a:off x="5517333" y="4097398"/>
              <a:ext cx="103499" cy="145942"/>
            </a:xfrm>
            <a:custGeom>
              <a:avLst/>
              <a:gdLst/>
              <a:ahLst/>
              <a:cxnLst/>
              <a:rect l="l" t="t" r="r" b="b"/>
              <a:pathLst>
                <a:path w="6672" h="9408" extrusionOk="0">
                  <a:moveTo>
                    <a:pt x="0" y="1"/>
                  </a:moveTo>
                  <a:lnTo>
                    <a:pt x="0" y="5571"/>
                  </a:lnTo>
                  <a:lnTo>
                    <a:pt x="6672" y="9407"/>
                  </a:lnTo>
                  <a:lnTo>
                    <a:pt x="6672" y="383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1619;p41">
              <a:extLst>
                <a:ext uri="{FF2B5EF4-FFF2-40B4-BE49-F238E27FC236}">
                  <a16:creationId xmlns:a16="http://schemas.microsoft.com/office/drawing/2014/main" id="{BCD17109-1792-512D-F90B-19FBAD4BA64F}"/>
                </a:ext>
              </a:extLst>
            </p:cNvPr>
            <p:cNvSpPr/>
            <p:nvPr/>
          </p:nvSpPr>
          <p:spPr>
            <a:xfrm>
              <a:off x="5620811" y="4236583"/>
              <a:ext cx="6221" cy="6748"/>
            </a:xfrm>
            <a:custGeom>
              <a:avLst/>
              <a:gdLst/>
              <a:ahLst/>
              <a:cxnLst/>
              <a:rect l="l" t="t" r="r" b="b"/>
              <a:pathLst>
                <a:path w="401" h="435" extrusionOk="0">
                  <a:moveTo>
                    <a:pt x="1" y="1"/>
                  </a:moveTo>
                  <a:lnTo>
                    <a:pt x="1" y="434"/>
                  </a:lnTo>
                  <a:lnTo>
                    <a:pt x="401" y="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1620;p41">
              <a:extLst>
                <a:ext uri="{FF2B5EF4-FFF2-40B4-BE49-F238E27FC236}">
                  <a16:creationId xmlns:a16="http://schemas.microsoft.com/office/drawing/2014/main" id="{891EC437-8D03-3E64-D86A-B030C5A70586}"/>
                </a:ext>
              </a:extLst>
            </p:cNvPr>
            <p:cNvSpPr/>
            <p:nvPr/>
          </p:nvSpPr>
          <p:spPr>
            <a:xfrm>
              <a:off x="5948866" y="3961827"/>
              <a:ext cx="11386" cy="12953"/>
            </a:xfrm>
            <a:custGeom>
              <a:avLst/>
              <a:gdLst/>
              <a:ahLst/>
              <a:cxnLst/>
              <a:rect l="l" t="t" r="r" b="b"/>
              <a:pathLst>
                <a:path w="734" h="835" extrusionOk="0">
                  <a:moveTo>
                    <a:pt x="734" y="1"/>
                  </a:moveTo>
                  <a:lnTo>
                    <a:pt x="0" y="401"/>
                  </a:lnTo>
                  <a:lnTo>
                    <a:pt x="734" y="835"/>
                  </a:lnTo>
                  <a:lnTo>
                    <a:pt x="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1621;p41">
              <a:extLst>
                <a:ext uri="{FF2B5EF4-FFF2-40B4-BE49-F238E27FC236}">
                  <a16:creationId xmlns:a16="http://schemas.microsoft.com/office/drawing/2014/main" id="{AF9ACEF9-555F-980D-8BCB-F0B30306372A}"/>
                </a:ext>
              </a:extLst>
            </p:cNvPr>
            <p:cNvSpPr/>
            <p:nvPr/>
          </p:nvSpPr>
          <p:spPr>
            <a:xfrm>
              <a:off x="5620811" y="4156900"/>
              <a:ext cx="6221" cy="82806"/>
            </a:xfrm>
            <a:custGeom>
              <a:avLst/>
              <a:gdLst/>
              <a:ahLst/>
              <a:cxnLst/>
              <a:rect l="l" t="t" r="r" b="b"/>
              <a:pathLst>
                <a:path w="401" h="5338" extrusionOk="0">
                  <a:moveTo>
                    <a:pt x="1" y="1"/>
                  </a:moveTo>
                  <a:lnTo>
                    <a:pt x="1" y="5138"/>
                  </a:lnTo>
                  <a:lnTo>
                    <a:pt x="401" y="5338"/>
                  </a:lnTo>
                  <a:lnTo>
                    <a:pt x="401" y="23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1622;p41">
              <a:extLst>
                <a:ext uri="{FF2B5EF4-FFF2-40B4-BE49-F238E27FC236}">
                  <a16:creationId xmlns:a16="http://schemas.microsoft.com/office/drawing/2014/main" id="{CB0DB232-530D-1888-7052-1ACAB59B7F8B}"/>
                </a:ext>
              </a:extLst>
            </p:cNvPr>
            <p:cNvSpPr/>
            <p:nvPr/>
          </p:nvSpPr>
          <p:spPr>
            <a:xfrm>
              <a:off x="5620811" y="3968047"/>
              <a:ext cx="334294" cy="192510"/>
            </a:xfrm>
            <a:custGeom>
              <a:avLst/>
              <a:gdLst/>
              <a:ahLst/>
              <a:cxnLst/>
              <a:rect l="l" t="t" r="r" b="b"/>
              <a:pathLst>
                <a:path w="21550" h="12410" extrusionOk="0">
                  <a:moveTo>
                    <a:pt x="21149" y="0"/>
                  </a:moveTo>
                  <a:lnTo>
                    <a:pt x="1" y="12176"/>
                  </a:lnTo>
                  <a:lnTo>
                    <a:pt x="401" y="12409"/>
                  </a:lnTo>
                  <a:lnTo>
                    <a:pt x="21549" y="234"/>
                  </a:lnTo>
                  <a:lnTo>
                    <a:pt x="211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1623;p41">
              <a:extLst>
                <a:ext uri="{FF2B5EF4-FFF2-40B4-BE49-F238E27FC236}">
                  <a16:creationId xmlns:a16="http://schemas.microsoft.com/office/drawing/2014/main" id="{7C7E2F0F-486C-2B1C-70C2-464C2F0BA9AF}"/>
                </a:ext>
              </a:extLst>
            </p:cNvPr>
            <p:cNvSpPr/>
            <p:nvPr/>
          </p:nvSpPr>
          <p:spPr>
            <a:xfrm>
              <a:off x="5601158" y="3950457"/>
              <a:ext cx="347744" cy="200266"/>
            </a:xfrm>
            <a:custGeom>
              <a:avLst/>
              <a:gdLst/>
              <a:ahLst/>
              <a:cxnLst/>
              <a:rect l="l" t="t" r="r" b="b"/>
              <a:pathLst>
                <a:path w="22417" h="12910" extrusionOk="0">
                  <a:moveTo>
                    <a:pt x="21882" y="0"/>
                  </a:moveTo>
                  <a:lnTo>
                    <a:pt x="0" y="12576"/>
                  </a:lnTo>
                  <a:lnTo>
                    <a:pt x="567" y="12909"/>
                  </a:lnTo>
                  <a:lnTo>
                    <a:pt x="22416" y="300"/>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1624;p41">
              <a:extLst>
                <a:ext uri="{FF2B5EF4-FFF2-40B4-BE49-F238E27FC236}">
                  <a16:creationId xmlns:a16="http://schemas.microsoft.com/office/drawing/2014/main" id="{5CCE90A7-E209-3904-EE14-99FC90F39E2F}"/>
                </a:ext>
              </a:extLst>
            </p:cNvPr>
            <p:cNvSpPr/>
            <p:nvPr/>
          </p:nvSpPr>
          <p:spPr>
            <a:xfrm>
              <a:off x="5528719" y="3908545"/>
              <a:ext cx="347744" cy="200266"/>
            </a:xfrm>
            <a:custGeom>
              <a:avLst/>
              <a:gdLst/>
              <a:ahLst/>
              <a:cxnLst/>
              <a:rect l="l" t="t" r="r" b="b"/>
              <a:pathLst>
                <a:path w="22417" h="12910" extrusionOk="0">
                  <a:moveTo>
                    <a:pt x="21882" y="0"/>
                  </a:moveTo>
                  <a:lnTo>
                    <a:pt x="0" y="12576"/>
                  </a:lnTo>
                  <a:lnTo>
                    <a:pt x="534" y="12909"/>
                  </a:lnTo>
                  <a:lnTo>
                    <a:pt x="22416" y="334"/>
                  </a:lnTo>
                  <a:lnTo>
                    <a:pt x="2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1625;p41">
              <a:extLst>
                <a:ext uri="{FF2B5EF4-FFF2-40B4-BE49-F238E27FC236}">
                  <a16:creationId xmlns:a16="http://schemas.microsoft.com/office/drawing/2014/main" id="{11FD620B-A5D1-1B9F-984D-F542BC1C97D5}"/>
                </a:ext>
              </a:extLst>
            </p:cNvPr>
            <p:cNvSpPr/>
            <p:nvPr/>
          </p:nvSpPr>
          <p:spPr>
            <a:xfrm>
              <a:off x="5601158" y="4145515"/>
              <a:ext cx="8811" cy="91601"/>
            </a:xfrm>
            <a:custGeom>
              <a:avLst/>
              <a:gdLst/>
              <a:ahLst/>
              <a:cxnLst/>
              <a:rect l="l" t="t" r="r" b="b"/>
              <a:pathLst>
                <a:path w="568" h="5905" extrusionOk="0">
                  <a:moveTo>
                    <a:pt x="0" y="1"/>
                  </a:moveTo>
                  <a:lnTo>
                    <a:pt x="0" y="5571"/>
                  </a:lnTo>
                  <a:lnTo>
                    <a:pt x="567" y="5905"/>
                  </a:lnTo>
                  <a:lnTo>
                    <a:pt x="567"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1626;p41">
              <a:extLst>
                <a:ext uri="{FF2B5EF4-FFF2-40B4-BE49-F238E27FC236}">
                  <a16:creationId xmlns:a16="http://schemas.microsoft.com/office/drawing/2014/main" id="{A936314A-CF6F-1E7B-788B-B12D7CCB94FE}"/>
                </a:ext>
              </a:extLst>
            </p:cNvPr>
            <p:cNvSpPr/>
            <p:nvPr/>
          </p:nvSpPr>
          <p:spPr>
            <a:xfrm>
              <a:off x="5528719" y="4103602"/>
              <a:ext cx="8284" cy="91617"/>
            </a:xfrm>
            <a:custGeom>
              <a:avLst/>
              <a:gdLst/>
              <a:ahLst/>
              <a:cxnLst/>
              <a:rect l="l" t="t" r="r" b="b"/>
              <a:pathLst>
                <a:path w="534" h="5906" extrusionOk="0">
                  <a:moveTo>
                    <a:pt x="0" y="1"/>
                  </a:moveTo>
                  <a:lnTo>
                    <a:pt x="0" y="5571"/>
                  </a:lnTo>
                  <a:lnTo>
                    <a:pt x="534" y="5905"/>
                  </a:lnTo>
                  <a:lnTo>
                    <a:pt x="534" y="3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1627;p41">
              <a:extLst>
                <a:ext uri="{FF2B5EF4-FFF2-40B4-BE49-F238E27FC236}">
                  <a16:creationId xmlns:a16="http://schemas.microsoft.com/office/drawing/2014/main" id="{BF19CDA8-D0A8-7D7A-19AD-AB9DB37AC263}"/>
                </a:ext>
              </a:extLst>
            </p:cNvPr>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1628;p41">
              <a:extLst>
                <a:ext uri="{FF2B5EF4-FFF2-40B4-BE49-F238E27FC236}">
                  <a16:creationId xmlns:a16="http://schemas.microsoft.com/office/drawing/2014/main" id="{9DA65BF0-DC53-2BBE-3B32-98FC7D38933D}"/>
                </a:ext>
              </a:extLst>
            </p:cNvPr>
            <p:cNvSpPr/>
            <p:nvPr/>
          </p:nvSpPr>
          <p:spPr>
            <a:xfrm>
              <a:off x="5219294" y="3642584"/>
              <a:ext cx="983694" cy="566113"/>
            </a:xfrm>
            <a:custGeom>
              <a:avLst/>
              <a:gdLst/>
              <a:ahLst/>
              <a:cxnLst/>
              <a:rect l="l" t="t" r="r" b="b"/>
              <a:pathLst>
                <a:path w="63413" h="36494" extrusionOk="0">
                  <a:moveTo>
                    <a:pt x="21149" y="1"/>
                  </a:moveTo>
                  <a:lnTo>
                    <a:pt x="1" y="12143"/>
                  </a:lnTo>
                  <a:lnTo>
                    <a:pt x="42264" y="36493"/>
                  </a:lnTo>
                  <a:lnTo>
                    <a:pt x="63412" y="24318"/>
                  </a:lnTo>
                  <a:lnTo>
                    <a:pt x="21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1629;p41">
              <a:extLst>
                <a:ext uri="{FF2B5EF4-FFF2-40B4-BE49-F238E27FC236}">
                  <a16:creationId xmlns:a16="http://schemas.microsoft.com/office/drawing/2014/main" id="{2EC1F588-C01B-7070-DF76-74A5EBC1565F}"/>
                </a:ext>
              </a:extLst>
            </p:cNvPr>
            <p:cNvSpPr/>
            <p:nvPr/>
          </p:nvSpPr>
          <p:spPr>
            <a:xfrm>
              <a:off x="5253962" y="3662253"/>
              <a:ext cx="914353" cy="526262"/>
            </a:xfrm>
            <a:custGeom>
              <a:avLst/>
              <a:gdLst/>
              <a:ahLst/>
              <a:cxnLst/>
              <a:rect l="l" t="t" r="r" b="b"/>
              <a:pathLst>
                <a:path w="58943" h="33925" extrusionOk="0">
                  <a:moveTo>
                    <a:pt x="18914" y="634"/>
                  </a:moveTo>
                  <a:lnTo>
                    <a:pt x="57842" y="23050"/>
                  </a:lnTo>
                  <a:lnTo>
                    <a:pt x="40029" y="33291"/>
                  </a:lnTo>
                  <a:lnTo>
                    <a:pt x="1101" y="10875"/>
                  </a:lnTo>
                  <a:lnTo>
                    <a:pt x="18914" y="634"/>
                  </a:lnTo>
                  <a:close/>
                  <a:moveTo>
                    <a:pt x="18914" y="0"/>
                  </a:moveTo>
                  <a:lnTo>
                    <a:pt x="0" y="10875"/>
                  </a:lnTo>
                  <a:lnTo>
                    <a:pt x="40029" y="33924"/>
                  </a:lnTo>
                  <a:lnTo>
                    <a:pt x="58943" y="23050"/>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1630;p41">
              <a:extLst>
                <a:ext uri="{FF2B5EF4-FFF2-40B4-BE49-F238E27FC236}">
                  <a16:creationId xmlns:a16="http://schemas.microsoft.com/office/drawing/2014/main" id="{4B9B8ADF-26D4-AA0C-8107-4350A07EF5BE}"/>
                </a:ext>
              </a:extLst>
            </p:cNvPr>
            <p:cNvSpPr/>
            <p:nvPr/>
          </p:nvSpPr>
          <p:spPr>
            <a:xfrm>
              <a:off x="5543207" y="3827761"/>
              <a:ext cx="335318" cy="195675"/>
            </a:xfrm>
            <a:custGeom>
              <a:avLst/>
              <a:gdLst/>
              <a:ahLst/>
              <a:cxnLst/>
              <a:rect l="l" t="t" r="r" b="b"/>
              <a:pathLst>
                <a:path w="21616" h="12614" extrusionOk="0">
                  <a:moveTo>
                    <a:pt x="10419" y="400"/>
                  </a:moveTo>
                  <a:cubicBezTo>
                    <a:pt x="13055" y="400"/>
                    <a:pt x="15624" y="1064"/>
                    <a:pt x="17980" y="2306"/>
                  </a:cubicBezTo>
                  <a:cubicBezTo>
                    <a:pt x="20048" y="3540"/>
                    <a:pt x="21249" y="5141"/>
                    <a:pt x="21249" y="6776"/>
                  </a:cubicBezTo>
                  <a:cubicBezTo>
                    <a:pt x="21249" y="8244"/>
                    <a:pt x="20281" y="9611"/>
                    <a:pt x="18513" y="10645"/>
                  </a:cubicBezTo>
                  <a:cubicBezTo>
                    <a:pt x="16650" y="11719"/>
                    <a:pt x="14181" y="12247"/>
                    <a:pt x="11648" y="12247"/>
                  </a:cubicBezTo>
                  <a:cubicBezTo>
                    <a:pt x="8830" y="12247"/>
                    <a:pt x="5933" y="11594"/>
                    <a:pt x="3703" y="10312"/>
                  </a:cubicBezTo>
                  <a:cubicBezTo>
                    <a:pt x="1601" y="9111"/>
                    <a:pt x="400" y="7476"/>
                    <a:pt x="400" y="5875"/>
                  </a:cubicBezTo>
                  <a:cubicBezTo>
                    <a:pt x="400" y="4374"/>
                    <a:pt x="1368" y="3007"/>
                    <a:pt x="3136" y="2006"/>
                  </a:cubicBezTo>
                  <a:cubicBezTo>
                    <a:pt x="5004" y="905"/>
                    <a:pt x="7505" y="405"/>
                    <a:pt x="10041" y="405"/>
                  </a:cubicBezTo>
                  <a:cubicBezTo>
                    <a:pt x="10167" y="402"/>
                    <a:pt x="10293" y="400"/>
                    <a:pt x="10419" y="400"/>
                  </a:cubicBezTo>
                  <a:close/>
                  <a:moveTo>
                    <a:pt x="10015" y="0"/>
                  </a:moveTo>
                  <a:cubicBezTo>
                    <a:pt x="7402" y="0"/>
                    <a:pt x="4856" y="544"/>
                    <a:pt x="2936" y="1639"/>
                  </a:cubicBezTo>
                  <a:cubicBezTo>
                    <a:pt x="1034" y="2740"/>
                    <a:pt x="0" y="4241"/>
                    <a:pt x="0" y="5842"/>
                  </a:cubicBezTo>
                  <a:cubicBezTo>
                    <a:pt x="0" y="7610"/>
                    <a:pt x="1268" y="9344"/>
                    <a:pt x="3503" y="10612"/>
                  </a:cubicBezTo>
                  <a:cubicBezTo>
                    <a:pt x="5771" y="11946"/>
                    <a:pt x="8740" y="12613"/>
                    <a:pt x="11608" y="12613"/>
                  </a:cubicBezTo>
                  <a:cubicBezTo>
                    <a:pt x="14244" y="12613"/>
                    <a:pt x="16845" y="12013"/>
                    <a:pt x="18713" y="10946"/>
                  </a:cubicBezTo>
                  <a:cubicBezTo>
                    <a:pt x="20581" y="9845"/>
                    <a:pt x="21616" y="8377"/>
                    <a:pt x="21616" y="6743"/>
                  </a:cubicBezTo>
                  <a:cubicBezTo>
                    <a:pt x="21616" y="5008"/>
                    <a:pt x="20348" y="3240"/>
                    <a:pt x="18146" y="1972"/>
                  </a:cubicBezTo>
                  <a:cubicBezTo>
                    <a:pt x="15855" y="661"/>
                    <a:pt x="12895" y="0"/>
                    <a:pt x="10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1631;p41">
              <a:extLst>
                <a:ext uri="{FF2B5EF4-FFF2-40B4-BE49-F238E27FC236}">
                  <a16:creationId xmlns:a16="http://schemas.microsoft.com/office/drawing/2014/main" id="{7F04A896-7B47-4BD9-C8D7-5CEE58092154}"/>
                </a:ext>
              </a:extLst>
            </p:cNvPr>
            <p:cNvSpPr/>
            <p:nvPr/>
          </p:nvSpPr>
          <p:spPr>
            <a:xfrm>
              <a:off x="5564411" y="3848500"/>
              <a:ext cx="293419" cy="153744"/>
            </a:xfrm>
            <a:custGeom>
              <a:avLst/>
              <a:gdLst/>
              <a:ahLst/>
              <a:cxnLst/>
              <a:rect l="l" t="t" r="r" b="b"/>
              <a:pathLst>
                <a:path w="18915" h="9911" extrusionOk="0">
                  <a:moveTo>
                    <a:pt x="8867" y="0"/>
                  </a:moveTo>
                  <a:cubicBezTo>
                    <a:pt x="8802" y="0"/>
                    <a:pt x="8738" y="1"/>
                    <a:pt x="8674" y="2"/>
                  </a:cubicBezTo>
                  <a:cubicBezTo>
                    <a:pt x="6205" y="2"/>
                    <a:pt x="3937" y="535"/>
                    <a:pt x="2269" y="1503"/>
                  </a:cubicBezTo>
                  <a:cubicBezTo>
                    <a:pt x="801" y="2337"/>
                    <a:pt x="1" y="3404"/>
                    <a:pt x="1" y="4505"/>
                  </a:cubicBezTo>
                  <a:cubicBezTo>
                    <a:pt x="1" y="5772"/>
                    <a:pt x="1035" y="7073"/>
                    <a:pt x="2836" y="8107"/>
                  </a:cubicBezTo>
                  <a:cubicBezTo>
                    <a:pt x="5048" y="9278"/>
                    <a:pt x="7544" y="9910"/>
                    <a:pt x="10048" y="9910"/>
                  </a:cubicBezTo>
                  <a:cubicBezTo>
                    <a:pt x="10113" y="9910"/>
                    <a:pt x="10177" y="9910"/>
                    <a:pt x="10241" y="9909"/>
                  </a:cubicBezTo>
                  <a:cubicBezTo>
                    <a:pt x="12743" y="9909"/>
                    <a:pt x="15011" y="9375"/>
                    <a:pt x="16646" y="8408"/>
                  </a:cubicBezTo>
                  <a:cubicBezTo>
                    <a:pt x="18114" y="7574"/>
                    <a:pt x="18914" y="6506"/>
                    <a:pt x="18914" y="5406"/>
                  </a:cubicBezTo>
                  <a:cubicBezTo>
                    <a:pt x="18914" y="4138"/>
                    <a:pt x="17880" y="2837"/>
                    <a:pt x="16112" y="1803"/>
                  </a:cubicBezTo>
                  <a:cubicBezTo>
                    <a:pt x="13868" y="632"/>
                    <a:pt x="11371" y="0"/>
                    <a:pt x="8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1632;p41">
              <a:extLst>
                <a:ext uri="{FF2B5EF4-FFF2-40B4-BE49-F238E27FC236}">
                  <a16:creationId xmlns:a16="http://schemas.microsoft.com/office/drawing/2014/main" id="{722AA2EC-2DC2-CCDA-8A94-BB4EDD50571F}"/>
                </a:ext>
              </a:extLst>
            </p:cNvPr>
            <p:cNvSpPr/>
            <p:nvPr/>
          </p:nvSpPr>
          <p:spPr>
            <a:xfrm>
              <a:off x="5660133" y="3886813"/>
              <a:ext cx="428983" cy="257182"/>
            </a:xfrm>
            <a:custGeom>
              <a:avLst/>
              <a:gdLst/>
              <a:ahLst/>
              <a:cxnLst/>
              <a:rect l="l" t="t" r="r" b="b"/>
              <a:pathLst>
                <a:path w="27654" h="16579" extrusionOk="0">
                  <a:moveTo>
                    <a:pt x="14945" y="0"/>
                  </a:moveTo>
                  <a:lnTo>
                    <a:pt x="15178" y="534"/>
                  </a:lnTo>
                  <a:cubicBezTo>
                    <a:pt x="15479" y="1201"/>
                    <a:pt x="15645" y="1901"/>
                    <a:pt x="15645" y="2635"/>
                  </a:cubicBezTo>
                  <a:cubicBezTo>
                    <a:pt x="15645" y="4703"/>
                    <a:pt x="13577" y="6805"/>
                    <a:pt x="11542" y="8006"/>
                  </a:cubicBezTo>
                  <a:cubicBezTo>
                    <a:pt x="9041" y="9340"/>
                    <a:pt x="6272" y="10074"/>
                    <a:pt x="3437" y="10107"/>
                  </a:cubicBezTo>
                  <a:cubicBezTo>
                    <a:pt x="2603" y="10107"/>
                    <a:pt x="1769" y="10074"/>
                    <a:pt x="935" y="9974"/>
                  </a:cubicBezTo>
                  <a:lnTo>
                    <a:pt x="1" y="9840"/>
                  </a:lnTo>
                  <a:lnTo>
                    <a:pt x="11642" y="16579"/>
                  </a:lnTo>
                  <a:lnTo>
                    <a:pt x="12843" y="15878"/>
                  </a:lnTo>
                  <a:cubicBezTo>
                    <a:pt x="13160" y="15711"/>
                    <a:pt x="13510" y="15628"/>
                    <a:pt x="13861" y="15628"/>
                  </a:cubicBezTo>
                  <a:cubicBezTo>
                    <a:pt x="14211" y="15628"/>
                    <a:pt x="14561" y="15711"/>
                    <a:pt x="14878" y="15878"/>
                  </a:cubicBezTo>
                  <a:lnTo>
                    <a:pt x="16079" y="16579"/>
                  </a:lnTo>
                  <a:lnTo>
                    <a:pt x="27654" y="9941"/>
                  </a:lnTo>
                  <a:lnTo>
                    <a:pt x="26286" y="9140"/>
                  </a:lnTo>
                  <a:cubicBezTo>
                    <a:pt x="25786" y="9007"/>
                    <a:pt x="25786" y="8306"/>
                    <a:pt x="26286" y="8173"/>
                  </a:cubicBezTo>
                  <a:lnTo>
                    <a:pt x="27654" y="7372"/>
                  </a:lnTo>
                  <a:lnTo>
                    <a:pt x="149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1633;p41">
              <a:extLst>
                <a:ext uri="{FF2B5EF4-FFF2-40B4-BE49-F238E27FC236}">
                  <a16:creationId xmlns:a16="http://schemas.microsoft.com/office/drawing/2014/main" id="{4B507016-1A88-5B08-A8CF-4B72C9FB4831}"/>
                </a:ext>
              </a:extLst>
            </p:cNvPr>
            <p:cNvSpPr/>
            <p:nvPr/>
          </p:nvSpPr>
          <p:spPr>
            <a:xfrm>
              <a:off x="5875899" y="4021267"/>
              <a:ext cx="81782" cy="49764"/>
            </a:xfrm>
            <a:custGeom>
              <a:avLst/>
              <a:gdLst/>
              <a:ahLst/>
              <a:cxnLst/>
              <a:rect l="l" t="t" r="r" b="b"/>
              <a:pathLst>
                <a:path w="5272" h="3208" extrusionOk="0">
                  <a:moveTo>
                    <a:pt x="2506" y="0"/>
                  </a:moveTo>
                  <a:cubicBezTo>
                    <a:pt x="1907" y="0"/>
                    <a:pt x="1311" y="134"/>
                    <a:pt x="768" y="405"/>
                  </a:cubicBezTo>
                  <a:cubicBezTo>
                    <a:pt x="334" y="605"/>
                    <a:pt x="34" y="1039"/>
                    <a:pt x="1" y="1506"/>
                  </a:cubicBezTo>
                  <a:cubicBezTo>
                    <a:pt x="67" y="2040"/>
                    <a:pt x="401" y="2507"/>
                    <a:pt x="868" y="2740"/>
                  </a:cubicBezTo>
                  <a:cubicBezTo>
                    <a:pt x="1468" y="3040"/>
                    <a:pt x="2136" y="3207"/>
                    <a:pt x="2836" y="3207"/>
                  </a:cubicBezTo>
                  <a:cubicBezTo>
                    <a:pt x="3403" y="3207"/>
                    <a:pt x="4004" y="3074"/>
                    <a:pt x="4537" y="2807"/>
                  </a:cubicBezTo>
                  <a:cubicBezTo>
                    <a:pt x="4938" y="2607"/>
                    <a:pt x="5238" y="2173"/>
                    <a:pt x="5271" y="1706"/>
                  </a:cubicBezTo>
                  <a:cubicBezTo>
                    <a:pt x="5204" y="1172"/>
                    <a:pt x="4871" y="705"/>
                    <a:pt x="4404" y="472"/>
                  </a:cubicBezTo>
                  <a:cubicBezTo>
                    <a:pt x="3813" y="159"/>
                    <a:pt x="3158"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1634;p41">
              <a:extLst>
                <a:ext uri="{FF2B5EF4-FFF2-40B4-BE49-F238E27FC236}">
                  <a16:creationId xmlns:a16="http://schemas.microsoft.com/office/drawing/2014/main" id="{12C8D46F-7C9D-78E9-D657-E1079270DF06}"/>
                </a:ext>
              </a:extLst>
            </p:cNvPr>
            <p:cNvSpPr/>
            <p:nvPr/>
          </p:nvSpPr>
          <p:spPr>
            <a:xfrm>
              <a:off x="5333645" y="3708818"/>
              <a:ext cx="428983" cy="255119"/>
            </a:xfrm>
            <a:custGeom>
              <a:avLst/>
              <a:gdLst/>
              <a:ahLst/>
              <a:cxnLst/>
              <a:rect l="l" t="t" r="r" b="b"/>
              <a:pathLst>
                <a:path w="27654" h="16446" extrusionOk="0">
                  <a:moveTo>
                    <a:pt x="11575" y="0"/>
                  </a:moveTo>
                  <a:lnTo>
                    <a:pt x="0" y="6572"/>
                  </a:lnTo>
                  <a:lnTo>
                    <a:pt x="1401" y="7372"/>
                  </a:lnTo>
                  <a:cubicBezTo>
                    <a:pt x="1602" y="7472"/>
                    <a:pt x="1735" y="7639"/>
                    <a:pt x="1768" y="7873"/>
                  </a:cubicBezTo>
                  <a:cubicBezTo>
                    <a:pt x="1735" y="8073"/>
                    <a:pt x="1602" y="8239"/>
                    <a:pt x="1401" y="8340"/>
                  </a:cubicBezTo>
                  <a:lnTo>
                    <a:pt x="0" y="9140"/>
                  </a:lnTo>
                  <a:lnTo>
                    <a:pt x="12710" y="16445"/>
                  </a:lnTo>
                  <a:lnTo>
                    <a:pt x="12476" y="15912"/>
                  </a:lnTo>
                  <a:cubicBezTo>
                    <a:pt x="12142" y="15111"/>
                    <a:pt x="11976" y="14244"/>
                    <a:pt x="11976" y="13376"/>
                  </a:cubicBezTo>
                  <a:cubicBezTo>
                    <a:pt x="11976" y="11675"/>
                    <a:pt x="13343" y="10007"/>
                    <a:pt x="16012" y="8473"/>
                  </a:cubicBezTo>
                  <a:cubicBezTo>
                    <a:pt x="18547" y="7139"/>
                    <a:pt x="21349" y="6438"/>
                    <a:pt x="24184" y="6405"/>
                  </a:cubicBezTo>
                  <a:cubicBezTo>
                    <a:pt x="25018" y="6405"/>
                    <a:pt x="25852" y="6438"/>
                    <a:pt x="26686" y="6572"/>
                  </a:cubicBezTo>
                  <a:lnTo>
                    <a:pt x="27654" y="6672"/>
                  </a:lnTo>
                  <a:lnTo>
                    <a:pt x="16012" y="0"/>
                  </a:lnTo>
                  <a:lnTo>
                    <a:pt x="14811" y="701"/>
                  </a:lnTo>
                  <a:cubicBezTo>
                    <a:pt x="14494" y="851"/>
                    <a:pt x="14144" y="926"/>
                    <a:pt x="13794" y="926"/>
                  </a:cubicBezTo>
                  <a:cubicBezTo>
                    <a:pt x="13443" y="926"/>
                    <a:pt x="13093" y="851"/>
                    <a:pt x="12776" y="701"/>
                  </a:cubicBezTo>
                  <a:lnTo>
                    <a:pt x="1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1635;p41">
              <a:extLst>
                <a:ext uri="{FF2B5EF4-FFF2-40B4-BE49-F238E27FC236}">
                  <a16:creationId xmlns:a16="http://schemas.microsoft.com/office/drawing/2014/main" id="{A91236C2-4207-1AA7-CEBC-C234FFDBB820}"/>
                </a:ext>
              </a:extLst>
            </p:cNvPr>
            <p:cNvSpPr/>
            <p:nvPr/>
          </p:nvSpPr>
          <p:spPr>
            <a:xfrm>
              <a:off x="5463523" y="3784794"/>
              <a:ext cx="81766" cy="49330"/>
            </a:xfrm>
            <a:custGeom>
              <a:avLst/>
              <a:gdLst/>
              <a:ahLst/>
              <a:cxnLst/>
              <a:rect l="l" t="t" r="r" b="b"/>
              <a:pathLst>
                <a:path w="5271" h="3180" extrusionOk="0">
                  <a:moveTo>
                    <a:pt x="2500" y="1"/>
                  </a:moveTo>
                  <a:cubicBezTo>
                    <a:pt x="1897" y="1"/>
                    <a:pt x="1293" y="135"/>
                    <a:pt x="734" y="406"/>
                  </a:cubicBezTo>
                  <a:cubicBezTo>
                    <a:pt x="334" y="606"/>
                    <a:pt x="33" y="1006"/>
                    <a:pt x="0" y="1507"/>
                  </a:cubicBezTo>
                  <a:cubicBezTo>
                    <a:pt x="67" y="2041"/>
                    <a:pt x="400" y="2508"/>
                    <a:pt x="867" y="2708"/>
                  </a:cubicBezTo>
                  <a:cubicBezTo>
                    <a:pt x="1417" y="3013"/>
                    <a:pt x="2023" y="3179"/>
                    <a:pt x="2634" y="3179"/>
                  </a:cubicBezTo>
                  <a:cubicBezTo>
                    <a:pt x="2690" y="3179"/>
                    <a:pt x="2746" y="3177"/>
                    <a:pt x="2802" y="3175"/>
                  </a:cubicBezTo>
                  <a:cubicBezTo>
                    <a:pt x="2863" y="3178"/>
                    <a:pt x="2923" y="3180"/>
                    <a:pt x="2984" y="3180"/>
                  </a:cubicBezTo>
                  <a:cubicBezTo>
                    <a:pt x="3523" y="3180"/>
                    <a:pt x="4057" y="3048"/>
                    <a:pt x="4537" y="2808"/>
                  </a:cubicBezTo>
                  <a:cubicBezTo>
                    <a:pt x="4970" y="2608"/>
                    <a:pt x="5237" y="2174"/>
                    <a:pt x="5271" y="1707"/>
                  </a:cubicBezTo>
                  <a:cubicBezTo>
                    <a:pt x="5237" y="1173"/>
                    <a:pt x="4870" y="706"/>
                    <a:pt x="4403" y="473"/>
                  </a:cubicBezTo>
                  <a:cubicBezTo>
                    <a:pt x="3812" y="160"/>
                    <a:pt x="3157" y="1"/>
                    <a:pt x="2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1636;p41">
              <a:extLst>
                <a:ext uri="{FF2B5EF4-FFF2-40B4-BE49-F238E27FC236}">
                  <a16:creationId xmlns:a16="http://schemas.microsoft.com/office/drawing/2014/main" id="{589515FE-88BE-B2DB-8991-8C91EA78F139}"/>
                </a:ext>
              </a:extLst>
            </p:cNvPr>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1637;p41">
              <a:extLst>
                <a:ext uri="{FF2B5EF4-FFF2-40B4-BE49-F238E27FC236}">
                  <a16:creationId xmlns:a16="http://schemas.microsoft.com/office/drawing/2014/main" id="{82E43E74-0AA8-20EA-9B52-8FDBF9F92091}"/>
                </a:ext>
              </a:extLst>
            </p:cNvPr>
            <p:cNvSpPr/>
            <p:nvPr/>
          </p:nvSpPr>
          <p:spPr>
            <a:xfrm>
              <a:off x="5874875" y="4019778"/>
              <a:ext cx="328074" cy="268056"/>
            </a:xfrm>
            <a:custGeom>
              <a:avLst/>
              <a:gdLst/>
              <a:ahLst/>
              <a:cxnLst/>
              <a:rect l="l" t="t" r="r" b="b"/>
              <a:pathLst>
                <a:path w="21149" h="17280" extrusionOk="0">
                  <a:moveTo>
                    <a:pt x="21148" y="1"/>
                  </a:moveTo>
                  <a:lnTo>
                    <a:pt x="0" y="12176"/>
                  </a:lnTo>
                  <a:lnTo>
                    <a:pt x="0" y="17280"/>
                  </a:lnTo>
                  <a:lnTo>
                    <a:pt x="21148" y="5138"/>
                  </a:lnTo>
                  <a:lnTo>
                    <a:pt x="2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1638;p41">
              <a:extLst>
                <a:ext uri="{FF2B5EF4-FFF2-40B4-BE49-F238E27FC236}">
                  <a16:creationId xmlns:a16="http://schemas.microsoft.com/office/drawing/2014/main" id="{8AF33ABC-D265-0F73-67C1-C44639262365}"/>
                </a:ext>
              </a:extLst>
            </p:cNvPr>
            <p:cNvSpPr/>
            <p:nvPr/>
          </p:nvSpPr>
          <p:spPr>
            <a:xfrm>
              <a:off x="5874875" y="4168797"/>
              <a:ext cx="103499" cy="62112"/>
            </a:xfrm>
            <a:custGeom>
              <a:avLst/>
              <a:gdLst/>
              <a:ahLst/>
              <a:cxnLst/>
              <a:rect l="l" t="t" r="r" b="b"/>
              <a:pathLst>
                <a:path w="6672" h="4004" extrusionOk="0">
                  <a:moveTo>
                    <a:pt x="6671" y="1"/>
                  </a:moveTo>
                  <a:lnTo>
                    <a:pt x="0" y="3703"/>
                  </a:lnTo>
                  <a:lnTo>
                    <a:pt x="0" y="4004"/>
                  </a:lnTo>
                  <a:lnTo>
                    <a:pt x="66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1639;p41">
              <a:extLst>
                <a:ext uri="{FF2B5EF4-FFF2-40B4-BE49-F238E27FC236}">
                  <a16:creationId xmlns:a16="http://schemas.microsoft.com/office/drawing/2014/main" id="{CC2DFF90-CC2D-892D-A6A6-29AE44064A9D}"/>
                </a:ext>
              </a:extLst>
            </p:cNvPr>
            <p:cNvSpPr/>
            <p:nvPr/>
          </p:nvSpPr>
          <p:spPr>
            <a:xfrm>
              <a:off x="6168246" y="4057549"/>
              <a:ext cx="34686" cy="21749"/>
            </a:xfrm>
            <a:custGeom>
              <a:avLst/>
              <a:gdLst/>
              <a:ahLst/>
              <a:cxnLst/>
              <a:rect l="l" t="t" r="r" b="b"/>
              <a:pathLst>
                <a:path w="2236" h="1402" extrusionOk="0">
                  <a:moveTo>
                    <a:pt x="2235" y="1"/>
                  </a:moveTo>
                  <a:lnTo>
                    <a:pt x="1" y="1402"/>
                  </a:lnTo>
                  <a:lnTo>
                    <a:pt x="1" y="1402"/>
                  </a:lnTo>
                  <a:lnTo>
                    <a:pt x="2235" y="268"/>
                  </a:lnTo>
                  <a:lnTo>
                    <a:pt x="2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1640;p41">
              <a:extLst>
                <a:ext uri="{FF2B5EF4-FFF2-40B4-BE49-F238E27FC236}">
                  <a16:creationId xmlns:a16="http://schemas.microsoft.com/office/drawing/2014/main" id="{5A2AE4FB-2BDF-5A36-B9EB-627726B54CDA}"/>
                </a:ext>
              </a:extLst>
            </p:cNvPr>
            <p:cNvSpPr/>
            <p:nvPr/>
          </p:nvSpPr>
          <p:spPr>
            <a:xfrm>
              <a:off x="6030612" y="4076705"/>
              <a:ext cx="172328" cy="101948"/>
            </a:xfrm>
            <a:custGeom>
              <a:avLst/>
              <a:gdLst/>
              <a:ahLst/>
              <a:cxnLst/>
              <a:rect l="l" t="t" r="r" b="b"/>
              <a:pathLst>
                <a:path w="11109" h="6572" extrusionOk="0">
                  <a:moveTo>
                    <a:pt x="11108" y="0"/>
                  </a:moveTo>
                  <a:lnTo>
                    <a:pt x="1" y="6572"/>
                  </a:lnTo>
                  <a:lnTo>
                    <a:pt x="1" y="6572"/>
                  </a:lnTo>
                  <a:lnTo>
                    <a:pt x="11108" y="367"/>
                  </a:lnTo>
                  <a:lnTo>
                    <a:pt x="11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1641;p41">
              <a:extLst>
                <a:ext uri="{FF2B5EF4-FFF2-40B4-BE49-F238E27FC236}">
                  <a16:creationId xmlns:a16="http://schemas.microsoft.com/office/drawing/2014/main" id="{CFB702BC-E511-A88E-C04A-BAC8D194F0A8}"/>
                </a:ext>
              </a:extLst>
            </p:cNvPr>
            <p:cNvSpPr/>
            <p:nvPr/>
          </p:nvSpPr>
          <p:spPr>
            <a:xfrm>
              <a:off x="5874875" y="4149144"/>
              <a:ext cx="172840" cy="102460"/>
            </a:xfrm>
            <a:custGeom>
              <a:avLst/>
              <a:gdLst/>
              <a:ahLst/>
              <a:cxnLst/>
              <a:rect l="l" t="t" r="r" b="b"/>
              <a:pathLst>
                <a:path w="11142" h="6605" extrusionOk="0">
                  <a:moveTo>
                    <a:pt x="11141" y="0"/>
                  </a:moveTo>
                  <a:lnTo>
                    <a:pt x="0" y="6205"/>
                  </a:lnTo>
                  <a:lnTo>
                    <a:pt x="0" y="6605"/>
                  </a:lnTo>
                  <a:lnTo>
                    <a:pt x="111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1642;p41">
              <a:extLst>
                <a:ext uri="{FF2B5EF4-FFF2-40B4-BE49-F238E27FC236}">
                  <a16:creationId xmlns:a16="http://schemas.microsoft.com/office/drawing/2014/main" id="{3B8A50C4-6B51-0305-1EE4-9A7326D28B96}"/>
                </a:ext>
              </a:extLst>
            </p:cNvPr>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1643;p41">
              <a:extLst>
                <a:ext uri="{FF2B5EF4-FFF2-40B4-BE49-F238E27FC236}">
                  <a16:creationId xmlns:a16="http://schemas.microsoft.com/office/drawing/2014/main" id="{AE28A043-2D7C-3ABD-8317-D7D89DD58313}"/>
                </a:ext>
              </a:extLst>
            </p:cNvPr>
            <p:cNvSpPr/>
            <p:nvPr/>
          </p:nvSpPr>
          <p:spPr>
            <a:xfrm>
              <a:off x="5219294" y="3830925"/>
              <a:ext cx="655636" cy="456921"/>
            </a:xfrm>
            <a:custGeom>
              <a:avLst/>
              <a:gdLst/>
              <a:ahLst/>
              <a:cxnLst/>
              <a:rect l="l" t="t" r="r" b="b"/>
              <a:pathLst>
                <a:path w="42265" h="29455" extrusionOk="0">
                  <a:moveTo>
                    <a:pt x="1" y="1"/>
                  </a:moveTo>
                  <a:lnTo>
                    <a:pt x="1" y="5138"/>
                  </a:lnTo>
                  <a:lnTo>
                    <a:pt x="42264" y="29455"/>
                  </a:lnTo>
                  <a:lnTo>
                    <a:pt x="42264" y="2435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1644;p41">
              <a:extLst>
                <a:ext uri="{FF2B5EF4-FFF2-40B4-BE49-F238E27FC236}">
                  <a16:creationId xmlns:a16="http://schemas.microsoft.com/office/drawing/2014/main" id="{223BA360-15F0-B357-E7EC-12307618B569}"/>
                </a:ext>
              </a:extLst>
            </p:cNvPr>
            <p:cNvSpPr/>
            <p:nvPr/>
          </p:nvSpPr>
          <p:spPr>
            <a:xfrm>
              <a:off x="5840719" y="4208647"/>
              <a:ext cx="34174" cy="22260"/>
            </a:xfrm>
            <a:custGeom>
              <a:avLst/>
              <a:gdLst/>
              <a:ahLst/>
              <a:cxnLst/>
              <a:rect l="l" t="t" r="r" b="b"/>
              <a:pathLst>
                <a:path w="2203" h="1435" extrusionOk="0">
                  <a:moveTo>
                    <a:pt x="0" y="0"/>
                  </a:moveTo>
                  <a:lnTo>
                    <a:pt x="2202" y="1435"/>
                  </a:lnTo>
                  <a:lnTo>
                    <a:pt x="2202" y="113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1645;p41">
              <a:extLst>
                <a:ext uri="{FF2B5EF4-FFF2-40B4-BE49-F238E27FC236}">
                  <a16:creationId xmlns:a16="http://schemas.microsoft.com/office/drawing/2014/main" id="{ABF00BBE-B52E-9391-98EC-11F15219860C}"/>
                </a:ext>
              </a:extLst>
            </p:cNvPr>
            <p:cNvSpPr/>
            <p:nvPr/>
          </p:nvSpPr>
          <p:spPr>
            <a:xfrm>
              <a:off x="5701533" y="4148617"/>
              <a:ext cx="173368" cy="102987"/>
            </a:xfrm>
            <a:custGeom>
              <a:avLst/>
              <a:gdLst/>
              <a:ahLst/>
              <a:cxnLst/>
              <a:rect l="l" t="t" r="r" b="b"/>
              <a:pathLst>
                <a:path w="11176" h="6639" extrusionOk="0">
                  <a:moveTo>
                    <a:pt x="0" y="1"/>
                  </a:moveTo>
                  <a:lnTo>
                    <a:pt x="11175" y="6639"/>
                  </a:lnTo>
                  <a:lnTo>
                    <a:pt x="11175" y="62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1646;p41">
              <a:extLst>
                <a:ext uri="{FF2B5EF4-FFF2-40B4-BE49-F238E27FC236}">
                  <a16:creationId xmlns:a16="http://schemas.microsoft.com/office/drawing/2014/main" id="{7DA4FB48-97BF-889E-A9FC-C2DF230B018A}"/>
                </a:ext>
              </a:extLst>
            </p:cNvPr>
            <p:cNvSpPr/>
            <p:nvPr/>
          </p:nvSpPr>
          <p:spPr>
            <a:xfrm>
              <a:off x="5219294" y="3868696"/>
              <a:ext cx="121106" cy="71947"/>
            </a:xfrm>
            <a:custGeom>
              <a:avLst/>
              <a:gdLst/>
              <a:ahLst/>
              <a:cxnLst/>
              <a:rect l="l" t="t" r="r" b="b"/>
              <a:pathLst>
                <a:path w="7807" h="4638" extrusionOk="0">
                  <a:moveTo>
                    <a:pt x="1" y="1"/>
                  </a:moveTo>
                  <a:lnTo>
                    <a:pt x="1" y="301"/>
                  </a:lnTo>
                  <a:lnTo>
                    <a:pt x="7806" y="4637"/>
                  </a:lnTo>
                  <a:lnTo>
                    <a:pt x="7806" y="463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1647;p41">
              <a:extLst>
                <a:ext uri="{FF2B5EF4-FFF2-40B4-BE49-F238E27FC236}">
                  <a16:creationId xmlns:a16="http://schemas.microsoft.com/office/drawing/2014/main" id="{81AE3807-0763-4554-552A-17E858D9FF76}"/>
                </a:ext>
              </a:extLst>
            </p:cNvPr>
            <p:cNvSpPr/>
            <p:nvPr/>
          </p:nvSpPr>
          <p:spPr>
            <a:xfrm>
              <a:off x="5219294" y="3888364"/>
              <a:ext cx="69356" cy="41930"/>
            </a:xfrm>
            <a:custGeom>
              <a:avLst/>
              <a:gdLst/>
              <a:ahLst/>
              <a:cxnLst/>
              <a:rect l="l" t="t" r="r" b="b"/>
              <a:pathLst>
                <a:path w="4471" h="2703" extrusionOk="0">
                  <a:moveTo>
                    <a:pt x="1" y="0"/>
                  </a:moveTo>
                  <a:lnTo>
                    <a:pt x="1" y="300"/>
                  </a:lnTo>
                  <a:lnTo>
                    <a:pt x="4470" y="2702"/>
                  </a:lnTo>
                  <a:lnTo>
                    <a:pt x="4470" y="270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1648;p41">
              <a:extLst>
                <a:ext uri="{FF2B5EF4-FFF2-40B4-BE49-F238E27FC236}">
                  <a16:creationId xmlns:a16="http://schemas.microsoft.com/office/drawing/2014/main" id="{0B3A63C7-2FCA-AD13-9FA5-B7E38A4B3D28}"/>
                </a:ext>
              </a:extLst>
            </p:cNvPr>
            <p:cNvSpPr/>
            <p:nvPr/>
          </p:nvSpPr>
          <p:spPr>
            <a:xfrm>
              <a:off x="5489381" y="3791092"/>
              <a:ext cx="442959" cy="255119"/>
            </a:xfrm>
            <a:custGeom>
              <a:avLst/>
              <a:gdLst/>
              <a:ahLst/>
              <a:cxnLst/>
              <a:rect l="l" t="t" r="r" b="b"/>
              <a:pathLst>
                <a:path w="28555" h="16446" extrusionOk="0">
                  <a:moveTo>
                    <a:pt x="21883" y="0"/>
                  </a:moveTo>
                  <a:lnTo>
                    <a:pt x="1" y="12609"/>
                  </a:lnTo>
                  <a:lnTo>
                    <a:pt x="6672" y="16445"/>
                  </a:lnTo>
                  <a:lnTo>
                    <a:pt x="28555" y="3836"/>
                  </a:lnTo>
                  <a:lnTo>
                    <a:pt x="21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1649;p41">
              <a:extLst>
                <a:ext uri="{FF2B5EF4-FFF2-40B4-BE49-F238E27FC236}">
                  <a16:creationId xmlns:a16="http://schemas.microsoft.com/office/drawing/2014/main" id="{E06ED01C-873F-DE28-0727-934F3E9C5741}"/>
                </a:ext>
              </a:extLst>
            </p:cNvPr>
            <p:cNvSpPr/>
            <p:nvPr/>
          </p:nvSpPr>
          <p:spPr>
            <a:xfrm>
              <a:off x="5489381" y="3986677"/>
              <a:ext cx="103515" cy="145926"/>
            </a:xfrm>
            <a:custGeom>
              <a:avLst/>
              <a:gdLst/>
              <a:ahLst/>
              <a:cxnLst/>
              <a:rect l="l" t="t" r="r" b="b"/>
              <a:pathLst>
                <a:path w="6673" h="9407" extrusionOk="0">
                  <a:moveTo>
                    <a:pt x="1" y="0"/>
                  </a:moveTo>
                  <a:lnTo>
                    <a:pt x="1" y="5571"/>
                  </a:lnTo>
                  <a:lnTo>
                    <a:pt x="6672" y="9407"/>
                  </a:lnTo>
                  <a:lnTo>
                    <a:pt x="6672" y="3836"/>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1650;p41">
              <a:extLst>
                <a:ext uri="{FF2B5EF4-FFF2-40B4-BE49-F238E27FC236}">
                  <a16:creationId xmlns:a16="http://schemas.microsoft.com/office/drawing/2014/main" id="{6FB113E4-EC94-C639-052A-26E2DF7638AF}"/>
                </a:ext>
              </a:extLst>
            </p:cNvPr>
            <p:cNvSpPr/>
            <p:nvPr/>
          </p:nvSpPr>
          <p:spPr>
            <a:xfrm>
              <a:off x="5592875" y="4125334"/>
              <a:ext cx="6221" cy="7260"/>
            </a:xfrm>
            <a:custGeom>
              <a:avLst/>
              <a:gdLst/>
              <a:ahLst/>
              <a:cxnLst/>
              <a:rect l="l" t="t" r="r" b="b"/>
              <a:pathLst>
                <a:path w="401" h="468" extrusionOk="0">
                  <a:moveTo>
                    <a:pt x="0" y="1"/>
                  </a:moveTo>
                  <a:lnTo>
                    <a:pt x="0" y="468"/>
                  </a:lnTo>
                  <a:lnTo>
                    <a:pt x="401" y="23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1651;p41">
              <a:extLst>
                <a:ext uri="{FF2B5EF4-FFF2-40B4-BE49-F238E27FC236}">
                  <a16:creationId xmlns:a16="http://schemas.microsoft.com/office/drawing/2014/main" id="{8472AB59-09D2-648D-BCF2-6013F2CD830E}"/>
                </a:ext>
              </a:extLst>
            </p:cNvPr>
            <p:cNvSpPr/>
            <p:nvPr/>
          </p:nvSpPr>
          <p:spPr>
            <a:xfrm>
              <a:off x="5920914" y="3850594"/>
              <a:ext cx="11402" cy="13465"/>
            </a:xfrm>
            <a:custGeom>
              <a:avLst/>
              <a:gdLst/>
              <a:ahLst/>
              <a:cxnLst/>
              <a:rect l="l" t="t" r="r" b="b"/>
              <a:pathLst>
                <a:path w="735" h="868" extrusionOk="0">
                  <a:moveTo>
                    <a:pt x="735" y="0"/>
                  </a:moveTo>
                  <a:lnTo>
                    <a:pt x="1" y="434"/>
                  </a:lnTo>
                  <a:lnTo>
                    <a:pt x="735" y="867"/>
                  </a:lnTo>
                  <a:lnTo>
                    <a:pt x="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1652;p41">
              <a:extLst>
                <a:ext uri="{FF2B5EF4-FFF2-40B4-BE49-F238E27FC236}">
                  <a16:creationId xmlns:a16="http://schemas.microsoft.com/office/drawing/2014/main" id="{F6CD5654-1868-D5E1-9B23-390B2CBEB6BC}"/>
                </a:ext>
              </a:extLst>
            </p:cNvPr>
            <p:cNvSpPr/>
            <p:nvPr/>
          </p:nvSpPr>
          <p:spPr>
            <a:xfrm>
              <a:off x="5592875" y="4046179"/>
              <a:ext cx="6221" cy="82806"/>
            </a:xfrm>
            <a:custGeom>
              <a:avLst/>
              <a:gdLst/>
              <a:ahLst/>
              <a:cxnLst/>
              <a:rect l="l" t="t" r="r" b="b"/>
              <a:pathLst>
                <a:path w="401" h="5338" extrusionOk="0">
                  <a:moveTo>
                    <a:pt x="0" y="0"/>
                  </a:moveTo>
                  <a:lnTo>
                    <a:pt x="0" y="5104"/>
                  </a:lnTo>
                  <a:lnTo>
                    <a:pt x="401" y="5337"/>
                  </a:lnTo>
                  <a:lnTo>
                    <a:pt x="401" y="2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1653;p41">
              <a:extLst>
                <a:ext uri="{FF2B5EF4-FFF2-40B4-BE49-F238E27FC236}">
                  <a16:creationId xmlns:a16="http://schemas.microsoft.com/office/drawing/2014/main" id="{55DDD69C-34F5-001E-2DD3-3EDEEE5CDA63}"/>
                </a:ext>
              </a:extLst>
            </p:cNvPr>
            <p:cNvSpPr/>
            <p:nvPr/>
          </p:nvSpPr>
          <p:spPr>
            <a:xfrm>
              <a:off x="5592875" y="3857310"/>
              <a:ext cx="333767" cy="192510"/>
            </a:xfrm>
            <a:custGeom>
              <a:avLst/>
              <a:gdLst/>
              <a:ahLst/>
              <a:cxnLst/>
              <a:rect l="l" t="t" r="r" b="b"/>
              <a:pathLst>
                <a:path w="21516" h="12410" extrusionOk="0">
                  <a:moveTo>
                    <a:pt x="21149" y="1"/>
                  </a:moveTo>
                  <a:lnTo>
                    <a:pt x="0" y="12176"/>
                  </a:lnTo>
                  <a:lnTo>
                    <a:pt x="401" y="12410"/>
                  </a:lnTo>
                  <a:lnTo>
                    <a:pt x="21516" y="234"/>
                  </a:lnTo>
                  <a:lnTo>
                    <a:pt x="211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1654;p41">
              <a:extLst>
                <a:ext uri="{FF2B5EF4-FFF2-40B4-BE49-F238E27FC236}">
                  <a16:creationId xmlns:a16="http://schemas.microsoft.com/office/drawing/2014/main" id="{B5191FA4-330C-6A73-3D9A-AB7EE570ED76}"/>
                </a:ext>
              </a:extLst>
            </p:cNvPr>
            <p:cNvSpPr/>
            <p:nvPr/>
          </p:nvSpPr>
          <p:spPr>
            <a:xfrm>
              <a:off x="5573206" y="3839208"/>
              <a:ext cx="347744" cy="200266"/>
            </a:xfrm>
            <a:custGeom>
              <a:avLst/>
              <a:gdLst/>
              <a:ahLst/>
              <a:cxnLst/>
              <a:rect l="l" t="t" r="r" b="b"/>
              <a:pathLst>
                <a:path w="22417" h="12910" extrusionOk="0">
                  <a:moveTo>
                    <a:pt x="21883" y="0"/>
                  </a:moveTo>
                  <a:lnTo>
                    <a:pt x="1" y="12609"/>
                  </a:lnTo>
                  <a:lnTo>
                    <a:pt x="535" y="12909"/>
                  </a:lnTo>
                  <a:lnTo>
                    <a:pt x="22417" y="334"/>
                  </a:lnTo>
                  <a:lnTo>
                    <a:pt x="21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1655;p41">
              <a:extLst>
                <a:ext uri="{FF2B5EF4-FFF2-40B4-BE49-F238E27FC236}">
                  <a16:creationId xmlns:a16="http://schemas.microsoft.com/office/drawing/2014/main" id="{E978C354-A9C3-FCA3-A0B1-908D86D48FB0}"/>
                </a:ext>
              </a:extLst>
            </p:cNvPr>
            <p:cNvSpPr/>
            <p:nvPr/>
          </p:nvSpPr>
          <p:spPr>
            <a:xfrm>
              <a:off x="5500767" y="3797808"/>
              <a:ext cx="347744" cy="200266"/>
            </a:xfrm>
            <a:custGeom>
              <a:avLst/>
              <a:gdLst/>
              <a:ahLst/>
              <a:cxnLst/>
              <a:rect l="l" t="t" r="r" b="b"/>
              <a:pathLst>
                <a:path w="22417" h="12910" extrusionOk="0">
                  <a:moveTo>
                    <a:pt x="21850" y="1"/>
                  </a:moveTo>
                  <a:lnTo>
                    <a:pt x="1" y="12576"/>
                  </a:lnTo>
                  <a:lnTo>
                    <a:pt x="535" y="12910"/>
                  </a:lnTo>
                  <a:lnTo>
                    <a:pt x="22417" y="301"/>
                  </a:lnTo>
                  <a:lnTo>
                    <a:pt x="21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1656;p41">
              <a:extLst>
                <a:ext uri="{FF2B5EF4-FFF2-40B4-BE49-F238E27FC236}">
                  <a16:creationId xmlns:a16="http://schemas.microsoft.com/office/drawing/2014/main" id="{908F42D5-28F8-FB78-D3A8-F1273796D167}"/>
                </a:ext>
              </a:extLst>
            </p:cNvPr>
            <p:cNvSpPr/>
            <p:nvPr/>
          </p:nvSpPr>
          <p:spPr>
            <a:xfrm>
              <a:off x="5573206" y="4034793"/>
              <a:ext cx="8299" cy="91089"/>
            </a:xfrm>
            <a:custGeom>
              <a:avLst/>
              <a:gdLst/>
              <a:ahLst/>
              <a:cxnLst/>
              <a:rect l="l" t="t" r="r" b="b"/>
              <a:pathLst>
                <a:path w="535" h="5872" extrusionOk="0">
                  <a:moveTo>
                    <a:pt x="1" y="0"/>
                  </a:moveTo>
                  <a:lnTo>
                    <a:pt x="1" y="5571"/>
                  </a:lnTo>
                  <a:lnTo>
                    <a:pt x="535" y="5871"/>
                  </a:lnTo>
                  <a:lnTo>
                    <a:pt x="535" y="30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1657;p41">
              <a:extLst>
                <a:ext uri="{FF2B5EF4-FFF2-40B4-BE49-F238E27FC236}">
                  <a16:creationId xmlns:a16="http://schemas.microsoft.com/office/drawing/2014/main" id="{AD6C8C5B-5F02-C490-C47F-9D56DA2CB86D}"/>
                </a:ext>
              </a:extLst>
            </p:cNvPr>
            <p:cNvSpPr/>
            <p:nvPr/>
          </p:nvSpPr>
          <p:spPr>
            <a:xfrm>
              <a:off x="5500767" y="3992881"/>
              <a:ext cx="8299" cy="91601"/>
            </a:xfrm>
            <a:custGeom>
              <a:avLst/>
              <a:gdLst/>
              <a:ahLst/>
              <a:cxnLst/>
              <a:rect l="l" t="t" r="r" b="b"/>
              <a:pathLst>
                <a:path w="535" h="5905" extrusionOk="0">
                  <a:moveTo>
                    <a:pt x="1" y="0"/>
                  </a:moveTo>
                  <a:lnTo>
                    <a:pt x="1" y="5571"/>
                  </a:lnTo>
                  <a:lnTo>
                    <a:pt x="535" y="5905"/>
                  </a:lnTo>
                  <a:lnTo>
                    <a:pt x="535" y="33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1658;p41">
              <a:extLst>
                <a:ext uri="{FF2B5EF4-FFF2-40B4-BE49-F238E27FC236}">
                  <a16:creationId xmlns:a16="http://schemas.microsoft.com/office/drawing/2014/main" id="{9022B8A2-4756-82E3-BD32-08CBAD39FE50}"/>
                </a:ext>
              </a:extLst>
            </p:cNvPr>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1659;p41">
              <a:extLst>
                <a:ext uri="{FF2B5EF4-FFF2-40B4-BE49-F238E27FC236}">
                  <a16:creationId xmlns:a16="http://schemas.microsoft.com/office/drawing/2014/main" id="{34054998-65FD-BCC1-8545-AB6D814BC0D7}"/>
                </a:ext>
              </a:extLst>
            </p:cNvPr>
            <p:cNvSpPr/>
            <p:nvPr/>
          </p:nvSpPr>
          <p:spPr>
            <a:xfrm>
              <a:off x="7535282" y="3732349"/>
              <a:ext cx="581626" cy="335722"/>
            </a:xfrm>
            <a:custGeom>
              <a:avLst/>
              <a:gdLst/>
              <a:ahLst/>
              <a:cxnLst/>
              <a:rect l="l" t="t" r="r" b="b"/>
              <a:pathLst>
                <a:path w="37494" h="21642" extrusionOk="0">
                  <a:moveTo>
                    <a:pt x="18747" y="1"/>
                  </a:moveTo>
                  <a:cubicBezTo>
                    <a:pt x="13952" y="1"/>
                    <a:pt x="9157" y="1052"/>
                    <a:pt x="5504" y="3153"/>
                  </a:cubicBezTo>
                  <a:cubicBezTo>
                    <a:pt x="3403" y="4354"/>
                    <a:pt x="1901" y="5788"/>
                    <a:pt x="1034" y="7290"/>
                  </a:cubicBezTo>
                  <a:lnTo>
                    <a:pt x="0" y="7290"/>
                  </a:lnTo>
                  <a:lnTo>
                    <a:pt x="0" y="11126"/>
                  </a:lnTo>
                  <a:cubicBezTo>
                    <a:pt x="134" y="13794"/>
                    <a:pt x="1968" y="16429"/>
                    <a:pt x="5471" y="18464"/>
                  </a:cubicBezTo>
                  <a:cubicBezTo>
                    <a:pt x="9140" y="20582"/>
                    <a:pt x="13935" y="21641"/>
                    <a:pt x="18730" y="21641"/>
                  </a:cubicBezTo>
                  <a:cubicBezTo>
                    <a:pt x="23525" y="21641"/>
                    <a:pt x="28320" y="20582"/>
                    <a:pt x="31990" y="18464"/>
                  </a:cubicBezTo>
                  <a:cubicBezTo>
                    <a:pt x="35526" y="16429"/>
                    <a:pt x="37360" y="13794"/>
                    <a:pt x="37494" y="11126"/>
                  </a:cubicBezTo>
                  <a:lnTo>
                    <a:pt x="37494" y="7290"/>
                  </a:lnTo>
                  <a:lnTo>
                    <a:pt x="36493" y="7290"/>
                  </a:lnTo>
                  <a:cubicBezTo>
                    <a:pt x="35592" y="5788"/>
                    <a:pt x="34091" y="4387"/>
                    <a:pt x="31990" y="3153"/>
                  </a:cubicBezTo>
                  <a:cubicBezTo>
                    <a:pt x="28337" y="1052"/>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1660;p41">
              <a:extLst>
                <a:ext uri="{FF2B5EF4-FFF2-40B4-BE49-F238E27FC236}">
                  <a16:creationId xmlns:a16="http://schemas.microsoft.com/office/drawing/2014/main" id="{0F549120-3C9F-9F2D-CE85-F3EDD74CEE66}"/>
                </a:ext>
              </a:extLst>
            </p:cNvPr>
            <p:cNvSpPr/>
            <p:nvPr/>
          </p:nvSpPr>
          <p:spPr>
            <a:xfrm>
              <a:off x="7984917" y="3759526"/>
              <a:ext cx="131965" cy="280993"/>
            </a:xfrm>
            <a:custGeom>
              <a:avLst/>
              <a:gdLst/>
              <a:ahLst/>
              <a:cxnLst/>
              <a:rect l="l" t="t" r="r" b="b"/>
              <a:pathLst>
                <a:path w="8507" h="18114" extrusionOk="0">
                  <a:moveTo>
                    <a:pt x="1" y="0"/>
                  </a:moveTo>
                  <a:lnTo>
                    <a:pt x="1" y="18113"/>
                  </a:lnTo>
                  <a:cubicBezTo>
                    <a:pt x="1035" y="17746"/>
                    <a:pt x="2035" y="17246"/>
                    <a:pt x="3003" y="16712"/>
                  </a:cubicBezTo>
                  <a:cubicBezTo>
                    <a:pt x="6539" y="14677"/>
                    <a:pt x="8373" y="12042"/>
                    <a:pt x="8507" y="9374"/>
                  </a:cubicBezTo>
                  <a:lnTo>
                    <a:pt x="8507" y="5538"/>
                  </a:lnTo>
                  <a:lnTo>
                    <a:pt x="7506" y="5538"/>
                  </a:lnTo>
                  <a:cubicBezTo>
                    <a:pt x="6605" y="4036"/>
                    <a:pt x="5104" y="2602"/>
                    <a:pt x="3003" y="1401"/>
                  </a:cubicBezTo>
                  <a:cubicBezTo>
                    <a:pt x="2035" y="868"/>
                    <a:pt x="1035"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1661;p41">
              <a:extLst>
                <a:ext uri="{FF2B5EF4-FFF2-40B4-BE49-F238E27FC236}">
                  <a16:creationId xmlns:a16="http://schemas.microsoft.com/office/drawing/2014/main" id="{6B718218-00AB-3BC9-A002-BDF1563A2FBD}"/>
                </a:ext>
              </a:extLst>
            </p:cNvPr>
            <p:cNvSpPr/>
            <p:nvPr/>
          </p:nvSpPr>
          <p:spPr>
            <a:xfrm>
              <a:off x="7507330" y="3677640"/>
              <a:ext cx="634942" cy="336016"/>
            </a:xfrm>
            <a:custGeom>
              <a:avLst/>
              <a:gdLst/>
              <a:ahLst/>
              <a:cxnLst/>
              <a:rect l="l" t="t" r="r" b="b"/>
              <a:pathLst>
                <a:path w="40931" h="21661" extrusionOk="0">
                  <a:moveTo>
                    <a:pt x="20553" y="0"/>
                  </a:moveTo>
                  <a:cubicBezTo>
                    <a:pt x="15754" y="0"/>
                    <a:pt x="10959" y="1060"/>
                    <a:pt x="7306" y="3178"/>
                  </a:cubicBezTo>
                  <a:cubicBezTo>
                    <a:pt x="1" y="7414"/>
                    <a:pt x="1" y="14252"/>
                    <a:pt x="7306" y="18489"/>
                  </a:cubicBezTo>
                  <a:cubicBezTo>
                    <a:pt x="10960" y="20601"/>
                    <a:pt x="15753" y="21660"/>
                    <a:pt x="20547" y="21660"/>
                  </a:cubicBezTo>
                  <a:cubicBezTo>
                    <a:pt x="24157" y="21660"/>
                    <a:pt x="27766" y="21060"/>
                    <a:pt x="30890" y="19856"/>
                  </a:cubicBezTo>
                  <a:lnTo>
                    <a:pt x="31156" y="19756"/>
                  </a:lnTo>
                  <a:cubicBezTo>
                    <a:pt x="32090" y="19389"/>
                    <a:pt x="32958" y="18956"/>
                    <a:pt x="33825" y="18489"/>
                  </a:cubicBezTo>
                  <a:cubicBezTo>
                    <a:pt x="39929" y="14953"/>
                    <a:pt x="40930" y="9616"/>
                    <a:pt x="36861" y="5479"/>
                  </a:cubicBezTo>
                  <a:cubicBezTo>
                    <a:pt x="35960" y="4579"/>
                    <a:pt x="34926" y="3812"/>
                    <a:pt x="33825" y="3178"/>
                  </a:cubicBezTo>
                  <a:cubicBezTo>
                    <a:pt x="30156" y="1060"/>
                    <a:pt x="25352"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1662;p41">
              <a:extLst>
                <a:ext uri="{FF2B5EF4-FFF2-40B4-BE49-F238E27FC236}">
                  <a16:creationId xmlns:a16="http://schemas.microsoft.com/office/drawing/2014/main" id="{FA163122-9D54-D2B9-9FC7-AF18BA08CFC3}"/>
                </a:ext>
              </a:extLst>
            </p:cNvPr>
            <p:cNvSpPr/>
            <p:nvPr/>
          </p:nvSpPr>
          <p:spPr>
            <a:xfrm>
              <a:off x="7509936" y="3707267"/>
              <a:ext cx="151619" cy="221487"/>
            </a:xfrm>
            <a:custGeom>
              <a:avLst/>
              <a:gdLst/>
              <a:ahLst/>
              <a:cxnLst/>
              <a:rect l="l" t="t" r="r" b="b"/>
              <a:pathLst>
                <a:path w="9774" h="14278" extrusionOk="0">
                  <a:moveTo>
                    <a:pt x="9773" y="0"/>
                  </a:moveTo>
                  <a:lnTo>
                    <a:pt x="9773" y="0"/>
                  </a:lnTo>
                  <a:cubicBezTo>
                    <a:pt x="8873" y="367"/>
                    <a:pt x="7972" y="801"/>
                    <a:pt x="7138" y="1268"/>
                  </a:cubicBezTo>
                  <a:cubicBezTo>
                    <a:pt x="1035" y="4803"/>
                    <a:pt x="0" y="10139"/>
                    <a:pt x="4100" y="14275"/>
                  </a:cubicBezTo>
                  <a:lnTo>
                    <a:pt x="4100" y="14275"/>
                  </a:lnTo>
                  <a:cubicBezTo>
                    <a:pt x="3967" y="14140"/>
                    <a:pt x="1439" y="11448"/>
                    <a:pt x="2134" y="7606"/>
                  </a:cubicBezTo>
                  <a:cubicBezTo>
                    <a:pt x="2768" y="3870"/>
                    <a:pt x="7972" y="767"/>
                    <a:pt x="9773" y="0"/>
                  </a:cubicBezTo>
                  <a:close/>
                  <a:moveTo>
                    <a:pt x="4100" y="14275"/>
                  </a:moveTo>
                  <a:lnTo>
                    <a:pt x="4100" y="14275"/>
                  </a:lnTo>
                  <a:cubicBezTo>
                    <a:pt x="4101" y="14276"/>
                    <a:pt x="4102" y="14276"/>
                    <a:pt x="4103" y="14277"/>
                  </a:cubicBezTo>
                  <a:cubicBezTo>
                    <a:pt x="4102" y="14276"/>
                    <a:pt x="4101" y="14275"/>
                    <a:pt x="4100" y="14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1663;p41">
              <a:extLst>
                <a:ext uri="{FF2B5EF4-FFF2-40B4-BE49-F238E27FC236}">
                  <a16:creationId xmlns:a16="http://schemas.microsoft.com/office/drawing/2014/main" id="{4D8FB659-3A77-CBE9-7A91-56E1138AC18B}"/>
                </a:ext>
              </a:extLst>
            </p:cNvPr>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1664;p41">
              <a:extLst>
                <a:ext uri="{FF2B5EF4-FFF2-40B4-BE49-F238E27FC236}">
                  <a16:creationId xmlns:a16="http://schemas.microsoft.com/office/drawing/2014/main" id="{7E804DE1-32D8-D8BA-94F3-EF88C28B6DC9}"/>
                </a:ext>
              </a:extLst>
            </p:cNvPr>
            <p:cNvSpPr/>
            <p:nvPr/>
          </p:nvSpPr>
          <p:spPr>
            <a:xfrm>
              <a:off x="7555975" y="3689150"/>
              <a:ext cx="540750" cy="312561"/>
            </a:xfrm>
            <a:custGeom>
              <a:avLst/>
              <a:gdLst/>
              <a:ahLst/>
              <a:cxnLst/>
              <a:rect l="l" t="t" r="r" b="b"/>
              <a:pathLst>
                <a:path w="34859" h="20149" extrusionOk="0">
                  <a:moveTo>
                    <a:pt x="17413" y="1"/>
                  </a:moveTo>
                  <a:cubicBezTo>
                    <a:pt x="7806" y="1"/>
                    <a:pt x="0" y="4504"/>
                    <a:pt x="0" y="10075"/>
                  </a:cubicBezTo>
                  <a:cubicBezTo>
                    <a:pt x="0" y="15645"/>
                    <a:pt x="7806" y="20148"/>
                    <a:pt x="17413" y="20148"/>
                  </a:cubicBezTo>
                  <a:cubicBezTo>
                    <a:pt x="27053" y="20148"/>
                    <a:pt x="34859" y="15645"/>
                    <a:pt x="34859" y="10075"/>
                  </a:cubicBezTo>
                  <a:cubicBezTo>
                    <a:pt x="34859"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1665;p41">
              <a:extLst>
                <a:ext uri="{FF2B5EF4-FFF2-40B4-BE49-F238E27FC236}">
                  <a16:creationId xmlns:a16="http://schemas.microsoft.com/office/drawing/2014/main" id="{4EBA541F-830C-5AAB-B9D6-02C57232D434}"/>
                </a:ext>
              </a:extLst>
            </p:cNvPr>
            <p:cNvSpPr/>
            <p:nvPr/>
          </p:nvSpPr>
          <p:spPr>
            <a:xfrm>
              <a:off x="7540975" y="3734692"/>
              <a:ext cx="360154" cy="266505"/>
            </a:xfrm>
            <a:custGeom>
              <a:avLst/>
              <a:gdLst/>
              <a:ahLst/>
              <a:cxnLst/>
              <a:rect l="l" t="t" r="r" b="b"/>
              <a:pathLst>
                <a:path w="23217" h="17180" extrusionOk="0">
                  <a:moveTo>
                    <a:pt x="6138" y="0"/>
                  </a:moveTo>
                  <a:lnTo>
                    <a:pt x="6138" y="0"/>
                  </a:lnTo>
                  <a:cubicBezTo>
                    <a:pt x="5637" y="267"/>
                    <a:pt x="5170" y="567"/>
                    <a:pt x="4737" y="901"/>
                  </a:cubicBezTo>
                  <a:cubicBezTo>
                    <a:pt x="4437" y="1101"/>
                    <a:pt x="4136" y="1334"/>
                    <a:pt x="3903" y="1568"/>
                  </a:cubicBezTo>
                  <a:cubicBezTo>
                    <a:pt x="33" y="4937"/>
                    <a:pt x="0" y="9340"/>
                    <a:pt x="3903" y="12709"/>
                  </a:cubicBezTo>
                  <a:cubicBezTo>
                    <a:pt x="4170" y="12943"/>
                    <a:pt x="4437" y="13176"/>
                    <a:pt x="4737" y="13376"/>
                  </a:cubicBezTo>
                  <a:cubicBezTo>
                    <a:pt x="5137" y="13677"/>
                    <a:pt x="5571" y="13943"/>
                    <a:pt x="6038" y="14210"/>
                  </a:cubicBezTo>
                  <a:cubicBezTo>
                    <a:pt x="6471" y="14477"/>
                    <a:pt x="6938" y="14711"/>
                    <a:pt x="7405" y="14944"/>
                  </a:cubicBezTo>
                  <a:cubicBezTo>
                    <a:pt x="7772" y="15111"/>
                    <a:pt x="8173" y="15278"/>
                    <a:pt x="8573" y="15444"/>
                  </a:cubicBezTo>
                  <a:cubicBezTo>
                    <a:pt x="8973" y="15611"/>
                    <a:pt x="9373" y="15745"/>
                    <a:pt x="9807" y="15878"/>
                  </a:cubicBezTo>
                  <a:cubicBezTo>
                    <a:pt x="11075" y="16312"/>
                    <a:pt x="12376" y="16612"/>
                    <a:pt x="13710" y="16812"/>
                  </a:cubicBezTo>
                  <a:lnTo>
                    <a:pt x="14577" y="16946"/>
                  </a:lnTo>
                  <a:cubicBezTo>
                    <a:pt x="15845" y="17112"/>
                    <a:pt x="17146" y="17179"/>
                    <a:pt x="18447" y="17179"/>
                  </a:cubicBezTo>
                  <a:cubicBezTo>
                    <a:pt x="20048" y="17179"/>
                    <a:pt x="21649" y="17046"/>
                    <a:pt x="23217" y="16812"/>
                  </a:cubicBezTo>
                  <a:cubicBezTo>
                    <a:pt x="23217" y="16812"/>
                    <a:pt x="21115" y="16412"/>
                    <a:pt x="21482" y="14410"/>
                  </a:cubicBezTo>
                  <a:cubicBezTo>
                    <a:pt x="21082" y="11442"/>
                    <a:pt x="8072" y="3169"/>
                    <a:pt x="8072" y="3169"/>
                  </a:cubicBezTo>
                  <a:cubicBezTo>
                    <a:pt x="8072" y="3169"/>
                    <a:pt x="5170"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1666;p41">
              <a:extLst>
                <a:ext uri="{FF2B5EF4-FFF2-40B4-BE49-F238E27FC236}">
                  <a16:creationId xmlns:a16="http://schemas.microsoft.com/office/drawing/2014/main" id="{49075A6C-B79A-5835-C4E7-FEF2546BDDEA}"/>
                </a:ext>
              </a:extLst>
            </p:cNvPr>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1667;p41">
              <a:extLst>
                <a:ext uri="{FF2B5EF4-FFF2-40B4-BE49-F238E27FC236}">
                  <a16:creationId xmlns:a16="http://schemas.microsoft.com/office/drawing/2014/main" id="{61FCB9FB-8239-03CE-5A69-0E9113AE358C}"/>
                </a:ext>
              </a:extLst>
            </p:cNvPr>
            <p:cNvSpPr/>
            <p:nvPr/>
          </p:nvSpPr>
          <p:spPr>
            <a:xfrm>
              <a:off x="7605131" y="3729263"/>
              <a:ext cx="441920" cy="232207"/>
            </a:xfrm>
            <a:custGeom>
              <a:avLst/>
              <a:gdLst/>
              <a:ahLst/>
              <a:cxnLst/>
              <a:rect l="l" t="t" r="r" b="b"/>
              <a:pathLst>
                <a:path w="28488" h="14969" extrusionOk="0">
                  <a:moveTo>
                    <a:pt x="14225" y="1"/>
                  </a:moveTo>
                  <a:cubicBezTo>
                    <a:pt x="10914" y="1"/>
                    <a:pt x="7604" y="727"/>
                    <a:pt x="5071" y="2185"/>
                  </a:cubicBezTo>
                  <a:cubicBezTo>
                    <a:pt x="200" y="4987"/>
                    <a:pt x="0" y="9457"/>
                    <a:pt x="4470" y="12425"/>
                  </a:cubicBezTo>
                  <a:cubicBezTo>
                    <a:pt x="4670" y="12559"/>
                    <a:pt x="4870" y="12659"/>
                    <a:pt x="5071" y="12792"/>
                  </a:cubicBezTo>
                  <a:cubicBezTo>
                    <a:pt x="7606" y="14243"/>
                    <a:pt x="10925" y="14969"/>
                    <a:pt x="14244" y="14969"/>
                  </a:cubicBezTo>
                  <a:cubicBezTo>
                    <a:pt x="17563" y="14969"/>
                    <a:pt x="20882" y="14243"/>
                    <a:pt x="23417" y="12792"/>
                  </a:cubicBezTo>
                  <a:cubicBezTo>
                    <a:pt x="28487" y="9857"/>
                    <a:pt x="28487" y="5120"/>
                    <a:pt x="23417" y="2185"/>
                  </a:cubicBezTo>
                  <a:cubicBezTo>
                    <a:pt x="23217" y="2051"/>
                    <a:pt x="22983" y="1951"/>
                    <a:pt x="22783" y="1851"/>
                  </a:cubicBezTo>
                  <a:cubicBezTo>
                    <a:pt x="20334" y="619"/>
                    <a:pt x="17279" y="1"/>
                    <a:pt x="142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1668;p41">
              <a:extLst>
                <a:ext uri="{FF2B5EF4-FFF2-40B4-BE49-F238E27FC236}">
                  <a16:creationId xmlns:a16="http://schemas.microsoft.com/office/drawing/2014/main" id="{39139694-ADEB-7391-B293-89C96ABFBA5C}"/>
                </a:ext>
              </a:extLst>
            </p:cNvPr>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1669;p41">
              <a:extLst>
                <a:ext uri="{FF2B5EF4-FFF2-40B4-BE49-F238E27FC236}">
                  <a16:creationId xmlns:a16="http://schemas.microsoft.com/office/drawing/2014/main" id="{75802C3A-94C6-BEF5-7756-B233BC5CCC0E}"/>
                </a:ext>
              </a:extLst>
            </p:cNvPr>
            <p:cNvSpPr/>
            <p:nvPr/>
          </p:nvSpPr>
          <p:spPr>
            <a:xfrm>
              <a:off x="7633579" y="3734164"/>
              <a:ext cx="385005" cy="222527"/>
            </a:xfrm>
            <a:custGeom>
              <a:avLst/>
              <a:gdLst/>
              <a:ahLst/>
              <a:cxnLst/>
              <a:rect l="l" t="t" r="r" b="b"/>
              <a:pathLst>
                <a:path w="24819" h="14345" extrusionOk="0">
                  <a:moveTo>
                    <a:pt x="12410" y="1"/>
                  </a:moveTo>
                  <a:cubicBezTo>
                    <a:pt x="5572" y="1"/>
                    <a:pt x="1" y="3203"/>
                    <a:pt x="1" y="7173"/>
                  </a:cubicBezTo>
                  <a:cubicBezTo>
                    <a:pt x="1" y="11142"/>
                    <a:pt x="5572" y="14344"/>
                    <a:pt x="12410" y="14344"/>
                  </a:cubicBezTo>
                  <a:cubicBezTo>
                    <a:pt x="19281" y="14344"/>
                    <a:pt x="24819" y="11142"/>
                    <a:pt x="24819" y="7173"/>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1670;p41">
              <a:extLst>
                <a:ext uri="{FF2B5EF4-FFF2-40B4-BE49-F238E27FC236}">
                  <a16:creationId xmlns:a16="http://schemas.microsoft.com/office/drawing/2014/main" id="{EBED0C94-660B-51DB-E66B-14BD04FB246E}"/>
                </a:ext>
              </a:extLst>
            </p:cNvPr>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1671;p41">
              <a:extLst>
                <a:ext uri="{FF2B5EF4-FFF2-40B4-BE49-F238E27FC236}">
                  <a16:creationId xmlns:a16="http://schemas.microsoft.com/office/drawing/2014/main" id="{EA81166E-2772-7DD8-367C-9B8911CBEEC2}"/>
                </a:ext>
              </a:extLst>
            </p:cNvPr>
            <p:cNvSpPr/>
            <p:nvPr/>
          </p:nvSpPr>
          <p:spPr>
            <a:xfrm>
              <a:off x="7635658" y="3765218"/>
              <a:ext cx="381375" cy="191471"/>
            </a:xfrm>
            <a:custGeom>
              <a:avLst/>
              <a:gdLst/>
              <a:ahLst/>
              <a:cxnLst/>
              <a:rect l="l" t="t" r="r" b="b"/>
              <a:pathLst>
                <a:path w="24585" h="12343" extrusionOk="0">
                  <a:moveTo>
                    <a:pt x="12288" y="0"/>
                  </a:moveTo>
                  <a:cubicBezTo>
                    <a:pt x="9115" y="0"/>
                    <a:pt x="5938" y="701"/>
                    <a:pt x="3503" y="2102"/>
                  </a:cubicBezTo>
                  <a:cubicBezTo>
                    <a:pt x="1535" y="3236"/>
                    <a:pt x="367" y="4670"/>
                    <a:pt x="0" y="6171"/>
                  </a:cubicBezTo>
                  <a:cubicBezTo>
                    <a:pt x="367" y="7672"/>
                    <a:pt x="1535" y="9107"/>
                    <a:pt x="3503" y="10241"/>
                  </a:cubicBezTo>
                  <a:cubicBezTo>
                    <a:pt x="5938" y="11642"/>
                    <a:pt x="9115" y="12342"/>
                    <a:pt x="12288" y="12342"/>
                  </a:cubicBezTo>
                  <a:cubicBezTo>
                    <a:pt x="15461" y="12342"/>
                    <a:pt x="18630" y="11642"/>
                    <a:pt x="21049" y="10241"/>
                  </a:cubicBezTo>
                  <a:cubicBezTo>
                    <a:pt x="23050" y="9073"/>
                    <a:pt x="24218" y="7672"/>
                    <a:pt x="24585" y="6171"/>
                  </a:cubicBezTo>
                  <a:cubicBezTo>
                    <a:pt x="24218" y="4670"/>
                    <a:pt x="23050" y="3236"/>
                    <a:pt x="21049" y="2102"/>
                  </a:cubicBezTo>
                  <a:cubicBezTo>
                    <a:pt x="18630" y="701"/>
                    <a:pt x="15461" y="0"/>
                    <a:pt x="122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1672;p41">
              <a:extLst>
                <a:ext uri="{FF2B5EF4-FFF2-40B4-BE49-F238E27FC236}">
                  <a16:creationId xmlns:a16="http://schemas.microsoft.com/office/drawing/2014/main" id="{6439FFB8-53C5-D9E5-EEBA-3E55A7D1ACD1}"/>
                </a:ext>
              </a:extLst>
            </p:cNvPr>
            <p:cNvSpPr/>
            <p:nvPr/>
          </p:nvSpPr>
          <p:spPr>
            <a:xfrm>
              <a:off x="7700341" y="3774013"/>
              <a:ext cx="252001" cy="165596"/>
            </a:xfrm>
            <a:custGeom>
              <a:avLst/>
              <a:gdLst/>
              <a:ahLst/>
              <a:cxnLst/>
              <a:rect l="l" t="t" r="r" b="b"/>
              <a:pathLst>
                <a:path w="16245" h="10675" extrusionOk="0">
                  <a:moveTo>
                    <a:pt x="11077" y="6245"/>
                  </a:moveTo>
                  <a:cubicBezTo>
                    <a:pt x="11463" y="6245"/>
                    <a:pt x="11828" y="6320"/>
                    <a:pt x="12175" y="6505"/>
                  </a:cubicBezTo>
                  <a:cubicBezTo>
                    <a:pt x="12109" y="6538"/>
                    <a:pt x="12009" y="6572"/>
                    <a:pt x="11942" y="6638"/>
                  </a:cubicBezTo>
                  <a:lnTo>
                    <a:pt x="11909" y="6638"/>
                  </a:lnTo>
                  <a:cubicBezTo>
                    <a:pt x="11775" y="6738"/>
                    <a:pt x="11642" y="6805"/>
                    <a:pt x="11475" y="6872"/>
                  </a:cubicBezTo>
                  <a:cubicBezTo>
                    <a:pt x="10982" y="7093"/>
                    <a:pt x="10445" y="7201"/>
                    <a:pt x="9905" y="7201"/>
                  </a:cubicBezTo>
                  <a:cubicBezTo>
                    <a:pt x="9385" y="7201"/>
                    <a:pt x="8863" y="7101"/>
                    <a:pt x="8373" y="6905"/>
                  </a:cubicBezTo>
                  <a:cubicBezTo>
                    <a:pt x="9385" y="6568"/>
                    <a:pt x="10276" y="6245"/>
                    <a:pt x="11077" y="6245"/>
                  </a:cubicBezTo>
                  <a:close/>
                  <a:moveTo>
                    <a:pt x="1901" y="0"/>
                  </a:moveTo>
                  <a:lnTo>
                    <a:pt x="0" y="1101"/>
                  </a:lnTo>
                  <a:lnTo>
                    <a:pt x="0" y="2569"/>
                  </a:lnTo>
                  <a:lnTo>
                    <a:pt x="667" y="2936"/>
                  </a:lnTo>
                  <a:cubicBezTo>
                    <a:pt x="500" y="3203"/>
                    <a:pt x="400" y="3503"/>
                    <a:pt x="400" y="3803"/>
                  </a:cubicBezTo>
                  <a:lnTo>
                    <a:pt x="400" y="5271"/>
                  </a:lnTo>
                  <a:cubicBezTo>
                    <a:pt x="400" y="5871"/>
                    <a:pt x="801" y="6472"/>
                    <a:pt x="1735" y="7005"/>
                  </a:cubicBezTo>
                  <a:cubicBezTo>
                    <a:pt x="2535" y="7472"/>
                    <a:pt x="3436" y="7706"/>
                    <a:pt x="4370" y="7739"/>
                  </a:cubicBezTo>
                  <a:lnTo>
                    <a:pt x="4904" y="7739"/>
                  </a:lnTo>
                  <a:cubicBezTo>
                    <a:pt x="5838" y="7672"/>
                    <a:pt x="6805" y="7472"/>
                    <a:pt x="7706" y="7139"/>
                  </a:cubicBezTo>
                  <a:lnTo>
                    <a:pt x="8239" y="6939"/>
                  </a:lnTo>
                  <a:lnTo>
                    <a:pt x="8239" y="6939"/>
                  </a:lnTo>
                  <a:lnTo>
                    <a:pt x="6638" y="8573"/>
                  </a:lnTo>
                  <a:lnTo>
                    <a:pt x="6638" y="10041"/>
                  </a:lnTo>
                  <a:cubicBezTo>
                    <a:pt x="7527" y="10367"/>
                    <a:pt x="8461" y="10528"/>
                    <a:pt x="9392" y="10528"/>
                  </a:cubicBezTo>
                  <a:cubicBezTo>
                    <a:pt x="10558" y="10528"/>
                    <a:pt x="11719" y="10275"/>
                    <a:pt x="12776" y="9774"/>
                  </a:cubicBezTo>
                  <a:lnTo>
                    <a:pt x="14344" y="10675"/>
                  </a:lnTo>
                  <a:lnTo>
                    <a:pt x="16245" y="9574"/>
                  </a:lnTo>
                  <a:lnTo>
                    <a:pt x="16245" y="8106"/>
                  </a:lnTo>
                  <a:lnTo>
                    <a:pt x="15611" y="7739"/>
                  </a:lnTo>
                  <a:cubicBezTo>
                    <a:pt x="15811" y="7439"/>
                    <a:pt x="15911" y="7105"/>
                    <a:pt x="15945" y="6772"/>
                  </a:cubicBezTo>
                  <a:lnTo>
                    <a:pt x="15945" y="5304"/>
                  </a:lnTo>
                  <a:cubicBezTo>
                    <a:pt x="15945" y="4670"/>
                    <a:pt x="15511" y="4103"/>
                    <a:pt x="14610" y="3569"/>
                  </a:cubicBezTo>
                  <a:lnTo>
                    <a:pt x="14577" y="3569"/>
                  </a:lnTo>
                  <a:cubicBezTo>
                    <a:pt x="13634" y="3023"/>
                    <a:pt x="12670" y="2828"/>
                    <a:pt x="11733" y="2828"/>
                  </a:cubicBezTo>
                  <a:cubicBezTo>
                    <a:pt x="11012" y="2828"/>
                    <a:pt x="10307" y="2943"/>
                    <a:pt x="9640" y="3102"/>
                  </a:cubicBezTo>
                  <a:cubicBezTo>
                    <a:pt x="9006" y="3269"/>
                    <a:pt x="8373" y="3503"/>
                    <a:pt x="7806" y="3703"/>
                  </a:cubicBezTo>
                  <a:cubicBezTo>
                    <a:pt x="7172" y="3903"/>
                    <a:pt x="6505" y="4103"/>
                    <a:pt x="5838" y="4270"/>
                  </a:cubicBezTo>
                  <a:cubicBezTo>
                    <a:pt x="5537" y="4337"/>
                    <a:pt x="5204" y="4370"/>
                    <a:pt x="4904" y="4370"/>
                  </a:cubicBezTo>
                  <a:cubicBezTo>
                    <a:pt x="4637" y="4337"/>
                    <a:pt x="4370" y="4270"/>
                    <a:pt x="4103" y="4170"/>
                  </a:cubicBezTo>
                  <a:lnTo>
                    <a:pt x="4170" y="4103"/>
                  </a:lnTo>
                  <a:cubicBezTo>
                    <a:pt x="4236" y="4070"/>
                    <a:pt x="4303" y="4036"/>
                    <a:pt x="4370" y="4003"/>
                  </a:cubicBezTo>
                  <a:cubicBezTo>
                    <a:pt x="4537" y="3903"/>
                    <a:pt x="4703" y="3803"/>
                    <a:pt x="4904" y="3736"/>
                  </a:cubicBezTo>
                  <a:cubicBezTo>
                    <a:pt x="5357" y="3527"/>
                    <a:pt x="5847" y="3427"/>
                    <a:pt x="6335" y="3427"/>
                  </a:cubicBezTo>
                  <a:cubicBezTo>
                    <a:pt x="6781" y="3427"/>
                    <a:pt x="7225" y="3510"/>
                    <a:pt x="7639" y="3670"/>
                  </a:cubicBezTo>
                  <a:lnTo>
                    <a:pt x="9240" y="2068"/>
                  </a:lnTo>
                  <a:lnTo>
                    <a:pt x="9240" y="601"/>
                  </a:lnTo>
                  <a:cubicBezTo>
                    <a:pt x="8458" y="322"/>
                    <a:pt x="7645" y="188"/>
                    <a:pt x="6830" y="188"/>
                  </a:cubicBezTo>
                  <a:cubicBezTo>
                    <a:pt x="6185" y="188"/>
                    <a:pt x="5538" y="272"/>
                    <a:pt x="4904" y="434"/>
                  </a:cubicBezTo>
                  <a:cubicBezTo>
                    <a:pt x="4403" y="567"/>
                    <a:pt x="3970" y="701"/>
                    <a:pt x="3503" y="901"/>
                  </a:cubicBezTo>
                  <a:lnTo>
                    <a:pt x="1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1673;p41">
              <a:extLst>
                <a:ext uri="{FF2B5EF4-FFF2-40B4-BE49-F238E27FC236}">
                  <a16:creationId xmlns:a16="http://schemas.microsoft.com/office/drawing/2014/main" id="{830F8CE8-6D16-B190-43F5-E76CEA8465E9}"/>
                </a:ext>
              </a:extLst>
            </p:cNvPr>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1674;p41">
              <a:extLst>
                <a:ext uri="{FF2B5EF4-FFF2-40B4-BE49-F238E27FC236}">
                  <a16:creationId xmlns:a16="http://schemas.microsoft.com/office/drawing/2014/main" id="{A86C7A97-DDC0-635C-83DA-56F198495B1C}"/>
                </a:ext>
              </a:extLst>
            </p:cNvPr>
            <p:cNvSpPr/>
            <p:nvPr/>
          </p:nvSpPr>
          <p:spPr>
            <a:xfrm>
              <a:off x="7699814" y="3774013"/>
              <a:ext cx="255646" cy="142312"/>
            </a:xfrm>
            <a:custGeom>
              <a:avLst/>
              <a:gdLst/>
              <a:ahLst/>
              <a:cxnLst/>
              <a:rect l="l" t="t" r="r" b="b"/>
              <a:pathLst>
                <a:path w="16480" h="9174" extrusionOk="0">
                  <a:moveTo>
                    <a:pt x="1935" y="0"/>
                  </a:moveTo>
                  <a:lnTo>
                    <a:pt x="34" y="1101"/>
                  </a:lnTo>
                  <a:lnTo>
                    <a:pt x="1635" y="2002"/>
                  </a:lnTo>
                  <a:cubicBezTo>
                    <a:pt x="34" y="3203"/>
                    <a:pt x="1" y="4470"/>
                    <a:pt x="1802" y="5504"/>
                  </a:cubicBezTo>
                  <a:cubicBezTo>
                    <a:pt x="2603" y="5971"/>
                    <a:pt x="3503" y="6238"/>
                    <a:pt x="4404" y="6271"/>
                  </a:cubicBezTo>
                  <a:lnTo>
                    <a:pt x="4938" y="6271"/>
                  </a:lnTo>
                  <a:cubicBezTo>
                    <a:pt x="5905" y="6205"/>
                    <a:pt x="6839" y="6005"/>
                    <a:pt x="7740" y="5671"/>
                  </a:cubicBezTo>
                  <a:cubicBezTo>
                    <a:pt x="9031" y="5225"/>
                    <a:pt x="10141" y="4745"/>
                    <a:pt x="11116" y="4745"/>
                  </a:cubicBezTo>
                  <a:cubicBezTo>
                    <a:pt x="11525" y="4745"/>
                    <a:pt x="11911" y="4830"/>
                    <a:pt x="12276" y="5037"/>
                  </a:cubicBezTo>
                  <a:cubicBezTo>
                    <a:pt x="13110" y="5504"/>
                    <a:pt x="12877" y="6105"/>
                    <a:pt x="11976" y="6638"/>
                  </a:cubicBezTo>
                  <a:cubicBezTo>
                    <a:pt x="11842" y="6705"/>
                    <a:pt x="11676" y="6805"/>
                    <a:pt x="11542" y="6872"/>
                  </a:cubicBezTo>
                  <a:cubicBezTo>
                    <a:pt x="11032" y="7076"/>
                    <a:pt x="10478" y="7185"/>
                    <a:pt x="9925" y="7185"/>
                  </a:cubicBezTo>
                  <a:cubicBezTo>
                    <a:pt x="9394" y="7185"/>
                    <a:pt x="8864" y="7084"/>
                    <a:pt x="8373" y="6872"/>
                  </a:cubicBezTo>
                  <a:lnTo>
                    <a:pt x="6705" y="8540"/>
                  </a:lnTo>
                  <a:cubicBezTo>
                    <a:pt x="7598" y="8882"/>
                    <a:pt x="8531" y="9052"/>
                    <a:pt x="9462" y="9052"/>
                  </a:cubicBezTo>
                  <a:cubicBezTo>
                    <a:pt x="10618" y="9052"/>
                    <a:pt x="11772" y="8790"/>
                    <a:pt x="12843" y="8273"/>
                  </a:cubicBezTo>
                  <a:lnTo>
                    <a:pt x="14411" y="9173"/>
                  </a:lnTo>
                  <a:lnTo>
                    <a:pt x="16312" y="8106"/>
                  </a:lnTo>
                  <a:lnTo>
                    <a:pt x="14711" y="7205"/>
                  </a:lnTo>
                  <a:cubicBezTo>
                    <a:pt x="16312" y="5971"/>
                    <a:pt x="16479" y="4637"/>
                    <a:pt x="14644" y="3569"/>
                  </a:cubicBezTo>
                  <a:lnTo>
                    <a:pt x="14611" y="3569"/>
                  </a:lnTo>
                  <a:cubicBezTo>
                    <a:pt x="13660" y="2999"/>
                    <a:pt x="12687" y="2797"/>
                    <a:pt x="11742" y="2797"/>
                  </a:cubicBezTo>
                  <a:cubicBezTo>
                    <a:pt x="11030" y="2797"/>
                    <a:pt x="10334" y="2911"/>
                    <a:pt x="9674" y="3069"/>
                  </a:cubicBezTo>
                  <a:cubicBezTo>
                    <a:pt x="9040" y="3236"/>
                    <a:pt x="8407" y="3469"/>
                    <a:pt x="7840" y="3670"/>
                  </a:cubicBezTo>
                  <a:cubicBezTo>
                    <a:pt x="7206" y="3903"/>
                    <a:pt x="6539" y="4103"/>
                    <a:pt x="5872" y="4270"/>
                  </a:cubicBezTo>
                  <a:cubicBezTo>
                    <a:pt x="5571" y="4337"/>
                    <a:pt x="5238" y="4370"/>
                    <a:pt x="4938" y="4370"/>
                  </a:cubicBezTo>
                  <a:cubicBezTo>
                    <a:pt x="4604" y="4337"/>
                    <a:pt x="4304" y="4237"/>
                    <a:pt x="4037" y="4103"/>
                  </a:cubicBezTo>
                  <a:cubicBezTo>
                    <a:pt x="3403" y="3736"/>
                    <a:pt x="3336" y="3236"/>
                    <a:pt x="4204" y="2635"/>
                  </a:cubicBezTo>
                  <a:cubicBezTo>
                    <a:pt x="4270" y="2602"/>
                    <a:pt x="4337" y="2569"/>
                    <a:pt x="4404" y="2535"/>
                  </a:cubicBezTo>
                  <a:cubicBezTo>
                    <a:pt x="4571" y="2435"/>
                    <a:pt x="4737" y="2335"/>
                    <a:pt x="4938" y="2269"/>
                  </a:cubicBezTo>
                  <a:cubicBezTo>
                    <a:pt x="5399" y="2055"/>
                    <a:pt x="5899" y="1946"/>
                    <a:pt x="6396" y="1946"/>
                  </a:cubicBezTo>
                  <a:cubicBezTo>
                    <a:pt x="6833" y="1946"/>
                    <a:pt x="7267" y="2030"/>
                    <a:pt x="7673" y="2202"/>
                  </a:cubicBezTo>
                  <a:lnTo>
                    <a:pt x="9274" y="601"/>
                  </a:lnTo>
                  <a:cubicBezTo>
                    <a:pt x="8492" y="322"/>
                    <a:pt x="7679" y="188"/>
                    <a:pt x="6864" y="188"/>
                  </a:cubicBezTo>
                  <a:cubicBezTo>
                    <a:pt x="6219" y="188"/>
                    <a:pt x="5572" y="272"/>
                    <a:pt x="4938" y="434"/>
                  </a:cubicBezTo>
                  <a:cubicBezTo>
                    <a:pt x="4437" y="567"/>
                    <a:pt x="4004" y="701"/>
                    <a:pt x="3537" y="901"/>
                  </a:cubicBezTo>
                  <a:lnTo>
                    <a:pt x="1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1675;p41">
              <a:extLst>
                <a:ext uri="{FF2B5EF4-FFF2-40B4-BE49-F238E27FC236}">
                  <a16:creationId xmlns:a16="http://schemas.microsoft.com/office/drawing/2014/main" id="{A8D560F8-9AA6-0FEB-8924-494ABB2C3F59}"/>
                </a:ext>
              </a:extLst>
            </p:cNvPr>
            <p:cNvSpPr/>
            <p:nvPr/>
          </p:nvSpPr>
          <p:spPr>
            <a:xfrm>
              <a:off x="7700853" y="3774013"/>
              <a:ext cx="53828" cy="17095"/>
            </a:xfrm>
            <a:custGeom>
              <a:avLst/>
              <a:gdLst/>
              <a:ahLst/>
              <a:cxnLst/>
              <a:rect l="l" t="t" r="r" b="b"/>
              <a:pathLst>
                <a:path w="3470" h="1102" extrusionOk="0">
                  <a:moveTo>
                    <a:pt x="1902" y="0"/>
                  </a:moveTo>
                  <a:lnTo>
                    <a:pt x="0" y="1101"/>
                  </a:lnTo>
                  <a:lnTo>
                    <a:pt x="1902" y="234"/>
                  </a:lnTo>
                  <a:lnTo>
                    <a:pt x="3470" y="901"/>
                  </a:ln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1676;p41">
              <a:extLst>
                <a:ext uri="{FF2B5EF4-FFF2-40B4-BE49-F238E27FC236}">
                  <a16:creationId xmlns:a16="http://schemas.microsoft.com/office/drawing/2014/main" id="{57B77F49-D84C-A40B-557E-A00B3D98BEF7}"/>
                </a:ext>
              </a:extLst>
            </p:cNvPr>
            <p:cNvSpPr/>
            <p:nvPr/>
          </p:nvSpPr>
          <p:spPr>
            <a:xfrm>
              <a:off x="7772780" y="3776852"/>
              <a:ext cx="70892" cy="31320"/>
            </a:xfrm>
            <a:custGeom>
              <a:avLst/>
              <a:gdLst/>
              <a:ahLst/>
              <a:cxnLst/>
              <a:rect l="l" t="t" r="r" b="b"/>
              <a:pathLst>
                <a:path w="4570" h="2019" extrusionOk="0">
                  <a:moveTo>
                    <a:pt x="2215" y="0"/>
                  </a:moveTo>
                  <a:cubicBezTo>
                    <a:pt x="1471" y="0"/>
                    <a:pt x="724" y="109"/>
                    <a:pt x="0" y="318"/>
                  </a:cubicBezTo>
                  <a:cubicBezTo>
                    <a:pt x="594" y="202"/>
                    <a:pt x="1187" y="143"/>
                    <a:pt x="1778" y="143"/>
                  </a:cubicBezTo>
                  <a:cubicBezTo>
                    <a:pt x="2548" y="143"/>
                    <a:pt x="3314" y="243"/>
                    <a:pt x="4070" y="451"/>
                  </a:cubicBezTo>
                  <a:lnTo>
                    <a:pt x="2969" y="2019"/>
                  </a:lnTo>
                  <a:lnTo>
                    <a:pt x="4570" y="384"/>
                  </a:lnTo>
                  <a:cubicBezTo>
                    <a:pt x="3810" y="125"/>
                    <a:pt x="3014" y="0"/>
                    <a:pt x="2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1677;p41">
              <a:extLst>
                <a:ext uri="{FF2B5EF4-FFF2-40B4-BE49-F238E27FC236}">
                  <a16:creationId xmlns:a16="http://schemas.microsoft.com/office/drawing/2014/main" id="{5B2BEC64-918C-D52D-6188-54851BB2890E}"/>
                </a:ext>
              </a:extLst>
            </p:cNvPr>
            <p:cNvSpPr/>
            <p:nvPr/>
          </p:nvSpPr>
          <p:spPr>
            <a:xfrm>
              <a:off x="7849873" y="3817353"/>
              <a:ext cx="105578" cy="67929"/>
            </a:xfrm>
            <a:custGeom>
              <a:avLst/>
              <a:gdLst/>
              <a:ahLst/>
              <a:cxnLst/>
              <a:rect l="l" t="t" r="r" b="b"/>
              <a:pathLst>
                <a:path w="6806" h="4379" extrusionOk="0">
                  <a:moveTo>
                    <a:pt x="2093" y="0"/>
                  </a:moveTo>
                  <a:cubicBezTo>
                    <a:pt x="1372" y="0"/>
                    <a:pt x="667" y="116"/>
                    <a:pt x="0" y="275"/>
                  </a:cubicBezTo>
                  <a:cubicBezTo>
                    <a:pt x="411" y="195"/>
                    <a:pt x="910" y="143"/>
                    <a:pt x="1450" y="143"/>
                  </a:cubicBezTo>
                  <a:cubicBezTo>
                    <a:pt x="2491" y="143"/>
                    <a:pt x="3682" y="338"/>
                    <a:pt x="4670" y="909"/>
                  </a:cubicBezTo>
                  <a:cubicBezTo>
                    <a:pt x="6205" y="1776"/>
                    <a:pt x="6438" y="2844"/>
                    <a:pt x="5037" y="4378"/>
                  </a:cubicBezTo>
                  <a:cubicBezTo>
                    <a:pt x="6638" y="3144"/>
                    <a:pt x="6805" y="1810"/>
                    <a:pt x="4970" y="742"/>
                  </a:cubicBezTo>
                  <a:lnTo>
                    <a:pt x="4937" y="742"/>
                  </a:lnTo>
                  <a:cubicBezTo>
                    <a:pt x="3994" y="195"/>
                    <a:pt x="3030" y="0"/>
                    <a:pt x="2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1678;p41">
              <a:extLst>
                <a:ext uri="{FF2B5EF4-FFF2-40B4-BE49-F238E27FC236}">
                  <a16:creationId xmlns:a16="http://schemas.microsoft.com/office/drawing/2014/main" id="{3E81D99F-058D-162A-B491-750633A7B8A5}"/>
                </a:ext>
              </a:extLst>
            </p:cNvPr>
            <p:cNvSpPr/>
            <p:nvPr/>
          </p:nvSpPr>
          <p:spPr>
            <a:xfrm>
              <a:off x="7923336" y="3885774"/>
              <a:ext cx="28993" cy="31056"/>
            </a:xfrm>
            <a:custGeom>
              <a:avLst/>
              <a:gdLst/>
              <a:ahLst/>
              <a:cxnLst/>
              <a:rect l="l" t="t" r="r" b="b"/>
              <a:pathLst>
                <a:path w="1869" h="2002" extrusionOk="0">
                  <a:moveTo>
                    <a:pt x="301" y="0"/>
                  </a:moveTo>
                  <a:lnTo>
                    <a:pt x="1535" y="901"/>
                  </a:lnTo>
                  <a:lnTo>
                    <a:pt x="1" y="2002"/>
                  </a:lnTo>
                  <a:lnTo>
                    <a:pt x="1869" y="901"/>
                  </a:lnTo>
                  <a:lnTo>
                    <a:pt x="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1679;p41">
              <a:extLst>
                <a:ext uri="{FF2B5EF4-FFF2-40B4-BE49-F238E27FC236}">
                  <a16:creationId xmlns:a16="http://schemas.microsoft.com/office/drawing/2014/main" id="{0FF745BC-8BD7-40AD-1F01-F557FDC53D26}"/>
                </a:ext>
              </a:extLst>
            </p:cNvPr>
            <p:cNvSpPr/>
            <p:nvPr/>
          </p:nvSpPr>
          <p:spPr>
            <a:xfrm>
              <a:off x="7803819" y="3880593"/>
              <a:ext cx="74522" cy="25890"/>
            </a:xfrm>
            <a:custGeom>
              <a:avLst/>
              <a:gdLst/>
              <a:ahLst/>
              <a:cxnLst/>
              <a:rect l="l" t="t" r="r" b="b"/>
              <a:pathLst>
                <a:path w="4804" h="1669" extrusionOk="0">
                  <a:moveTo>
                    <a:pt x="1668" y="1"/>
                  </a:moveTo>
                  <a:lnTo>
                    <a:pt x="0" y="1669"/>
                  </a:lnTo>
                  <a:lnTo>
                    <a:pt x="1802" y="234"/>
                  </a:lnTo>
                  <a:cubicBezTo>
                    <a:pt x="2204" y="355"/>
                    <a:pt x="2617" y="416"/>
                    <a:pt x="3027" y="416"/>
                  </a:cubicBezTo>
                  <a:cubicBezTo>
                    <a:pt x="3639" y="416"/>
                    <a:pt x="4245" y="280"/>
                    <a:pt x="4804" y="1"/>
                  </a:cubicBezTo>
                  <a:lnTo>
                    <a:pt x="4804" y="1"/>
                  </a:lnTo>
                  <a:cubicBezTo>
                    <a:pt x="4294" y="205"/>
                    <a:pt x="3749" y="314"/>
                    <a:pt x="3204" y="314"/>
                  </a:cubicBezTo>
                  <a:cubicBezTo>
                    <a:pt x="2681" y="314"/>
                    <a:pt x="2159" y="213"/>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1680;p41">
              <a:extLst>
                <a:ext uri="{FF2B5EF4-FFF2-40B4-BE49-F238E27FC236}">
                  <a16:creationId xmlns:a16="http://schemas.microsoft.com/office/drawing/2014/main" id="{078389D7-77F0-DE78-CCB1-7FBE973F33D6}"/>
                </a:ext>
              </a:extLst>
            </p:cNvPr>
            <p:cNvSpPr/>
            <p:nvPr/>
          </p:nvSpPr>
          <p:spPr>
            <a:xfrm>
              <a:off x="7747419" y="3814886"/>
              <a:ext cx="43482" cy="28233"/>
            </a:xfrm>
            <a:custGeom>
              <a:avLst/>
              <a:gdLst/>
              <a:ahLst/>
              <a:cxnLst/>
              <a:rect l="l" t="t" r="r" b="b"/>
              <a:pathLst>
                <a:path w="2803" h="1820" extrusionOk="0">
                  <a:moveTo>
                    <a:pt x="1135" y="0"/>
                  </a:moveTo>
                  <a:cubicBezTo>
                    <a:pt x="334" y="434"/>
                    <a:pt x="1" y="968"/>
                    <a:pt x="534" y="1435"/>
                  </a:cubicBezTo>
                  <a:cubicBezTo>
                    <a:pt x="830" y="1691"/>
                    <a:pt x="1312" y="1819"/>
                    <a:pt x="1808" y="1819"/>
                  </a:cubicBezTo>
                  <a:cubicBezTo>
                    <a:pt x="2152" y="1819"/>
                    <a:pt x="2502" y="1758"/>
                    <a:pt x="2803" y="1635"/>
                  </a:cubicBezTo>
                  <a:lnTo>
                    <a:pt x="2803" y="1635"/>
                  </a:lnTo>
                  <a:cubicBezTo>
                    <a:pt x="2502" y="1702"/>
                    <a:pt x="2169" y="1735"/>
                    <a:pt x="1869" y="1735"/>
                  </a:cubicBezTo>
                  <a:cubicBezTo>
                    <a:pt x="1535" y="1702"/>
                    <a:pt x="1235" y="1602"/>
                    <a:pt x="968" y="1468"/>
                  </a:cubicBezTo>
                  <a:cubicBezTo>
                    <a:pt x="334" y="1101"/>
                    <a:pt x="267" y="601"/>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1681;p41">
              <a:extLst>
                <a:ext uri="{FF2B5EF4-FFF2-40B4-BE49-F238E27FC236}">
                  <a16:creationId xmlns:a16="http://schemas.microsoft.com/office/drawing/2014/main" id="{1994A696-90A4-0814-2F30-F2AEA8F616C4}"/>
                </a:ext>
              </a:extLst>
            </p:cNvPr>
            <p:cNvSpPr/>
            <p:nvPr/>
          </p:nvSpPr>
          <p:spPr>
            <a:xfrm>
              <a:off x="7699302" y="3805052"/>
              <a:ext cx="68829" cy="66254"/>
            </a:xfrm>
            <a:custGeom>
              <a:avLst/>
              <a:gdLst/>
              <a:ahLst/>
              <a:cxnLst/>
              <a:rect l="l" t="t" r="r" b="b"/>
              <a:pathLst>
                <a:path w="4437" h="4271" extrusionOk="0">
                  <a:moveTo>
                    <a:pt x="1635" y="1"/>
                  </a:moveTo>
                  <a:lnTo>
                    <a:pt x="1635" y="1"/>
                  </a:lnTo>
                  <a:cubicBezTo>
                    <a:pt x="34" y="1235"/>
                    <a:pt x="0" y="2469"/>
                    <a:pt x="1802" y="3537"/>
                  </a:cubicBezTo>
                  <a:cubicBezTo>
                    <a:pt x="2602" y="3970"/>
                    <a:pt x="3503" y="4237"/>
                    <a:pt x="4437" y="4270"/>
                  </a:cubicBezTo>
                  <a:cubicBezTo>
                    <a:pt x="3069" y="4137"/>
                    <a:pt x="1401" y="3403"/>
                    <a:pt x="868" y="2269"/>
                  </a:cubicBezTo>
                  <a:cubicBezTo>
                    <a:pt x="367" y="1202"/>
                    <a:pt x="1501" y="134"/>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1682;p41">
              <a:extLst>
                <a:ext uri="{FF2B5EF4-FFF2-40B4-BE49-F238E27FC236}">
                  <a16:creationId xmlns:a16="http://schemas.microsoft.com/office/drawing/2014/main" id="{3B06ED6D-6931-2CAA-BC3A-52AE8EB9768C}"/>
                </a:ext>
              </a:extLst>
            </p:cNvPr>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1683;p41">
              <a:extLst>
                <a:ext uri="{FF2B5EF4-FFF2-40B4-BE49-F238E27FC236}">
                  <a16:creationId xmlns:a16="http://schemas.microsoft.com/office/drawing/2014/main" id="{6CD83A8F-04B4-629A-C201-8A9C828C8CE4}"/>
                </a:ext>
              </a:extLst>
            </p:cNvPr>
            <p:cNvSpPr/>
            <p:nvPr/>
          </p:nvSpPr>
          <p:spPr>
            <a:xfrm>
              <a:off x="7492331" y="3651767"/>
              <a:ext cx="581626" cy="335722"/>
            </a:xfrm>
            <a:custGeom>
              <a:avLst/>
              <a:gdLst/>
              <a:ahLst/>
              <a:cxnLst/>
              <a:rect l="l" t="t" r="r" b="b"/>
              <a:pathLst>
                <a:path w="37494" h="21642" extrusionOk="0">
                  <a:moveTo>
                    <a:pt x="18747" y="1"/>
                  </a:moveTo>
                  <a:cubicBezTo>
                    <a:pt x="13952" y="1"/>
                    <a:pt x="9157" y="1060"/>
                    <a:pt x="5504" y="3178"/>
                  </a:cubicBezTo>
                  <a:cubicBezTo>
                    <a:pt x="3403" y="4379"/>
                    <a:pt x="1902" y="5813"/>
                    <a:pt x="1001" y="7314"/>
                  </a:cubicBezTo>
                  <a:lnTo>
                    <a:pt x="0" y="7314"/>
                  </a:lnTo>
                  <a:lnTo>
                    <a:pt x="0" y="11150"/>
                  </a:lnTo>
                  <a:cubicBezTo>
                    <a:pt x="134" y="13819"/>
                    <a:pt x="1969" y="16454"/>
                    <a:pt x="5471" y="18489"/>
                  </a:cubicBezTo>
                  <a:cubicBezTo>
                    <a:pt x="9140" y="20590"/>
                    <a:pt x="13935" y="21641"/>
                    <a:pt x="18731" y="21641"/>
                  </a:cubicBezTo>
                  <a:cubicBezTo>
                    <a:pt x="23526" y="21641"/>
                    <a:pt x="28321" y="20590"/>
                    <a:pt x="31990" y="18489"/>
                  </a:cubicBezTo>
                  <a:cubicBezTo>
                    <a:pt x="35493" y="16454"/>
                    <a:pt x="37327" y="13819"/>
                    <a:pt x="37494" y="11150"/>
                  </a:cubicBezTo>
                  <a:lnTo>
                    <a:pt x="37494" y="7314"/>
                  </a:lnTo>
                  <a:lnTo>
                    <a:pt x="36493" y="7314"/>
                  </a:lnTo>
                  <a:cubicBezTo>
                    <a:pt x="35593" y="5813"/>
                    <a:pt x="34092" y="4412"/>
                    <a:pt x="31990" y="3178"/>
                  </a:cubicBezTo>
                  <a:cubicBezTo>
                    <a:pt x="28337" y="1060"/>
                    <a:pt x="23542" y="1"/>
                    <a:pt x="18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1684;p41">
              <a:extLst>
                <a:ext uri="{FF2B5EF4-FFF2-40B4-BE49-F238E27FC236}">
                  <a16:creationId xmlns:a16="http://schemas.microsoft.com/office/drawing/2014/main" id="{B492DD18-4BC3-A97A-FDB2-16818668227D}"/>
                </a:ext>
              </a:extLst>
            </p:cNvPr>
            <p:cNvSpPr/>
            <p:nvPr/>
          </p:nvSpPr>
          <p:spPr>
            <a:xfrm>
              <a:off x="7492331" y="3679315"/>
              <a:ext cx="131965" cy="280993"/>
            </a:xfrm>
            <a:custGeom>
              <a:avLst/>
              <a:gdLst/>
              <a:ahLst/>
              <a:cxnLst/>
              <a:rect l="l" t="t" r="r" b="b"/>
              <a:pathLst>
                <a:path w="8507" h="18114" extrusionOk="0">
                  <a:moveTo>
                    <a:pt x="8507" y="1"/>
                  </a:moveTo>
                  <a:cubicBezTo>
                    <a:pt x="7472" y="368"/>
                    <a:pt x="6438" y="835"/>
                    <a:pt x="5504" y="1402"/>
                  </a:cubicBezTo>
                  <a:cubicBezTo>
                    <a:pt x="3403" y="2603"/>
                    <a:pt x="1902" y="4037"/>
                    <a:pt x="1001" y="5538"/>
                  </a:cubicBezTo>
                  <a:lnTo>
                    <a:pt x="0" y="5538"/>
                  </a:lnTo>
                  <a:lnTo>
                    <a:pt x="0" y="9374"/>
                  </a:lnTo>
                  <a:cubicBezTo>
                    <a:pt x="134" y="12043"/>
                    <a:pt x="1969" y="14678"/>
                    <a:pt x="5471" y="16713"/>
                  </a:cubicBezTo>
                  <a:cubicBezTo>
                    <a:pt x="6438" y="17247"/>
                    <a:pt x="7439" y="17714"/>
                    <a:pt x="8507"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1685;p41">
              <a:extLst>
                <a:ext uri="{FF2B5EF4-FFF2-40B4-BE49-F238E27FC236}">
                  <a16:creationId xmlns:a16="http://schemas.microsoft.com/office/drawing/2014/main" id="{4320611A-A20E-460C-9537-0167D7C503A1}"/>
                </a:ext>
              </a:extLst>
            </p:cNvPr>
            <p:cNvSpPr/>
            <p:nvPr/>
          </p:nvSpPr>
          <p:spPr>
            <a:xfrm>
              <a:off x="7941965" y="3679315"/>
              <a:ext cx="131965" cy="280993"/>
            </a:xfrm>
            <a:custGeom>
              <a:avLst/>
              <a:gdLst/>
              <a:ahLst/>
              <a:cxnLst/>
              <a:rect l="l" t="t" r="r" b="b"/>
              <a:pathLst>
                <a:path w="8507" h="18114" extrusionOk="0">
                  <a:moveTo>
                    <a:pt x="1" y="1"/>
                  </a:moveTo>
                  <a:lnTo>
                    <a:pt x="1" y="18114"/>
                  </a:lnTo>
                  <a:cubicBezTo>
                    <a:pt x="1035" y="17714"/>
                    <a:pt x="2036" y="17247"/>
                    <a:pt x="3003" y="16713"/>
                  </a:cubicBezTo>
                  <a:cubicBezTo>
                    <a:pt x="6539" y="14678"/>
                    <a:pt x="8374" y="12043"/>
                    <a:pt x="8507" y="9374"/>
                  </a:cubicBezTo>
                  <a:lnTo>
                    <a:pt x="8507" y="5538"/>
                  </a:lnTo>
                  <a:lnTo>
                    <a:pt x="7506" y="5538"/>
                  </a:lnTo>
                  <a:cubicBezTo>
                    <a:pt x="6606" y="4037"/>
                    <a:pt x="5105" y="2603"/>
                    <a:pt x="3003" y="1402"/>
                  </a:cubicBezTo>
                  <a:cubicBezTo>
                    <a:pt x="2036" y="835"/>
                    <a:pt x="1035"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1686;p41">
              <a:extLst>
                <a:ext uri="{FF2B5EF4-FFF2-40B4-BE49-F238E27FC236}">
                  <a16:creationId xmlns:a16="http://schemas.microsoft.com/office/drawing/2014/main" id="{50005F10-6C95-5F92-7DAE-D2204D595260}"/>
                </a:ext>
              </a:extLst>
            </p:cNvPr>
            <p:cNvSpPr/>
            <p:nvPr/>
          </p:nvSpPr>
          <p:spPr>
            <a:xfrm>
              <a:off x="7463867" y="3597446"/>
              <a:ext cx="635454" cy="335846"/>
            </a:xfrm>
            <a:custGeom>
              <a:avLst/>
              <a:gdLst/>
              <a:ahLst/>
              <a:cxnLst/>
              <a:rect l="l" t="t" r="r" b="b"/>
              <a:pathLst>
                <a:path w="40964" h="21650" extrusionOk="0">
                  <a:moveTo>
                    <a:pt x="20582" y="0"/>
                  </a:moveTo>
                  <a:cubicBezTo>
                    <a:pt x="15787" y="0"/>
                    <a:pt x="10992" y="1059"/>
                    <a:pt x="7339" y="3177"/>
                  </a:cubicBezTo>
                  <a:cubicBezTo>
                    <a:pt x="1" y="7380"/>
                    <a:pt x="1" y="14252"/>
                    <a:pt x="7339" y="18488"/>
                  </a:cubicBezTo>
                  <a:cubicBezTo>
                    <a:pt x="11003" y="20587"/>
                    <a:pt x="15802" y="21649"/>
                    <a:pt x="20600" y="21649"/>
                  </a:cubicBezTo>
                  <a:cubicBezTo>
                    <a:pt x="24189" y="21649"/>
                    <a:pt x="27778" y="21055"/>
                    <a:pt x="30890" y="19856"/>
                  </a:cubicBezTo>
                  <a:lnTo>
                    <a:pt x="31190" y="19756"/>
                  </a:lnTo>
                  <a:cubicBezTo>
                    <a:pt x="32090" y="19389"/>
                    <a:pt x="32991" y="18955"/>
                    <a:pt x="33825" y="18488"/>
                  </a:cubicBezTo>
                  <a:cubicBezTo>
                    <a:pt x="39929" y="14952"/>
                    <a:pt x="40963" y="9582"/>
                    <a:pt x="36861" y="5479"/>
                  </a:cubicBezTo>
                  <a:cubicBezTo>
                    <a:pt x="35960" y="4578"/>
                    <a:pt x="34926" y="3778"/>
                    <a:pt x="33825" y="3177"/>
                  </a:cubicBezTo>
                  <a:cubicBezTo>
                    <a:pt x="30172" y="1059"/>
                    <a:pt x="25377" y="0"/>
                    <a:pt x="20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1687;p41">
              <a:extLst>
                <a:ext uri="{FF2B5EF4-FFF2-40B4-BE49-F238E27FC236}">
                  <a16:creationId xmlns:a16="http://schemas.microsoft.com/office/drawing/2014/main" id="{BB38052C-4A97-2458-6C65-44C6E32F96E2}"/>
                </a:ext>
              </a:extLst>
            </p:cNvPr>
            <p:cNvSpPr/>
            <p:nvPr/>
          </p:nvSpPr>
          <p:spPr>
            <a:xfrm>
              <a:off x="7466969" y="3627057"/>
              <a:ext cx="151635" cy="221487"/>
            </a:xfrm>
            <a:custGeom>
              <a:avLst/>
              <a:gdLst/>
              <a:ahLst/>
              <a:cxnLst/>
              <a:rect l="l" t="t" r="r" b="b"/>
              <a:pathLst>
                <a:path w="9775" h="14278" extrusionOk="0">
                  <a:moveTo>
                    <a:pt x="9775" y="1"/>
                  </a:moveTo>
                  <a:cubicBezTo>
                    <a:pt x="8841" y="334"/>
                    <a:pt x="7973" y="768"/>
                    <a:pt x="7106" y="1268"/>
                  </a:cubicBezTo>
                  <a:cubicBezTo>
                    <a:pt x="1035" y="4771"/>
                    <a:pt x="1" y="10141"/>
                    <a:pt x="4071" y="14278"/>
                  </a:cubicBezTo>
                  <a:cubicBezTo>
                    <a:pt x="4004" y="14178"/>
                    <a:pt x="1435" y="11476"/>
                    <a:pt x="2102" y="7606"/>
                  </a:cubicBezTo>
                  <a:cubicBezTo>
                    <a:pt x="2770" y="3870"/>
                    <a:pt x="7973" y="735"/>
                    <a:pt x="9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1688;p41">
              <a:extLst>
                <a:ext uri="{FF2B5EF4-FFF2-40B4-BE49-F238E27FC236}">
                  <a16:creationId xmlns:a16="http://schemas.microsoft.com/office/drawing/2014/main" id="{E3B78F9F-3E2F-E5F0-A95E-F06A0A14E38B}"/>
                </a:ext>
              </a:extLst>
            </p:cNvPr>
            <p:cNvSpPr/>
            <p:nvPr/>
          </p:nvSpPr>
          <p:spPr>
            <a:xfrm>
              <a:off x="7513023" y="3608955"/>
              <a:ext cx="540238" cy="312034"/>
            </a:xfrm>
            <a:custGeom>
              <a:avLst/>
              <a:gdLst/>
              <a:ahLst/>
              <a:cxnLst/>
              <a:rect l="l" t="t" r="r" b="b"/>
              <a:pathLst>
                <a:path w="34826" h="20115" extrusionOk="0">
                  <a:moveTo>
                    <a:pt x="17413" y="0"/>
                  </a:moveTo>
                  <a:cubicBezTo>
                    <a:pt x="7806" y="0"/>
                    <a:pt x="1" y="4504"/>
                    <a:pt x="1" y="10074"/>
                  </a:cubicBezTo>
                  <a:cubicBezTo>
                    <a:pt x="1" y="15611"/>
                    <a:pt x="7806" y="20115"/>
                    <a:pt x="17413" y="20115"/>
                  </a:cubicBezTo>
                  <a:cubicBezTo>
                    <a:pt x="27020" y="20115"/>
                    <a:pt x="34826" y="15611"/>
                    <a:pt x="34826" y="10074"/>
                  </a:cubicBezTo>
                  <a:cubicBezTo>
                    <a:pt x="34826" y="4504"/>
                    <a:pt x="27020"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1689;p41">
              <a:extLst>
                <a:ext uri="{FF2B5EF4-FFF2-40B4-BE49-F238E27FC236}">
                  <a16:creationId xmlns:a16="http://schemas.microsoft.com/office/drawing/2014/main" id="{0D02FBA9-F1EE-845A-7CC7-AA0EB13F8B77}"/>
                </a:ext>
              </a:extLst>
            </p:cNvPr>
            <p:cNvSpPr/>
            <p:nvPr/>
          </p:nvSpPr>
          <p:spPr>
            <a:xfrm>
              <a:off x="7780536" y="3647765"/>
              <a:ext cx="282545" cy="168698"/>
            </a:xfrm>
            <a:custGeom>
              <a:avLst/>
              <a:gdLst/>
              <a:ahLst/>
              <a:cxnLst/>
              <a:rect l="l" t="t" r="r" b="b"/>
              <a:pathLst>
                <a:path w="18214" h="10875" extrusionOk="0">
                  <a:moveTo>
                    <a:pt x="11675" y="0"/>
                  </a:moveTo>
                  <a:cubicBezTo>
                    <a:pt x="12409" y="1201"/>
                    <a:pt x="12142" y="2469"/>
                    <a:pt x="8039" y="2702"/>
                  </a:cubicBezTo>
                  <a:cubicBezTo>
                    <a:pt x="0" y="3202"/>
                    <a:pt x="10174" y="10875"/>
                    <a:pt x="10174" y="10875"/>
                  </a:cubicBezTo>
                  <a:cubicBezTo>
                    <a:pt x="10174" y="10875"/>
                    <a:pt x="12684" y="9668"/>
                    <a:pt x="14698" y="9668"/>
                  </a:cubicBezTo>
                  <a:cubicBezTo>
                    <a:pt x="15584" y="9668"/>
                    <a:pt x="16374" y="9902"/>
                    <a:pt x="16812" y="10574"/>
                  </a:cubicBezTo>
                  <a:cubicBezTo>
                    <a:pt x="18213" y="7972"/>
                    <a:pt x="17746" y="5137"/>
                    <a:pt x="15445" y="2702"/>
                  </a:cubicBezTo>
                  <a:cubicBezTo>
                    <a:pt x="14978" y="2235"/>
                    <a:pt x="14477" y="1801"/>
                    <a:pt x="13944" y="1401"/>
                  </a:cubicBezTo>
                  <a:cubicBezTo>
                    <a:pt x="13510" y="1068"/>
                    <a:pt x="13010" y="767"/>
                    <a:pt x="12543" y="467"/>
                  </a:cubicBezTo>
                  <a:cubicBezTo>
                    <a:pt x="12276" y="300"/>
                    <a:pt x="11976" y="167"/>
                    <a:pt x="11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1690;p41">
              <a:extLst>
                <a:ext uri="{FF2B5EF4-FFF2-40B4-BE49-F238E27FC236}">
                  <a16:creationId xmlns:a16="http://schemas.microsoft.com/office/drawing/2014/main" id="{C2BC8CA3-5FFD-68EC-8667-10CEB7251F4D}"/>
                </a:ext>
              </a:extLst>
            </p:cNvPr>
            <p:cNvSpPr/>
            <p:nvPr/>
          </p:nvSpPr>
          <p:spPr>
            <a:xfrm>
              <a:off x="7974043" y="3700349"/>
              <a:ext cx="82294" cy="78524"/>
            </a:xfrm>
            <a:custGeom>
              <a:avLst/>
              <a:gdLst/>
              <a:ahLst/>
              <a:cxnLst/>
              <a:rect l="l" t="t" r="r" b="b"/>
              <a:pathLst>
                <a:path w="5305" h="5062" extrusionOk="0">
                  <a:moveTo>
                    <a:pt x="2020" y="1"/>
                  </a:moveTo>
                  <a:cubicBezTo>
                    <a:pt x="1947" y="1"/>
                    <a:pt x="1874" y="5"/>
                    <a:pt x="1802" y="13"/>
                  </a:cubicBezTo>
                  <a:cubicBezTo>
                    <a:pt x="601" y="146"/>
                    <a:pt x="1" y="1380"/>
                    <a:pt x="468" y="2781"/>
                  </a:cubicBezTo>
                  <a:cubicBezTo>
                    <a:pt x="908" y="4069"/>
                    <a:pt x="2146" y="5061"/>
                    <a:pt x="3292" y="5061"/>
                  </a:cubicBezTo>
                  <a:cubicBezTo>
                    <a:pt x="3363" y="5061"/>
                    <a:pt x="3433" y="5057"/>
                    <a:pt x="3504" y="5049"/>
                  </a:cubicBezTo>
                  <a:cubicBezTo>
                    <a:pt x="4704" y="4916"/>
                    <a:pt x="5305" y="3682"/>
                    <a:pt x="4838" y="2281"/>
                  </a:cubicBezTo>
                  <a:cubicBezTo>
                    <a:pt x="4399" y="964"/>
                    <a:pt x="3164" y="1"/>
                    <a:pt x="2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1691;p41">
              <a:extLst>
                <a:ext uri="{FF2B5EF4-FFF2-40B4-BE49-F238E27FC236}">
                  <a16:creationId xmlns:a16="http://schemas.microsoft.com/office/drawing/2014/main" id="{01D5C4E1-BA40-517D-C674-7BF5F02D6502}"/>
                </a:ext>
              </a:extLst>
            </p:cNvPr>
            <p:cNvSpPr/>
            <p:nvPr/>
          </p:nvSpPr>
          <p:spPr>
            <a:xfrm>
              <a:off x="7498023" y="3654481"/>
              <a:ext cx="360154" cy="266505"/>
            </a:xfrm>
            <a:custGeom>
              <a:avLst/>
              <a:gdLst/>
              <a:ahLst/>
              <a:cxnLst/>
              <a:rect l="l" t="t" r="r" b="b"/>
              <a:pathLst>
                <a:path w="23217" h="17180" extrusionOk="0">
                  <a:moveTo>
                    <a:pt x="6138" y="1"/>
                  </a:moveTo>
                  <a:lnTo>
                    <a:pt x="6138" y="1"/>
                  </a:lnTo>
                  <a:cubicBezTo>
                    <a:pt x="5638" y="268"/>
                    <a:pt x="5171" y="568"/>
                    <a:pt x="4737" y="901"/>
                  </a:cubicBezTo>
                  <a:cubicBezTo>
                    <a:pt x="4437" y="1102"/>
                    <a:pt x="4137" y="1335"/>
                    <a:pt x="3903" y="1569"/>
                  </a:cubicBezTo>
                  <a:cubicBezTo>
                    <a:pt x="0" y="4904"/>
                    <a:pt x="0" y="9341"/>
                    <a:pt x="3903" y="12710"/>
                  </a:cubicBezTo>
                  <a:cubicBezTo>
                    <a:pt x="4170" y="12943"/>
                    <a:pt x="4437" y="13143"/>
                    <a:pt x="4737" y="13377"/>
                  </a:cubicBezTo>
                  <a:cubicBezTo>
                    <a:pt x="5137" y="13677"/>
                    <a:pt x="5571" y="13944"/>
                    <a:pt x="6005" y="14211"/>
                  </a:cubicBezTo>
                  <a:cubicBezTo>
                    <a:pt x="6472" y="14478"/>
                    <a:pt x="6939" y="14711"/>
                    <a:pt x="7406" y="14945"/>
                  </a:cubicBezTo>
                  <a:cubicBezTo>
                    <a:pt x="7773" y="15112"/>
                    <a:pt x="8173" y="15278"/>
                    <a:pt x="8573" y="15445"/>
                  </a:cubicBezTo>
                  <a:cubicBezTo>
                    <a:pt x="8973" y="15579"/>
                    <a:pt x="9374" y="15745"/>
                    <a:pt x="9807" y="15879"/>
                  </a:cubicBezTo>
                  <a:cubicBezTo>
                    <a:pt x="11075" y="16279"/>
                    <a:pt x="12376" y="16613"/>
                    <a:pt x="13677" y="16813"/>
                  </a:cubicBezTo>
                  <a:lnTo>
                    <a:pt x="14577" y="16946"/>
                  </a:lnTo>
                  <a:cubicBezTo>
                    <a:pt x="15845" y="17113"/>
                    <a:pt x="17146" y="17180"/>
                    <a:pt x="18447" y="17180"/>
                  </a:cubicBezTo>
                  <a:cubicBezTo>
                    <a:pt x="20048" y="17180"/>
                    <a:pt x="21649" y="17046"/>
                    <a:pt x="23217" y="16779"/>
                  </a:cubicBezTo>
                  <a:cubicBezTo>
                    <a:pt x="23217" y="16779"/>
                    <a:pt x="21115" y="16379"/>
                    <a:pt x="21482" y="14411"/>
                  </a:cubicBezTo>
                  <a:cubicBezTo>
                    <a:pt x="21082" y="11409"/>
                    <a:pt x="8039" y="3170"/>
                    <a:pt x="8039" y="3170"/>
                  </a:cubicBezTo>
                  <a:cubicBezTo>
                    <a:pt x="8039" y="3170"/>
                    <a:pt x="5171" y="2002"/>
                    <a:pt x="6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1692;p41">
              <a:extLst>
                <a:ext uri="{FF2B5EF4-FFF2-40B4-BE49-F238E27FC236}">
                  <a16:creationId xmlns:a16="http://schemas.microsoft.com/office/drawing/2014/main" id="{E1056A0D-16FF-13F4-0118-67B9242C85DB}"/>
                </a:ext>
              </a:extLst>
            </p:cNvPr>
            <p:cNvSpPr/>
            <p:nvPr/>
          </p:nvSpPr>
          <p:spPr>
            <a:xfrm>
              <a:off x="7495433" y="3654481"/>
              <a:ext cx="359642" cy="266505"/>
            </a:xfrm>
            <a:custGeom>
              <a:avLst/>
              <a:gdLst/>
              <a:ahLst/>
              <a:cxnLst/>
              <a:rect l="l" t="t" r="r" b="b"/>
              <a:pathLst>
                <a:path w="23184" h="17180" extrusionOk="0">
                  <a:moveTo>
                    <a:pt x="6105" y="1"/>
                  </a:moveTo>
                  <a:cubicBezTo>
                    <a:pt x="5605" y="268"/>
                    <a:pt x="5171" y="568"/>
                    <a:pt x="4704" y="901"/>
                  </a:cubicBezTo>
                  <a:cubicBezTo>
                    <a:pt x="4404" y="1102"/>
                    <a:pt x="4137" y="1335"/>
                    <a:pt x="3870" y="1569"/>
                  </a:cubicBezTo>
                  <a:cubicBezTo>
                    <a:pt x="1" y="4904"/>
                    <a:pt x="1" y="9341"/>
                    <a:pt x="3870" y="12710"/>
                  </a:cubicBezTo>
                  <a:cubicBezTo>
                    <a:pt x="4137" y="12943"/>
                    <a:pt x="4437" y="13143"/>
                    <a:pt x="4704" y="13377"/>
                  </a:cubicBezTo>
                  <a:cubicBezTo>
                    <a:pt x="5138" y="13677"/>
                    <a:pt x="5538" y="13944"/>
                    <a:pt x="6005" y="14211"/>
                  </a:cubicBezTo>
                  <a:cubicBezTo>
                    <a:pt x="6439" y="14478"/>
                    <a:pt x="6906" y="14711"/>
                    <a:pt x="7373" y="14945"/>
                  </a:cubicBezTo>
                  <a:cubicBezTo>
                    <a:pt x="7773" y="15112"/>
                    <a:pt x="8173" y="15278"/>
                    <a:pt x="8573" y="15445"/>
                  </a:cubicBezTo>
                  <a:cubicBezTo>
                    <a:pt x="8974" y="15579"/>
                    <a:pt x="9374" y="15745"/>
                    <a:pt x="9774" y="15879"/>
                  </a:cubicBezTo>
                  <a:cubicBezTo>
                    <a:pt x="11042" y="16279"/>
                    <a:pt x="12343" y="16613"/>
                    <a:pt x="13677" y="16813"/>
                  </a:cubicBezTo>
                  <a:lnTo>
                    <a:pt x="14544" y="16946"/>
                  </a:lnTo>
                  <a:cubicBezTo>
                    <a:pt x="15845" y="17113"/>
                    <a:pt x="17146" y="17180"/>
                    <a:pt x="18447" y="17180"/>
                  </a:cubicBezTo>
                  <a:cubicBezTo>
                    <a:pt x="20015" y="17180"/>
                    <a:pt x="21616" y="17046"/>
                    <a:pt x="23184" y="16779"/>
                  </a:cubicBezTo>
                  <a:cubicBezTo>
                    <a:pt x="23184" y="16779"/>
                    <a:pt x="21082" y="16379"/>
                    <a:pt x="21483" y="14411"/>
                  </a:cubicBezTo>
                  <a:cubicBezTo>
                    <a:pt x="21082" y="11409"/>
                    <a:pt x="8040" y="3170"/>
                    <a:pt x="8040" y="3170"/>
                  </a:cubicBezTo>
                  <a:cubicBezTo>
                    <a:pt x="8040" y="3170"/>
                    <a:pt x="5138" y="2002"/>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1693;p41">
              <a:extLst>
                <a:ext uri="{FF2B5EF4-FFF2-40B4-BE49-F238E27FC236}">
                  <a16:creationId xmlns:a16="http://schemas.microsoft.com/office/drawing/2014/main" id="{E00F822F-9C13-07D7-0F89-38F646D9DB6E}"/>
                </a:ext>
              </a:extLst>
            </p:cNvPr>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1694;p41">
              <a:extLst>
                <a:ext uri="{FF2B5EF4-FFF2-40B4-BE49-F238E27FC236}">
                  <a16:creationId xmlns:a16="http://schemas.microsoft.com/office/drawing/2014/main" id="{C9D1C8FC-624D-A3E0-4BC9-CEC03BE31A6C}"/>
                </a:ext>
              </a:extLst>
            </p:cNvPr>
            <p:cNvSpPr/>
            <p:nvPr/>
          </p:nvSpPr>
          <p:spPr>
            <a:xfrm>
              <a:off x="7562179" y="3648789"/>
              <a:ext cx="441920" cy="232486"/>
            </a:xfrm>
            <a:custGeom>
              <a:avLst/>
              <a:gdLst/>
              <a:ahLst/>
              <a:cxnLst/>
              <a:rect l="l" t="t" r="r" b="b"/>
              <a:pathLst>
                <a:path w="28488" h="14987" extrusionOk="0">
                  <a:moveTo>
                    <a:pt x="14284" y="1"/>
                  </a:moveTo>
                  <a:cubicBezTo>
                    <a:pt x="10954" y="1"/>
                    <a:pt x="7619" y="736"/>
                    <a:pt x="5071" y="2202"/>
                  </a:cubicBezTo>
                  <a:cubicBezTo>
                    <a:pt x="201" y="5004"/>
                    <a:pt x="1" y="9474"/>
                    <a:pt x="4471" y="12410"/>
                  </a:cubicBezTo>
                  <a:cubicBezTo>
                    <a:pt x="4671" y="12543"/>
                    <a:pt x="4871" y="12677"/>
                    <a:pt x="5071" y="12810"/>
                  </a:cubicBezTo>
                  <a:cubicBezTo>
                    <a:pt x="7606" y="14261"/>
                    <a:pt x="10925" y="14987"/>
                    <a:pt x="14244" y="14987"/>
                  </a:cubicBezTo>
                  <a:cubicBezTo>
                    <a:pt x="17563" y="14987"/>
                    <a:pt x="20882" y="14261"/>
                    <a:pt x="23417" y="12810"/>
                  </a:cubicBezTo>
                  <a:cubicBezTo>
                    <a:pt x="28454" y="9875"/>
                    <a:pt x="28488" y="5138"/>
                    <a:pt x="23417" y="2202"/>
                  </a:cubicBezTo>
                  <a:cubicBezTo>
                    <a:pt x="23217" y="2069"/>
                    <a:pt x="22984" y="1969"/>
                    <a:pt x="22784" y="1835"/>
                  </a:cubicBezTo>
                  <a:cubicBezTo>
                    <a:pt x="20351" y="611"/>
                    <a:pt x="17319" y="1"/>
                    <a:pt x="14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1695;p41">
              <a:extLst>
                <a:ext uri="{FF2B5EF4-FFF2-40B4-BE49-F238E27FC236}">
                  <a16:creationId xmlns:a16="http://schemas.microsoft.com/office/drawing/2014/main" id="{F466A546-F6AA-ACEE-878F-4B0A2298E04C}"/>
                </a:ext>
              </a:extLst>
            </p:cNvPr>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1696;p41">
              <a:extLst>
                <a:ext uri="{FF2B5EF4-FFF2-40B4-BE49-F238E27FC236}">
                  <a16:creationId xmlns:a16="http://schemas.microsoft.com/office/drawing/2014/main" id="{9A0896C9-2755-165B-50EA-7527D3B41CF2}"/>
                </a:ext>
              </a:extLst>
            </p:cNvPr>
            <p:cNvSpPr/>
            <p:nvPr/>
          </p:nvSpPr>
          <p:spPr>
            <a:xfrm>
              <a:off x="7590643" y="3653970"/>
              <a:ext cx="385005" cy="221999"/>
            </a:xfrm>
            <a:custGeom>
              <a:avLst/>
              <a:gdLst/>
              <a:ahLst/>
              <a:cxnLst/>
              <a:rect l="l" t="t" r="r" b="b"/>
              <a:pathLst>
                <a:path w="24819" h="14311" extrusionOk="0">
                  <a:moveTo>
                    <a:pt x="12409" y="0"/>
                  </a:moveTo>
                  <a:cubicBezTo>
                    <a:pt x="5571" y="0"/>
                    <a:pt x="0" y="3203"/>
                    <a:pt x="0" y="7172"/>
                  </a:cubicBezTo>
                  <a:cubicBezTo>
                    <a:pt x="0" y="11108"/>
                    <a:pt x="5571" y="14311"/>
                    <a:pt x="12409" y="14311"/>
                  </a:cubicBezTo>
                  <a:cubicBezTo>
                    <a:pt x="19281" y="14311"/>
                    <a:pt x="24818" y="11108"/>
                    <a:pt x="24818" y="7172"/>
                  </a:cubicBezTo>
                  <a:cubicBezTo>
                    <a:pt x="24818" y="3203"/>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1697;p41">
              <a:extLst>
                <a:ext uri="{FF2B5EF4-FFF2-40B4-BE49-F238E27FC236}">
                  <a16:creationId xmlns:a16="http://schemas.microsoft.com/office/drawing/2014/main" id="{F98A7B88-2D6B-8FEF-3FB4-CBD61ABE76F1}"/>
                </a:ext>
              </a:extLst>
            </p:cNvPr>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1698;p41">
              <a:extLst>
                <a:ext uri="{FF2B5EF4-FFF2-40B4-BE49-F238E27FC236}">
                  <a16:creationId xmlns:a16="http://schemas.microsoft.com/office/drawing/2014/main" id="{5BCCA33E-A613-73A9-47EF-14605D96B035}"/>
                </a:ext>
              </a:extLst>
            </p:cNvPr>
            <p:cNvSpPr/>
            <p:nvPr/>
          </p:nvSpPr>
          <p:spPr>
            <a:xfrm>
              <a:off x="7592706" y="3685008"/>
              <a:ext cx="380863" cy="190959"/>
            </a:xfrm>
            <a:custGeom>
              <a:avLst/>
              <a:gdLst/>
              <a:ahLst/>
              <a:cxnLst/>
              <a:rect l="l" t="t" r="r" b="b"/>
              <a:pathLst>
                <a:path w="24552" h="12310" extrusionOk="0">
                  <a:moveTo>
                    <a:pt x="12276" y="1"/>
                  </a:moveTo>
                  <a:cubicBezTo>
                    <a:pt x="9099" y="1"/>
                    <a:pt x="5922" y="701"/>
                    <a:pt x="3503" y="2102"/>
                  </a:cubicBezTo>
                  <a:cubicBezTo>
                    <a:pt x="1535" y="3236"/>
                    <a:pt x="368" y="4671"/>
                    <a:pt x="1" y="6139"/>
                  </a:cubicBezTo>
                  <a:cubicBezTo>
                    <a:pt x="334" y="7640"/>
                    <a:pt x="1535" y="9074"/>
                    <a:pt x="3503" y="10208"/>
                  </a:cubicBezTo>
                  <a:cubicBezTo>
                    <a:pt x="5922" y="11609"/>
                    <a:pt x="9099" y="12310"/>
                    <a:pt x="12276" y="12310"/>
                  </a:cubicBezTo>
                  <a:cubicBezTo>
                    <a:pt x="15453" y="12310"/>
                    <a:pt x="18631" y="11609"/>
                    <a:pt x="21049" y="10208"/>
                  </a:cubicBezTo>
                  <a:cubicBezTo>
                    <a:pt x="23017" y="9074"/>
                    <a:pt x="24218" y="7640"/>
                    <a:pt x="24552" y="6139"/>
                  </a:cubicBezTo>
                  <a:cubicBezTo>
                    <a:pt x="24218" y="4671"/>
                    <a:pt x="23017" y="3236"/>
                    <a:pt x="21049" y="2102"/>
                  </a:cubicBezTo>
                  <a:cubicBezTo>
                    <a:pt x="18631" y="701"/>
                    <a:pt x="15453" y="1"/>
                    <a:pt x="12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1699;p41">
              <a:extLst>
                <a:ext uri="{FF2B5EF4-FFF2-40B4-BE49-F238E27FC236}">
                  <a16:creationId xmlns:a16="http://schemas.microsoft.com/office/drawing/2014/main" id="{CD0A835D-6279-2FBC-75FE-4F99ADB49298}"/>
                </a:ext>
              </a:extLst>
            </p:cNvPr>
            <p:cNvSpPr/>
            <p:nvPr/>
          </p:nvSpPr>
          <p:spPr>
            <a:xfrm>
              <a:off x="7657901" y="3693291"/>
              <a:ext cx="252016" cy="166123"/>
            </a:xfrm>
            <a:custGeom>
              <a:avLst/>
              <a:gdLst/>
              <a:ahLst/>
              <a:cxnLst/>
              <a:rect l="l" t="t" r="r" b="b"/>
              <a:pathLst>
                <a:path w="16246" h="10709" extrusionOk="0">
                  <a:moveTo>
                    <a:pt x="11053" y="6247"/>
                  </a:moveTo>
                  <a:cubicBezTo>
                    <a:pt x="11436" y="6247"/>
                    <a:pt x="11798" y="6322"/>
                    <a:pt x="12143" y="6505"/>
                  </a:cubicBezTo>
                  <a:cubicBezTo>
                    <a:pt x="12043" y="6572"/>
                    <a:pt x="11976" y="6605"/>
                    <a:pt x="11876" y="6672"/>
                  </a:cubicBezTo>
                  <a:cubicBezTo>
                    <a:pt x="11742" y="6739"/>
                    <a:pt x="11609" y="6805"/>
                    <a:pt x="11442" y="6872"/>
                  </a:cubicBezTo>
                  <a:cubicBezTo>
                    <a:pt x="10921" y="7098"/>
                    <a:pt x="10373" y="7206"/>
                    <a:pt x="9825" y="7206"/>
                  </a:cubicBezTo>
                  <a:cubicBezTo>
                    <a:pt x="9322" y="7206"/>
                    <a:pt x="8820" y="7115"/>
                    <a:pt x="8340" y="6939"/>
                  </a:cubicBezTo>
                  <a:cubicBezTo>
                    <a:pt x="9356" y="6577"/>
                    <a:pt x="10250" y="6247"/>
                    <a:pt x="11053" y="6247"/>
                  </a:cubicBezTo>
                  <a:close/>
                  <a:moveTo>
                    <a:pt x="1902" y="1"/>
                  </a:moveTo>
                  <a:lnTo>
                    <a:pt x="1" y="1101"/>
                  </a:lnTo>
                  <a:lnTo>
                    <a:pt x="1" y="2569"/>
                  </a:lnTo>
                  <a:lnTo>
                    <a:pt x="635" y="2936"/>
                  </a:lnTo>
                  <a:cubicBezTo>
                    <a:pt x="468" y="3203"/>
                    <a:pt x="368" y="3503"/>
                    <a:pt x="368" y="3803"/>
                  </a:cubicBezTo>
                  <a:lnTo>
                    <a:pt x="368" y="5304"/>
                  </a:lnTo>
                  <a:cubicBezTo>
                    <a:pt x="368" y="5905"/>
                    <a:pt x="768" y="6505"/>
                    <a:pt x="1735" y="7039"/>
                  </a:cubicBezTo>
                  <a:cubicBezTo>
                    <a:pt x="2503" y="7506"/>
                    <a:pt x="3403" y="7739"/>
                    <a:pt x="4337" y="7773"/>
                  </a:cubicBezTo>
                  <a:lnTo>
                    <a:pt x="4871" y="7773"/>
                  </a:lnTo>
                  <a:cubicBezTo>
                    <a:pt x="5838" y="7706"/>
                    <a:pt x="6772" y="7506"/>
                    <a:pt x="7673" y="7172"/>
                  </a:cubicBezTo>
                  <a:lnTo>
                    <a:pt x="8207" y="6972"/>
                  </a:lnTo>
                  <a:lnTo>
                    <a:pt x="6639" y="8607"/>
                  </a:lnTo>
                  <a:lnTo>
                    <a:pt x="6639" y="10074"/>
                  </a:lnTo>
                  <a:cubicBezTo>
                    <a:pt x="7513" y="10400"/>
                    <a:pt x="8439" y="10562"/>
                    <a:pt x="9368" y="10562"/>
                  </a:cubicBezTo>
                  <a:cubicBezTo>
                    <a:pt x="10532" y="10562"/>
                    <a:pt x="11701" y="10308"/>
                    <a:pt x="12777" y="9808"/>
                  </a:cubicBezTo>
                  <a:lnTo>
                    <a:pt x="14344" y="10708"/>
                  </a:lnTo>
                  <a:lnTo>
                    <a:pt x="16246" y="9607"/>
                  </a:lnTo>
                  <a:lnTo>
                    <a:pt x="16246" y="8140"/>
                  </a:lnTo>
                  <a:lnTo>
                    <a:pt x="15579" y="7773"/>
                  </a:lnTo>
                  <a:cubicBezTo>
                    <a:pt x="15779" y="7473"/>
                    <a:pt x="15879" y="7139"/>
                    <a:pt x="15879" y="6772"/>
                  </a:cubicBezTo>
                  <a:lnTo>
                    <a:pt x="15879" y="5304"/>
                  </a:lnTo>
                  <a:cubicBezTo>
                    <a:pt x="15879" y="4704"/>
                    <a:pt x="15478" y="4103"/>
                    <a:pt x="14578" y="3570"/>
                  </a:cubicBezTo>
                  <a:lnTo>
                    <a:pt x="14544" y="3570"/>
                  </a:lnTo>
                  <a:cubicBezTo>
                    <a:pt x="13602" y="3023"/>
                    <a:pt x="12638" y="2828"/>
                    <a:pt x="11700" y="2828"/>
                  </a:cubicBezTo>
                  <a:cubicBezTo>
                    <a:pt x="10980" y="2828"/>
                    <a:pt x="10275" y="2943"/>
                    <a:pt x="9608" y="3103"/>
                  </a:cubicBezTo>
                  <a:cubicBezTo>
                    <a:pt x="8974" y="3270"/>
                    <a:pt x="8373" y="3470"/>
                    <a:pt x="7773" y="3670"/>
                  </a:cubicBezTo>
                  <a:cubicBezTo>
                    <a:pt x="7139" y="3903"/>
                    <a:pt x="6472" y="4103"/>
                    <a:pt x="5805" y="4270"/>
                  </a:cubicBezTo>
                  <a:cubicBezTo>
                    <a:pt x="5505" y="4370"/>
                    <a:pt x="5171" y="4370"/>
                    <a:pt x="4871" y="4370"/>
                  </a:cubicBezTo>
                  <a:cubicBezTo>
                    <a:pt x="4604" y="4370"/>
                    <a:pt x="4337" y="4304"/>
                    <a:pt x="4104" y="4170"/>
                  </a:cubicBezTo>
                  <a:lnTo>
                    <a:pt x="4137" y="4137"/>
                  </a:lnTo>
                  <a:lnTo>
                    <a:pt x="4337" y="4003"/>
                  </a:lnTo>
                  <a:cubicBezTo>
                    <a:pt x="4504" y="3903"/>
                    <a:pt x="4671" y="3837"/>
                    <a:pt x="4871" y="3737"/>
                  </a:cubicBezTo>
                  <a:cubicBezTo>
                    <a:pt x="5335" y="3540"/>
                    <a:pt x="5838" y="3439"/>
                    <a:pt x="6344" y="3439"/>
                  </a:cubicBezTo>
                  <a:cubicBezTo>
                    <a:pt x="6782" y="3439"/>
                    <a:pt x="7221" y="3515"/>
                    <a:pt x="7640" y="3670"/>
                  </a:cubicBezTo>
                  <a:lnTo>
                    <a:pt x="9207" y="2069"/>
                  </a:lnTo>
                  <a:lnTo>
                    <a:pt x="9207" y="601"/>
                  </a:lnTo>
                  <a:cubicBezTo>
                    <a:pt x="8409" y="335"/>
                    <a:pt x="7578" y="199"/>
                    <a:pt x="6746" y="199"/>
                  </a:cubicBezTo>
                  <a:cubicBezTo>
                    <a:pt x="6117" y="199"/>
                    <a:pt x="5488" y="276"/>
                    <a:pt x="4871" y="434"/>
                  </a:cubicBezTo>
                  <a:cubicBezTo>
                    <a:pt x="4404" y="568"/>
                    <a:pt x="3937" y="734"/>
                    <a:pt x="3470" y="935"/>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1700;p41">
              <a:extLst>
                <a:ext uri="{FF2B5EF4-FFF2-40B4-BE49-F238E27FC236}">
                  <a16:creationId xmlns:a16="http://schemas.microsoft.com/office/drawing/2014/main" id="{85EBF99F-8B94-C92A-6FF1-098F05E45944}"/>
                </a:ext>
              </a:extLst>
            </p:cNvPr>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1701;p41">
              <a:extLst>
                <a:ext uri="{FF2B5EF4-FFF2-40B4-BE49-F238E27FC236}">
                  <a16:creationId xmlns:a16="http://schemas.microsoft.com/office/drawing/2014/main" id="{579F010A-5AE1-488C-AC84-00F8DCCBC1D1}"/>
                </a:ext>
              </a:extLst>
            </p:cNvPr>
            <p:cNvSpPr/>
            <p:nvPr/>
          </p:nvSpPr>
          <p:spPr>
            <a:xfrm>
              <a:off x="7656878" y="3693291"/>
              <a:ext cx="256142" cy="142839"/>
            </a:xfrm>
            <a:custGeom>
              <a:avLst/>
              <a:gdLst/>
              <a:ahLst/>
              <a:cxnLst/>
              <a:rect l="l" t="t" r="r" b="b"/>
              <a:pathLst>
                <a:path w="16512" h="9208" extrusionOk="0">
                  <a:moveTo>
                    <a:pt x="1968" y="1"/>
                  </a:moveTo>
                  <a:lnTo>
                    <a:pt x="67" y="1101"/>
                  </a:lnTo>
                  <a:lnTo>
                    <a:pt x="1635" y="2002"/>
                  </a:lnTo>
                  <a:cubicBezTo>
                    <a:pt x="33" y="3236"/>
                    <a:pt x="0" y="4504"/>
                    <a:pt x="1801" y="5538"/>
                  </a:cubicBezTo>
                  <a:cubicBezTo>
                    <a:pt x="2602" y="6005"/>
                    <a:pt x="3503" y="6238"/>
                    <a:pt x="4437" y="6272"/>
                  </a:cubicBezTo>
                  <a:lnTo>
                    <a:pt x="4937" y="6272"/>
                  </a:lnTo>
                  <a:cubicBezTo>
                    <a:pt x="5904" y="6205"/>
                    <a:pt x="6872" y="6005"/>
                    <a:pt x="7772" y="5671"/>
                  </a:cubicBezTo>
                  <a:cubicBezTo>
                    <a:pt x="9036" y="5250"/>
                    <a:pt x="10151" y="4763"/>
                    <a:pt x="11119" y="4763"/>
                  </a:cubicBezTo>
                  <a:cubicBezTo>
                    <a:pt x="11531" y="4763"/>
                    <a:pt x="11917" y="4852"/>
                    <a:pt x="12275" y="5071"/>
                  </a:cubicBezTo>
                  <a:cubicBezTo>
                    <a:pt x="13109" y="5538"/>
                    <a:pt x="12876" y="6138"/>
                    <a:pt x="11975" y="6639"/>
                  </a:cubicBezTo>
                  <a:cubicBezTo>
                    <a:pt x="11842" y="6739"/>
                    <a:pt x="11675" y="6805"/>
                    <a:pt x="11542" y="6872"/>
                  </a:cubicBezTo>
                  <a:cubicBezTo>
                    <a:pt x="11031" y="7093"/>
                    <a:pt x="10486" y="7202"/>
                    <a:pt x="9937" y="7202"/>
                  </a:cubicBezTo>
                  <a:cubicBezTo>
                    <a:pt x="9410" y="7202"/>
                    <a:pt x="8879" y="7102"/>
                    <a:pt x="8373" y="6905"/>
                  </a:cubicBezTo>
                  <a:lnTo>
                    <a:pt x="6705" y="8573"/>
                  </a:lnTo>
                  <a:cubicBezTo>
                    <a:pt x="7593" y="8899"/>
                    <a:pt x="8521" y="9061"/>
                    <a:pt x="9448" y="9061"/>
                  </a:cubicBezTo>
                  <a:cubicBezTo>
                    <a:pt x="10608" y="9061"/>
                    <a:pt x="11767" y="8807"/>
                    <a:pt x="12843" y="8306"/>
                  </a:cubicBezTo>
                  <a:lnTo>
                    <a:pt x="14410" y="9207"/>
                  </a:lnTo>
                  <a:lnTo>
                    <a:pt x="16312" y="8106"/>
                  </a:lnTo>
                  <a:lnTo>
                    <a:pt x="14744" y="7206"/>
                  </a:lnTo>
                  <a:cubicBezTo>
                    <a:pt x="16312" y="5971"/>
                    <a:pt x="16512" y="4637"/>
                    <a:pt x="14677" y="3570"/>
                  </a:cubicBezTo>
                  <a:lnTo>
                    <a:pt x="14644" y="3536"/>
                  </a:lnTo>
                  <a:cubicBezTo>
                    <a:pt x="13691" y="3013"/>
                    <a:pt x="12728" y="2825"/>
                    <a:pt x="11795" y="2825"/>
                  </a:cubicBezTo>
                  <a:cubicBezTo>
                    <a:pt x="11063" y="2825"/>
                    <a:pt x="10349" y="2941"/>
                    <a:pt x="9674" y="3103"/>
                  </a:cubicBezTo>
                  <a:cubicBezTo>
                    <a:pt x="9040" y="3270"/>
                    <a:pt x="8439" y="3470"/>
                    <a:pt x="7839" y="3670"/>
                  </a:cubicBezTo>
                  <a:cubicBezTo>
                    <a:pt x="7205" y="3903"/>
                    <a:pt x="6538" y="4103"/>
                    <a:pt x="5871" y="4270"/>
                  </a:cubicBezTo>
                  <a:cubicBezTo>
                    <a:pt x="5571" y="4370"/>
                    <a:pt x="5237" y="4370"/>
                    <a:pt x="4937" y="4370"/>
                  </a:cubicBezTo>
                  <a:cubicBezTo>
                    <a:pt x="4603" y="4370"/>
                    <a:pt x="4303" y="4270"/>
                    <a:pt x="4036" y="4103"/>
                  </a:cubicBezTo>
                  <a:cubicBezTo>
                    <a:pt x="3402" y="3737"/>
                    <a:pt x="3336" y="3236"/>
                    <a:pt x="4236" y="2669"/>
                  </a:cubicBezTo>
                  <a:lnTo>
                    <a:pt x="4403" y="2536"/>
                  </a:lnTo>
                  <a:cubicBezTo>
                    <a:pt x="4570" y="2436"/>
                    <a:pt x="4770" y="2336"/>
                    <a:pt x="4937" y="2269"/>
                  </a:cubicBezTo>
                  <a:cubicBezTo>
                    <a:pt x="5401" y="2072"/>
                    <a:pt x="5904" y="1971"/>
                    <a:pt x="6410" y="1971"/>
                  </a:cubicBezTo>
                  <a:cubicBezTo>
                    <a:pt x="6848" y="1971"/>
                    <a:pt x="7287" y="2047"/>
                    <a:pt x="7706" y="2202"/>
                  </a:cubicBezTo>
                  <a:lnTo>
                    <a:pt x="9273" y="601"/>
                  </a:lnTo>
                  <a:cubicBezTo>
                    <a:pt x="8475" y="335"/>
                    <a:pt x="7644" y="199"/>
                    <a:pt x="6812" y="199"/>
                  </a:cubicBezTo>
                  <a:cubicBezTo>
                    <a:pt x="6183" y="199"/>
                    <a:pt x="5554" y="276"/>
                    <a:pt x="4937" y="434"/>
                  </a:cubicBezTo>
                  <a:cubicBezTo>
                    <a:pt x="4470" y="568"/>
                    <a:pt x="4003" y="734"/>
                    <a:pt x="3569" y="935"/>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1702;p41">
              <a:extLst>
                <a:ext uri="{FF2B5EF4-FFF2-40B4-BE49-F238E27FC236}">
                  <a16:creationId xmlns:a16="http://schemas.microsoft.com/office/drawing/2014/main" id="{66BD38E1-352E-767E-79A0-EA8B92EA681B}"/>
                </a:ext>
              </a:extLst>
            </p:cNvPr>
            <p:cNvSpPr/>
            <p:nvPr/>
          </p:nvSpPr>
          <p:spPr>
            <a:xfrm>
              <a:off x="7657389" y="3693291"/>
              <a:ext cx="54340" cy="17095"/>
            </a:xfrm>
            <a:custGeom>
              <a:avLst/>
              <a:gdLst/>
              <a:ahLst/>
              <a:cxnLst/>
              <a:rect l="l" t="t" r="r" b="b"/>
              <a:pathLst>
                <a:path w="3503" h="1102" extrusionOk="0">
                  <a:moveTo>
                    <a:pt x="1902" y="1"/>
                  </a:moveTo>
                  <a:lnTo>
                    <a:pt x="0" y="1101"/>
                  </a:lnTo>
                  <a:lnTo>
                    <a:pt x="0" y="1101"/>
                  </a:lnTo>
                  <a:lnTo>
                    <a:pt x="1935" y="234"/>
                  </a:lnTo>
                  <a:lnTo>
                    <a:pt x="3503" y="935"/>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1703;p41">
              <a:extLst>
                <a:ext uri="{FF2B5EF4-FFF2-40B4-BE49-F238E27FC236}">
                  <a16:creationId xmlns:a16="http://schemas.microsoft.com/office/drawing/2014/main" id="{A525E9C8-AF33-9055-03BB-808C2E86A12C}"/>
                </a:ext>
              </a:extLst>
            </p:cNvPr>
            <p:cNvSpPr/>
            <p:nvPr/>
          </p:nvSpPr>
          <p:spPr>
            <a:xfrm>
              <a:off x="7729829" y="3696363"/>
              <a:ext cx="70908" cy="31103"/>
            </a:xfrm>
            <a:custGeom>
              <a:avLst/>
              <a:gdLst/>
              <a:ahLst/>
              <a:cxnLst/>
              <a:rect l="l" t="t" r="r" b="b"/>
              <a:pathLst>
                <a:path w="4571" h="2005" extrusionOk="0">
                  <a:moveTo>
                    <a:pt x="2121" y="1"/>
                  </a:moveTo>
                  <a:cubicBezTo>
                    <a:pt x="1409" y="1"/>
                    <a:pt x="697" y="102"/>
                    <a:pt x="0" y="303"/>
                  </a:cubicBezTo>
                  <a:cubicBezTo>
                    <a:pt x="545" y="194"/>
                    <a:pt x="1101" y="141"/>
                    <a:pt x="1659" y="141"/>
                  </a:cubicBezTo>
                  <a:cubicBezTo>
                    <a:pt x="2468" y="141"/>
                    <a:pt x="3281" y="253"/>
                    <a:pt x="4070" y="470"/>
                  </a:cubicBezTo>
                  <a:lnTo>
                    <a:pt x="2969" y="2004"/>
                  </a:lnTo>
                  <a:lnTo>
                    <a:pt x="4570" y="403"/>
                  </a:lnTo>
                  <a:cubicBezTo>
                    <a:pt x="3766" y="135"/>
                    <a:pt x="2943" y="1"/>
                    <a:pt x="2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1704;p41">
              <a:extLst>
                <a:ext uri="{FF2B5EF4-FFF2-40B4-BE49-F238E27FC236}">
                  <a16:creationId xmlns:a16="http://schemas.microsoft.com/office/drawing/2014/main" id="{E14A7159-CD71-DA2A-FF7B-E544F9A8A3E8}"/>
                </a:ext>
              </a:extLst>
            </p:cNvPr>
            <p:cNvSpPr/>
            <p:nvPr/>
          </p:nvSpPr>
          <p:spPr>
            <a:xfrm>
              <a:off x="7806921" y="3737142"/>
              <a:ext cx="105578" cy="67929"/>
            </a:xfrm>
            <a:custGeom>
              <a:avLst/>
              <a:gdLst/>
              <a:ahLst/>
              <a:cxnLst/>
              <a:rect l="l" t="t" r="r" b="b"/>
              <a:pathLst>
                <a:path w="6806" h="4379" extrusionOk="0">
                  <a:moveTo>
                    <a:pt x="2093" y="1"/>
                  </a:moveTo>
                  <a:cubicBezTo>
                    <a:pt x="1373" y="1"/>
                    <a:pt x="668" y="116"/>
                    <a:pt x="1" y="276"/>
                  </a:cubicBezTo>
                  <a:cubicBezTo>
                    <a:pt x="411" y="196"/>
                    <a:pt x="911" y="143"/>
                    <a:pt x="1451" y="143"/>
                  </a:cubicBezTo>
                  <a:cubicBezTo>
                    <a:pt x="2492" y="143"/>
                    <a:pt x="3682" y="339"/>
                    <a:pt x="4671" y="910"/>
                  </a:cubicBezTo>
                  <a:cubicBezTo>
                    <a:pt x="6205" y="1810"/>
                    <a:pt x="6439" y="2844"/>
                    <a:pt x="5038" y="4379"/>
                  </a:cubicBezTo>
                  <a:cubicBezTo>
                    <a:pt x="6639" y="3144"/>
                    <a:pt x="6805" y="1844"/>
                    <a:pt x="4971" y="743"/>
                  </a:cubicBezTo>
                  <a:lnTo>
                    <a:pt x="4937" y="743"/>
                  </a:lnTo>
                  <a:cubicBezTo>
                    <a:pt x="3995" y="196"/>
                    <a:pt x="3031" y="1"/>
                    <a:pt x="2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1705;p41">
              <a:extLst>
                <a:ext uri="{FF2B5EF4-FFF2-40B4-BE49-F238E27FC236}">
                  <a16:creationId xmlns:a16="http://schemas.microsoft.com/office/drawing/2014/main" id="{1AD551C6-35BC-7ABE-0A11-10D0B81D484F}"/>
                </a:ext>
              </a:extLst>
            </p:cNvPr>
            <p:cNvSpPr/>
            <p:nvPr/>
          </p:nvSpPr>
          <p:spPr>
            <a:xfrm>
              <a:off x="7879872" y="3805052"/>
              <a:ext cx="29520" cy="31072"/>
            </a:xfrm>
            <a:custGeom>
              <a:avLst/>
              <a:gdLst/>
              <a:ahLst/>
              <a:cxnLst/>
              <a:rect l="l" t="t" r="r" b="b"/>
              <a:pathLst>
                <a:path w="1903" h="2003" extrusionOk="0">
                  <a:moveTo>
                    <a:pt x="335" y="1"/>
                  </a:moveTo>
                  <a:lnTo>
                    <a:pt x="1535" y="935"/>
                  </a:lnTo>
                  <a:lnTo>
                    <a:pt x="1" y="2002"/>
                  </a:lnTo>
                  <a:lnTo>
                    <a:pt x="1" y="2002"/>
                  </a:lnTo>
                  <a:lnTo>
                    <a:pt x="1902" y="901"/>
                  </a:lnTo>
                  <a:lnTo>
                    <a:pt x="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1706;p41">
              <a:extLst>
                <a:ext uri="{FF2B5EF4-FFF2-40B4-BE49-F238E27FC236}">
                  <a16:creationId xmlns:a16="http://schemas.microsoft.com/office/drawing/2014/main" id="{4858A086-313B-6CFE-EA60-F42CDABAD112}"/>
                </a:ext>
              </a:extLst>
            </p:cNvPr>
            <p:cNvSpPr/>
            <p:nvPr/>
          </p:nvSpPr>
          <p:spPr>
            <a:xfrm>
              <a:off x="7760355" y="3799887"/>
              <a:ext cx="75049" cy="26402"/>
            </a:xfrm>
            <a:custGeom>
              <a:avLst/>
              <a:gdLst/>
              <a:ahLst/>
              <a:cxnLst/>
              <a:rect l="l" t="t" r="r" b="b"/>
              <a:pathLst>
                <a:path w="4838" h="1702" extrusionOk="0">
                  <a:moveTo>
                    <a:pt x="4837" y="0"/>
                  </a:moveTo>
                  <a:lnTo>
                    <a:pt x="4837" y="0"/>
                  </a:lnTo>
                  <a:cubicBezTo>
                    <a:pt x="4327" y="221"/>
                    <a:pt x="3782" y="330"/>
                    <a:pt x="3233" y="330"/>
                  </a:cubicBezTo>
                  <a:cubicBezTo>
                    <a:pt x="2706" y="330"/>
                    <a:pt x="2175" y="230"/>
                    <a:pt x="1668" y="33"/>
                  </a:cubicBezTo>
                  <a:lnTo>
                    <a:pt x="0" y="1701"/>
                  </a:lnTo>
                  <a:lnTo>
                    <a:pt x="1802" y="267"/>
                  </a:lnTo>
                  <a:cubicBezTo>
                    <a:pt x="2196" y="381"/>
                    <a:pt x="2595" y="438"/>
                    <a:pt x="2989" y="438"/>
                  </a:cubicBezTo>
                  <a:cubicBezTo>
                    <a:pt x="3630" y="438"/>
                    <a:pt x="4259" y="289"/>
                    <a:pt x="4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1707;p41">
              <a:extLst>
                <a:ext uri="{FF2B5EF4-FFF2-40B4-BE49-F238E27FC236}">
                  <a16:creationId xmlns:a16="http://schemas.microsoft.com/office/drawing/2014/main" id="{90490F96-8CB7-FACD-213E-7F082FCCC0DD}"/>
                </a:ext>
              </a:extLst>
            </p:cNvPr>
            <p:cNvSpPr/>
            <p:nvPr/>
          </p:nvSpPr>
          <p:spPr>
            <a:xfrm>
              <a:off x="7704467" y="3734692"/>
              <a:ext cx="43482" cy="27969"/>
            </a:xfrm>
            <a:custGeom>
              <a:avLst/>
              <a:gdLst/>
              <a:ahLst/>
              <a:cxnLst/>
              <a:rect l="l" t="t" r="r" b="b"/>
              <a:pathLst>
                <a:path w="2803" h="1803" extrusionOk="0">
                  <a:moveTo>
                    <a:pt x="1135" y="0"/>
                  </a:moveTo>
                  <a:cubicBezTo>
                    <a:pt x="334" y="434"/>
                    <a:pt x="1" y="967"/>
                    <a:pt x="501" y="1401"/>
                  </a:cubicBezTo>
                  <a:cubicBezTo>
                    <a:pt x="817" y="1678"/>
                    <a:pt x="1309" y="1802"/>
                    <a:pt x="1810" y="1802"/>
                  </a:cubicBezTo>
                  <a:cubicBezTo>
                    <a:pt x="2155" y="1802"/>
                    <a:pt x="2504" y="1743"/>
                    <a:pt x="2803" y="1635"/>
                  </a:cubicBezTo>
                  <a:lnTo>
                    <a:pt x="2803" y="1635"/>
                  </a:lnTo>
                  <a:cubicBezTo>
                    <a:pt x="2559" y="1683"/>
                    <a:pt x="2332" y="1714"/>
                    <a:pt x="2098" y="1714"/>
                  </a:cubicBezTo>
                  <a:cubicBezTo>
                    <a:pt x="2012" y="1714"/>
                    <a:pt x="1925" y="1710"/>
                    <a:pt x="1836" y="1701"/>
                  </a:cubicBezTo>
                  <a:cubicBezTo>
                    <a:pt x="1535" y="1701"/>
                    <a:pt x="1235" y="1601"/>
                    <a:pt x="935" y="1434"/>
                  </a:cubicBezTo>
                  <a:cubicBezTo>
                    <a:pt x="334" y="1101"/>
                    <a:pt x="234" y="567"/>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1708;p41">
              <a:extLst>
                <a:ext uri="{FF2B5EF4-FFF2-40B4-BE49-F238E27FC236}">
                  <a16:creationId xmlns:a16="http://schemas.microsoft.com/office/drawing/2014/main" id="{40B00170-BAED-E835-E5F0-6DEC03C15AED}"/>
                </a:ext>
              </a:extLst>
            </p:cNvPr>
            <p:cNvSpPr/>
            <p:nvPr/>
          </p:nvSpPr>
          <p:spPr>
            <a:xfrm>
              <a:off x="7656350" y="3724857"/>
              <a:ext cx="68844" cy="65726"/>
            </a:xfrm>
            <a:custGeom>
              <a:avLst/>
              <a:gdLst/>
              <a:ahLst/>
              <a:cxnLst/>
              <a:rect l="l" t="t" r="r" b="b"/>
              <a:pathLst>
                <a:path w="4438" h="4237" extrusionOk="0">
                  <a:moveTo>
                    <a:pt x="1635" y="0"/>
                  </a:moveTo>
                  <a:cubicBezTo>
                    <a:pt x="34" y="1201"/>
                    <a:pt x="1" y="2469"/>
                    <a:pt x="1802" y="3503"/>
                  </a:cubicBezTo>
                  <a:cubicBezTo>
                    <a:pt x="2603" y="3970"/>
                    <a:pt x="3503" y="4237"/>
                    <a:pt x="4437" y="4237"/>
                  </a:cubicBezTo>
                  <a:cubicBezTo>
                    <a:pt x="3070" y="4103"/>
                    <a:pt x="1402" y="3369"/>
                    <a:pt x="868" y="2235"/>
                  </a:cubicBezTo>
                  <a:cubicBezTo>
                    <a:pt x="368" y="1168"/>
                    <a:pt x="1501" y="101"/>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1709;p41">
              <a:extLst>
                <a:ext uri="{FF2B5EF4-FFF2-40B4-BE49-F238E27FC236}">
                  <a16:creationId xmlns:a16="http://schemas.microsoft.com/office/drawing/2014/main" id="{71CFA087-1D8B-3440-D135-E29AFEF7BEE0}"/>
                </a:ext>
              </a:extLst>
            </p:cNvPr>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1710;p41">
              <a:extLst>
                <a:ext uri="{FF2B5EF4-FFF2-40B4-BE49-F238E27FC236}">
                  <a16:creationId xmlns:a16="http://schemas.microsoft.com/office/drawing/2014/main" id="{C8BCE672-77F1-0250-7F09-445051E0EAA4}"/>
                </a:ext>
              </a:extLst>
            </p:cNvPr>
            <p:cNvSpPr/>
            <p:nvPr/>
          </p:nvSpPr>
          <p:spPr>
            <a:xfrm>
              <a:off x="7513023" y="3547638"/>
              <a:ext cx="581114" cy="335706"/>
            </a:xfrm>
            <a:custGeom>
              <a:avLst/>
              <a:gdLst/>
              <a:ahLst/>
              <a:cxnLst/>
              <a:rect l="l" t="t" r="r" b="b"/>
              <a:pathLst>
                <a:path w="37461" h="21641" extrusionOk="0">
                  <a:moveTo>
                    <a:pt x="18731" y="0"/>
                  </a:moveTo>
                  <a:cubicBezTo>
                    <a:pt x="13936" y="0"/>
                    <a:pt x="9141" y="1051"/>
                    <a:pt x="5471" y="3153"/>
                  </a:cubicBezTo>
                  <a:cubicBezTo>
                    <a:pt x="3403" y="4354"/>
                    <a:pt x="1902" y="5788"/>
                    <a:pt x="1001" y="7289"/>
                  </a:cubicBezTo>
                  <a:lnTo>
                    <a:pt x="1" y="7289"/>
                  </a:lnTo>
                  <a:lnTo>
                    <a:pt x="1" y="11125"/>
                  </a:lnTo>
                  <a:cubicBezTo>
                    <a:pt x="134" y="13794"/>
                    <a:pt x="1935" y="16429"/>
                    <a:pt x="5471" y="18464"/>
                  </a:cubicBezTo>
                  <a:cubicBezTo>
                    <a:pt x="9124" y="20582"/>
                    <a:pt x="13919" y="21641"/>
                    <a:pt x="18718" y="21641"/>
                  </a:cubicBezTo>
                  <a:cubicBezTo>
                    <a:pt x="23518" y="21641"/>
                    <a:pt x="28321" y="20582"/>
                    <a:pt x="31990" y="18464"/>
                  </a:cubicBezTo>
                  <a:cubicBezTo>
                    <a:pt x="35493" y="16429"/>
                    <a:pt x="37327" y="13794"/>
                    <a:pt x="37461" y="11125"/>
                  </a:cubicBezTo>
                  <a:lnTo>
                    <a:pt x="37461" y="7289"/>
                  </a:lnTo>
                  <a:lnTo>
                    <a:pt x="36460" y="7289"/>
                  </a:lnTo>
                  <a:cubicBezTo>
                    <a:pt x="35560" y="5788"/>
                    <a:pt x="34092" y="4387"/>
                    <a:pt x="31990" y="3153"/>
                  </a:cubicBezTo>
                  <a:cubicBezTo>
                    <a:pt x="28321" y="1051"/>
                    <a:pt x="23526" y="0"/>
                    <a:pt x="18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1711;p41">
              <a:extLst>
                <a:ext uri="{FF2B5EF4-FFF2-40B4-BE49-F238E27FC236}">
                  <a16:creationId xmlns:a16="http://schemas.microsoft.com/office/drawing/2014/main" id="{626915DD-7285-D008-F4A3-F66590C56854}"/>
                </a:ext>
              </a:extLst>
            </p:cNvPr>
            <p:cNvSpPr/>
            <p:nvPr/>
          </p:nvSpPr>
          <p:spPr>
            <a:xfrm>
              <a:off x="7513023" y="3575326"/>
              <a:ext cx="131965" cy="280993"/>
            </a:xfrm>
            <a:custGeom>
              <a:avLst/>
              <a:gdLst/>
              <a:ahLst/>
              <a:cxnLst/>
              <a:rect l="l" t="t" r="r" b="b"/>
              <a:pathLst>
                <a:path w="8507" h="18114" extrusionOk="0">
                  <a:moveTo>
                    <a:pt x="8507" y="0"/>
                  </a:moveTo>
                  <a:lnTo>
                    <a:pt x="8507" y="0"/>
                  </a:lnTo>
                  <a:cubicBezTo>
                    <a:pt x="7439" y="367"/>
                    <a:pt x="6439" y="834"/>
                    <a:pt x="5471" y="1401"/>
                  </a:cubicBezTo>
                  <a:cubicBezTo>
                    <a:pt x="3403" y="2602"/>
                    <a:pt x="1902" y="4036"/>
                    <a:pt x="1001" y="5537"/>
                  </a:cubicBezTo>
                  <a:lnTo>
                    <a:pt x="1" y="5537"/>
                  </a:lnTo>
                  <a:lnTo>
                    <a:pt x="1" y="9373"/>
                  </a:lnTo>
                  <a:cubicBezTo>
                    <a:pt x="134" y="12042"/>
                    <a:pt x="1935" y="14677"/>
                    <a:pt x="5471" y="16712"/>
                  </a:cubicBezTo>
                  <a:cubicBezTo>
                    <a:pt x="6439" y="17246"/>
                    <a:pt x="7439" y="17713"/>
                    <a:pt x="8473" y="18113"/>
                  </a:cubicBezTo>
                  <a:lnTo>
                    <a:pt x="85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1712;p41">
              <a:extLst>
                <a:ext uri="{FF2B5EF4-FFF2-40B4-BE49-F238E27FC236}">
                  <a16:creationId xmlns:a16="http://schemas.microsoft.com/office/drawing/2014/main" id="{A978C883-30F8-0326-0F9F-116B69D0569D}"/>
                </a:ext>
              </a:extLst>
            </p:cNvPr>
            <p:cNvSpPr/>
            <p:nvPr/>
          </p:nvSpPr>
          <p:spPr>
            <a:xfrm>
              <a:off x="7962146" y="3575326"/>
              <a:ext cx="132492" cy="280993"/>
            </a:xfrm>
            <a:custGeom>
              <a:avLst/>
              <a:gdLst/>
              <a:ahLst/>
              <a:cxnLst/>
              <a:rect l="l" t="t" r="r" b="b"/>
              <a:pathLst>
                <a:path w="8541" h="18114" extrusionOk="0">
                  <a:moveTo>
                    <a:pt x="1" y="0"/>
                  </a:moveTo>
                  <a:lnTo>
                    <a:pt x="1" y="18113"/>
                  </a:lnTo>
                  <a:cubicBezTo>
                    <a:pt x="1068" y="17713"/>
                    <a:pt x="2069" y="17246"/>
                    <a:pt x="3036" y="16712"/>
                  </a:cubicBezTo>
                  <a:cubicBezTo>
                    <a:pt x="6539" y="14677"/>
                    <a:pt x="8373" y="12042"/>
                    <a:pt x="8540" y="9373"/>
                  </a:cubicBezTo>
                  <a:lnTo>
                    <a:pt x="8540" y="5537"/>
                  </a:lnTo>
                  <a:lnTo>
                    <a:pt x="7506" y="5537"/>
                  </a:lnTo>
                  <a:cubicBezTo>
                    <a:pt x="6606" y="4036"/>
                    <a:pt x="5104" y="2602"/>
                    <a:pt x="3036" y="1401"/>
                  </a:cubicBezTo>
                  <a:cubicBezTo>
                    <a:pt x="2069" y="834"/>
                    <a:pt x="1068" y="3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1713;p41">
              <a:extLst>
                <a:ext uri="{FF2B5EF4-FFF2-40B4-BE49-F238E27FC236}">
                  <a16:creationId xmlns:a16="http://schemas.microsoft.com/office/drawing/2014/main" id="{CDAD0124-125A-66AF-8FC2-C865EE1CBE3D}"/>
                </a:ext>
              </a:extLst>
            </p:cNvPr>
            <p:cNvSpPr/>
            <p:nvPr/>
          </p:nvSpPr>
          <p:spPr>
            <a:xfrm>
              <a:off x="7484575" y="3492913"/>
              <a:ext cx="634927" cy="336016"/>
            </a:xfrm>
            <a:custGeom>
              <a:avLst/>
              <a:gdLst/>
              <a:ahLst/>
              <a:cxnLst/>
              <a:rect l="l" t="t" r="r" b="b"/>
              <a:pathLst>
                <a:path w="40930" h="21661" extrusionOk="0">
                  <a:moveTo>
                    <a:pt x="20565" y="1"/>
                  </a:moveTo>
                  <a:cubicBezTo>
                    <a:pt x="15770" y="1"/>
                    <a:pt x="10975" y="1060"/>
                    <a:pt x="7305" y="3178"/>
                  </a:cubicBezTo>
                  <a:cubicBezTo>
                    <a:pt x="0" y="7415"/>
                    <a:pt x="0" y="14253"/>
                    <a:pt x="7305" y="18489"/>
                  </a:cubicBezTo>
                  <a:cubicBezTo>
                    <a:pt x="10959" y="20601"/>
                    <a:pt x="15753" y="21661"/>
                    <a:pt x="20547" y="21661"/>
                  </a:cubicBezTo>
                  <a:cubicBezTo>
                    <a:pt x="24156" y="21661"/>
                    <a:pt x="27766" y="21060"/>
                    <a:pt x="30889" y="19857"/>
                  </a:cubicBezTo>
                  <a:lnTo>
                    <a:pt x="31156" y="19757"/>
                  </a:lnTo>
                  <a:cubicBezTo>
                    <a:pt x="32090" y="19390"/>
                    <a:pt x="32957" y="18956"/>
                    <a:pt x="33824" y="18489"/>
                  </a:cubicBezTo>
                  <a:cubicBezTo>
                    <a:pt x="39929" y="14953"/>
                    <a:pt x="40929" y="9616"/>
                    <a:pt x="36860" y="5480"/>
                  </a:cubicBezTo>
                  <a:cubicBezTo>
                    <a:pt x="35959" y="4579"/>
                    <a:pt x="34925" y="3812"/>
                    <a:pt x="33824" y="3178"/>
                  </a:cubicBezTo>
                  <a:cubicBezTo>
                    <a:pt x="30155" y="1060"/>
                    <a:pt x="25360" y="1"/>
                    <a:pt x="20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1714;p41">
              <a:extLst>
                <a:ext uri="{FF2B5EF4-FFF2-40B4-BE49-F238E27FC236}">
                  <a16:creationId xmlns:a16="http://schemas.microsoft.com/office/drawing/2014/main" id="{B3F921B1-BA86-2C08-F178-318B00B90B89}"/>
                </a:ext>
              </a:extLst>
            </p:cNvPr>
            <p:cNvSpPr/>
            <p:nvPr/>
          </p:nvSpPr>
          <p:spPr>
            <a:xfrm>
              <a:off x="7487677" y="3522540"/>
              <a:ext cx="151619" cy="221487"/>
            </a:xfrm>
            <a:custGeom>
              <a:avLst/>
              <a:gdLst/>
              <a:ahLst/>
              <a:cxnLst/>
              <a:rect l="l" t="t" r="r" b="b"/>
              <a:pathLst>
                <a:path w="9774" h="14278" extrusionOk="0">
                  <a:moveTo>
                    <a:pt x="9774" y="1"/>
                  </a:moveTo>
                  <a:lnTo>
                    <a:pt x="9774" y="1"/>
                  </a:lnTo>
                  <a:cubicBezTo>
                    <a:pt x="8840" y="368"/>
                    <a:pt x="7973" y="768"/>
                    <a:pt x="7105" y="1268"/>
                  </a:cubicBezTo>
                  <a:cubicBezTo>
                    <a:pt x="1001" y="4804"/>
                    <a:pt x="0" y="10141"/>
                    <a:pt x="4070" y="14278"/>
                  </a:cubicBezTo>
                  <a:cubicBezTo>
                    <a:pt x="4003" y="14177"/>
                    <a:pt x="1435" y="11476"/>
                    <a:pt x="2102" y="7606"/>
                  </a:cubicBezTo>
                  <a:cubicBezTo>
                    <a:pt x="2769" y="3870"/>
                    <a:pt x="7939" y="768"/>
                    <a:pt x="9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1715;p41">
              <a:extLst>
                <a:ext uri="{FF2B5EF4-FFF2-40B4-BE49-F238E27FC236}">
                  <a16:creationId xmlns:a16="http://schemas.microsoft.com/office/drawing/2014/main" id="{C5141A9C-58B1-7718-69E0-D73A5662C657}"/>
                </a:ext>
              </a:extLst>
            </p:cNvPr>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1716;p41">
              <a:extLst>
                <a:ext uri="{FF2B5EF4-FFF2-40B4-BE49-F238E27FC236}">
                  <a16:creationId xmlns:a16="http://schemas.microsoft.com/office/drawing/2014/main" id="{5120CA31-E608-A2A8-D4F4-61CAE28C4DC9}"/>
                </a:ext>
              </a:extLst>
            </p:cNvPr>
            <p:cNvSpPr/>
            <p:nvPr/>
          </p:nvSpPr>
          <p:spPr>
            <a:xfrm>
              <a:off x="7533204" y="3504438"/>
              <a:ext cx="540750" cy="312546"/>
            </a:xfrm>
            <a:custGeom>
              <a:avLst/>
              <a:gdLst/>
              <a:ahLst/>
              <a:cxnLst/>
              <a:rect l="l" t="t" r="r" b="b"/>
              <a:pathLst>
                <a:path w="34859" h="20148" extrusionOk="0">
                  <a:moveTo>
                    <a:pt x="17446" y="0"/>
                  </a:moveTo>
                  <a:cubicBezTo>
                    <a:pt x="7806" y="0"/>
                    <a:pt x="1" y="4503"/>
                    <a:pt x="1" y="10074"/>
                  </a:cubicBezTo>
                  <a:cubicBezTo>
                    <a:pt x="1" y="15645"/>
                    <a:pt x="7806" y="20148"/>
                    <a:pt x="17446" y="20148"/>
                  </a:cubicBezTo>
                  <a:cubicBezTo>
                    <a:pt x="27053" y="20148"/>
                    <a:pt x="34859" y="15645"/>
                    <a:pt x="34859" y="10074"/>
                  </a:cubicBezTo>
                  <a:cubicBezTo>
                    <a:pt x="34859" y="4503"/>
                    <a:pt x="27053" y="0"/>
                    <a:pt x="17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1717;p41">
              <a:extLst>
                <a:ext uri="{FF2B5EF4-FFF2-40B4-BE49-F238E27FC236}">
                  <a16:creationId xmlns:a16="http://schemas.microsoft.com/office/drawing/2014/main" id="{D1580C75-4AD6-DDF4-C4D3-5CA4FA1A1C85}"/>
                </a:ext>
              </a:extLst>
            </p:cNvPr>
            <p:cNvSpPr/>
            <p:nvPr/>
          </p:nvSpPr>
          <p:spPr>
            <a:xfrm>
              <a:off x="7518716" y="3549453"/>
              <a:ext cx="359642" cy="267017"/>
            </a:xfrm>
            <a:custGeom>
              <a:avLst/>
              <a:gdLst/>
              <a:ahLst/>
              <a:cxnLst/>
              <a:rect l="l" t="t" r="r" b="b"/>
              <a:pathLst>
                <a:path w="23184" h="17213" extrusionOk="0">
                  <a:moveTo>
                    <a:pt x="6105" y="0"/>
                  </a:moveTo>
                  <a:lnTo>
                    <a:pt x="6105" y="0"/>
                  </a:lnTo>
                  <a:cubicBezTo>
                    <a:pt x="5638" y="300"/>
                    <a:pt x="5171" y="601"/>
                    <a:pt x="4704" y="901"/>
                  </a:cubicBezTo>
                  <a:cubicBezTo>
                    <a:pt x="4437" y="1134"/>
                    <a:pt x="4137" y="1335"/>
                    <a:pt x="3870" y="1601"/>
                  </a:cubicBezTo>
                  <a:cubicBezTo>
                    <a:pt x="1" y="4937"/>
                    <a:pt x="1" y="9374"/>
                    <a:pt x="3870" y="12709"/>
                  </a:cubicBezTo>
                  <a:cubicBezTo>
                    <a:pt x="4137" y="12943"/>
                    <a:pt x="4437" y="13176"/>
                    <a:pt x="4704" y="13410"/>
                  </a:cubicBezTo>
                  <a:cubicBezTo>
                    <a:pt x="5138" y="13677"/>
                    <a:pt x="5571" y="13977"/>
                    <a:pt x="6005" y="14244"/>
                  </a:cubicBezTo>
                  <a:cubicBezTo>
                    <a:pt x="6439" y="14477"/>
                    <a:pt x="6906" y="14744"/>
                    <a:pt x="7406" y="14944"/>
                  </a:cubicBezTo>
                  <a:cubicBezTo>
                    <a:pt x="7773" y="15144"/>
                    <a:pt x="8173" y="15311"/>
                    <a:pt x="8573" y="15445"/>
                  </a:cubicBezTo>
                  <a:cubicBezTo>
                    <a:pt x="8974" y="15611"/>
                    <a:pt x="9374" y="15778"/>
                    <a:pt x="9774" y="15912"/>
                  </a:cubicBezTo>
                  <a:cubicBezTo>
                    <a:pt x="11042" y="16312"/>
                    <a:pt x="12343" y="16612"/>
                    <a:pt x="13677" y="16846"/>
                  </a:cubicBezTo>
                  <a:lnTo>
                    <a:pt x="14544" y="16946"/>
                  </a:lnTo>
                  <a:cubicBezTo>
                    <a:pt x="15845" y="17112"/>
                    <a:pt x="17146" y="17213"/>
                    <a:pt x="18447" y="17213"/>
                  </a:cubicBezTo>
                  <a:cubicBezTo>
                    <a:pt x="20048" y="17213"/>
                    <a:pt x="21616" y="17079"/>
                    <a:pt x="23184" y="16812"/>
                  </a:cubicBezTo>
                  <a:cubicBezTo>
                    <a:pt x="23184" y="16812"/>
                    <a:pt x="21116" y="16412"/>
                    <a:pt x="21483" y="14444"/>
                  </a:cubicBezTo>
                  <a:cubicBezTo>
                    <a:pt x="21082" y="11475"/>
                    <a:pt x="8040" y="3203"/>
                    <a:pt x="8040" y="3203"/>
                  </a:cubicBezTo>
                  <a:cubicBezTo>
                    <a:pt x="8040" y="3203"/>
                    <a:pt x="5138" y="2035"/>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1718;p41">
              <a:extLst>
                <a:ext uri="{FF2B5EF4-FFF2-40B4-BE49-F238E27FC236}">
                  <a16:creationId xmlns:a16="http://schemas.microsoft.com/office/drawing/2014/main" id="{2370846C-C10D-8917-B724-7956CB44A6D1}"/>
                </a:ext>
              </a:extLst>
            </p:cNvPr>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1719;p41">
              <a:extLst>
                <a:ext uri="{FF2B5EF4-FFF2-40B4-BE49-F238E27FC236}">
                  <a16:creationId xmlns:a16="http://schemas.microsoft.com/office/drawing/2014/main" id="{2CF244A8-1AF1-64BF-EC54-50B222960553}"/>
                </a:ext>
              </a:extLst>
            </p:cNvPr>
            <p:cNvSpPr/>
            <p:nvPr/>
          </p:nvSpPr>
          <p:spPr>
            <a:xfrm>
              <a:off x="7582872" y="3544350"/>
              <a:ext cx="441408" cy="232408"/>
            </a:xfrm>
            <a:custGeom>
              <a:avLst/>
              <a:gdLst/>
              <a:ahLst/>
              <a:cxnLst/>
              <a:rect l="l" t="t" r="r" b="b"/>
              <a:pathLst>
                <a:path w="28455" h="14982" extrusionOk="0">
                  <a:moveTo>
                    <a:pt x="14232" y="0"/>
                  </a:moveTo>
                  <a:cubicBezTo>
                    <a:pt x="10908" y="0"/>
                    <a:pt x="7578" y="736"/>
                    <a:pt x="5038" y="2197"/>
                  </a:cubicBezTo>
                  <a:cubicBezTo>
                    <a:pt x="201" y="4999"/>
                    <a:pt x="1" y="9502"/>
                    <a:pt x="4471" y="12438"/>
                  </a:cubicBezTo>
                  <a:cubicBezTo>
                    <a:pt x="4638" y="12571"/>
                    <a:pt x="4838" y="12671"/>
                    <a:pt x="5038" y="12805"/>
                  </a:cubicBezTo>
                  <a:cubicBezTo>
                    <a:pt x="7573" y="14256"/>
                    <a:pt x="10900" y="14981"/>
                    <a:pt x="14224" y="14981"/>
                  </a:cubicBezTo>
                  <a:cubicBezTo>
                    <a:pt x="17547" y="14981"/>
                    <a:pt x="20866" y="14256"/>
                    <a:pt x="23384" y="12805"/>
                  </a:cubicBezTo>
                  <a:cubicBezTo>
                    <a:pt x="28455" y="9869"/>
                    <a:pt x="28455" y="5133"/>
                    <a:pt x="23384" y="2197"/>
                  </a:cubicBezTo>
                  <a:cubicBezTo>
                    <a:pt x="23184" y="2097"/>
                    <a:pt x="22984" y="1964"/>
                    <a:pt x="22751" y="1864"/>
                  </a:cubicBezTo>
                  <a:cubicBezTo>
                    <a:pt x="20325" y="619"/>
                    <a:pt x="17281" y="0"/>
                    <a:pt x="14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1720;p41">
              <a:extLst>
                <a:ext uri="{FF2B5EF4-FFF2-40B4-BE49-F238E27FC236}">
                  <a16:creationId xmlns:a16="http://schemas.microsoft.com/office/drawing/2014/main" id="{E7C1CFE0-ABB1-F7DA-0F3F-57B65FE1D285}"/>
                </a:ext>
              </a:extLst>
            </p:cNvPr>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1721;p41">
              <a:extLst>
                <a:ext uri="{FF2B5EF4-FFF2-40B4-BE49-F238E27FC236}">
                  <a16:creationId xmlns:a16="http://schemas.microsoft.com/office/drawing/2014/main" id="{A4785278-2C9B-6605-DF21-1E80809A6C77}"/>
                </a:ext>
              </a:extLst>
            </p:cNvPr>
            <p:cNvSpPr/>
            <p:nvPr/>
          </p:nvSpPr>
          <p:spPr>
            <a:xfrm>
              <a:off x="7611336" y="3549453"/>
              <a:ext cx="385005" cy="222511"/>
            </a:xfrm>
            <a:custGeom>
              <a:avLst/>
              <a:gdLst/>
              <a:ahLst/>
              <a:cxnLst/>
              <a:rect l="l" t="t" r="r" b="b"/>
              <a:pathLst>
                <a:path w="24819" h="14344" extrusionOk="0">
                  <a:moveTo>
                    <a:pt x="12409" y="0"/>
                  </a:moveTo>
                  <a:cubicBezTo>
                    <a:pt x="5538" y="0"/>
                    <a:pt x="1" y="3203"/>
                    <a:pt x="1" y="7172"/>
                  </a:cubicBezTo>
                  <a:cubicBezTo>
                    <a:pt x="1" y="11108"/>
                    <a:pt x="5538" y="14344"/>
                    <a:pt x="12409" y="14344"/>
                  </a:cubicBezTo>
                  <a:cubicBezTo>
                    <a:pt x="19248" y="14344"/>
                    <a:pt x="24818" y="11108"/>
                    <a:pt x="24818" y="7172"/>
                  </a:cubicBezTo>
                  <a:cubicBezTo>
                    <a:pt x="24818" y="3203"/>
                    <a:pt x="19248"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1722;p41">
              <a:extLst>
                <a:ext uri="{FF2B5EF4-FFF2-40B4-BE49-F238E27FC236}">
                  <a16:creationId xmlns:a16="http://schemas.microsoft.com/office/drawing/2014/main" id="{D4539A3C-846A-EFE3-C0E9-ABD3B24F1262}"/>
                </a:ext>
              </a:extLst>
            </p:cNvPr>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1723;p41">
              <a:extLst>
                <a:ext uri="{FF2B5EF4-FFF2-40B4-BE49-F238E27FC236}">
                  <a16:creationId xmlns:a16="http://schemas.microsoft.com/office/drawing/2014/main" id="{965DE7DE-900E-CB1E-D1DD-A2DD38ABA473}"/>
                </a:ext>
              </a:extLst>
            </p:cNvPr>
            <p:cNvSpPr/>
            <p:nvPr/>
          </p:nvSpPr>
          <p:spPr>
            <a:xfrm>
              <a:off x="7612887" y="3580491"/>
              <a:ext cx="381375" cy="191471"/>
            </a:xfrm>
            <a:custGeom>
              <a:avLst/>
              <a:gdLst/>
              <a:ahLst/>
              <a:cxnLst/>
              <a:rect l="l" t="t" r="r" b="b"/>
              <a:pathLst>
                <a:path w="24585" h="12343" extrusionOk="0">
                  <a:moveTo>
                    <a:pt x="12309" y="1"/>
                  </a:moveTo>
                  <a:cubicBezTo>
                    <a:pt x="9132" y="1"/>
                    <a:pt x="5955" y="701"/>
                    <a:pt x="3537" y="2102"/>
                  </a:cubicBezTo>
                  <a:cubicBezTo>
                    <a:pt x="1535" y="3236"/>
                    <a:pt x="368" y="4671"/>
                    <a:pt x="1" y="6172"/>
                  </a:cubicBezTo>
                  <a:cubicBezTo>
                    <a:pt x="368" y="7673"/>
                    <a:pt x="1535" y="9107"/>
                    <a:pt x="3537" y="10241"/>
                  </a:cubicBezTo>
                  <a:cubicBezTo>
                    <a:pt x="5955" y="11642"/>
                    <a:pt x="9132" y="12343"/>
                    <a:pt x="12309" y="12343"/>
                  </a:cubicBezTo>
                  <a:cubicBezTo>
                    <a:pt x="15487" y="12343"/>
                    <a:pt x="18664" y="11642"/>
                    <a:pt x="21082" y="10241"/>
                  </a:cubicBezTo>
                  <a:cubicBezTo>
                    <a:pt x="23050" y="9074"/>
                    <a:pt x="24218" y="7673"/>
                    <a:pt x="24585" y="6172"/>
                  </a:cubicBezTo>
                  <a:cubicBezTo>
                    <a:pt x="24218" y="4671"/>
                    <a:pt x="23050" y="3236"/>
                    <a:pt x="21082" y="2102"/>
                  </a:cubicBezTo>
                  <a:cubicBezTo>
                    <a:pt x="18664" y="701"/>
                    <a:pt x="15487" y="1"/>
                    <a:pt x="123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1724;p41">
              <a:extLst>
                <a:ext uri="{FF2B5EF4-FFF2-40B4-BE49-F238E27FC236}">
                  <a16:creationId xmlns:a16="http://schemas.microsoft.com/office/drawing/2014/main" id="{4BCE7612-CA6C-2A28-B0E4-5C05BEE2CCFF}"/>
                </a:ext>
              </a:extLst>
            </p:cNvPr>
            <p:cNvSpPr/>
            <p:nvPr/>
          </p:nvSpPr>
          <p:spPr>
            <a:xfrm>
              <a:off x="7678082" y="3589286"/>
              <a:ext cx="252016" cy="165611"/>
            </a:xfrm>
            <a:custGeom>
              <a:avLst/>
              <a:gdLst/>
              <a:ahLst/>
              <a:cxnLst/>
              <a:rect l="l" t="t" r="r" b="b"/>
              <a:pathLst>
                <a:path w="16246" h="10676" extrusionOk="0">
                  <a:moveTo>
                    <a:pt x="11053" y="6214"/>
                  </a:moveTo>
                  <a:cubicBezTo>
                    <a:pt x="11436" y="6214"/>
                    <a:pt x="11798" y="6289"/>
                    <a:pt x="12143" y="6472"/>
                  </a:cubicBezTo>
                  <a:lnTo>
                    <a:pt x="11876" y="6639"/>
                  </a:lnTo>
                  <a:cubicBezTo>
                    <a:pt x="11742" y="6706"/>
                    <a:pt x="11609" y="6772"/>
                    <a:pt x="11442" y="6839"/>
                  </a:cubicBezTo>
                  <a:cubicBezTo>
                    <a:pt x="10930" y="7069"/>
                    <a:pt x="10370" y="7186"/>
                    <a:pt x="9808" y="7186"/>
                  </a:cubicBezTo>
                  <a:cubicBezTo>
                    <a:pt x="9310" y="7186"/>
                    <a:pt x="8810" y="7094"/>
                    <a:pt x="8340" y="6906"/>
                  </a:cubicBezTo>
                  <a:cubicBezTo>
                    <a:pt x="9356" y="6544"/>
                    <a:pt x="10250" y="6214"/>
                    <a:pt x="11053" y="6214"/>
                  </a:cubicBezTo>
                  <a:close/>
                  <a:moveTo>
                    <a:pt x="1902" y="1"/>
                  </a:moveTo>
                  <a:lnTo>
                    <a:pt x="1" y="1068"/>
                  </a:lnTo>
                  <a:lnTo>
                    <a:pt x="1" y="2569"/>
                  </a:lnTo>
                  <a:lnTo>
                    <a:pt x="668" y="2936"/>
                  </a:lnTo>
                  <a:cubicBezTo>
                    <a:pt x="468" y="3170"/>
                    <a:pt x="368" y="3470"/>
                    <a:pt x="368" y="3803"/>
                  </a:cubicBezTo>
                  <a:lnTo>
                    <a:pt x="368" y="5271"/>
                  </a:lnTo>
                  <a:cubicBezTo>
                    <a:pt x="368" y="5872"/>
                    <a:pt x="801" y="6472"/>
                    <a:pt x="1735" y="6972"/>
                  </a:cubicBezTo>
                  <a:cubicBezTo>
                    <a:pt x="2536" y="7439"/>
                    <a:pt x="3436" y="7706"/>
                    <a:pt x="4337" y="7740"/>
                  </a:cubicBezTo>
                  <a:lnTo>
                    <a:pt x="4871" y="7740"/>
                  </a:lnTo>
                  <a:cubicBezTo>
                    <a:pt x="5838" y="7673"/>
                    <a:pt x="6772" y="7473"/>
                    <a:pt x="7673" y="7139"/>
                  </a:cubicBezTo>
                  <a:lnTo>
                    <a:pt x="8240" y="6939"/>
                  </a:lnTo>
                  <a:lnTo>
                    <a:pt x="6639" y="8540"/>
                  </a:lnTo>
                  <a:lnTo>
                    <a:pt x="6639" y="10008"/>
                  </a:lnTo>
                  <a:cubicBezTo>
                    <a:pt x="7532" y="10350"/>
                    <a:pt x="8464" y="10520"/>
                    <a:pt x="9396" y="10520"/>
                  </a:cubicBezTo>
                  <a:cubicBezTo>
                    <a:pt x="10551" y="10520"/>
                    <a:pt x="11705" y="10258"/>
                    <a:pt x="12776" y="9741"/>
                  </a:cubicBezTo>
                  <a:lnTo>
                    <a:pt x="14344" y="10675"/>
                  </a:lnTo>
                  <a:lnTo>
                    <a:pt x="16246" y="9574"/>
                  </a:lnTo>
                  <a:lnTo>
                    <a:pt x="16246" y="8107"/>
                  </a:lnTo>
                  <a:lnTo>
                    <a:pt x="15578" y="7706"/>
                  </a:lnTo>
                  <a:cubicBezTo>
                    <a:pt x="15779" y="7439"/>
                    <a:pt x="15879" y="7106"/>
                    <a:pt x="15912" y="6772"/>
                  </a:cubicBezTo>
                  <a:lnTo>
                    <a:pt x="15912" y="5271"/>
                  </a:lnTo>
                  <a:cubicBezTo>
                    <a:pt x="15912" y="4671"/>
                    <a:pt x="15478" y="4070"/>
                    <a:pt x="14578" y="3570"/>
                  </a:cubicBezTo>
                  <a:lnTo>
                    <a:pt x="14544" y="3537"/>
                  </a:lnTo>
                  <a:cubicBezTo>
                    <a:pt x="13602" y="2990"/>
                    <a:pt x="12638" y="2795"/>
                    <a:pt x="11700" y="2795"/>
                  </a:cubicBezTo>
                  <a:cubicBezTo>
                    <a:pt x="10980" y="2795"/>
                    <a:pt x="10275" y="2910"/>
                    <a:pt x="9608" y="3070"/>
                  </a:cubicBezTo>
                  <a:cubicBezTo>
                    <a:pt x="8974" y="3236"/>
                    <a:pt x="8340" y="3470"/>
                    <a:pt x="7773" y="3637"/>
                  </a:cubicBezTo>
                  <a:cubicBezTo>
                    <a:pt x="7139" y="3904"/>
                    <a:pt x="6472" y="4104"/>
                    <a:pt x="5805" y="4270"/>
                  </a:cubicBezTo>
                  <a:cubicBezTo>
                    <a:pt x="5585" y="4319"/>
                    <a:pt x="5365" y="4350"/>
                    <a:pt x="5132" y="4350"/>
                  </a:cubicBezTo>
                  <a:cubicBezTo>
                    <a:pt x="5047" y="4350"/>
                    <a:pt x="4960" y="4346"/>
                    <a:pt x="4871" y="4337"/>
                  </a:cubicBezTo>
                  <a:cubicBezTo>
                    <a:pt x="4604" y="4337"/>
                    <a:pt x="4337" y="4270"/>
                    <a:pt x="4104" y="4137"/>
                  </a:cubicBezTo>
                  <a:lnTo>
                    <a:pt x="4170" y="4104"/>
                  </a:lnTo>
                  <a:lnTo>
                    <a:pt x="4370" y="3970"/>
                  </a:lnTo>
                  <a:cubicBezTo>
                    <a:pt x="4537" y="3870"/>
                    <a:pt x="4704" y="3803"/>
                    <a:pt x="4871" y="3737"/>
                  </a:cubicBezTo>
                  <a:cubicBezTo>
                    <a:pt x="5333" y="3524"/>
                    <a:pt x="5832" y="3414"/>
                    <a:pt x="6335" y="3414"/>
                  </a:cubicBezTo>
                  <a:cubicBezTo>
                    <a:pt x="6776" y="3414"/>
                    <a:pt x="7219" y="3498"/>
                    <a:pt x="7639" y="3670"/>
                  </a:cubicBezTo>
                  <a:lnTo>
                    <a:pt x="9241" y="2069"/>
                  </a:lnTo>
                  <a:lnTo>
                    <a:pt x="9241" y="601"/>
                  </a:lnTo>
                  <a:cubicBezTo>
                    <a:pt x="8440" y="322"/>
                    <a:pt x="7619" y="188"/>
                    <a:pt x="6801" y="188"/>
                  </a:cubicBezTo>
                  <a:cubicBezTo>
                    <a:pt x="6152" y="188"/>
                    <a:pt x="5505" y="272"/>
                    <a:pt x="4871" y="434"/>
                  </a:cubicBezTo>
                  <a:cubicBezTo>
                    <a:pt x="4404" y="534"/>
                    <a:pt x="3937" y="701"/>
                    <a:pt x="3503" y="901"/>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1725;p41">
              <a:extLst>
                <a:ext uri="{FF2B5EF4-FFF2-40B4-BE49-F238E27FC236}">
                  <a16:creationId xmlns:a16="http://schemas.microsoft.com/office/drawing/2014/main" id="{C585E5A7-2EA5-AB9A-9FAF-54BAA6E36957}"/>
                </a:ext>
              </a:extLst>
            </p:cNvPr>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1726;p41">
              <a:extLst>
                <a:ext uri="{FF2B5EF4-FFF2-40B4-BE49-F238E27FC236}">
                  <a16:creationId xmlns:a16="http://schemas.microsoft.com/office/drawing/2014/main" id="{4A8DD2D8-7DA0-F83A-4B8B-166F45EA9932}"/>
                </a:ext>
              </a:extLst>
            </p:cNvPr>
            <p:cNvSpPr/>
            <p:nvPr/>
          </p:nvSpPr>
          <p:spPr>
            <a:xfrm>
              <a:off x="7677570" y="3589286"/>
              <a:ext cx="256158" cy="142312"/>
            </a:xfrm>
            <a:custGeom>
              <a:avLst/>
              <a:gdLst/>
              <a:ahLst/>
              <a:cxnLst/>
              <a:rect l="l" t="t" r="r" b="b"/>
              <a:pathLst>
                <a:path w="16513" h="9174" extrusionOk="0">
                  <a:moveTo>
                    <a:pt x="1968" y="1"/>
                  </a:moveTo>
                  <a:lnTo>
                    <a:pt x="67" y="1068"/>
                  </a:lnTo>
                  <a:lnTo>
                    <a:pt x="1635" y="2002"/>
                  </a:lnTo>
                  <a:cubicBezTo>
                    <a:pt x="34" y="3203"/>
                    <a:pt x="0" y="4471"/>
                    <a:pt x="1802" y="5505"/>
                  </a:cubicBezTo>
                  <a:cubicBezTo>
                    <a:pt x="2602" y="5972"/>
                    <a:pt x="3503" y="6239"/>
                    <a:pt x="4403" y="6239"/>
                  </a:cubicBezTo>
                  <a:lnTo>
                    <a:pt x="4937" y="6239"/>
                  </a:lnTo>
                  <a:cubicBezTo>
                    <a:pt x="5905" y="6172"/>
                    <a:pt x="6839" y="5972"/>
                    <a:pt x="7739" y="5638"/>
                  </a:cubicBezTo>
                  <a:cubicBezTo>
                    <a:pt x="9026" y="5217"/>
                    <a:pt x="10132" y="4730"/>
                    <a:pt x="11104" y="4730"/>
                  </a:cubicBezTo>
                  <a:cubicBezTo>
                    <a:pt x="11518" y="4730"/>
                    <a:pt x="11907" y="4818"/>
                    <a:pt x="12276" y="5038"/>
                  </a:cubicBezTo>
                  <a:cubicBezTo>
                    <a:pt x="13110" y="5505"/>
                    <a:pt x="12876" y="6105"/>
                    <a:pt x="11976" y="6605"/>
                  </a:cubicBezTo>
                  <a:cubicBezTo>
                    <a:pt x="11842" y="6706"/>
                    <a:pt x="11675" y="6772"/>
                    <a:pt x="11542" y="6839"/>
                  </a:cubicBezTo>
                  <a:cubicBezTo>
                    <a:pt x="11032" y="7060"/>
                    <a:pt x="10478" y="7168"/>
                    <a:pt x="9925" y="7168"/>
                  </a:cubicBezTo>
                  <a:cubicBezTo>
                    <a:pt x="9394" y="7168"/>
                    <a:pt x="8863" y="7068"/>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3"/>
                  </a:lnTo>
                  <a:cubicBezTo>
                    <a:pt x="16312" y="5938"/>
                    <a:pt x="16512" y="4604"/>
                    <a:pt x="14644" y="3537"/>
                  </a:cubicBezTo>
                  <a:lnTo>
                    <a:pt x="14611" y="3503"/>
                  </a:lnTo>
                  <a:cubicBezTo>
                    <a:pt x="13658" y="2980"/>
                    <a:pt x="12705" y="2792"/>
                    <a:pt x="11782" y="2792"/>
                  </a:cubicBezTo>
                  <a:cubicBezTo>
                    <a:pt x="11057" y="2792"/>
                    <a:pt x="10349" y="2908"/>
                    <a:pt x="9674" y="3070"/>
                  </a:cubicBezTo>
                  <a:cubicBezTo>
                    <a:pt x="9040" y="3236"/>
                    <a:pt x="8406" y="3470"/>
                    <a:pt x="7839" y="3637"/>
                  </a:cubicBezTo>
                  <a:cubicBezTo>
                    <a:pt x="7205" y="3904"/>
                    <a:pt x="6538" y="4104"/>
                    <a:pt x="5871" y="4270"/>
                  </a:cubicBezTo>
                  <a:cubicBezTo>
                    <a:pt x="5651" y="4319"/>
                    <a:pt x="5414" y="4350"/>
                    <a:pt x="5184" y="4350"/>
                  </a:cubicBezTo>
                  <a:cubicBezTo>
                    <a:pt x="5100" y="4350"/>
                    <a:pt x="5018" y="4346"/>
                    <a:pt x="4937" y="4337"/>
                  </a:cubicBezTo>
                  <a:cubicBezTo>
                    <a:pt x="4604" y="4337"/>
                    <a:pt x="4303" y="4237"/>
                    <a:pt x="4037" y="4070"/>
                  </a:cubicBezTo>
                  <a:cubicBezTo>
                    <a:pt x="3403" y="3737"/>
                    <a:pt x="3336" y="3203"/>
                    <a:pt x="4203" y="2636"/>
                  </a:cubicBezTo>
                  <a:cubicBezTo>
                    <a:pt x="4270" y="2603"/>
                    <a:pt x="4337" y="2536"/>
                    <a:pt x="4403" y="2503"/>
                  </a:cubicBezTo>
                  <a:cubicBezTo>
                    <a:pt x="4570" y="2402"/>
                    <a:pt x="4737" y="2336"/>
                    <a:pt x="4937" y="2269"/>
                  </a:cubicBezTo>
                  <a:cubicBezTo>
                    <a:pt x="5399" y="2056"/>
                    <a:pt x="5899" y="1947"/>
                    <a:pt x="6401" y="1947"/>
                  </a:cubicBezTo>
                  <a:cubicBezTo>
                    <a:pt x="6842" y="1947"/>
                    <a:pt x="7285" y="2031"/>
                    <a:pt x="7706" y="2202"/>
                  </a:cubicBezTo>
                  <a:lnTo>
                    <a:pt x="9274" y="601"/>
                  </a:lnTo>
                  <a:cubicBezTo>
                    <a:pt x="8492" y="322"/>
                    <a:pt x="7679" y="188"/>
                    <a:pt x="6864" y="188"/>
                  </a:cubicBezTo>
                  <a:cubicBezTo>
                    <a:pt x="6218" y="188"/>
                    <a:pt x="5571" y="272"/>
                    <a:pt x="4937" y="434"/>
                  </a:cubicBezTo>
                  <a:cubicBezTo>
                    <a:pt x="4470" y="534"/>
                    <a:pt x="4003" y="701"/>
                    <a:pt x="3536" y="901"/>
                  </a:cubicBezTo>
                  <a:lnTo>
                    <a:pt x="19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1727;p41">
              <a:extLst>
                <a:ext uri="{FF2B5EF4-FFF2-40B4-BE49-F238E27FC236}">
                  <a16:creationId xmlns:a16="http://schemas.microsoft.com/office/drawing/2014/main" id="{08F59137-9AD7-393A-2CB0-73D19F3A2494}"/>
                </a:ext>
              </a:extLst>
            </p:cNvPr>
            <p:cNvSpPr/>
            <p:nvPr/>
          </p:nvSpPr>
          <p:spPr>
            <a:xfrm>
              <a:off x="7678082" y="3589286"/>
              <a:ext cx="54356" cy="17095"/>
            </a:xfrm>
            <a:custGeom>
              <a:avLst/>
              <a:gdLst/>
              <a:ahLst/>
              <a:cxnLst/>
              <a:rect l="l" t="t" r="r" b="b"/>
              <a:pathLst>
                <a:path w="3504" h="1102" extrusionOk="0">
                  <a:moveTo>
                    <a:pt x="1902" y="1"/>
                  </a:moveTo>
                  <a:lnTo>
                    <a:pt x="1" y="1102"/>
                  </a:lnTo>
                  <a:lnTo>
                    <a:pt x="1935" y="234"/>
                  </a:lnTo>
                  <a:lnTo>
                    <a:pt x="3503" y="901"/>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1728;p41">
              <a:extLst>
                <a:ext uri="{FF2B5EF4-FFF2-40B4-BE49-F238E27FC236}">
                  <a16:creationId xmlns:a16="http://schemas.microsoft.com/office/drawing/2014/main" id="{C3AE8903-4F07-DF7D-B14E-BAD1432B0BFD}"/>
                </a:ext>
              </a:extLst>
            </p:cNvPr>
            <p:cNvSpPr/>
            <p:nvPr/>
          </p:nvSpPr>
          <p:spPr>
            <a:xfrm>
              <a:off x="7750009" y="3592156"/>
              <a:ext cx="70908" cy="31304"/>
            </a:xfrm>
            <a:custGeom>
              <a:avLst/>
              <a:gdLst/>
              <a:ahLst/>
              <a:cxnLst/>
              <a:rect l="l" t="t" r="r" b="b"/>
              <a:pathLst>
                <a:path w="4571" h="2018" extrusionOk="0">
                  <a:moveTo>
                    <a:pt x="2099" y="1"/>
                  </a:moveTo>
                  <a:cubicBezTo>
                    <a:pt x="1394" y="1"/>
                    <a:pt x="686" y="103"/>
                    <a:pt x="0" y="316"/>
                  </a:cubicBezTo>
                  <a:cubicBezTo>
                    <a:pt x="594" y="200"/>
                    <a:pt x="1187" y="141"/>
                    <a:pt x="1778" y="141"/>
                  </a:cubicBezTo>
                  <a:cubicBezTo>
                    <a:pt x="2549" y="141"/>
                    <a:pt x="3315" y="242"/>
                    <a:pt x="4070" y="450"/>
                  </a:cubicBezTo>
                  <a:lnTo>
                    <a:pt x="2969" y="2017"/>
                  </a:lnTo>
                  <a:lnTo>
                    <a:pt x="4570" y="416"/>
                  </a:lnTo>
                  <a:cubicBezTo>
                    <a:pt x="3773" y="145"/>
                    <a:pt x="2937" y="1"/>
                    <a:pt x="2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1729;p41">
              <a:extLst>
                <a:ext uri="{FF2B5EF4-FFF2-40B4-BE49-F238E27FC236}">
                  <a16:creationId xmlns:a16="http://schemas.microsoft.com/office/drawing/2014/main" id="{77D6C123-A2FB-EB8F-F9ED-72861363AA6D}"/>
                </a:ext>
              </a:extLst>
            </p:cNvPr>
            <p:cNvSpPr/>
            <p:nvPr/>
          </p:nvSpPr>
          <p:spPr>
            <a:xfrm>
              <a:off x="7827614" y="3632626"/>
              <a:ext cx="105578" cy="67929"/>
            </a:xfrm>
            <a:custGeom>
              <a:avLst/>
              <a:gdLst/>
              <a:ahLst/>
              <a:cxnLst/>
              <a:rect l="l" t="t" r="r" b="b"/>
              <a:pathLst>
                <a:path w="6806" h="4379" extrusionOk="0">
                  <a:moveTo>
                    <a:pt x="2080" y="1"/>
                  </a:moveTo>
                  <a:cubicBezTo>
                    <a:pt x="1367" y="1"/>
                    <a:pt x="668" y="116"/>
                    <a:pt x="1" y="276"/>
                  </a:cubicBezTo>
                  <a:cubicBezTo>
                    <a:pt x="406" y="208"/>
                    <a:pt x="896" y="159"/>
                    <a:pt x="1425" y="159"/>
                  </a:cubicBezTo>
                  <a:cubicBezTo>
                    <a:pt x="2463" y="159"/>
                    <a:pt x="3655" y="346"/>
                    <a:pt x="4671" y="943"/>
                  </a:cubicBezTo>
                  <a:cubicBezTo>
                    <a:pt x="6172" y="1810"/>
                    <a:pt x="6439" y="2877"/>
                    <a:pt x="5038" y="4379"/>
                  </a:cubicBezTo>
                  <a:cubicBezTo>
                    <a:pt x="6606" y="3178"/>
                    <a:pt x="6806" y="1843"/>
                    <a:pt x="4938" y="776"/>
                  </a:cubicBezTo>
                  <a:lnTo>
                    <a:pt x="4904" y="743"/>
                  </a:lnTo>
                  <a:cubicBezTo>
                    <a:pt x="3962" y="196"/>
                    <a:pt x="3008"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1730;p41">
              <a:extLst>
                <a:ext uri="{FF2B5EF4-FFF2-40B4-BE49-F238E27FC236}">
                  <a16:creationId xmlns:a16="http://schemas.microsoft.com/office/drawing/2014/main" id="{3FF2DB51-D4C1-C9D8-6975-09A48EF1AE1E}"/>
                </a:ext>
              </a:extLst>
            </p:cNvPr>
            <p:cNvSpPr/>
            <p:nvPr/>
          </p:nvSpPr>
          <p:spPr>
            <a:xfrm>
              <a:off x="7900580" y="3700535"/>
              <a:ext cx="29505" cy="31583"/>
            </a:xfrm>
            <a:custGeom>
              <a:avLst/>
              <a:gdLst/>
              <a:ahLst/>
              <a:cxnLst/>
              <a:rect l="l" t="t" r="r" b="b"/>
              <a:pathLst>
                <a:path w="1902" h="2036" extrusionOk="0">
                  <a:moveTo>
                    <a:pt x="334" y="1"/>
                  </a:moveTo>
                  <a:lnTo>
                    <a:pt x="1535" y="935"/>
                  </a:lnTo>
                  <a:lnTo>
                    <a:pt x="0" y="2035"/>
                  </a:lnTo>
                  <a:lnTo>
                    <a:pt x="1902" y="935"/>
                  </a:lnTo>
                  <a:lnTo>
                    <a:pt x="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1731;p41">
              <a:extLst>
                <a:ext uri="{FF2B5EF4-FFF2-40B4-BE49-F238E27FC236}">
                  <a16:creationId xmlns:a16="http://schemas.microsoft.com/office/drawing/2014/main" id="{7587F878-0487-2123-2FEE-9D26881AE0F0}"/>
                </a:ext>
              </a:extLst>
            </p:cNvPr>
            <p:cNvSpPr/>
            <p:nvPr/>
          </p:nvSpPr>
          <p:spPr>
            <a:xfrm>
              <a:off x="7781048" y="3695354"/>
              <a:ext cx="75049" cy="26418"/>
            </a:xfrm>
            <a:custGeom>
              <a:avLst/>
              <a:gdLst/>
              <a:ahLst/>
              <a:cxnLst/>
              <a:rect l="l" t="t" r="r" b="b"/>
              <a:pathLst>
                <a:path w="4838" h="1703" extrusionOk="0">
                  <a:moveTo>
                    <a:pt x="4838" y="1"/>
                  </a:moveTo>
                  <a:lnTo>
                    <a:pt x="4838" y="1"/>
                  </a:lnTo>
                  <a:cubicBezTo>
                    <a:pt x="4318" y="226"/>
                    <a:pt x="3753" y="343"/>
                    <a:pt x="3191" y="343"/>
                  </a:cubicBezTo>
                  <a:cubicBezTo>
                    <a:pt x="2669" y="343"/>
                    <a:pt x="2150" y="243"/>
                    <a:pt x="1669" y="34"/>
                  </a:cubicBezTo>
                  <a:lnTo>
                    <a:pt x="1" y="1702"/>
                  </a:lnTo>
                  <a:lnTo>
                    <a:pt x="1802" y="268"/>
                  </a:lnTo>
                  <a:cubicBezTo>
                    <a:pt x="2197" y="386"/>
                    <a:pt x="2608" y="448"/>
                    <a:pt x="3018" y="448"/>
                  </a:cubicBezTo>
                  <a:cubicBezTo>
                    <a:pt x="3646" y="448"/>
                    <a:pt x="4272" y="304"/>
                    <a:pt x="4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1732;p41">
              <a:extLst>
                <a:ext uri="{FF2B5EF4-FFF2-40B4-BE49-F238E27FC236}">
                  <a16:creationId xmlns:a16="http://schemas.microsoft.com/office/drawing/2014/main" id="{9C605BDE-5C7C-C1C0-E61C-FCC1EC2C1AAB}"/>
                </a:ext>
              </a:extLst>
            </p:cNvPr>
            <p:cNvSpPr/>
            <p:nvPr/>
          </p:nvSpPr>
          <p:spPr>
            <a:xfrm>
              <a:off x="7724648" y="3630159"/>
              <a:ext cx="43482" cy="27985"/>
            </a:xfrm>
            <a:custGeom>
              <a:avLst/>
              <a:gdLst/>
              <a:ahLst/>
              <a:cxnLst/>
              <a:rect l="l" t="t" r="r" b="b"/>
              <a:pathLst>
                <a:path w="2803" h="1804" extrusionOk="0">
                  <a:moveTo>
                    <a:pt x="1168" y="1"/>
                  </a:moveTo>
                  <a:cubicBezTo>
                    <a:pt x="334" y="435"/>
                    <a:pt x="1" y="968"/>
                    <a:pt x="535" y="1402"/>
                  </a:cubicBezTo>
                  <a:cubicBezTo>
                    <a:pt x="851" y="1679"/>
                    <a:pt x="1343" y="1803"/>
                    <a:pt x="1837" y="1803"/>
                  </a:cubicBezTo>
                  <a:cubicBezTo>
                    <a:pt x="2176" y="1803"/>
                    <a:pt x="2517" y="1744"/>
                    <a:pt x="2803" y="1635"/>
                  </a:cubicBezTo>
                  <a:lnTo>
                    <a:pt x="2803" y="1635"/>
                  </a:lnTo>
                  <a:cubicBezTo>
                    <a:pt x="2503" y="1702"/>
                    <a:pt x="2202" y="1736"/>
                    <a:pt x="1869" y="1736"/>
                  </a:cubicBezTo>
                  <a:cubicBezTo>
                    <a:pt x="1569" y="1702"/>
                    <a:pt x="1235" y="1602"/>
                    <a:pt x="968" y="1469"/>
                  </a:cubicBezTo>
                  <a:cubicBezTo>
                    <a:pt x="368" y="1102"/>
                    <a:pt x="268" y="568"/>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1733;p41">
              <a:extLst>
                <a:ext uri="{FF2B5EF4-FFF2-40B4-BE49-F238E27FC236}">
                  <a16:creationId xmlns:a16="http://schemas.microsoft.com/office/drawing/2014/main" id="{58355E29-0ED8-0580-464D-B78E2A8E94B2}"/>
                </a:ext>
              </a:extLst>
            </p:cNvPr>
            <p:cNvSpPr/>
            <p:nvPr/>
          </p:nvSpPr>
          <p:spPr>
            <a:xfrm>
              <a:off x="7677043" y="3620341"/>
              <a:ext cx="68333" cy="66238"/>
            </a:xfrm>
            <a:custGeom>
              <a:avLst/>
              <a:gdLst/>
              <a:ahLst/>
              <a:cxnLst/>
              <a:rect l="l" t="t" r="r" b="b"/>
              <a:pathLst>
                <a:path w="4405" h="4270" extrusionOk="0">
                  <a:moveTo>
                    <a:pt x="1635" y="0"/>
                  </a:moveTo>
                  <a:cubicBezTo>
                    <a:pt x="34" y="1234"/>
                    <a:pt x="1" y="2469"/>
                    <a:pt x="1802" y="3503"/>
                  </a:cubicBezTo>
                  <a:cubicBezTo>
                    <a:pt x="2603" y="3970"/>
                    <a:pt x="3503" y="4237"/>
                    <a:pt x="4404" y="4270"/>
                  </a:cubicBezTo>
                  <a:cubicBezTo>
                    <a:pt x="3070" y="4103"/>
                    <a:pt x="1402" y="3403"/>
                    <a:pt x="868" y="2268"/>
                  </a:cubicBezTo>
                  <a:cubicBezTo>
                    <a:pt x="335" y="1201"/>
                    <a:pt x="1502" y="134"/>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1734;p41">
              <a:extLst>
                <a:ext uri="{FF2B5EF4-FFF2-40B4-BE49-F238E27FC236}">
                  <a16:creationId xmlns:a16="http://schemas.microsoft.com/office/drawing/2014/main" id="{C5C5BC93-380E-6527-68CD-D7584F62E1F1}"/>
                </a:ext>
              </a:extLst>
            </p:cNvPr>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1735;p41">
              <a:extLst>
                <a:ext uri="{FF2B5EF4-FFF2-40B4-BE49-F238E27FC236}">
                  <a16:creationId xmlns:a16="http://schemas.microsoft.com/office/drawing/2014/main" id="{9196A6BF-1EE7-E392-1220-62ABE3F389A1}"/>
                </a:ext>
              </a:extLst>
            </p:cNvPr>
            <p:cNvSpPr/>
            <p:nvPr/>
          </p:nvSpPr>
          <p:spPr>
            <a:xfrm>
              <a:off x="7446277" y="3478953"/>
              <a:ext cx="581114" cy="335706"/>
            </a:xfrm>
            <a:custGeom>
              <a:avLst/>
              <a:gdLst/>
              <a:ahLst/>
              <a:cxnLst/>
              <a:rect l="l" t="t" r="r" b="b"/>
              <a:pathLst>
                <a:path w="37461" h="21641" extrusionOk="0">
                  <a:moveTo>
                    <a:pt x="18714" y="0"/>
                  </a:moveTo>
                  <a:cubicBezTo>
                    <a:pt x="13919" y="0"/>
                    <a:pt x="9124" y="1059"/>
                    <a:pt x="5471" y="3178"/>
                  </a:cubicBezTo>
                  <a:cubicBezTo>
                    <a:pt x="3370" y="4378"/>
                    <a:pt x="1869" y="5813"/>
                    <a:pt x="968" y="7314"/>
                  </a:cubicBezTo>
                  <a:lnTo>
                    <a:pt x="1" y="7314"/>
                  </a:lnTo>
                  <a:lnTo>
                    <a:pt x="1" y="11150"/>
                  </a:lnTo>
                  <a:cubicBezTo>
                    <a:pt x="134" y="13819"/>
                    <a:pt x="1935" y="16454"/>
                    <a:pt x="5471" y="18489"/>
                  </a:cubicBezTo>
                  <a:cubicBezTo>
                    <a:pt x="9124" y="20590"/>
                    <a:pt x="13919" y="21641"/>
                    <a:pt x="18714" y="21641"/>
                  </a:cubicBezTo>
                  <a:cubicBezTo>
                    <a:pt x="23509" y="21641"/>
                    <a:pt x="28304" y="20590"/>
                    <a:pt x="31957" y="18489"/>
                  </a:cubicBezTo>
                  <a:cubicBezTo>
                    <a:pt x="35493" y="16454"/>
                    <a:pt x="37327" y="13819"/>
                    <a:pt x="37461" y="11150"/>
                  </a:cubicBezTo>
                  <a:lnTo>
                    <a:pt x="37461" y="7314"/>
                  </a:lnTo>
                  <a:lnTo>
                    <a:pt x="36460" y="7314"/>
                  </a:lnTo>
                  <a:cubicBezTo>
                    <a:pt x="35559" y="5813"/>
                    <a:pt x="34058" y="4378"/>
                    <a:pt x="31957" y="3178"/>
                  </a:cubicBezTo>
                  <a:cubicBezTo>
                    <a:pt x="28304" y="1059"/>
                    <a:pt x="23509" y="0"/>
                    <a:pt x="18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1736;p41">
              <a:extLst>
                <a:ext uri="{FF2B5EF4-FFF2-40B4-BE49-F238E27FC236}">
                  <a16:creationId xmlns:a16="http://schemas.microsoft.com/office/drawing/2014/main" id="{B75D7A67-4413-CBC3-86C4-43AEC6FC75B6}"/>
                </a:ext>
              </a:extLst>
            </p:cNvPr>
            <p:cNvSpPr/>
            <p:nvPr/>
          </p:nvSpPr>
          <p:spPr>
            <a:xfrm>
              <a:off x="7446277" y="3505990"/>
              <a:ext cx="131453" cy="281505"/>
            </a:xfrm>
            <a:custGeom>
              <a:avLst/>
              <a:gdLst/>
              <a:ahLst/>
              <a:cxnLst/>
              <a:rect l="l" t="t" r="r" b="b"/>
              <a:pathLst>
                <a:path w="8474" h="18147" extrusionOk="0">
                  <a:moveTo>
                    <a:pt x="8473" y="0"/>
                  </a:moveTo>
                  <a:cubicBezTo>
                    <a:pt x="7439" y="400"/>
                    <a:pt x="6405" y="867"/>
                    <a:pt x="5471" y="1435"/>
                  </a:cubicBezTo>
                  <a:cubicBezTo>
                    <a:pt x="3370" y="2635"/>
                    <a:pt x="1869" y="4070"/>
                    <a:pt x="968" y="5571"/>
                  </a:cubicBezTo>
                  <a:lnTo>
                    <a:pt x="1" y="5571"/>
                  </a:lnTo>
                  <a:lnTo>
                    <a:pt x="1" y="9407"/>
                  </a:lnTo>
                  <a:cubicBezTo>
                    <a:pt x="134" y="12076"/>
                    <a:pt x="1935" y="14711"/>
                    <a:pt x="5471" y="16746"/>
                  </a:cubicBezTo>
                  <a:cubicBezTo>
                    <a:pt x="6439" y="17279"/>
                    <a:pt x="7439" y="17746"/>
                    <a:pt x="8473" y="18147"/>
                  </a:cubicBezTo>
                  <a:lnTo>
                    <a:pt x="8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1737;p41">
              <a:extLst>
                <a:ext uri="{FF2B5EF4-FFF2-40B4-BE49-F238E27FC236}">
                  <a16:creationId xmlns:a16="http://schemas.microsoft.com/office/drawing/2014/main" id="{4F61E690-047B-AFFA-E70F-359BB40D84D1}"/>
                </a:ext>
              </a:extLst>
            </p:cNvPr>
            <p:cNvSpPr/>
            <p:nvPr/>
          </p:nvSpPr>
          <p:spPr>
            <a:xfrm>
              <a:off x="7895399" y="3505990"/>
              <a:ext cx="131965" cy="281505"/>
            </a:xfrm>
            <a:custGeom>
              <a:avLst/>
              <a:gdLst/>
              <a:ahLst/>
              <a:cxnLst/>
              <a:rect l="l" t="t" r="r" b="b"/>
              <a:pathLst>
                <a:path w="8507" h="18147" extrusionOk="0">
                  <a:moveTo>
                    <a:pt x="1" y="0"/>
                  </a:moveTo>
                  <a:lnTo>
                    <a:pt x="1" y="18147"/>
                  </a:lnTo>
                  <a:cubicBezTo>
                    <a:pt x="1035" y="17746"/>
                    <a:pt x="2035" y="17279"/>
                    <a:pt x="3003" y="16746"/>
                  </a:cubicBezTo>
                  <a:cubicBezTo>
                    <a:pt x="6539" y="14711"/>
                    <a:pt x="8373" y="12076"/>
                    <a:pt x="8507" y="9407"/>
                  </a:cubicBezTo>
                  <a:lnTo>
                    <a:pt x="8507" y="5571"/>
                  </a:lnTo>
                  <a:lnTo>
                    <a:pt x="7506" y="5571"/>
                  </a:lnTo>
                  <a:cubicBezTo>
                    <a:pt x="6605" y="4070"/>
                    <a:pt x="5104" y="2635"/>
                    <a:pt x="3003" y="1435"/>
                  </a:cubicBezTo>
                  <a:cubicBezTo>
                    <a:pt x="2035" y="867"/>
                    <a:pt x="1035" y="4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1738;p41">
              <a:extLst>
                <a:ext uri="{FF2B5EF4-FFF2-40B4-BE49-F238E27FC236}">
                  <a16:creationId xmlns:a16="http://schemas.microsoft.com/office/drawing/2014/main" id="{782D207C-A049-C8EE-403F-B1A80850F232}"/>
                </a:ext>
              </a:extLst>
            </p:cNvPr>
            <p:cNvSpPr/>
            <p:nvPr/>
          </p:nvSpPr>
          <p:spPr>
            <a:xfrm>
              <a:off x="7417301" y="3424554"/>
              <a:ext cx="635454" cy="335659"/>
            </a:xfrm>
            <a:custGeom>
              <a:avLst/>
              <a:gdLst/>
              <a:ahLst/>
              <a:cxnLst/>
              <a:rect l="l" t="t" r="r" b="b"/>
              <a:pathLst>
                <a:path w="40964" h="21638" extrusionOk="0">
                  <a:moveTo>
                    <a:pt x="20610" y="1"/>
                  </a:moveTo>
                  <a:cubicBezTo>
                    <a:pt x="15806" y="1"/>
                    <a:pt x="10999" y="1060"/>
                    <a:pt x="7339" y="3182"/>
                  </a:cubicBezTo>
                  <a:cubicBezTo>
                    <a:pt x="1" y="7385"/>
                    <a:pt x="1" y="14257"/>
                    <a:pt x="7339" y="18460"/>
                  </a:cubicBezTo>
                  <a:cubicBezTo>
                    <a:pt x="11004" y="20578"/>
                    <a:pt x="15804" y="21637"/>
                    <a:pt x="20603" y="21637"/>
                  </a:cubicBezTo>
                  <a:cubicBezTo>
                    <a:pt x="24191" y="21637"/>
                    <a:pt x="27778" y="21045"/>
                    <a:pt x="30889" y="19861"/>
                  </a:cubicBezTo>
                  <a:cubicBezTo>
                    <a:pt x="30989" y="19827"/>
                    <a:pt x="31090" y="19794"/>
                    <a:pt x="31190" y="19761"/>
                  </a:cubicBezTo>
                  <a:cubicBezTo>
                    <a:pt x="32090" y="19394"/>
                    <a:pt x="32991" y="18960"/>
                    <a:pt x="33825" y="18460"/>
                  </a:cubicBezTo>
                  <a:cubicBezTo>
                    <a:pt x="39929" y="14924"/>
                    <a:pt x="40963" y="9587"/>
                    <a:pt x="36860" y="5450"/>
                  </a:cubicBezTo>
                  <a:cubicBezTo>
                    <a:pt x="35960" y="4550"/>
                    <a:pt x="34959" y="3782"/>
                    <a:pt x="33825" y="3149"/>
                  </a:cubicBezTo>
                  <a:cubicBezTo>
                    <a:pt x="30179" y="1051"/>
                    <a:pt x="25396" y="1"/>
                    <a:pt x="20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1739;p41">
              <a:extLst>
                <a:ext uri="{FF2B5EF4-FFF2-40B4-BE49-F238E27FC236}">
                  <a16:creationId xmlns:a16="http://schemas.microsoft.com/office/drawing/2014/main" id="{A27552A0-4FCA-616C-27DE-E5F1990DC42D}"/>
                </a:ext>
              </a:extLst>
            </p:cNvPr>
            <p:cNvSpPr/>
            <p:nvPr/>
          </p:nvSpPr>
          <p:spPr>
            <a:xfrm>
              <a:off x="7420419" y="3453731"/>
              <a:ext cx="151619" cy="221487"/>
            </a:xfrm>
            <a:custGeom>
              <a:avLst/>
              <a:gdLst/>
              <a:ahLst/>
              <a:cxnLst/>
              <a:rect l="l" t="t" r="r" b="b"/>
              <a:pathLst>
                <a:path w="9774" h="14278" extrusionOk="0">
                  <a:moveTo>
                    <a:pt x="9773" y="0"/>
                  </a:moveTo>
                  <a:lnTo>
                    <a:pt x="9773" y="0"/>
                  </a:lnTo>
                  <a:cubicBezTo>
                    <a:pt x="8873" y="367"/>
                    <a:pt x="7972" y="801"/>
                    <a:pt x="7138" y="1301"/>
                  </a:cubicBezTo>
                  <a:cubicBezTo>
                    <a:pt x="1034" y="4803"/>
                    <a:pt x="0" y="10173"/>
                    <a:pt x="4068" y="14276"/>
                  </a:cubicBezTo>
                  <a:lnTo>
                    <a:pt x="4068" y="14276"/>
                  </a:lnTo>
                  <a:cubicBezTo>
                    <a:pt x="3979" y="14185"/>
                    <a:pt x="1437" y="11490"/>
                    <a:pt x="2135" y="7606"/>
                  </a:cubicBezTo>
                  <a:cubicBezTo>
                    <a:pt x="2768" y="3903"/>
                    <a:pt x="7972" y="767"/>
                    <a:pt x="9773" y="0"/>
                  </a:cubicBezTo>
                  <a:close/>
                  <a:moveTo>
                    <a:pt x="4068" y="14276"/>
                  </a:moveTo>
                  <a:cubicBezTo>
                    <a:pt x="4069" y="14276"/>
                    <a:pt x="4069" y="14277"/>
                    <a:pt x="4069" y="14277"/>
                  </a:cubicBezTo>
                  <a:cubicBezTo>
                    <a:pt x="4069" y="14277"/>
                    <a:pt x="4069" y="14276"/>
                    <a:pt x="4068" y="1427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1740;p41">
              <a:extLst>
                <a:ext uri="{FF2B5EF4-FFF2-40B4-BE49-F238E27FC236}">
                  <a16:creationId xmlns:a16="http://schemas.microsoft.com/office/drawing/2014/main" id="{6B85079F-C006-EEF3-EA07-19FEA21DFED8}"/>
                </a:ext>
              </a:extLst>
            </p:cNvPr>
            <p:cNvSpPr/>
            <p:nvPr/>
          </p:nvSpPr>
          <p:spPr>
            <a:xfrm>
              <a:off x="7466457" y="3436126"/>
              <a:ext cx="540238" cy="312049"/>
            </a:xfrm>
            <a:custGeom>
              <a:avLst/>
              <a:gdLst/>
              <a:ahLst/>
              <a:cxnLst/>
              <a:rect l="l" t="t" r="r" b="b"/>
              <a:pathLst>
                <a:path w="34826" h="20116" extrusionOk="0">
                  <a:moveTo>
                    <a:pt x="17413" y="1"/>
                  </a:moveTo>
                  <a:cubicBezTo>
                    <a:pt x="7806" y="1"/>
                    <a:pt x="1" y="4504"/>
                    <a:pt x="1" y="10075"/>
                  </a:cubicBezTo>
                  <a:cubicBezTo>
                    <a:pt x="1" y="15612"/>
                    <a:pt x="7806" y="20115"/>
                    <a:pt x="17413" y="20115"/>
                  </a:cubicBezTo>
                  <a:cubicBezTo>
                    <a:pt x="27053" y="20115"/>
                    <a:pt x="34826" y="15612"/>
                    <a:pt x="34826" y="10075"/>
                  </a:cubicBezTo>
                  <a:cubicBezTo>
                    <a:pt x="34826"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1741;p41">
              <a:extLst>
                <a:ext uri="{FF2B5EF4-FFF2-40B4-BE49-F238E27FC236}">
                  <a16:creationId xmlns:a16="http://schemas.microsoft.com/office/drawing/2014/main" id="{6E078C41-618F-EC5B-86A2-D0C24066ECAE}"/>
                </a:ext>
              </a:extLst>
            </p:cNvPr>
            <p:cNvSpPr/>
            <p:nvPr/>
          </p:nvSpPr>
          <p:spPr>
            <a:xfrm>
              <a:off x="7733970" y="3474935"/>
              <a:ext cx="282545" cy="168714"/>
            </a:xfrm>
            <a:custGeom>
              <a:avLst/>
              <a:gdLst/>
              <a:ahLst/>
              <a:cxnLst/>
              <a:rect l="l" t="t" r="r" b="b"/>
              <a:pathLst>
                <a:path w="18214" h="10876" extrusionOk="0">
                  <a:moveTo>
                    <a:pt x="11709" y="1"/>
                  </a:moveTo>
                  <a:lnTo>
                    <a:pt x="11709" y="1"/>
                  </a:lnTo>
                  <a:cubicBezTo>
                    <a:pt x="12409" y="1202"/>
                    <a:pt x="12142" y="2469"/>
                    <a:pt x="8039" y="2703"/>
                  </a:cubicBezTo>
                  <a:cubicBezTo>
                    <a:pt x="0" y="3170"/>
                    <a:pt x="10208" y="10875"/>
                    <a:pt x="10208" y="10875"/>
                  </a:cubicBezTo>
                  <a:cubicBezTo>
                    <a:pt x="10208" y="10875"/>
                    <a:pt x="12701" y="9669"/>
                    <a:pt x="14705" y="9669"/>
                  </a:cubicBezTo>
                  <a:cubicBezTo>
                    <a:pt x="15587" y="9669"/>
                    <a:pt x="16374" y="9902"/>
                    <a:pt x="16812" y="10575"/>
                  </a:cubicBezTo>
                  <a:cubicBezTo>
                    <a:pt x="18213" y="7973"/>
                    <a:pt x="17746" y="5104"/>
                    <a:pt x="15445" y="2703"/>
                  </a:cubicBezTo>
                  <a:cubicBezTo>
                    <a:pt x="14978" y="2236"/>
                    <a:pt x="14477" y="1802"/>
                    <a:pt x="13977" y="1402"/>
                  </a:cubicBezTo>
                  <a:cubicBezTo>
                    <a:pt x="13510" y="1068"/>
                    <a:pt x="13043" y="768"/>
                    <a:pt x="12543" y="468"/>
                  </a:cubicBezTo>
                  <a:cubicBezTo>
                    <a:pt x="12276" y="301"/>
                    <a:pt x="11975" y="168"/>
                    <a:pt x="11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1742;p41">
              <a:extLst>
                <a:ext uri="{FF2B5EF4-FFF2-40B4-BE49-F238E27FC236}">
                  <a16:creationId xmlns:a16="http://schemas.microsoft.com/office/drawing/2014/main" id="{4DAD84E0-739F-163B-2390-57E4905525CD}"/>
                </a:ext>
              </a:extLst>
            </p:cNvPr>
            <p:cNvSpPr/>
            <p:nvPr/>
          </p:nvSpPr>
          <p:spPr>
            <a:xfrm>
              <a:off x="7927477" y="352753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2"/>
                    <a:pt x="4838" y="2281"/>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1743;p41">
              <a:extLst>
                <a:ext uri="{FF2B5EF4-FFF2-40B4-BE49-F238E27FC236}">
                  <a16:creationId xmlns:a16="http://schemas.microsoft.com/office/drawing/2014/main" id="{24B8EE72-B5F8-C3AC-CCFC-1E69EA1BE341}"/>
                </a:ext>
              </a:extLst>
            </p:cNvPr>
            <p:cNvSpPr/>
            <p:nvPr/>
          </p:nvSpPr>
          <p:spPr>
            <a:xfrm>
              <a:off x="7451458" y="3481156"/>
              <a:ext cx="360154" cy="267017"/>
            </a:xfrm>
            <a:custGeom>
              <a:avLst/>
              <a:gdLst/>
              <a:ahLst/>
              <a:cxnLst/>
              <a:rect l="l" t="t" r="r" b="b"/>
              <a:pathLst>
                <a:path w="23217" h="17213" extrusionOk="0">
                  <a:moveTo>
                    <a:pt x="6138" y="0"/>
                  </a:moveTo>
                  <a:lnTo>
                    <a:pt x="6138" y="0"/>
                  </a:lnTo>
                  <a:cubicBezTo>
                    <a:pt x="5638" y="300"/>
                    <a:pt x="5171" y="600"/>
                    <a:pt x="4737" y="901"/>
                  </a:cubicBezTo>
                  <a:cubicBezTo>
                    <a:pt x="4437" y="1134"/>
                    <a:pt x="4137" y="1368"/>
                    <a:pt x="3903" y="1601"/>
                  </a:cubicBezTo>
                  <a:cubicBezTo>
                    <a:pt x="0" y="4937"/>
                    <a:pt x="0" y="9373"/>
                    <a:pt x="3903" y="12743"/>
                  </a:cubicBezTo>
                  <a:cubicBezTo>
                    <a:pt x="4137" y="12943"/>
                    <a:pt x="4437" y="13176"/>
                    <a:pt x="4737" y="13410"/>
                  </a:cubicBezTo>
                  <a:cubicBezTo>
                    <a:pt x="5137" y="13710"/>
                    <a:pt x="5571" y="13977"/>
                    <a:pt x="6005" y="14244"/>
                  </a:cubicBezTo>
                  <a:cubicBezTo>
                    <a:pt x="6472" y="14477"/>
                    <a:pt x="6939" y="14744"/>
                    <a:pt x="7406" y="14944"/>
                  </a:cubicBezTo>
                  <a:cubicBezTo>
                    <a:pt x="7772" y="15144"/>
                    <a:pt x="8173" y="15311"/>
                    <a:pt x="8573" y="15444"/>
                  </a:cubicBezTo>
                  <a:cubicBezTo>
                    <a:pt x="8973" y="15611"/>
                    <a:pt x="9374" y="15778"/>
                    <a:pt x="9807" y="15911"/>
                  </a:cubicBezTo>
                  <a:cubicBezTo>
                    <a:pt x="11075" y="16312"/>
                    <a:pt x="12376" y="16612"/>
                    <a:pt x="13677" y="16845"/>
                  </a:cubicBezTo>
                  <a:cubicBezTo>
                    <a:pt x="13977" y="16879"/>
                    <a:pt x="14277" y="16912"/>
                    <a:pt x="14577" y="16979"/>
                  </a:cubicBezTo>
                  <a:cubicBezTo>
                    <a:pt x="15845" y="17112"/>
                    <a:pt x="17146" y="17212"/>
                    <a:pt x="18447" y="17212"/>
                  </a:cubicBezTo>
                  <a:cubicBezTo>
                    <a:pt x="20048" y="17212"/>
                    <a:pt x="21649" y="17079"/>
                    <a:pt x="23217" y="16812"/>
                  </a:cubicBezTo>
                  <a:cubicBezTo>
                    <a:pt x="23217" y="16812"/>
                    <a:pt x="21115" y="16412"/>
                    <a:pt x="21482" y="14444"/>
                  </a:cubicBezTo>
                  <a:cubicBezTo>
                    <a:pt x="21082" y="11442"/>
                    <a:pt x="8039" y="3202"/>
                    <a:pt x="8039" y="3202"/>
                  </a:cubicBezTo>
                  <a:cubicBezTo>
                    <a:pt x="8039" y="3202"/>
                    <a:pt x="5171" y="2035"/>
                    <a:pt x="6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1744;p41">
              <a:extLst>
                <a:ext uri="{FF2B5EF4-FFF2-40B4-BE49-F238E27FC236}">
                  <a16:creationId xmlns:a16="http://schemas.microsoft.com/office/drawing/2014/main" id="{4E427571-B19D-FF4C-AFF3-3DE7379CBED9}"/>
                </a:ext>
              </a:extLst>
            </p:cNvPr>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1745;p41">
              <a:extLst>
                <a:ext uri="{FF2B5EF4-FFF2-40B4-BE49-F238E27FC236}">
                  <a16:creationId xmlns:a16="http://schemas.microsoft.com/office/drawing/2014/main" id="{B6F5F8B7-F62A-A418-E2AC-3C747A3975D2}"/>
                </a:ext>
              </a:extLst>
            </p:cNvPr>
            <p:cNvSpPr/>
            <p:nvPr/>
          </p:nvSpPr>
          <p:spPr>
            <a:xfrm>
              <a:off x="7515614" y="3475789"/>
              <a:ext cx="441920" cy="232532"/>
            </a:xfrm>
            <a:custGeom>
              <a:avLst/>
              <a:gdLst/>
              <a:ahLst/>
              <a:cxnLst/>
              <a:rect l="l" t="t" r="r" b="b"/>
              <a:pathLst>
                <a:path w="28488" h="14990" extrusionOk="0">
                  <a:moveTo>
                    <a:pt x="14252" y="0"/>
                  </a:moveTo>
                  <a:cubicBezTo>
                    <a:pt x="10932" y="0"/>
                    <a:pt x="7611" y="735"/>
                    <a:pt x="5071" y="2214"/>
                  </a:cubicBezTo>
                  <a:cubicBezTo>
                    <a:pt x="201" y="5016"/>
                    <a:pt x="1" y="9486"/>
                    <a:pt x="4470" y="12421"/>
                  </a:cubicBezTo>
                  <a:cubicBezTo>
                    <a:pt x="4671" y="12555"/>
                    <a:pt x="4871" y="12688"/>
                    <a:pt x="5071" y="12788"/>
                  </a:cubicBezTo>
                  <a:cubicBezTo>
                    <a:pt x="7606" y="14256"/>
                    <a:pt x="10925" y="14990"/>
                    <a:pt x="14244" y="14990"/>
                  </a:cubicBezTo>
                  <a:cubicBezTo>
                    <a:pt x="17563" y="14990"/>
                    <a:pt x="20882" y="14256"/>
                    <a:pt x="23417" y="12788"/>
                  </a:cubicBezTo>
                  <a:cubicBezTo>
                    <a:pt x="28454" y="9886"/>
                    <a:pt x="28488" y="5116"/>
                    <a:pt x="23417" y="2214"/>
                  </a:cubicBezTo>
                  <a:cubicBezTo>
                    <a:pt x="23217" y="2081"/>
                    <a:pt x="22984" y="1981"/>
                    <a:pt x="22783" y="1847"/>
                  </a:cubicBezTo>
                  <a:cubicBezTo>
                    <a:pt x="20342" y="618"/>
                    <a:pt x="17297" y="0"/>
                    <a:pt x="142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1746;p41">
              <a:extLst>
                <a:ext uri="{FF2B5EF4-FFF2-40B4-BE49-F238E27FC236}">
                  <a16:creationId xmlns:a16="http://schemas.microsoft.com/office/drawing/2014/main" id="{7ABDCEB0-7C6E-28E5-3420-110B77FF463D}"/>
                </a:ext>
              </a:extLst>
            </p:cNvPr>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1747;p41">
              <a:extLst>
                <a:ext uri="{FF2B5EF4-FFF2-40B4-BE49-F238E27FC236}">
                  <a16:creationId xmlns:a16="http://schemas.microsoft.com/office/drawing/2014/main" id="{A52E5EB7-21E3-1C0D-BA5A-2FAC3822F008}"/>
                </a:ext>
              </a:extLst>
            </p:cNvPr>
            <p:cNvSpPr/>
            <p:nvPr/>
          </p:nvSpPr>
          <p:spPr>
            <a:xfrm>
              <a:off x="7544077" y="3481156"/>
              <a:ext cx="384989" cy="221999"/>
            </a:xfrm>
            <a:custGeom>
              <a:avLst/>
              <a:gdLst/>
              <a:ahLst/>
              <a:cxnLst/>
              <a:rect l="l" t="t" r="r" b="b"/>
              <a:pathLst>
                <a:path w="24818" h="14311" extrusionOk="0">
                  <a:moveTo>
                    <a:pt x="12409" y="0"/>
                  </a:moveTo>
                  <a:cubicBezTo>
                    <a:pt x="5571" y="0"/>
                    <a:pt x="0" y="3202"/>
                    <a:pt x="0" y="7172"/>
                  </a:cubicBezTo>
                  <a:cubicBezTo>
                    <a:pt x="0" y="11108"/>
                    <a:pt x="5571" y="14310"/>
                    <a:pt x="12409" y="14310"/>
                  </a:cubicBezTo>
                  <a:cubicBezTo>
                    <a:pt x="19281" y="14310"/>
                    <a:pt x="24818" y="11108"/>
                    <a:pt x="24818" y="7172"/>
                  </a:cubicBezTo>
                  <a:cubicBezTo>
                    <a:pt x="24818" y="3202"/>
                    <a:pt x="19281"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1748;p41">
              <a:extLst>
                <a:ext uri="{FF2B5EF4-FFF2-40B4-BE49-F238E27FC236}">
                  <a16:creationId xmlns:a16="http://schemas.microsoft.com/office/drawing/2014/main" id="{41D11AA9-9229-550E-4E0B-DC93052D9DC1}"/>
                </a:ext>
              </a:extLst>
            </p:cNvPr>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1749;p41">
              <a:extLst>
                <a:ext uri="{FF2B5EF4-FFF2-40B4-BE49-F238E27FC236}">
                  <a16:creationId xmlns:a16="http://schemas.microsoft.com/office/drawing/2014/main" id="{815CE104-20C2-8632-A6A9-6D47C393C1D5}"/>
                </a:ext>
              </a:extLst>
            </p:cNvPr>
            <p:cNvSpPr/>
            <p:nvPr/>
          </p:nvSpPr>
          <p:spPr>
            <a:xfrm>
              <a:off x="7546140" y="3512194"/>
              <a:ext cx="381375" cy="190959"/>
            </a:xfrm>
            <a:custGeom>
              <a:avLst/>
              <a:gdLst/>
              <a:ahLst/>
              <a:cxnLst/>
              <a:rect l="l" t="t" r="r" b="b"/>
              <a:pathLst>
                <a:path w="24585" h="12310" extrusionOk="0">
                  <a:moveTo>
                    <a:pt x="12276" y="0"/>
                  </a:moveTo>
                  <a:cubicBezTo>
                    <a:pt x="9099" y="0"/>
                    <a:pt x="5922" y="701"/>
                    <a:pt x="3503" y="2102"/>
                  </a:cubicBezTo>
                  <a:cubicBezTo>
                    <a:pt x="1535" y="3236"/>
                    <a:pt x="368" y="4671"/>
                    <a:pt x="1" y="6138"/>
                  </a:cubicBezTo>
                  <a:cubicBezTo>
                    <a:pt x="368" y="7639"/>
                    <a:pt x="1535" y="9074"/>
                    <a:pt x="3503" y="10208"/>
                  </a:cubicBezTo>
                  <a:cubicBezTo>
                    <a:pt x="5922" y="11609"/>
                    <a:pt x="9099" y="12309"/>
                    <a:pt x="12276" y="12309"/>
                  </a:cubicBezTo>
                  <a:cubicBezTo>
                    <a:pt x="15453" y="12309"/>
                    <a:pt x="18631" y="11609"/>
                    <a:pt x="21049" y="10208"/>
                  </a:cubicBezTo>
                  <a:cubicBezTo>
                    <a:pt x="23050" y="9074"/>
                    <a:pt x="24218" y="7639"/>
                    <a:pt x="24585" y="6138"/>
                  </a:cubicBezTo>
                  <a:cubicBezTo>
                    <a:pt x="24218" y="4671"/>
                    <a:pt x="23050" y="3236"/>
                    <a:pt x="21049" y="2102"/>
                  </a:cubicBezTo>
                  <a:cubicBezTo>
                    <a:pt x="18631" y="701"/>
                    <a:pt x="15453" y="0"/>
                    <a:pt x="12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1750;p41">
              <a:extLst>
                <a:ext uri="{FF2B5EF4-FFF2-40B4-BE49-F238E27FC236}">
                  <a16:creationId xmlns:a16="http://schemas.microsoft.com/office/drawing/2014/main" id="{055C7CF4-3CA9-7135-D9C7-D534E24FF561}"/>
                </a:ext>
              </a:extLst>
            </p:cNvPr>
            <p:cNvSpPr/>
            <p:nvPr/>
          </p:nvSpPr>
          <p:spPr>
            <a:xfrm>
              <a:off x="7611336" y="3520477"/>
              <a:ext cx="252016" cy="165596"/>
            </a:xfrm>
            <a:custGeom>
              <a:avLst/>
              <a:gdLst/>
              <a:ahLst/>
              <a:cxnLst/>
              <a:rect l="l" t="t" r="r" b="b"/>
              <a:pathLst>
                <a:path w="16246" h="10675" extrusionOk="0">
                  <a:moveTo>
                    <a:pt x="11042" y="6213"/>
                  </a:moveTo>
                  <a:cubicBezTo>
                    <a:pt x="11420" y="6213"/>
                    <a:pt x="11775" y="6288"/>
                    <a:pt x="12109" y="6472"/>
                  </a:cubicBezTo>
                  <a:cubicBezTo>
                    <a:pt x="12043" y="6538"/>
                    <a:pt x="11976" y="6605"/>
                    <a:pt x="11876" y="6638"/>
                  </a:cubicBezTo>
                  <a:cubicBezTo>
                    <a:pt x="11742" y="6738"/>
                    <a:pt x="11609" y="6805"/>
                    <a:pt x="11442" y="6872"/>
                  </a:cubicBezTo>
                  <a:cubicBezTo>
                    <a:pt x="10921" y="7080"/>
                    <a:pt x="10373" y="7189"/>
                    <a:pt x="9825" y="7189"/>
                  </a:cubicBezTo>
                  <a:cubicBezTo>
                    <a:pt x="9322" y="7189"/>
                    <a:pt x="8819" y="7097"/>
                    <a:pt x="8340" y="6905"/>
                  </a:cubicBezTo>
                  <a:cubicBezTo>
                    <a:pt x="9356" y="6544"/>
                    <a:pt x="10250" y="6213"/>
                    <a:pt x="11042" y="6213"/>
                  </a:cubicBezTo>
                  <a:close/>
                  <a:moveTo>
                    <a:pt x="1902" y="0"/>
                  </a:moveTo>
                  <a:lnTo>
                    <a:pt x="1" y="1101"/>
                  </a:lnTo>
                  <a:lnTo>
                    <a:pt x="1" y="2569"/>
                  </a:lnTo>
                  <a:lnTo>
                    <a:pt x="634" y="2936"/>
                  </a:lnTo>
                  <a:cubicBezTo>
                    <a:pt x="468" y="3203"/>
                    <a:pt x="368" y="3503"/>
                    <a:pt x="368" y="3803"/>
                  </a:cubicBezTo>
                  <a:lnTo>
                    <a:pt x="368" y="5271"/>
                  </a:lnTo>
                  <a:cubicBezTo>
                    <a:pt x="368" y="5871"/>
                    <a:pt x="801" y="6472"/>
                    <a:pt x="1735" y="7005"/>
                  </a:cubicBezTo>
                  <a:cubicBezTo>
                    <a:pt x="2502" y="7472"/>
                    <a:pt x="3403" y="7739"/>
                    <a:pt x="4337" y="7739"/>
                  </a:cubicBezTo>
                  <a:lnTo>
                    <a:pt x="4871" y="7739"/>
                  </a:lnTo>
                  <a:cubicBezTo>
                    <a:pt x="5838" y="7672"/>
                    <a:pt x="6772" y="7472"/>
                    <a:pt x="7673" y="7139"/>
                  </a:cubicBezTo>
                  <a:lnTo>
                    <a:pt x="8240" y="6972"/>
                  </a:lnTo>
                  <a:lnTo>
                    <a:pt x="8240" y="6972"/>
                  </a:lnTo>
                  <a:lnTo>
                    <a:pt x="6639" y="8573"/>
                  </a:lnTo>
                  <a:lnTo>
                    <a:pt x="6639" y="10041"/>
                  </a:lnTo>
                  <a:cubicBezTo>
                    <a:pt x="7517" y="10383"/>
                    <a:pt x="8448" y="10553"/>
                    <a:pt x="9382" y="10553"/>
                  </a:cubicBezTo>
                  <a:cubicBezTo>
                    <a:pt x="10541" y="10553"/>
                    <a:pt x="11705" y="10291"/>
                    <a:pt x="12776" y="9774"/>
                  </a:cubicBezTo>
                  <a:lnTo>
                    <a:pt x="14344" y="10675"/>
                  </a:lnTo>
                  <a:lnTo>
                    <a:pt x="16246" y="9574"/>
                  </a:lnTo>
                  <a:lnTo>
                    <a:pt x="16246" y="8106"/>
                  </a:lnTo>
                  <a:lnTo>
                    <a:pt x="15578" y="7739"/>
                  </a:lnTo>
                  <a:cubicBezTo>
                    <a:pt x="15779" y="7439"/>
                    <a:pt x="15879" y="7105"/>
                    <a:pt x="15879" y="6772"/>
                  </a:cubicBezTo>
                  <a:lnTo>
                    <a:pt x="15879" y="5304"/>
                  </a:lnTo>
                  <a:cubicBezTo>
                    <a:pt x="15879" y="4704"/>
                    <a:pt x="15478" y="4103"/>
                    <a:pt x="14578" y="3569"/>
                  </a:cubicBezTo>
                  <a:lnTo>
                    <a:pt x="14544" y="3569"/>
                  </a:lnTo>
                  <a:cubicBezTo>
                    <a:pt x="13616" y="3031"/>
                    <a:pt x="12666" y="2833"/>
                    <a:pt x="11742" y="2833"/>
                  </a:cubicBezTo>
                  <a:cubicBezTo>
                    <a:pt x="11007" y="2833"/>
                    <a:pt x="10287" y="2958"/>
                    <a:pt x="9607" y="3136"/>
                  </a:cubicBezTo>
                  <a:cubicBezTo>
                    <a:pt x="8974" y="3303"/>
                    <a:pt x="8340" y="3503"/>
                    <a:pt x="7773" y="3703"/>
                  </a:cubicBezTo>
                  <a:cubicBezTo>
                    <a:pt x="7139" y="3936"/>
                    <a:pt x="6472" y="4137"/>
                    <a:pt x="5805" y="4303"/>
                  </a:cubicBezTo>
                  <a:cubicBezTo>
                    <a:pt x="5505" y="4370"/>
                    <a:pt x="5171" y="4403"/>
                    <a:pt x="4871" y="4403"/>
                  </a:cubicBezTo>
                  <a:cubicBezTo>
                    <a:pt x="4604" y="4370"/>
                    <a:pt x="4337" y="4303"/>
                    <a:pt x="4104" y="4170"/>
                  </a:cubicBezTo>
                  <a:lnTo>
                    <a:pt x="4170" y="4137"/>
                  </a:lnTo>
                  <a:lnTo>
                    <a:pt x="4337" y="4003"/>
                  </a:lnTo>
                  <a:cubicBezTo>
                    <a:pt x="4504" y="3903"/>
                    <a:pt x="4704" y="3836"/>
                    <a:pt x="4871" y="3770"/>
                  </a:cubicBezTo>
                  <a:cubicBezTo>
                    <a:pt x="5333" y="3556"/>
                    <a:pt x="5832" y="3447"/>
                    <a:pt x="6335" y="3447"/>
                  </a:cubicBezTo>
                  <a:cubicBezTo>
                    <a:pt x="6776" y="3447"/>
                    <a:pt x="7218" y="3531"/>
                    <a:pt x="7639" y="3703"/>
                  </a:cubicBezTo>
                  <a:lnTo>
                    <a:pt x="9207" y="2102"/>
                  </a:lnTo>
                  <a:lnTo>
                    <a:pt x="9207" y="601"/>
                  </a:lnTo>
                  <a:cubicBezTo>
                    <a:pt x="8409" y="335"/>
                    <a:pt x="7578" y="198"/>
                    <a:pt x="6746" y="198"/>
                  </a:cubicBezTo>
                  <a:cubicBezTo>
                    <a:pt x="6117" y="198"/>
                    <a:pt x="5488" y="276"/>
                    <a:pt x="4871" y="434"/>
                  </a:cubicBezTo>
                  <a:cubicBezTo>
                    <a:pt x="4404" y="567"/>
                    <a:pt x="3937" y="734"/>
                    <a:pt x="3503" y="934"/>
                  </a:cubicBezTo>
                  <a:lnTo>
                    <a:pt x="19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1751;p41">
              <a:extLst>
                <a:ext uri="{FF2B5EF4-FFF2-40B4-BE49-F238E27FC236}">
                  <a16:creationId xmlns:a16="http://schemas.microsoft.com/office/drawing/2014/main" id="{29261E1A-9777-427F-7BB4-05F3466CC206}"/>
                </a:ext>
              </a:extLst>
            </p:cNvPr>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1752;p41">
              <a:extLst>
                <a:ext uri="{FF2B5EF4-FFF2-40B4-BE49-F238E27FC236}">
                  <a16:creationId xmlns:a16="http://schemas.microsoft.com/office/drawing/2014/main" id="{A1841948-F90B-A425-AFF1-BA351FF768F6}"/>
                </a:ext>
              </a:extLst>
            </p:cNvPr>
            <p:cNvSpPr/>
            <p:nvPr/>
          </p:nvSpPr>
          <p:spPr>
            <a:xfrm>
              <a:off x="7610296" y="3520477"/>
              <a:ext cx="255646" cy="142312"/>
            </a:xfrm>
            <a:custGeom>
              <a:avLst/>
              <a:gdLst/>
              <a:ahLst/>
              <a:cxnLst/>
              <a:rect l="l" t="t" r="r" b="b"/>
              <a:pathLst>
                <a:path w="16480" h="9174" extrusionOk="0">
                  <a:moveTo>
                    <a:pt x="1969" y="0"/>
                  </a:moveTo>
                  <a:lnTo>
                    <a:pt x="68" y="1101"/>
                  </a:lnTo>
                  <a:lnTo>
                    <a:pt x="1635" y="2002"/>
                  </a:lnTo>
                  <a:cubicBezTo>
                    <a:pt x="34" y="3203"/>
                    <a:pt x="1" y="4470"/>
                    <a:pt x="1802" y="5504"/>
                  </a:cubicBezTo>
                  <a:cubicBezTo>
                    <a:pt x="2603" y="5971"/>
                    <a:pt x="3503" y="6238"/>
                    <a:pt x="4404" y="6271"/>
                  </a:cubicBezTo>
                  <a:lnTo>
                    <a:pt x="4938" y="6271"/>
                  </a:lnTo>
                  <a:cubicBezTo>
                    <a:pt x="5905" y="6205"/>
                    <a:pt x="6839" y="6005"/>
                    <a:pt x="7773" y="5671"/>
                  </a:cubicBezTo>
                  <a:cubicBezTo>
                    <a:pt x="9052" y="5245"/>
                    <a:pt x="10162" y="4751"/>
                    <a:pt x="11140" y="4751"/>
                  </a:cubicBezTo>
                  <a:cubicBezTo>
                    <a:pt x="11540" y="4751"/>
                    <a:pt x="11918" y="4834"/>
                    <a:pt x="12276" y="5037"/>
                  </a:cubicBezTo>
                  <a:cubicBezTo>
                    <a:pt x="13110" y="5504"/>
                    <a:pt x="12877" y="6105"/>
                    <a:pt x="11976" y="6638"/>
                  </a:cubicBezTo>
                  <a:cubicBezTo>
                    <a:pt x="11809" y="6705"/>
                    <a:pt x="11676" y="6805"/>
                    <a:pt x="11509" y="6872"/>
                  </a:cubicBezTo>
                  <a:cubicBezTo>
                    <a:pt x="11009" y="7072"/>
                    <a:pt x="10467" y="7172"/>
                    <a:pt x="9925" y="7172"/>
                  </a:cubicBezTo>
                  <a:cubicBezTo>
                    <a:pt x="9383" y="7172"/>
                    <a:pt x="8841" y="7072"/>
                    <a:pt x="8340" y="6872"/>
                  </a:cubicBezTo>
                  <a:lnTo>
                    <a:pt x="6672" y="8540"/>
                  </a:lnTo>
                  <a:cubicBezTo>
                    <a:pt x="7561" y="8865"/>
                    <a:pt x="8489" y="9027"/>
                    <a:pt x="9415" y="9027"/>
                  </a:cubicBezTo>
                  <a:cubicBezTo>
                    <a:pt x="10576" y="9027"/>
                    <a:pt x="11734" y="8774"/>
                    <a:pt x="12810" y="8273"/>
                  </a:cubicBezTo>
                  <a:lnTo>
                    <a:pt x="14378" y="9173"/>
                  </a:lnTo>
                  <a:lnTo>
                    <a:pt x="16279" y="8073"/>
                  </a:lnTo>
                  <a:lnTo>
                    <a:pt x="14711" y="7172"/>
                  </a:lnTo>
                  <a:cubicBezTo>
                    <a:pt x="16279" y="5938"/>
                    <a:pt x="16479" y="4604"/>
                    <a:pt x="14645" y="3536"/>
                  </a:cubicBezTo>
                  <a:lnTo>
                    <a:pt x="14611" y="3536"/>
                  </a:lnTo>
                  <a:cubicBezTo>
                    <a:pt x="13669" y="3009"/>
                    <a:pt x="12706" y="2811"/>
                    <a:pt x="11770" y="2811"/>
                  </a:cubicBezTo>
                  <a:cubicBezTo>
                    <a:pt x="11048" y="2811"/>
                    <a:pt x="10342" y="2928"/>
                    <a:pt x="9674" y="3102"/>
                  </a:cubicBezTo>
                  <a:cubicBezTo>
                    <a:pt x="9041" y="3269"/>
                    <a:pt x="8407" y="3469"/>
                    <a:pt x="7840" y="3670"/>
                  </a:cubicBezTo>
                  <a:cubicBezTo>
                    <a:pt x="7206" y="3903"/>
                    <a:pt x="6539" y="4103"/>
                    <a:pt x="5872" y="4270"/>
                  </a:cubicBezTo>
                  <a:cubicBezTo>
                    <a:pt x="5572" y="4337"/>
                    <a:pt x="5238" y="4370"/>
                    <a:pt x="4938" y="4370"/>
                  </a:cubicBezTo>
                  <a:cubicBezTo>
                    <a:pt x="4604" y="4337"/>
                    <a:pt x="4304" y="4270"/>
                    <a:pt x="4037" y="4103"/>
                  </a:cubicBezTo>
                  <a:cubicBezTo>
                    <a:pt x="3437" y="3736"/>
                    <a:pt x="3337" y="3236"/>
                    <a:pt x="4237" y="2635"/>
                  </a:cubicBezTo>
                  <a:lnTo>
                    <a:pt x="4404" y="2535"/>
                  </a:lnTo>
                  <a:cubicBezTo>
                    <a:pt x="4571" y="2435"/>
                    <a:pt x="4771" y="2335"/>
                    <a:pt x="4938" y="2269"/>
                  </a:cubicBezTo>
                  <a:cubicBezTo>
                    <a:pt x="5391" y="2059"/>
                    <a:pt x="5881" y="1959"/>
                    <a:pt x="6374" y="1959"/>
                  </a:cubicBezTo>
                  <a:cubicBezTo>
                    <a:pt x="6824" y="1959"/>
                    <a:pt x="7277" y="2043"/>
                    <a:pt x="7706" y="2202"/>
                  </a:cubicBezTo>
                  <a:lnTo>
                    <a:pt x="9274" y="601"/>
                  </a:lnTo>
                  <a:cubicBezTo>
                    <a:pt x="8476" y="335"/>
                    <a:pt x="7645" y="198"/>
                    <a:pt x="6813" y="198"/>
                  </a:cubicBezTo>
                  <a:cubicBezTo>
                    <a:pt x="6184" y="198"/>
                    <a:pt x="5555" y="276"/>
                    <a:pt x="4938" y="434"/>
                  </a:cubicBezTo>
                  <a:cubicBezTo>
                    <a:pt x="4471" y="567"/>
                    <a:pt x="4004" y="734"/>
                    <a:pt x="3570"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1753;p41">
              <a:extLst>
                <a:ext uri="{FF2B5EF4-FFF2-40B4-BE49-F238E27FC236}">
                  <a16:creationId xmlns:a16="http://schemas.microsoft.com/office/drawing/2014/main" id="{348A4ED1-6DD2-6915-5783-77D35F6CC316}"/>
                </a:ext>
              </a:extLst>
            </p:cNvPr>
            <p:cNvSpPr/>
            <p:nvPr/>
          </p:nvSpPr>
          <p:spPr>
            <a:xfrm>
              <a:off x="7610824" y="3520477"/>
              <a:ext cx="54340" cy="17079"/>
            </a:xfrm>
            <a:custGeom>
              <a:avLst/>
              <a:gdLst/>
              <a:ahLst/>
              <a:cxnLst/>
              <a:rect l="l" t="t" r="r" b="b"/>
              <a:pathLst>
                <a:path w="3503" h="1101" extrusionOk="0">
                  <a:moveTo>
                    <a:pt x="1902" y="0"/>
                  </a:moveTo>
                  <a:lnTo>
                    <a:pt x="0" y="1101"/>
                  </a:lnTo>
                  <a:lnTo>
                    <a:pt x="0" y="1101"/>
                  </a:lnTo>
                  <a:lnTo>
                    <a:pt x="1935" y="234"/>
                  </a:lnTo>
                  <a:lnTo>
                    <a:pt x="3503" y="934"/>
                  </a:ln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1754;p41">
              <a:extLst>
                <a:ext uri="{FF2B5EF4-FFF2-40B4-BE49-F238E27FC236}">
                  <a16:creationId xmlns:a16="http://schemas.microsoft.com/office/drawing/2014/main" id="{64AFF735-3697-5D40-A978-8B15EF08CADF}"/>
                </a:ext>
              </a:extLst>
            </p:cNvPr>
            <p:cNvSpPr/>
            <p:nvPr/>
          </p:nvSpPr>
          <p:spPr>
            <a:xfrm>
              <a:off x="7683263" y="3523549"/>
              <a:ext cx="70908" cy="31087"/>
            </a:xfrm>
            <a:custGeom>
              <a:avLst/>
              <a:gdLst/>
              <a:ahLst/>
              <a:cxnLst/>
              <a:rect l="l" t="t" r="r" b="b"/>
              <a:pathLst>
                <a:path w="4571" h="2004" extrusionOk="0">
                  <a:moveTo>
                    <a:pt x="2132" y="1"/>
                  </a:moveTo>
                  <a:cubicBezTo>
                    <a:pt x="1416" y="1"/>
                    <a:pt x="697" y="101"/>
                    <a:pt x="0" y="303"/>
                  </a:cubicBezTo>
                  <a:cubicBezTo>
                    <a:pt x="557" y="191"/>
                    <a:pt x="1126" y="138"/>
                    <a:pt x="1696" y="138"/>
                  </a:cubicBezTo>
                  <a:cubicBezTo>
                    <a:pt x="2493" y="138"/>
                    <a:pt x="3293" y="242"/>
                    <a:pt x="4070" y="436"/>
                  </a:cubicBezTo>
                  <a:lnTo>
                    <a:pt x="2969" y="2004"/>
                  </a:lnTo>
                  <a:lnTo>
                    <a:pt x="4570" y="403"/>
                  </a:lnTo>
                  <a:cubicBezTo>
                    <a:pt x="3784" y="135"/>
                    <a:pt x="2959"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1755;p41">
              <a:extLst>
                <a:ext uri="{FF2B5EF4-FFF2-40B4-BE49-F238E27FC236}">
                  <a16:creationId xmlns:a16="http://schemas.microsoft.com/office/drawing/2014/main" id="{D4F6ACFD-8E4F-7ABA-BC17-8B825130FF24}"/>
                </a:ext>
              </a:extLst>
            </p:cNvPr>
            <p:cNvSpPr/>
            <p:nvPr/>
          </p:nvSpPr>
          <p:spPr>
            <a:xfrm>
              <a:off x="7760355" y="3564111"/>
              <a:ext cx="105578" cy="68146"/>
            </a:xfrm>
            <a:custGeom>
              <a:avLst/>
              <a:gdLst/>
              <a:ahLst/>
              <a:cxnLst/>
              <a:rect l="l" t="t" r="r" b="b"/>
              <a:pathLst>
                <a:path w="6806" h="4393" extrusionOk="0">
                  <a:moveTo>
                    <a:pt x="2071" y="1"/>
                  </a:moveTo>
                  <a:cubicBezTo>
                    <a:pt x="1358" y="1"/>
                    <a:pt x="661" y="117"/>
                    <a:pt x="0" y="289"/>
                  </a:cubicBezTo>
                  <a:cubicBezTo>
                    <a:pt x="425" y="207"/>
                    <a:pt x="946" y="149"/>
                    <a:pt x="1509" y="149"/>
                  </a:cubicBezTo>
                  <a:cubicBezTo>
                    <a:pt x="2536" y="149"/>
                    <a:pt x="3701" y="341"/>
                    <a:pt x="4670" y="923"/>
                  </a:cubicBezTo>
                  <a:cubicBezTo>
                    <a:pt x="6205" y="1791"/>
                    <a:pt x="6438" y="2858"/>
                    <a:pt x="5037" y="4392"/>
                  </a:cubicBezTo>
                  <a:cubicBezTo>
                    <a:pt x="6639" y="3158"/>
                    <a:pt x="6805" y="1824"/>
                    <a:pt x="4971" y="756"/>
                  </a:cubicBezTo>
                  <a:lnTo>
                    <a:pt x="4937" y="756"/>
                  </a:lnTo>
                  <a:cubicBezTo>
                    <a:pt x="3987" y="205"/>
                    <a:pt x="3015" y="1"/>
                    <a:pt x="20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1756;p41">
              <a:extLst>
                <a:ext uri="{FF2B5EF4-FFF2-40B4-BE49-F238E27FC236}">
                  <a16:creationId xmlns:a16="http://schemas.microsoft.com/office/drawing/2014/main" id="{6500D75A-0B4B-BED1-0841-394FD04206DF}"/>
                </a:ext>
              </a:extLst>
            </p:cNvPr>
            <p:cNvSpPr/>
            <p:nvPr/>
          </p:nvSpPr>
          <p:spPr>
            <a:xfrm>
              <a:off x="7833306" y="3632238"/>
              <a:ext cx="29520" cy="31056"/>
            </a:xfrm>
            <a:custGeom>
              <a:avLst/>
              <a:gdLst/>
              <a:ahLst/>
              <a:cxnLst/>
              <a:rect l="l" t="t" r="r" b="b"/>
              <a:pathLst>
                <a:path w="1903" h="2002" extrusionOk="0">
                  <a:moveTo>
                    <a:pt x="334" y="0"/>
                  </a:moveTo>
                  <a:lnTo>
                    <a:pt x="1535" y="934"/>
                  </a:lnTo>
                  <a:lnTo>
                    <a:pt x="1" y="2002"/>
                  </a:lnTo>
                  <a:lnTo>
                    <a:pt x="1902" y="901"/>
                  </a:lnTo>
                  <a:lnTo>
                    <a:pt x="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1757;p41">
              <a:extLst>
                <a:ext uri="{FF2B5EF4-FFF2-40B4-BE49-F238E27FC236}">
                  <a16:creationId xmlns:a16="http://schemas.microsoft.com/office/drawing/2014/main" id="{0297A096-7A99-408F-6C60-188ED25F5A3F}"/>
                </a:ext>
              </a:extLst>
            </p:cNvPr>
            <p:cNvSpPr/>
            <p:nvPr/>
          </p:nvSpPr>
          <p:spPr>
            <a:xfrm>
              <a:off x="7713790" y="3627057"/>
              <a:ext cx="75049" cy="25890"/>
            </a:xfrm>
            <a:custGeom>
              <a:avLst/>
              <a:gdLst/>
              <a:ahLst/>
              <a:cxnLst/>
              <a:rect l="l" t="t" r="r" b="b"/>
              <a:pathLst>
                <a:path w="4838" h="1669" extrusionOk="0">
                  <a:moveTo>
                    <a:pt x="1668" y="1"/>
                  </a:moveTo>
                  <a:lnTo>
                    <a:pt x="0" y="1669"/>
                  </a:lnTo>
                  <a:lnTo>
                    <a:pt x="1802" y="234"/>
                  </a:lnTo>
                  <a:cubicBezTo>
                    <a:pt x="2199" y="367"/>
                    <a:pt x="2611" y="431"/>
                    <a:pt x="3023" y="431"/>
                  </a:cubicBezTo>
                  <a:cubicBezTo>
                    <a:pt x="3650" y="431"/>
                    <a:pt x="4274" y="283"/>
                    <a:pt x="4837" y="1"/>
                  </a:cubicBezTo>
                  <a:lnTo>
                    <a:pt x="4837" y="1"/>
                  </a:lnTo>
                  <a:cubicBezTo>
                    <a:pt x="4337" y="218"/>
                    <a:pt x="3803" y="326"/>
                    <a:pt x="3265" y="326"/>
                  </a:cubicBezTo>
                  <a:cubicBezTo>
                    <a:pt x="2727" y="326"/>
                    <a:pt x="2185" y="218"/>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1758;p41">
              <a:extLst>
                <a:ext uri="{FF2B5EF4-FFF2-40B4-BE49-F238E27FC236}">
                  <a16:creationId xmlns:a16="http://schemas.microsoft.com/office/drawing/2014/main" id="{5608C2E1-292F-E0C5-0655-4B1B3E56B4EF}"/>
                </a:ext>
              </a:extLst>
            </p:cNvPr>
            <p:cNvSpPr/>
            <p:nvPr/>
          </p:nvSpPr>
          <p:spPr>
            <a:xfrm>
              <a:off x="7657901" y="356186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02"/>
                    <a:pt x="1869" y="1702"/>
                  </a:cubicBezTo>
                  <a:cubicBezTo>
                    <a:pt x="1535" y="1702"/>
                    <a:pt x="1235" y="1602"/>
                    <a:pt x="935" y="1435"/>
                  </a:cubicBezTo>
                  <a:cubicBezTo>
                    <a:pt x="334" y="1102"/>
                    <a:pt x="234" y="568"/>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1759;p41">
              <a:extLst>
                <a:ext uri="{FF2B5EF4-FFF2-40B4-BE49-F238E27FC236}">
                  <a16:creationId xmlns:a16="http://schemas.microsoft.com/office/drawing/2014/main" id="{05DE5621-BC51-3911-05AE-081FAC5F41AA}"/>
                </a:ext>
              </a:extLst>
            </p:cNvPr>
            <p:cNvSpPr/>
            <p:nvPr/>
          </p:nvSpPr>
          <p:spPr>
            <a:xfrm>
              <a:off x="7609784" y="3552043"/>
              <a:ext cx="68844" cy="66238"/>
            </a:xfrm>
            <a:custGeom>
              <a:avLst/>
              <a:gdLst/>
              <a:ahLst/>
              <a:cxnLst/>
              <a:rect l="l" t="t" r="r" b="b"/>
              <a:pathLst>
                <a:path w="4438" h="4270" extrusionOk="0">
                  <a:moveTo>
                    <a:pt x="1635" y="0"/>
                  </a:moveTo>
                  <a:cubicBezTo>
                    <a:pt x="34" y="1201"/>
                    <a:pt x="1" y="2468"/>
                    <a:pt x="1802" y="3503"/>
                  </a:cubicBezTo>
                  <a:cubicBezTo>
                    <a:pt x="2602" y="3970"/>
                    <a:pt x="3503" y="4236"/>
                    <a:pt x="4437" y="4270"/>
                  </a:cubicBezTo>
                  <a:cubicBezTo>
                    <a:pt x="3069" y="4103"/>
                    <a:pt x="1402" y="3369"/>
                    <a:pt x="868" y="2235"/>
                  </a:cubicBezTo>
                  <a:cubicBezTo>
                    <a:pt x="368" y="1168"/>
                    <a:pt x="1501" y="10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1760;p41">
              <a:extLst>
                <a:ext uri="{FF2B5EF4-FFF2-40B4-BE49-F238E27FC236}">
                  <a16:creationId xmlns:a16="http://schemas.microsoft.com/office/drawing/2014/main" id="{BD9FC9AA-6029-5558-8B80-82C7FCA8CEC5}"/>
                </a:ext>
              </a:extLst>
            </p:cNvPr>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1761;p41">
              <a:extLst>
                <a:ext uri="{FF2B5EF4-FFF2-40B4-BE49-F238E27FC236}">
                  <a16:creationId xmlns:a16="http://schemas.microsoft.com/office/drawing/2014/main" id="{B467D3CC-A013-59BC-FDB4-3FE95967475A}"/>
                </a:ext>
              </a:extLst>
            </p:cNvPr>
            <p:cNvSpPr/>
            <p:nvPr/>
          </p:nvSpPr>
          <p:spPr>
            <a:xfrm>
              <a:off x="7507858" y="3384782"/>
              <a:ext cx="581114" cy="336094"/>
            </a:xfrm>
            <a:custGeom>
              <a:avLst/>
              <a:gdLst/>
              <a:ahLst/>
              <a:cxnLst/>
              <a:rect l="l" t="t" r="r" b="b"/>
              <a:pathLst>
                <a:path w="37461" h="21666" extrusionOk="0">
                  <a:moveTo>
                    <a:pt x="18730" y="0"/>
                  </a:moveTo>
                  <a:cubicBezTo>
                    <a:pt x="13935" y="0"/>
                    <a:pt x="9140" y="1059"/>
                    <a:pt x="5471" y="3178"/>
                  </a:cubicBezTo>
                  <a:cubicBezTo>
                    <a:pt x="3403" y="4378"/>
                    <a:pt x="1902" y="5813"/>
                    <a:pt x="1001" y="7314"/>
                  </a:cubicBezTo>
                  <a:lnTo>
                    <a:pt x="0" y="7314"/>
                  </a:lnTo>
                  <a:lnTo>
                    <a:pt x="0" y="11150"/>
                  </a:lnTo>
                  <a:cubicBezTo>
                    <a:pt x="134" y="13819"/>
                    <a:pt x="1935" y="16454"/>
                    <a:pt x="5471" y="18489"/>
                  </a:cubicBezTo>
                  <a:cubicBezTo>
                    <a:pt x="9123" y="20607"/>
                    <a:pt x="13918" y="21666"/>
                    <a:pt x="18714" y="21666"/>
                  </a:cubicBezTo>
                  <a:cubicBezTo>
                    <a:pt x="23509" y="21666"/>
                    <a:pt x="28304" y="20607"/>
                    <a:pt x="31956" y="18489"/>
                  </a:cubicBezTo>
                  <a:cubicBezTo>
                    <a:pt x="35492" y="16454"/>
                    <a:pt x="37327" y="13819"/>
                    <a:pt x="37460" y="11150"/>
                  </a:cubicBezTo>
                  <a:lnTo>
                    <a:pt x="37460" y="7314"/>
                  </a:lnTo>
                  <a:lnTo>
                    <a:pt x="36460" y="7314"/>
                  </a:lnTo>
                  <a:cubicBezTo>
                    <a:pt x="35559" y="5813"/>
                    <a:pt x="34091" y="4412"/>
                    <a:pt x="31990" y="3178"/>
                  </a:cubicBezTo>
                  <a:cubicBezTo>
                    <a:pt x="28320" y="1059"/>
                    <a:pt x="23525" y="0"/>
                    <a:pt x="18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1762;p41">
              <a:extLst>
                <a:ext uri="{FF2B5EF4-FFF2-40B4-BE49-F238E27FC236}">
                  <a16:creationId xmlns:a16="http://schemas.microsoft.com/office/drawing/2014/main" id="{140681C7-D441-B78C-A9B0-FE2204DE5C66}"/>
                </a:ext>
              </a:extLst>
            </p:cNvPr>
            <p:cNvSpPr/>
            <p:nvPr/>
          </p:nvSpPr>
          <p:spPr>
            <a:xfrm>
              <a:off x="7957492" y="3412331"/>
              <a:ext cx="131965" cy="280993"/>
            </a:xfrm>
            <a:custGeom>
              <a:avLst/>
              <a:gdLst/>
              <a:ahLst/>
              <a:cxnLst/>
              <a:rect l="l" t="t" r="r" b="b"/>
              <a:pathLst>
                <a:path w="8507" h="18114" extrusionOk="0">
                  <a:moveTo>
                    <a:pt x="1" y="1"/>
                  </a:moveTo>
                  <a:lnTo>
                    <a:pt x="1" y="18114"/>
                  </a:lnTo>
                  <a:cubicBezTo>
                    <a:pt x="1035" y="17747"/>
                    <a:pt x="2035" y="17280"/>
                    <a:pt x="3003" y="16713"/>
                  </a:cubicBezTo>
                  <a:cubicBezTo>
                    <a:pt x="6539" y="14678"/>
                    <a:pt x="8373" y="12043"/>
                    <a:pt x="8507" y="9374"/>
                  </a:cubicBezTo>
                  <a:lnTo>
                    <a:pt x="8507" y="5538"/>
                  </a:lnTo>
                  <a:lnTo>
                    <a:pt x="7506" y="5538"/>
                  </a:lnTo>
                  <a:cubicBezTo>
                    <a:pt x="6605" y="4037"/>
                    <a:pt x="5104" y="2602"/>
                    <a:pt x="3003" y="1402"/>
                  </a:cubicBezTo>
                  <a:cubicBezTo>
                    <a:pt x="2035" y="868"/>
                    <a:pt x="1035" y="36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1763;p41">
              <a:extLst>
                <a:ext uri="{FF2B5EF4-FFF2-40B4-BE49-F238E27FC236}">
                  <a16:creationId xmlns:a16="http://schemas.microsoft.com/office/drawing/2014/main" id="{54EAA604-2296-D7B6-01D5-08FB79BDD168}"/>
                </a:ext>
              </a:extLst>
            </p:cNvPr>
            <p:cNvSpPr/>
            <p:nvPr/>
          </p:nvSpPr>
          <p:spPr>
            <a:xfrm>
              <a:off x="7479394" y="3330445"/>
              <a:ext cx="635454" cy="336016"/>
            </a:xfrm>
            <a:custGeom>
              <a:avLst/>
              <a:gdLst/>
              <a:ahLst/>
              <a:cxnLst/>
              <a:rect l="l" t="t" r="r" b="b"/>
              <a:pathLst>
                <a:path w="40964" h="21661" extrusionOk="0">
                  <a:moveTo>
                    <a:pt x="20582" y="1"/>
                  </a:moveTo>
                  <a:cubicBezTo>
                    <a:pt x="15787" y="1"/>
                    <a:pt x="10992" y="1060"/>
                    <a:pt x="7339" y="3178"/>
                  </a:cubicBezTo>
                  <a:cubicBezTo>
                    <a:pt x="1" y="7414"/>
                    <a:pt x="1" y="14253"/>
                    <a:pt x="7339" y="18489"/>
                  </a:cubicBezTo>
                  <a:cubicBezTo>
                    <a:pt x="10993" y="20601"/>
                    <a:pt x="15776" y="21661"/>
                    <a:pt x="20560" y="21661"/>
                  </a:cubicBezTo>
                  <a:cubicBezTo>
                    <a:pt x="24163" y="21661"/>
                    <a:pt x="27766" y="21060"/>
                    <a:pt x="30889" y="19857"/>
                  </a:cubicBezTo>
                  <a:cubicBezTo>
                    <a:pt x="30989" y="19823"/>
                    <a:pt x="31089" y="19790"/>
                    <a:pt x="31189" y="19757"/>
                  </a:cubicBezTo>
                  <a:cubicBezTo>
                    <a:pt x="32090" y="19390"/>
                    <a:pt x="32991" y="18956"/>
                    <a:pt x="33825" y="18489"/>
                  </a:cubicBezTo>
                  <a:cubicBezTo>
                    <a:pt x="39929" y="14953"/>
                    <a:pt x="40963" y="9616"/>
                    <a:pt x="36894" y="5480"/>
                  </a:cubicBezTo>
                  <a:cubicBezTo>
                    <a:pt x="35960" y="4579"/>
                    <a:pt x="34959" y="3812"/>
                    <a:pt x="33825" y="3178"/>
                  </a:cubicBezTo>
                  <a:cubicBezTo>
                    <a:pt x="30172" y="1060"/>
                    <a:pt x="25377" y="1"/>
                    <a:pt x="20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1764;p41">
              <a:extLst>
                <a:ext uri="{FF2B5EF4-FFF2-40B4-BE49-F238E27FC236}">
                  <a16:creationId xmlns:a16="http://schemas.microsoft.com/office/drawing/2014/main" id="{B9D1C3CC-0626-FF02-BA95-947A44CC4AC5}"/>
                </a:ext>
              </a:extLst>
            </p:cNvPr>
            <p:cNvSpPr/>
            <p:nvPr/>
          </p:nvSpPr>
          <p:spPr>
            <a:xfrm>
              <a:off x="7482496" y="3360072"/>
              <a:ext cx="151635" cy="221487"/>
            </a:xfrm>
            <a:custGeom>
              <a:avLst/>
              <a:gdLst/>
              <a:ahLst/>
              <a:cxnLst/>
              <a:rect l="l" t="t" r="r" b="b"/>
              <a:pathLst>
                <a:path w="9775" h="14278" extrusionOk="0">
                  <a:moveTo>
                    <a:pt x="9774" y="0"/>
                  </a:moveTo>
                  <a:lnTo>
                    <a:pt x="9774" y="0"/>
                  </a:lnTo>
                  <a:cubicBezTo>
                    <a:pt x="8874" y="367"/>
                    <a:pt x="7973" y="801"/>
                    <a:pt x="7139" y="1268"/>
                  </a:cubicBezTo>
                  <a:cubicBezTo>
                    <a:pt x="1035" y="4804"/>
                    <a:pt x="1" y="10141"/>
                    <a:pt x="4070" y="14277"/>
                  </a:cubicBezTo>
                  <a:cubicBezTo>
                    <a:pt x="4004" y="14177"/>
                    <a:pt x="1435" y="11475"/>
                    <a:pt x="2136" y="7606"/>
                  </a:cubicBezTo>
                  <a:cubicBezTo>
                    <a:pt x="2769" y="3903"/>
                    <a:pt x="7973" y="768"/>
                    <a:pt x="9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1765;p41">
              <a:extLst>
                <a:ext uri="{FF2B5EF4-FFF2-40B4-BE49-F238E27FC236}">
                  <a16:creationId xmlns:a16="http://schemas.microsoft.com/office/drawing/2014/main" id="{5A638BDE-FDE0-50CC-5027-609FDF6704FE}"/>
                </a:ext>
              </a:extLst>
            </p:cNvPr>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1766;p41">
              <a:extLst>
                <a:ext uri="{FF2B5EF4-FFF2-40B4-BE49-F238E27FC236}">
                  <a16:creationId xmlns:a16="http://schemas.microsoft.com/office/drawing/2014/main" id="{9708FB94-CB5D-A34F-EF78-E27B533D2D00}"/>
                </a:ext>
              </a:extLst>
            </p:cNvPr>
            <p:cNvSpPr/>
            <p:nvPr/>
          </p:nvSpPr>
          <p:spPr>
            <a:xfrm>
              <a:off x="7528550" y="3341955"/>
              <a:ext cx="540238" cy="312049"/>
            </a:xfrm>
            <a:custGeom>
              <a:avLst/>
              <a:gdLst/>
              <a:ahLst/>
              <a:cxnLst/>
              <a:rect l="l" t="t" r="r" b="b"/>
              <a:pathLst>
                <a:path w="34826" h="20116" extrusionOk="0">
                  <a:moveTo>
                    <a:pt x="17413" y="1"/>
                  </a:moveTo>
                  <a:cubicBezTo>
                    <a:pt x="7806" y="1"/>
                    <a:pt x="0" y="4504"/>
                    <a:pt x="0" y="10075"/>
                  </a:cubicBezTo>
                  <a:cubicBezTo>
                    <a:pt x="0" y="15612"/>
                    <a:pt x="7806" y="20115"/>
                    <a:pt x="17413" y="20115"/>
                  </a:cubicBezTo>
                  <a:cubicBezTo>
                    <a:pt x="27053" y="20115"/>
                    <a:pt x="34825" y="15612"/>
                    <a:pt x="34825" y="10075"/>
                  </a:cubicBezTo>
                  <a:cubicBezTo>
                    <a:pt x="34825" y="4504"/>
                    <a:pt x="27053" y="1"/>
                    <a:pt x="17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1767;p41">
              <a:extLst>
                <a:ext uri="{FF2B5EF4-FFF2-40B4-BE49-F238E27FC236}">
                  <a16:creationId xmlns:a16="http://schemas.microsoft.com/office/drawing/2014/main" id="{3EA10C51-0B14-DD54-B3A8-7BE17811B446}"/>
                </a:ext>
              </a:extLst>
            </p:cNvPr>
            <p:cNvSpPr/>
            <p:nvPr/>
          </p:nvSpPr>
          <p:spPr>
            <a:xfrm>
              <a:off x="7989570" y="3433365"/>
              <a:ext cx="82294" cy="78524"/>
            </a:xfrm>
            <a:custGeom>
              <a:avLst/>
              <a:gdLst/>
              <a:ahLst/>
              <a:cxnLst/>
              <a:rect l="l" t="t" r="r" b="b"/>
              <a:pathLst>
                <a:path w="5305" h="5062" extrusionOk="0">
                  <a:moveTo>
                    <a:pt x="2020" y="0"/>
                  </a:moveTo>
                  <a:cubicBezTo>
                    <a:pt x="1947" y="0"/>
                    <a:pt x="1874" y="4"/>
                    <a:pt x="1802" y="12"/>
                  </a:cubicBezTo>
                  <a:cubicBezTo>
                    <a:pt x="601" y="146"/>
                    <a:pt x="1" y="1380"/>
                    <a:pt x="468" y="2781"/>
                  </a:cubicBezTo>
                  <a:cubicBezTo>
                    <a:pt x="907" y="4098"/>
                    <a:pt x="2142" y="5061"/>
                    <a:pt x="3286" y="5061"/>
                  </a:cubicBezTo>
                  <a:cubicBezTo>
                    <a:pt x="3359" y="5061"/>
                    <a:pt x="3431" y="5057"/>
                    <a:pt x="3503" y="5049"/>
                  </a:cubicBezTo>
                  <a:cubicBezTo>
                    <a:pt x="4704" y="4916"/>
                    <a:pt x="5305" y="3681"/>
                    <a:pt x="4838" y="2280"/>
                  </a:cubicBezTo>
                  <a:cubicBezTo>
                    <a:pt x="4399" y="964"/>
                    <a:pt x="3164" y="0"/>
                    <a:pt x="2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1768;p41">
              <a:extLst>
                <a:ext uri="{FF2B5EF4-FFF2-40B4-BE49-F238E27FC236}">
                  <a16:creationId xmlns:a16="http://schemas.microsoft.com/office/drawing/2014/main" id="{E0232719-2B25-A881-8350-967E54921891}"/>
                </a:ext>
              </a:extLst>
            </p:cNvPr>
            <p:cNvSpPr/>
            <p:nvPr/>
          </p:nvSpPr>
          <p:spPr>
            <a:xfrm>
              <a:off x="7514062" y="3387497"/>
              <a:ext cx="359642" cy="266582"/>
            </a:xfrm>
            <a:custGeom>
              <a:avLst/>
              <a:gdLst/>
              <a:ahLst/>
              <a:cxnLst/>
              <a:rect l="l" t="t" r="r" b="b"/>
              <a:pathLst>
                <a:path w="23184" h="17185" extrusionOk="0">
                  <a:moveTo>
                    <a:pt x="6105" y="0"/>
                  </a:moveTo>
                  <a:cubicBezTo>
                    <a:pt x="5604" y="267"/>
                    <a:pt x="5171" y="567"/>
                    <a:pt x="4704" y="901"/>
                  </a:cubicBezTo>
                  <a:cubicBezTo>
                    <a:pt x="4404" y="1101"/>
                    <a:pt x="4137" y="1335"/>
                    <a:pt x="3870" y="1568"/>
                  </a:cubicBezTo>
                  <a:cubicBezTo>
                    <a:pt x="0" y="4937"/>
                    <a:pt x="0" y="9340"/>
                    <a:pt x="3870" y="12710"/>
                  </a:cubicBezTo>
                  <a:cubicBezTo>
                    <a:pt x="4137" y="12943"/>
                    <a:pt x="4437" y="13143"/>
                    <a:pt x="4704" y="13377"/>
                  </a:cubicBezTo>
                  <a:cubicBezTo>
                    <a:pt x="5137" y="13677"/>
                    <a:pt x="5571" y="13944"/>
                    <a:pt x="6005" y="14211"/>
                  </a:cubicBezTo>
                  <a:cubicBezTo>
                    <a:pt x="6438" y="14477"/>
                    <a:pt x="6905" y="14711"/>
                    <a:pt x="7372" y="14944"/>
                  </a:cubicBezTo>
                  <a:cubicBezTo>
                    <a:pt x="7773" y="15111"/>
                    <a:pt x="8173" y="15278"/>
                    <a:pt x="8573" y="15445"/>
                  </a:cubicBezTo>
                  <a:cubicBezTo>
                    <a:pt x="8974" y="15578"/>
                    <a:pt x="9374" y="15745"/>
                    <a:pt x="9774" y="15878"/>
                  </a:cubicBezTo>
                  <a:cubicBezTo>
                    <a:pt x="11042" y="16279"/>
                    <a:pt x="12343" y="16612"/>
                    <a:pt x="13677" y="16812"/>
                  </a:cubicBezTo>
                  <a:cubicBezTo>
                    <a:pt x="13944" y="16846"/>
                    <a:pt x="14244" y="16913"/>
                    <a:pt x="14544" y="16946"/>
                  </a:cubicBezTo>
                  <a:cubicBezTo>
                    <a:pt x="15800" y="17107"/>
                    <a:pt x="17063" y="17184"/>
                    <a:pt x="18326" y="17184"/>
                  </a:cubicBezTo>
                  <a:cubicBezTo>
                    <a:pt x="19948" y="17184"/>
                    <a:pt x="21571" y="17056"/>
                    <a:pt x="23184" y="16812"/>
                  </a:cubicBezTo>
                  <a:cubicBezTo>
                    <a:pt x="23184" y="16812"/>
                    <a:pt x="21082" y="16379"/>
                    <a:pt x="21482" y="14411"/>
                  </a:cubicBezTo>
                  <a:cubicBezTo>
                    <a:pt x="21049" y="11442"/>
                    <a:pt x="8040" y="3169"/>
                    <a:pt x="8040" y="3169"/>
                  </a:cubicBezTo>
                  <a:cubicBezTo>
                    <a:pt x="8040" y="3169"/>
                    <a:pt x="5137" y="2002"/>
                    <a:pt x="6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1769;p41">
              <a:extLst>
                <a:ext uri="{FF2B5EF4-FFF2-40B4-BE49-F238E27FC236}">
                  <a16:creationId xmlns:a16="http://schemas.microsoft.com/office/drawing/2014/main" id="{4E2E5814-44C0-B4D9-4F52-007D32C8ACDB}"/>
                </a:ext>
              </a:extLst>
            </p:cNvPr>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1770;p41">
              <a:extLst>
                <a:ext uri="{FF2B5EF4-FFF2-40B4-BE49-F238E27FC236}">
                  <a16:creationId xmlns:a16="http://schemas.microsoft.com/office/drawing/2014/main" id="{C50D57EA-7E8A-DC7A-7F5B-39261A62E019}"/>
                </a:ext>
              </a:extLst>
            </p:cNvPr>
            <p:cNvSpPr/>
            <p:nvPr/>
          </p:nvSpPr>
          <p:spPr>
            <a:xfrm>
              <a:off x="7606170" y="3386985"/>
              <a:ext cx="384989" cy="222511"/>
            </a:xfrm>
            <a:custGeom>
              <a:avLst/>
              <a:gdLst/>
              <a:ahLst/>
              <a:cxnLst/>
              <a:rect l="l" t="t" r="r" b="b"/>
              <a:pathLst>
                <a:path w="24818" h="14344" extrusionOk="0">
                  <a:moveTo>
                    <a:pt x="12409" y="0"/>
                  </a:moveTo>
                  <a:cubicBezTo>
                    <a:pt x="5571" y="0"/>
                    <a:pt x="0" y="3202"/>
                    <a:pt x="0" y="7172"/>
                  </a:cubicBezTo>
                  <a:cubicBezTo>
                    <a:pt x="0" y="11108"/>
                    <a:pt x="5571" y="14344"/>
                    <a:pt x="12409" y="14344"/>
                  </a:cubicBezTo>
                  <a:cubicBezTo>
                    <a:pt x="19280" y="14344"/>
                    <a:pt x="24818" y="11108"/>
                    <a:pt x="24818" y="7172"/>
                  </a:cubicBezTo>
                  <a:cubicBezTo>
                    <a:pt x="24818" y="3202"/>
                    <a:pt x="19280" y="0"/>
                    <a:pt x="124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1771;p41">
              <a:extLst>
                <a:ext uri="{FF2B5EF4-FFF2-40B4-BE49-F238E27FC236}">
                  <a16:creationId xmlns:a16="http://schemas.microsoft.com/office/drawing/2014/main" id="{C7D7A0BD-56FC-D736-A6B6-18419FE3FE7D}"/>
                </a:ext>
              </a:extLst>
            </p:cNvPr>
            <p:cNvSpPr/>
            <p:nvPr/>
          </p:nvSpPr>
          <p:spPr>
            <a:xfrm>
              <a:off x="7608233" y="3418024"/>
              <a:ext cx="381375" cy="191471"/>
            </a:xfrm>
            <a:custGeom>
              <a:avLst/>
              <a:gdLst/>
              <a:ahLst/>
              <a:cxnLst/>
              <a:rect l="l" t="t" r="r" b="b"/>
              <a:pathLst>
                <a:path w="24585" h="12343" extrusionOk="0">
                  <a:moveTo>
                    <a:pt x="12276" y="0"/>
                  </a:moveTo>
                  <a:cubicBezTo>
                    <a:pt x="9099" y="0"/>
                    <a:pt x="5921" y="701"/>
                    <a:pt x="3503" y="2102"/>
                  </a:cubicBezTo>
                  <a:cubicBezTo>
                    <a:pt x="1535" y="3236"/>
                    <a:pt x="367" y="4670"/>
                    <a:pt x="0" y="6172"/>
                  </a:cubicBezTo>
                  <a:cubicBezTo>
                    <a:pt x="367" y="7639"/>
                    <a:pt x="1535" y="9074"/>
                    <a:pt x="3503" y="10241"/>
                  </a:cubicBezTo>
                  <a:cubicBezTo>
                    <a:pt x="5921" y="11642"/>
                    <a:pt x="9099" y="12343"/>
                    <a:pt x="12276" y="12343"/>
                  </a:cubicBezTo>
                  <a:cubicBezTo>
                    <a:pt x="15453" y="12343"/>
                    <a:pt x="18630" y="11642"/>
                    <a:pt x="21049" y="10241"/>
                  </a:cubicBezTo>
                  <a:cubicBezTo>
                    <a:pt x="23050" y="9074"/>
                    <a:pt x="24218" y="7639"/>
                    <a:pt x="24585" y="6172"/>
                  </a:cubicBezTo>
                  <a:cubicBezTo>
                    <a:pt x="24218" y="4670"/>
                    <a:pt x="23050" y="3236"/>
                    <a:pt x="21049" y="2102"/>
                  </a:cubicBezTo>
                  <a:cubicBezTo>
                    <a:pt x="18630" y="701"/>
                    <a:pt x="15453" y="0"/>
                    <a:pt x="12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1772;p41">
              <a:extLst>
                <a:ext uri="{FF2B5EF4-FFF2-40B4-BE49-F238E27FC236}">
                  <a16:creationId xmlns:a16="http://schemas.microsoft.com/office/drawing/2014/main" id="{F9709BBD-D4E0-3DA8-F27A-4CD201A15047}"/>
                </a:ext>
              </a:extLst>
            </p:cNvPr>
            <p:cNvSpPr/>
            <p:nvPr/>
          </p:nvSpPr>
          <p:spPr>
            <a:xfrm>
              <a:off x="7673428" y="3426819"/>
              <a:ext cx="251504" cy="165596"/>
            </a:xfrm>
            <a:custGeom>
              <a:avLst/>
              <a:gdLst/>
              <a:ahLst/>
              <a:cxnLst/>
              <a:rect l="l" t="t" r="r" b="b"/>
              <a:pathLst>
                <a:path w="16213" h="10675" extrusionOk="0">
                  <a:moveTo>
                    <a:pt x="11053" y="6213"/>
                  </a:moveTo>
                  <a:cubicBezTo>
                    <a:pt x="11436" y="6213"/>
                    <a:pt x="11798" y="6289"/>
                    <a:pt x="12142" y="6472"/>
                  </a:cubicBezTo>
                  <a:cubicBezTo>
                    <a:pt x="12042" y="6539"/>
                    <a:pt x="11976" y="6605"/>
                    <a:pt x="11876" y="6639"/>
                  </a:cubicBezTo>
                  <a:cubicBezTo>
                    <a:pt x="11742" y="6705"/>
                    <a:pt x="11609" y="6772"/>
                    <a:pt x="11442" y="6839"/>
                  </a:cubicBezTo>
                  <a:cubicBezTo>
                    <a:pt x="10929" y="7069"/>
                    <a:pt x="10370" y="7186"/>
                    <a:pt x="9808" y="7186"/>
                  </a:cubicBezTo>
                  <a:cubicBezTo>
                    <a:pt x="9310" y="7186"/>
                    <a:pt x="8810" y="7094"/>
                    <a:pt x="8340" y="6906"/>
                  </a:cubicBezTo>
                  <a:cubicBezTo>
                    <a:pt x="9356" y="6544"/>
                    <a:pt x="10250" y="6213"/>
                    <a:pt x="11053" y="6213"/>
                  </a:cubicBezTo>
                  <a:close/>
                  <a:moveTo>
                    <a:pt x="1902" y="1"/>
                  </a:moveTo>
                  <a:lnTo>
                    <a:pt x="0" y="1101"/>
                  </a:lnTo>
                  <a:lnTo>
                    <a:pt x="0" y="2569"/>
                  </a:lnTo>
                  <a:lnTo>
                    <a:pt x="634" y="2936"/>
                  </a:lnTo>
                  <a:cubicBezTo>
                    <a:pt x="467" y="3203"/>
                    <a:pt x="367" y="3503"/>
                    <a:pt x="367" y="3803"/>
                  </a:cubicBezTo>
                  <a:lnTo>
                    <a:pt x="367" y="5271"/>
                  </a:lnTo>
                  <a:cubicBezTo>
                    <a:pt x="367" y="5871"/>
                    <a:pt x="801" y="6472"/>
                    <a:pt x="1702" y="7006"/>
                  </a:cubicBezTo>
                  <a:cubicBezTo>
                    <a:pt x="2502" y="7473"/>
                    <a:pt x="3403" y="7739"/>
                    <a:pt x="4337" y="7739"/>
                  </a:cubicBezTo>
                  <a:lnTo>
                    <a:pt x="4871" y="7739"/>
                  </a:lnTo>
                  <a:cubicBezTo>
                    <a:pt x="5838" y="7673"/>
                    <a:pt x="6772" y="7473"/>
                    <a:pt x="7673" y="7139"/>
                  </a:cubicBezTo>
                  <a:lnTo>
                    <a:pt x="8240" y="6939"/>
                  </a:lnTo>
                  <a:lnTo>
                    <a:pt x="6605" y="8540"/>
                  </a:lnTo>
                  <a:lnTo>
                    <a:pt x="6605" y="10008"/>
                  </a:lnTo>
                  <a:cubicBezTo>
                    <a:pt x="7498" y="10350"/>
                    <a:pt x="8431" y="10520"/>
                    <a:pt x="9362" y="10520"/>
                  </a:cubicBezTo>
                  <a:cubicBezTo>
                    <a:pt x="10518" y="10520"/>
                    <a:pt x="11671" y="10258"/>
                    <a:pt x="12743" y="9741"/>
                  </a:cubicBezTo>
                  <a:lnTo>
                    <a:pt x="14311" y="10675"/>
                  </a:lnTo>
                  <a:lnTo>
                    <a:pt x="16212" y="9574"/>
                  </a:lnTo>
                  <a:lnTo>
                    <a:pt x="16212" y="8106"/>
                  </a:lnTo>
                  <a:lnTo>
                    <a:pt x="15545" y="7706"/>
                  </a:lnTo>
                  <a:cubicBezTo>
                    <a:pt x="15778" y="7439"/>
                    <a:pt x="15878" y="7106"/>
                    <a:pt x="15878" y="6739"/>
                  </a:cubicBezTo>
                  <a:lnTo>
                    <a:pt x="15878" y="5271"/>
                  </a:lnTo>
                  <a:cubicBezTo>
                    <a:pt x="15878" y="4671"/>
                    <a:pt x="15478" y="4070"/>
                    <a:pt x="14578" y="3536"/>
                  </a:cubicBezTo>
                  <a:lnTo>
                    <a:pt x="14544" y="3536"/>
                  </a:lnTo>
                  <a:cubicBezTo>
                    <a:pt x="13615" y="2998"/>
                    <a:pt x="12666" y="2800"/>
                    <a:pt x="11742" y="2800"/>
                  </a:cubicBezTo>
                  <a:cubicBezTo>
                    <a:pt x="11007" y="2800"/>
                    <a:pt x="10287" y="2925"/>
                    <a:pt x="9607" y="3103"/>
                  </a:cubicBezTo>
                  <a:cubicBezTo>
                    <a:pt x="8974" y="3270"/>
                    <a:pt x="8340" y="3470"/>
                    <a:pt x="7773" y="3670"/>
                  </a:cubicBezTo>
                  <a:cubicBezTo>
                    <a:pt x="7139" y="3903"/>
                    <a:pt x="6472" y="4103"/>
                    <a:pt x="5805" y="4270"/>
                  </a:cubicBezTo>
                  <a:cubicBezTo>
                    <a:pt x="5504" y="4337"/>
                    <a:pt x="5171" y="4370"/>
                    <a:pt x="4871" y="4370"/>
                  </a:cubicBezTo>
                  <a:cubicBezTo>
                    <a:pt x="4604" y="4337"/>
                    <a:pt x="4337" y="4270"/>
                    <a:pt x="4103" y="4170"/>
                  </a:cubicBezTo>
                  <a:lnTo>
                    <a:pt x="4170" y="4103"/>
                  </a:lnTo>
                  <a:cubicBezTo>
                    <a:pt x="4203" y="4070"/>
                    <a:pt x="4270" y="4037"/>
                    <a:pt x="4337" y="4003"/>
                  </a:cubicBezTo>
                  <a:cubicBezTo>
                    <a:pt x="4504" y="3903"/>
                    <a:pt x="4704" y="3803"/>
                    <a:pt x="4871" y="3737"/>
                  </a:cubicBezTo>
                  <a:cubicBezTo>
                    <a:pt x="5324" y="3527"/>
                    <a:pt x="5814" y="3427"/>
                    <a:pt x="6307" y="3427"/>
                  </a:cubicBezTo>
                  <a:cubicBezTo>
                    <a:pt x="6757" y="3427"/>
                    <a:pt x="7209" y="3511"/>
                    <a:pt x="7639" y="3670"/>
                  </a:cubicBezTo>
                  <a:lnTo>
                    <a:pt x="9207" y="2069"/>
                  </a:lnTo>
                  <a:lnTo>
                    <a:pt x="9207" y="601"/>
                  </a:lnTo>
                  <a:cubicBezTo>
                    <a:pt x="8409" y="335"/>
                    <a:pt x="7578" y="199"/>
                    <a:pt x="6746" y="199"/>
                  </a:cubicBezTo>
                  <a:cubicBezTo>
                    <a:pt x="6117" y="199"/>
                    <a:pt x="5488" y="276"/>
                    <a:pt x="4871" y="434"/>
                  </a:cubicBezTo>
                  <a:cubicBezTo>
                    <a:pt x="4404" y="568"/>
                    <a:pt x="3937" y="734"/>
                    <a:pt x="3470" y="901"/>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1773;p41">
              <a:extLst>
                <a:ext uri="{FF2B5EF4-FFF2-40B4-BE49-F238E27FC236}">
                  <a16:creationId xmlns:a16="http://schemas.microsoft.com/office/drawing/2014/main" id="{57B3B945-72F8-3FBD-1145-DCFE2E6B1C3C}"/>
                </a:ext>
              </a:extLst>
            </p:cNvPr>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1774;p41">
              <a:extLst>
                <a:ext uri="{FF2B5EF4-FFF2-40B4-BE49-F238E27FC236}">
                  <a16:creationId xmlns:a16="http://schemas.microsoft.com/office/drawing/2014/main" id="{AA106DF5-8BF2-AD72-79DA-B6F94C91CB6D}"/>
                </a:ext>
              </a:extLst>
            </p:cNvPr>
            <p:cNvSpPr/>
            <p:nvPr/>
          </p:nvSpPr>
          <p:spPr>
            <a:xfrm>
              <a:off x="7672389" y="3426307"/>
              <a:ext cx="256158" cy="142824"/>
            </a:xfrm>
            <a:custGeom>
              <a:avLst/>
              <a:gdLst/>
              <a:ahLst/>
              <a:cxnLst/>
              <a:rect l="l" t="t" r="r" b="b"/>
              <a:pathLst>
                <a:path w="16513" h="9207" extrusionOk="0">
                  <a:moveTo>
                    <a:pt x="1969" y="0"/>
                  </a:moveTo>
                  <a:lnTo>
                    <a:pt x="67" y="1101"/>
                  </a:lnTo>
                  <a:lnTo>
                    <a:pt x="1635" y="2035"/>
                  </a:lnTo>
                  <a:cubicBezTo>
                    <a:pt x="34" y="3236"/>
                    <a:pt x="1" y="4503"/>
                    <a:pt x="1802" y="5537"/>
                  </a:cubicBezTo>
                  <a:cubicBezTo>
                    <a:pt x="2603" y="6004"/>
                    <a:pt x="3503" y="6238"/>
                    <a:pt x="4437" y="6271"/>
                  </a:cubicBezTo>
                  <a:lnTo>
                    <a:pt x="4938" y="6271"/>
                  </a:lnTo>
                  <a:cubicBezTo>
                    <a:pt x="5905" y="6205"/>
                    <a:pt x="6872" y="6004"/>
                    <a:pt x="7773" y="5671"/>
                  </a:cubicBezTo>
                  <a:cubicBezTo>
                    <a:pt x="9036" y="5250"/>
                    <a:pt x="10152" y="4763"/>
                    <a:pt x="11131" y="4763"/>
                  </a:cubicBezTo>
                  <a:cubicBezTo>
                    <a:pt x="11549" y="4763"/>
                    <a:pt x="11941" y="4851"/>
                    <a:pt x="12310" y="5070"/>
                  </a:cubicBezTo>
                  <a:cubicBezTo>
                    <a:pt x="13143" y="5537"/>
                    <a:pt x="12877" y="6138"/>
                    <a:pt x="11976" y="6638"/>
                  </a:cubicBezTo>
                  <a:cubicBezTo>
                    <a:pt x="11843" y="6738"/>
                    <a:pt x="11709" y="6805"/>
                    <a:pt x="11542" y="6872"/>
                  </a:cubicBezTo>
                  <a:cubicBezTo>
                    <a:pt x="11032" y="7093"/>
                    <a:pt x="10487" y="7201"/>
                    <a:pt x="9938" y="7201"/>
                  </a:cubicBezTo>
                  <a:cubicBezTo>
                    <a:pt x="9411" y="7201"/>
                    <a:pt x="8880" y="7101"/>
                    <a:pt x="8373" y="6905"/>
                  </a:cubicBezTo>
                  <a:lnTo>
                    <a:pt x="6706" y="8573"/>
                  </a:lnTo>
                  <a:cubicBezTo>
                    <a:pt x="7594" y="8899"/>
                    <a:pt x="8529" y="9060"/>
                    <a:pt x="9460" y="9060"/>
                  </a:cubicBezTo>
                  <a:cubicBezTo>
                    <a:pt x="10626" y="9060"/>
                    <a:pt x="11786" y="8807"/>
                    <a:pt x="12843" y="8306"/>
                  </a:cubicBezTo>
                  <a:lnTo>
                    <a:pt x="14411" y="9207"/>
                  </a:lnTo>
                  <a:lnTo>
                    <a:pt x="16312" y="8106"/>
                  </a:lnTo>
                  <a:lnTo>
                    <a:pt x="14745" y="7205"/>
                  </a:lnTo>
                  <a:cubicBezTo>
                    <a:pt x="16346" y="5971"/>
                    <a:pt x="16513" y="4637"/>
                    <a:pt x="14678" y="3569"/>
                  </a:cubicBezTo>
                  <a:lnTo>
                    <a:pt x="14645" y="3569"/>
                  </a:lnTo>
                  <a:cubicBezTo>
                    <a:pt x="13683" y="3023"/>
                    <a:pt x="12711" y="2828"/>
                    <a:pt x="11770" y="2828"/>
                  </a:cubicBezTo>
                  <a:cubicBezTo>
                    <a:pt x="11046" y="2828"/>
                    <a:pt x="10341" y="2943"/>
                    <a:pt x="9674" y="3102"/>
                  </a:cubicBezTo>
                  <a:cubicBezTo>
                    <a:pt x="9041" y="3269"/>
                    <a:pt x="8407" y="3503"/>
                    <a:pt x="7840" y="3703"/>
                  </a:cubicBezTo>
                  <a:cubicBezTo>
                    <a:pt x="7206" y="3936"/>
                    <a:pt x="6539" y="4136"/>
                    <a:pt x="5872" y="4303"/>
                  </a:cubicBezTo>
                  <a:cubicBezTo>
                    <a:pt x="5652" y="4352"/>
                    <a:pt x="5414" y="4383"/>
                    <a:pt x="5185" y="4383"/>
                  </a:cubicBezTo>
                  <a:cubicBezTo>
                    <a:pt x="5101" y="4383"/>
                    <a:pt x="5018" y="4379"/>
                    <a:pt x="4938" y="4370"/>
                  </a:cubicBezTo>
                  <a:cubicBezTo>
                    <a:pt x="4604" y="4370"/>
                    <a:pt x="4304" y="4270"/>
                    <a:pt x="4037" y="4103"/>
                  </a:cubicBezTo>
                  <a:cubicBezTo>
                    <a:pt x="3437" y="3770"/>
                    <a:pt x="3336" y="3236"/>
                    <a:pt x="4237" y="2669"/>
                  </a:cubicBezTo>
                  <a:cubicBezTo>
                    <a:pt x="4270" y="2602"/>
                    <a:pt x="4337" y="2569"/>
                    <a:pt x="4404" y="2535"/>
                  </a:cubicBezTo>
                  <a:cubicBezTo>
                    <a:pt x="4571" y="2435"/>
                    <a:pt x="4771" y="2369"/>
                    <a:pt x="4938" y="2268"/>
                  </a:cubicBezTo>
                  <a:cubicBezTo>
                    <a:pt x="5391" y="2077"/>
                    <a:pt x="5881" y="1976"/>
                    <a:pt x="6374" y="1976"/>
                  </a:cubicBezTo>
                  <a:cubicBezTo>
                    <a:pt x="6824" y="1976"/>
                    <a:pt x="7276" y="2060"/>
                    <a:pt x="7706" y="2235"/>
                  </a:cubicBezTo>
                  <a:lnTo>
                    <a:pt x="9274" y="601"/>
                  </a:lnTo>
                  <a:cubicBezTo>
                    <a:pt x="8493" y="340"/>
                    <a:pt x="7681" y="204"/>
                    <a:pt x="6867" y="204"/>
                  </a:cubicBezTo>
                  <a:cubicBezTo>
                    <a:pt x="6220" y="204"/>
                    <a:pt x="5572" y="290"/>
                    <a:pt x="4938" y="467"/>
                  </a:cubicBezTo>
                  <a:cubicBezTo>
                    <a:pt x="4471" y="567"/>
                    <a:pt x="4004" y="734"/>
                    <a:pt x="3537" y="934"/>
                  </a:cubicBezTo>
                  <a:lnTo>
                    <a:pt x="1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1775;p41">
              <a:extLst>
                <a:ext uri="{FF2B5EF4-FFF2-40B4-BE49-F238E27FC236}">
                  <a16:creationId xmlns:a16="http://schemas.microsoft.com/office/drawing/2014/main" id="{9DA5BF9B-F9F8-5C91-9790-65CEF88095CF}"/>
                </a:ext>
              </a:extLst>
            </p:cNvPr>
            <p:cNvSpPr/>
            <p:nvPr/>
          </p:nvSpPr>
          <p:spPr>
            <a:xfrm>
              <a:off x="7673428" y="3426819"/>
              <a:ext cx="53828" cy="17095"/>
            </a:xfrm>
            <a:custGeom>
              <a:avLst/>
              <a:gdLst/>
              <a:ahLst/>
              <a:cxnLst/>
              <a:rect l="l" t="t" r="r" b="b"/>
              <a:pathLst>
                <a:path w="3470" h="1102" extrusionOk="0">
                  <a:moveTo>
                    <a:pt x="1868" y="1"/>
                  </a:moveTo>
                  <a:lnTo>
                    <a:pt x="0" y="1101"/>
                  </a:lnTo>
                  <a:lnTo>
                    <a:pt x="1902" y="234"/>
                  </a:lnTo>
                  <a:lnTo>
                    <a:pt x="3470" y="901"/>
                  </a:lnTo>
                  <a:lnTo>
                    <a:pt x="1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1776;p41">
              <a:extLst>
                <a:ext uri="{FF2B5EF4-FFF2-40B4-BE49-F238E27FC236}">
                  <a16:creationId xmlns:a16="http://schemas.microsoft.com/office/drawing/2014/main" id="{40BC020F-84F8-9F5F-5575-1E57EB5A840F}"/>
                </a:ext>
              </a:extLst>
            </p:cNvPr>
            <p:cNvSpPr/>
            <p:nvPr/>
          </p:nvSpPr>
          <p:spPr>
            <a:xfrm>
              <a:off x="7745356" y="3429642"/>
              <a:ext cx="70908" cy="31351"/>
            </a:xfrm>
            <a:custGeom>
              <a:avLst/>
              <a:gdLst/>
              <a:ahLst/>
              <a:cxnLst/>
              <a:rect l="l" t="t" r="r" b="b"/>
              <a:pathLst>
                <a:path w="4571" h="2021" extrusionOk="0">
                  <a:moveTo>
                    <a:pt x="2133" y="0"/>
                  </a:moveTo>
                  <a:cubicBezTo>
                    <a:pt x="1416" y="0"/>
                    <a:pt x="697" y="102"/>
                    <a:pt x="0" y="319"/>
                  </a:cubicBezTo>
                  <a:cubicBezTo>
                    <a:pt x="579" y="203"/>
                    <a:pt x="1171" y="144"/>
                    <a:pt x="1764" y="144"/>
                  </a:cubicBezTo>
                  <a:cubicBezTo>
                    <a:pt x="2538" y="144"/>
                    <a:pt x="3314" y="245"/>
                    <a:pt x="4070" y="452"/>
                  </a:cubicBezTo>
                  <a:lnTo>
                    <a:pt x="2969" y="2020"/>
                  </a:lnTo>
                  <a:lnTo>
                    <a:pt x="4570" y="386"/>
                  </a:lnTo>
                  <a:cubicBezTo>
                    <a:pt x="3784" y="136"/>
                    <a:pt x="2960" y="0"/>
                    <a:pt x="2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1777;p41">
              <a:extLst>
                <a:ext uri="{FF2B5EF4-FFF2-40B4-BE49-F238E27FC236}">
                  <a16:creationId xmlns:a16="http://schemas.microsoft.com/office/drawing/2014/main" id="{C3C53738-745B-C686-0BE6-A26C322803FE}"/>
                </a:ext>
              </a:extLst>
            </p:cNvPr>
            <p:cNvSpPr/>
            <p:nvPr/>
          </p:nvSpPr>
          <p:spPr>
            <a:xfrm>
              <a:off x="7822448" y="3470158"/>
              <a:ext cx="105578" cy="67929"/>
            </a:xfrm>
            <a:custGeom>
              <a:avLst/>
              <a:gdLst/>
              <a:ahLst/>
              <a:cxnLst/>
              <a:rect l="l" t="t" r="r" b="b"/>
              <a:pathLst>
                <a:path w="6806" h="4379" extrusionOk="0">
                  <a:moveTo>
                    <a:pt x="2093" y="1"/>
                  </a:moveTo>
                  <a:cubicBezTo>
                    <a:pt x="1372" y="1"/>
                    <a:pt x="667" y="116"/>
                    <a:pt x="0" y="275"/>
                  </a:cubicBezTo>
                  <a:cubicBezTo>
                    <a:pt x="411" y="196"/>
                    <a:pt x="906" y="143"/>
                    <a:pt x="1443" y="143"/>
                  </a:cubicBezTo>
                  <a:cubicBezTo>
                    <a:pt x="2476" y="143"/>
                    <a:pt x="3660" y="338"/>
                    <a:pt x="4670" y="909"/>
                  </a:cubicBezTo>
                  <a:cubicBezTo>
                    <a:pt x="6171" y="1776"/>
                    <a:pt x="6438" y="2844"/>
                    <a:pt x="5037" y="4378"/>
                  </a:cubicBezTo>
                  <a:cubicBezTo>
                    <a:pt x="6638" y="3144"/>
                    <a:pt x="6805" y="1810"/>
                    <a:pt x="4971" y="742"/>
                  </a:cubicBezTo>
                  <a:lnTo>
                    <a:pt x="4937" y="742"/>
                  </a:lnTo>
                  <a:cubicBezTo>
                    <a:pt x="3994" y="196"/>
                    <a:pt x="3030" y="1"/>
                    <a:pt x="20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1778;p41">
              <a:extLst>
                <a:ext uri="{FF2B5EF4-FFF2-40B4-BE49-F238E27FC236}">
                  <a16:creationId xmlns:a16="http://schemas.microsoft.com/office/drawing/2014/main" id="{F65B6853-2D44-105D-CF81-B00208B0249F}"/>
                </a:ext>
              </a:extLst>
            </p:cNvPr>
            <p:cNvSpPr/>
            <p:nvPr/>
          </p:nvSpPr>
          <p:spPr>
            <a:xfrm>
              <a:off x="7895399" y="3538067"/>
              <a:ext cx="29520" cy="31056"/>
            </a:xfrm>
            <a:custGeom>
              <a:avLst/>
              <a:gdLst/>
              <a:ahLst/>
              <a:cxnLst/>
              <a:rect l="l" t="t" r="r" b="b"/>
              <a:pathLst>
                <a:path w="1903" h="2002" extrusionOk="0">
                  <a:moveTo>
                    <a:pt x="334" y="0"/>
                  </a:moveTo>
                  <a:lnTo>
                    <a:pt x="1535" y="934"/>
                  </a:lnTo>
                  <a:lnTo>
                    <a:pt x="1" y="2002"/>
                  </a:lnTo>
                  <a:lnTo>
                    <a:pt x="1902" y="934"/>
                  </a:lnTo>
                  <a:lnTo>
                    <a:pt x="3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1779;p41">
              <a:extLst>
                <a:ext uri="{FF2B5EF4-FFF2-40B4-BE49-F238E27FC236}">
                  <a16:creationId xmlns:a16="http://schemas.microsoft.com/office/drawing/2014/main" id="{E136FE44-1AD6-4FE6-F188-CF80D7DABF1C}"/>
                </a:ext>
              </a:extLst>
            </p:cNvPr>
            <p:cNvSpPr/>
            <p:nvPr/>
          </p:nvSpPr>
          <p:spPr>
            <a:xfrm>
              <a:off x="7775882" y="3532887"/>
              <a:ext cx="75034" cy="26402"/>
            </a:xfrm>
            <a:custGeom>
              <a:avLst/>
              <a:gdLst/>
              <a:ahLst/>
              <a:cxnLst/>
              <a:rect l="l" t="t" r="r" b="b"/>
              <a:pathLst>
                <a:path w="4837" h="1702" extrusionOk="0">
                  <a:moveTo>
                    <a:pt x="4837" y="1"/>
                  </a:moveTo>
                  <a:lnTo>
                    <a:pt x="4837" y="1"/>
                  </a:lnTo>
                  <a:cubicBezTo>
                    <a:pt x="4317" y="226"/>
                    <a:pt x="3762" y="343"/>
                    <a:pt x="3203" y="343"/>
                  </a:cubicBezTo>
                  <a:cubicBezTo>
                    <a:pt x="2686" y="343"/>
                    <a:pt x="2165" y="243"/>
                    <a:pt x="1668" y="34"/>
                  </a:cubicBezTo>
                  <a:lnTo>
                    <a:pt x="0" y="1702"/>
                  </a:lnTo>
                  <a:lnTo>
                    <a:pt x="1801" y="268"/>
                  </a:lnTo>
                  <a:cubicBezTo>
                    <a:pt x="2210" y="386"/>
                    <a:pt x="2623" y="448"/>
                    <a:pt x="3032" y="448"/>
                  </a:cubicBezTo>
                  <a:cubicBezTo>
                    <a:pt x="3658" y="448"/>
                    <a:pt x="4272" y="304"/>
                    <a:pt x="4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1780;p41">
              <a:extLst>
                <a:ext uri="{FF2B5EF4-FFF2-40B4-BE49-F238E27FC236}">
                  <a16:creationId xmlns:a16="http://schemas.microsoft.com/office/drawing/2014/main" id="{85A84C13-61CA-E26D-BD06-AC8ECEBA9646}"/>
                </a:ext>
              </a:extLst>
            </p:cNvPr>
            <p:cNvSpPr/>
            <p:nvPr/>
          </p:nvSpPr>
          <p:spPr>
            <a:xfrm>
              <a:off x="7719994" y="3467692"/>
              <a:ext cx="43482" cy="27969"/>
            </a:xfrm>
            <a:custGeom>
              <a:avLst/>
              <a:gdLst/>
              <a:ahLst/>
              <a:cxnLst/>
              <a:rect l="l" t="t" r="r" b="b"/>
              <a:pathLst>
                <a:path w="2803" h="1803" extrusionOk="0">
                  <a:moveTo>
                    <a:pt x="1135" y="1"/>
                  </a:moveTo>
                  <a:lnTo>
                    <a:pt x="1135" y="1"/>
                  </a:lnTo>
                  <a:cubicBezTo>
                    <a:pt x="334" y="434"/>
                    <a:pt x="1" y="968"/>
                    <a:pt x="501" y="1402"/>
                  </a:cubicBezTo>
                  <a:cubicBezTo>
                    <a:pt x="817" y="1678"/>
                    <a:pt x="1309" y="1803"/>
                    <a:pt x="1810" y="1803"/>
                  </a:cubicBezTo>
                  <a:cubicBezTo>
                    <a:pt x="2155" y="1803"/>
                    <a:pt x="2504" y="1744"/>
                    <a:pt x="2803" y="1635"/>
                  </a:cubicBezTo>
                  <a:lnTo>
                    <a:pt x="2803" y="1635"/>
                  </a:lnTo>
                  <a:cubicBezTo>
                    <a:pt x="2469" y="1702"/>
                    <a:pt x="2169" y="1735"/>
                    <a:pt x="1869" y="1735"/>
                  </a:cubicBezTo>
                  <a:cubicBezTo>
                    <a:pt x="1535" y="1702"/>
                    <a:pt x="1235" y="1602"/>
                    <a:pt x="968" y="1435"/>
                  </a:cubicBezTo>
                  <a:cubicBezTo>
                    <a:pt x="334" y="1102"/>
                    <a:pt x="267" y="568"/>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1781;p41">
              <a:extLst>
                <a:ext uri="{FF2B5EF4-FFF2-40B4-BE49-F238E27FC236}">
                  <a16:creationId xmlns:a16="http://schemas.microsoft.com/office/drawing/2014/main" id="{2847DBBC-774B-9501-0942-669A949B8A13}"/>
                </a:ext>
              </a:extLst>
            </p:cNvPr>
            <p:cNvSpPr/>
            <p:nvPr/>
          </p:nvSpPr>
          <p:spPr>
            <a:xfrm>
              <a:off x="7672389" y="3457857"/>
              <a:ext cx="68317" cy="66254"/>
            </a:xfrm>
            <a:custGeom>
              <a:avLst/>
              <a:gdLst/>
              <a:ahLst/>
              <a:cxnLst/>
              <a:rect l="l" t="t" r="r" b="b"/>
              <a:pathLst>
                <a:path w="4404" h="4271" extrusionOk="0">
                  <a:moveTo>
                    <a:pt x="1602" y="1"/>
                  </a:moveTo>
                  <a:cubicBezTo>
                    <a:pt x="1" y="1202"/>
                    <a:pt x="1" y="2469"/>
                    <a:pt x="1769" y="3503"/>
                  </a:cubicBezTo>
                  <a:cubicBezTo>
                    <a:pt x="2569" y="3970"/>
                    <a:pt x="3470" y="4237"/>
                    <a:pt x="4404" y="4271"/>
                  </a:cubicBezTo>
                  <a:cubicBezTo>
                    <a:pt x="3036" y="4104"/>
                    <a:pt x="1368" y="3403"/>
                    <a:pt x="835" y="2236"/>
                  </a:cubicBezTo>
                  <a:cubicBezTo>
                    <a:pt x="334" y="1202"/>
                    <a:pt x="1468" y="134"/>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1782;p41">
              <a:extLst>
                <a:ext uri="{FF2B5EF4-FFF2-40B4-BE49-F238E27FC236}">
                  <a16:creationId xmlns:a16="http://schemas.microsoft.com/office/drawing/2014/main" id="{23C38073-6A63-74AE-4BB0-46E12C17E8DA}"/>
                </a:ext>
              </a:extLst>
            </p:cNvPr>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1783;p41">
              <a:extLst>
                <a:ext uri="{FF2B5EF4-FFF2-40B4-BE49-F238E27FC236}">
                  <a16:creationId xmlns:a16="http://schemas.microsoft.com/office/drawing/2014/main" id="{075DECE1-3676-751D-2F20-56FBA40ECD50}"/>
                </a:ext>
              </a:extLst>
            </p:cNvPr>
            <p:cNvSpPr/>
            <p:nvPr/>
          </p:nvSpPr>
          <p:spPr>
            <a:xfrm>
              <a:off x="7523897" y="3272494"/>
              <a:ext cx="581114" cy="335722"/>
            </a:xfrm>
            <a:custGeom>
              <a:avLst/>
              <a:gdLst/>
              <a:ahLst/>
              <a:cxnLst/>
              <a:rect l="l" t="t" r="r" b="b"/>
              <a:pathLst>
                <a:path w="37461" h="21642" extrusionOk="0">
                  <a:moveTo>
                    <a:pt x="18714" y="1"/>
                  </a:moveTo>
                  <a:cubicBezTo>
                    <a:pt x="13919" y="1"/>
                    <a:pt x="9123" y="1060"/>
                    <a:pt x="5471" y="3178"/>
                  </a:cubicBezTo>
                  <a:cubicBezTo>
                    <a:pt x="3369" y="4379"/>
                    <a:pt x="1868" y="5813"/>
                    <a:pt x="968" y="7314"/>
                  </a:cubicBezTo>
                  <a:lnTo>
                    <a:pt x="0" y="7314"/>
                  </a:lnTo>
                  <a:lnTo>
                    <a:pt x="0" y="11150"/>
                  </a:lnTo>
                  <a:cubicBezTo>
                    <a:pt x="134" y="13819"/>
                    <a:pt x="1935" y="16454"/>
                    <a:pt x="5471" y="18489"/>
                  </a:cubicBezTo>
                  <a:cubicBezTo>
                    <a:pt x="9123" y="20591"/>
                    <a:pt x="13919" y="21641"/>
                    <a:pt x="18714" y="21641"/>
                  </a:cubicBezTo>
                  <a:cubicBezTo>
                    <a:pt x="23509" y="21641"/>
                    <a:pt x="28304" y="20591"/>
                    <a:pt x="31956" y="18489"/>
                  </a:cubicBezTo>
                  <a:cubicBezTo>
                    <a:pt x="35492" y="16454"/>
                    <a:pt x="37327" y="13819"/>
                    <a:pt x="37460" y="11150"/>
                  </a:cubicBezTo>
                  <a:lnTo>
                    <a:pt x="37460" y="7314"/>
                  </a:lnTo>
                  <a:lnTo>
                    <a:pt x="36460" y="7314"/>
                  </a:lnTo>
                  <a:cubicBezTo>
                    <a:pt x="35559" y="5813"/>
                    <a:pt x="34058" y="4379"/>
                    <a:pt x="31956" y="3178"/>
                  </a:cubicBezTo>
                  <a:cubicBezTo>
                    <a:pt x="28304" y="1060"/>
                    <a:pt x="23509"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1784;p41">
              <a:extLst>
                <a:ext uri="{FF2B5EF4-FFF2-40B4-BE49-F238E27FC236}">
                  <a16:creationId xmlns:a16="http://schemas.microsoft.com/office/drawing/2014/main" id="{F9ED826A-808D-3167-DB73-5B2C9763BE65}"/>
                </a:ext>
              </a:extLst>
            </p:cNvPr>
            <p:cNvSpPr/>
            <p:nvPr/>
          </p:nvSpPr>
          <p:spPr>
            <a:xfrm>
              <a:off x="7973019" y="3299531"/>
              <a:ext cx="131965" cy="281505"/>
            </a:xfrm>
            <a:custGeom>
              <a:avLst/>
              <a:gdLst/>
              <a:ahLst/>
              <a:cxnLst/>
              <a:rect l="l" t="t" r="r" b="b"/>
              <a:pathLst>
                <a:path w="8507" h="18147" extrusionOk="0">
                  <a:moveTo>
                    <a:pt x="0" y="1"/>
                  </a:moveTo>
                  <a:lnTo>
                    <a:pt x="0" y="18147"/>
                  </a:lnTo>
                  <a:cubicBezTo>
                    <a:pt x="1034" y="17747"/>
                    <a:pt x="2035" y="17280"/>
                    <a:pt x="3002" y="16746"/>
                  </a:cubicBezTo>
                  <a:cubicBezTo>
                    <a:pt x="6538" y="14711"/>
                    <a:pt x="8373" y="12076"/>
                    <a:pt x="8506" y="9407"/>
                  </a:cubicBezTo>
                  <a:lnTo>
                    <a:pt x="8506" y="5571"/>
                  </a:lnTo>
                  <a:lnTo>
                    <a:pt x="7506" y="5571"/>
                  </a:lnTo>
                  <a:cubicBezTo>
                    <a:pt x="6605" y="4070"/>
                    <a:pt x="5104" y="2636"/>
                    <a:pt x="3002" y="1435"/>
                  </a:cubicBezTo>
                  <a:cubicBezTo>
                    <a:pt x="2035" y="868"/>
                    <a:pt x="1034" y="40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1785;p41">
              <a:extLst>
                <a:ext uri="{FF2B5EF4-FFF2-40B4-BE49-F238E27FC236}">
                  <a16:creationId xmlns:a16="http://schemas.microsoft.com/office/drawing/2014/main" id="{2BED3B4E-A377-01D1-C8C2-4829677D852D}"/>
                </a:ext>
              </a:extLst>
            </p:cNvPr>
            <p:cNvSpPr/>
            <p:nvPr/>
          </p:nvSpPr>
          <p:spPr>
            <a:xfrm>
              <a:off x="7494921" y="3218111"/>
              <a:ext cx="635439" cy="335644"/>
            </a:xfrm>
            <a:custGeom>
              <a:avLst/>
              <a:gdLst/>
              <a:ahLst/>
              <a:cxnLst/>
              <a:rect l="l" t="t" r="r" b="b"/>
              <a:pathLst>
                <a:path w="40963" h="21637" extrusionOk="0">
                  <a:moveTo>
                    <a:pt x="20553" y="0"/>
                  </a:moveTo>
                  <a:cubicBezTo>
                    <a:pt x="15768" y="0"/>
                    <a:pt x="10984" y="1051"/>
                    <a:pt x="7339" y="3148"/>
                  </a:cubicBezTo>
                  <a:cubicBezTo>
                    <a:pt x="0" y="7385"/>
                    <a:pt x="0" y="14256"/>
                    <a:pt x="7339" y="18459"/>
                  </a:cubicBezTo>
                  <a:cubicBezTo>
                    <a:pt x="11003" y="20578"/>
                    <a:pt x="15803" y="21637"/>
                    <a:pt x="20602" y="21637"/>
                  </a:cubicBezTo>
                  <a:cubicBezTo>
                    <a:pt x="24190" y="21637"/>
                    <a:pt x="27778" y="21045"/>
                    <a:pt x="30889" y="19860"/>
                  </a:cubicBezTo>
                  <a:lnTo>
                    <a:pt x="31189" y="19760"/>
                  </a:lnTo>
                  <a:cubicBezTo>
                    <a:pt x="32090" y="19393"/>
                    <a:pt x="32991" y="18959"/>
                    <a:pt x="33824" y="18459"/>
                  </a:cubicBezTo>
                  <a:cubicBezTo>
                    <a:pt x="39929" y="14957"/>
                    <a:pt x="40963" y="9586"/>
                    <a:pt x="36893" y="5450"/>
                  </a:cubicBezTo>
                  <a:cubicBezTo>
                    <a:pt x="35959" y="4583"/>
                    <a:pt x="34959" y="3782"/>
                    <a:pt x="33824" y="3182"/>
                  </a:cubicBezTo>
                  <a:cubicBezTo>
                    <a:pt x="30165" y="1059"/>
                    <a:pt x="25358" y="0"/>
                    <a:pt x="20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1786;p41">
              <a:extLst>
                <a:ext uri="{FF2B5EF4-FFF2-40B4-BE49-F238E27FC236}">
                  <a16:creationId xmlns:a16="http://schemas.microsoft.com/office/drawing/2014/main" id="{6428525E-755C-BB4A-9D87-22B717DE3440}"/>
                </a:ext>
              </a:extLst>
            </p:cNvPr>
            <p:cNvSpPr/>
            <p:nvPr/>
          </p:nvSpPr>
          <p:spPr>
            <a:xfrm>
              <a:off x="7498023" y="3247784"/>
              <a:ext cx="151635" cy="221487"/>
            </a:xfrm>
            <a:custGeom>
              <a:avLst/>
              <a:gdLst/>
              <a:ahLst/>
              <a:cxnLst/>
              <a:rect l="l" t="t" r="r" b="b"/>
              <a:pathLst>
                <a:path w="9775" h="14278" extrusionOk="0">
                  <a:moveTo>
                    <a:pt x="9774" y="1"/>
                  </a:moveTo>
                  <a:lnTo>
                    <a:pt x="9774" y="1"/>
                  </a:lnTo>
                  <a:cubicBezTo>
                    <a:pt x="8873" y="335"/>
                    <a:pt x="7973" y="768"/>
                    <a:pt x="7139" y="1235"/>
                  </a:cubicBezTo>
                  <a:cubicBezTo>
                    <a:pt x="1036" y="4770"/>
                    <a:pt x="1" y="10139"/>
                    <a:pt x="4101" y="14275"/>
                  </a:cubicBezTo>
                  <a:lnTo>
                    <a:pt x="4101" y="14275"/>
                  </a:lnTo>
                  <a:cubicBezTo>
                    <a:pt x="3968" y="14141"/>
                    <a:pt x="1440" y="11449"/>
                    <a:pt x="2135" y="7606"/>
                  </a:cubicBezTo>
                  <a:cubicBezTo>
                    <a:pt x="2769" y="3870"/>
                    <a:pt x="7973" y="735"/>
                    <a:pt x="9774" y="1"/>
                  </a:cubicBezTo>
                  <a:close/>
                  <a:moveTo>
                    <a:pt x="4101" y="14275"/>
                  </a:moveTo>
                  <a:cubicBezTo>
                    <a:pt x="4102" y="14276"/>
                    <a:pt x="4103" y="14277"/>
                    <a:pt x="4103" y="14278"/>
                  </a:cubicBezTo>
                  <a:cubicBezTo>
                    <a:pt x="4103" y="14277"/>
                    <a:pt x="4102" y="14276"/>
                    <a:pt x="4101" y="142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1787;p41">
              <a:extLst>
                <a:ext uri="{FF2B5EF4-FFF2-40B4-BE49-F238E27FC236}">
                  <a16:creationId xmlns:a16="http://schemas.microsoft.com/office/drawing/2014/main" id="{CB166BFF-1942-0A6A-252C-CBFA203476E2}"/>
                </a:ext>
              </a:extLst>
            </p:cNvPr>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1788;p41">
              <a:extLst>
                <a:ext uri="{FF2B5EF4-FFF2-40B4-BE49-F238E27FC236}">
                  <a16:creationId xmlns:a16="http://schemas.microsoft.com/office/drawing/2014/main" id="{4B2B7CAD-B315-108A-43AD-3590F88BE015}"/>
                </a:ext>
              </a:extLst>
            </p:cNvPr>
            <p:cNvSpPr/>
            <p:nvPr/>
          </p:nvSpPr>
          <p:spPr>
            <a:xfrm>
              <a:off x="7544077" y="3229683"/>
              <a:ext cx="540750" cy="312034"/>
            </a:xfrm>
            <a:custGeom>
              <a:avLst/>
              <a:gdLst/>
              <a:ahLst/>
              <a:cxnLst/>
              <a:rect l="l" t="t" r="r" b="b"/>
              <a:pathLst>
                <a:path w="34859" h="20115" extrusionOk="0">
                  <a:moveTo>
                    <a:pt x="17413" y="0"/>
                  </a:moveTo>
                  <a:cubicBezTo>
                    <a:pt x="7806" y="0"/>
                    <a:pt x="0" y="4504"/>
                    <a:pt x="0" y="10074"/>
                  </a:cubicBezTo>
                  <a:cubicBezTo>
                    <a:pt x="0" y="15612"/>
                    <a:pt x="7806" y="20115"/>
                    <a:pt x="17413" y="20115"/>
                  </a:cubicBezTo>
                  <a:cubicBezTo>
                    <a:pt x="27053" y="20115"/>
                    <a:pt x="34858" y="15612"/>
                    <a:pt x="34858" y="10074"/>
                  </a:cubicBezTo>
                  <a:cubicBezTo>
                    <a:pt x="34858" y="4504"/>
                    <a:pt x="27053" y="0"/>
                    <a:pt x="17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1789;p41">
              <a:extLst>
                <a:ext uri="{FF2B5EF4-FFF2-40B4-BE49-F238E27FC236}">
                  <a16:creationId xmlns:a16="http://schemas.microsoft.com/office/drawing/2014/main" id="{77D5C122-D484-216A-1397-94B841785016}"/>
                </a:ext>
              </a:extLst>
            </p:cNvPr>
            <p:cNvSpPr/>
            <p:nvPr/>
          </p:nvSpPr>
          <p:spPr>
            <a:xfrm>
              <a:off x="7529062" y="3274697"/>
              <a:ext cx="360169" cy="266505"/>
            </a:xfrm>
            <a:custGeom>
              <a:avLst/>
              <a:gdLst/>
              <a:ahLst/>
              <a:cxnLst/>
              <a:rect l="l" t="t" r="r" b="b"/>
              <a:pathLst>
                <a:path w="23218" h="17180" extrusionOk="0">
                  <a:moveTo>
                    <a:pt x="6139" y="1"/>
                  </a:moveTo>
                  <a:lnTo>
                    <a:pt x="6139" y="1"/>
                  </a:lnTo>
                  <a:cubicBezTo>
                    <a:pt x="5638" y="267"/>
                    <a:pt x="5171" y="568"/>
                    <a:pt x="4738" y="901"/>
                  </a:cubicBezTo>
                  <a:cubicBezTo>
                    <a:pt x="4437" y="1135"/>
                    <a:pt x="4137" y="1335"/>
                    <a:pt x="3904" y="1568"/>
                  </a:cubicBezTo>
                  <a:cubicBezTo>
                    <a:pt x="34" y="4937"/>
                    <a:pt x="1" y="9341"/>
                    <a:pt x="3904" y="12710"/>
                  </a:cubicBezTo>
                  <a:cubicBezTo>
                    <a:pt x="4170" y="12943"/>
                    <a:pt x="4437" y="13177"/>
                    <a:pt x="4738" y="13377"/>
                  </a:cubicBezTo>
                  <a:cubicBezTo>
                    <a:pt x="5138" y="13677"/>
                    <a:pt x="5571" y="13977"/>
                    <a:pt x="6038" y="14211"/>
                  </a:cubicBezTo>
                  <a:cubicBezTo>
                    <a:pt x="6472" y="14478"/>
                    <a:pt x="6939" y="14711"/>
                    <a:pt x="7406" y="14945"/>
                  </a:cubicBezTo>
                  <a:cubicBezTo>
                    <a:pt x="7773" y="15111"/>
                    <a:pt x="8173" y="15278"/>
                    <a:pt x="8574" y="15445"/>
                  </a:cubicBezTo>
                  <a:cubicBezTo>
                    <a:pt x="8974" y="15612"/>
                    <a:pt x="9374" y="15745"/>
                    <a:pt x="9808" y="15879"/>
                  </a:cubicBezTo>
                  <a:cubicBezTo>
                    <a:pt x="11075" y="16279"/>
                    <a:pt x="12376" y="16579"/>
                    <a:pt x="13711" y="16813"/>
                  </a:cubicBezTo>
                  <a:cubicBezTo>
                    <a:pt x="13977" y="16846"/>
                    <a:pt x="14278" y="16879"/>
                    <a:pt x="14578" y="16913"/>
                  </a:cubicBezTo>
                  <a:cubicBezTo>
                    <a:pt x="15845" y="17079"/>
                    <a:pt x="17146" y="17180"/>
                    <a:pt x="18447" y="17180"/>
                  </a:cubicBezTo>
                  <a:cubicBezTo>
                    <a:pt x="20048" y="17180"/>
                    <a:pt x="21650" y="17046"/>
                    <a:pt x="23217" y="16779"/>
                  </a:cubicBezTo>
                  <a:cubicBezTo>
                    <a:pt x="23217" y="16779"/>
                    <a:pt x="21116" y="16412"/>
                    <a:pt x="21483" y="14444"/>
                  </a:cubicBezTo>
                  <a:cubicBezTo>
                    <a:pt x="21083" y="11442"/>
                    <a:pt x="8073" y="3169"/>
                    <a:pt x="8073" y="3169"/>
                  </a:cubicBezTo>
                  <a:cubicBezTo>
                    <a:pt x="8073" y="3169"/>
                    <a:pt x="5171" y="2035"/>
                    <a:pt x="6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1790;p41">
              <a:extLst>
                <a:ext uri="{FF2B5EF4-FFF2-40B4-BE49-F238E27FC236}">
                  <a16:creationId xmlns:a16="http://schemas.microsoft.com/office/drawing/2014/main" id="{0A9FCC6C-4D99-F347-7FA2-2B75E3775651}"/>
                </a:ext>
              </a:extLst>
            </p:cNvPr>
            <p:cNvSpPr/>
            <p:nvPr/>
          </p:nvSpPr>
          <p:spPr>
            <a:xfrm>
              <a:off x="7593234" y="3269330"/>
              <a:ext cx="441920" cy="232548"/>
            </a:xfrm>
            <a:custGeom>
              <a:avLst/>
              <a:gdLst/>
              <a:ahLst/>
              <a:cxnLst/>
              <a:rect l="l" t="t" r="r" b="b"/>
              <a:pathLst>
                <a:path w="28488" h="14991" extrusionOk="0">
                  <a:moveTo>
                    <a:pt x="14252" y="1"/>
                  </a:moveTo>
                  <a:cubicBezTo>
                    <a:pt x="10932" y="1"/>
                    <a:pt x="7611" y="736"/>
                    <a:pt x="5070" y="2215"/>
                  </a:cubicBezTo>
                  <a:cubicBezTo>
                    <a:pt x="200" y="5017"/>
                    <a:pt x="0" y="9486"/>
                    <a:pt x="4470" y="12422"/>
                  </a:cubicBezTo>
                  <a:cubicBezTo>
                    <a:pt x="4670" y="12555"/>
                    <a:pt x="4870" y="12689"/>
                    <a:pt x="5070" y="12789"/>
                  </a:cubicBezTo>
                  <a:cubicBezTo>
                    <a:pt x="7606" y="14256"/>
                    <a:pt x="10925" y="14990"/>
                    <a:pt x="14244" y="14990"/>
                  </a:cubicBezTo>
                  <a:cubicBezTo>
                    <a:pt x="17563" y="14990"/>
                    <a:pt x="20882" y="14256"/>
                    <a:pt x="23417" y="12789"/>
                  </a:cubicBezTo>
                  <a:cubicBezTo>
                    <a:pt x="28487" y="9887"/>
                    <a:pt x="28487" y="5117"/>
                    <a:pt x="23417" y="2215"/>
                  </a:cubicBezTo>
                  <a:cubicBezTo>
                    <a:pt x="23217" y="2081"/>
                    <a:pt x="22983" y="1981"/>
                    <a:pt x="22783" y="1848"/>
                  </a:cubicBezTo>
                  <a:cubicBezTo>
                    <a:pt x="20342" y="619"/>
                    <a:pt x="17297" y="1"/>
                    <a:pt x="14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1791;p41">
              <a:extLst>
                <a:ext uri="{FF2B5EF4-FFF2-40B4-BE49-F238E27FC236}">
                  <a16:creationId xmlns:a16="http://schemas.microsoft.com/office/drawing/2014/main" id="{B88F26A0-C9BE-4A0C-4F93-898FDEFD0CA8}"/>
                </a:ext>
              </a:extLst>
            </p:cNvPr>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1792;p41">
              <a:extLst>
                <a:ext uri="{FF2B5EF4-FFF2-40B4-BE49-F238E27FC236}">
                  <a16:creationId xmlns:a16="http://schemas.microsoft.com/office/drawing/2014/main" id="{0AE885BD-2870-BDDC-DB3E-60E95AA5E4EC}"/>
                </a:ext>
              </a:extLst>
            </p:cNvPr>
            <p:cNvSpPr/>
            <p:nvPr/>
          </p:nvSpPr>
          <p:spPr>
            <a:xfrm>
              <a:off x="7621682" y="3274697"/>
              <a:ext cx="385005" cy="221999"/>
            </a:xfrm>
            <a:custGeom>
              <a:avLst/>
              <a:gdLst/>
              <a:ahLst/>
              <a:cxnLst/>
              <a:rect l="l" t="t" r="r" b="b"/>
              <a:pathLst>
                <a:path w="24819" h="14311" extrusionOk="0">
                  <a:moveTo>
                    <a:pt x="12410" y="1"/>
                  </a:moveTo>
                  <a:cubicBezTo>
                    <a:pt x="5571" y="1"/>
                    <a:pt x="1" y="3203"/>
                    <a:pt x="1" y="7172"/>
                  </a:cubicBezTo>
                  <a:cubicBezTo>
                    <a:pt x="1" y="11108"/>
                    <a:pt x="5571" y="14311"/>
                    <a:pt x="12410" y="14311"/>
                  </a:cubicBezTo>
                  <a:cubicBezTo>
                    <a:pt x="19281" y="14311"/>
                    <a:pt x="24819" y="11108"/>
                    <a:pt x="24819" y="7172"/>
                  </a:cubicBezTo>
                  <a:cubicBezTo>
                    <a:pt x="24819" y="3203"/>
                    <a:pt x="19281" y="1"/>
                    <a:pt x="12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1793;p41">
              <a:extLst>
                <a:ext uri="{FF2B5EF4-FFF2-40B4-BE49-F238E27FC236}">
                  <a16:creationId xmlns:a16="http://schemas.microsoft.com/office/drawing/2014/main" id="{865482D6-2762-13A5-CF57-640E4858E200}"/>
                </a:ext>
              </a:extLst>
            </p:cNvPr>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1794;p41">
              <a:extLst>
                <a:ext uri="{FF2B5EF4-FFF2-40B4-BE49-F238E27FC236}">
                  <a16:creationId xmlns:a16="http://schemas.microsoft.com/office/drawing/2014/main" id="{2BE6C493-921B-76E6-0031-DE5FB70A00B8}"/>
                </a:ext>
              </a:extLst>
            </p:cNvPr>
            <p:cNvSpPr/>
            <p:nvPr/>
          </p:nvSpPr>
          <p:spPr>
            <a:xfrm>
              <a:off x="7623760" y="3305736"/>
              <a:ext cx="381375" cy="190959"/>
            </a:xfrm>
            <a:custGeom>
              <a:avLst/>
              <a:gdLst/>
              <a:ahLst/>
              <a:cxnLst/>
              <a:rect l="l" t="t" r="r" b="b"/>
              <a:pathLst>
                <a:path w="24585" h="12310" extrusionOk="0">
                  <a:moveTo>
                    <a:pt x="12288" y="1"/>
                  </a:moveTo>
                  <a:cubicBezTo>
                    <a:pt x="9115" y="1"/>
                    <a:pt x="5938" y="701"/>
                    <a:pt x="3503" y="2102"/>
                  </a:cubicBezTo>
                  <a:cubicBezTo>
                    <a:pt x="1535" y="3237"/>
                    <a:pt x="367" y="4671"/>
                    <a:pt x="0" y="6172"/>
                  </a:cubicBezTo>
                  <a:cubicBezTo>
                    <a:pt x="367" y="7640"/>
                    <a:pt x="1535" y="9074"/>
                    <a:pt x="3503" y="10208"/>
                  </a:cubicBezTo>
                  <a:cubicBezTo>
                    <a:pt x="5938" y="11609"/>
                    <a:pt x="9115" y="12310"/>
                    <a:pt x="12288" y="12310"/>
                  </a:cubicBezTo>
                  <a:cubicBezTo>
                    <a:pt x="15461" y="12310"/>
                    <a:pt x="18630" y="11609"/>
                    <a:pt x="21049" y="10208"/>
                  </a:cubicBezTo>
                  <a:cubicBezTo>
                    <a:pt x="23050" y="9074"/>
                    <a:pt x="24218" y="7640"/>
                    <a:pt x="24584" y="6172"/>
                  </a:cubicBezTo>
                  <a:cubicBezTo>
                    <a:pt x="24218" y="4671"/>
                    <a:pt x="23050" y="3237"/>
                    <a:pt x="21049" y="2102"/>
                  </a:cubicBezTo>
                  <a:cubicBezTo>
                    <a:pt x="18630" y="701"/>
                    <a:pt x="15461" y="1"/>
                    <a:pt x="122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1795;p41">
              <a:extLst>
                <a:ext uri="{FF2B5EF4-FFF2-40B4-BE49-F238E27FC236}">
                  <a16:creationId xmlns:a16="http://schemas.microsoft.com/office/drawing/2014/main" id="{0A153B98-E84C-3ECB-2794-56380DFD5F8F}"/>
                </a:ext>
              </a:extLst>
            </p:cNvPr>
            <p:cNvSpPr/>
            <p:nvPr/>
          </p:nvSpPr>
          <p:spPr>
            <a:xfrm>
              <a:off x="7688956" y="3314019"/>
              <a:ext cx="252016" cy="165596"/>
            </a:xfrm>
            <a:custGeom>
              <a:avLst/>
              <a:gdLst/>
              <a:ahLst/>
              <a:cxnLst/>
              <a:rect l="l" t="t" r="r" b="b"/>
              <a:pathLst>
                <a:path w="16246" h="10675" extrusionOk="0">
                  <a:moveTo>
                    <a:pt x="11044" y="6246"/>
                  </a:moveTo>
                  <a:cubicBezTo>
                    <a:pt x="11430" y="6246"/>
                    <a:pt x="11795" y="6321"/>
                    <a:pt x="12142" y="6505"/>
                  </a:cubicBezTo>
                  <a:cubicBezTo>
                    <a:pt x="12042" y="6572"/>
                    <a:pt x="11975" y="6605"/>
                    <a:pt x="11909" y="6639"/>
                  </a:cubicBezTo>
                  <a:cubicBezTo>
                    <a:pt x="11742" y="6739"/>
                    <a:pt x="11608" y="6806"/>
                    <a:pt x="11442" y="6872"/>
                  </a:cubicBezTo>
                  <a:cubicBezTo>
                    <a:pt x="10948" y="7093"/>
                    <a:pt x="10412" y="7202"/>
                    <a:pt x="9871" y="7202"/>
                  </a:cubicBezTo>
                  <a:cubicBezTo>
                    <a:pt x="9352" y="7202"/>
                    <a:pt x="8830" y="7102"/>
                    <a:pt x="8339" y="6906"/>
                  </a:cubicBezTo>
                  <a:cubicBezTo>
                    <a:pt x="9352" y="6568"/>
                    <a:pt x="10243" y="6246"/>
                    <a:pt x="11044" y="6246"/>
                  </a:cubicBezTo>
                  <a:close/>
                  <a:moveTo>
                    <a:pt x="1902" y="1"/>
                  </a:moveTo>
                  <a:lnTo>
                    <a:pt x="0" y="1101"/>
                  </a:lnTo>
                  <a:lnTo>
                    <a:pt x="0" y="2569"/>
                  </a:lnTo>
                  <a:lnTo>
                    <a:pt x="667" y="2936"/>
                  </a:lnTo>
                  <a:cubicBezTo>
                    <a:pt x="467" y="3203"/>
                    <a:pt x="367" y="3503"/>
                    <a:pt x="367" y="3803"/>
                  </a:cubicBezTo>
                  <a:lnTo>
                    <a:pt x="367" y="5271"/>
                  </a:lnTo>
                  <a:cubicBezTo>
                    <a:pt x="367" y="5905"/>
                    <a:pt x="801" y="6472"/>
                    <a:pt x="1735" y="7006"/>
                  </a:cubicBezTo>
                  <a:cubicBezTo>
                    <a:pt x="2535" y="7473"/>
                    <a:pt x="3436" y="7740"/>
                    <a:pt x="4337" y="7773"/>
                  </a:cubicBezTo>
                  <a:lnTo>
                    <a:pt x="4870" y="7773"/>
                  </a:lnTo>
                  <a:cubicBezTo>
                    <a:pt x="5838" y="7673"/>
                    <a:pt x="6772" y="7473"/>
                    <a:pt x="7672" y="7139"/>
                  </a:cubicBezTo>
                  <a:lnTo>
                    <a:pt x="8239" y="6972"/>
                  </a:lnTo>
                  <a:lnTo>
                    <a:pt x="6638" y="8573"/>
                  </a:lnTo>
                  <a:lnTo>
                    <a:pt x="6638" y="10041"/>
                  </a:lnTo>
                  <a:cubicBezTo>
                    <a:pt x="7531" y="10383"/>
                    <a:pt x="8464" y="10553"/>
                    <a:pt x="9395" y="10553"/>
                  </a:cubicBezTo>
                  <a:cubicBezTo>
                    <a:pt x="10551" y="10553"/>
                    <a:pt x="11704" y="10292"/>
                    <a:pt x="12776" y="9774"/>
                  </a:cubicBezTo>
                  <a:lnTo>
                    <a:pt x="14344" y="10675"/>
                  </a:lnTo>
                  <a:lnTo>
                    <a:pt x="16245" y="9574"/>
                  </a:lnTo>
                  <a:lnTo>
                    <a:pt x="16245" y="8106"/>
                  </a:lnTo>
                  <a:lnTo>
                    <a:pt x="15578" y="7740"/>
                  </a:lnTo>
                  <a:cubicBezTo>
                    <a:pt x="15778" y="7439"/>
                    <a:pt x="15878" y="7139"/>
                    <a:pt x="15912" y="6772"/>
                  </a:cubicBezTo>
                  <a:lnTo>
                    <a:pt x="15912" y="5304"/>
                  </a:lnTo>
                  <a:cubicBezTo>
                    <a:pt x="15912" y="4704"/>
                    <a:pt x="15478" y="4104"/>
                    <a:pt x="14577" y="3570"/>
                  </a:cubicBezTo>
                  <a:lnTo>
                    <a:pt x="14544" y="3570"/>
                  </a:lnTo>
                  <a:cubicBezTo>
                    <a:pt x="13615" y="3031"/>
                    <a:pt x="12666" y="2834"/>
                    <a:pt x="11742" y="2834"/>
                  </a:cubicBezTo>
                  <a:cubicBezTo>
                    <a:pt x="11006" y="2834"/>
                    <a:pt x="10287" y="2959"/>
                    <a:pt x="9607" y="3136"/>
                  </a:cubicBezTo>
                  <a:cubicBezTo>
                    <a:pt x="8973" y="3303"/>
                    <a:pt x="8373" y="3503"/>
                    <a:pt x="7772" y="3703"/>
                  </a:cubicBezTo>
                  <a:cubicBezTo>
                    <a:pt x="7139" y="3937"/>
                    <a:pt x="6471" y="4137"/>
                    <a:pt x="5804" y="4304"/>
                  </a:cubicBezTo>
                  <a:cubicBezTo>
                    <a:pt x="5504" y="4370"/>
                    <a:pt x="5204" y="4404"/>
                    <a:pt x="4870" y="4404"/>
                  </a:cubicBezTo>
                  <a:cubicBezTo>
                    <a:pt x="4603" y="4370"/>
                    <a:pt x="4337" y="4304"/>
                    <a:pt x="4103" y="4170"/>
                  </a:cubicBezTo>
                  <a:lnTo>
                    <a:pt x="4170" y="4137"/>
                  </a:lnTo>
                  <a:lnTo>
                    <a:pt x="4370" y="4037"/>
                  </a:lnTo>
                  <a:cubicBezTo>
                    <a:pt x="4537" y="3937"/>
                    <a:pt x="4704" y="3837"/>
                    <a:pt x="4870" y="3770"/>
                  </a:cubicBezTo>
                  <a:cubicBezTo>
                    <a:pt x="5324" y="3561"/>
                    <a:pt x="5814" y="3461"/>
                    <a:pt x="6307" y="3461"/>
                  </a:cubicBezTo>
                  <a:cubicBezTo>
                    <a:pt x="6757" y="3461"/>
                    <a:pt x="7209" y="3544"/>
                    <a:pt x="7639" y="3703"/>
                  </a:cubicBezTo>
                  <a:lnTo>
                    <a:pt x="9240" y="2102"/>
                  </a:lnTo>
                  <a:lnTo>
                    <a:pt x="9240" y="601"/>
                  </a:lnTo>
                  <a:cubicBezTo>
                    <a:pt x="8441" y="341"/>
                    <a:pt x="7620" y="205"/>
                    <a:pt x="6802" y="205"/>
                  </a:cubicBezTo>
                  <a:cubicBezTo>
                    <a:pt x="6153" y="205"/>
                    <a:pt x="5505" y="291"/>
                    <a:pt x="4870" y="468"/>
                  </a:cubicBezTo>
                  <a:cubicBezTo>
                    <a:pt x="4403" y="568"/>
                    <a:pt x="3936" y="735"/>
                    <a:pt x="3503" y="935"/>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1796;p41">
              <a:extLst>
                <a:ext uri="{FF2B5EF4-FFF2-40B4-BE49-F238E27FC236}">
                  <a16:creationId xmlns:a16="http://schemas.microsoft.com/office/drawing/2014/main" id="{0F172128-DC1D-AB17-476A-2968B1D51BE5}"/>
                </a:ext>
              </a:extLst>
            </p:cNvPr>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1797;p41">
              <a:extLst>
                <a:ext uri="{FF2B5EF4-FFF2-40B4-BE49-F238E27FC236}">
                  <a16:creationId xmlns:a16="http://schemas.microsoft.com/office/drawing/2014/main" id="{9AC8B988-328E-7025-22D7-DF126F15CE9D}"/>
                </a:ext>
              </a:extLst>
            </p:cNvPr>
            <p:cNvSpPr/>
            <p:nvPr/>
          </p:nvSpPr>
          <p:spPr>
            <a:xfrm>
              <a:off x="7687916" y="3314019"/>
              <a:ext cx="256158" cy="142839"/>
            </a:xfrm>
            <a:custGeom>
              <a:avLst/>
              <a:gdLst/>
              <a:ahLst/>
              <a:cxnLst/>
              <a:rect l="l" t="t" r="r" b="b"/>
              <a:pathLst>
                <a:path w="16513" h="9208" extrusionOk="0">
                  <a:moveTo>
                    <a:pt x="1969" y="1"/>
                  </a:moveTo>
                  <a:lnTo>
                    <a:pt x="67" y="1101"/>
                  </a:lnTo>
                  <a:lnTo>
                    <a:pt x="1635" y="2002"/>
                  </a:lnTo>
                  <a:cubicBezTo>
                    <a:pt x="34" y="3236"/>
                    <a:pt x="0" y="4471"/>
                    <a:pt x="1802" y="5505"/>
                  </a:cubicBezTo>
                  <a:cubicBezTo>
                    <a:pt x="2602" y="5972"/>
                    <a:pt x="3503" y="6238"/>
                    <a:pt x="4437" y="6272"/>
                  </a:cubicBezTo>
                  <a:lnTo>
                    <a:pt x="4971" y="6272"/>
                  </a:lnTo>
                  <a:cubicBezTo>
                    <a:pt x="5905" y="6205"/>
                    <a:pt x="6872" y="6005"/>
                    <a:pt x="7773" y="5671"/>
                  </a:cubicBezTo>
                  <a:cubicBezTo>
                    <a:pt x="9075" y="5245"/>
                    <a:pt x="10192" y="4752"/>
                    <a:pt x="11172" y="4752"/>
                  </a:cubicBezTo>
                  <a:cubicBezTo>
                    <a:pt x="11573" y="4752"/>
                    <a:pt x="11951" y="4834"/>
                    <a:pt x="12309" y="5038"/>
                  </a:cubicBezTo>
                  <a:cubicBezTo>
                    <a:pt x="13143" y="5538"/>
                    <a:pt x="12876" y="6105"/>
                    <a:pt x="11976" y="6639"/>
                  </a:cubicBezTo>
                  <a:cubicBezTo>
                    <a:pt x="11842" y="6705"/>
                    <a:pt x="11709" y="6806"/>
                    <a:pt x="11542" y="6872"/>
                  </a:cubicBezTo>
                  <a:cubicBezTo>
                    <a:pt x="11042" y="7089"/>
                    <a:pt x="10508" y="7198"/>
                    <a:pt x="9970" y="7198"/>
                  </a:cubicBezTo>
                  <a:cubicBezTo>
                    <a:pt x="9432" y="7198"/>
                    <a:pt x="8890" y="7089"/>
                    <a:pt x="8373" y="6872"/>
                  </a:cubicBezTo>
                  <a:lnTo>
                    <a:pt x="6705" y="8540"/>
                  </a:lnTo>
                  <a:cubicBezTo>
                    <a:pt x="7598" y="8882"/>
                    <a:pt x="8538" y="9052"/>
                    <a:pt x="9473" y="9052"/>
                  </a:cubicBezTo>
                  <a:cubicBezTo>
                    <a:pt x="10634" y="9052"/>
                    <a:pt x="11790" y="8791"/>
                    <a:pt x="12843" y="8273"/>
                  </a:cubicBezTo>
                  <a:lnTo>
                    <a:pt x="14411" y="9207"/>
                  </a:lnTo>
                  <a:lnTo>
                    <a:pt x="16312" y="8106"/>
                  </a:lnTo>
                  <a:lnTo>
                    <a:pt x="14744" y="7206"/>
                  </a:lnTo>
                  <a:cubicBezTo>
                    <a:pt x="16345" y="5972"/>
                    <a:pt x="16512" y="4637"/>
                    <a:pt x="14678" y="3570"/>
                  </a:cubicBezTo>
                  <a:lnTo>
                    <a:pt x="14644" y="3570"/>
                  </a:lnTo>
                  <a:cubicBezTo>
                    <a:pt x="13675" y="3019"/>
                    <a:pt x="12695" y="2814"/>
                    <a:pt x="11747" y="2814"/>
                  </a:cubicBezTo>
                  <a:cubicBezTo>
                    <a:pt x="11031" y="2814"/>
                    <a:pt x="10334" y="2931"/>
                    <a:pt x="9674" y="3103"/>
                  </a:cubicBezTo>
                  <a:cubicBezTo>
                    <a:pt x="9040" y="3270"/>
                    <a:pt x="8440" y="3470"/>
                    <a:pt x="7839" y="3670"/>
                  </a:cubicBezTo>
                  <a:cubicBezTo>
                    <a:pt x="7206" y="3903"/>
                    <a:pt x="6538" y="4104"/>
                    <a:pt x="5871" y="4270"/>
                  </a:cubicBezTo>
                  <a:cubicBezTo>
                    <a:pt x="5571" y="4370"/>
                    <a:pt x="5271" y="4370"/>
                    <a:pt x="4937" y="4370"/>
                  </a:cubicBezTo>
                  <a:cubicBezTo>
                    <a:pt x="4637" y="4370"/>
                    <a:pt x="4304" y="4270"/>
                    <a:pt x="4037" y="4104"/>
                  </a:cubicBezTo>
                  <a:cubicBezTo>
                    <a:pt x="3436" y="3737"/>
                    <a:pt x="3336" y="3236"/>
                    <a:pt x="4237" y="2636"/>
                  </a:cubicBezTo>
                  <a:lnTo>
                    <a:pt x="4437" y="2536"/>
                  </a:lnTo>
                  <a:cubicBezTo>
                    <a:pt x="4604" y="2436"/>
                    <a:pt x="4771" y="2336"/>
                    <a:pt x="4937" y="2269"/>
                  </a:cubicBezTo>
                  <a:cubicBezTo>
                    <a:pt x="5391" y="2060"/>
                    <a:pt x="5881" y="1960"/>
                    <a:pt x="6374" y="1960"/>
                  </a:cubicBezTo>
                  <a:cubicBezTo>
                    <a:pt x="6824" y="1960"/>
                    <a:pt x="7276" y="2043"/>
                    <a:pt x="7706" y="2202"/>
                  </a:cubicBezTo>
                  <a:lnTo>
                    <a:pt x="9307" y="601"/>
                  </a:lnTo>
                  <a:cubicBezTo>
                    <a:pt x="8490" y="335"/>
                    <a:pt x="7651" y="199"/>
                    <a:pt x="6815" y="199"/>
                  </a:cubicBezTo>
                  <a:cubicBezTo>
                    <a:pt x="6184" y="199"/>
                    <a:pt x="5554" y="276"/>
                    <a:pt x="4937" y="434"/>
                  </a:cubicBezTo>
                  <a:cubicBezTo>
                    <a:pt x="4470" y="568"/>
                    <a:pt x="4003" y="735"/>
                    <a:pt x="3570" y="935"/>
                  </a:cubicBezTo>
                  <a:lnTo>
                    <a:pt x="1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1798;p41">
              <a:extLst>
                <a:ext uri="{FF2B5EF4-FFF2-40B4-BE49-F238E27FC236}">
                  <a16:creationId xmlns:a16="http://schemas.microsoft.com/office/drawing/2014/main" id="{C8B2DAFC-FE2B-2AF4-D1E2-2BC747C69FD9}"/>
                </a:ext>
              </a:extLst>
            </p:cNvPr>
            <p:cNvSpPr/>
            <p:nvPr/>
          </p:nvSpPr>
          <p:spPr>
            <a:xfrm>
              <a:off x="7688956" y="3314019"/>
              <a:ext cx="53828" cy="17095"/>
            </a:xfrm>
            <a:custGeom>
              <a:avLst/>
              <a:gdLst/>
              <a:ahLst/>
              <a:cxnLst/>
              <a:rect l="l" t="t" r="r" b="b"/>
              <a:pathLst>
                <a:path w="3470" h="1102" extrusionOk="0">
                  <a:moveTo>
                    <a:pt x="1902" y="1"/>
                  </a:moveTo>
                  <a:lnTo>
                    <a:pt x="0" y="1101"/>
                  </a:lnTo>
                  <a:lnTo>
                    <a:pt x="0" y="1101"/>
                  </a:lnTo>
                  <a:lnTo>
                    <a:pt x="1902" y="234"/>
                  </a:lnTo>
                  <a:lnTo>
                    <a:pt x="3469" y="935"/>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1799;p41">
              <a:extLst>
                <a:ext uri="{FF2B5EF4-FFF2-40B4-BE49-F238E27FC236}">
                  <a16:creationId xmlns:a16="http://schemas.microsoft.com/office/drawing/2014/main" id="{217A96AF-6652-3AB9-5154-C3FCB5B38D78}"/>
                </a:ext>
              </a:extLst>
            </p:cNvPr>
            <p:cNvSpPr/>
            <p:nvPr/>
          </p:nvSpPr>
          <p:spPr>
            <a:xfrm>
              <a:off x="7760867" y="3317323"/>
              <a:ext cx="70908" cy="31382"/>
            </a:xfrm>
            <a:custGeom>
              <a:avLst/>
              <a:gdLst/>
              <a:ahLst/>
              <a:cxnLst/>
              <a:rect l="l" t="t" r="r" b="b"/>
              <a:pathLst>
                <a:path w="4571" h="2023" extrusionOk="0">
                  <a:moveTo>
                    <a:pt x="2051" y="0"/>
                  </a:moveTo>
                  <a:cubicBezTo>
                    <a:pt x="1362" y="0"/>
                    <a:pt x="671" y="94"/>
                    <a:pt x="1" y="288"/>
                  </a:cubicBezTo>
                  <a:cubicBezTo>
                    <a:pt x="572" y="177"/>
                    <a:pt x="1143" y="123"/>
                    <a:pt x="1711" y="123"/>
                  </a:cubicBezTo>
                  <a:cubicBezTo>
                    <a:pt x="2504" y="123"/>
                    <a:pt x="3293" y="227"/>
                    <a:pt x="4070" y="421"/>
                  </a:cubicBezTo>
                  <a:lnTo>
                    <a:pt x="2970" y="2023"/>
                  </a:lnTo>
                  <a:lnTo>
                    <a:pt x="4571" y="421"/>
                  </a:lnTo>
                  <a:cubicBezTo>
                    <a:pt x="3759" y="145"/>
                    <a:pt x="2906" y="0"/>
                    <a:pt x="2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1800;p41">
              <a:extLst>
                <a:ext uri="{FF2B5EF4-FFF2-40B4-BE49-F238E27FC236}">
                  <a16:creationId xmlns:a16="http://schemas.microsoft.com/office/drawing/2014/main" id="{7F6A94FC-53D0-9A39-529F-4E3C8D5D9DAC}"/>
                </a:ext>
              </a:extLst>
            </p:cNvPr>
            <p:cNvSpPr/>
            <p:nvPr/>
          </p:nvSpPr>
          <p:spPr>
            <a:xfrm>
              <a:off x="7837975" y="3357560"/>
              <a:ext cx="105563" cy="67728"/>
            </a:xfrm>
            <a:custGeom>
              <a:avLst/>
              <a:gdLst/>
              <a:ahLst/>
              <a:cxnLst/>
              <a:rect l="l" t="t" r="r" b="b"/>
              <a:pathLst>
                <a:path w="6805" h="4366" extrusionOk="0">
                  <a:moveTo>
                    <a:pt x="2026" y="1"/>
                  </a:moveTo>
                  <a:cubicBezTo>
                    <a:pt x="1328" y="1"/>
                    <a:pt x="646" y="108"/>
                    <a:pt x="0" y="263"/>
                  </a:cubicBezTo>
                  <a:cubicBezTo>
                    <a:pt x="406" y="195"/>
                    <a:pt x="899" y="146"/>
                    <a:pt x="1432" y="146"/>
                  </a:cubicBezTo>
                  <a:cubicBezTo>
                    <a:pt x="2477" y="146"/>
                    <a:pt x="3676" y="333"/>
                    <a:pt x="4670" y="930"/>
                  </a:cubicBezTo>
                  <a:cubicBezTo>
                    <a:pt x="6204" y="1797"/>
                    <a:pt x="6438" y="2864"/>
                    <a:pt x="5037" y="4365"/>
                  </a:cubicBezTo>
                  <a:cubicBezTo>
                    <a:pt x="6638" y="3165"/>
                    <a:pt x="6805" y="1830"/>
                    <a:pt x="4970" y="763"/>
                  </a:cubicBezTo>
                  <a:lnTo>
                    <a:pt x="4937" y="763"/>
                  </a:lnTo>
                  <a:cubicBezTo>
                    <a:pt x="3972" y="203"/>
                    <a:pt x="2984" y="1"/>
                    <a:pt x="20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1801;p41">
              <a:extLst>
                <a:ext uri="{FF2B5EF4-FFF2-40B4-BE49-F238E27FC236}">
                  <a16:creationId xmlns:a16="http://schemas.microsoft.com/office/drawing/2014/main" id="{5A313415-E829-F7BE-0F34-F65D70740898}"/>
                </a:ext>
              </a:extLst>
            </p:cNvPr>
            <p:cNvSpPr/>
            <p:nvPr/>
          </p:nvSpPr>
          <p:spPr>
            <a:xfrm>
              <a:off x="7911438" y="3425779"/>
              <a:ext cx="28993" cy="31072"/>
            </a:xfrm>
            <a:custGeom>
              <a:avLst/>
              <a:gdLst/>
              <a:ahLst/>
              <a:cxnLst/>
              <a:rect l="l" t="t" r="r" b="b"/>
              <a:pathLst>
                <a:path w="1869" h="2003" extrusionOk="0">
                  <a:moveTo>
                    <a:pt x="301" y="1"/>
                  </a:moveTo>
                  <a:lnTo>
                    <a:pt x="1502" y="935"/>
                  </a:lnTo>
                  <a:lnTo>
                    <a:pt x="1" y="2002"/>
                  </a:lnTo>
                  <a:lnTo>
                    <a:pt x="1869" y="901"/>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1802;p41">
              <a:extLst>
                <a:ext uri="{FF2B5EF4-FFF2-40B4-BE49-F238E27FC236}">
                  <a16:creationId xmlns:a16="http://schemas.microsoft.com/office/drawing/2014/main" id="{799D6020-8645-4272-CE04-8061D71BE187}"/>
                </a:ext>
              </a:extLst>
            </p:cNvPr>
            <p:cNvSpPr/>
            <p:nvPr/>
          </p:nvSpPr>
          <p:spPr>
            <a:xfrm>
              <a:off x="7791394" y="3420614"/>
              <a:ext cx="75049" cy="26402"/>
            </a:xfrm>
            <a:custGeom>
              <a:avLst/>
              <a:gdLst/>
              <a:ahLst/>
              <a:cxnLst/>
              <a:rect l="l" t="t" r="r" b="b"/>
              <a:pathLst>
                <a:path w="4838" h="1702" extrusionOk="0">
                  <a:moveTo>
                    <a:pt x="4838" y="0"/>
                  </a:moveTo>
                  <a:cubicBezTo>
                    <a:pt x="4327" y="221"/>
                    <a:pt x="3782" y="330"/>
                    <a:pt x="3233" y="330"/>
                  </a:cubicBezTo>
                  <a:cubicBezTo>
                    <a:pt x="2706" y="330"/>
                    <a:pt x="2175" y="230"/>
                    <a:pt x="1669" y="34"/>
                  </a:cubicBezTo>
                  <a:lnTo>
                    <a:pt x="1" y="1701"/>
                  </a:lnTo>
                  <a:lnTo>
                    <a:pt x="1802" y="267"/>
                  </a:lnTo>
                  <a:cubicBezTo>
                    <a:pt x="2184" y="382"/>
                    <a:pt x="2579" y="438"/>
                    <a:pt x="2975" y="438"/>
                  </a:cubicBezTo>
                  <a:cubicBezTo>
                    <a:pt x="3618" y="438"/>
                    <a:pt x="4260" y="289"/>
                    <a:pt x="4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1803;p41">
              <a:extLst>
                <a:ext uri="{FF2B5EF4-FFF2-40B4-BE49-F238E27FC236}">
                  <a16:creationId xmlns:a16="http://schemas.microsoft.com/office/drawing/2014/main" id="{E9DEB7DE-EA50-00E5-96D3-5822A8FB1C48}"/>
                </a:ext>
              </a:extLst>
            </p:cNvPr>
            <p:cNvSpPr/>
            <p:nvPr/>
          </p:nvSpPr>
          <p:spPr>
            <a:xfrm>
              <a:off x="7735521" y="3355419"/>
              <a:ext cx="43482" cy="27969"/>
            </a:xfrm>
            <a:custGeom>
              <a:avLst/>
              <a:gdLst/>
              <a:ahLst/>
              <a:cxnLst/>
              <a:rect l="l" t="t" r="r" b="b"/>
              <a:pathLst>
                <a:path w="2803" h="1803" extrusionOk="0">
                  <a:moveTo>
                    <a:pt x="1134" y="0"/>
                  </a:moveTo>
                  <a:lnTo>
                    <a:pt x="1134" y="0"/>
                  </a:lnTo>
                  <a:cubicBezTo>
                    <a:pt x="334" y="434"/>
                    <a:pt x="0" y="968"/>
                    <a:pt x="534" y="1401"/>
                  </a:cubicBezTo>
                  <a:cubicBezTo>
                    <a:pt x="831" y="1678"/>
                    <a:pt x="1314" y="1802"/>
                    <a:pt x="1812" y="1802"/>
                  </a:cubicBezTo>
                  <a:cubicBezTo>
                    <a:pt x="2154" y="1802"/>
                    <a:pt x="2503" y="1744"/>
                    <a:pt x="2802" y="1635"/>
                  </a:cubicBezTo>
                  <a:lnTo>
                    <a:pt x="2802" y="1635"/>
                  </a:lnTo>
                  <a:cubicBezTo>
                    <a:pt x="2583" y="1684"/>
                    <a:pt x="2345" y="1715"/>
                    <a:pt x="2116" y="1715"/>
                  </a:cubicBezTo>
                  <a:cubicBezTo>
                    <a:pt x="2032" y="1715"/>
                    <a:pt x="1949" y="1710"/>
                    <a:pt x="1868" y="1701"/>
                  </a:cubicBezTo>
                  <a:cubicBezTo>
                    <a:pt x="1535" y="1701"/>
                    <a:pt x="1235" y="1601"/>
                    <a:pt x="968" y="1435"/>
                  </a:cubicBezTo>
                  <a:cubicBezTo>
                    <a:pt x="334" y="1101"/>
                    <a:pt x="267" y="567"/>
                    <a:pt x="1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1804;p41">
              <a:extLst>
                <a:ext uri="{FF2B5EF4-FFF2-40B4-BE49-F238E27FC236}">
                  <a16:creationId xmlns:a16="http://schemas.microsoft.com/office/drawing/2014/main" id="{A3042750-4E3E-F3F7-344D-1D66C27C57FB}"/>
                </a:ext>
              </a:extLst>
            </p:cNvPr>
            <p:cNvSpPr/>
            <p:nvPr/>
          </p:nvSpPr>
          <p:spPr>
            <a:xfrm>
              <a:off x="7687404" y="3345585"/>
              <a:ext cx="68829" cy="65726"/>
            </a:xfrm>
            <a:custGeom>
              <a:avLst/>
              <a:gdLst/>
              <a:ahLst/>
              <a:cxnLst/>
              <a:rect l="l" t="t" r="r" b="b"/>
              <a:pathLst>
                <a:path w="4437" h="4237" extrusionOk="0">
                  <a:moveTo>
                    <a:pt x="1635" y="1"/>
                  </a:moveTo>
                  <a:lnTo>
                    <a:pt x="1635" y="1"/>
                  </a:lnTo>
                  <a:cubicBezTo>
                    <a:pt x="33" y="1201"/>
                    <a:pt x="0" y="2469"/>
                    <a:pt x="1801" y="3503"/>
                  </a:cubicBezTo>
                  <a:cubicBezTo>
                    <a:pt x="2602" y="3970"/>
                    <a:pt x="3503" y="4237"/>
                    <a:pt x="4437" y="4237"/>
                  </a:cubicBezTo>
                  <a:cubicBezTo>
                    <a:pt x="3069" y="4103"/>
                    <a:pt x="1401" y="3370"/>
                    <a:pt x="867" y="2235"/>
                  </a:cubicBezTo>
                  <a:cubicBezTo>
                    <a:pt x="367" y="1168"/>
                    <a:pt x="1501" y="10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1805;p41">
              <a:extLst>
                <a:ext uri="{FF2B5EF4-FFF2-40B4-BE49-F238E27FC236}">
                  <a16:creationId xmlns:a16="http://schemas.microsoft.com/office/drawing/2014/main" id="{BDF358FE-EC85-082D-7559-1082A695EECC}"/>
                </a:ext>
              </a:extLst>
            </p:cNvPr>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1806;p41">
              <a:extLst>
                <a:ext uri="{FF2B5EF4-FFF2-40B4-BE49-F238E27FC236}">
                  <a16:creationId xmlns:a16="http://schemas.microsoft.com/office/drawing/2014/main" id="{53AC7365-1CAB-8761-8209-E8AFB31E61FD}"/>
                </a:ext>
              </a:extLst>
            </p:cNvPr>
            <p:cNvSpPr/>
            <p:nvPr/>
          </p:nvSpPr>
          <p:spPr>
            <a:xfrm>
              <a:off x="7463867" y="3175222"/>
              <a:ext cx="581114" cy="336109"/>
            </a:xfrm>
            <a:custGeom>
              <a:avLst/>
              <a:gdLst/>
              <a:ahLst/>
              <a:cxnLst/>
              <a:rect l="l" t="t" r="r" b="b"/>
              <a:pathLst>
                <a:path w="37461" h="21667" extrusionOk="0">
                  <a:moveTo>
                    <a:pt x="18731" y="1"/>
                  </a:moveTo>
                  <a:cubicBezTo>
                    <a:pt x="13936" y="1"/>
                    <a:pt x="9141" y="1060"/>
                    <a:pt x="5471" y="3178"/>
                  </a:cubicBezTo>
                  <a:cubicBezTo>
                    <a:pt x="3403" y="4379"/>
                    <a:pt x="1902" y="5813"/>
                    <a:pt x="1002" y="7314"/>
                  </a:cubicBezTo>
                  <a:lnTo>
                    <a:pt x="1" y="7314"/>
                  </a:lnTo>
                  <a:lnTo>
                    <a:pt x="1" y="11150"/>
                  </a:lnTo>
                  <a:cubicBezTo>
                    <a:pt x="134" y="13819"/>
                    <a:pt x="1936" y="16454"/>
                    <a:pt x="5471" y="18489"/>
                  </a:cubicBezTo>
                  <a:cubicBezTo>
                    <a:pt x="9124" y="20607"/>
                    <a:pt x="13919" y="21666"/>
                    <a:pt x="18714" y="21666"/>
                  </a:cubicBezTo>
                  <a:cubicBezTo>
                    <a:pt x="23509" y="21666"/>
                    <a:pt x="28304" y="20607"/>
                    <a:pt x="31957" y="18489"/>
                  </a:cubicBezTo>
                  <a:cubicBezTo>
                    <a:pt x="35493" y="16454"/>
                    <a:pt x="37328" y="13819"/>
                    <a:pt x="37461" y="11150"/>
                  </a:cubicBezTo>
                  <a:lnTo>
                    <a:pt x="37461" y="7314"/>
                  </a:lnTo>
                  <a:lnTo>
                    <a:pt x="36460" y="7314"/>
                  </a:lnTo>
                  <a:cubicBezTo>
                    <a:pt x="35560" y="5813"/>
                    <a:pt x="34059" y="4412"/>
                    <a:pt x="31990" y="3178"/>
                  </a:cubicBezTo>
                  <a:cubicBezTo>
                    <a:pt x="28321" y="1060"/>
                    <a:pt x="23526" y="1"/>
                    <a:pt x="18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1807;p41">
              <a:extLst>
                <a:ext uri="{FF2B5EF4-FFF2-40B4-BE49-F238E27FC236}">
                  <a16:creationId xmlns:a16="http://schemas.microsoft.com/office/drawing/2014/main" id="{BDAD6CD5-3329-9E0B-E2AE-53E607F3E2BA}"/>
                </a:ext>
              </a:extLst>
            </p:cNvPr>
            <p:cNvSpPr/>
            <p:nvPr/>
          </p:nvSpPr>
          <p:spPr>
            <a:xfrm>
              <a:off x="7463867" y="3202770"/>
              <a:ext cx="131965" cy="280993"/>
            </a:xfrm>
            <a:custGeom>
              <a:avLst/>
              <a:gdLst/>
              <a:ahLst/>
              <a:cxnLst/>
              <a:rect l="l" t="t" r="r" b="b"/>
              <a:pathLst>
                <a:path w="8507" h="18114" extrusionOk="0">
                  <a:moveTo>
                    <a:pt x="8507" y="1"/>
                  </a:moveTo>
                  <a:cubicBezTo>
                    <a:pt x="7439" y="368"/>
                    <a:pt x="6439" y="835"/>
                    <a:pt x="5471" y="1402"/>
                  </a:cubicBezTo>
                  <a:cubicBezTo>
                    <a:pt x="3403" y="2603"/>
                    <a:pt x="1902" y="4037"/>
                    <a:pt x="1002" y="5538"/>
                  </a:cubicBezTo>
                  <a:lnTo>
                    <a:pt x="1" y="5538"/>
                  </a:lnTo>
                  <a:lnTo>
                    <a:pt x="1" y="9374"/>
                  </a:lnTo>
                  <a:cubicBezTo>
                    <a:pt x="134" y="12043"/>
                    <a:pt x="1936" y="14678"/>
                    <a:pt x="5471" y="16713"/>
                  </a:cubicBezTo>
                  <a:cubicBezTo>
                    <a:pt x="6439" y="17247"/>
                    <a:pt x="7439" y="17747"/>
                    <a:pt x="8474" y="18114"/>
                  </a:cubicBezTo>
                  <a:lnTo>
                    <a:pt x="85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1808;p41">
              <a:extLst>
                <a:ext uri="{FF2B5EF4-FFF2-40B4-BE49-F238E27FC236}">
                  <a16:creationId xmlns:a16="http://schemas.microsoft.com/office/drawing/2014/main" id="{EB8EACD2-EC41-B7DE-69C3-D5CCCCB68659}"/>
                </a:ext>
              </a:extLst>
            </p:cNvPr>
            <p:cNvSpPr/>
            <p:nvPr/>
          </p:nvSpPr>
          <p:spPr>
            <a:xfrm>
              <a:off x="7912989" y="3202770"/>
              <a:ext cx="131965" cy="280993"/>
            </a:xfrm>
            <a:custGeom>
              <a:avLst/>
              <a:gdLst/>
              <a:ahLst/>
              <a:cxnLst/>
              <a:rect l="l" t="t" r="r" b="b"/>
              <a:pathLst>
                <a:path w="8507" h="18114" extrusionOk="0">
                  <a:moveTo>
                    <a:pt x="1" y="1"/>
                  </a:moveTo>
                  <a:lnTo>
                    <a:pt x="1" y="18114"/>
                  </a:lnTo>
                  <a:cubicBezTo>
                    <a:pt x="1068" y="17747"/>
                    <a:pt x="2069" y="17247"/>
                    <a:pt x="3036" y="16713"/>
                  </a:cubicBezTo>
                  <a:cubicBezTo>
                    <a:pt x="6539" y="14678"/>
                    <a:pt x="8374" y="12043"/>
                    <a:pt x="8507" y="9374"/>
                  </a:cubicBezTo>
                  <a:lnTo>
                    <a:pt x="8507" y="5538"/>
                  </a:lnTo>
                  <a:lnTo>
                    <a:pt x="7506" y="5538"/>
                  </a:lnTo>
                  <a:cubicBezTo>
                    <a:pt x="6606" y="4037"/>
                    <a:pt x="5105" y="2603"/>
                    <a:pt x="3036" y="1402"/>
                  </a:cubicBezTo>
                  <a:cubicBezTo>
                    <a:pt x="2069" y="835"/>
                    <a:pt x="1068" y="36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1809;p41">
              <a:extLst>
                <a:ext uri="{FF2B5EF4-FFF2-40B4-BE49-F238E27FC236}">
                  <a16:creationId xmlns:a16="http://schemas.microsoft.com/office/drawing/2014/main" id="{35F7D0AC-1EA6-2469-0A8F-D1A416643BFB}"/>
                </a:ext>
              </a:extLst>
            </p:cNvPr>
            <p:cNvSpPr/>
            <p:nvPr/>
          </p:nvSpPr>
          <p:spPr>
            <a:xfrm>
              <a:off x="7435419" y="3120900"/>
              <a:ext cx="634927" cy="335846"/>
            </a:xfrm>
            <a:custGeom>
              <a:avLst/>
              <a:gdLst/>
              <a:ahLst/>
              <a:cxnLst/>
              <a:rect l="l" t="t" r="r" b="b"/>
              <a:pathLst>
                <a:path w="40930" h="21650" extrusionOk="0">
                  <a:moveTo>
                    <a:pt x="20565" y="0"/>
                  </a:moveTo>
                  <a:cubicBezTo>
                    <a:pt x="15770" y="0"/>
                    <a:pt x="10975" y="1059"/>
                    <a:pt x="7305" y="3177"/>
                  </a:cubicBezTo>
                  <a:cubicBezTo>
                    <a:pt x="0" y="7414"/>
                    <a:pt x="0" y="14252"/>
                    <a:pt x="7305" y="18488"/>
                  </a:cubicBezTo>
                  <a:cubicBezTo>
                    <a:pt x="10969" y="20587"/>
                    <a:pt x="15779" y="21649"/>
                    <a:pt x="20586" y="21649"/>
                  </a:cubicBezTo>
                  <a:cubicBezTo>
                    <a:pt x="24182" y="21649"/>
                    <a:pt x="27777" y="21055"/>
                    <a:pt x="30889" y="19856"/>
                  </a:cubicBezTo>
                  <a:lnTo>
                    <a:pt x="31156" y="19756"/>
                  </a:lnTo>
                  <a:cubicBezTo>
                    <a:pt x="32090" y="19389"/>
                    <a:pt x="32957" y="18955"/>
                    <a:pt x="33824" y="18488"/>
                  </a:cubicBezTo>
                  <a:cubicBezTo>
                    <a:pt x="39929" y="14952"/>
                    <a:pt x="40929" y="9582"/>
                    <a:pt x="36860" y="5479"/>
                  </a:cubicBezTo>
                  <a:cubicBezTo>
                    <a:pt x="35959" y="4578"/>
                    <a:pt x="34925" y="3811"/>
                    <a:pt x="33824" y="3177"/>
                  </a:cubicBezTo>
                  <a:cubicBezTo>
                    <a:pt x="30155" y="1059"/>
                    <a:pt x="25360" y="0"/>
                    <a:pt x="20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1810;p41">
              <a:extLst>
                <a:ext uri="{FF2B5EF4-FFF2-40B4-BE49-F238E27FC236}">
                  <a16:creationId xmlns:a16="http://schemas.microsoft.com/office/drawing/2014/main" id="{985D6351-AB25-F041-BC70-70E6DE0616DA}"/>
                </a:ext>
              </a:extLst>
            </p:cNvPr>
            <p:cNvSpPr/>
            <p:nvPr/>
          </p:nvSpPr>
          <p:spPr>
            <a:xfrm>
              <a:off x="7438521" y="3150512"/>
              <a:ext cx="151619" cy="221487"/>
            </a:xfrm>
            <a:custGeom>
              <a:avLst/>
              <a:gdLst/>
              <a:ahLst/>
              <a:cxnLst/>
              <a:rect l="l" t="t" r="r" b="b"/>
              <a:pathLst>
                <a:path w="9774" h="14278" extrusionOk="0">
                  <a:moveTo>
                    <a:pt x="9774" y="1"/>
                  </a:moveTo>
                  <a:lnTo>
                    <a:pt x="9774" y="1"/>
                  </a:lnTo>
                  <a:cubicBezTo>
                    <a:pt x="8840" y="334"/>
                    <a:pt x="7973" y="768"/>
                    <a:pt x="7105" y="1268"/>
                  </a:cubicBezTo>
                  <a:cubicBezTo>
                    <a:pt x="1001" y="4771"/>
                    <a:pt x="0" y="10141"/>
                    <a:pt x="4070" y="14278"/>
                  </a:cubicBezTo>
                  <a:cubicBezTo>
                    <a:pt x="4003" y="14178"/>
                    <a:pt x="1435" y="11476"/>
                    <a:pt x="2102" y="7606"/>
                  </a:cubicBezTo>
                  <a:cubicBezTo>
                    <a:pt x="2769" y="3870"/>
                    <a:pt x="7939" y="735"/>
                    <a:pt x="9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1811;p41">
              <a:extLst>
                <a:ext uri="{FF2B5EF4-FFF2-40B4-BE49-F238E27FC236}">
                  <a16:creationId xmlns:a16="http://schemas.microsoft.com/office/drawing/2014/main" id="{43DAB212-441E-F6DE-27CC-7E0CB334691A}"/>
                </a:ext>
              </a:extLst>
            </p:cNvPr>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1812;p41">
              <a:extLst>
                <a:ext uri="{FF2B5EF4-FFF2-40B4-BE49-F238E27FC236}">
                  <a16:creationId xmlns:a16="http://schemas.microsoft.com/office/drawing/2014/main" id="{784E1C2C-61C1-EF95-5B85-679044282DF1}"/>
                </a:ext>
              </a:extLst>
            </p:cNvPr>
            <p:cNvSpPr/>
            <p:nvPr/>
          </p:nvSpPr>
          <p:spPr>
            <a:xfrm>
              <a:off x="7484047" y="3132410"/>
              <a:ext cx="540750" cy="312034"/>
            </a:xfrm>
            <a:custGeom>
              <a:avLst/>
              <a:gdLst/>
              <a:ahLst/>
              <a:cxnLst/>
              <a:rect l="l" t="t" r="r" b="b"/>
              <a:pathLst>
                <a:path w="34859" h="20115" extrusionOk="0">
                  <a:moveTo>
                    <a:pt x="17447" y="0"/>
                  </a:moveTo>
                  <a:cubicBezTo>
                    <a:pt x="7806" y="0"/>
                    <a:pt x="1" y="4504"/>
                    <a:pt x="1" y="10074"/>
                  </a:cubicBezTo>
                  <a:cubicBezTo>
                    <a:pt x="1" y="15611"/>
                    <a:pt x="7806" y="20115"/>
                    <a:pt x="17447" y="20115"/>
                  </a:cubicBezTo>
                  <a:cubicBezTo>
                    <a:pt x="27053" y="20115"/>
                    <a:pt x="34859" y="15611"/>
                    <a:pt x="34859" y="10074"/>
                  </a:cubicBezTo>
                  <a:cubicBezTo>
                    <a:pt x="34859" y="4504"/>
                    <a:pt x="27053" y="0"/>
                    <a:pt x="17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1813;p41">
              <a:extLst>
                <a:ext uri="{FF2B5EF4-FFF2-40B4-BE49-F238E27FC236}">
                  <a16:creationId xmlns:a16="http://schemas.microsoft.com/office/drawing/2014/main" id="{5801D82F-3DF8-8266-3A87-BB86DC5AA095}"/>
                </a:ext>
              </a:extLst>
            </p:cNvPr>
            <p:cNvSpPr/>
            <p:nvPr/>
          </p:nvSpPr>
          <p:spPr>
            <a:xfrm>
              <a:off x="7945595" y="3223804"/>
              <a:ext cx="81766" cy="78524"/>
            </a:xfrm>
            <a:custGeom>
              <a:avLst/>
              <a:gdLst/>
              <a:ahLst/>
              <a:cxnLst/>
              <a:rect l="l" t="t" r="r" b="b"/>
              <a:pathLst>
                <a:path w="5271" h="5062" extrusionOk="0">
                  <a:moveTo>
                    <a:pt x="2019" y="1"/>
                  </a:moveTo>
                  <a:cubicBezTo>
                    <a:pt x="1946" y="1"/>
                    <a:pt x="1874" y="5"/>
                    <a:pt x="1802" y="13"/>
                  </a:cubicBezTo>
                  <a:cubicBezTo>
                    <a:pt x="601" y="146"/>
                    <a:pt x="0" y="1380"/>
                    <a:pt x="467" y="2781"/>
                  </a:cubicBezTo>
                  <a:cubicBezTo>
                    <a:pt x="906" y="4098"/>
                    <a:pt x="2112" y="5061"/>
                    <a:pt x="3252" y="5061"/>
                  </a:cubicBezTo>
                  <a:cubicBezTo>
                    <a:pt x="3325" y="5061"/>
                    <a:pt x="3397" y="5057"/>
                    <a:pt x="3470" y="5049"/>
                  </a:cubicBezTo>
                  <a:cubicBezTo>
                    <a:pt x="4670" y="4916"/>
                    <a:pt x="5271" y="3682"/>
                    <a:pt x="4804" y="2281"/>
                  </a:cubicBezTo>
                  <a:cubicBezTo>
                    <a:pt x="4365" y="964"/>
                    <a:pt x="3159" y="1"/>
                    <a:pt x="20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1814;p41">
              <a:extLst>
                <a:ext uri="{FF2B5EF4-FFF2-40B4-BE49-F238E27FC236}">
                  <a16:creationId xmlns:a16="http://schemas.microsoft.com/office/drawing/2014/main" id="{ED1E1A79-178B-4BDF-F1F9-2BC2E8669C12}"/>
                </a:ext>
              </a:extLst>
            </p:cNvPr>
            <p:cNvSpPr/>
            <p:nvPr/>
          </p:nvSpPr>
          <p:spPr>
            <a:xfrm>
              <a:off x="7469560" y="3177936"/>
              <a:ext cx="359642" cy="266505"/>
            </a:xfrm>
            <a:custGeom>
              <a:avLst/>
              <a:gdLst/>
              <a:ahLst/>
              <a:cxnLst/>
              <a:rect l="l" t="t" r="r" b="b"/>
              <a:pathLst>
                <a:path w="23184" h="17180" extrusionOk="0">
                  <a:moveTo>
                    <a:pt x="6105" y="1"/>
                  </a:moveTo>
                  <a:lnTo>
                    <a:pt x="6105" y="1"/>
                  </a:lnTo>
                  <a:cubicBezTo>
                    <a:pt x="5638" y="268"/>
                    <a:pt x="5171" y="568"/>
                    <a:pt x="4704" y="901"/>
                  </a:cubicBezTo>
                  <a:cubicBezTo>
                    <a:pt x="4404" y="1102"/>
                    <a:pt x="4137" y="1335"/>
                    <a:pt x="3870" y="1569"/>
                  </a:cubicBezTo>
                  <a:cubicBezTo>
                    <a:pt x="1" y="4938"/>
                    <a:pt x="1" y="9341"/>
                    <a:pt x="3870" y="12710"/>
                  </a:cubicBezTo>
                  <a:cubicBezTo>
                    <a:pt x="4137" y="12943"/>
                    <a:pt x="4437" y="13143"/>
                    <a:pt x="4704" y="13377"/>
                  </a:cubicBezTo>
                  <a:cubicBezTo>
                    <a:pt x="5138" y="13677"/>
                    <a:pt x="5571" y="13944"/>
                    <a:pt x="6005" y="14211"/>
                  </a:cubicBezTo>
                  <a:cubicBezTo>
                    <a:pt x="6439" y="14478"/>
                    <a:pt x="6906" y="14711"/>
                    <a:pt x="7373" y="14945"/>
                  </a:cubicBezTo>
                  <a:cubicBezTo>
                    <a:pt x="7773" y="15112"/>
                    <a:pt x="8173" y="15278"/>
                    <a:pt x="8574" y="15445"/>
                  </a:cubicBezTo>
                  <a:cubicBezTo>
                    <a:pt x="8974" y="15579"/>
                    <a:pt x="9374" y="15745"/>
                    <a:pt x="9774" y="15879"/>
                  </a:cubicBezTo>
                  <a:cubicBezTo>
                    <a:pt x="11042" y="16279"/>
                    <a:pt x="12343" y="16613"/>
                    <a:pt x="13677" y="16813"/>
                  </a:cubicBezTo>
                  <a:cubicBezTo>
                    <a:pt x="13977" y="16846"/>
                    <a:pt x="14244" y="16913"/>
                    <a:pt x="14544" y="16946"/>
                  </a:cubicBezTo>
                  <a:cubicBezTo>
                    <a:pt x="15845" y="17113"/>
                    <a:pt x="17146" y="17180"/>
                    <a:pt x="18447" y="17180"/>
                  </a:cubicBezTo>
                  <a:cubicBezTo>
                    <a:pt x="20015" y="17180"/>
                    <a:pt x="21616" y="17046"/>
                    <a:pt x="23184" y="16779"/>
                  </a:cubicBezTo>
                  <a:cubicBezTo>
                    <a:pt x="23184" y="16779"/>
                    <a:pt x="21082" y="16379"/>
                    <a:pt x="21483" y="14411"/>
                  </a:cubicBezTo>
                  <a:cubicBezTo>
                    <a:pt x="21082" y="11442"/>
                    <a:pt x="8040" y="3170"/>
                    <a:pt x="8040" y="3170"/>
                  </a:cubicBezTo>
                  <a:cubicBezTo>
                    <a:pt x="8040" y="3170"/>
                    <a:pt x="5138" y="2002"/>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1815;p41">
              <a:extLst>
                <a:ext uri="{FF2B5EF4-FFF2-40B4-BE49-F238E27FC236}">
                  <a16:creationId xmlns:a16="http://schemas.microsoft.com/office/drawing/2014/main" id="{1DF341B0-8226-C8A4-B25D-CBB7F4ABAA37}"/>
                </a:ext>
              </a:extLst>
            </p:cNvPr>
            <p:cNvSpPr/>
            <p:nvPr/>
          </p:nvSpPr>
          <p:spPr>
            <a:xfrm>
              <a:off x="7466457" y="3177936"/>
              <a:ext cx="360169" cy="266505"/>
            </a:xfrm>
            <a:custGeom>
              <a:avLst/>
              <a:gdLst/>
              <a:ahLst/>
              <a:cxnLst/>
              <a:rect l="l" t="t" r="r" b="b"/>
              <a:pathLst>
                <a:path w="23218" h="17180" extrusionOk="0">
                  <a:moveTo>
                    <a:pt x="6105" y="1"/>
                  </a:moveTo>
                  <a:lnTo>
                    <a:pt x="6105" y="1"/>
                  </a:lnTo>
                  <a:cubicBezTo>
                    <a:pt x="5638" y="268"/>
                    <a:pt x="5171" y="568"/>
                    <a:pt x="4737" y="901"/>
                  </a:cubicBezTo>
                  <a:cubicBezTo>
                    <a:pt x="4437" y="1102"/>
                    <a:pt x="4137" y="1335"/>
                    <a:pt x="3903" y="1569"/>
                  </a:cubicBezTo>
                  <a:cubicBezTo>
                    <a:pt x="1" y="4938"/>
                    <a:pt x="1" y="9341"/>
                    <a:pt x="3903" y="12710"/>
                  </a:cubicBezTo>
                  <a:cubicBezTo>
                    <a:pt x="4170" y="12943"/>
                    <a:pt x="4437" y="13143"/>
                    <a:pt x="4737" y="13377"/>
                  </a:cubicBezTo>
                  <a:cubicBezTo>
                    <a:pt x="5138" y="13677"/>
                    <a:pt x="5571" y="13944"/>
                    <a:pt x="6005" y="14211"/>
                  </a:cubicBezTo>
                  <a:cubicBezTo>
                    <a:pt x="6472" y="14478"/>
                    <a:pt x="6939" y="14711"/>
                    <a:pt x="7406" y="14945"/>
                  </a:cubicBezTo>
                  <a:cubicBezTo>
                    <a:pt x="7773" y="15112"/>
                    <a:pt x="8173" y="15278"/>
                    <a:pt x="8573" y="15445"/>
                  </a:cubicBezTo>
                  <a:cubicBezTo>
                    <a:pt x="8974" y="15579"/>
                    <a:pt x="9374" y="15745"/>
                    <a:pt x="9808" y="15879"/>
                  </a:cubicBezTo>
                  <a:cubicBezTo>
                    <a:pt x="11075" y="16279"/>
                    <a:pt x="12376" y="16613"/>
                    <a:pt x="13677" y="16813"/>
                  </a:cubicBezTo>
                  <a:cubicBezTo>
                    <a:pt x="13977" y="16846"/>
                    <a:pt x="14277" y="16913"/>
                    <a:pt x="14578" y="16946"/>
                  </a:cubicBezTo>
                  <a:cubicBezTo>
                    <a:pt x="15845" y="17113"/>
                    <a:pt x="17146" y="17180"/>
                    <a:pt x="18447" y="17180"/>
                  </a:cubicBezTo>
                  <a:cubicBezTo>
                    <a:pt x="20048" y="17180"/>
                    <a:pt x="21649" y="17046"/>
                    <a:pt x="23217" y="16779"/>
                  </a:cubicBezTo>
                  <a:cubicBezTo>
                    <a:pt x="23217" y="16779"/>
                    <a:pt x="21116" y="16379"/>
                    <a:pt x="21483" y="14411"/>
                  </a:cubicBezTo>
                  <a:cubicBezTo>
                    <a:pt x="21082" y="11442"/>
                    <a:pt x="8040" y="3170"/>
                    <a:pt x="8040" y="3170"/>
                  </a:cubicBezTo>
                  <a:cubicBezTo>
                    <a:pt x="8040" y="3170"/>
                    <a:pt x="5171" y="2002"/>
                    <a:pt x="6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1816;p41">
              <a:extLst>
                <a:ext uri="{FF2B5EF4-FFF2-40B4-BE49-F238E27FC236}">
                  <a16:creationId xmlns:a16="http://schemas.microsoft.com/office/drawing/2014/main" id="{791DC904-494C-2702-53D0-DABBC242952D}"/>
                </a:ext>
              </a:extLst>
            </p:cNvPr>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1817;p41">
              <a:extLst>
                <a:ext uri="{FF2B5EF4-FFF2-40B4-BE49-F238E27FC236}">
                  <a16:creationId xmlns:a16="http://schemas.microsoft.com/office/drawing/2014/main" id="{DB25DD2E-7B29-F060-BF06-1F5D936A6F28}"/>
                </a:ext>
              </a:extLst>
            </p:cNvPr>
            <p:cNvSpPr/>
            <p:nvPr/>
          </p:nvSpPr>
          <p:spPr>
            <a:xfrm>
              <a:off x="7533731" y="3172523"/>
              <a:ext cx="441393" cy="232207"/>
            </a:xfrm>
            <a:custGeom>
              <a:avLst/>
              <a:gdLst/>
              <a:ahLst/>
              <a:cxnLst/>
              <a:rect l="l" t="t" r="r" b="b"/>
              <a:pathLst>
                <a:path w="28454" h="14969" extrusionOk="0">
                  <a:moveTo>
                    <a:pt x="14204" y="0"/>
                  </a:moveTo>
                  <a:cubicBezTo>
                    <a:pt x="10889" y="0"/>
                    <a:pt x="7570" y="727"/>
                    <a:pt x="5037" y="2184"/>
                  </a:cubicBezTo>
                  <a:cubicBezTo>
                    <a:pt x="167" y="4986"/>
                    <a:pt x="0" y="9456"/>
                    <a:pt x="4437" y="12425"/>
                  </a:cubicBezTo>
                  <a:cubicBezTo>
                    <a:pt x="4637" y="12525"/>
                    <a:pt x="4837" y="12659"/>
                    <a:pt x="5037" y="12792"/>
                  </a:cubicBezTo>
                  <a:cubicBezTo>
                    <a:pt x="7572" y="14243"/>
                    <a:pt x="10900" y="14969"/>
                    <a:pt x="14223" y="14969"/>
                  </a:cubicBezTo>
                  <a:cubicBezTo>
                    <a:pt x="17546" y="14969"/>
                    <a:pt x="20865" y="14243"/>
                    <a:pt x="23383" y="12792"/>
                  </a:cubicBezTo>
                  <a:cubicBezTo>
                    <a:pt x="28454" y="9857"/>
                    <a:pt x="28454" y="5120"/>
                    <a:pt x="23383" y="2184"/>
                  </a:cubicBezTo>
                  <a:cubicBezTo>
                    <a:pt x="23183" y="2051"/>
                    <a:pt x="22983" y="1951"/>
                    <a:pt x="22750" y="1851"/>
                  </a:cubicBezTo>
                  <a:cubicBezTo>
                    <a:pt x="20317" y="618"/>
                    <a:pt x="17262" y="0"/>
                    <a:pt x="14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1818;p41">
              <a:extLst>
                <a:ext uri="{FF2B5EF4-FFF2-40B4-BE49-F238E27FC236}">
                  <a16:creationId xmlns:a16="http://schemas.microsoft.com/office/drawing/2014/main" id="{8FFCB298-9EB4-91BD-804F-9CDD6FCE2DC6}"/>
                </a:ext>
              </a:extLst>
            </p:cNvPr>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1819;p41">
              <a:extLst>
                <a:ext uri="{FF2B5EF4-FFF2-40B4-BE49-F238E27FC236}">
                  <a16:creationId xmlns:a16="http://schemas.microsoft.com/office/drawing/2014/main" id="{4CDD5726-4F5E-9B4F-0E95-74853A5A733E}"/>
                </a:ext>
              </a:extLst>
            </p:cNvPr>
            <p:cNvSpPr/>
            <p:nvPr/>
          </p:nvSpPr>
          <p:spPr>
            <a:xfrm>
              <a:off x="7562179" y="3177424"/>
              <a:ext cx="385005" cy="222511"/>
            </a:xfrm>
            <a:custGeom>
              <a:avLst/>
              <a:gdLst/>
              <a:ahLst/>
              <a:cxnLst/>
              <a:rect l="l" t="t" r="r" b="b"/>
              <a:pathLst>
                <a:path w="24819" h="14344" extrusionOk="0">
                  <a:moveTo>
                    <a:pt x="12410" y="0"/>
                  </a:moveTo>
                  <a:cubicBezTo>
                    <a:pt x="5538" y="0"/>
                    <a:pt x="1" y="3203"/>
                    <a:pt x="1" y="7172"/>
                  </a:cubicBezTo>
                  <a:cubicBezTo>
                    <a:pt x="1" y="11108"/>
                    <a:pt x="5538" y="14344"/>
                    <a:pt x="12410" y="14344"/>
                  </a:cubicBezTo>
                  <a:cubicBezTo>
                    <a:pt x="19248" y="14344"/>
                    <a:pt x="24818" y="11108"/>
                    <a:pt x="24818" y="7172"/>
                  </a:cubicBezTo>
                  <a:cubicBezTo>
                    <a:pt x="24818" y="3203"/>
                    <a:pt x="19248" y="0"/>
                    <a:pt x="124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1820;p41">
              <a:extLst>
                <a:ext uri="{FF2B5EF4-FFF2-40B4-BE49-F238E27FC236}">
                  <a16:creationId xmlns:a16="http://schemas.microsoft.com/office/drawing/2014/main" id="{0518E47F-CDC4-8FB2-2AC7-C9C9A11F1868}"/>
                </a:ext>
              </a:extLst>
            </p:cNvPr>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1821;p41">
              <a:extLst>
                <a:ext uri="{FF2B5EF4-FFF2-40B4-BE49-F238E27FC236}">
                  <a16:creationId xmlns:a16="http://schemas.microsoft.com/office/drawing/2014/main" id="{DF8C8FFE-1150-39E1-24DC-AA2F5A82C6ED}"/>
                </a:ext>
              </a:extLst>
            </p:cNvPr>
            <p:cNvSpPr/>
            <p:nvPr/>
          </p:nvSpPr>
          <p:spPr>
            <a:xfrm>
              <a:off x="7563730" y="3208463"/>
              <a:ext cx="381375" cy="191083"/>
            </a:xfrm>
            <a:custGeom>
              <a:avLst/>
              <a:gdLst/>
              <a:ahLst/>
              <a:cxnLst/>
              <a:rect l="l" t="t" r="r" b="b"/>
              <a:pathLst>
                <a:path w="24585" h="12318" extrusionOk="0">
                  <a:moveTo>
                    <a:pt x="12297" y="1"/>
                  </a:moveTo>
                  <a:cubicBezTo>
                    <a:pt x="9124" y="1"/>
                    <a:pt x="5955" y="701"/>
                    <a:pt x="3537" y="2102"/>
                  </a:cubicBezTo>
                  <a:cubicBezTo>
                    <a:pt x="1535" y="3236"/>
                    <a:pt x="368" y="4671"/>
                    <a:pt x="1" y="6172"/>
                  </a:cubicBezTo>
                  <a:cubicBezTo>
                    <a:pt x="368" y="7640"/>
                    <a:pt x="1535" y="9074"/>
                    <a:pt x="3537" y="10241"/>
                  </a:cubicBezTo>
                  <a:cubicBezTo>
                    <a:pt x="5955" y="11626"/>
                    <a:pt x="9124" y="12318"/>
                    <a:pt x="12297" y="12318"/>
                  </a:cubicBezTo>
                  <a:cubicBezTo>
                    <a:pt x="15470" y="12318"/>
                    <a:pt x="18647" y="11626"/>
                    <a:pt x="21082" y="10241"/>
                  </a:cubicBezTo>
                  <a:cubicBezTo>
                    <a:pt x="23051" y="9074"/>
                    <a:pt x="24218" y="7640"/>
                    <a:pt x="24585" y="6172"/>
                  </a:cubicBezTo>
                  <a:cubicBezTo>
                    <a:pt x="24218" y="4671"/>
                    <a:pt x="23051" y="3236"/>
                    <a:pt x="21082" y="2102"/>
                  </a:cubicBezTo>
                  <a:cubicBezTo>
                    <a:pt x="18647" y="701"/>
                    <a:pt x="15470" y="1"/>
                    <a:pt x="122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1822;p41">
              <a:extLst>
                <a:ext uri="{FF2B5EF4-FFF2-40B4-BE49-F238E27FC236}">
                  <a16:creationId xmlns:a16="http://schemas.microsoft.com/office/drawing/2014/main" id="{E16ECD26-F6E5-996E-A65D-B9AAB58900A0}"/>
                </a:ext>
              </a:extLst>
            </p:cNvPr>
            <p:cNvSpPr/>
            <p:nvPr/>
          </p:nvSpPr>
          <p:spPr>
            <a:xfrm>
              <a:off x="7628926" y="3216746"/>
              <a:ext cx="252016" cy="165596"/>
            </a:xfrm>
            <a:custGeom>
              <a:avLst/>
              <a:gdLst/>
              <a:ahLst/>
              <a:cxnLst/>
              <a:rect l="l" t="t" r="r" b="b"/>
              <a:pathLst>
                <a:path w="16246" h="10675" extrusionOk="0">
                  <a:moveTo>
                    <a:pt x="11054" y="6247"/>
                  </a:moveTo>
                  <a:cubicBezTo>
                    <a:pt x="11436" y="6247"/>
                    <a:pt x="11798" y="6322"/>
                    <a:pt x="12143" y="6505"/>
                  </a:cubicBezTo>
                  <a:cubicBezTo>
                    <a:pt x="12076" y="6572"/>
                    <a:pt x="11976" y="6605"/>
                    <a:pt x="11909" y="6672"/>
                  </a:cubicBezTo>
                  <a:cubicBezTo>
                    <a:pt x="11776" y="6739"/>
                    <a:pt x="11609" y="6805"/>
                    <a:pt x="11476" y="6872"/>
                  </a:cubicBezTo>
                  <a:cubicBezTo>
                    <a:pt x="10954" y="7098"/>
                    <a:pt x="10406" y="7206"/>
                    <a:pt x="9859" y="7206"/>
                  </a:cubicBezTo>
                  <a:cubicBezTo>
                    <a:pt x="9355" y="7206"/>
                    <a:pt x="8853" y="7115"/>
                    <a:pt x="8373" y="6939"/>
                  </a:cubicBezTo>
                  <a:cubicBezTo>
                    <a:pt x="9367" y="6577"/>
                    <a:pt x="10254" y="6247"/>
                    <a:pt x="11054" y="6247"/>
                  </a:cubicBezTo>
                  <a:close/>
                  <a:moveTo>
                    <a:pt x="1902" y="1"/>
                  </a:moveTo>
                  <a:lnTo>
                    <a:pt x="1" y="1101"/>
                  </a:lnTo>
                  <a:lnTo>
                    <a:pt x="1" y="2569"/>
                  </a:lnTo>
                  <a:lnTo>
                    <a:pt x="668" y="2936"/>
                  </a:lnTo>
                  <a:cubicBezTo>
                    <a:pt x="501" y="3203"/>
                    <a:pt x="401" y="3503"/>
                    <a:pt x="401" y="3803"/>
                  </a:cubicBezTo>
                  <a:lnTo>
                    <a:pt x="401" y="5271"/>
                  </a:lnTo>
                  <a:cubicBezTo>
                    <a:pt x="401" y="5905"/>
                    <a:pt x="801" y="6472"/>
                    <a:pt x="1735" y="7006"/>
                  </a:cubicBezTo>
                  <a:cubicBezTo>
                    <a:pt x="2536" y="7473"/>
                    <a:pt x="3437" y="7739"/>
                    <a:pt x="4371" y="7773"/>
                  </a:cubicBezTo>
                  <a:lnTo>
                    <a:pt x="4871" y="7773"/>
                  </a:lnTo>
                  <a:cubicBezTo>
                    <a:pt x="5838" y="7706"/>
                    <a:pt x="6806" y="7473"/>
                    <a:pt x="7706" y="7139"/>
                  </a:cubicBezTo>
                  <a:lnTo>
                    <a:pt x="8240" y="6972"/>
                  </a:lnTo>
                  <a:lnTo>
                    <a:pt x="8240" y="6972"/>
                  </a:lnTo>
                  <a:lnTo>
                    <a:pt x="6639" y="8573"/>
                  </a:lnTo>
                  <a:lnTo>
                    <a:pt x="6639" y="10041"/>
                  </a:lnTo>
                  <a:cubicBezTo>
                    <a:pt x="7532" y="10383"/>
                    <a:pt x="8465" y="10553"/>
                    <a:pt x="9396" y="10553"/>
                  </a:cubicBezTo>
                  <a:cubicBezTo>
                    <a:pt x="10552" y="10553"/>
                    <a:pt x="11705" y="10292"/>
                    <a:pt x="12777" y="9774"/>
                  </a:cubicBezTo>
                  <a:lnTo>
                    <a:pt x="14344" y="10675"/>
                  </a:lnTo>
                  <a:lnTo>
                    <a:pt x="16246" y="9574"/>
                  </a:lnTo>
                  <a:lnTo>
                    <a:pt x="16246" y="8106"/>
                  </a:lnTo>
                  <a:lnTo>
                    <a:pt x="15612" y="7739"/>
                  </a:lnTo>
                  <a:cubicBezTo>
                    <a:pt x="15779" y="7473"/>
                    <a:pt x="15912" y="7139"/>
                    <a:pt x="15912" y="6772"/>
                  </a:cubicBezTo>
                  <a:lnTo>
                    <a:pt x="15912" y="5304"/>
                  </a:lnTo>
                  <a:cubicBezTo>
                    <a:pt x="15912" y="4704"/>
                    <a:pt x="15478" y="4103"/>
                    <a:pt x="14578" y="3570"/>
                  </a:cubicBezTo>
                  <a:lnTo>
                    <a:pt x="14544" y="3570"/>
                  </a:lnTo>
                  <a:cubicBezTo>
                    <a:pt x="13602" y="3023"/>
                    <a:pt x="12648" y="2828"/>
                    <a:pt x="11720" y="2828"/>
                  </a:cubicBezTo>
                  <a:cubicBezTo>
                    <a:pt x="11007" y="2828"/>
                    <a:pt x="10308" y="2943"/>
                    <a:pt x="9641" y="3103"/>
                  </a:cubicBezTo>
                  <a:cubicBezTo>
                    <a:pt x="8974" y="3270"/>
                    <a:pt x="8373" y="3470"/>
                    <a:pt x="7806" y="3670"/>
                  </a:cubicBezTo>
                  <a:cubicBezTo>
                    <a:pt x="7139" y="3903"/>
                    <a:pt x="6505" y="4137"/>
                    <a:pt x="5838" y="4304"/>
                  </a:cubicBezTo>
                  <a:cubicBezTo>
                    <a:pt x="5505" y="4370"/>
                    <a:pt x="5204" y="4370"/>
                    <a:pt x="4904" y="4370"/>
                  </a:cubicBezTo>
                  <a:cubicBezTo>
                    <a:pt x="4604" y="4370"/>
                    <a:pt x="4371" y="4304"/>
                    <a:pt x="4104" y="4170"/>
                  </a:cubicBezTo>
                  <a:lnTo>
                    <a:pt x="4170" y="4137"/>
                  </a:lnTo>
                  <a:lnTo>
                    <a:pt x="4371" y="4003"/>
                  </a:lnTo>
                  <a:cubicBezTo>
                    <a:pt x="4537" y="3903"/>
                    <a:pt x="4704" y="3837"/>
                    <a:pt x="4904" y="3737"/>
                  </a:cubicBezTo>
                  <a:cubicBezTo>
                    <a:pt x="5369" y="3540"/>
                    <a:pt x="5862" y="3439"/>
                    <a:pt x="6358" y="3439"/>
                  </a:cubicBezTo>
                  <a:cubicBezTo>
                    <a:pt x="6789" y="3439"/>
                    <a:pt x="7221" y="3515"/>
                    <a:pt x="7640" y="3670"/>
                  </a:cubicBezTo>
                  <a:lnTo>
                    <a:pt x="9241" y="2069"/>
                  </a:lnTo>
                  <a:lnTo>
                    <a:pt x="9241" y="601"/>
                  </a:lnTo>
                  <a:cubicBezTo>
                    <a:pt x="8442" y="335"/>
                    <a:pt x="7601" y="199"/>
                    <a:pt x="6765" y="199"/>
                  </a:cubicBezTo>
                  <a:cubicBezTo>
                    <a:pt x="6134" y="199"/>
                    <a:pt x="5507" y="276"/>
                    <a:pt x="4904" y="434"/>
                  </a:cubicBezTo>
                  <a:cubicBezTo>
                    <a:pt x="4404" y="568"/>
                    <a:pt x="3937" y="734"/>
                    <a:pt x="3503" y="935"/>
                  </a:cubicBezTo>
                  <a:lnTo>
                    <a:pt x="1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1823;p41">
              <a:extLst>
                <a:ext uri="{FF2B5EF4-FFF2-40B4-BE49-F238E27FC236}">
                  <a16:creationId xmlns:a16="http://schemas.microsoft.com/office/drawing/2014/main" id="{B5361640-EE7D-82E4-F522-72B430A19B1D}"/>
                </a:ext>
              </a:extLst>
            </p:cNvPr>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1824;p41">
              <a:extLst>
                <a:ext uri="{FF2B5EF4-FFF2-40B4-BE49-F238E27FC236}">
                  <a16:creationId xmlns:a16="http://schemas.microsoft.com/office/drawing/2014/main" id="{58A89F34-8892-9891-53A3-12B9947F24F8}"/>
                </a:ext>
              </a:extLst>
            </p:cNvPr>
            <p:cNvSpPr/>
            <p:nvPr/>
          </p:nvSpPr>
          <p:spPr>
            <a:xfrm>
              <a:off x="7628414" y="3216746"/>
              <a:ext cx="255630" cy="142312"/>
            </a:xfrm>
            <a:custGeom>
              <a:avLst/>
              <a:gdLst/>
              <a:ahLst/>
              <a:cxnLst/>
              <a:rect l="l" t="t" r="r" b="b"/>
              <a:pathLst>
                <a:path w="16479" h="9174" extrusionOk="0">
                  <a:moveTo>
                    <a:pt x="1935" y="1"/>
                  </a:moveTo>
                  <a:lnTo>
                    <a:pt x="34" y="1101"/>
                  </a:lnTo>
                  <a:lnTo>
                    <a:pt x="1635" y="2002"/>
                  </a:lnTo>
                  <a:cubicBezTo>
                    <a:pt x="34" y="3236"/>
                    <a:pt x="0" y="4470"/>
                    <a:pt x="1768" y="5504"/>
                  </a:cubicBezTo>
                  <a:cubicBezTo>
                    <a:pt x="2569" y="5971"/>
                    <a:pt x="3470" y="6238"/>
                    <a:pt x="4404" y="6272"/>
                  </a:cubicBezTo>
                  <a:lnTo>
                    <a:pt x="4937" y="6272"/>
                  </a:lnTo>
                  <a:cubicBezTo>
                    <a:pt x="5905" y="6205"/>
                    <a:pt x="6839" y="6005"/>
                    <a:pt x="7739" y="5671"/>
                  </a:cubicBezTo>
                  <a:cubicBezTo>
                    <a:pt x="9041" y="5245"/>
                    <a:pt x="10159" y="4752"/>
                    <a:pt x="11139" y="4752"/>
                  </a:cubicBezTo>
                  <a:cubicBezTo>
                    <a:pt x="11540" y="4752"/>
                    <a:pt x="11918" y="4834"/>
                    <a:pt x="12276" y="5037"/>
                  </a:cubicBezTo>
                  <a:cubicBezTo>
                    <a:pt x="13110" y="5538"/>
                    <a:pt x="12876" y="6105"/>
                    <a:pt x="11976" y="6639"/>
                  </a:cubicBezTo>
                  <a:cubicBezTo>
                    <a:pt x="11809" y="6739"/>
                    <a:pt x="11675" y="6805"/>
                    <a:pt x="11542" y="6872"/>
                  </a:cubicBezTo>
                  <a:cubicBezTo>
                    <a:pt x="11025" y="7072"/>
                    <a:pt x="10483" y="7172"/>
                    <a:pt x="9945" y="7172"/>
                  </a:cubicBezTo>
                  <a:cubicBezTo>
                    <a:pt x="9407" y="7172"/>
                    <a:pt x="8873" y="7072"/>
                    <a:pt x="8373" y="6872"/>
                  </a:cubicBezTo>
                  <a:lnTo>
                    <a:pt x="6705" y="8540"/>
                  </a:lnTo>
                  <a:cubicBezTo>
                    <a:pt x="7594" y="8866"/>
                    <a:pt x="8522" y="9027"/>
                    <a:pt x="9448" y="9027"/>
                  </a:cubicBezTo>
                  <a:cubicBezTo>
                    <a:pt x="10609" y="9027"/>
                    <a:pt x="11767" y="8774"/>
                    <a:pt x="12843" y="8273"/>
                  </a:cubicBezTo>
                  <a:lnTo>
                    <a:pt x="14411" y="9174"/>
                  </a:lnTo>
                  <a:lnTo>
                    <a:pt x="16312" y="8073"/>
                  </a:lnTo>
                  <a:lnTo>
                    <a:pt x="14744" y="7172"/>
                  </a:lnTo>
                  <a:cubicBezTo>
                    <a:pt x="16312" y="5938"/>
                    <a:pt x="16479" y="4604"/>
                    <a:pt x="14644" y="3536"/>
                  </a:cubicBezTo>
                  <a:lnTo>
                    <a:pt x="14611" y="3503"/>
                  </a:lnTo>
                  <a:cubicBezTo>
                    <a:pt x="13668" y="3004"/>
                    <a:pt x="12724" y="2822"/>
                    <a:pt x="11809" y="2822"/>
                  </a:cubicBezTo>
                  <a:cubicBezTo>
                    <a:pt x="11074" y="2822"/>
                    <a:pt x="10358" y="2939"/>
                    <a:pt x="9674" y="3103"/>
                  </a:cubicBezTo>
                  <a:cubicBezTo>
                    <a:pt x="9007" y="3270"/>
                    <a:pt x="8406" y="3470"/>
                    <a:pt x="7839" y="3670"/>
                  </a:cubicBezTo>
                  <a:cubicBezTo>
                    <a:pt x="7172" y="3903"/>
                    <a:pt x="6538" y="4137"/>
                    <a:pt x="5871" y="4304"/>
                  </a:cubicBezTo>
                  <a:cubicBezTo>
                    <a:pt x="5538" y="4370"/>
                    <a:pt x="5237" y="4370"/>
                    <a:pt x="4937" y="4370"/>
                  </a:cubicBezTo>
                  <a:cubicBezTo>
                    <a:pt x="4604" y="4370"/>
                    <a:pt x="4303" y="4270"/>
                    <a:pt x="4003" y="4103"/>
                  </a:cubicBezTo>
                  <a:cubicBezTo>
                    <a:pt x="3403" y="3770"/>
                    <a:pt x="3303" y="3236"/>
                    <a:pt x="4203" y="2636"/>
                  </a:cubicBezTo>
                  <a:lnTo>
                    <a:pt x="4404" y="2536"/>
                  </a:lnTo>
                  <a:cubicBezTo>
                    <a:pt x="4570" y="2436"/>
                    <a:pt x="4737" y="2336"/>
                    <a:pt x="4937" y="2269"/>
                  </a:cubicBezTo>
                  <a:cubicBezTo>
                    <a:pt x="5402" y="2072"/>
                    <a:pt x="5895" y="1971"/>
                    <a:pt x="6391" y="1971"/>
                  </a:cubicBezTo>
                  <a:cubicBezTo>
                    <a:pt x="6822" y="1971"/>
                    <a:pt x="7254" y="2047"/>
                    <a:pt x="7673" y="2202"/>
                  </a:cubicBezTo>
                  <a:lnTo>
                    <a:pt x="9274" y="601"/>
                  </a:lnTo>
                  <a:cubicBezTo>
                    <a:pt x="8475" y="335"/>
                    <a:pt x="7634" y="199"/>
                    <a:pt x="6798" y="199"/>
                  </a:cubicBezTo>
                  <a:cubicBezTo>
                    <a:pt x="6167" y="199"/>
                    <a:pt x="5540" y="276"/>
                    <a:pt x="4937" y="434"/>
                  </a:cubicBezTo>
                  <a:cubicBezTo>
                    <a:pt x="4437" y="568"/>
                    <a:pt x="3970" y="734"/>
                    <a:pt x="3536" y="935"/>
                  </a:cubicBezTo>
                  <a:lnTo>
                    <a:pt x="19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1825;p41">
              <a:extLst>
                <a:ext uri="{FF2B5EF4-FFF2-40B4-BE49-F238E27FC236}">
                  <a16:creationId xmlns:a16="http://schemas.microsoft.com/office/drawing/2014/main" id="{B55E271D-1E9F-F6BA-AEFB-84585D95B3C3}"/>
                </a:ext>
              </a:extLst>
            </p:cNvPr>
            <p:cNvSpPr/>
            <p:nvPr/>
          </p:nvSpPr>
          <p:spPr>
            <a:xfrm>
              <a:off x="7628926" y="3217258"/>
              <a:ext cx="54356" cy="16583"/>
            </a:xfrm>
            <a:custGeom>
              <a:avLst/>
              <a:gdLst/>
              <a:ahLst/>
              <a:cxnLst/>
              <a:rect l="l" t="t" r="r" b="b"/>
              <a:pathLst>
                <a:path w="3504" h="1069" extrusionOk="0">
                  <a:moveTo>
                    <a:pt x="1902" y="1"/>
                  </a:moveTo>
                  <a:lnTo>
                    <a:pt x="1" y="1068"/>
                  </a:lnTo>
                  <a:lnTo>
                    <a:pt x="1902" y="201"/>
                  </a:lnTo>
                  <a:lnTo>
                    <a:pt x="3503" y="902"/>
                  </a:lnTo>
                  <a:lnTo>
                    <a:pt x="1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1826;p41">
              <a:extLst>
                <a:ext uri="{FF2B5EF4-FFF2-40B4-BE49-F238E27FC236}">
                  <a16:creationId xmlns:a16="http://schemas.microsoft.com/office/drawing/2014/main" id="{2A9CA4A6-8AFF-8961-D2F4-05B6B775C590}"/>
                </a:ext>
              </a:extLst>
            </p:cNvPr>
            <p:cNvSpPr/>
            <p:nvPr/>
          </p:nvSpPr>
          <p:spPr>
            <a:xfrm>
              <a:off x="7700853" y="3219817"/>
              <a:ext cx="70908" cy="31103"/>
            </a:xfrm>
            <a:custGeom>
              <a:avLst/>
              <a:gdLst/>
              <a:ahLst/>
              <a:cxnLst/>
              <a:rect l="l" t="t" r="r" b="b"/>
              <a:pathLst>
                <a:path w="4571" h="2005" extrusionOk="0">
                  <a:moveTo>
                    <a:pt x="2133" y="1"/>
                  </a:moveTo>
                  <a:cubicBezTo>
                    <a:pt x="1416" y="1"/>
                    <a:pt x="697" y="102"/>
                    <a:pt x="0" y="303"/>
                  </a:cubicBezTo>
                  <a:cubicBezTo>
                    <a:pt x="559" y="194"/>
                    <a:pt x="1123" y="141"/>
                    <a:pt x="1686" y="141"/>
                  </a:cubicBezTo>
                  <a:cubicBezTo>
                    <a:pt x="2501" y="141"/>
                    <a:pt x="3314" y="253"/>
                    <a:pt x="4103" y="470"/>
                  </a:cubicBezTo>
                  <a:lnTo>
                    <a:pt x="3003" y="2004"/>
                  </a:lnTo>
                  <a:lnTo>
                    <a:pt x="4570" y="403"/>
                  </a:lnTo>
                  <a:cubicBezTo>
                    <a:pt x="3784" y="135"/>
                    <a:pt x="2960" y="1"/>
                    <a:pt x="2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1827;p41">
              <a:extLst>
                <a:ext uri="{FF2B5EF4-FFF2-40B4-BE49-F238E27FC236}">
                  <a16:creationId xmlns:a16="http://schemas.microsoft.com/office/drawing/2014/main" id="{28DBDDFE-C34C-0459-888E-B6A02DAB62F7}"/>
                </a:ext>
              </a:extLst>
            </p:cNvPr>
            <p:cNvSpPr/>
            <p:nvPr/>
          </p:nvSpPr>
          <p:spPr>
            <a:xfrm>
              <a:off x="7778457" y="3260597"/>
              <a:ext cx="105578" cy="67929"/>
            </a:xfrm>
            <a:custGeom>
              <a:avLst/>
              <a:gdLst/>
              <a:ahLst/>
              <a:cxnLst/>
              <a:rect l="l" t="t" r="r" b="b"/>
              <a:pathLst>
                <a:path w="6806" h="4379" extrusionOk="0">
                  <a:moveTo>
                    <a:pt x="2080" y="1"/>
                  </a:moveTo>
                  <a:cubicBezTo>
                    <a:pt x="1367" y="1"/>
                    <a:pt x="668" y="116"/>
                    <a:pt x="1" y="276"/>
                  </a:cubicBezTo>
                  <a:cubicBezTo>
                    <a:pt x="411" y="196"/>
                    <a:pt x="907" y="143"/>
                    <a:pt x="1443" y="143"/>
                  </a:cubicBezTo>
                  <a:cubicBezTo>
                    <a:pt x="2477" y="143"/>
                    <a:pt x="3661" y="339"/>
                    <a:pt x="4671" y="910"/>
                  </a:cubicBezTo>
                  <a:cubicBezTo>
                    <a:pt x="6172" y="1810"/>
                    <a:pt x="6439" y="2878"/>
                    <a:pt x="5038" y="4379"/>
                  </a:cubicBezTo>
                  <a:cubicBezTo>
                    <a:pt x="6606" y="3144"/>
                    <a:pt x="6806" y="1844"/>
                    <a:pt x="4938" y="743"/>
                  </a:cubicBezTo>
                  <a:lnTo>
                    <a:pt x="4904" y="743"/>
                  </a:lnTo>
                  <a:cubicBezTo>
                    <a:pt x="3962" y="196"/>
                    <a:pt x="3008" y="1"/>
                    <a:pt x="20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1828;p41">
              <a:extLst>
                <a:ext uri="{FF2B5EF4-FFF2-40B4-BE49-F238E27FC236}">
                  <a16:creationId xmlns:a16="http://schemas.microsoft.com/office/drawing/2014/main" id="{A27E8C52-DFC2-5271-14D0-285661AEEBFC}"/>
                </a:ext>
              </a:extLst>
            </p:cNvPr>
            <p:cNvSpPr/>
            <p:nvPr/>
          </p:nvSpPr>
          <p:spPr>
            <a:xfrm>
              <a:off x="7851424" y="3328507"/>
              <a:ext cx="29505" cy="31072"/>
            </a:xfrm>
            <a:custGeom>
              <a:avLst/>
              <a:gdLst/>
              <a:ahLst/>
              <a:cxnLst/>
              <a:rect l="l" t="t" r="r" b="b"/>
              <a:pathLst>
                <a:path w="1902" h="2003" extrusionOk="0">
                  <a:moveTo>
                    <a:pt x="334" y="1"/>
                  </a:moveTo>
                  <a:lnTo>
                    <a:pt x="1535" y="935"/>
                  </a:lnTo>
                  <a:lnTo>
                    <a:pt x="0" y="2002"/>
                  </a:lnTo>
                  <a:lnTo>
                    <a:pt x="1902" y="901"/>
                  </a:lnTo>
                  <a:lnTo>
                    <a:pt x="3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1829;p41">
              <a:extLst>
                <a:ext uri="{FF2B5EF4-FFF2-40B4-BE49-F238E27FC236}">
                  <a16:creationId xmlns:a16="http://schemas.microsoft.com/office/drawing/2014/main" id="{BEED2F36-43AB-856D-43F5-DEA4BD049897}"/>
                </a:ext>
              </a:extLst>
            </p:cNvPr>
            <p:cNvSpPr/>
            <p:nvPr/>
          </p:nvSpPr>
          <p:spPr>
            <a:xfrm>
              <a:off x="7731892" y="3323341"/>
              <a:ext cx="75049" cy="26402"/>
            </a:xfrm>
            <a:custGeom>
              <a:avLst/>
              <a:gdLst/>
              <a:ahLst/>
              <a:cxnLst/>
              <a:rect l="l" t="t" r="r" b="b"/>
              <a:pathLst>
                <a:path w="4838" h="1702" extrusionOk="0">
                  <a:moveTo>
                    <a:pt x="4838" y="0"/>
                  </a:moveTo>
                  <a:lnTo>
                    <a:pt x="4838" y="0"/>
                  </a:lnTo>
                  <a:cubicBezTo>
                    <a:pt x="4310" y="221"/>
                    <a:pt x="3757" y="330"/>
                    <a:pt x="3208" y="330"/>
                  </a:cubicBezTo>
                  <a:cubicBezTo>
                    <a:pt x="2681" y="330"/>
                    <a:pt x="2159" y="230"/>
                    <a:pt x="1669" y="33"/>
                  </a:cubicBezTo>
                  <a:lnTo>
                    <a:pt x="1" y="1701"/>
                  </a:lnTo>
                  <a:lnTo>
                    <a:pt x="1802" y="267"/>
                  </a:lnTo>
                  <a:cubicBezTo>
                    <a:pt x="2183" y="381"/>
                    <a:pt x="2579" y="438"/>
                    <a:pt x="2975" y="438"/>
                  </a:cubicBezTo>
                  <a:cubicBezTo>
                    <a:pt x="3618" y="438"/>
                    <a:pt x="4260" y="289"/>
                    <a:pt x="4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1830;p41">
              <a:extLst>
                <a:ext uri="{FF2B5EF4-FFF2-40B4-BE49-F238E27FC236}">
                  <a16:creationId xmlns:a16="http://schemas.microsoft.com/office/drawing/2014/main" id="{04D0C40E-7AA6-865D-6C42-003EC55A095E}"/>
                </a:ext>
              </a:extLst>
            </p:cNvPr>
            <p:cNvSpPr/>
            <p:nvPr/>
          </p:nvSpPr>
          <p:spPr>
            <a:xfrm>
              <a:off x="7675491" y="3258146"/>
              <a:ext cx="43482" cy="27969"/>
            </a:xfrm>
            <a:custGeom>
              <a:avLst/>
              <a:gdLst/>
              <a:ahLst/>
              <a:cxnLst/>
              <a:rect l="l" t="t" r="r" b="b"/>
              <a:pathLst>
                <a:path w="2803" h="1803" extrusionOk="0">
                  <a:moveTo>
                    <a:pt x="1168" y="0"/>
                  </a:moveTo>
                  <a:cubicBezTo>
                    <a:pt x="334" y="434"/>
                    <a:pt x="1" y="967"/>
                    <a:pt x="535" y="1401"/>
                  </a:cubicBezTo>
                  <a:cubicBezTo>
                    <a:pt x="851" y="1678"/>
                    <a:pt x="1331" y="1802"/>
                    <a:pt x="1822" y="1802"/>
                  </a:cubicBezTo>
                  <a:cubicBezTo>
                    <a:pt x="2160" y="1802"/>
                    <a:pt x="2504" y="1743"/>
                    <a:pt x="2803" y="1635"/>
                  </a:cubicBezTo>
                  <a:lnTo>
                    <a:pt x="2803" y="1635"/>
                  </a:lnTo>
                  <a:cubicBezTo>
                    <a:pt x="2583" y="1683"/>
                    <a:pt x="2346" y="1714"/>
                    <a:pt x="2116" y="1714"/>
                  </a:cubicBezTo>
                  <a:cubicBezTo>
                    <a:pt x="2032" y="1714"/>
                    <a:pt x="1949" y="1710"/>
                    <a:pt x="1869" y="1701"/>
                  </a:cubicBezTo>
                  <a:cubicBezTo>
                    <a:pt x="1535" y="1701"/>
                    <a:pt x="1235" y="1601"/>
                    <a:pt x="968" y="1434"/>
                  </a:cubicBezTo>
                  <a:cubicBezTo>
                    <a:pt x="368" y="1101"/>
                    <a:pt x="268" y="567"/>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1831;p41">
              <a:extLst>
                <a:ext uri="{FF2B5EF4-FFF2-40B4-BE49-F238E27FC236}">
                  <a16:creationId xmlns:a16="http://schemas.microsoft.com/office/drawing/2014/main" id="{59238FB3-F1EF-EB28-9AC5-EE0FE5B7197F}"/>
                </a:ext>
              </a:extLst>
            </p:cNvPr>
            <p:cNvSpPr/>
            <p:nvPr/>
          </p:nvSpPr>
          <p:spPr>
            <a:xfrm>
              <a:off x="7627902" y="3248312"/>
              <a:ext cx="68317" cy="66254"/>
            </a:xfrm>
            <a:custGeom>
              <a:avLst/>
              <a:gdLst/>
              <a:ahLst/>
              <a:cxnLst/>
              <a:rect l="l" t="t" r="r" b="b"/>
              <a:pathLst>
                <a:path w="4404" h="4271" extrusionOk="0">
                  <a:moveTo>
                    <a:pt x="1635" y="0"/>
                  </a:moveTo>
                  <a:lnTo>
                    <a:pt x="1635" y="0"/>
                  </a:lnTo>
                  <a:cubicBezTo>
                    <a:pt x="33" y="1201"/>
                    <a:pt x="0" y="2469"/>
                    <a:pt x="1801" y="3503"/>
                  </a:cubicBezTo>
                  <a:cubicBezTo>
                    <a:pt x="2569" y="3970"/>
                    <a:pt x="3469" y="4237"/>
                    <a:pt x="4403" y="4270"/>
                  </a:cubicBezTo>
                  <a:cubicBezTo>
                    <a:pt x="3069" y="4103"/>
                    <a:pt x="1368" y="3403"/>
                    <a:pt x="834" y="2235"/>
                  </a:cubicBezTo>
                  <a:cubicBezTo>
                    <a:pt x="334" y="1201"/>
                    <a:pt x="1501" y="134"/>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1832;p41">
              <a:extLst>
                <a:ext uri="{FF2B5EF4-FFF2-40B4-BE49-F238E27FC236}">
                  <a16:creationId xmlns:a16="http://schemas.microsoft.com/office/drawing/2014/main" id="{E9BF1F60-FDA6-7992-D9C9-1C83E7894005}"/>
                </a:ext>
              </a:extLst>
            </p:cNvPr>
            <p:cNvSpPr/>
            <p:nvPr/>
          </p:nvSpPr>
          <p:spPr>
            <a:xfrm>
              <a:off x="7459725" y="3623955"/>
              <a:ext cx="188896" cy="367010"/>
            </a:xfrm>
            <a:custGeom>
              <a:avLst/>
              <a:gdLst/>
              <a:ahLst/>
              <a:cxnLst/>
              <a:rect l="l" t="t" r="r" b="b"/>
              <a:pathLst>
                <a:path w="12177" h="23659" extrusionOk="0">
                  <a:moveTo>
                    <a:pt x="8073" y="1"/>
                  </a:moveTo>
                  <a:lnTo>
                    <a:pt x="1" y="3503"/>
                  </a:lnTo>
                  <a:cubicBezTo>
                    <a:pt x="1" y="3503"/>
                    <a:pt x="4337" y="10141"/>
                    <a:pt x="5138" y="12943"/>
                  </a:cubicBezTo>
                  <a:cubicBezTo>
                    <a:pt x="5972" y="15845"/>
                    <a:pt x="6939" y="16646"/>
                    <a:pt x="7173" y="19982"/>
                  </a:cubicBezTo>
                  <a:cubicBezTo>
                    <a:pt x="7239" y="20682"/>
                    <a:pt x="7173" y="22183"/>
                    <a:pt x="7239" y="22784"/>
                  </a:cubicBezTo>
                  <a:cubicBezTo>
                    <a:pt x="7239" y="23278"/>
                    <a:pt x="7640" y="23658"/>
                    <a:pt x="8124" y="23658"/>
                  </a:cubicBezTo>
                  <a:cubicBezTo>
                    <a:pt x="8162" y="23658"/>
                    <a:pt x="8201" y="23656"/>
                    <a:pt x="8240" y="23651"/>
                  </a:cubicBezTo>
                  <a:cubicBezTo>
                    <a:pt x="9641" y="23618"/>
                    <a:pt x="11242" y="20715"/>
                    <a:pt x="11643" y="17880"/>
                  </a:cubicBezTo>
                  <a:cubicBezTo>
                    <a:pt x="12076" y="15045"/>
                    <a:pt x="12176" y="8807"/>
                    <a:pt x="12076" y="8073"/>
                  </a:cubicBezTo>
                  <a:cubicBezTo>
                    <a:pt x="11943" y="7339"/>
                    <a:pt x="11643" y="6672"/>
                    <a:pt x="11176" y="6105"/>
                  </a:cubicBezTo>
                  <a:cubicBezTo>
                    <a:pt x="10942" y="5771"/>
                    <a:pt x="10642" y="5471"/>
                    <a:pt x="10342" y="5171"/>
                  </a:cubicBezTo>
                  <a:cubicBezTo>
                    <a:pt x="9608" y="3970"/>
                    <a:pt x="8841" y="1602"/>
                    <a:pt x="807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1833;p41">
              <a:extLst>
                <a:ext uri="{FF2B5EF4-FFF2-40B4-BE49-F238E27FC236}">
                  <a16:creationId xmlns:a16="http://schemas.microsoft.com/office/drawing/2014/main" id="{8885DE6A-220D-DB66-AAFC-1C1A9291E607}"/>
                </a:ext>
              </a:extLst>
            </p:cNvPr>
            <p:cNvSpPr/>
            <p:nvPr/>
          </p:nvSpPr>
          <p:spPr>
            <a:xfrm>
              <a:off x="7496984" y="3782281"/>
              <a:ext cx="211141" cy="315230"/>
            </a:xfrm>
            <a:custGeom>
              <a:avLst/>
              <a:gdLst/>
              <a:ahLst/>
              <a:cxnLst/>
              <a:rect l="l" t="t" r="r" b="b"/>
              <a:pathLst>
                <a:path w="13611" h="20321" extrusionOk="0">
                  <a:moveTo>
                    <a:pt x="12877" y="1"/>
                  </a:moveTo>
                  <a:cubicBezTo>
                    <a:pt x="12877" y="1"/>
                    <a:pt x="901" y="17046"/>
                    <a:pt x="468" y="17814"/>
                  </a:cubicBezTo>
                  <a:cubicBezTo>
                    <a:pt x="1" y="18548"/>
                    <a:pt x="1335" y="19815"/>
                    <a:pt x="1335" y="19815"/>
                  </a:cubicBezTo>
                  <a:cubicBezTo>
                    <a:pt x="1335" y="19815"/>
                    <a:pt x="1903" y="20320"/>
                    <a:pt x="3025" y="20320"/>
                  </a:cubicBezTo>
                  <a:cubicBezTo>
                    <a:pt x="3726" y="20320"/>
                    <a:pt x="4642" y="20123"/>
                    <a:pt x="5771" y="19482"/>
                  </a:cubicBezTo>
                  <a:cubicBezTo>
                    <a:pt x="8173" y="18181"/>
                    <a:pt x="10108" y="16213"/>
                    <a:pt x="11375" y="13777"/>
                  </a:cubicBezTo>
                  <a:cubicBezTo>
                    <a:pt x="12243" y="11943"/>
                    <a:pt x="12676" y="9941"/>
                    <a:pt x="12143" y="8073"/>
                  </a:cubicBezTo>
                  <a:cubicBezTo>
                    <a:pt x="11742" y="6906"/>
                    <a:pt x="11809" y="5638"/>
                    <a:pt x="12343" y="4504"/>
                  </a:cubicBezTo>
                  <a:cubicBezTo>
                    <a:pt x="12710" y="3704"/>
                    <a:pt x="13610" y="1469"/>
                    <a:pt x="13444" y="868"/>
                  </a:cubicBezTo>
                  <a:cubicBezTo>
                    <a:pt x="13310" y="535"/>
                    <a:pt x="13110" y="234"/>
                    <a:pt x="12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1834;p41">
              <a:extLst>
                <a:ext uri="{FF2B5EF4-FFF2-40B4-BE49-F238E27FC236}">
                  <a16:creationId xmlns:a16="http://schemas.microsoft.com/office/drawing/2014/main" id="{867F07B2-F6D0-CDEB-BC19-4DE94D72C9C6}"/>
                </a:ext>
              </a:extLst>
            </p:cNvPr>
            <p:cNvSpPr/>
            <p:nvPr/>
          </p:nvSpPr>
          <p:spPr>
            <a:xfrm>
              <a:off x="7491819" y="3704134"/>
              <a:ext cx="204920" cy="375573"/>
            </a:xfrm>
            <a:custGeom>
              <a:avLst/>
              <a:gdLst/>
              <a:ahLst/>
              <a:cxnLst/>
              <a:rect l="l" t="t" r="r" b="b"/>
              <a:pathLst>
                <a:path w="13210" h="24211" extrusionOk="0">
                  <a:moveTo>
                    <a:pt x="8445" y="0"/>
                  </a:moveTo>
                  <a:cubicBezTo>
                    <a:pt x="8372" y="0"/>
                    <a:pt x="8316" y="21"/>
                    <a:pt x="8273" y="35"/>
                  </a:cubicBezTo>
                  <a:cubicBezTo>
                    <a:pt x="8339" y="135"/>
                    <a:pt x="8373" y="269"/>
                    <a:pt x="8439" y="369"/>
                  </a:cubicBezTo>
                  <a:cubicBezTo>
                    <a:pt x="8740" y="869"/>
                    <a:pt x="8706" y="1536"/>
                    <a:pt x="8339" y="1970"/>
                  </a:cubicBezTo>
                  <a:cubicBezTo>
                    <a:pt x="8028" y="2423"/>
                    <a:pt x="7524" y="2660"/>
                    <a:pt x="7012" y="2660"/>
                  </a:cubicBezTo>
                  <a:cubicBezTo>
                    <a:pt x="6921" y="2660"/>
                    <a:pt x="6829" y="2652"/>
                    <a:pt x="6738" y="2637"/>
                  </a:cubicBezTo>
                  <a:cubicBezTo>
                    <a:pt x="6271" y="2537"/>
                    <a:pt x="5838" y="2370"/>
                    <a:pt x="5437" y="2204"/>
                  </a:cubicBezTo>
                  <a:cubicBezTo>
                    <a:pt x="5226" y="2159"/>
                    <a:pt x="5011" y="2137"/>
                    <a:pt x="4797" y="2137"/>
                  </a:cubicBezTo>
                  <a:cubicBezTo>
                    <a:pt x="4370" y="2137"/>
                    <a:pt x="3947" y="2226"/>
                    <a:pt x="3569" y="2404"/>
                  </a:cubicBezTo>
                  <a:cubicBezTo>
                    <a:pt x="3002" y="2671"/>
                    <a:pt x="2469" y="2971"/>
                    <a:pt x="1968" y="3371"/>
                  </a:cubicBezTo>
                  <a:cubicBezTo>
                    <a:pt x="1601" y="3538"/>
                    <a:pt x="1334" y="3838"/>
                    <a:pt x="1168" y="4205"/>
                  </a:cubicBezTo>
                  <a:cubicBezTo>
                    <a:pt x="1068" y="4572"/>
                    <a:pt x="1101" y="4972"/>
                    <a:pt x="1268" y="5339"/>
                  </a:cubicBezTo>
                  <a:cubicBezTo>
                    <a:pt x="1501" y="6106"/>
                    <a:pt x="1935" y="6907"/>
                    <a:pt x="2068" y="7708"/>
                  </a:cubicBezTo>
                  <a:cubicBezTo>
                    <a:pt x="2202" y="8575"/>
                    <a:pt x="2268" y="9409"/>
                    <a:pt x="2302" y="10276"/>
                  </a:cubicBezTo>
                  <a:cubicBezTo>
                    <a:pt x="2302" y="10276"/>
                    <a:pt x="2402" y="16347"/>
                    <a:pt x="1168" y="19449"/>
                  </a:cubicBezTo>
                  <a:cubicBezTo>
                    <a:pt x="0" y="22351"/>
                    <a:pt x="200" y="23686"/>
                    <a:pt x="1601" y="24119"/>
                  </a:cubicBezTo>
                  <a:cubicBezTo>
                    <a:pt x="1800" y="24180"/>
                    <a:pt x="2039" y="24211"/>
                    <a:pt x="2309" y="24211"/>
                  </a:cubicBezTo>
                  <a:cubicBezTo>
                    <a:pt x="3986" y="24211"/>
                    <a:pt x="6889" y="23008"/>
                    <a:pt x="9273" y="20050"/>
                  </a:cubicBezTo>
                  <a:cubicBezTo>
                    <a:pt x="12075" y="16614"/>
                    <a:pt x="11542" y="14112"/>
                    <a:pt x="11342" y="11844"/>
                  </a:cubicBezTo>
                  <a:cubicBezTo>
                    <a:pt x="11175" y="9609"/>
                    <a:pt x="13009" y="7507"/>
                    <a:pt x="13210" y="5039"/>
                  </a:cubicBezTo>
                  <a:cubicBezTo>
                    <a:pt x="12776" y="3871"/>
                    <a:pt x="11175" y="2771"/>
                    <a:pt x="10508" y="2137"/>
                  </a:cubicBezTo>
                  <a:cubicBezTo>
                    <a:pt x="9874" y="1536"/>
                    <a:pt x="8973" y="269"/>
                    <a:pt x="8840" y="169"/>
                  </a:cubicBezTo>
                  <a:cubicBezTo>
                    <a:pt x="8669" y="36"/>
                    <a:pt x="8542" y="0"/>
                    <a:pt x="8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1835;p41">
              <a:extLst>
                <a:ext uri="{FF2B5EF4-FFF2-40B4-BE49-F238E27FC236}">
                  <a16:creationId xmlns:a16="http://schemas.microsoft.com/office/drawing/2014/main" id="{64D5DCAC-1B20-C292-C7ED-704684053CAF}"/>
                </a:ext>
              </a:extLst>
            </p:cNvPr>
            <p:cNvSpPr/>
            <p:nvPr/>
          </p:nvSpPr>
          <p:spPr>
            <a:xfrm>
              <a:off x="7491291" y="3948689"/>
              <a:ext cx="168187" cy="132446"/>
            </a:xfrm>
            <a:custGeom>
              <a:avLst/>
              <a:gdLst/>
              <a:ahLst/>
              <a:cxnLst/>
              <a:rect l="l" t="t" r="r" b="b"/>
              <a:pathLst>
                <a:path w="10842" h="8538" extrusionOk="0">
                  <a:moveTo>
                    <a:pt x="6806" y="1"/>
                  </a:moveTo>
                  <a:cubicBezTo>
                    <a:pt x="6334" y="1"/>
                    <a:pt x="5822" y="54"/>
                    <a:pt x="5271" y="181"/>
                  </a:cubicBezTo>
                  <a:cubicBezTo>
                    <a:pt x="1669" y="1015"/>
                    <a:pt x="835" y="3116"/>
                    <a:pt x="534" y="4284"/>
                  </a:cubicBezTo>
                  <a:cubicBezTo>
                    <a:pt x="168" y="5685"/>
                    <a:pt x="1" y="8120"/>
                    <a:pt x="1669" y="8453"/>
                  </a:cubicBezTo>
                  <a:cubicBezTo>
                    <a:pt x="1961" y="8509"/>
                    <a:pt x="2255" y="8537"/>
                    <a:pt x="2554" y="8537"/>
                  </a:cubicBezTo>
                  <a:cubicBezTo>
                    <a:pt x="4064" y="8537"/>
                    <a:pt x="5701" y="7806"/>
                    <a:pt x="7873" y="6052"/>
                  </a:cubicBezTo>
                  <a:cubicBezTo>
                    <a:pt x="10475" y="3950"/>
                    <a:pt x="10842" y="1682"/>
                    <a:pt x="10842" y="1682"/>
                  </a:cubicBezTo>
                  <a:cubicBezTo>
                    <a:pt x="10842" y="1682"/>
                    <a:pt x="9449" y="1"/>
                    <a:pt x="6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1836;p41">
              <a:extLst>
                <a:ext uri="{FF2B5EF4-FFF2-40B4-BE49-F238E27FC236}">
                  <a16:creationId xmlns:a16="http://schemas.microsoft.com/office/drawing/2014/main" id="{D16F1F05-27F7-C47E-BBCB-AA2BD009B870}"/>
                </a:ext>
              </a:extLst>
            </p:cNvPr>
            <p:cNvSpPr/>
            <p:nvPr/>
          </p:nvSpPr>
          <p:spPr>
            <a:xfrm>
              <a:off x="7521306" y="3800724"/>
              <a:ext cx="92129" cy="40565"/>
            </a:xfrm>
            <a:custGeom>
              <a:avLst/>
              <a:gdLst/>
              <a:ahLst/>
              <a:cxnLst/>
              <a:rect l="l" t="t" r="r" b="b"/>
              <a:pathLst>
                <a:path w="5939" h="2615" extrusionOk="0">
                  <a:moveTo>
                    <a:pt x="4770" y="0"/>
                  </a:moveTo>
                  <a:cubicBezTo>
                    <a:pt x="3561" y="0"/>
                    <a:pt x="1529" y="345"/>
                    <a:pt x="201" y="1647"/>
                  </a:cubicBezTo>
                  <a:cubicBezTo>
                    <a:pt x="0" y="2181"/>
                    <a:pt x="34" y="2515"/>
                    <a:pt x="301" y="2615"/>
                  </a:cubicBezTo>
                  <a:cubicBezTo>
                    <a:pt x="1385" y="1081"/>
                    <a:pt x="3560" y="721"/>
                    <a:pt x="4730" y="721"/>
                  </a:cubicBezTo>
                  <a:cubicBezTo>
                    <a:pt x="5036" y="721"/>
                    <a:pt x="5273" y="746"/>
                    <a:pt x="5404" y="780"/>
                  </a:cubicBezTo>
                  <a:cubicBezTo>
                    <a:pt x="5504" y="780"/>
                    <a:pt x="5638" y="780"/>
                    <a:pt x="5738" y="713"/>
                  </a:cubicBezTo>
                  <a:cubicBezTo>
                    <a:pt x="5805" y="647"/>
                    <a:pt x="5838" y="580"/>
                    <a:pt x="5871" y="513"/>
                  </a:cubicBezTo>
                  <a:cubicBezTo>
                    <a:pt x="5938" y="313"/>
                    <a:pt x="5805" y="113"/>
                    <a:pt x="5604" y="80"/>
                  </a:cubicBezTo>
                  <a:cubicBezTo>
                    <a:pt x="5433" y="33"/>
                    <a:pt x="5140" y="0"/>
                    <a:pt x="47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1837;p41">
              <a:extLst>
                <a:ext uri="{FF2B5EF4-FFF2-40B4-BE49-F238E27FC236}">
                  <a16:creationId xmlns:a16="http://schemas.microsoft.com/office/drawing/2014/main" id="{479458D3-EF85-0972-6055-AF074F065A14}"/>
                </a:ext>
              </a:extLst>
            </p:cNvPr>
            <p:cNvSpPr/>
            <p:nvPr/>
          </p:nvSpPr>
          <p:spPr>
            <a:xfrm>
              <a:off x="7524920" y="3836602"/>
              <a:ext cx="87987" cy="38316"/>
            </a:xfrm>
            <a:custGeom>
              <a:avLst/>
              <a:gdLst/>
              <a:ahLst/>
              <a:cxnLst/>
              <a:rect l="l" t="t" r="r" b="b"/>
              <a:pathLst>
                <a:path w="5672" h="2470" extrusionOk="0">
                  <a:moveTo>
                    <a:pt x="4549" y="0"/>
                  </a:moveTo>
                  <a:cubicBezTo>
                    <a:pt x="3394" y="0"/>
                    <a:pt x="1490" y="292"/>
                    <a:pt x="168" y="1436"/>
                  </a:cubicBezTo>
                  <a:cubicBezTo>
                    <a:pt x="1" y="1769"/>
                    <a:pt x="1" y="2136"/>
                    <a:pt x="201" y="2470"/>
                  </a:cubicBezTo>
                  <a:cubicBezTo>
                    <a:pt x="1305" y="1051"/>
                    <a:pt x="3360" y="708"/>
                    <a:pt x="4477" y="708"/>
                  </a:cubicBezTo>
                  <a:cubicBezTo>
                    <a:pt x="4778" y="708"/>
                    <a:pt x="5011" y="733"/>
                    <a:pt x="5138" y="769"/>
                  </a:cubicBezTo>
                  <a:cubicBezTo>
                    <a:pt x="5174" y="778"/>
                    <a:pt x="5207" y="782"/>
                    <a:pt x="5239" y="782"/>
                  </a:cubicBezTo>
                  <a:cubicBezTo>
                    <a:pt x="5325" y="782"/>
                    <a:pt x="5398" y="751"/>
                    <a:pt x="5472" y="702"/>
                  </a:cubicBezTo>
                  <a:cubicBezTo>
                    <a:pt x="5538" y="635"/>
                    <a:pt x="5605" y="569"/>
                    <a:pt x="5605" y="502"/>
                  </a:cubicBezTo>
                  <a:cubicBezTo>
                    <a:pt x="5672" y="302"/>
                    <a:pt x="5572" y="102"/>
                    <a:pt x="5371" y="68"/>
                  </a:cubicBezTo>
                  <a:cubicBezTo>
                    <a:pt x="5197" y="29"/>
                    <a:pt x="4909" y="0"/>
                    <a:pt x="4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1838;p41">
              <a:extLst>
                <a:ext uri="{FF2B5EF4-FFF2-40B4-BE49-F238E27FC236}">
                  <a16:creationId xmlns:a16="http://schemas.microsoft.com/office/drawing/2014/main" id="{F93A9308-7BCC-FB40-8045-C63BA964BFF8}"/>
                </a:ext>
              </a:extLst>
            </p:cNvPr>
            <p:cNvSpPr/>
            <p:nvPr/>
          </p:nvSpPr>
          <p:spPr>
            <a:xfrm>
              <a:off x="7520267" y="3908095"/>
              <a:ext cx="92129" cy="45995"/>
            </a:xfrm>
            <a:custGeom>
              <a:avLst/>
              <a:gdLst/>
              <a:ahLst/>
              <a:cxnLst/>
              <a:rect l="l" t="t" r="r" b="b"/>
              <a:pathLst>
                <a:path w="5939" h="2965" extrusionOk="0">
                  <a:moveTo>
                    <a:pt x="4868" y="1"/>
                  </a:moveTo>
                  <a:cubicBezTo>
                    <a:pt x="3679" y="1"/>
                    <a:pt x="1655" y="321"/>
                    <a:pt x="301" y="1597"/>
                  </a:cubicBezTo>
                  <a:cubicBezTo>
                    <a:pt x="67" y="2031"/>
                    <a:pt x="1" y="2498"/>
                    <a:pt x="134" y="2965"/>
                  </a:cubicBezTo>
                  <a:cubicBezTo>
                    <a:pt x="1123" y="1097"/>
                    <a:pt x="3625" y="722"/>
                    <a:pt x="4833" y="722"/>
                  </a:cubicBezTo>
                  <a:cubicBezTo>
                    <a:pt x="5093" y="722"/>
                    <a:pt x="5293" y="739"/>
                    <a:pt x="5405" y="763"/>
                  </a:cubicBezTo>
                  <a:cubicBezTo>
                    <a:pt x="5434" y="767"/>
                    <a:pt x="5463" y="769"/>
                    <a:pt x="5492" y="769"/>
                  </a:cubicBezTo>
                  <a:cubicBezTo>
                    <a:pt x="5687" y="769"/>
                    <a:pt x="5847" y="671"/>
                    <a:pt x="5905" y="496"/>
                  </a:cubicBezTo>
                  <a:cubicBezTo>
                    <a:pt x="5938" y="296"/>
                    <a:pt x="5805" y="129"/>
                    <a:pt x="5638" y="62"/>
                  </a:cubicBezTo>
                  <a:cubicBezTo>
                    <a:pt x="5470" y="26"/>
                    <a:pt x="5202" y="1"/>
                    <a:pt x="4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1839;p41">
              <a:extLst>
                <a:ext uri="{FF2B5EF4-FFF2-40B4-BE49-F238E27FC236}">
                  <a16:creationId xmlns:a16="http://schemas.microsoft.com/office/drawing/2014/main" id="{EDE23CF8-C7E6-74FF-3FDC-6D33ECB54AE8}"/>
                </a:ext>
              </a:extLst>
            </p:cNvPr>
            <p:cNvSpPr/>
            <p:nvPr/>
          </p:nvSpPr>
          <p:spPr>
            <a:xfrm>
              <a:off x="7523897" y="3872294"/>
              <a:ext cx="89011" cy="39883"/>
            </a:xfrm>
            <a:custGeom>
              <a:avLst/>
              <a:gdLst/>
              <a:ahLst/>
              <a:cxnLst/>
              <a:rect l="l" t="t" r="r" b="b"/>
              <a:pathLst>
                <a:path w="5738" h="2571" extrusionOk="0">
                  <a:moveTo>
                    <a:pt x="4600" y="1"/>
                  </a:moveTo>
                  <a:cubicBezTo>
                    <a:pt x="3458" y="1"/>
                    <a:pt x="1548" y="292"/>
                    <a:pt x="200" y="1436"/>
                  </a:cubicBezTo>
                  <a:cubicBezTo>
                    <a:pt x="34" y="1803"/>
                    <a:pt x="0" y="2204"/>
                    <a:pt x="167" y="2571"/>
                  </a:cubicBezTo>
                  <a:cubicBezTo>
                    <a:pt x="1263" y="1047"/>
                    <a:pt x="3430" y="723"/>
                    <a:pt x="4574" y="723"/>
                  </a:cubicBezTo>
                  <a:cubicBezTo>
                    <a:pt x="4857" y="723"/>
                    <a:pt x="5078" y="743"/>
                    <a:pt x="5204" y="769"/>
                  </a:cubicBezTo>
                  <a:cubicBezTo>
                    <a:pt x="5231" y="778"/>
                    <a:pt x="5260" y="782"/>
                    <a:pt x="5290" y="782"/>
                  </a:cubicBezTo>
                  <a:cubicBezTo>
                    <a:pt x="5373" y="782"/>
                    <a:pt x="5464" y="751"/>
                    <a:pt x="5538" y="703"/>
                  </a:cubicBezTo>
                  <a:cubicBezTo>
                    <a:pt x="5604" y="669"/>
                    <a:pt x="5638" y="603"/>
                    <a:pt x="5671" y="502"/>
                  </a:cubicBezTo>
                  <a:cubicBezTo>
                    <a:pt x="5738" y="336"/>
                    <a:pt x="5604" y="102"/>
                    <a:pt x="5404" y="69"/>
                  </a:cubicBezTo>
                  <a:cubicBezTo>
                    <a:pt x="5238" y="29"/>
                    <a:pt x="4956" y="1"/>
                    <a:pt x="4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1840;p41">
              <a:extLst>
                <a:ext uri="{FF2B5EF4-FFF2-40B4-BE49-F238E27FC236}">
                  <a16:creationId xmlns:a16="http://schemas.microsoft.com/office/drawing/2014/main" id="{C3CB1327-DA69-044D-C5AA-67C7DDE8DB4F}"/>
                </a:ext>
              </a:extLst>
            </p:cNvPr>
            <p:cNvSpPr/>
            <p:nvPr/>
          </p:nvSpPr>
          <p:spPr>
            <a:xfrm>
              <a:off x="7322618" y="3844374"/>
              <a:ext cx="273222" cy="385672"/>
            </a:xfrm>
            <a:custGeom>
              <a:avLst/>
              <a:gdLst/>
              <a:ahLst/>
              <a:cxnLst/>
              <a:rect l="l" t="t" r="r" b="b"/>
              <a:pathLst>
                <a:path w="17613" h="24862" extrusionOk="0">
                  <a:moveTo>
                    <a:pt x="7205" y="1"/>
                  </a:moveTo>
                  <a:lnTo>
                    <a:pt x="7205" y="1"/>
                  </a:lnTo>
                  <a:cubicBezTo>
                    <a:pt x="7205" y="1"/>
                    <a:pt x="7306" y="6873"/>
                    <a:pt x="7372" y="12176"/>
                  </a:cubicBezTo>
                  <a:cubicBezTo>
                    <a:pt x="7406" y="16012"/>
                    <a:pt x="4637" y="17947"/>
                    <a:pt x="2402" y="20649"/>
                  </a:cubicBezTo>
                  <a:cubicBezTo>
                    <a:pt x="1902" y="21249"/>
                    <a:pt x="801" y="22317"/>
                    <a:pt x="401" y="22817"/>
                  </a:cubicBezTo>
                  <a:cubicBezTo>
                    <a:pt x="0" y="23217"/>
                    <a:pt x="67" y="23885"/>
                    <a:pt x="534" y="24185"/>
                  </a:cubicBezTo>
                  <a:cubicBezTo>
                    <a:pt x="998" y="24605"/>
                    <a:pt x="2091" y="24862"/>
                    <a:pt x="3375" y="24862"/>
                  </a:cubicBezTo>
                  <a:cubicBezTo>
                    <a:pt x="5049" y="24862"/>
                    <a:pt x="7048" y="24426"/>
                    <a:pt x="8406" y="23351"/>
                  </a:cubicBezTo>
                  <a:cubicBezTo>
                    <a:pt x="10808" y="21483"/>
                    <a:pt x="12910" y="17580"/>
                    <a:pt x="14311" y="16079"/>
                  </a:cubicBezTo>
                  <a:cubicBezTo>
                    <a:pt x="14844" y="15545"/>
                    <a:pt x="15345" y="14945"/>
                    <a:pt x="15812" y="14344"/>
                  </a:cubicBezTo>
                  <a:cubicBezTo>
                    <a:pt x="16279" y="13777"/>
                    <a:pt x="16112" y="13244"/>
                    <a:pt x="16145" y="12576"/>
                  </a:cubicBezTo>
                  <a:cubicBezTo>
                    <a:pt x="16145" y="12276"/>
                    <a:pt x="16078" y="11442"/>
                    <a:pt x="16078" y="11442"/>
                  </a:cubicBezTo>
                  <a:cubicBezTo>
                    <a:pt x="16345" y="9908"/>
                    <a:pt x="17179" y="5271"/>
                    <a:pt x="17613" y="3770"/>
                  </a:cubicBezTo>
                  <a:lnTo>
                    <a:pt x="7205"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1841;p41">
              <a:extLst>
                <a:ext uri="{FF2B5EF4-FFF2-40B4-BE49-F238E27FC236}">
                  <a16:creationId xmlns:a16="http://schemas.microsoft.com/office/drawing/2014/main" id="{81914650-5C94-3439-F786-DC4B55D47127}"/>
                </a:ext>
              </a:extLst>
            </p:cNvPr>
            <p:cNvSpPr/>
            <p:nvPr/>
          </p:nvSpPr>
          <p:spPr>
            <a:xfrm>
              <a:off x="7238794" y="4126885"/>
              <a:ext cx="350846" cy="188710"/>
            </a:xfrm>
            <a:custGeom>
              <a:avLst/>
              <a:gdLst/>
              <a:ahLst/>
              <a:cxnLst/>
              <a:rect l="l" t="t" r="r" b="b"/>
              <a:pathLst>
                <a:path w="22617" h="12165" extrusionOk="0">
                  <a:moveTo>
                    <a:pt x="22583" y="1"/>
                  </a:moveTo>
                  <a:cubicBezTo>
                    <a:pt x="22583" y="1"/>
                    <a:pt x="1702" y="7039"/>
                    <a:pt x="868" y="7406"/>
                  </a:cubicBezTo>
                  <a:cubicBezTo>
                    <a:pt x="0" y="7740"/>
                    <a:pt x="334" y="9641"/>
                    <a:pt x="334" y="9641"/>
                  </a:cubicBezTo>
                  <a:cubicBezTo>
                    <a:pt x="334" y="9641"/>
                    <a:pt x="768" y="11643"/>
                    <a:pt x="4304" y="12043"/>
                  </a:cubicBezTo>
                  <a:cubicBezTo>
                    <a:pt x="4930" y="12124"/>
                    <a:pt x="5560" y="12164"/>
                    <a:pt x="6189" y="12164"/>
                  </a:cubicBezTo>
                  <a:cubicBezTo>
                    <a:pt x="8405" y="12164"/>
                    <a:pt x="10609" y="11663"/>
                    <a:pt x="12609" y="10675"/>
                  </a:cubicBezTo>
                  <a:cubicBezTo>
                    <a:pt x="14511" y="9674"/>
                    <a:pt x="16112" y="8273"/>
                    <a:pt x="16846" y="6372"/>
                  </a:cubicBezTo>
                  <a:cubicBezTo>
                    <a:pt x="17546" y="4604"/>
                    <a:pt x="18447" y="3970"/>
                    <a:pt x="19281" y="3503"/>
                  </a:cubicBezTo>
                  <a:cubicBezTo>
                    <a:pt x="20115" y="3036"/>
                    <a:pt x="22283" y="1702"/>
                    <a:pt x="22517" y="1102"/>
                  </a:cubicBezTo>
                  <a:cubicBezTo>
                    <a:pt x="22583" y="735"/>
                    <a:pt x="22617" y="368"/>
                    <a:pt x="22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1842;p41">
              <a:extLst>
                <a:ext uri="{FF2B5EF4-FFF2-40B4-BE49-F238E27FC236}">
                  <a16:creationId xmlns:a16="http://schemas.microsoft.com/office/drawing/2014/main" id="{69A97554-3772-436B-8418-155184A520B7}"/>
                </a:ext>
              </a:extLst>
            </p:cNvPr>
            <p:cNvSpPr/>
            <p:nvPr/>
          </p:nvSpPr>
          <p:spPr>
            <a:xfrm>
              <a:off x="7236731" y="3998248"/>
              <a:ext cx="358091" cy="294893"/>
            </a:xfrm>
            <a:custGeom>
              <a:avLst/>
              <a:gdLst/>
              <a:ahLst/>
              <a:cxnLst/>
              <a:rect l="l" t="t" r="r" b="b"/>
              <a:pathLst>
                <a:path w="23084" h="19010" extrusionOk="0">
                  <a:moveTo>
                    <a:pt x="14023" y="1"/>
                  </a:moveTo>
                  <a:cubicBezTo>
                    <a:pt x="13699" y="1"/>
                    <a:pt x="13366" y="96"/>
                    <a:pt x="13076" y="255"/>
                  </a:cubicBezTo>
                  <a:cubicBezTo>
                    <a:pt x="12776" y="522"/>
                    <a:pt x="12542" y="855"/>
                    <a:pt x="12476" y="1255"/>
                  </a:cubicBezTo>
                  <a:cubicBezTo>
                    <a:pt x="12175" y="2089"/>
                    <a:pt x="12042" y="3023"/>
                    <a:pt x="11642" y="3757"/>
                  </a:cubicBezTo>
                  <a:cubicBezTo>
                    <a:pt x="11208" y="4558"/>
                    <a:pt x="10741" y="5325"/>
                    <a:pt x="10241" y="6059"/>
                  </a:cubicBezTo>
                  <a:cubicBezTo>
                    <a:pt x="10241" y="6059"/>
                    <a:pt x="6505" y="11229"/>
                    <a:pt x="3503" y="13064"/>
                  </a:cubicBezTo>
                  <a:cubicBezTo>
                    <a:pt x="667" y="14799"/>
                    <a:pt x="0" y="16066"/>
                    <a:pt x="934" y="17267"/>
                  </a:cubicBezTo>
                  <a:cubicBezTo>
                    <a:pt x="1600" y="18147"/>
                    <a:pt x="3605" y="19010"/>
                    <a:pt x="6345" y="19010"/>
                  </a:cubicBezTo>
                  <a:cubicBezTo>
                    <a:pt x="7449" y="19010"/>
                    <a:pt x="8671" y="18870"/>
                    <a:pt x="9974" y="18535"/>
                  </a:cubicBezTo>
                  <a:cubicBezTo>
                    <a:pt x="14477" y="17367"/>
                    <a:pt x="15611" y="14899"/>
                    <a:pt x="16879" y="12897"/>
                  </a:cubicBezTo>
                  <a:cubicBezTo>
                    <a:pt x="18146" y="10896"/>
                    <a:pt x="21015" y="10262"/>
                    <a:pt x="22750" y="8294"/>
                  </a:cubicBezTo>
                  <a:cubicBezTo>
                    <a:pt x="23083" y="7060"/>
                    <a:pt x="22449" y="5225"/>
                    <a:pt x="22283" y="4258"/>
                  </a:cubicBezTo>
                  <a:cubicBezTo>
                    <a:pt x="22116" y="3324"/>
                    <a:pt x="22183" y="1689"/>
                    <a:pt x="22116" y="1556"/>
                  </a:cubicBezTo>
                  <a:cubicBezTo>
                    <a:pt x="21982" y="1155"/>
                    <a:pt x="21816" y="1122"/>
                    <a:pt x="21716" y="1089"/>
                  </a:cubicBezTo>
                  <a:cubicBezTo>
                    <a:pt x="21682" y="1189"/>
                    <a:pt x="21682" y="1322"/>
                    <a:pt x="21649" y="1456"/>
                  </a:cubicBezTo>
                  <a:cubicBezTo>
                    <a:pt x="21582" y="2056"/>
                    <a:pt x="21148" y="2590"/>
                    <a:pt x="20548" y="2757"/>
                  </a:cubicBezTo>
                  <a:cubicBezTo>
                    <a:pt x="20371" y="2813"/>
                    <a:pt x="20188" y="2840"/>
                    <a:pt x="20007" y="2840"/>
                  </a:cubicBezTo>
                  <a:cubicBezTo>
                    <a:pt x="19540" y="2840"/>
                    <a:pt x="19083" y="2659"/>
                    <a:pt x="18747" y="2323"/>
                  </a:cubicBezTo>
                  <a:cubicBezTo>
                    <a:pt x="18447" y="1956"/>
                    <a:pt x="18180" y="1556"/>
                    <a:pt x="17946" y="1155"/>
                  </a:cubicBezTo>
                  <a:cubicBezTo>
                    <a:pt x="17513" y="655"/>
                    <a:pt x="16912" y="321"/>
                    <a:pt x="16245" y="188"/>
                  </a:cubicBezTo>
                  <a:cubicBezTo>
                    <a:pt x="15720" y="78"/>
                    <a:pt x="15172" y="13"/>
                    <a:pt x="14620" y="13"/>
                  </a:cubicBezTo>
                  <a:cubicBezTo>
                    <a:pt x="14506" y="13"/>
                    <a:pt x="14391" y="16"/>
                    <a:pt x="14277" y="21"/>
                  </a:cubicBezTo>
                  <a:cubicBezTo>
                    <a:pt x="14193" y="7"/>
                    <a:pt x="14108" y="1"/>
                    <a:pt x="14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1843;p41">
              <a:extLst>
                <a:ext uri="{FF2B5EF4-FFF2-40B4-BE49-F238E27FC236}">
                  <a16:creationId xmlns:a16="http://schemas.microsoft.com/office/drawing/2014/main" id="{EBE72A6D-4E28-C209-E1C7-A81458B9C2F1}"/>
                </a:ext>
              </a:extLst>
            </p:cNvPr>
            <p:cNvSpPr/>
            <p:nvPr/>
          </p:nvSpPr>
          <p:spPr>
            <a:xfrm>
              <a:off x="7231038" y="4182665"/>
              <a:ext cx="204920" cy="112853"/>
            </a:xfrm>
            <a:custGeom>
              <a:avLst/>
              <a:gdLst/>
              <a:ahLst/>
              <a:cxnLst/>
              <a:rect l="l" t="t" r="r" b="b"/>
              <a:pathLst>
                <a:path w="13210" h="7275" extrusionOk="0">
                  <a:moveTo>
                    <a:pt x="6304" y="1"/>
                  </a:moveTo>
                  <a:cubicBezTo>
                    <a:pt x="4618" y="1"/>
                    <a:pt x="3527" y="715"/>
                    <a:pt x="2869" y="1242"/>
                  </a:cubicBezTo>
                  <a:cubicBezTo>
                    <a:pt x="1668" y="2209"/>
                    <a:pt x="0" y="4177"/>
                    <a:pt x="1201" y="5445"/>
                  </a:cubicBezTo>
                  <a:cubicBezTo>
                    <a:pt x="2326" y="6688"/>
                    <a:pt x="3975" y="7274"/>
                    <a:pt x="6803" y="7274"/>
                  </a:cubicBezTo>
                  <a:cubicBezTo>
                    <a:pt x="7162" y="7274"/>
                    <a:pt x="7540" y="7265"/>
                    <a:pt x="7939" y="7246"/>
                  </a:cubicBezTo>
                  <a:cubicBezTo>
                    <a:pt x="11475" y="7079"/>
                    <a:pt x="13210" y="5378"/>
                    <a:pt x="13210" y="5378"/>
                  </a:cubicBezTo>
                  <a:cubicBezTo>
                    <a:pt x="13210" y="5378"/>
                    <a:pt x="13043" y="2242"/>
                    <a:pt x="9440" y="708"/>
                  </a:cubicBezTo>
                  <a:cubicBezTo>
                    <a:pt x="8219" y="194"/>
                    <a:pt x="7181" y="1"/>
                    <a:pt x="6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1844;p41">
              <a:extLst>
                <a:ext uri="{FF2B5EF4-FFF2-40B4-BE49-F238E27FC236}">
                  <a16:creationId xmlns:a16="http://schemas.microsoft.com/office/drawing/2014/main" id="{0C1D9ECB-2A28-BDD8-D278-43D7A53AFC87}"/>
                </a:ext>
              </a:extLst>
            </p:cNvPr>
            <p:cNvSpPr/>
            <p:nvPr/>
          </p:nvSpPr>
          <p:spPr>
            <a:xfrm>
              <a:off x="7405404" y="4058185"/>
              <a:ext cx="98846" cy="40782"/>
            </a:xfrm>
            <a:custGeom>
              <a:avLst/>
              <a:gdLst/>
              <a:ahLst/>
              <a:cxnLst/>
              <a:rect l="l" t="t" r="r" b="b"/>
              <a:pathLst>
                <a:path w="6372" h="2629" extrusionOk="0">
                  <a:moveTo>
                    <a:pt x="1437" y="1"/>
                  </a:moveTo>
                  <a:cubicBezTo>
                    <a:pt x="1182" y="1"/>
                    <a:pt x="925" y="19"/>
                    <a:pt x="668" y="60"/>
                  </a:cubicBezTo>
                  <a:cubicBezTo>
                    <a:pt x="167" y="360"/>
                    <a:pt x="0" y="660"/>
                    <a:pt x="134" y="927"/>
                  </a:cubicBezTo>
                  <a:cubicBezTo>
                    <a:pt x="553" y="788"/>
                    <a:pt x="981" y="728"/>
                    <a:pt x="1403" y="728"/>
                  </a:cubicBezTo>
                  <a:cubicBezTo>
                    <a:pt x="3399" y="728"/>
                    <a:pt x="5274" y="2055"/>
                    <a:pt x="5604" y="2495"/>
                  </a:cubicBezTo>
                  <a:cubicBezTo>
                    <a:pt x="5671" y="2595"/>
                    <a:pt x="5805" y="2629"/>
                    <a:pt x="5938" y="2629"/>
                  </a:cubicBezTo>
                  <a:cubicBezTo>
                    <a:pt x="6005" y="2629"/>
                    <a:pt x="6105" y="2595"/>
                    <a:pt x="6172" y="2562"/>
                  </a:cubicBezTo>
                  <a:cubicBezTo>
                    <a:pt x="6338" y="2428"/>
                    <a:pt x="6372" y="2195"/>
                    <a:pt x="6238" y="2028"/>
                  </a:cubicBezTo>
                  <a:cubicBezTo>
                    <a:pt x="5759" y="1459"/>
                    <a:pt x="3691" y="1"/>
                    <a:pt x="1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1845;p41">
              <a:extLst>
                <a:ext uri="{FF2B5EF4-FFF2-40B4-BE49-F238E27FC236}">
                  <a16:creationId xmlns:a16="http://schemas.microsoft.com/office/drawing/2014/main" id="{0511ADD6-542C-249D-BABD-8D11186E526D}"/>
                </a:ext>
              </a:extLst>
            </p:cNvPr>
            <p:cNvSpPr/>
            <p:nvPr/>
          </p:nvSpPr>
          <p:spPr>
            <a:xfrm>
              <a:off x="7387814" y="4087827"/>
              <a:ext cx="93664" cy="40875"/>
            </a:xfrm>
            <a:custGeom>
              <a:avLst/>
              <a:gdLst/>
              <a:ahLst/>
              <a:cxnLst/>
              <a:rect l="l" t="t" r="r" b="b"/>
              <a:pathLst>
                <a:path w="6038" h="2635" extrusionOk="0">
                  <a:moveTo>
                    <a:pt x="1045" y="0"/>
                  </a:moveTo>
                  <a:cubicBezTo>
                    <a:pt x="908" y="0"/>
                    <a:pt x="771" y="6"/>
                    <a:pt x="634" y="17"/>
                  </a:cubicBezTo>
                  <a:cubicBezTo>
                    <a:pt x="301" y="184"/>
                    <a:pt x="67" y="517"/>
                    <a:pt x="0" y="884"/>
                  </a:cubicBezTo>
                  <a:cubicBezTo>
                    <a:pt x="348" y="790"/>
                    <a:pt x="701" y="749"/>
                    <a:pt x="1050" y="749"/>
                  </a:cubicBezTo>
                  <a:cubicBezTo>
                    <a:pt x="3044" y="749"/>
                    <a:pt x="4930" y="2088"/>
                    <a:pt x="5271" y="2486"/>
                  </a:cubicBezTo>
                  <a:cubicBezTo>
                    <a:pt x="5349" y="2583"/>
                    <a:pt x="5460" y="2635"/>
                    <a:pt x="5579" y="2635"/>
                  </a:cubicBezTo>
                  <a:cubicBezTo>
                    <a:pt x="5665" y="2635"/>
                    <a:pt x="5754" y="2608"/>
                    <a:pt x="5838" y="2552"/>
                  </a:cubicBezTo>
                  <a:cubicBezTo>
                    <a:pt x="6005" y="2452"/>
                    <a:pt x="6038" y="2185"/>
                    <a:pt x="5905" y="2052"/>
                  </a:cubicBezTo>
                  <a:cubicBezTo>
                    <a:pt x="5433" y="1486"/>
                    <a:pt x="3300" y="0"/>
                    <a:pt x="10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1846;p41">
              <a:extLst>
                <a:ext uri="{FF2B5EF4-FFF2-40B4-BE49-F238E27FC236}">
                  <a16:creationId xmlns:a16="http://schemas.microsoft.com/office/drawing/2014/main" id="{28DC0D70-5FA3-0E7B-6417-703445D12B8A}"/>
                </a:ext>
              </a:extLst>
            </p:cNvPr>
            <p:cNvSpPr/>
            <p:nvPr/>
          </p:nvSpPr>
          <p:spPr>
            <a:xfrm>
              <a:off x="7332965" y="4147950"/>
              <a:ext cx="102987" cy="41046"/>
            </a:xfrm>
            <a:custGeom>
              <a:avLst/>
              <a:gdLst/>
              <a:ahLst/>
              <a:cxnLst/>
              <a:rect l="l" t="t" r="r" b="b"/>
              <a:pathLst>
                <a:path w="6639" h="2646" extrusionOk="0">
                  <a:moveTo>
                    <a:pt x="1691" y="1"/>
                  </a:moveTo>
                  <a:cubicBezTo>
                    <a:pt x="1474" y="1"/>
                    <a:pt x="1254" y="15"/>
                    <a:pt x="1035" y="44"/>
                  </a:cubicBezTo>
                  <a:cubicBezTo>
                    <a:pt x="568" y="277"/>
                    <a:pt x="201" y="644"/>
                    <a:pt x="0" y="1111"/>
                  </a:cubicBezTo>
                  <a:cubicBezTo>
                    <a:pt x="547" y="845"/>
                    <a:pt x="1117" y="738"/>
                    <a:pt x="1677" y="738"/>
                  </a:cubicBezTo>
                  <a:cubicBezTo>
                    <a:pt x="3648" y="738"/>
                    <a:pt x="5508" y="2063"/>
                    <a:pt x="5871" y="2479"/>
                  </a:cubicBezTo>
                  <a:cubicBezTo>
                    <a:pt x="5971" y="2579"/>
                    <a:pt x="6071" y="2646"/>
                    <a:pt x="6205" y="2646"/>
                  </a:cubicBezTo>
                  <a:cubicBezTo>
                    <a:pt x="6272" y="2646"/>
                    <a:pt x="6372" y="2612"/>
                    <a:pt x="6438" y="2546"/>
                  </a:cubicBezTo>
                  <a:cubicBezTo>
                    <a:pt x="6605" y="2412"/>
                    <a:pt x="6639" y="2179"/>
                    <a:pt x="6505" y="2045"/>
                  </a:cubicBezTo>
                  <a:cubicBezTo>
                    <a:pt x="6018" y="1467"/>
                    <a:pt x="3950" y="1"/>
                    <a:pt x="1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1847;p41">
              <a:extLst>
                <a:ext uri="{FF2B5EF4-FFF2-40B4-BE49-F238E27FC236}">
                  <a16:creationId xmlns:a16="http://schemas.microsoft.com/office/drawing/2014/main" id="{C694F0C2-209C-7D2C-1F7A-30B22ABED47E}"/>
                </a:ext>
              </a:extLst>
            </p:cNvPr>
            <p:cNvSpPr/>
            <p:nvPr/>
          </p:nvSpPr>
          <p:spPr>
            <a:xfrm>
              <a:off x="7363491" y="4118338"/>
              <a:ext cx="95231" cy="40643"/>
            </a:xfrm>
            <a:custGeom>
              <a:avLst/>
              <a:gdLst/>
              <a:ahLst/>
              <a:cxnLst/>
              <a:rect l="l" t="t" r="r" b="b"/>
              <a:pathLst>
                <a:path w="6139" h="2620" extrusionOk="0">
                  <a:moveTo>
                    <a:pt x="1158" y="1"/>
                  </a:moveTo>
                  <a:cubicBezTo>
                    <a:pt x="1017" y="1"/>
                    <a:pt x="876" y="7"/>
                    <a:pt x="734" y="18"/>
                  </a:cubicBezTo>
                  <a:cubicBezTo>
                    <a:pt x="367" y="152"/>
                    <a:pt x="101" y="485"/>
                    <a:pt x="1" y="885"/>
                  </a:cubicBezTo>
                  <a:cubicBezTo>
                    <a:pt x="387" y="764"/>
                    <a:pt x="781" y="712"/>
                    <a:pt x="1173" y="712"/>
                  </a:cubicBezTo>
                  <a:cubicBezTo>
                    <a:pt x="3146" y="712"/>
                    <a:pt x="5037" y="2036"/>
                    <a:pt x="5371" y="2453"/>
                  </a:cubicBezTo>
                  <a:cubicBezTo>
                    <a:pt x="5471" y="2553"/>
                    <a:pt x="5571" y="2620"/>
                    <a:pt x="5705" y="2620"/>
                  </a:cubicBezTo>
                  <a:cubicBezTo>
                    <a:pt x="5771" y="2620"/>
                    <a:pt x="5871" y="2587"/>
                    <a:pt x="5938" y="2553"/>
                  </a:cubicBezTo>
                  <a:cubicBezTo>
                    <a:pt x="6105" y="2420"/>
                    <a:pt x="6138" y="2186"/>
                    <a:pt x="6005" y="2020"/>
                  </a:cubicBezTo>
                  <a:cubicBezTo>
                    <a:pt x="5534" y="1454"/>
                    <a:pt x="3435" y="1"/>
                    <a:pt x="1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1848;p41">
              <a:extLst>
                <a:ext uri="{FF2B5EF4-FFF2-40B4-BE49-F238E27FC236}">
                  <a16:creationId xmlns:a16="http://schemas.microsoft.com/office/drawing/2014/main" id="{DAD54CE0-F481-E11D-365D-1023A9008892}"/>
                </a:ext>
              </a:extLst>
            </p:cNvPr>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1849;p41">
              <a:extLst>
                <a:ext uri="{FF2B5EF4-FFF2-40B4-BE49-F238E27FC236}">
                  <a16:creationId xmlns:a16="http://schemas.microsoft.com/office/drawing/2014/main" id="{4D32EAEB-C977-6697-AB3A-15BA7C8A17D7}"/>
                </a:ext>
              </a:extLst>
            </p:cNvPr>
            <p:cNvSpPr/>
            <p:nvPr/>
          </p:nvSpPr>
          <p:spPr>
            <a:xfrm>
              <a:off x="7267769" y="3023224"/>
              <a:ext cx="612682" cy="668061"/>
            </a:xfrm>
            <a:custGeom>
              <a:avLst/>
              <a:gdLst/>
              <a:ahLst/>
              <a:cxnLst/>
              <a:rect l="l" t="t" r="r" b="b"/>
              <a:pathLst>
                <a:path w="39496" h="43066" extrusionOk="0">
                  <a:moveTo>
                    <a:pt x="23317" y="1"/>
                  </a:moveTo>
                  <a:cubicBezTo>
                    <a:pt x="23317" y="1"/>
                    <a:pt x="9774" y="8407"/>
                    <a:pt x="3570" y="15746"/>
                  </a:cubicBezTo>
                  <a:cubicBezTo>
                    <a:pt x="1335" y="18381"/>
                    <a:pt x="0" y="20649"/>
                    <a:pt x="2936" y="26853"/>
                  </a:cubicBezTo>
                  <a:cubicBezTo>
                    <a:pt x="5171" y="31657"/>
                    <a:pt x="8873" y="36861"/>
                    <a:pt x="12343" y="43065"/>
                  </a:cubicBezTo>
                  <a:lnTo>
                    <a:pt x="39495" y="6372"/>
                  </a:lnTo>
                  <a:lnTo>
                    <a:pt x="23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1850;p41">
              <a:extLst>
                <a:ext uri="{FF2B5EF4-FFF2-40B4-BE49-F238E27FC236}">
                  <a16:creationId xmlns:a16="http://schemas.microsoft.com/office/drawing/2014/main" id="{682A3773-2107-A6E5-CB72-2A9D015273A9}"/>
                </a:ext>
              </a:extLst>
            </p:cNvPr>
            <p:cNvSpPr/>
            <p:nvPr/>
          </p:nvSpPr>
          <p:spPr>
            <a:xfrm>
              <a:off x="7400223" y="3131370"/>
              <a:ext cx="317743" cy="546971"/>
            </a:xfrm>
            <a:custGeom>
              <a:avLst/>
              <a:gdLst/>
              <a:ahLst/>
              <a:cxnLst/>
              <a:rect l="l" t="t" r="r" b="b"/>
              <a:pathLst>
                <a:path w="20483" h="35260" extrusionOk="0">
                  <a:moveTo>
                    <a:pt x="14378" y="1"/>
                  </a:moveTo>
                  <a:lnTo>
                    <a:pt x="14378" y="1"/>
                  </a:lnTo>
                  <a:cubicBezTo>
                    <a:pt x="14078" y="1935"/>
                    <a:pt x="15045" y="4637"/>
                    <a:pt x="16346" y="6038"/>
                  </a:cubicBezTo>
                  <a:cubicBezTo>
                    <a:pt x="14445" y="7639"/>
                    <a:pt x="10108" y="11275"/>
                    <a:pt x="3503" y="16946"/>
                  </a:cubicBezTo>
                  <a:cubicBezTo>
                    <a:pt x="2336" y="17947"/>
                    <a:pt x="1" y="19815"/>
                    <a:pt x="368" y="23184"/>
                  </a:cubicBezTo>
                  <a:cubicBezTo>
                    <a:pt x="868" y="27620"/>
                    <a:pt x="1302" y="31957"/>
                    <a:pt x="1302" y="31957"/>
                  </a:cubicBezTo>
                  <a:lnTo>
                    <a:pt x="3337" y="35259"/>
                  </a:lnTo>
                  <a:cubicBezTo>
                    <a:pt x="7640" y="30789"/>
                    <a:pt x="20482" y="6105"/>
                    <a:pt x="20482" y="6105"/>
                  </a:cubicBezTo>
                  <a:lnTo>
                    <a:pt x="19815" y="6038"/>
                  </a:lnTo>
                  <a:cubicBezTo>
                    <a:pt x="16146" y="4704"/>
                    <a:pt x="14378" y="1"/>
                    <a:pt x="143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1851;p41">
              <a:extLst>
                <a:ext uri="{FF2B5EF4-FFF2-40B4-BE49-F238E27FC236}">
                  <a16:creationId xmlns:a16="http://schemas.microsoft.com/office/drawing/2014/main" id="{73239863-A6C0-47FB-EE96-634EDE841566}"/>
                </a:ext>
              </a:extLst>
            </p:cNvPr>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1852;p41">
              <a:extLst>
                <a:ext uri="{FF2B5EF4-FFF2-40B4-BE49-F238E27FC236}">
                  <a16:creationId xmlns:a16="http://schemas.microsoft.com/office/drawing/2014/main" id="{B2FFC596-CDCD-C8E2-11C0-C149843CC64E}"/>
                </a:ext>
              </a:extLst>
            </p:cNvPr>
            <p:cNvSpPr/>
            <p:nvPr/>
          </p:nvSpPr>
          <p:spPr>
            <a:xfrm>
              <a:off x="7417301" y="3023224"/>
              <a:ext cx="670636" cy="919286"/>
            </a:xfrm>
            <a:custGeom>
              <a:avLst/>
              <a:gdLst/>
              <a:ahLst/>
              <a:cxnLst/>
              <a:rect l="l" t="t" r="r" b="b"/>
              <a:pathLst>
                <a:path w="43232" h="59261" extrusionOk="0">
                  <a:moveTo>
                    <a:pt x="13644" y="1"/>
                  </a:moveTo>
                  <a:lnTo>
                    <a:pt x="13644" y="1"/>
                  </a:lnTo>
                  <a:cubicBezTo>
                    <a:pt x="11576" y="6672"/>
                    <a:pt x="18714" y="13010"/>
                    <a:pt x="18714" y="13010"/>
                  </a:cubicBezTo>
                  <a:cubicBezTo>
                    <a:pt x="18714" y="13010"/>
                    <a:pt x="4804" y="23985"/>
                    <a:pt x="2603" y="26453"/>
                  </a:cubicBezTo>
                  <a:cubicBezTo>
                    <a:pt x="1" y="29355"/>
                    <a:pt x="468" y="32724"/>
                    <a:pt x="501" y="36360"/>
                  </a:cubicBezTo>
                  <a:cubicBezTo>
                    <a:pt x="568" y="40630"/>
                    <a:pt x="1035" y="58009"/>
                    <a:pt x="1035" y="58009"/>
                  </a:cubicBezTo>
                  <a:cubicBezTo>
                    <a:pt x="3253" y="59010"/>
                    <a:pt x="5788" y="59260"/>
                    <a:pt x="7769" y="59260"/>
                  </a:cubicBezTo>
                  <a:cubicBezTo>
                    <a:pt x="9749" y="59260"/>
                    <a:pt x="11175" y="59010"/>
                    <a:pt x="11175" y="59010"/>
                  </a:cubicBezTo>
                  <a:cubicBezTo>
                    <a:pt x="11175" y="59010"/>
                    <a:pt x="11909" y="55974"/>
                    <a:pt x="12543" y="52505"/>
                  </a:cubicBezTo>
                  <a:cubicBezTo>
                    <a:pt x="13877" y="45333"/>
                    <a:pt x="14111" y="43499"/>
                    <a:pt x="14278" y="40163"/>
                  </a:cubicBezTo>
                  <a:cubicBezTo>
                    <a:pt x="14444" y="36994"/>
                    <a:pt x="14044" y="34326"/>
                    <a:pt x="15178" y="33592"/>
                  </a:cubicBezTo>
                  <a:cubicBezTo>
                    <a:pt x="16713" y="32658"/>
                    <a:pt x="22684" y="29222"/>
                    <a:pt x="29355" y="25119"/>
                  </a:cubicBezTo>
                  <a:cubicBezTo>
                    <a:pt x="36527" y="20716"/>
                    <a:pt x="38495" y="18848"/>
                    <a:pt x="40229" y="15879"/>
                  </a:cubicBezTo>
                  <a:cubicBezTo>
                    <a:pt x="42598" y="11776"/>
                    <a:pt x="43232" y="5905"/>
                    <a:pt x="42998" y="2436"/>
                  </a:cubicBezTo>
                  <a:lnTo>
                    <a:pt x="136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1853;p41">
              <a:extLst>
                <a:ext uri="{FF2B5EF4-FFF2-40B4-BE49-F238E27FC236}">
                  <a16:creationId xmlns:a16="http://schemas.microsoft.com/office/drawing/2014/main" id="{440137DD-9101-737B-6768-F9AF44ACF1C5}"/>
                </a:ext>
              </a:extLst>
            </p:cNvPr>
            <p:cNvSpPr/>
            <p:nvPr/>
          </p:nvSpPr>
          <p:spPr>
            <a:xfrm>
              <a:off x="7559077" y="3050648"/>
              <a:ext cx="474527" cy="891596"/>
            </a:xfrm>
            <a:custGeom>
              <a:avLst/>
              <a:gdLst/>
              <a:ahLst/>
              <a:cxnLst/>
              <a:rect l="l" t="t" r="r" b="b"/>
              <a:pathLst>
                <a:path w="30590" h="57476" extrusionOk="0">
                  <a:moveTo>
                    <a:pt x="25852" y="1"/>
                  </a:moveTo>
                  <a:lnTo>
                    <a:pt x="25852" y="1"/>
                  </a:lnTo>
                  <a:cubicBezTo>
                    <a:pt x="25886" y="1569"/>
                    <a:pt x="25719" y="3136"/>
                    <a:pt x="25452" y="4671"/>
                  </a:cubicBezTo>
                  <a:cubicBezTo>
                    <a:pt x="25285" y="5605"/>
                    <a:pt x="25052" y="6439"/>
                    <a:pt x="24852" y="7206"/>
                  </a:cubicBezTo>
                  <a:cubicBezTo>
                    <a:pt x="24218" y="9708"/>
                    <a:pt x="23784" y="11376"/>
                    <a:pt x="26253" y="12877"/>
                  </a:cubicBezTo>
                  <a:cubicBezTo>
                    <a:pt x="25452" y="13777"/>
                    <a:pt x="24551" y="14611"/>
                    <a:pt x="23617" y="15379"/>
                  </a:cubicBezTo>
                  <a:cubicBezTo>
                    <a:pt x="18714" y="19348"/>
                    <a:pt x="11742" y="24151"/>
                    <a:pt x="7573" y="26987"/>
                  </a:cubicBezTo>
                  <a:cubicBezTo>
                    <a:pt x="6138" y="27988"/>
                    <a:pt x="4971" y="28788"/>
                    <a:pt x="4404" y="29222"/>
                  </a:cubicBezTo>
                  <a:cubicBezTo>
                    <a:pt x="2002" y="30990"/>
                    <a:pt x="1969" y="31924"/>
                    <a:pt x="2336" y="36160"/>
                  </a:cubicBezTo>
                  <a:cubicBezTo>
                    <a:pt x="2669" y="39829"/>
                    <a:pt x="968" y="52338"/>
                    <a:pt x="1" y="57475"/>
                  </a:cubicBezTo>
                  <a:lnTo>
                    <a:pt x="434" y="57442"/>
                  </a:lnTo>
                  <a:cubicBezTo>
                    <a:pt x="1402" y="52205"/>
                    <a:pt x="3069" y="39796"/>
                    <a:pt x="2769" y="36127"/>
                  </a:cubicBezTo>
                  <a:cubicBezTo>
                    <a:pt x="2369" y="31857"/>
                    <a:pt x="2469" y="31123"/>
                    <a:pt x="4637" y="29555"/>
                  </a:cubicBezTo>
                  <a:cubicBezTo>
                    <a:pt x="5204" y="29122"/>
                    <a:pt x="6372" y="28321"/>
                    <a:pt x="7806" y="27320"/>
                  </a:cubicBezTo>
                  <a:cubicBezTo>
                    <a:pt x="11976" y="24485"/>
                    <a:pt x="18981" y="19682"/>
                    <a:pt x="23884" y="15645"/>
                  </a:cubicBezTo>
                  <a:cubicBezTo>
                    <a:pt x="29889" y="10742"/>
                    <a:pt x="30589" y="6439"/>
                    <a:pt x="30389" y="368"/>
                  </a:cubicBezTo>
                  <a:lnTo>
                    <a:pt x="29989" y="334"/>
                  </a:lnTo>
                  <a:lnTo>
                    <a:pt x="29989" y="334"/>
                  </a:lnTo>
                  <a:cubicBezTo>
                    <a:pt x="30122" y="5138"/>
                    <a:pt x="29722" y="8807"/>
                    <a:pt x="26519" y="12543"/>
                  </a:cubicBezTo>
                  <a:cubicBezTo>
                    <a:pt x="24218" y="11209"/>
                    <a:pt x="24585" y="9808"/>
                    <a:pt x="25219" y="7306"/>
                  </a:cubicBezTo>
                  <a:cubicBezTo>
                    <a:pt x="25419" y="6539"/>
                    <a:pt x="25652" y="5705"/>
                    <a:pt x="25819" y="4738"/>
                  </a:cubicBezTo>
                  <a:cubicBezTo>
                    <a:pt x="26119" y="3170"/>
                    <a:pt x="26286" y="1602"/>
                    <a:pt x="26286" y="34"/>
                  </a:cubicBezTo>
                  <a:lnTo>
                    <a:pt x="258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1854;p41">
              <a:extLst>
                <a:ext uri="{FF2B5EF4-FFF2-40B4-BE49-F238E27FC236}">
                  <a16:creationId xmlns:a16="http://schemas.microsoft.com/office/drawing/2014/main" id="{6501466E-02CD-8ECB-061A-8868BE61346B}"/>
                </a:ext>
              </a:extLst>
            </p:cNvPr>
            <p:cNvSpPr/>
            <p:nvPr/>
          </p:nvSpPr>
          <p:spPr>
            <a:xfrm>
              <a:off x="7113057" y="2465041"/>
              <a:ext cx="627682" cy="488333"/>
            </a:xfrm>
            <a:custGeom>
              <a:avLst/>
              <a:gdLst/>
              <a:ahLst/>
              <a:cxnLst/>
              <a:rect l="l" t="t" r="r" b="b"/>
              <a:pathLst>
                <a:path w="40463" h="31480" extrusionOk="0">
                  <a:moveTo>
                    <a:pt x="39113" y="1"/>
                  </a:moveTo>
                  <a:cubicBezTo>
                    <a:pt x="33097" y="1"/>
                    <a:pt x="31035" y="5694"/>
                    <a:pt x="29622" y="10768"/>
                  </a:cubicBezTo>
                  <a:cubicBezTo>
                    <a:pt x="29121" y="12636"/>
                    <a:pt x="26586" y="21309"/>
                    <a:pt x="26586" y="21309"/>
                  </a:cubicBezTo>
                  <a:cubicBezTo>
                    <a:pt x="26586" y="21309"/>
                    <a:pt x="19681" y="19874"/>
                    <a:pt x="16412" y="18607"/>
                  </a:cubicBezTo>
                  <a:cubicBezTo>
                    <a:pt x="14511" y="17873"/>
                    <a:pt x="13677" y="16972"/>
                    <a:pt x="13077" y="15471"/>
                  </a:cubicBezTo>
                  <a:cubicBezTo>
                    <a:pt x="12243" y="13336"/>
                    <a:pt x="12109" y="12102"/>
                    <a:pt x="11742" y="11702"/>
                  </a:cubicBezTo>
                  <a:cubicBezTo>
                    <a:pt x="11375" y="11302"/>
                    <a:pt x="8907" y="9901"/>
                    <a:pt x="8073" y="9067"/>
                  </a:cubicBezTo>
                  <a:cubicBezTo>
                    <a:pt x="7530" y="8565"/>
                    <a:pt x="7157" y="8483"/>
                    <a:pt x="6708" y="8483"/>
                  </a:cubicBezTo>
                  <a:cubicBezTo>
                    <a:pt x="6487" y="8483"/>
                    <a:pt x="6248" y="8503"/>
                    <a:pt x="5960" y="8503"/>
                  </a:cubicBezTo>
                  <a:cubicBezTo>
                    <a:pt x="5900" y="8503"/>
                    <a:pt x="5837" y="8502"/>
                    <a:pt x="5771" y="8500"/>
                  </a:cubicBezTo>
                  <a:cubicBezTo>
                    <a:pt x="4537" y="8500"/>
                    <a:pt x="1" y="9133"/>
                    <a:pt x="101" y="9467"/>
                  </a:cubicBezTo>
                  <a:cubicBezTo>
                    <a:pt x="201" y="10301"/>
                    <a:pt x="868" y="10935"/>
                    <a:pt x="1702" y="11035"/>
                  </a:cubicBezTo>
                  <a:cubicBezTo>
                    <a:pt x="1948" y="11079"/>
                    <a:pt x="2302" y="11095"/>
                    <a:pt x="2691" y="11095"/>
                  </a:cubicBezTo>
                  <a:cubicBezTo>
                    <a:pt x="3779" y="11095"/>
                    <a:pt x="5138" y="10968"/>
                    <a:pt x="5138" y="10968"/>
                  </a:cubicBezTo>
                  <a:lnTo>
                    <a:pt x="5138" y="10968"/>
                  </a:lnTo>
                  <a:cubicBezTo>
                    <a:pt x="5138" y="10968"/>
                    <a:pt x="4737" y="12102"/>
                    <a:pt x="4537" y="12636"/>
                  </a:cubicBezTo>
                  <a:cubicBezTo>
                    <a:pt x="4337" y="13136"/>
                    <a:pt x="4537" y="13403"/>
                    <a:pt x="5505" y="14404"/>
                  </a:cubicBezTo>
                  <a:cubicBezTo>
                    <a:pt x="5238" y="14671"/>
                    <a:pt x="5104" y="15004"/>
                    <a:pt x="5138" y="15371"/>
                  </a:cubicBezTo>
                  <a:cubicBezTo>
                    <a:pt x="5271" y="15805"/>
                    <a:pt x="5505" y="16238"/>
                    <a:pt x="5872" y="16572"/>
                  </a:cubicBezTo>
                  <a:cubicBezTo>
                    <a:pt x="5671" y="16772"/>
                    <a:pt x="5571" y="17039"/>
                    <a:pt x="5538" y="17339"/>
                  </a:cubicBezTo>
                  <a:cubicBezTo>
                    <a:pt x="5538" y="17773"/>
                    <a:pt x="6272" y="18674"/>
                    <a:pt x="7006" y="19341"/>
                  </a:cubicBezTo>
                  <a:cubicBezTo>
                    <a:pt x="7506" y="20441"/>
                    <a:pt x="8140" y="21442"/>
                    <a:pt x="8874" y="22376"/>
                  </a:cubicBezTo>
                  <a:cubicBezTo>
                    <a:pt x="9674" y="23310"/>
                    <a:pt x="10542" y="23477"/>
                    <a:pt x="11509" y="23610"/>
                  </a:cubicBezTo>
                  <a:cubicBezTo>
                    <a:pt x="12610" y="23811"/>
                    <a:pt x="13277" y="24244"/>
                    <a:pt x="15011" y="25111"/>
                  </a:cubicBezTo>
                  <a:cubicBezTo>
                    <a:pt x="16779" y="26012"/>
                    <a:pt x="25486" y="30482"/>
                    <a:pt x="28688" y="31216"/>
                  </a:cubicBezTo>
                  <a:cubicBezTo>
                    <a:pt x="29456" y="31392"/>
                    <a:pt x="30091" y="31480"/>
                    <a:pt x="30627" y="31480"/>
                  </a:cubicBezTo>
                  <a:cubicBezTo>
                    <a:pt x="32326" y="31480"/>
                    <a:pt x="33023" y="30597"/>
                    <a:pt x="33758" y="28847"/>
                  </a:cubicBezTo>
                  <a:cubicBezTo>
                    <a:pt x="35526" y="24478"/>
                    <a:pt x="39095" y="17206"/>
                    <a:pt x="40463" y="12469"/>
                  </a:cubicBezTo>
                  <a:lnTo>
                    <a:pt x="39829" y="27"/>
                  </a:lnTo>
                  <a:cubicBezTo>
                    <a:pt x="39585" y="9"/>
                    <a:pt x="39346" y="1"/>
                    <a:pt x="39113"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1855;p41">
              <a:extLst>
                <a:ext uri="{FF2B5EF4-FFF2-40B4-BE49-F238E27FC236}">
                  <a16:creationId xmlns:a16="http://schemas.microsoft.com/office/drawing/2014/main" id="{F766E0CA-25EB-46AA-FACD-5A982D2675B4}"/>
                </a:ext>
              </a:extLst>
            </p:cNvPr>
            <p:cNvSpPr/>
            <p:nvPr/>
          </p:nvSpPr>
          <p:spPr>
            <a:xfrm>
              <a:off x="7536833" y="2458371"/>
              <a:ext cx="208550" cy="357532"/>
            </a:xfrm>
            <a:custGeom>
              <a:avLst/>
              <a:gdLst/>
              <a:ahLst/>
              <a:cxnLst/>
              <a:rect l="l" t="t" r="r" b="b"/>
              <a:pathLst>
                <a:path w="13444" h="23048" extrusionOk="0">
                  <a:moveTo>
                    <a:pt x="11289" y="0"/>
                  </a:moveTo>
                  <a:cubicBezTo>
                    <a:pt x="8912" y="0"/>
                    <a:pt x="6417" y="680"/>
                    <a:pt x="4603" y="4493"/>
                  </a:cubicBezTo>
                  <a:cubicBezTo>
                    <a:pt x="2335" y="9263"/>
                    <a:pt x="0" y="18503"/>
                    <a:pt x="0" y="18503"/>
                  </a:cubicBezTo>
                  <a:cubicBezTo>
                    <a:pt x="0" y="18503"/>
                    <a:pt x="1068" y="20271"/>
                    <a:pt x="4537" y="21906"/>
                  </a:cubicBezTo>
                  <a:cubicBezTo>
                    <a:pt x="6537" y="22848"/>
                    <a:pt x="7882" y="23047"/>
                    <a:pt x="8664" y="23047"/>
                  </a:cubicBezTo>
                  <a:cubicBezTo>
                    <a:pt x="9238" y="23047"/>
                    <a:pt x="9507" y="22940"/>
                    <a:pt x="9507" y="22940"/>
                  </a:cubicBezTo>
                  <a:lnTo>
                    <a:pt x="13443" y="12999"/>
                  </a:lnTo>
                  <a:lnTo>
                    <a:pt x="13043" y="90"/>
                  </a:lnTo>
                  <a:cubicBezTo>
                    <a:pt x="12474" y="43"/>
                    <a:pt x="11885" y="0"/>
                    <a:pt x="11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1856;p41">
              <a:extLst>
                <a:ext uri="{FF2B5EF4-FFF2-40B4-BE49-F238E27FC236}">
                  <a16:creationId xmlns:a16="http://schemas.microsoft.com/office/drawing/2014/main" id="{7055B8E7-FCB2-D7B7-3BB0-8EA0BDA0C425}"/>
                </a:ext>
              </a:extLst>
            </p:cNvPr>
            <p:cNvSpPr/>
            <p:nvPr/>
          </p:nvSpPr>
          <p:spPr>
            <a:xfrm>
              <a:off x="7524920" y="2779522"/>
              <a:ext cx="70908" cy="56931"/>
            </a:xfrm>
            <a:custGeom>
              <a:avLst/>
              <a:gdLst/>
              <a:ahLst/>
              <a:cxnLst/>
              <a:rect l="l" t="t" r="r" b="b"/>
              <a:pathLst>
                <a:path w="4571" h="3670" extrusionOk="0">
                  <a:moveTo>
                    <a:pt x="301" y="1"/>
                  </a:moveTo>
                  <a:lnTo>
                    <a:pt x="1" y="1035"/>
                  </a:lnTo>
                  <a:cubicBezTo>
                    <a:pt x="1736" y="1468"/>
                    <a:pt x="3337" y="2369"/>
                    <a:pt x="4571" y="3670"/>
                  </a:cubicBezTo>
                  <a:cubicBezTo>
                    <a:pt x="3770" y="2236"/>
                    <a:pt x="2269" y="601"/>
                    <a:pt x="301"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1857;p41">
              <a:extLst>
                <a:ext uri="{FF2B5EF4-FFF2-40B4-BE49-F238E27FC236}">
                  <a16:creationId xmlns:a16="http://schemas.microsoft.com/office/drawing/2014/main" id="{CCD887DD-C338-F927-C869-19B91156E58E}"/>
                </a:ext>
              </a:extLst>
            </p:cNvPr>
            <p:cNvSpPr/>
            <p:nvPr/>
          </p:nvSpPr>
          <p:spPr>
            <a:xfrm>
              <a:off x="7198944" y="2605715"/>
              <a:ext cx="100412" cy="185219"/>
            </a:xfrm>
            <a:custGeom>
              <a:avLst/>
              <a:gdLst/>
              <a:ahLst/>
              <a:cxnLst/>
              <a:rect l="l" t="t" r="r" b="b"/>
              <a:pathLst>
                <a:path w="6473" h="11940" extrusionOk="0">
                  <a:moveTo>
                    <a:pt x="1345" y="1"/>
                  </a:moveTo>
                  <a:cubicBezTo>
                    <a:pt x="1052" y="1"/>
                    <a:pt x="729" y="271"/>
                    <a:pt x="468" y="1165"/>
                  </a:cubicBezTo>
                  <a:cubicBezTo>
                    <a:pt x="1" y="2733"/>
                    <a:pt x="1002" y="3867"/>
                    <a:pt x="1936" y="4901"/>
                  </a:cubicBezTo>
                  <a:cubicBezTo>
                    <a:pt x="2870" y="5935"/>
                    <a:pt x="2870" y="6102"/>
                    <a:pt x="2970" y="6903"/>
                  </a:cubicBezTo>
                  <a:cubicBezTo>
                    <a:pt x="3070" y="7670"/>
                    <a:pt x="2770" y="9538"/>
                    <a:pt x="4037" y="10739"/>
                  </a:cubicBezTo>
                  <a:cubicBezTo>
                    <a:pt x="4671" y="11439"/>
                    <a:pt x="5538" y="11873"/>
                    <a:pt x="6472" y="11940"/>
                  </a:cubicBezTo>
                  <a:cubicBezTo>
                    <a:pt x="4871" y="11473"/>
                    <a:pt x="3737" y="10038"/>
                    <a:pt x="3637" y="8404"/>
                  </a:cubicBezTo>
                  <a:cubicBezTo>
                    <a:pt x="3637" y="7570"/>
                    <a:pt x="3604" y="6536"/>
                    <a:pt x="3403" y="6169"/>
                  </a:cubicBezTo>
                  <a:cubicBezTo>
                    <a:pt x="3203" y="5802"/>
                    <a:pt x="2002" y="4534"/>
                    <a:pt x="1168" y="3233"/>
                  </a:cubicBezTo>
                  <a:cubicBezTo>
                    <a:pt x="368" y="1932"/>
                    <a:pt x="902" y="698"/>
                    <a:pt x="1369" y="531"/>
                  </a:cubicBezTo>
                  <a:cubicBezTo>
                    <a:pt x="1383" y="526"/>
                    <a:pt x="1398" y="523"/>
                    <a:pt x="1414" y="523"/>
                  </a:cubicBezTo>
                  <a:cubicBezTo>
                    <a:pt x="1699" y="523"/>
                    <a:pt x="2266" y="1338"/>
                    <a:pt x="2803" y="2032"/>
                  </a:cubicBezTo>
                  <a:cubicBezTo>
                    <a:pt x="3403" y="2766"/>
                    <a:pt x="4204" y="3300"/>
                    <a:pt x="5138" y="3500"/>
                  </a:cubicBezTo>
                  <a:cubicBezTo>
                    <a:pt x="3570" y="3100"/>
                    <a:pt x="2269" y="665"/>
                    <a:pt x="1936" y="331"/>
                  </a:cubicBezTo>
                  <a:cubicBezTo>
                    <a:pt x="1788" y="169"/>
                    <a:pt x="1576" y="1"/>
                    <a:pt x="134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1858;p41">
              <a:extLst>
                <a:ext uri="{FF2B5EF4-FFF2-40B4-BE49-F238E27FC236}">
                  <a16:creationId xmlns:a16="http://schemas.microsoft.com/office/drawing/2014/main" id="{BDE024DF-729E-CE2D-F52D-3AE8D36E14DF}"/>
                </a:ext>
              </a:extLst>
            </p:cNvPr>
            <p:cNvSpPr/>
            <p:nvPr/>
          </p:nvSpPr>
          <p:spPr>
            <a:xfrm>
              <a:off x="7187574" y="2634644"/>
              <a:ext cx="20709" cy="15032"/>
            </a:xfrm>
            <a:custGeom>
              <a:avLst/>
              <a:gdLst/>
              <a:ahLst/>
              <a:cxnLst/>
              <a:rect l="l" t="t" r="r" b="b"/>
              <a:pathLst>
                <a:path w="1335" h="969" extrusionOk="0">
                  <a:moveTo>
                    <a:pt x="300" y="1"/>
                  </a:moveTo>
                  <a:lnTo>
                    <a:pt x="0" y="968"/>
                  </a:lnTo>
                  <a:cubicBezTo>
                    <a:pt x="207" y="613"/>
                    <a:pt x="597" y="390"/>
                    <a:pt x="1008" y="390"/>
                  </a:cubicBezTo>
                  <a:cubicBezTo>
                    <a:pt x="1061" y="390"/>
                    <a:pt x="1114" y="393"/>
                    <a:pt x="1168" y="401"/>
                  </a:cubicBezTo>
                  <a:lnTo>
                    <a:pt x="1334" y="67"/>
                  </a:lnTo>
                  <a:lnTo>
                    <a:pt x="300"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1859;p41">
              <a:extLst>
                <a:ext uri="{FF2B5EF4-FFF2-40B4-BE49-F238E27FC236}">
                  <a16:creationId xmlns:a16="http://schemas.microsoft.com/office/drawing/2014/main" id="{F1900737-7EFA-6BD6-3ED4-1E81A5FEBCA7}"/>
                </a:ext>
              </a:extLst>
            </p:cNvPr>
            <p:cNvSpPr/>
            <p:nvPr/>
          </p:nvSpPr>
          <p:spPr>
            <a:xfrm>
              <a:off x="7198433" y="2680698"/>
              <a:ext cx="39340" cy="38300"/>
            </a:xfrm>
            <a:custGeom>
              <a:avLst/>
              <a:gdLst/>
              <a:ahLst/>
              <a:cxnLst/>
              <a:rect l="l" t="t" r="r" b="b"/>
              <a:pathLst>
                <a:path w="2536" h="2469" extrusionOk="0">
                  <a:moveTo>
                    <a:pt x="1" y="501"/>
                  </a:moveTo>
                  <a:lnTo>
                    <a:pt x="1" y="501"/>
                  </a:lnTo>
                  <a:cubicBezTo>
                    <a:pt x="5" y="506"/>
                    <a:pt x="9" y="511"/>
                    <a:pt x="14" y="516"/>
                  </a:cubicBezTo>
                  <a:lnTo>
                    <a:pt x="14" y="516"/>
                  </a:lnTo>
                  <a:cubicBezTo>
                    <a:pt x="10" y="511"/>
                    <a:pt x="5" y="506"/>
                    <a:pt x="1" y="501"/>
                  </a:cubicBezTo>
                  <a:close/>
                  <a:moveTo>
                    <a:pt x="2035" y="0"/>
                  </a:moveTo>
                  <a:lnTo>
                    <a:pt x="2035" y="0"/>
                  </a:lnTo>
                  <a:cubicBezTo>
                    <a:pt x="2269" y="434"/>
                    <a:pt x="2369" y="934"/>
                    <a:pt x="2269" y="1401"/>
                  </a:cubicBezTo>
                  <a:cubicBezTo>
                    <a:pt x="2192" y="1861"/>
                    <a:pt x="1921" y="2105"/>
                    <a:pt x="1707" y="2105"/>
                  </a:cubicBezTo>
                  <a:cubicBezTo>
                    <a:pt x="1642" y="2105"/>
                    <a:pt x="1582" y="2082"/>
                    <a:pt x="1535" y="2035"/>
                  </a:cubicBezTo>
                  <a:cubicBezTo>
                    <a:pt x="1338" y="1838"/>
                    <a:pt x="331" y="863"/>
                    <a:pt x="14" y="516"/>
                  </a:cubicBezTo>
                  <a:lnTo>
                    <a:pt x="14" y="516"/>
                  </a:lnTo>
                  <a:cubicBezTo>
                    <a:pt x="678" y="1251"/>
                    <a:pt x="1404" y="2469"/>
                    <a:pt x="1702" y="2469"/>
                  </a:cubicBezTo>
                  <a:cubicBezTo>
                    <a:pt x="2002" y="2436"/>
                    <a:pt x="2402" y="2169"/>
                    <a:pt x="2502" y="1401"/>
                  </a:cubicBezTo>
                  <a:cubicBezTo>
                    <a:pt x="2536" y="901"/>
                    <a:pt x="2369" y="401"/>
                    <a:pt x="203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1860;p41">
              <a:extLst>
                <a:ext uri="{FF2B5EF4-FFF2-40B4-BE49-F238E27FC236}">
                  <a16:creationId xmlns:a16="http://schemas.microsoft.com/office/drawing/2014/main" id="{163DB81F-F76B-48EF-A7E2-0D73617F4104}"/>
                </a:ext>
              </a:extLst>
            </p:cNvPr>
            <p:cNvSpPr/>
            <p:nvPr/>
          </p:nvSpPr>
          <p:spPr>
            <a:xfrm>
              <a:off x="7203613" y="2708123"/>
              <a:ext cx="46491" cy="46646"/>
            </a:xfrm>
            <a:custGeom>
              <a:avLst/>
              <a:gdLst/>
              <a:ahLst/>
              <a:cxnLst/>
              <a:rect l="l" t="t" r="r" b="b"/>
              <a:pathLst>
                <a:path w="2997" h="3007" extrusionOk="0">
                  <a:moveTo>
                    <a:pt x="1968" y="0"/>
                  </a:moveTo>
                  <a:lnTo>
                    <a:pt x="1768" y="201"/>
                  </a:lnTo>
                  <a:cubicBezTo>
                    <a:pt x="2002" y="467"/>
                    <a:pt x="2202" y="768"/>
                    <a:pt x="2402" y="1101"/>
                  </a:cubicBezTo>
                  <a:cubicBezTo>
                    <a:pt x="2702" y="1668"/>
                    <a:pt x="2435" y="2502"/>
                    <a:pt x="2135" y="2669"/>
                  </a:cubicBezTo>
                  <a:cubicBezTo>
                    <a:pt x="2088" y="2693"/>
                    <a:pt x="2042" y="2704"/>
                    <a:pt x="1995" y="2704"/>
                  </a:cubicBezTo>
                  <a:cubicBezTo>
                    <a:pt x="1781" y="2704"/>
                    <a:pt x="1570" y="2465"/>
                    <a:pt x="1268" y="2135"/>
                  </a:cubicBezTo>
                  <a:cubicBezTo>
                    <a:pt x="601" y="1435"/>
                    <a:pt x="234" y="1135"/>
                    <a:pt x="0" y="868"/>
                  </a:cubicBezTo>
                  <a:lnTo>
                    <a:pt x="0" y="868"/>
                  </a:lnTo>
                  <a:cubicBezTo>
                    <a:pt x="1" y="868"/>
                    <a:pt x="534" y="1502"/>
                    <a:pt x="1034" y="2102"/>
                  </a:cubicBezTo>
                  <a:cubicBezTo>
                    <a:pt x="1568" y="2702"/>
                    <a:pt x="1768" y="2969"/>
                    <a:pt x="2135" y="3003"/>
                  </a:cubicBezTo>
                  <a:cubicBezTo>
                    <a:pt x="2150" y="3005"/>
                    <a:pt x="2165" y="3006"/>
                    <a:pt x="2181" y="3006"/>
                  </a:cubicBezTo>
                  <a:cubicBezTo>
                    <a:pt x="2570" y="3006"/>
                    <a:pt x="2996" y="2208"/>
                    <a:pt x="2836" y="1501"/>
                  </a:cubicBezTo>
                  <a:cubicBezTo>
                    <a:pt x="2669" y="934"/>
                    <a:pt x="2369" y="434"/>
                    <a:pt x="19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1861;p41">
              <a:extLst>
                <a:ext uri="{FF2B5EF4-FFF2-40B4-BE49-F238E27FC236}">
                  <a16:creationId xmlns:a16="http://schemas.microsoft.com/office/drawing/2014/main" id="{15B5CD49-E4D7-2B3E-FB09-EABC05700810}"/>
                </a:ext>
              </a:extLst>
            </p:cNvPr>
            <p:cNvSpPr/>
            <p:nvPr/>
          </p:nvSpPr>
          <p:spPr>
            <a:xfrm>
              <a:off x="7221715" y="2751074"/>
              <a:ext cx="18134" cy="17514"/>
            </a:xfrm>
            <a:custGeom>
              <a:avLst/>
              <a:gdLst/>
              <a:ahLst/>
              <a:cxnLst/>
              <a:rect l="l" t="t" r="r" b="b"/>
              <a:pathLst>
                <a:path w="1169" h="1129" extrusionOk="0">
                  <a:moveTo>
                    <a:pt x="1101" y="0"/>
                  </a:moveTo>
                  <a:lnTo>
                    <a:pt x="768" y="67"/>
                  </a:lnTo>
                  <a:cubicBezTo>
                    <a:pt x="901" y="267"/>
                    <a:pt x="968" y="767"/>
                    <a:pt x="634" y="901"/>
                  </a:cubicBezTo>
                  <a:cubicBezTo>
                    <a:pt x="534" y="951"/>
                    <a:pt x="426" y="976"/>
                    <a:pt x="318" y="976"/>
                  </a:cubicBezTo>
                  <a:cubicBezTo>
                    <a:pt x="209" y="976"/>
                    <a:pt x="101" y="951"/>
                    <a:pt x="1" y="901"/>
                  </a:cubicBezTo>
                  <a:lnTo>
                    <a:pt x="1" y="901"/>
                  </a:lnTo>
                  <a:cubicBezTo>
                    <a:pt x="138" y="1038"/>
                    <a:pt x="322" y="1128"/>
                    <a:pt x="511" y="1128"/>
                  </a:cubicBezTo>
                  <a:cubicBezTo>
                    <a:pt x="597" y="1128"/>
                    <a:pt x="684" y="1109"/>
                    <a:pt x="768" y="1067"/>
                  </a:cubicBezTo>
                  <a:cubicBezTo>
                    <a:pt x="1168" y="901"/>
                    <a:pt x="1168" y="400"/>
                    <a:pt x="1101"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1862;p41">
              <a:extLst>
                <a:ext uri="{FF2B5EF4-FFF2-40B4-BE49-F238E27FC236}">
                  <a16:creationId xmlns:a16="http://schemas.microsoft.com/office/drawing/2014/main" id="{65E24AFA-493A-2203-CE25-B647CFC2964A}"/>
                </a:ext>
              </a:extLst>
            </p:cNvPr>
            <p:cNvSpPr/>
            <p:nvPr/>
          </p:nvSpPr>
          <p:spPr>
            <a:xfrm>
              <a:off x="7609784" y="2459752"/>
              <a:ext cx="495733" cy="734858"/>
            </a:xfrm>
            <a:custGeom>
              <a:avLst/>
              <a:gdLst/>
              <a:ahLst/>
              <a:cxnLst/>
              <a:rect l="l" t="t" r="r" b="b"/>
              <a:pathLst>
                <a:path w="31957" h="47372" extrusionOk="0">
                  <a:moveTo>
                    <a:pt x="8373" y="1"/>
                  </a:moveTo>
                  <a:cubicBezTo>
                    <a:pt x="4070" y="535"/>
                    <a:pt x="601" y="4004"/>
                    <a:pt x="301" y="12477"/>
                  </a:cubicBezTo>
                  <a:cubicBezTo>
                    <a:pt x="167" y="15145"/>
                    <a:pt x="501" y="24652"/>
                    <a:pt x="568" y="27487"/>
                  </a:cubicBezTo>
                  <a:cubicBezTo>
                    <a:pt x="634" y="30356"/>
                    <a:pt x="534" y="35360"/>
                    <a:pt x="1" y="36861"/>
                  </a:cubicBezTo>
                  <a:cubicBezTo>
                    <a:pt x="3897" y="44323"/>
                    <a:pt x="16077" y="47371"/>
                    <a:pt x="24219" y="47371"/>
                  </a:cubicBezTo>
                  <a:cubicBezTo>
                    <a:pt x="26741" y="47371"/>
                    <a:pt x="28875" y="47079"/>
                    <a:pt x="30256" y="46534"/>
                  </a:cubicBezTo>
                  <a:cubicBezTo>
                    <a:pt x="31056" y="40096"/>
                    <a:pt x="31123" y="36360"/>
                    <a:pt x="31456" y="31457"/>
                  </a:cubicBezTo>
                  <a:cubicBezTo>
                    <a:pt x="31957" y="23918"/>
                    <a:pt x="31223" y="18548"/>
                    <a:pt x="30989" y="14311"/>
                  </a:cubicBezTo>
                  <a:cubicBezTo>
                    <a:pt x="30622" y="8340"/>
                    <a:pt x="28187" y="4171"/>
                    <a:pt x="26520" y="3437"/>
                  </a:cubicBezTo>
                  <a:cubicBezTo>
                    <a:pt x="25352" y="3036"/>
                    <a:pt x="21216" y="1435"/>
                    <a:pt x="17046" y="868"/>
                  </a:cubicBezTo>
                  <a:cubicBezTo>
                    <a:pt x="13610" y="401"/>
                    <a:pt x="8373" y="1"/>
                    <a:pt x="8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1863;p41">
              <a:extLst>
                <a:ext uri="{FF2B5EF4-FFF2-40B4-BE49-F238E27FC236}">
                  <a16:creationId xmlns:a16="http://schemas.microsoft.com/office/drawing/2014/main" id="{6D567F8C-CD46-2696-D076-9B294878A581}"/>
                </a:ext>
              </a:extLst>
            </p:cNvPr>
            <p:cNvSpPr/>
            <p:nvPr/>
          </p:nvSpPr>
          <p:spPr>
            <a:xfrm>
              <a:off x="7564304" y="2041390"/>
              <a:ext cx="390636" cy="369244"/>
            </a:xfrm>
            <a:custGeom>
              <a:avLst/>
              <a:gdLst/>
              <a:ahLst/>
              <a:cxnLst/>
              <a:rect l="l" t="t" r="r" b="b"/>
              <a:pathLst>
                <a:path w="25182" h="23803" extrusionOk="0">
                  <a:moveTo>
                    <a:pt x="12364" y="1"/>
                  </a:moveTo>
                  <a:cubicBezTo>
                    <a:pt x="11385" y="1"/>
                    <a:pt x="10444" y="483"/>
                    <a:pt x="10071" y="1520"/>
                  </a:cubicBezTo>
                  <a:cubicBezTo>
                    <a:pt x="9564" y="1031"/>
                    <a:pt x="9020" y="844"/>
                    <a:pt x="8440" y="844"/>
                  </a:cubicBezTo>
                  <a:cubicBezTo>
                    <a:pt x="7913" y="844"/>
                    <a:pt x="7356" y="998"/>
                    <a:pt x="6769" y="1220"/>
                  </a:cubicBezTo>
                  <a:cubicBezTo>
                    <a:pt x="5668" y="1620"/>
                    <a:pt x="5067" y="2788"/>
                    <a:pt x="5401" y="3889"/>
                  </a:cubicBezTo>
                  <a:cubicBezTo>
                    <a:pt x="5039" y="3744"/>
                    <a:pt x="4693" y="3681"/>
                    <a:pt x="4370" y="3681"/>
                  </a:cubicBezTo>
                  <a:cubicBezTo>
                    <a:pt x="3055" y="3681"/>
                    <a:pt x="2125" y="4726"/>
                    <a:pt x="2099" y="5557"/>
                  </a:cubicBezTo>
                  <a:cubicBezTo>
                    <a:pt x="2099" y="6324"/>
                    <a:pt x="2332" y="6924"/>
                    <a:pt x="1898" y="7658"/>
                  </a:cubicBezTo>
                  <a:cubicBezTo>
                    <a:pt x="1650" y="8135"/>
                    <a:pt x="1206" y="8361"/>
                    <a:pt x="796" y="8361"/>
                  </a:cubicBezTo>
                  <a:cubicBezTo>
                    <a:pt x="489" y="8361"/>
                    <a:pt x="202" y="8234"/>
                    <a:pt x="30" y="7992"/>
                  </a:cubicBezTo>
                  <a:lnTo>
                    <a:pt x="30" y="7992"/>
                  </a:lnTo>
                  <a:cubicBezTo>
                    <a:pt x="1" y="8970"/>
                    <a:pt x="393" y="9659"/>
                    <a:pt x="1278" y="9659"/>
                  </a:cubicBezTo>
                  <a:cubicBezTo>
                    <a:pt x="1388" y="9659"/>
                    <a:pt x="1506" y="9648"/>
                    <a:pt x="1632" y="9626"/>
                  </a:cubicBezTo>
                  <a:lnTo>
                    <a:pt x="1632" y="9626"/>
                  </a:lnTo>
                  <a:cubicBezTo>
                    <a:pt x="1298" y="10260"/>
                    <a:pt x="1298" y="11027"/>
                    <a:pt x="1565" y="11694"/>
                  </a:cubicBezTo>
                  <a:cubicBezTo>
                    <a:pt x="1941" y="12447"/>
                    <a:pt x="2731" y="12934"/>
                    <a:pt x="3572" y="12934"/>
                  </a:cubicBezTo>
                  <a:cubicBezTo>
                    <a:pt x="3626" y="12934"/>
                    <a:pt x="3679" y="12933"/>
                    <a:pt x="3733" y="12929"/>
                  </a:cubicBezTo>
                  <a:cubicBezTo>
                    <a:pt x="3933" y="13496"/>
                    <a:pt x="4000" y="14029"/>
                    <a:pt x="4434" y="14496"/>
                  </a:cubicBezTo>
                  <a:cubicBezTo>
                    <a:pt x="4834" y="14930"/>
                    <a:pt x="5334" y="15297"/>
                    <a:pt x="5935" y="15530"/>
                  </a:cubicBezTo>
                  <a:cubicBezTo>
                    <a:pt x="7769" y="16164"/>
                    <a:pt x="9704" y="16198"/>
                    <a:pt x="11605" y="16364"/>
                  </a:cubicBezTo>
                  <a:lnTo>
                    <a:pt x="13874" y="16564"/>
                  </a:lnTo>
                  <a:cubicBezTo>
                    <a:pt x="13927" y="16564"/>
                    <a:pt x="14066" y="16559"/>
                    <a:pt x="14220" y="16559"/>
                  </a:cubicBezTo>
                  <a:cubicBezTo>
                    <a:pt x="14450" y="16559"/>
                    <a:pt x="14714" y="16571"/>
                    <a:pt x="14774" y="16631"/>
                  </a:cubicBezTo>
                  <a:lnTo>
                    <a:pt x="21045" y="23803"/>
                  </a:lnTo>
                  <a:cubicBezTo>
                    <a:pt x="21146" y="21401"/>
                    <a:pt x="23180" y="18666"/>
                    <a:pt x="23981" y="16498"/>
                  </a:cubicBezTo>
                  <a:cubicBezTo>
                    <a:pt x="24748" y="14430"/>
                    <a:pt x="25182" y="12795"/>
                    <a:pt x="24848" y="10960"/>
                  </a:cubicBezTo>
                  <a:cubicBezTo>
                    <a:pt x="24648" y="9860"/>
                    <a:pt x="23781" y="8459"/>
                    <a:pt x="22913" y="8259"/>
                  </a:cubicBezTo>
                  <a:cubicBezTo>
                    <a:pt x="23380" y="4056"/>
                    <a:pt x="20078" y="2554"/>
                    <a:pt x="18410" y="2354"/>
                  </a:cubicBezTo>
                  <a:cubicBezTo>
                    <a:pt x="17610" y="2288"/>
                    <a:pt x="16842" y="2154"/>
                    <a:pt x="16075" y="1987"/>
                  </a:cubicBezTo>
                  <a:cubicBezTo>
                    <a:pt x="15141" y="1721"/>
                    <a:pt x="14874" y="1053"/>
                    <a:pt x="14074" y="520"/>
                  </a:cubicBezTo>
                  <a:cubicBezTo>
                    <a:pt x="13569" y="179"/>
                    <a:pt x="12960" y="1"/>
                    <a:pt x="12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1864;p41">
              <a:extLst>
                <a:ext uri="{FF2B5EF4-FFF2-40B4-BE49-F238E27FC236}">
                  <a16:creationId xmlns:a16="http://schemas.microsoft.com/office/drawing/2014/main" id="{41B1D151-C9C0-CC4F-C0D7-62722033C6E6}"/>
                </a:ext>
              </a:extLst>
            </p:cNvPr>
            <p:cNvSpPr/>
            <p:nvPr/>
          </p:nvSpPr>
          <p:spPr>
            <a:xfrm>
              <a:off x="7613926" y="2167065"/>
              <a:ext cx="347232" cy="379994"/>
            </a:xfrm>
            <a:custGeom>
              <a:avLst/>
              <a:gdLst/>
              <a:ahLst/>
              <a:cxnLst/>
              <a:rect l="l" t="t" r="r" b="b"/>
              <a:pathLst>
                <a:path w="22384" h="24496" extrusionOk="0">
                  <a:moveTo>
                    <a:pt x="6374" y="0"/>
                  </a:moveTo>
                  <a:cubicBezTo>
                    <a:pt x="3765" y="0"/>
                    <a:pt x="1578" y="873"/>
                    <a:pt x="467" y="2025"/>
                  </a:cubicBezTo>
                  <a:cubicBezTo>
                    <a:pt x="201" y="3526"/>
                    <a:pt x="0" y="4593"/>
                    <a:pt x="401" y="6261"/>
                  </a:cubicBezTo>
                  <a:cubicBezTo>
                    <a:pt x="534" y="6895"/>
                    <a:pt x="567" y="7528"/>
                    <a:pt x="534" y="8196"/>
                  </a:cubicBezTo>
                  <a:cubicBezTo>
                    <a:pt x="401" y="10864"/>
                    <a:pt x="801" y="13533"/>
                    <a:pt x="1702" y="16035"/>
                  </a:cubicBezTo>
                  <a:cubicBezTo>
                    <a:pt x="2469" y="17969"/>
                    <a:pt x="4037" y="19304"/>
                    <a:pt x="5905" y="19337"/>
                  </a:cubicBezTo>
                  <a:cubicBezTo>
                    <a:pt x="6839" y="19304"/>
                    <a:pt x="7773" y="19237"/>
                    <a:pt x="8707" y="19103"/>
                  </a:cubicBezTo>
                  <a:lnTo>
                    <a:pt x="9007" y="20371"/>
                  </a:lnTo>
                  <a:cubicBezTo>
                    <a:pt x="7873" y="22372"/>
                    <a:pt x="7773" y="23640"/>
                    <a:pt x="9941" y="24307"/>
                  </a:cubicBezTo>
                  <a:cubicBezTo>
                    <a:pt x="10328" y="24432"/>
                    <a:pt x="10825" y="24496"/>
                    <a:pt x="11384" y="24496"/>
                  </a:cubicBezTo>
                  <a:cubicBezTo>
                    <a:pt x="13959" y="24496"/>
                    <a:pt x="17868" y="23154"/>
                    <a:pt x="18580" y="20304"/>
                  </a:cubicBezTo>
                  <a:lnTo>
                    <a:pt x="17546" y="12565"/>
                  </a:lnTo>
                  <a:lnTo>
                    <a:pt x="17546" y="12565"/>
                  </a:lnTo>
                  <a:cubicBezTo>
                    <a:pt x="17546" y="12566"/>
                    <a:pt x="18004" y="12911"/>
                    <a:pt x="18708" y="12911"/>
                  </a:cubicBezTo>
                  <a:cubicBezTo>
                    <a:pt x="19160" y="12911"/>
                    <a:pt x="19714" y="12768"/>
                    <a:pt x="20315" y="12299"/>
                  </a:cubicBezTo>
                  <a:cubicBezTo>
                    <a:pt x="21983" y="11031"/>
                    <a:pt x="22383" y="8129"/>
                    <a:pt x="21049" y="6394"/>
                  </a:cubicBezTo>
                  <a:cubicBezTo>
                    <a:pt x="20654" y="5859"/>
                    <a:pt x="20081" y="5639"/>
                    <a:pt x="19493" y="5639"/>
                  </a:cubicBezTo>
                  <a:cubicBezTo>
                    <a:pt x="18688" y="5639"/>
                    <a:pt x="17856" y="6050"/>
                    <a:pt x="17413" y="6628"/>
                  </a:cubicBezTo>
                  <a:cubicBezTo>
                    <a:pt x="16679" y="7662"/>
                    <a:pt x="16779" y="8696"/>
                    <a:pt x="15945" y="8829"/>
                  </a:cubicBezTo>
                  <a:cubicBezTo>
                    <a:pt x="15884" y="8840"/>
                    <a:pt x="15826" y="8845"/>
                    <a:pt x="15771" y="8845"/>
                  </a:cubicBezTo>
                  <a:cubicBezTo>
                    <a:pt x="14764" y="8845"/>
                    <a:pt x="14644" y="7192"/>
                    <a:pt x="14644" y="6528"/>
                  </a:cubicBezTo>
                  <a:cubicBezTo>
                    <a:pt x="12643" y="5761"/>
                    <a:pt x="11375" y="3826"/>
                    <a:pt x="11575" y="1157"/>
                  </a:cubicBezTo>
                  <a:cubicBezTo>
                    <a:pt x="9784" y="338"/>
                    <a:pt x="7998" y="0"/>
                    <a:pt x="6374"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1865;p41">
              <a:extLst>
                <a:ext uri="{FF2B5EF4-FFF2-40B4-BE49-F238E27FC236}">
                  <a16:creationId xmlns:a16="http://schemas.microsoft.com/office/drawing/2014/main" id="{ADA2A7B5-7E01-BF77-2FFF-88CD5AE61CD1}"/>
                </a:ext>
              </a:extLst>
            </p:cNvPr>
            <p:cNvSpPr/>
            <p:nvPr/>
          </p:nvSpPr>
          <p:spPr>
            <a:xfrm>
              <a:off x="7800717" y="2251230"/>
              <a:ext cx="88499" cy="28481"/>
            </a:xfrm>
            <a:custGeom>
              <a:avLst/>
              <a:gdLst/>
              <a:ahLst/>
              <a:cxnLst/>
              <a:rect l="l" t="t" r="r" b="b"/>
              <a:pathLst>
                <a:path w="5705" h="1836" extrusionOk="0">
                  <a:moveTo>
                    <a:pt x="0" y="1"/>
                  </a:moveTo>
                  <a:lnTo>
                    <a:pt x="67" y="1302"/>
                  </a:lnTo>
                  <a:lnTo>
                    <a:pt x="5004" y="1836"/>
                  </a:lnTo>
                  <a:cubicBezTo>
                    <a:pt x="5137" y="1435"/>
                    <a:pt x="5371" y="1102"/>
                    <a:pt x="5704" y="8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1866;p41">
              <a:extLst>
                <a:ext uri="{FF2B5EF4-FFF2-40B4-BE49-F238E27FC236}">
                  <a16:creationId xmlns:a16="http://schemas.microsoft.com/office/drawing/2014/main" id="{9527596C-8CC0-3650-6F5C-7B5C7F9E5923}"/>
                </a:ext>
              </a:extLst>
            </p:cNvPr>
            <p:cNvSpPr/>
            <p:nvPr/>
          </p:nvSpPr>
          <p:spPr>
            <a:xfrm>
              <a:off x="7592768" y="2250191"/>
              <a:ext cx="216772" cy="88064"/>
            </a:xfrm>
            <a:custGeom>
              <a:avLst/>
              <a:gdLst/>
              <a:ahLst/>
              <a:cxnLst/>
              <a:rect l="l" t="t" r="r" b="b"/>
              <a:pathLst>
                <a:path w="13974" h="5677" extrusionOk="0">
                  <a:moveTo>
                    <a:pt x="11091" y="533"/>
                  </a:moveTo>
                  <a:cubicBezTo>
                    <a:pt x="11949" y="533"/>
                    <a:pt x="12527" y="751"/>
                    <a:pt x="12773" y="969"/>
                  </a:cubicBezTo>
                  <a:cubicBezTo>
                    <a:pt x="13073" y="1202"/>
                    <a:pt x="13139" y="2370"/>
                    <a:pt x="13139" y="2937"/>
                  </a:cubicBezTo>
                  <a:lnTo>
                    <a:pt x="13139" y="2970"/>
                  </a:lnTo>
                  <a:lnTo>
                    <a:pt x="13139" y="3037"/>
                  </a:lnTo>
                  <a:lnTo>
                    <a:pt x="13139" y="3270"/>
                  </a:lnTo>
                  <a:lnTo>
                    <a:pt x="13139" y="3404"/>
                  </a:lnTo>
                  <a:cubicBezTo>
                    <a:pt x="13139" y="3504"/>
                    <a:pt x="13106" y="3570"/>
                    <a:pt x="13106" y="3671"/>
                  </a:cubicBezTo>
                  <a:cubicBezTo>
                    <a:pt x="13073" y="3671"/>
                    <a:pt x="13073" y="3704"/>
                    <a:pt x="13073" y="3737"/>
                  </a:cubicBezTo>
                  <a:cubicBezTo>
                    <a:pt x="13073" y="3737"/>
                    <a:pt x="13073" y="3771"/>
                    <a:pt x="13073" y="3804"/>
                  </a:cubicBezTo>
                  <a:lnTo>
                    <a:pt x="13073" y="3837"/>
                  </a:lnTo>
                  <a:lnTo>
                    <a:pt x="13039" y="3904"/>
                  </a:lnTo>
                  <a:cubicBezTo>
                    <a:pt x="13039" y="3937"/>
                    <a:pt x="13039" y="3971"/>
                    <a:pt x="13006" y="4004"/>
                  </a:cubicBezTo>
                  <a:cubicBezTo>
                    <a:pt x="13006" y="4037"/>
                    <a:pt x="13006" y="4037"/>
                    <a:pt x="12973" y="4071"/>
                  </a:cubicBezTo>
                  <a:cubicBezTo>
                    <a:pt x="12973" y="4104"/>
                    <a:pt x="12939" y="4138"/>
                    <a:pt x="12939" y="4171"/>
                  </a:cubicBezTo>
                  <a:cubicBezTo>
                    <a:pt x="12653" y="4712"/>
                    <a:pt x="12063" y="5040"/>
                    <a:pt x="11430" y="5040"/>
                  </a:cubicBezTo>
                  <a:cubicBezTo>
                    <a:pt x="11399" y="5040"/>
                    <a:pt x="11369" y="5040"/>
                    <a:pt x="11338" y="5038"/>
                  </a:cubicBezTo>
                  <a:cubicBezTo>
                    <a:pt x="11294" y="5040"/>
                    <a:pt x="11250" y="5041"/>
                    <a:pt x="11207" y="5041"/>
                  </a:cubicBezTo>
                  <a:cubicBezTo>
                    <a:pt x="10555" y="5041"/>
                    <a:pt x="9937" y="4809"/>
                    <a:pt x="9437" y="4371"/>
                  </a:cubicBezTo>
                  <a:cubicBezTo>
                    <a:pt x="9103" y="4037"/>
                    <a:pt x="8836" y="3637"/>
                    <a:pt x="8703" y="3170"/>
                  </a:cubicBezTo>
                  <a:cubicBezTo>
                    <a:pt x="8369" y="2536"/>
                    <a:pt x="8203" y="1769"/>
                    <a:pt x="8369" y="1402"/>
                  </a:cubicBezTo>
                  <a:cubicBezTo>
                    <a:pt x="8469" y="1302"/>
                    <a:pt x="8570" y="1202"/>
                    <a:pt x="8703" y="1102"/>
                  </a:cubicBezTo>
                  <a:cubicBezTo>
                    <a:pt x="8703" y="1102"/>
                    <a:pt x="8736" y="1102"/>
                    <a:pt x="8736" y="1069"/>
                  </a:cubicBezTo>
                  <a:lnTo>
                    <a:pt x="8770" y="1069"/>
                  </a:lnTo>
                  <a:cubicBezTo>
                    <a:pt x="8836" y="1035"/>
                    <a:pt x="8903" y="1002"/>
                    <a:pt x="8936" y="969"/>
                  </a:cubicBezTo>
                  <a:lnTo>
                    <a:pt x="9103" y="902"/>
                  </a:lnTo>
                  <a:cubicBezTo>
                    <a:pt x="9270" y="835"/>
                    <a:pt x="9437" y="768"/>
                    <a:pt x="9604" y="702"/>
                  </a:cubicBezTo>
                  <a:lnTo>
                    <a:pt x="9804" y="668"/>
                  </a:lnTo>
                  <a:cubicBezTo>
                    <a:pt x="10004" y="602"/>
                    <a:pt x="10171" y="602"/>
                    <a:pt x="10371" y="568"/>
                  </a:cubicBezTo>
                  <a:lnTo>
                    <a:pt x="10471" y="568"/>
                  </a:lnTo>
                  <a:cubicBezTo>
                    <a:pt x="10691" y="544"/>
                    <a:pt x="10898" y="533"/>
                    <a:pt x="11091" y="533"/>
                  </a:cubicBezTo>
                  <a:close/>
                  <a:moveTo>
                    <a:pt x="2799" y="602"/>
                  </a:moveTo>
                  <a:cubicBezTo>
                    <a:pt x="2966" y="602"/>
                    <a:pt x="3166" y="602"/>
                    <a:pt x="3366" y="668"/>
                  </a:cubicBezTo>
                  <a:cubicBezTo>
                    <a:pt x="4233" y="768"/>
                    <a:pt x="5167" y="1135"/>
                    <a:pt x="5434" y="1502"/>
                  </a:cubicBezTo>
                  <a:cubicBezTo>
                    <a:pt x="5701" y="1836"/>
                    <a:pt x="5768" y="2603"/>
                    <a:pt x="5734" y="3237"/>
                  </a:cubicBezTo>
                  <a:cubicBezTo>
                    <a:pt x="5734" y="3404"/>
                    <a:pt x="5701" y="3537"/>
                    <a:pt x="5667" y="3671"/>
                  </a:cubicBezTo>
                  <a:cubicBezTo>
                    <a:pt x="5667" y="3704"/>
                    <a:pt x="5667" y="3704"/>
                    <a:pt x="5667" y="3704"/>
                  </a:cubicBezTo>
                  <a:lnTo>
                    <a:pt x="5667" y="3771"/>
                  </a:lnTo>
                  <a:lnTo>
                    <a:pt x="5667" y="3804"/>
                  </a:lnTo>
                  <a:lnTo>
                    <a:pt x="5667" y="3837"/>
                  </a:lnTo>
                  <a:lnTo>
                    <a:pt x="5634" y="3971"/>
                  </a:lnTo>
                  <a:cubicBezTo>
                    <a:pt x="5634" y="3971"/>
                    <a:pt x="5634" y="4004"/>
                    <a:pt x="5601" y="4037"/>
                  </a:cubicBezTo>
                  <a:lnTo>
                    <a:pt x="5601" y="4071"/>
                  </a:lnTo>
                  <a:lnTo>
                    <a:pt x="5601" y="4138"/>
                  </a:lnTo>
                  <a:cubicBezTo>
                    <a:pt x="5567" y="4171"/>
                    <a:pt x="5567" y="4171"/>
                    <a:pt x="5567" y="4204"/>
                  </a:cubicBezTo>
                  <a:cubicBezTo>
                    <a:pt x="5342" y="4654"/>
                    <a:pt x="4870" y="5073"/>
                    <a:pt x="3940" y="5073"/>
                  </a:cubicBezTo>
                  <a:cubicBezTo>
                    <a:pt x="3905" y="5073"/>
                    <a:pt x="3869" y="5073"/>
                    <a:pt x="3833" y="5072"/>
                  </a:cubicBezTo>
                  <a:cubicBezTo>
                    <a:pt x="3533" y="5072"/>
                    <a:pt x="3199" y="5005"/>
                    <a:pt x="2899" y="4871"/>
                  </a:cubicBezTo>
                  <a:cubicBezTo>
                    <a:pt x="1998" y="4471"/>
                    <a:pt x="1665" y="3437"/>
                    <a:pt x="1498" y="3003"/>
                  </a:cubicBezTo>
                  <a:cubicBezTo>
                    <a:pt x="1298" y="2370"/>
                    <a:pt x="997" y="1235"/>
                    <a:pt x="1231" y="969"/>
                  </a:cubicBezTo>
                  <a:cubicBezTo>
                    <a:pt x="1298" y="869"/>
                    <a:pt x="1398" y="802"/>
                    <a:pt x="1498" y="768"/>
                  </a:cubicBezTo>
                  <a:lnTo>
                    <a:pt x="1531" y="768"/>
                  </a:lnTo>
                  <a:lnTo>
                    <a:pt x="1631" y="702"/>
                  </a:lnTo>
                  <a:lnTo>
                    <a:pt x="1731" y="702"/>
                  </a:lnTo>
                  <a:lnTo>
                    <a:pt x="1798" y="668"/>
                  </a:lnTo>
                  <a:lnTo>
                    <a:pt x="1898" y="668"/>
                  </a:lnTo>
                  <a:cubicBezTo>
                    <a:pt x="1965" y="635"/>
                    <a:pt x="2065" y="635"/>
                    <a:pt x="2165" y="602"/>
                  </a:cubicBezTo>
                  <a:close/>
                  <a:moveTo>
                    <a:pt x="11093" y="0"/>
                  </a:moveTo>
                  <a:cubicBezTo>
                    <a:pt x="10326" y="0"/>
                    <a:pt x="9595" y="57"/>
                    <a:pt x="9070" y="201"/>
                  </a:cubicBezTo>
                  <a:cubicBezTo>
                    <a:pt x="7869" y="602"/>
                    <a:pt x="7502" y="1002"/>
                    <a:pt x="6802" y="1002"/>
                  </a:cubicBezTo>
                  <a:cubicBezTo>
                    <a:pt x="6101" y="1002"/>
                    <a:pt x="5667" y="602"/>
                    <a:pt x="4433" y="235"/>
                  </a:cubicBezTo>
                  <a:cubicBezTo>
                    <a:pt x="3892" y="67"/>
                    <a:pt x="3173" y="3"/>
                    <a:pt x="2434" y="3"/>
                  </a:cubicBezTo>
                  <a:cubicBezTo>
                    <a:pt x="1853" y="3"/>
                    <a:pt x="1259" y="43"/>
                    <a:pt x="731" y="101"/>
                  </a:cubicBezTo>
                  <a:lnTo>
                    <a:pt x="364" y="168"/>
                  </a:lnTo>
                  <a:cubicBezTo>
                    <a:pt x="355" y="166"/>
                    <a:pt x="347" y="166"/>
                    <a:pt x="338" y="166"/>
                  </a:cubicBezTo>
                  <a:cubicBezTo>
                    <a:pt x="177" y="166"/>
                    <a:pt x="0" y="454"/>
                    <a:pt x="63" y="802"/>
                  </a:cubicBezTo>
                  <a:cubicBezTo>
                    <a:pt x="130" y="1102"/>
                    <a:pt x="297" y="1369"/>
                    <a:pt x="497" y="1602"/>
                  </a:cubicBezTo>
                  <a:cubicBezTo>
                    <a:pt x="564" y="1669"/>
                    <a:pt x="631" y="1769"/>
                    <a:pt x="664" y="1869"/>
                  </a:cubicBezTo>
                  <a:cubicBezTo>
                    <a:pt x="864" y="2636"/>
                    <a:pt x="1131" y="3370"/>
                    <a:pt x="1431" y="4104"/>
                  </a:cubicBezTo>
                  <a:cubicBezTo>
                    <a:pt x="1853" y="5046"/>
                    <a:pt x="2813" y="5640"/>
                    <a:pt x="3848" y="5640"/>
                  </a:cubicBezTo>
                  <a:cubicBezTo>
                    <a:pt x="3876" y="5640"/>
                    <a:pt x="3905" y="5640"/>
                    <a:pt x="3933" y="5639"/>
                  </a:cubicBezTo>
                  <a:cubicBezTo>
                    <a:pt x="4200" y="5639"/>
                    <a:pt x="4467" y="5605"/>
                    <a:pt x="4733" y="5539"/>
                  </a:cubicBezTo>
                  <a:lnTo>
                    <a:pt x="4800" y="5539"/>
                  </a:lnTo>
                  <a:cubicBezTo>
                    <a:pt x="5034" y="5505"/>
                    <a:pt x="5234" y="5405"/>
                    <a:pt x="5434" y="5272"/>
                  </a:cubicBezTo>
                  <a:lnTo>
                    <a:pt x="5467" y="5238"/>
                  </a:lnTo>
                  <a:lnTo>
                    <a:pt x="5501" y="5205"/>
                  </a:lnTo>
                  <a:lnTo>
                    <a:pt x="5567" y="5172"/>
                  </a:lnTo>
                  <a:lnTo>
                    <a:pt x="5634" y="5105"/>
                  </a:lnTo>
                  <a:lnTo>
                    <a:pt x="5701" y="5038"/>
                  </a:lnTo>
                  <a:lnTo>
                    <a:pt x="5768" y="4971"/>
                  </a:lnTo>
                  <a:cubicBezTo>
                    <a:pt x="5801" y="4938"/>
                    <a:pt x="5834" y="4905"/>
                    <a:pt x="5868" y="4838"/>
                  </a:cubicBezTo>
                  <a:cubicBezTo>
                    <a:pt x="6068" y="4605"/>
                    <a:pt x="6201" y="4304"/>
                    <a:pt x="6268" y="3971"/>
                  </a:cubicBezTo>
                  <a:cubicBezTo>
                    <a:pt x="6501" y="3204"/>
                    <a:pt x="6268" y="2103"/>
                    <a:pt x="6835" y="1969"/>
                  </a:cubicBezTo>
                  <a:lnTo>
                    <a:pt x="6968" y="1969"/>
                  </a:lnTo>
                  <a:cubicBezTo>
                    <a:pt x="7702" y="1969"/>
                    <a:pt x="7802" y="3170"/>
                    <a:pt x="8336" y="4004"/>
                  </a:cubicBezTo>
                  <a:cubicBezTo>
                    <a:pt x="8909" y="5023"/>
                    <a:pt x="9998" y="5677"/>
                    <a:pt x="11169" y="5677"/>
                  </a:cubicBezTo>
                  <a:cubicBezTo>
                    <a:pt x="11225" y="5677"/>
                    <a:pt x="11282" y="5675"/>
                    <a:pt x="11338" y="5672"/>
                  </a:cubicBezTo>
                  <a:lnTo>
                    <a:pt x="11738" y="5672"/>
                  </a:lnTo>
                  <a:cubicBezTo>
                    <a:pt x="11872" y="5672"/>
                    <a:pt x="12005" y="5639"/>
                    <a:pt x="12105" y="5605"/>
                  </a:cubicBezTo>
                  <a:lnTo>
                    <a:pt x="12239" y="5572"/>
                  </a:lnTo>
                  <a:lnTo>
                    <a:pt x="12339" y="5539"/>
                  </a:lnTo>
                  <a:cubicBezTo>
                    <a:pt x="12372" y="5539"/>
                    <a:pt x="12406" y="5505"/>
                    <a:pt x="12439" y="5505"/>
                  </a:cubicBezTo>
                  <a:cubicBezTo>
                    <a:pt x="12572" y="5438"/>
                    <a:pt x="12706" y="5372"/>
                    <a:pt x="12839" y="5272"/>
                  </a:cubicBezTo>
                  <a:lnTo>
                    <a:pt x="12973" y="5172"/>
                  </a:lnTo>
                  <a:cubicBezTo>
                    <a:pt x="13073" y="5105"/>
                    <a:pt x="13139" y="5005"/>
                    <a:pt x="13206" y="4938"/>
                  </a:cubicBezTo>
                  <a:cubicBezTo>
                    <a:pt x="13373" y="4705"/>
                    <a:pt x="13506" y="4404"/>
                    <a:pt x="13573" y="4138"/>
                  </a:cubicBezTo>
                  <a:cubicBezTo>
                    <a:pt x="13740" y="3537"/>
                    <a:pt x="13640" y="2470"/>
                    <a:pt x="13673" y="1903"/>
                  </a:cubicBezTo>
                  <a:cubicBezTo>
                    <a:pt x="13673" y="1803"/>
                    <a:pt x="13707" y="1702"/>
                    <a:pt x="13740" y="1602"/>
                  </a:cubicBezTo>
                  <a:cubicBezTo>
                    <a:pt x="13907" y="1369"/>
                    <a:pt x="13973" y="1102"/>
                    <a:pt x="13973" y="802"/>
                  </a:cubicBezTo>
                  <a:cubicBezTo>
                    <a:pt x="13940" y="502"/>
                    <a:pt x="13707" y="235"/>
                    <a:pt x="13406" y="135"/>
                  </a:cubicBezTo>
                  <a:lnTo>
                    <a:pt x="13006" y="101"/>
                  </a:lnTo>
                  <a:cubicBezTo>
                    <a:pt x="12411" y="40"/>
                    <a:pt x="11739" y="0"/>
                    <a:pt x="110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1867;p41">
              <a:extLst>
                <a:ext uri="{FF2B5EF4-FFF2-40B4-BE49-F238E27FC236}">
                  <a16:creationId xmlns:a16="http://schemas.microsoft.com/office/drawing/2014/main" id="{D8616511-AE28-D669-7606-93015249A079}"/>
                </a:ext>
              </a:extLst>
            </p:cNvPr>
            <p:cNvSpPr/>
            <p:nvPr/>
          </p:nvSpPr>
          <p:spPr>
            <a:xfrm>
              <a:off x="7658429" y="2280345"/>
              <a:ext cx="52789" cy="82682"/>
            </a:xfrm>
            <a:custGeom>
              <a:avLst/>
              <a:gdLst/>
              <a:ahLst/>
              <a:cxnLst/>
              <a:rect l="l" t="t" r="r" b="b"/>
              <a:pathLst>
                <a:path w="3403" h="5330" extrusionOk="0">
                  <a:moveTo>
                    <a:pt x="2685" y="0"/>
                  </a:moveTo>
                  <a:cubicBezTo>
                    <a:pt x="2669" y="0"/>
                    <a:pt x="2652" y="9"/>
                    <a:pt x="2635" y="25"/>
                  </a:cubicBezTo>
                  <a:lnTo>
                    <a:pt x="2569" y="25"/>
                  </a:lnTo>
                  <a:cubicBezTo>
                    <a:pt x="2535" y="25"/>
                    <a:pt x="2502" y="25"/>
                    <a:pt x="2502" y="59"/>
                  </a:cubicBezTo>
                  <a:cubicBezTo>
                    <a:pt x="2502" y="59"/>
                    <a:pt x="2402" y="125"/>
                    <a:pt x="2368" y="192"/>
                  </a:cubicBezTo>
                  <a:cubicBezTo>
                    <a:pt x="2035" y="559"/>
                    <a:pt x="1768" y="959"/>
                    <a:pt x="1535" y="1393"/>
                  </a:cubicBezTo>
                  <a:cubicBezTo>
                    <a:pt x="1268" y="1793"/>
                    <a:pt x="1001" y="2294"/>
                    <a:pt x="734" y="2794"/>
                  </a:cubicBezTo>
                  <a:cubicBezTo>
                    <a:pt x="601" y="3061"/>
                    <a:pt x="467" y="3361"/>
                    <a:pt x="300" y="3628"/>
                  </a:cubicBezTo>
                  <a:cubicBezTo>
                    <a:pt x="200" y="3861"/>
                    <a:pt x="100" y="4028"/>
                    <a:pt x="0" y="4228"/>
                  </a:cubicBezTo>
                  <a:lnTo>
                    <a:pt x="2936" y="5329"/>
                  </a:lnTo>
                  <a:lnTo>
                    <a:pt x="3403" y="526"/>
                  </a:lnTo>
                  <a:cubicBezTo>
                    <a:pt x="3236" y="225"/>
                    <a:pt x="3036" y="25"/>
                    <a:pt x="2735" y="25"/>
                  </a:cubicBezTo>
                  <a:cubicBezTo>
                    <a:pt x="2719" y="9"/>
                    <a:pt x="2702" y="0"/>
                    <a:pt x="2685"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1868;p41">
              <a:extLst>
                <a:ext uri="{FF2B5EF4-FFF2-40B4-BE49-F238E27FC236}">
                  <a16:creationId xmlns:a16="http://schemas.microsoft.com/office/drawing/2014/main" id="{58766F39-90A1-07D2-41D1-3AD1FCC3C494}"/>
                </a:ext>
              </a:extLst>
            </p:cNvPr>
            <p:cNvSpPr/>
            <p:nvPr/>
          </p:nvSpPr>
          <p:spPr>
            <a:xfrm>
              <a:off x="7748970" y="2351094"/>
              <a:ext cx="118515" cy="128350"/>
            </a:xfrm>
            <a:custGeom>
              <a:avLst/>
              <a:gdLst/>
              <a:ahLst/>
              <a:cxnLst/>
              <a:rect l="l" t="t" r="r" b="b"/>
              <a:pathLst>
                <a:path w="7640" h="8274" extrusionOk="0">
                  <a:moveTo>
                    <a:pt x="7639" y="1"/>
                  </a:moveTo>
                  <a:lnTo>
                    <a:pt x="7639" y="1"/>
                  </a:lnTo>
                  <a:cubicBezTo>
                    <a:pt x="7339" y="1268"/>
                    <a:pt x="6906" y="2469"/>
                    <a:pt x="6305" y="3670"/>
                  </a:cubicBezTo>
                  <a:cubicBezTo>
                    <a:pt x="5038" y="5972"/>
                    <a:pt x="2869" y="6539"/>
                    <a:pt x="1" y="7239"/>
                  </a:cubicBezTo>
                  <a:lnTo>
                    <a:pt x="267" y="8274"/>
                  </a:lnTo>
                  <a:cubicBezTo>
                    <a:pt x="4771" y="7306"/>
                    <a:pt x="6338" y="5905"/>
                    <a:pt x="6939" y="4471"/>
                  </a:cubicBezTo>
                  <a:cubicBezTo>
                    <a:pt x="7639" y="2603"/>
                    <a:pt x="7639" y="1"/>
                    <a:pt x="7639"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1869;p41">
              <a:extLst>
                <a:ext uri="{FF2B5EF4-FFF2-40B4-BE49-F238E27FC236}">
                  <a16:creationId xmlns:a16="http://schemas.microsoft.com/office/drawing/2014/main" id="{0A0E4426-6AE1-C3AE-D5B8-C23BAD9DE6BF}"/>
                </a:ext>
              </a:extLst>
            </p:cNvPr>
            <p:cNvSpPr/>
            <p:nvPr/>
          </p:nvSpPr>
          <p:spPr>
            <a:xfrm>
              <a:off x="7743277" y="2279120"/>
              <a:ext cx="30808" cy="25890"/>
            </a:xfrm>
            <a:custGeom>
              <a:avLst/>
              <a:gdLst/>
              <a:ahLst/>
              <a:cxnLst/>
              <a:rect l="l" t="t" r="r" b="b"/>
              <a:pathLst>
                <a:path w="1986" h="1669" extrusionOk="0">
                  <a:moveTo>
                    <a:pt x="881" y="1"/>
                  </a:moveTo>
                  <a:cubicBezTo>
                    <a:pt x="855" y="1"/>
                    <a:pt x="828" y="2"/>
                    <a:pt x="801" y="4"/>
                  </a:cubicBezTo>
                  <a:cubicBezTo>
                    <a:pt x="334" y="38"/>
                    <a:pt x="1" y="471"/>
                    <a:pt x="67" y="938"/>
                  </a:cubicBezTo>
                  <a:cubicBezTo>
                    <a:pt x="110" y="1385"/>
                    <a:pt x="505" y="1669"/>
                    <a:pt x="907" y="1669"/>
                  </a:cubicBezTo>
                  <a:cubicBezTo>
                    <a:pt x="1136" y="1669"/>
                    <a:pt x="1366" y="1577"/>
                    <a:pt x="1535" y="1372"/>
                  </a:cubicBezTo>
                  <a:cubicBezTo>
                    <a:pt x="1985" y="826"/>
                    <a:pt x="1568"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1870;p41">
              <a:extLst>
                <a:ext uri="{FF2B5EF4-FFF2-40B4-BE49-F238E27FC236}">
                  <a16:creationId xmlns:a16="http://schemas.microsoft.com/office/drawing/2014/main" id="{3CC684D3-0020-A3AA-5255-62EC5804DE28}"/>
                </a:ext>
              </a:extLst>
            </p:cNvPr>
            <p:cNvSpPr/>
            <p:nvPr/>
          </p:nvSpPr>
          <p:spPr>
            <a:xfrm>
              <a:off x="7744316" y="2220828"/>
              <a:ext cx="32607" cy="19561"/>
            </a:xfrm>
            <a:custGeom>
              <a:avLst/>
              <a:gdLst/>
              <a:ahLst/>
              <a:cxnLst/>
              <a:rect l="l" t="t" r="r" b="b"/>
              <a:pathLst>
                <a:path w="2102" h="1261" extrusionOk="0">
                  <a:moveTo>
                    <a:pt x="980" y="0"/>
                  </a:moveTo>
                  <a:cubicBezTo>
                    <a:pt x="494" y="0"/>
                    <a:pt x="58" y="367"/>
                    <a:pt x="0" y="860"/>
                  </a:cubicBezTo>
                  <a:lnTo>
                    <a:pt x="1968" y="1260"/>
                  </a:lnTo>
                  <a:cubicBezTo>
                    <a:pt x="2102" y="693"/>
                    <a:pt x="1735" y="160"/>
                    <a:pt x="1201" y="26"/>
                  </a:cubicBezTo>
                  <a:cubicBezTo>
                    <a:pt x="1127" y="9"/>
                    <a:pt x="1053" y="0"/>
                    <a:pt x="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1871;p41">
              <a:extLst>
                <a:ext uri="{FF2B5EF4-FFF2-40B4-BE49-F238E27FC236}">
                  <a16:creationId xmlns:a16="http://schemas.microsoft.com/office/drawing/2014/main" id="{E98E37EE-2EA7-06CF-3999-3C49FCDE5C83}"/>
                </a:ext>
              </a:extLst>
            </p:cNvPr>
            <p:cNvSpPr/>
            <p:nvPr/>
          </p:nvSpPr>
          <p:spPr>
            <a:xfrm>
              <a:off x="7717931" y="2367133"/>
              <a:ext cx="46584" cy="31227"/>
            </a:xfrm>
            <a:custGeom>
              <a:avLst/>
              <a:gdLst/>
              <a:ahLst/>
              <a:cxnLst/>
              <a:rect l="l" t="t" r="r" b="b"/>
              <a:pathLst>
                <a:path w="3003" h="2013" extrusionOk="0">
                  <a:moveTo>
                    <a:pt x="2635" y="1"/>
                  </a:moveTo>
                  <a:lnTo>
                    <a:pt x="0" y="1168"/>
                  </a:lnTo>
                  <a:cubicBezTo>
                    <a:pt x="250" y="1694"/>
                    <a:pt x="782" y="2013"/>
                    <a:pt x="1356" y="2013"/>
                  </a:cubicBezTo>
                  <a:cubicBezTo>
                    <a:pt x="1547" y="2013"/>
                    <a:pt x="1743" y="1977"/>
                    <a:pt x="1935" y="1902"/>
                  </a:cubicBezTo>
                  <a:cubicBezTo>
                    <a:pt x="2669" y="1602"/>
                    <a:pt x="3002" y="701"/>
                    <a:pt x="2635"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1872;p41">
              <a:extLst>
                <a:ext uri="{FF2B5EF4-FFF2-40B4-BE49-F238E27FC236}">
                  <a16:creationId xmlns:a16="http://schemas.microsoft.com/office/drawing/2014/main" id="{3149FC9F-0E0D-D903-FB01-33AC76EDB030}"/>
                </a:ext>
              </a:extLst>
            </p:cNvPr>
            <p:cNvSpPr/>
            <p:nvPr/>
          </p:nvSpPr>
          <p:spPr>
            <a:xfrm>
              <a:off x="7735521" y="2373353"/>
              <a:ext cx="26402" cy="25037"/>
            </a:xfrm>
            <a:custGeom>
              <a:avLst/>
              <a:gdLst/>
              <a:ahLst/>
              <a:cxnLst/>
              <a:rect l="l" t="t" r="r" b="b"/>
              <a:pathLst>
                <a:path w="1702" h="1614" extrusionOk="0">
                  <a:moveTo>
                    <a:pt x="1601" y="0"/>
                  </a:moveTo>
                  <a:cubicBezTo>
                    <a:pt x="734" y="34"/>
                    <a:pt x="67" y="734"/>
                    <a:pt x="0" y="1601"/>
                  </a:cubicBezTo>
                  <a:cubicBezTo>
                    <a:pt x="67" y="1610"/>
                    <a:pt x="134" y="1614"/>
                    <a:pt x="200" y="1614"/>
                  </a:cubicBezTo>
                  <a:cubicBezTo>
                    <a:pt x="401" y="1614"/>
                    <a:pt x="601" y="1576"/>
                    <a:pt x="801" y="1501"/>
                  </a:cubicBezTo>
                  <a:cubicBezTo>
                    <a:pt x="1368" y="1234"/>
                    <a:pt x="1702" y="601"/>
                    <a:pt x="160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1873;p41">
              <a:extLst>
                <a:ext uri="{FF2B5EF4-FFF2-40B4-BE49-F238E27FC236}">
                  <a16:creationId xmlns:a16="http://schemas.microsoft.com/office/drawing/2014/main" id="{28A91CAD-8D0D-3FB3-929E-E5C75F036C7B}"/>
                </a:ext>
              </a:extLst>
            </p:cNvPr>
            <p:cNvSpPr/>
            <p:nvPr/>
          </p:nvSpPr>
          <p:spPr>
            <a:xfrm>
              <a:off x="7627375" y="2227498"/>
              <a:ext cx="32623" cy="19623"/>
            </a:xfrm>
            <a:custGeom>
              <a:avLst/>
              <a:gdLst/>
              <a:ahLst/>
              <a:cxnLst/>
              <a:rect l="l" t="t" r="r" b="b"/>
              <a:pathLst>
                <a:path w="2103" h="1265" extrusionOk="0">
                  <a:moveTo>
                    <a:pt x="1150" y="1"/>
                  </a:moveTo>
                  <a:cubicBezTo>
                    <a:pt x="1069" y="1"/>
                    <a:pt x="985" y="10"/>
                    <a:pt x="901" y="30"/>
                  </a:cubicBezTo>
                  <a:cubicBezTo>
                    <a:pt x="368" y="163"/>
                    <a:pt x="1" y="697"/>
                    <a:pt x="134" y="1264"/>
                  </a:cubicBezTo>
                  <a:lnTo>
                    <a:pt x="2102" y="797"/>
                  </a:lnTo>
                  <a:cubicBezTo>
                    <a:pt x="2017" y="314"/>
                    <a:pt x="1617" y="1"/>
                    <a:pt x="1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1874;p41">
              <a:extLst>
                <a:ext uri="{FF2B5EF4-FFF2-40B4-BE49-F238E27FC236}">
                  <a16:creationId xmlns:a16="http://schemas.microsoft.com/office/drawing/2014/main" id="{56E60FC5-37D6-3630-07CC-BC05794BA8BA}"/>
                </a:ext>
              </a:extLst>
            </p:cNvPr>
            <p:cNvSpPr/>
            <p:nvPr/>
          </p:nvSpPr>
          <p:spPr>
            <a:xfrm>
              <a:off x="7642902" y="2280082"/>
              <a:ext cx="31196" cy="25999"/>
            </a:xfrm>
            <a:custGeom>
              <a:avLst/>
              <a:gdLst/>
              <a:ahLst/>
              <a:cxnLst/>
              <a:rect l="l" t="t" r="r" b="b"/>
              <a:pathLst>
                <a:path w="2011" h="1676" extrusionOk="0">
                  <a:moveTo>
                    <a:pt x="892" y="0"/>
                  </a:moveTo>
                  <a:cubicBezTo>
                    <a:pt x="851" y="0"/>
                    <a:pt x="810" y="3"/>
                    <a:pt x="768" y="9"/>
                  </a:cubicBezTo>
                  <a:cubicBezTo>
                    <a:pt x="301" y="109"/>
                    <a:pt x="0" y="543"/>
                    <a:pt x="100" y="1010"/>
                  </a:cubicBezTo>
                  <a:cubicBezTo>
                    <a:pt x="179" y="1440"/>
                    <a:pt x="532" y="1675"/>
                    <a:pt x="899" y="1675"/>
                  </a:cubicBezTo>
                  <a:cubicBezTo>
                    <a:pt x="1157" y="1675"/>
                    <a:pt x="1422" y="1558"/>
                    <a:pt x="1602" y="1310"/>
                  </a:cubicBezTo>
                  <a:cubicBezTo>
                    <a:pt x="2010" y="744"/>
                    <a:pt x="1560"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1875;p41">
              <a:extLst>
                <a:ext uri="{FF2B5EF4-FFF2-40B4-BE49-F238E27FC236}">
                  <a16:creationId xmlns:a16="http://schemas.microsoft.com/office/drawing/2014/main" id="{9001C9AD-E2F4-805C-8E57-49D6499AF45B}"/>
                </a:ext>
              </a:extLst>
            </p:cNvPr>
            <p:cNvSpPr/>
            <p:nvPr/>
          </p:nvSpPr>
          <p:spPr>
            <a:xfrm>
              <a:off x="7246038" y="3183629"/>
              <a:ext cx="704268" cy="291046"/>
            </a:xfrm>
            <a:custGeom>
              <a:avLst/>
              <a:gdLst/>
              <a:ahLst/>
              <a:cxnLst/>
              <a:rect l="l" t="t" r="r" b="b"/>
              <a:pathLst>
                <a:path w="45400" h="18762" extrusionOk="0">
                  <a:moveTo>
                    <a:pt x="34" y="1"/>
                  </a:moveTo>
                  <a:lnTo>
                    <a:pt x="34" y="368"/>
                  </a:lnTo>
                  <a:cubicBezTo>
                    <a:pt x="0" y="935"/>
                    <a:pt x="301" y="1468"/>
                    <a:pt x="768" y="1769"/>
                  </a:cubicBezTo>
                  <a:lnTo>
                    <a:pt x="27720" y="18514"/>
                  </a:lnTo>
                  <a:cubicBezTo>
                    <a:pt x="27974" y="18677"/>
                    <a:pt x="28268" y="18762"/>
                    <a:pt x="28563" y="18762"/>
                  </a:cubicBezTo>
                  <a:cubicBezTo>
                    <a:pt x="28811" y="18762"/>
                    <a:pt x="29060" y="18702"/>
                    <a:pt x="29288" y="18581"/>
                  </a:cubicBezTo>
                  <a:lnTo>
                    <a:pt x="44566" y="10441"/>
                  </a:lnTo>
                  <a:cubicBezTo>
                    <a:pt x="45066" y="10175"/>
                    <a:pt x="45366" y="9674"/>
                    <a:pt x="45400" y="9107"/>
                  </a:cubicBezTo>
                  <a:lnTo>
                    <a:pt x="45400" y="8607"/>
                  </a:lnTo>
                  <a:cubicBezTo>
                    <a:pt x="45400" y="8674"/>
                    <a:pt x="45333" y="8740"/>
                    <a:pt x="45266" y="8774"/>
                  </a:cubicBezTo>
                  <a:lnTo>
                    <a:pt x="28521" y="17747"/>
                  </a:lnTo>
                  <a:lnTo>
                    <a:pt x="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1876;p41">
              <a:extLst>
                <a:ext uri="{FF2B5EF4-FFF2-40B4-BE49-F238E27FC236}">
                  <a16:creationId xmlns:a16="http://schemas.microsoft.com/office/drawing/2014/main" id="{9C3B7F48-673A-7888-CD04-626F8254F96D}"/>
                </a:ext>
              </a:extLst>
            </p:cNvPr>
            <p:cNvSpPr/>
            <p:nvPr/>
          </p:nvSpPr>
          <p:spPr>
            <a:xfrm>
              <a:off x="7246038" y="3183629"/>
              <a:ext cx="442432" cy="291340"/>
            </a:xfrm>
            <a:custGeom>
              <a:avLst/>
              <a:gdLst/>
              <a:ahLst/>
              <a:cxnLst/>
              <a:rect l="l" t="t" r="r" b="b"/>
              <a:pathLst>
                <a:path w="28521" h="18781" extrusionOk="0">
                  <a:moveTo>
                    <a:pt x="0" y="1"/>
                  </a:moveTo>
                  <a:lnTo>
                    <a:pt x="0" y="401"/>
                  </a:lnTo>
                  <a:cubicBezTo>
                    <a:pt x="0" y="968"/>
                    <a:pt x="267" y="1468"/>
                    <a:pt x="768" y="1769"/>
                  </a:cubicBezTo>
                  <a:lnTo>
                    <a:pt x="27720" y="18547"/>
                  </a:lnTo>
                  <a:cubicBezTo>
                    <a:pt x="27954" y="18681"/>
                    <a:pt x="28221" y="18781"/>
                    <a:pt x="28487" y="18781"/>
                  </a:cubicBezTo>
                  <a:lnTo>
                    <a:pt x="28521" y="1774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1877;p41">
              <a:extLst>
                <a:ext uri="{FF2B5EF4-FFF2-40B4-BE49-F238E27FC236}">
                  <a16:creationId xmlns:a16="http://schemas.microsoft.com/office/drawing/2014/main" id="{189F117F-EAD2-6A85-98CB-1E60D4AC01D7}"/>
                </a:ext>
              </a:extLst>
            </p:cNvPr>
            <p:cNvSpPr/>
            <p:nvPr/>
          </p:nvSpPr>
          <p:spPr>
            <a:xfrm>
              <a:off x="7248101" y="3045343"/>
              <a:ext cx="701165" cy="412043"/>
            </a:xfrm>
            <a:custGeom>
              <a:avLst/>
              <a:gdLst/>
              <a:ahLst/>
              <a:cxnLst/>
              <a:rect l="l" t="t" r="r" b="b"/>
              <a:pathLst>
                <a:path w="45200" h="26562" extrusionOk="0">
                  <a:moveTo>
                    <a:pt x="16858" y="0"/>
                  </a:moveTo>
                  <a:cubicBezTo>
                    <a:pt x="16731" y="0"/>
                    <a:pt x="16622" y="55"/>
                    <a:pt x="16513" y="109"/>
                  </a:cubicBezTo>
                  <a:lnTo>
                    <a:pt x="1" y="8916"/>
                  </a:lnTo>
                  <a:lnTo>
                    <a:pt x="28388" y="26562"/>
                  </a:lnTo>
                  <a:lnTo>
                    <a:pt x="45100" y="17622"/>
                  </a:lnTo>
                  <a:cubicBezTo>
                    <a:pt x="45166" y="17589"/>
                    <a:pt x="45200" y="17555"/>
                    <a:pt x="45200" y="17488"/>
                  </a:cubicBezTo>
                  <a:cubicBezTo>
                    <a:pt x="45200" y="17455"/>
                    <a:pt x="45166" y="17388"/>
                    <a:pt x="45133" y="17388"/>
                  </a:cubicBezTo>
                  <a:lnTo>
                    <a:pt x="17380" y="109"/>
                  </a:lnTo>
                  <a:cubicBezTo>
                    <a:pt x="17271" y="55"/>
                    <a:pt x="17162" y="0"/>
                    <a:pt x="17035" y="0"/>
                  </a:cubicBezTo>
                  <a:cubicBezTo>
                    <a:pt x="17006" y="0"/>
                    <a:pt x="16977" y="3"/>
                    <a:pt x="16946" y="9"/>
                  </a:cubicBezTo>
                  <a:cubicBezTo>
                    <a:pt x="16916" y="3"/>
                    <a:pt x="16886" y="0"/>
                    <a:pt x="16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1878;p41">
              <a:extLst>
                <a:ext uri="{FF2B5EF4-FFF2-40B4-BE49-F238E27FC236}">
                  <a16:creationId xmlns:a16="http://schemas.microsoft.com/office/drawing/2014/main" id="{516AF3CA-C10F-CBE2-304C-ED4E2103DCA5}"/>
                </a:ext>
              </a:extLst>
            </p:cNvPr>
            <p:cNvSpPr/>
            <p:nvPr/>
          </p:nvSpPr>
          <p:spPr>
            <a:xfrm>
              <a:off x="7246550" y="3044444"/>
              <a:ext cx="703756" cy="414494"/>
            </a:xfrm>
            <a:custGeom>
              <a:avLst/>
              <a:gdLst/>
              <a:ahLst/>
              <a:cxnLst/>
              <a:rect l="l" t="t" r="r" b="b"/>
              <a:pathLst>
                <a:path w="45367" h="26720" extrusionOk="0">
                  <a:moveTo>
                    <a:pt x="17013" y="1"/>
                  </a:moveTo>
                  <a:cubicBezTo>
                    <a:pt x="17019" y="1"/>
                    <a:pt x="17024" y="1"/>
                    <a:pt x="17030" y="1"/>
                  </a:cubicBezTo>
                  <a:lnTo>
                    <a:pt x="17030" y="1"/>
                  </a:lnTo>
                  <a:cubicBezTo>
                    <a:pt x="17035" y="1"/>
                    <a:pt x="17041" y="1"/>
                    <a:pt x="17046" y="1"/>
                  </a:cubicBezTo>
                  <a:close/>
                  <a:moveTo>
                    <a:pt x="17046" y="101"/>
                  </a:moveTo>
                  <a:cubicBezTo>
                    <a:pt x="17180" y="101"/>
                    <a:pt x="17313" y="167"/>
                    <a:pt x="17447" y="234"/>
                  </a:cubicBezTo>
                  <a:lnTo>
                    <a:pt x="45166" y="17480"/>
                  </a:lnTo>
                  <a:cubicBezTo>
                    <a:pt x="45200" y="17480"/>
                    <a:pt x="45200" y="17513"/>
                    <a:pt x="45200" y="17546"/>
                  </a:cubicBezTo>
                  <a:cubicBezTo>
                    <a:pt x="45200" y="17580"/>
                    <a:pt x="45200" y="17613"/>
                    <a:pt x="45166" y="17613"/>
                  </a:cubicBezTo>
                  <a:lnTo>
                    <a:pt x="28488" y="26553"/>
                  </a:lnTo>
                  <a:lnTo>
                    <a:pt x="234" y="8974"/>
                  </a:lnTo>
                  <a:lnTo>
                    <a:pt x="16646" y="234"/>
                  </a:lnTo>
                  <a:cubicBezTo>
                    <a:pt x="16779" y="167"/>
                    <a:pt x="16880" y="134"/>
                    <a:pt x="17046" y="134"/>
                  </a:cubicBezTo>
                  <a:lnTo>
                    <a:pt x="17046" y="101"/>
                  </a:lnTo>
                  <a:close/>
                  <a:moveTo>
                    <a:pt x="17030" y="1"/>
                  </a:moveTo>
                  <a:cubicBezTo>
                    <a:pt x="16868" y="3"/>
                    <a:pt x="16708" y="36"/>
                    <a:pt x="16579" y="101"/>
                  </a:cubicBezTo>
                  <a:lnTo>
                    <a:pt x="1" y="8974"/>
                  </a:lnTo>
                  <a:lnTo>
                    <a:pt x="28488" y="26720"/>
                  </a:lnTo>
                  <a:lnTo>
                    <a:pt x="45233" y="17747"/>
                  </a:lnTo>
                  <a:cubicBezTo>
                    <a:pt x="45367" y="17680"/>
                    <a:pt x="45367" y="17480"/>
                    <a:pt x="45233" y="17380"/>
                  </a:cubicBezTo>
                  <a:lnTo>
                    <a:pt x="17513" y="134"/>
                  </a:lnTo>
                  <a:cubicBezTo>
                    <a:pt x="17384" y="37"/>
                    <a:pt x="17193" y="3"/>
                    <a:pt x="17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1879;p41">
              <a:extLst>
                <a:ext uri="{FF2B5EF4-FFF2-40B4-BE49-F238E27FC236}">
                  <a16:creationId xmlns:a16="http://schemas.microsoft.com/office/drawing/2014/main" id="{6D297680-27D2-6444-3F28-335EB4FC7F1E}"/>
                </a:ext>
              </a:extLst>
            </p:cNvPr>
            <p:cNvSpPr/>
            <p:nvPr/>
          </p:nvSpPr>
          <p:spPr>
            <a:xfrm>
              <a:off x="7299847" y="3119985"/>
              <a:ext cx="530403" cy="317215"/>
            </a:xfrm>
            <a:custGeom>
              <a:avLst/>
              <a:gdLst/>
              <a:ahLst/>
              <a:cxnLst/>
              <a:rect l="l" t="t" r="r" b="b"/>
              <a:pathLst>
                <a:path w="34192" h="20449" extrusionOk="0">
                  <a:moveTo>
                    <a:pt x="9007" y="1"/>
                  </a:moveTo>
                  <a:lnTo>
                    <a:pt x="1" y="4737"/>
                  </a:lnTo>
                  <a:lnTo>
                    <a:pt x="25252" y="20449"/>
                  </a:lnTo>
                  <a:lnTo>
                    <a:pt x="34192" y="15679"/>
                  </a:lnTo>
                  <a:lnTo>
                    <a:pt x="90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1880;p41">
              <a:extLst>
                <a:ext uri="{FF2B5EF4-FFF2-40B4-BE49-F238E27FC236}">
                  <a16:creationId xmlns:a16="http://schemas.microsoft.com/office/drawing/2014/main" id="{699D362A-AEBE-02B4-B485-C5CC7BEB0FC5}"/>
                </a:ext>
              </a:extLst>
            </p:cNvPr>
            <p:cNvSpPr/>
            <p:nvPr/>
          </p:nvSpPr>
          <p:spPr>
            <a:xfrm>
              <a:off x="7299847" y="3119985"/>
              <a:ext cx="530403" cy="245811"/>
            </a:xfrm>
            <a:custGeom>
              <a:avLst/>
              <a:gdLst/>
              <a:ahLst/>
              <a:cxnLst/>
              <a:rect l="l" t="t" r="r" b="b"/>
              <a:pathLst>
                <a:path w="34192" h="15846" extrusionOk="0">
                  <a:moveTo>
                    <a:pt x="9007" y="1"/>
                  </a:moveTo>
                  <a:lnTo>
                    <a:pt x="1" y="4737"/>
                  </a:lnTo>
                  <a:lnTo>
                    <a:pt x="334" y="4938"/>
                  </a:lnTo>
                  <a:lnTo>
                    <a:pt x="8974" y="368"/>
                  </a:lnTo>
                  <a:lnTo>
                    <a:pt x="33858" y="15845"/>
                  </a:lnTo>
                  <a:lnTo>
                    <a:pt x="34192" y="15679"/>
                  </a:lnTo>
                  <a:lnTo>
                    <a:pt x="9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1881;p41">
              <a:extLst>
                <a:ext uri="{FF2B5EF4-FFF2-40B4-BE49-F238E27FC236}">
                  <a16:creationId xmlns:a16="http://schemas.microsoft.com/office/drawing/2014/main" id="{1A7DF966-AB6E-EEDF-F60B-D8E8D666E3D2}"/>
                </a:ext>
              </a:extLst>
            </p:cNvPr>
            <p:cNvSpPr/>
            <p:nvPr/>
          </p:nvSpPr>
          <p:spPr>
            <a:xfrm>
              <a:off x="7576155" y="3146897"/>
              <a:ext cx="189408" cy="111271"/>
            </a:xfrm>
            <a:custGeom>
              <a:avLst/>
              <a:gdLst/>
              <a:ahLst/>
              <a:cxnLst/>
              <a:rect l="l" t="t" r="r" b="b"/>
              <a:pathLst>
                <a:path w="12210" h="7173" extrusionOk="0">
                  <a:moveTo>
                    <a:pt x="4537" y="0"/>
                  </a:moveTo>
                  <a:lnTo>
                    <a:pt x="0" y="2435"/>
                  </a:lnTo>
                  <a:lnTo>
                    <a:pt x="134" y="2502"/>
                  </a:lnTo>
                  <a:lnTo>
                    <a:pt x="7672" y="7172"/>
                  </a:lnTo>
                  <a:lnTo>
                    <a:pt x="12042" y="4837"/>
                  </a:lnTo>
                  <a:lnTo>
                    <a:pt x="12209" y="4770"/>
                  </a:lnTo>
                  <a:lnTo>
                    <a:pt x="4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1882;p41">
              <a:extLst>
                <a:ext uri="{FF2B5EF4-FFF2-40B4-BE49-F238E27FC236}">
                  <a16:creationId xmlns:a16="http://schemas.microsoft.com/office/drawing/2014/main" id="{21225B24-630B-72C0-7F0B-535CE73E39B9}"/>
                </a:ext>
              </a:extLst>
            </p:cNvPr>
            <p:cNvSpPr/>
            <p:nvPr/>
          </p:nvSpPr>
          <p:spPr>
            <a:xfrm>
              <a:off x="7578218" y="3149488"/>
              <a:ext cx="184754" cy="108681"/>
            </a:xfrm>
            <a:custGeom>
              <a:avLst/>
              <a:gdLst/>
              <a:ahLst/>
              <a:cxnLst/>
              <a:rect l="l" t="t" r="r" b="b"/>
              <a:pathLst>
                <a:path w="11910" h="7006" extrusionOk="0">
                  <a:moveTo>
                    <a:pt x="4404" y="0"/>
                  </a:moveTo>
                  <a:lnTo>
                    <a:pt x="1" y="2335"/>
                  </a:lnTo>
                  <a:lnTo>
                    <a:pt x="7539" y="7005"/>
                  </a:lnTo>
                  <a:lnTo>
                    <a:pt x="11909" y="4670"/>
                  </a:lnTo>
                  <a:lnTo>
                    <a:pt x="44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1883;p41">
              <a:extLst>
                <a:ext uri="{FF2B5EF4-FFF2-40B4-BE49-F238E27FC236}">
                  <a16:creationId xmlns:a16="http://schemas.microsoft.com/office/drawing/2014/main" id="{ED748F41-3319-58B4-E528-4F48ACD2BE6A}"/>
                </a:ext>
              </a:extLst>
            </p:cNvPr>
            <p:cNvSpPr/>
            <p:nvPr/>
          </p:nvSpPr>
          <p:spPr>
            <a:xfrm>
              <a:off x="7680160" y="2519782"/>
              <a:ext cx="577484" cy="773779"/>
            </a:xfrm>
            <a:custGeom>
              <a:avLst/>
              <a:gdLst/>
              <a:ahLst/>
              <a:cxnLst/>
              <a:rect l="l" t="t" r="r" b="b"/>
              <a:pathLst>
                <a:path w="37227" h="49881" extrusionOk="0">
                  <a:moveTo>
                    <a:pt x="22116" y="0"/>
                  </a:moveTo>
                  <a:cubicBezTo>
                    <a:pt x="18480" y="3136"/>
                    <a:pt x="20281" y="11108"/>
                    <a:pt x="21015" y="13076"/>
                  </a:cubicBezTo>
                  <a:lnTo>
                    <a:pt x="25852" y="28654"/>
                  </a:lnTo>
                  <a:cubicBezTo>
                    <a:pt x="25852" y="28654"/>
                    <a:pt x="24818" y="30055"/>
                    <a:pt x="21349" y="33825"/>
                  </a:cubicBezTo>
                  <a:cubicBezTo>
                    <a:pt x="18413" y="36994"/>
                    <a:pt x="16979" y="38194"/>
                    <a:pt x="13476" y="38928"/>
                  </a:cubicBezTo>
                  <a:cubicBezTo>
                    <a:pt x="9974" y="39662"/>
                    <a:pt x="9640" y="39429"/>
                    <a:pt x="7839" y="40396"/>
                  </a:cubicBezTo>
                  <a:cubicBezTo>
                    <a:pt x="6905" y="40896"/>
                    <a:pt x="4737" y="42097"/>
                    <a:pt x="4003" y="42564"/>
                  </a:cubicBezTo>
                  <a:cubicBezTo>
                    <a:pt x="3269" y="43031"/>
                    <a:pt x="2035" y="44532"/>
                    <a:pt x="834" y="45566"/>
                  </a:cubicBezTo>
                  <a:cubicBezTo>
                    <a:pt x="1" y="46374"/>
                    <a:pt x="678" y="46800"/>
                    <a:pt x="1446" y="46800"/>
                  </a:cubicBezTo>
                  <a:cubicBezTo>
                    <a:pt x="1693" y="46800"/>
                    <a:pt x="1950" y="46756"/>
                    <a:pt x="2168" y="46667"/>
                  </a:cubicBezTo>
                  <a:cubicBezTo>
                    <a:pt x="3136" y="46267"/>
                    <a:pt x="4036" y="45733"/>
                    <a:pt x="4837" y="45066"/>
                  </a:cubicBezTo>
                  <a:cubicBezTo>
                    <a:pt x="5571" y="44632"/>
                    <a:pt x="6338" y="44265"/>
                    <a:pt x="7139" y="43932"/>
                  </a:cubicBezTo>
                  <a:lnTo>
                    <a:pt x="7139" y="43932"/>
                  </a:lnTo>
                  <a:cubicBezTo>
                    <a:pt x="6972" y="44866"/>
                    <a:pt x="6872" y="45833"/>
                    <a:pt x="6905" y="46767"/>
                  </a:cubicBezTo>
                  <a:cubicBezTo>
                    <a:pt x="6938" y="47301"/>
                    <a:pt x="6905" y="47935"/>
                    <a:pt x="7339" y="48268"/>
                  </a:cubicBezTo>
                  <a:cubicBezTo>
                    <a:pt x="7706" y="48435"/>
                    <a:pt x="8073" y="48535"/>
                    <a:pt x="8473" y="48602"/>
                  </a:cubicBezTo>
                  <a:cubicBezTo>
                    <a:pt x="8473" y="48802"/>
                    <a:pt x="8573" y="48969"/>
                    <a:pt x="8706" y="49069"/>
                  </a:cubicBezTo>
                  <a:cubicBezTo>
                    <a:pt x="8929" y="49193"/>
                    <a:pt x="9152" y="49261"/>
                    <a:pt x="9388" y="49261"/>
                  </a:cubicBezTo>
                  <a:cubicBezTo>
                    <a:pt x="9470" y="49261"/>
                    <a:pt x="9554" y="49253"/>
                    <a:pt x="9640" y="49236"/>
                  </a:cubicBezTo>
                  <a:cubicBezTo>
                    <a:pt x="9807" y="49202"/>
                    <a:pt x="9974" y="49169"/>
                    <a:pt x="10141" y="49102"/>
                  </a:cubicBezTo>
                  <a:cubicBezTo>
                    <a:pt x="10241" y="49436"/>
                    <a:pt x="10474" y="49703"/>
                    <a:pt x="10808" y="49803"/>
                  </a:cubicBezTo>
                  <a:cubicBezTo>
                    <a:pt x="11078" y="49854"/>
                    <a:pt x="11357" y="49881"/>
                    <a:pt x="11639" y="49881"/>
                  </a:cubicBezTo>
                  <a:cubicBezTo>
                    <a:pt x="12089" y="49881"/>
                    <a:pt x="12545" y="49813"/>
                    <a:pt x="12976" y="49669"/>
                  </a:cubicBezTo>
                  <a:cubicBezTo>
                    <a:pt x="13076" y="49636"/>
                    <a:pt x="13843" y="49102"/>
                    <a:pt x="14077" y="48969"/>
                  </a:cubicBezTo>
                  <a:cubicBezTo>
                    <a:pt x="14410" y="48769"/>
                    <a:pt x="14711" y="48635"/>
                    <a:pt x="14844" y="48402"/>
                  </a:cubicBezTo>
                  <a:cubicBezTo>
                    <a:pt x="14977" y="48168"/>
                    <a:pt x="14410" y="47568"/>
                    <a:pt x="14010" y="47501"/>
                  </a:cubicBezTo>
                  <a:cubicBezTo>
                    <a:pt x="13543" y="47501"/>
                    <a:pt x="13076" y="47601"/>
                    <a:pt x="12609" y="47735"/>
                  </a:cubicBezTo>
                  <a:cubicBezTo>
                    <a:pt x="12776" y="47334"/>
                    <a:pt x="12876" y="46934"/>
                    <a:pt x="12909" y="46500"/>
                  </a:cubicBezTo>
                  <a:cubicBezTo>
                    <a:pt x="13243" y="45867"/>
                    <a:pt x="16012" y="46233"/>
                    <a:pt x="18413" y="45600"/>
                  </a:cubicBezTo>
                  <a:cubicBezTo>
                    <a:pt x="20215" y="45133"/>
                    <a:pt x="21415" y="43365"/>
                    <a:pt x="22149" y="42831"/>
                  </a:cubicBezTo>
                  <a:cubicBezTo>
                    <a:pt x="26686" y="39662"/>
                    <a:pt x="27853" y="38928"/>
                    <a:pt x="32590" y="34925"/>
                  </a:cubicBezTo>
                  <a:cubicBezTo>
                    <a:pt x="37093" y="31123"/>
                    <a:pt x="37227" y="30522"/>
                    <a:pt x="36093" y="26886"/>
                  </a:cubicBezTo>
                  <a:cubicBezTo>
                    <a:pt x="34024" y="20081"/>
                    <a:pt x="32023" y="13577"/>
                    <a:pt x="30088" y="8473"/>
                  </a:cubicBezTo>
                  <a:cubicBezTo>
                    <a:pt x="28988" y="5638"/>
                    <a:pt x="28354" y="1735"/>
                    <a:pt x="22116"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1884;p41">
              <a:extLst>
                <a:ext uri="{FF2B5EF4-FFF2-40B4-BE49-F238E27FC236}">
                  <a16:creationId xmlns:a16="http://schemas.microsoft.com/office/drawing/2014/main" id="{4C21EB12-81F5-1231-27DB-EC10101EAA40}"/>
                </a:ext>
              </a:extLst>
            </p:cNvPr>
            <p:cNvSpPr/>
            <p:nvPr/>
          </p:nvSpPr>
          <p:spPr>
            <a:xfrm>
              <a:off x="7784150" y="3176385"/>
              <a:ext cx="113350" cy="105066"/>
            </a:xfrm>
            <a:custGeom>
              <a:avLst/>
              <a:gdLst/>
              <a:ahLst/>
              <a:cxnLst/>
              <a:rect l="l" t="t" r="r" b="b"/>
              <a:pathLst>
                <a:path w="7307" h="6773" extrusionOk="0">
                  <a:moveTo>
                    <a:pt x="1068" y="1"/>
                  </a:moveTo>
                  <a:lnTo>
                    <a:pt x="1068" y="1"/>
                  </a:lnTo>
                  <a:cubicBezTo>
                    <a:pt x="568" y="268"/>
                    <a:pt x="201" y="1101"/>
                    <a:pt x="1" y="1835"/>
                  </a:cubicBezTo>
                  <a:lnTo>
                    <a:pt x="468" y="1635"/>
                  </a:lnTo>
                  <a:cubicBezTo>
                    <a:pt x="601" y="1068"/>
                    <a:pt x="801" y="501"/>
                    <a:pt x="1068" y="1"/>
                  </a:cubicBezTo>
                  <a:close/>
                  <a:moveTo>
                    <a:pt x="2703" y="501"/>
                  </a:moveTo>
                  <a:cubicBezTo>
                    <a:pt x="2336" y="835"/>
                    <a:pt x="2069" y="1268"/>
                    <a:pt x="1936" y="1769"/>
                  </a:cubicBezTo>
                  <a:cubicBezTo>
                    <a:pt x="1769" y="2269"/>
                    <a:pt x="1669" y="2769"/>
                    <a:pt x="1635" y="3270"/>
                  </a:cubicBezTo>
                  <a:cubicBezTo>
                    <a:pt x="1602" y="3770"/>
                    <a:pt x="1569" y="4270"/>
                    <a:pt x="1569" y="4771"/>
                  </a:cubicBezTo>
                  <a:cubicBezTo>
                    <a:pt x="1569" y="5271"/>
                    <a:pt x="1635" y="5771"/>
                    <a:pt x="1769" y="6272"/>
                  </a:cubicBezTo>
                  <a:cubicBezTo>
                    <a:pt x="1735" y="5771"/>
                    <a:pt x="1769" y="5271"/>
                    <a:pt x="1802" y="4771"/>
                  </a:cubicBezTo>
                  <a:cubicBezTo>
                    <a:pt x="1836" y="4270"/>
                    <a:pt x="1869" y="3803"/>
                    <a:pt x="1936" y="3303"/>
                  </a:cubicBezTo>
                  <a:cubicBezTo>
                    <a:pt x="1969" y="2803"/>
                    <a:pt x="2036" y="2302"/>
                    <a:pt x="2136" y="1835"/>
                  </a:cubicBezTo>
                  <a:cubicBezTo>
                    <a:pt x="2202" y="1602"/>
                    <a:pt x="2269" y="1368"/>
                    <a:pt x="2369" y="1135"/>
                  </a:cubicBezTo>
                  <a:cubicBezTo>
                    <a:pt x="2436" y="901"/>
                    <a:pt x="2569" y="668"/>
                    <a:pt x="2703" y="501"/>
                  </a:cubicBezTo>
                  <a:close/>
                  <a:moveTo>
                    <a:pt x="6873" y="5135"/>
                  </a:moveTo>
                  <a:cubicBezTo>
                    <a:pt x="6784" y="5135"/>
                    <a:pt x="6695" y="5146"/>
                    <a:pt x="6606" y="5171"/>
                  </a:cubicBezTo>
                  <a:cubicBezTo>
                    <a:pt x="6405" y="5204"/>
                    <a:pt x="6205" y="5271"/>
                    <a:pt x="6039" y="5338"/>
                  </a:cubicBezTo>
                  <a:lnTo>
                    <a:pt x="5938" y="5405"/>
                  </a:lnTo>
                  <a:lnTo>
                    <a:pt x="5972" y="5505"/>
                  </a:lnTo>
                  <a:cubicBezTo>
                    <a:pt x="5972" y="5571"/>
                    <a:pt x="5972" y="5638"/>
                    <a:pt x="5972" y="5671"/>
                  </a:cubicBezTo>
                  <a:cubicBezTo>
                    <a:pt x="5938" y="5738"/>
                    <a:pt x="5938" y="5805"/>
                    <a:pt x="5905" y="5872"/>
                  </a:cubicBezTo>
                  <a:cubicBezTo>
                    <a:pt x="5872" y="6038"/>
                    <a:pt x="5772" y="6172"/>
                    <a:pt x="5705" y="6305"/>
                  </a:cubicBezTo>
                  <a:cubicBezTo>
                    <a:pt x="5838" y="6238"/>
                    <a:pt x="6005" y="6138"/>
                    <a:pt x="6105" y="6005"/>
                  </a:cubicBezTo>
                  <a:cubicBezTo>
                    <a:pt x="6139" y="5905"/>
                    <a:pt x="6172" y="5838"/>
                    <a:pt x="6205" y="5738"/>
                  </a:cubicBezTo>
                  <a:cubicBezTo>
                    <a:pt x="6205" y="5705"/>
                    <a:pt x="6239" y="5638"/>
                    <a:pt x="6239" y="5571"/>
                  </a:cubicBezTo>
                  <a:cubicBezTo>
                    <a:pt x="6372" y="5505"/>
                    <a:pt x="6539" y="5405"/>
                    <a:pt x="6706" y="5338"/>
                  </a:cubicBezTo>
                  <a:cubicBezTo>
                    <a:pt x="6906" y="5271"/>
                    <a:pt x="7106" y="5238"/>
                    <a:pt x="7306" y="5204"/>
                  </a:cubicBezTo>
                  <a:cubicBezTo>
                    <a:pt x="7162" y="5163"/>
                    <a:pt x="7018" y="5135"/>
                    <a:pt x="6873" y="5135"/>
                  </a:cubicBezTo>
                  <a:close/>
                  <a:moveTo>
                    <a:pt x="4337" y="1035"/>
                  </a:moveTo>
                  <a:lnTo>
                    <a:pt x="4337" y="1035"/>
                  </a:lnTo>
                  <a:cubicBezTo>
                    <a:pt x="4004" y="1402"/>
                    <a:pt x="3770" y="1869"/>
                    <a:pt x="3704" y="2369"/>
                  </a:cubicBezTo>
                  <a:cubicBezTo>
                    <a:pt x="3570" y="2836"/>
                    <a:pt x="3470" y="3336"/>
                    <a:pt x="3403" y="3837"/>
                  </a:cubicBezTo>
                  <a:cubicBezTo>
                    <a:pt x="3337" y="4304"/>
                    <a:pt x="3337" y="4804"/>
                    <a:pt x="3303" y="5304"/>
                  </a:cubicBezTo>
                  <a:cubicBezTo>
                    <a:pt x="3303" y="5805"/>
                    <a:pt x="3337" y="6305"/>
                    <a:pt x="3437" y="6772"/>
                  </a:cubicBezTo>
                  <a:cubicBezTo>
                    <a:pt x="3470" y="5805"/>
                    <a:pt x="3570" y="4837"/>
                    <a:pt x="3704" y="3870"/>
                  </a:cubicBezTo>
                  <a:cubicBezTo>
                    <a:pt x="3770" y="3370"/>
                    <a:pt x="3837" y="2903"/>
                    <a:pt x="3904" y="2402"/>
                  </a:cubicBezTo>
                  <a:cubicBezTo>
                    <a:pt x="3937" y="2169"/>
                    <a:pt x="4004" y="1935"/>
                    <a:pt x="4070" y="1702"/>
                  </a:cubicBezTo>
                  <a:cubicBezTo>
                    <a:pt x="4104" y="1468"/>
                    <a:pt x="4204" y="1235"/>
                    <a:pt x="4337" y="1035"/>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1885;p41">
              <a:extLst>
                <a:ext uri="{FF2B5EF4-FFF2-40B4-BE49-F238E27FC236}">
                  <a16:creationId xmlns:a16="http://schemas.microsoft.com/office/drawing/2014/main" id="{691A3EFB-26FE-A4B9-EB23-54A2E1BE5D8A}"/>
                </a:ext>
              </a:extLst>
            </p:cNvPr>
            <p:cNvSpPr/>
            <p:nvPr/>
          </p:nvSpPr>
          <p:spPr>
            <a:xfrm>
              <a:off x="7956453" y="2513050"/>
              <a:ext cx="252543" cy="368298"/>
            </a:xfrm>
            <a:custGeom>
              <a:avLst/>
              <a:gdLst/>
              <a:ahLst/>
              <a:cxnLst/>
              <a:rect l="l" t="t" r="r" b="b"/>
              <a:pathLst>
                <a:path w="16280" h="23742" extrusionOk="0">
                  <a:moveTo>
                    <a:pt x="4171" y="1"/>
                  </a:moveTo>
                  <a:cubicBezTo>
                    <a:pt x="1" y="2669"/>
                    <a:pt x="1735" y="10942"/>
                    <a:pt x="2636" y="13777"/>
                  </a:cubicBezTo>
                  <a:cubicBezTo>
                    <a:pt x="3537" y="16613"/>
                    <a:pt x="5872" y="23417"/>
                    <a:pt x="5872" y="23417"/>
                  </a:cubicBezTo>
                  <a:cubicBezTo>
                    <a:pt x="5872" y="23417"/>
                    <a:pt x="6532" y="23742"/>
                    <a:pt x="7904" y="23742"/>
                  </a:cubicBezTo>
                  <a:cubicBezTo>
                    <a:pt x="8818" y="23742"/>
                    <a:pt x="10048" y="23598"/>
                    <a:pt x="11609" y="23117"/>
                  </a:cubicBezTo>
                  <a:cubicBezTo>
                    <a:pt x="15512" y="21916"/>
                    <a:pt x="16279" y="19748"/>
                    <a:pt x="16279" y="19748"/>
                  </a:cubicBezTo>
                  <a:cubicBezTo>
                    <a:pt x="16279" y="19748"/>
                    <a:pt x="13711" y="11576"/>
                    <a:pt x="11676" y="6205"/>
                  </a:cubicBezTo>
                  <a:cubicBezTo>
                    <a:pt x="10008" y="1802"/>
                    <a:pt x="7406" y="1068"/>
                    <a:pt x="4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1886;p41">
              <a:extLst>
                <a:ext uri="{FF2B5EF4-FFF2-40B4-BE49-F238E27FC236}">
                  <a16:creationId xmlns:a16="http://schemas.microsoft.com/office/drawing/2014/main" id="{96EA5C59-17E2-5859-E8E5-DBF13F90C616}"/>
                </a:ext>
              </a:extLst>
            </p:cNvPr>
            <p:cNvSpPr/>
            <p:nvPr/>
          </p:nvSpPr>
          <p:spPr>
            <a:xfrm>
              <a:off x="7189638" y="2875771"/>
              <a:ext cx="492119" cy="587676"/>
            </a:xfrm>
            <a:custGeom>
              <a:avLst/>
              <a:gdLst/>
              <a:ahLst/>
              <a:cxnLst/>
              <a:rect l="l" t="t" r="r" b="b"/>
              <a:pathLst>
                <a:path w="31724" h="37884" extrusionOk="0">
                  <a:moveTo>
                    <a:pt x="601" y="0"/>
                  </a:moveTo>
                  <a:cubicBezTo>
                    <a:pt x="234" y="334"/>
                    <a:pt x="1" y="801"/>
                    <a:pt x="1" y="1301"/>
                  </a:cubicBezTo>
                  <a:cubicBezTo>
                    <a:pt x="1" y="1401"/>
                    <a:pt x="1" y="1501"/>
                    <a:pt x="1" y="1601"/>
                  </a:cubicBezTo>
                  <a:lnTo>
                    <a:pt x="2402" y="19581"/>
                  </a:lnTo>
                  <a:cubicBezTo>
                    <a:pt x="2469" y="20115"/>
                    <a:pt x="2803" y="20615"/>
                    <a:pt x="3270" y="20915"/>
                  </a:cubicBezTo>
                  <a:lnTo>
                    <a:pt x="30122" y="37594"/>
                  </a:lnTo>
                  <a:cubicBezTo>
                    <a:pt x="30422" y="37787"/>
                    <a:pt x="30778" y="37883"/>
                    <a:pt x="31135" y="37883"/>
                  </a:cubicBezTo>
                  <a:cubicBezTo>
                    <a:pt x="31333" y="37883"/>
                    <a:pt x="31533" y="37853"/>
                    <a:pt x="31723" y="37794"/>
                  </a:cubicBezTo>
                  <a:lnTo>
                    <a:pt x="29121" y="18347"/>
                  </a:lnTo>
                  <a:cubicBezTo>
                    <a:pt x="29055" y="17913"/>
                    <a:pt x="28821" y="17579"/>
                    <a:pt x="28488" y="17346"/>
                  </a:cubicBezTo>
                  <a:lnTo>
                    <a:pt x="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1887;p41">
              <a:extLst>
                <a:ext uri="{FF2B5EF4-FFF2-40B4-BE49-F238E27FC236}">
                  <a16:creationId xmlns:a16="http://schemas.microsoft.com/office/drawing/2014/main" id="{4D0D0B1F-4BC7-793C-5768-C5A6B9F0916E}"/>
                </a:ext>
              </a:extLst>
            </p:cNvPr>
            <p:cNvSpPr/>
            <p:nvPr/>
          </p:nvSpPr>
          <p:spPr>
            <a:xfrm>
              <a:off x="7198433" y="2872142"/>
              <a:ext cx="490040" cy="589909"/>
            </a:xfrm>
            <a:custGeom>
              <a:avLst/>
              <a:gdLst/>
              <a:ahLst/>
              <a:cxnLst/>
              <a:rect l="l" t="t" r="r" b="b"/>
              <a:pathLst>
                <a:path w="31590" h="38028" extrusionOk="0">
                  <a:moveTo>
                    <a:pt x="401" y="1"/>
                  </a:moveTo>
                  <a:cubicBezTo>
                    <a:pt x="267" y="67"/>
                    <a:pt x="134" y="167"/>
                    <a:pt x="1" y="267"/>
                  </a:cubicBezTo>
                  <a:lnTo>
                    <a:pt x="27887" y="17613"/>
                  </a:lnTo>
                  <a:cubicBezTo>
                    <a:pt x="28254" y="17847"/>
                    <a:pt x="28488" y="18180"/>
                    <a:pt x="28554" y="18581"/>
                  </a:cubicBezTo>
                  <a:lnTo>
                    <a:pt x="31156" y="38028"/>
                  </a:lnTo>
                  <a:cubicBezTo>
                    <a:pt x="31223" y="37994"/>
                    <a:pt x="31323" y="37961"/>
                    <a:pt x="31390" y="37928"/>
                  </a:cubicBezTo>
                  <a:lnTo>
                    <a:pt x="31590" y="37828"/>
                  </a:lnTo>
                  <a:lnTo>
                    <a:pt x="28988" y="18347"/>
                  </a:lnTo>
                  <a:cubicBezTo>
                    <a:pt x="28921" y="17947"/>
                    <a:pt x="28688" y="17580"/>
                    <a:pt x="28354" y="17380"/>
                  </a:cubicBezTo>
                  <a:lnTo>
                    <a:pt x="4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1888;p41">
              <a:extLst>
                <a:ext uri="{FF2B5EF4-FFF2-40B4-BE49-F238E27FC236}">
                  <a16:creationId xmlns:a16="http://schemas.microsoft.com/office/drawing/2014/main" id="{7AA3D7B6-27DC-1DE6-EE23-7FDB10EE53BB}"/>
                </a:ext>
              </a:extLst>
            </p:cNvPr>
            <p:cNvSpPr/>
            <p:nvPr/>
          </p:nvSpPr>
          <p:spPr>
            <a:xfrm>
              <a:off x="7637209" y="3147409"/>
              <a:ext cx="51238" cy="314625"/>
            </a:xfrm>
            <a:custGeom>
              <a:avLst/>
              <a:gdLst/>
              <a:ahLst/>
              <a:cxnLst/>
              <a:rect l="l" t="t" r="r" b="b"/>
              <a:pathLst>
                <a:path w="3303" h="20282" extrusionOk="0">
                  <a:moveTo>
                    <a:pt x="467" y="1"/>
                  </a:moveTo>
                  <a:lnTo>
                    <a:pt x="0" y="234"/>
                  </a:lnTo>
                  <a:cubicBezTo>
                    <a:pt x="134" y="401"/>
                    <a:pt x="234" y="634"/>
                    <a:pt x="267" y="835"/>
                  </a:cubicBezTo>
                  <a:lnTo>
                    <a:pt x="2869" y="20282"/>
                  </a:lnTo>
                  <a:cubicBezTo>
                    <a:pt x="2936" y="20248"/>
                    <a:pt x="3036" y="20215"/>
                    <a:pt x="3103" y="20182"/>
                  </a:cubicBezTo>
                  <a:lnTo>
                    <a:pt x="3303" y="20082"/>
                  </a:lnTo>
                  <a:lnTo>
                    <a:pt x="701" y="601"/>
                  </a:lnTo>
                  <a:cubicBezTo>
                    <a:pt x="668" y="368"/>
                    <a:pt x="568" y="167"/>
                    <a:pt x="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1889;p41">
              <a:extLst>
                <a:ext uri="{FF2B5EF4-FFF2-40B4-BE49-F238E27FC236}">
                  <a16:creationId xmlns:a16="http://schemas.microsoft.com/office/drawing/2014/main" id="{13B68B8C-09FB-E939-CB5B-F3A4D970D06B}"/>
                </a:ext>
              </a:extLst>
            </p:cNvPr>
            <p:cNvSpPr/>
            <p:nvPr/>
          </p:nvSpPr>
          <p:spPr>
            <a:xfrm>
              <a:off x="7376351" y="3134954"/>
              <a:ext cx="76244" cy="81332"/>
            </a:xfrm>
            <a:custGeom>
              <a:avLst/>
              <a:gdLst/>
              <a:ahLst/>
              <a:cxnLst/>
              <a:rect l="l" t="t" r="r" b="b"/>
              <a:pathLst>
                <a:path w="4915" h="5243" extrusionOk="0">
                  <a:moveTo>
                    <a:pt x="920" y="0"/>
                  </a:moveTo>
                  <a:cubicBezTo>
                    <a:pt x="333" y="0"/>
                    <a:pt x="0" y="413"/>
                    <a:pt x="106" y="1171"/>
                  </a:cubicBezTo>
                  <a:cubicBezTo>
                    <a:pt x="272" y="2371"/>
                    <a:pt x="1440" y="4006"/>
                    <a:pt x="2741" y="4807"/>
                  </a:cubicBezTo>
                  <a:cubicBezTo>
                    <a:pt x="3221" y="5102"/>
                    <a:pt x="3651" y="5243"/>
                    <a:pt x="3994" y="5243"/>
                  </a:cubicBezTo>
                  <a:cubicBezTo>
                    <a:pt x="4581" y="5243"/>
                    <a:pt x="4914" y="4830"/>
                    <a:pt x="4809" y="4073"/>
                  </a:cubicBezTo>
                  <a:cubicBezTo>
                    <a:pt x="4642" y="2872"/>
                    <a:pt x="3475" y="1237"/>
                    <a:pt x="2174" y="437"/>
                  </a:cubicBezTo>
                  <a:cubicBezTo>
                    <a:pt x="1694" y="141"/>
                    <a:pt x="1264"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Digital Banking Consulting by Slidesgo">
  <a:themeElements>
    <a:clrScheme name="Simple Light">
      <a:dk1>
        <a:srgbClr val="263238"/>
      </a:dk1>
      <a:lt1>
        <a:srgbClr val="FFFFFF"/>
      </a:lt1>
      <a:dk2>
        <a:srgbClr val="FF8E00"/>
      </a:dk2>
      <a:lt2>
        <a:srgbClr val="FFCA86"/>
      </a:lt2>
      <a:accent1>
        <a:srgbClr val="BA6700"/>
      </a:accent1>
      <a:accent2>
        <a:srgbClr val="E0E0E0"/>
      </a:accent2>
      <a:accent3>
        <a:srgbClr val="455A64"/>
      </a:accent3>
      <a:accent4>
        <a:srgbClr val="EFEFE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1398</Words>
  <Application>Microsoft Office PowerPoint</Application>
  <PresentationFormat>On-screen Show (16:9)</PresentationFormat>
  <Paragraphs>122</Paragraphs>
  <Slides>23</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Times New Roman</vt:lpstr>
      <vt:lpstr>Open Sans</vt:lpstr>
      <vt:lpstr>Arial</vt:lpstr>
      <vt:lpstr>Bebas Neue</vt:lpstr>
      <vt:lpstr>Azeret Mono</vt:lpstr>
      <vt:lpstr>Wingdings</vt:lpstr>
      <vt:lpstr>Digital Banking Consulting by Slidesgo</vt:lpstr>
      <vt:lpstr>CRM  BANK ANALYSIS</vt:lpstr>
      <vt:lpstr>02</vt:lpstr>
      <vt:lpstr>PowerPoint Presentation</vt:lpstr>
      <vt:lpstr>PROBLEM STATEMENT  Customer churn, or the rate at which customers discontinue using our bank's services, significantly impacts our revenue and profitability.  In this presentation, we will examine our bank's customer churn rates, focusing on factors such as gender, recent trends, credit card ownership, the number of products used, credit scores, and the regions from which customers are departing.  Our objective is to identify the reasons behind customer attrition and propose strategies to enhance customer satisfaction and retention. </vt:lpstr>
      <vt:lpstr>DATA DESCRIPTION</vt:lpstr>
      <vt:lpstr>DATA DESCRIPTION</vt:lpstr>
      <vt:lpstr>DATA DESCRIPTION</vt:lpstr>
      <vt:lpstr>DATA DESCRIPTION</vt:lpstr>
      <vt:lpstr>OBJECTIVE AND SUBJECTIVE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Sandesh More</dc:creator>
  <cp:lastModifiedBy>Sandesh More</cp:lastModifiedBy>
  <cp:revision>3</cp:revision>
  <dcterms:modified xsi:type="dcterms:W3CDTF">2024-07-05T05:26:15Z</dcterms:modified>
</cp:coreProperties>
</file>