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  <p:sldMasterId id="2147483659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2C197-3B7C-4655-81E2-6BA9D07B58FF}" v="1918" dt="2023-03-03T16:41:37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58C32E-5589-40F9-B879-86891378D7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7EC6C-1FFB-47F5-A178-92582D8F65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9CE59-6421-47D3-AB03-4D806E11B2BA}" type="datetime1">
              <a:rPr lang="en-GB" smtClean="0"/>
              <a:t>03/03/2023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40725-CEE4-4CFC-A53A-3A48BBF5A0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6E10B-36A5-4ACE-AFD4-6C40668C8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3A711-026C-46C5-84E3-1DBF64D5D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75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C002-8F7D-4A85-8505-43C93CACAE88}" type="datetime1">
              <a:rPr lang="en-GB" smtClean="0"/>
              <a:pPr/>
              <a:t>03/03/2023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65C22-0DF6-4B3A-84DA-56EA7DEAF93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5087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65C22-0DF6-4B3A-84DA-56EA7DEAF93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73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9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872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3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03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34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17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1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4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8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4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9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 err="1">
                <a:ea typeface="+mj-lt"/>
                <a:cs typeface="+mj-lt"/>
              </a:rPr>
              <a:t>MiniLudu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GB" dirty="0"/>
              <a:t>Sandford Harris &amp; </a:t>
            </a:r>
            <a:r>
              <a:rPr lang="en-GB" dirty="0">
                <a:ea typeface="+mn-lt"/>
                <a:cs typeface="+mn-lt"/>
              </a:rPr>
              <a:t>Hasibullah </a:t>
            </a:r>
            <a:r>
              <a:rPr lang="en-GB" dirty="0" err="1">
                <a:ea typeface="+mn-lt"/>
                <a:cs typeface="+mn-lt"/>
              </a:rPr>
              <a:t>Ghulamhaidar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DC33-0FD0-5B99-FBCF-D5104888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/>
              <a:t>Displaying the 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17C7C4-2986-9FB9-1F06-76E1E5131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display() – the function will display the board of the game along with where the players are and where the safe spots are located</a:t>
            </a:r>
          </a:p>
          <a:p>
            <a:r>
              <a:rPr lang="en-US" dirty="0" err="1"/>
              <a:t>mult</a:t>
            </a:r>
            <a:r>
              <a:rPr lang="en-US" dirty="0"/>
              <a:t> – used if there is more than one player in a position</a:t>
            </a:r>
          </a:p>
          <a:p>
            <a:r>
              <a:rPr lang="en-US" dirty="0" err="1"/>
              <a:t>multpos</a:t>
            </a:r>
            <a:r>
              <a:rPr lang="en-US" dirty="0"/>
              <a:t> – gives the position where </a:t>
            </a:r>
            <a:r>
              <a:rPr lang="en-GB" dirty="0"/>
              <a:t>more than one player is</a:t>
            </a:r>
            <a:r>
              <a:rPr lang="en-US" dirty="0"/>
              <a:t>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E0A66-C3C3-F9ED-F4B1-F0267D3EB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912" b="-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9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4EEC-49C7-F74F-4353-26BF3CDF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EBCA-5659-5D23-5E27-D796A069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091"/>
            <a:ext cx="4291830" cy="5357091"/>
          </a:xfrm>
        </p:spPr>
        <p:txBody>
          <a:bodyPr/>
          <a:lstStyle/>
          <a:p>
            <a:r>
              <a:rPr lang="en-GB" dirty="0" err="1"/>
              <a:t>locationcheckmultiplepos</a:t>
            </a:r>
            <a:r>
              <a:rPr lang="en-GB" dirty="0"/>
              <a:t>() – returns the position where there is more than one player, given that the position is a safe spot.</a:t>
            </a:r>
          </a:p>
          <a:p>
            <a:r>
              <a:rPr lang="en-GB" dirty="0" err="1"/>
              <a:t>locationcheckmultiple</a:t>
            </a:r>
            <a:r>
              <a:rPr lang="en-GB" dirty="0"/>
              <a:t>() – gives a string that shows the players at a position if there is more than one, and if the position is a safe sport</a:t>
            </a:r>
          </a:p>
          <a:p>
            <a:r>
              <a:rPr lang="en-GB" dirty="0" err="1"/>
              <a:t>safecheck</a:t>
            </a:r>
            <a:r>
              <a:rPr lang="en-GB" dirty="0"/>
              <a:t>() – checks to see if a given position is a safe spot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BC338-4A8B-5B4C-37F6-8CE95187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36" y="1293091"/>
            <a:ext cx="3376574" cy="3063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C6033-9831-651A-0A7D-29612D324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882" y="1293091"/>
            <a:ext cx="3294302" cy="2902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D7B0F-D8C7-8C1A-A356-A64578985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720" y="4637761"/>
            <a:ext cx="4781796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7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114F-5AAA-4957-B988-B94582B1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Winning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EA032-21AC-920D-7848-0A46C5C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5069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Next player chosen from those who </a:t>
            </a:r>
            <a:r>
              <a:rPr lang="en-GB" dirty="0" err="1"/>
              <a:t>havent</a:t>
            </a:r>
            <a:r>
              <a:rPr lang="en-GB" dirty="0"/>
              <a:t> reached the end</a:t>
            </a:r>
          </a:p>
          <a:p>
            <a:r>
              <a:rPr lang="en-GB" dirty="0"/>
              <a:t>When 3 players have reached the end, the game ends</a:t>
            </a:r>
          </a:p>
          <a:p>
            <a:r>
              <a:rPr lang="en-GB" dirty="0"/>
              <a:t>Output winners in the order they were added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348F7F2-8A52-59A3-931D-0FC65CA3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348" y="2133558"/>
            <a:ext cx="5266705" cy="112626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B61566F-6848-D460-0111-91E374C97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48" y="3860166"/>
            <a:ext cx="5266705" cy="107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4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2637-B37F-5DF7-C824-1B052BF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overview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1332-593D-DF6E-1504-098EE5F4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275"/>
            <a:ext cx="8596668" cy="4827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Played with 4 players. Each player starts on their own starting square and take turns rolling a 4 sided dice.</a:t>
            </a:r>
          </a:p>
          <a:p>
            <a:r>
              <a:rPr lang="en-GB" dirty="0"/>
              <a:t>Players landing on the same empty space (white </a:t>
            </a:r>
            <a:r>
              <a:rPr lang="en-GB" dirty="0" err="1"/>
              <a:t>sqaures</a:t>
            </a:r>
            <a:r>
              <a:rPr lang="en-GB" dirty="0"/>
              <a:t>) as another player will kill them, sending them back to their initial starting position (green squares)</a:t>
            </a:r>
          </a:p>
          <a:p>
            <a:r>
              <a:rPr lang="en-GB" dirty="0"/>
              <a:t>Players on safe spaces (yellow and green squares) cannot be killed.</a:t>
            </a:r>
          </a:p>
          <a:p>
            <a:r>
              <a:rPr lang="en-GB" dirty="0"/>
              <a:t>Each player moves anti-clockwise around the edge board from their starting location, and clockwise around the inside of the board.</a:t>
            </a:r>
          </a:p>
          <a:p>
            <a:r>
              <a:rPr lang="en-GB" dirty="0"/>
              <a:t>Players landing on the centre square (purple) win the game. Play continues until 3 players have won.</a:t>
            </a:r>
          </a:p>
          <a:p>
            <a:r>
              <a:rPr lang="en-GB" dirty="0"/>
              <a:t>Players must roll the exact number to reach the end, otherwise play passes to the next player.</a:t>
            </a:r>
          </a:p>
          <a:p>
            <a:r>
              <a:rPr lang="en-GB" dirty="0"/>
              <a:t>The game must be implemented using a double linked list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C111FFE-0BA8-DF0B-9BE5-0096E991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953" y="230642"/>
            <a:ext cx="18383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4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A065-988E-933E-3A9B-805D2C26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flowchart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C5C57A2-B2A1-416A-BEA8-5488E1B3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78" y="65314"/>
            <a:ext cx="4195540" cy="65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4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1CE7-F840-651D-4484-5B15F442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Initialisation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545-F21D-EA87-7F6A-193F07D2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12" y="1428277"/>
            <a:ext cx="5103344" cy="515737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Node struct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Pointers to next and previous Nodes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Bool safe – if the node is a safe spot or not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Player struct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Node *</a:t>
            </a:r>
            <a:r>
              <a:rPr lang="en-GB" dirty="0" err="1">
                <a:ea typeface="+mn-lt"/>
                <a:cs typeface="+mn-lt"/>
              </a:rPr>
              <a:t>boardTile</a:t>
            </a:r>
            <a:r>
              <a:rPr lang="en-GB" dirty="0">
                <a:ea typeface="+mn-lt"/>
                <a:cs typeface="+mn-lt"/>
              </a:rPr>
              <a:t> – reference to player's location in the list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Int </a:t>
            </a:r>
            <a:r>
              <a:rPr lang="en-GB" dirty="0" err="1">
                <a:ea typeface="+mn-lt"/>
                <a:cs typeface="+mn-lt"/>
              </a:rPr>
              <a:t>pos</a:t>
            </a:r>
            <a:r>
              <a:rPr lang="en-GB" dirty="0">
                <a:ea typeface="+mn-lt"/>
                <a:cs typeface="+mn-lt"/>
              </a:rPr>
              <a:t> – how close player is to its goal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Int </a:t>
            </a:r>
            <a:r>
              <a:rPr lang="en-GB" dirty="0" err="1">
                <a:ea typeface="+mn-lt"/>
                <a:cs typeface="+mn-lt"/>
              </a:rPr>
              <a:t>boardStartPos</a:t>
            </a:r>
            <a:r>
              <a:rPr lang="en-GB" dirty="0">
                <a:ea typeface="+mn-lt"/>
                <a:cs typeface="+mn-lt"/>
              </a:rPr>
              <a:t> – node player starts at on the board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Int </a:t>
            </a:r>
            <a:r>
              <a:rPr lang="en-GB" dirty="0" err="1">
                <a:ea typeface="+mn-lt"/>
                <a:cs typeface="+mn-lt"/>
              </a:rPr>
              <a:t>boardPos</a:t>
            </a:r>
            <a:r>
              <a:rPr lang="en-GB" dirty="0">
                <a:ea typeface="+mn-lt"/>
                <a:cs typeface="+mn-lt"/>
              </a:rPr>
              <a:t> – player's current node on the board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Direction </a:t>
            </a:r>
            <a:r>
              <a:rPr lang="en-GB" dirty="0" err="1">
                <a:ea typeface="+mn-lt"/>
                <a:cs typeface="+mn-lt"/>
              </a:rPr>
              <a:t>dir</a:t>
            </a:r>
            <a:r>
              <a:rPr lang="en-GB" dirty="0">
                <a:ea typeface="+mn-lt"/>
                <a:cs typeface="+mn-lt"/>
              </a:rPr>
              <a:t> – </a:t>
            </a:r>
            <a:r>
              <a:rPr lang="en-GB" dirty="0" err="1">
                <a:ea typeface="+mn-lt"/>
                <a:cs typeface="+mn-lt"/>
              </a:rPr>
              <a:t>enum</a:t>
            </a:r>
            <a:r>
              <a:rPr lang="en-GB" dirty="0">
                <a:ea typeface="+mn-lt"/>
                <a:cs typeface="+mn-lt"/>
              </a:rPr>
              <a:t> tracking which way the player moves across the board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Reset() - sets player attributes to initial values</a:t>
            </a:r>
          </a:p>
          <a:p>
            <a:r>
              <a:rPr lang="en-GB" dirty="0" err="1">
                <a:ea typeface="+mn-lt"/>
                <a:cs typeface="+mn-lt"/>
              </a:rPr>
              <a:t>enum</a:t>
            </a:r>
            <a:r>
              <a:rPr lang="en-GB" dirty="0">
                <a:ea typeface="+mn-lt"/>
                <a:cs typeface="+mn-lt"/>
              </a:rPr>
              <a:t> Direction – can be UP, DOWN, LEFT or RIGHT</a:t>
            </a:r>
            <a:endParaRPr lang="en-US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enum</a:t>
            </a:r>
            <a:r>
              <a:rPr lang="en-GB" dirty="0">
                <a:ea typeface="+mn-lt"/>
                <a:cs typeface="+mn-lt"/>
              </a:rPr>
              <a:t> Turn – keeps track of player turn. Can be PLAYER_1, </a:t>
            </a:r>
            <a:r>
              <a:rPr lang="en-GB" dirty="0"/>
              <a:t>PLAYER_2, PLAYER_3 or PLAYER_4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pPr lvl="1"/>
            <a:endParaRPr lang="en-GB" dirty="0">
              <a:ea typeface="+mn-lt"/>
              <a:cs typeface="+mn-lt"/>
            </a:endParaRPr>
          </a:p>
          <a:p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17" descr="Text&#10;&#10;Description automatically generated">
            <a:extLst>
              <a:ext uri="{FF2B5EF4-FFF2-40B4-BE49-F238E27FC236}">
                <a16:creationId xmlns:a16="http://schemas.microsoft.com/office/drawing/2014/main" id="{5C665128-035E-4FA4-00DD-E7185186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941" y="1572864"/>
            <a:ext cx="1423677" cy="1366527"/>
          </a:xfrm>
          <a:prstGeom prst="rect">
            <a:avLst/>
          </a:prstGeom>
        </p:spPr>
      </p:pic>
      <p:pic>
        <p:nvPicPr>
          <p:cNvPr id="7" name="Picture 18" descr="Text&#10;&#10;Description automatically generated">
            <a:extLst>
              <a:ext uri="{FF2B5EF4-FFF2-40B4-BE49-F238E27FC236}">
                <a16:creationId xmlns:a16="http://schemas.microsoft.com/office/drawing/2014/main" id="{B6F0F135-4889-A336-B32B-1E58312C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603" y="1575262"/>
            <a:ext cx="3462866" cy="3710957"/>
          </a:xfrm>
          <a:prstGeom prst="rect">
            <a:avLst/>
          </a:prstGeom>
        </p:spPr>
      </p:pic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FE58EF32-C9CC-A024-2424-A48F1365C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518" y="3743015"/>
            <a:ext cx="14192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5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616B-0C67-93A9-C9A9-6C67AAA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Initialisation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EE509-ADD5-9931-FC03-C3A7AA79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36" y="1309524"/>
            <a:ext cx="4390824" cy="5018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Int </a:t>
            </a:r>
            <a:r>
              <a:rPr lang="en-GB" dirty="0" err="1"/>
              <a:t>safeSpots</a:t>
            </a:r>
            <a:r>
              <a:rPr lang="en-GB" dirty="0"/>
              <a:t>[] - which tiles on the board should be considered safe</a:t>
            </a:r>
          </a:p>
          <a:p>
            <a:r>
              <a:rPr lang="en-GB" dirty="0"/>
              <a:t>Int </a:t>
            </a:r>
            <a:r>
              <a:rPr lang="en-GB" dirty="0" err="1"/>
              <a:t>turningPoints</a:t>
            </a:r>
            <a:r>
              <a:rPr lang="en-GB" dirty="0"/>
              <a:t>[] - when the player should changed direction of traversal</a:t>
            </a:r>
          </a:p>
          <a:p>
            <a:endParaRPr lang="en-GB" dirty="0"/>
          </a:p>
          <a:p>
            <a:r>
              <a:rPr lang="en-GB" dirty="0" err="1"/>
              <a:t>InitialiseBoard</a:t>
            </a:r>
            <a:r>
              <a:rPr lang="en-GB" dirty="0"/>
              <a:t>() - creates the linked list with a given number of nodes, assigns safe spots according to </a:t>
            </a:r>
            <a:r>
              <a:rPr lang="en-GB" dirty="0" err="1"/>
              <a:t>safeSpots</a:t>
            </a:r>
            <a:r>
              <a:rPr lang="en-GB" dirty="0"/>
              <a:t>[]</a:t>
            </a:r>
          </a:p>
          <a:p>
            <a:endParaRPr lang="en-GB" dirty="0"/>
          </a:p>
          <a:p>
            <a:r>
              <a:rPr lang="en-GB" dirty="0"/>
              <a:t>Dice rolls done using rand()</a:t>
            </a:r>
          </a:p>
          <a:p>
            <a:pPr lvl="1"/>
            <a:r>
              <a:rPr lang="en-GB" dirty="0"/>
              <a:t>Seeded using time with </a:t>
            </a:r>
            <a:r>
              <a:rPr lang="en-GB" dirty="0" err="1"/>
              <a:t>srand</a:t>
            </a:r>
            <a:r>
              <a:rPr lang="en-GB" dirty="0"/>
              <a:t>(time())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1DFA3B-7842-1F1D-D605-D52D001D2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242" y="1267007"/>
            <a:ext cx="6909460" cy="53377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B26AD30-9957-3C07-5B2B-A3CBF7020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30" y="1996803"/>
            <a:ext cx="4296887" cy="206280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60DD7A2-4CB2-C93B-CF5C-16A3B8487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958" y="4286359"/>
            <a:ext cx="4940135" cy="20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B3856-CBB0-5296-2367-5D2E04A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Main loop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48FF-A616-A904-1786-9A93F3BB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63" y="1398589"/>
            <a:ext cx="317360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Player can roll or exit</a:t>
            </a:r>
          </a:p>
          <a:p>
            <a:r>
              <a:rPr lang="en-GB" dirty="0"/>
              <a:t>Dice is rolled</a:t>
            </a:r>
          </a:p>
          <a:p>
            <a:pPr lvl="1"/>
            <a:r>
              <a:rPr lang="en-GB" dirty="0"/>
              <a:t>if player overshoots end</a:t>
            </a:r>
          </a:p>
          <a:p>
            <a:pPr lvl="2"/>
            <a:r>
              <a:rPr lang="en-GB" dirty="0"/>
              <a:t>Pass turn</a:t>
            </a:r>
          </a:p>
          <a:p>
            <a:pPr lvl="1"/>
            <a:r>
              <a:rPr lang="en-GB" dirty="0"/>
              <a:t>if player lands on end</a:t>
            </a:r>
          </a:p>
          <a:p>
            <a:pPr lvl="2"/>
            <a:r>
              <a:rPr lang="en-GB" dirty="0"/>
              <a:t>Add to winners list</a:t>
            </a:r>
          </a:p>
          <a:p>
            <a:r>
              <a:rPr lang="en-GB" dirty="0"/>
              <a:t>move the player amount rolled </a:t>
            </a:r>
          </a:p>
          <a:p>
            <a:r>
              <a:rPr lang="en-GB" dirty="0"/>
              <a:t>Check if the player kills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DDC29CA-327A-9F00-906C-90C0B583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752" y="1671983"/>
            <a:ext cx="8195952" cy="31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8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869A6-72BD-F15A-40FC-42CD37B7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Moving the player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5953-A4D8-E00A-1CEC-D9C58771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97" y="1487654"/>
            <a:ext cx="5538772" cy="22479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GB" dirty="0" err="1"/>
              <a:t>MovePlayer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Recursive</a:t>
            </a:r>
            <a:endParaRPr lang="en-US"/>
          </a:p>
          <a:p>
            <a:pPr lvl="1"/>
            <a:r>
              <a:rPr lang="en-GB" dirty="0"/>
              <a:t>Moves player step by step</a:t>
            </a:r>
          </a:p>
          <a:p>
            <a:pPr lvl="1"/>
            <a:r>
              <a:rPr lang="en-GB" dirty="0"/>
              <a:t>Changes player direction if they land on a turning point</a:t>
            </a:r>
          </a:p>
          <a:p>
            <a:pPr lvl="1"/>
            <a:r>
              <a:rPr lang="en-GB" dirty="0"/>
              <a:t>Updates player </a:t>
            </a:r>
            <a:r>
              <a:rPr lang="en-GB" dirty="0" err="1"/>
              <a:t>boardPos</a:t>
            </a:r>
            <a:r>
              <a:rPr lang="en-GB" dirty="0"/>
              <a:t>, </a:t>
            </a:r>
            <a:r>
              <a:rPr lang="en-GB" dirty="0" err="1"/>
              <a:t>pos</a:t>
            </a:r>
            <a:r>
              <a:rPr lang="en-GB" dirty="0"/>
              <a:t>, and tile reference</a:t>
            </a:r>
          </a:p>
          <a:p>
            <a:r>
              <a:rPr lang="en-GB" dirty="0" err="1"/>
              <a:t>UpdateBoardPosition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Sets player's board position based on its current direction</a:t>
            </a:r>
          </a:p>
          <a:p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EF42299-786C-982B-35A8-1BF28D4D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386" y="44684"/>
            <a:ext cx="4851071" cy="313676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FBC6D9A-FAB0-359B-8552-BAF8B1DE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387" y="3296606"/>
            <a:ext cx="4376057" cy="307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7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E4AC-8D54-856C-C121-ABD7ABA8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 sz="3300" err="1"/>
              <a:t>ChangeDirection</a:t>
            </a:r>
            <a:r>
              <a:rPr lang="en-GB" sz="330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074-6030-5D04-8CF5-9A2D5FF1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ChangeDirection</a:t>
            </a:r>
            <a:r>
              <a:rPr lang="en-GB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Returns a new direction for the player to move in based on current direction and the player's current position</a:t>
            </a:r>
          </a:p>
          <a:p>
            <a:pPr lvl="2"/>
            <a:r>
              <a:rPr lang="en-GB">
                <a:ea typeface="+mn-lt"/>
                <a:cs typeface="+mn-lt"/>
              </a:rPr>
              <a:t>Controls when the player switches from anti-clockwise to clockwise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C6B4116-D323-990F-80C2-B72C326B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104" y="632145"/>
            <a:ext cx="3714609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7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001DE-9C35-360A-A64D-8CF8A621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 err="1"/>
              <a:t>CheckKills</a:t>
            </a:r>
            <a:r>
              <a:rPr lang="en-GB" dirty="0"/>
              <a:t>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F61-D0B3-52DE-5BA7-1E0A6B9F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97" y="1556927"/>
            <a:ext cx="311422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Takes a reference to all players and current player and the board position</a:t>
            </a:r>
          </a:p>
          <a:p>
            <a:r>
              <a:rPr lang="en-GB" dirty="0"/>
              <a:t>If the tile at that position isn't safe and a player on that tile is not the current player, they are killed</a:t>
            </a:r>
          </a:p>
          <a:p>
            <a:r>
              <a:rPr lang="en-GB" dirty="0"/>
              <a:t>Killed players are reset to their starting position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0073462-08D3-89BF-6BF0-649CAD25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361" y="1625388"/>
            <a:ext cx="7790212" cy="37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21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Facet</vt:lpstr>
      <vt:lpstr>Simple Light</vt:lpstr>
      <vt:lpstr>MiniLudu</vt:lpstr>
      <vt:lpstr>Game overview &amp; requirements</vt:lpstr>
      <vt:lpstr>Program flowchart</vt:lpstr>
      <vt:lpstr>Initialisation</vt:lpstr>
      <vt:lpstr>Initialisation</vt:lpstr>
      <vt:lpstr>Main loop</vt:lpstr>
      <vt:lpstr>Moving the player</vt:lpstr>
      <vt:lpstr>ChangeDirection()</vt:lpstr>
      <vt:lpstr>CheckKills()</vt:lpstr>
      <vt:lpstr>Displaying the board</vt:lpstr>
      <vt:lpstr>Displaying the board</vt:lpstr>
      <vt:lpstr>Winning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MiniLudu</dc:title>
  <dc:creator> </dc:creator>
  <cp:revision>380</cp:revision>
  <dcterms:created xsi:type="dcterms:W3CDTF">2014-09-12T02:18:09Z</dcterms:created>
  <dcterms:modified xsi:type="dcterms:W3CDTF">2023-03-03T16:42:43Z</dcterms:modified>
</cp:coreProperties>
</file>