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 smtClean="0"/>
            <a:t>Firebot</a:t>
          </a:r>
          <a:endParaRPr lang="en-IN" dirty="0"/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 smtClean="0"/>
            <a:t>Mobile Phone</a:t>
          </a:r>
          <a:endParaRPr lang="en-US" sz="2200" dirty="0"/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67AEB-6EDA-439B-96BE-07A483E43487}" type="pres">
      <dgm:prSet presAssocID="{EDAFAEAD-A953-40D9-8EFB-CB21DD1C36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DC04-3497-4902-AF98-68282BC6C03A}" type="pres">
      <dgm:prSet presAssocID="{F98CF3DA-0F5B-4E56-B493-EBFAA66FF6A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DC1036-F1BE-4C9F-871B-29AEF0003E78}" type="pres">
      <dgm:prSet presAssocID="{F98CF3DA-0F5B-4E56-B493-EBFAA66FF6A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5E11F7A-C38A-4480-9BAE-3842FA5B6BAD}" type="pres">
      <dgm:prSet presAssocID="{5DA5B7E1-9B4D-441B-8671-CFE1670B1D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8AE67-254E-4138-9C61-EDD3879FCBF5}" type="pres">
      <dgm:prSet presAssocID="{9DF9B6C0-9ADB-4F96-9762-79685057A34B}" presName="sibTrans" presStyleLbl="sibTrans2D1" presStyleIdx="1" presStyleCnt="4" custScaleX="18117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E3087A1-0449-4776-AB81-EA9893A91C18}" type="pres">
      <dgm:prSet presAssocID="{9DF9B6C0-9ADB-4F96-9762-79685057A3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C588FA0-AA79-428B-8EAA-D7370F1945C1}" type="pres">
      <dgm:prSet presAssocID="{DA1B01F4-8B0B-43C5-A4C6-F4619D499A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4CE9-8C36-4338-979F-695F59B79844}" type="pres">
      <dgm:prSet presAssocID="{D935C3DF-04A6-4603-94DA-B3E8CE33C22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A316665-6D1A-4C54-993C-29BA200DB135}" type="pres">
      <dgm:prSet presAssocID="{D935C3DF-04A6-4603-94DA-B3E8CE33C22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9E92719-BAF7-4D77-A3C3-AADB5F9AD43A}" type="pres">
      <dgm:prSet presAssocID="{E75C62E8-C86E-4DDF-98BB-95E2925BC51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B66A3-B538-4755-8E9C-8FBBD957AF3C}" type="pres">
      <dgm:prSet presAssocID="{5119C2EA-ED5B-4414-9879-EDC73AA366F9}" presName="sibTrans" presStyleLbl="sibTrans2D1" presStyleIdx="3" presStyleCnt="4" custAng="14106145" custFlipHor="1" custScaleX="91635" custScaleY="89531" custLinFactX="100000" custLinFactNeighborX="101923" custLinFactNeighborY="2158"/>
      <dgm:spPr/>
      <dgm:t>
        <a:bodyPr/>
        <a:lstStyle/>
        <a:p>
          <a:endParaRPr lang="en-US"/>
        </a:p>
      </dgm:t>
    </dgm:pt>
    <dgm:pt modelId="{B4BA6359-A867-4DDA-B369-5480781F9223}" type="pres">
      <dgm:prSet presAssocID="{5119C2EA-ED5B-4414-9879-EDC73AA366F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E8DAAE9-044C-456D-A7E7-47C43183E8FA}" type="pres">
      <dgm:prSet presAssocID="{330425D8-D1F4-45F9-B881-6BA4E8C30549}" presName="node" presStyleLbl="node1" presStyleIdx="4" presStyleCnt="5" custLinFactX="43443" custLinFactNeighborX="100000" custLinFactNeighborY="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1B0B5-F1F5-4037-9A3E-DB772AE969DD}" type="pres">
      <dgm:prSet presAssocID="{FF4DF19A-FCDF-4319-87B8-58D2FC6B82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22A7B-EB00-4BF4-B524-962474973FDB}" type="pres">
      <dgm:prSet presAssocID="{8EDC1B79-E251-4ABF-BDCF-32D39A0263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7757F6-B714-4AA4-ABB6-9E91B712416B}" type="pres">
      <dgm:prSet presAssocID="{8EDC1B79-E251-4ABF-BDCF-32D39A02632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A759FEB-66EA-4934-8F5C-9D882CCAFFAB}" type="pres">
      <dgm:prSet presAssocID="{2545D250-BFD5-481F-BA1D-7BEF6BBF14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21F69-0B45-448C-8E8A-AC4B1E272707}" type="pres">
      <dgm:prSet presAssocID="{12D9B701-D2CD-464B-9D29-BAC82825D3CD}" presName="sibTrans" presStyleLbl="sibTrans2D1" presStyleIdx="1" presStyleCnt="4" custScaleX="1913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C04ADFA-67FA-4BC8-A7D8-70E550CB8A67}" type="pres">
      <dgm:prSet presAssocID="{12D9B701-D2CD-464B-9D29-BAC82825D3C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F0E0E36-B9D5-411F-A2EE-4A9D831C3336}" type="pres">
      <dgm:prSet presAssocID="{764764F7-A762-4109-B812-E29F8A565B9D}" presName="node" presStyleLbl="node1" presStyleIdx="2" presStyleCnt="5" custScaleX="110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C00EC-9833-426E-AF4D-E6ACF6FAC684}" type="pres">
      <dgm:prSet presAssocID="{54B9D642-A167-49B2-B247-39C75D612B7E}" presName="sibTrans" presStyleLbl="sibTrans2D1" presStyleIdx="2" presStyleCnt="4" custScaleX="18972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61DA4DE-C906-4EF6-AFBD-6841F91C0EC5}" type="pres">
      <dgm:prSet presAssocID="{54B9D642-A167-49B2-B247-39C75D612B7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40967BF-7E77-4A6F-AD1B-25AC45CD6984}" type="pres">
      <dgm:prSet presAssocID="{45A47992-5E65-49C5-8D70-7678C1439A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8FA17-094F-42A5-95F0-2A5CC0E058D0}" type="pres">
      <dgm:prSet presAssocID="{EEC904FD-F7BE-4A92-88CF-F406158E05A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EDB90A7-E885-447F-927A-7F256777EA5C}" type="pres">
      <dgm:prSet presAssocID="{EEC904FD-F7BE-4A92-88CF-F406158E05A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515CC1-4F4E-406F-AAA9-F02F78BD4112}" type="pres">
      <dgm:prSet presAssocID="{F7BA1A21-A494-47FA-9D2E-53C350DDDA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119803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Tag</a:t>
          </a:r>
        </a:p>
      </dsp:txBody>
      <dsp:txXfrm>
        <a:off x="148396" y="29541"/>
        <a:ext cx="1569872" cy="919049"/>
      </dsp:txXfrm>
    </dsp:sp>
    <dsp:sp modelId="{78A3DC04-3497-4902-AF98-68282BC6C03A}">
      <dsp:nvSpPr>
        <dsp:cNvPr id="0" name=""/>
        <dsp:cNvSpPr/>
      </dsp:nvSpPr>
      <dsp:spPr>
        <a:xfrm>
          <a:off x="1890043" y="287310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1890043" y="368012"/>
        <a:ext cx="241455" cy="242106"/>
      </dsp:txXfrm>
    </dsp:sp>
    <dsp:sp modelId="{95E11F7A-C38A-4480-9BAE-3842FA5B6BAD}">
      <dsp:nvSpPr>
        <dsp:cNvPr id="0" name=""/>
        <dsp:cNvSpPr/>
      </dsp:nvSpPr>
      <dsp:spPr>
        <a:xfrm>
          <a:off x="2397685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Raspberry Pi</a:t>
          </a:r>
        </a:p>
      </dsp:txBody>
      <dsp:txXfrm>
        <a:off x="2426278" y="29541"/>
        <a:ext cx="1569872" cy="919049"/>
      </dsp:txXfrm>
    </dsp:sp>
    <dsp:sp modelId="{FEF8AE67-254E-4138-9C61-EDD3879FCBF5}">
      <dsp:nvSpPr>
        <dsp:cNvPr id="0" name=""/>
        <dsp:cNvSpPr/>
      </dsp:nvSpPr>
      <dsp:spPr>
        <a:xfrm rot="5400000">
          <a:off x="2898751" y="1091077"/>
          <a:ext cx="624928" cy="4035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-5400000">
        <a:off x="3090162" y="980369"/>
        <a:ext cx="242106" cy="503875"/>
      </dsp:txXfrm>
    </dsp:sp>
    <dsp:sp modelId="{FC588FA0-AA79-428B-8EAA-D7370F1945C1}">
      <dsp:nvSpPr>
        <dsp:cNvPr id="0" name=""/>
        <dsp:cNvSpPr/>
      </dsp:nvSpPr>
      <dsp:spPr>
        <a:xfrm>
          <a:off x="2397685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Database</a:t>
          </a:r>
        </a:p>
      </dsp:txBody>
      <dsp:txXfrm>
        <a:off x="2426278" y="1656600"/>
        <a:ext cx="1569872" cy="919049"/>
      </dsp:txXfrm>
    </dsp:sp>
    <dsp:sp modelId="{F14C4CE9-8C36-4338-979F-695F59B79844}">
      <dsp:nvSpPr>
        <dsp:cNvPr id="0" name=""/>
        <dsp:cNvSpPr/>
      </dsp:nvSpPr>
      <dsp:spPr>
        <a:xfrm rot="10800000">
          <a:off x="1909568" y="1914369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2013049" y="1995071"/>
        <a:ext cx="241455" cy="242106"/>
      </dsp:txXfrm>
    </dsp:sp>
    <dsp:sp modelId="{29E92719-BAF7-4D77-A3C3-AADB5F9AD43A}">
      <dsp:nvSpPr>
        <dsp:cNvPr id="0" name=""/>
        <dsp:cNvSpPr/>
      </dsp:nvSpPr>
      <dsp:spPr>
        <a:xfrm>
          <a:off x="119803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Phone</a:t>
          </a:r>
          <a:endParaRPr lang="en-US" sz="2200" kern="1200" dirty="0"/>
        </a:p>
      </dsp:txBody>
      <dsp:txXfrm>
        <a:off x="148396" y="1656600"/>
        <a:ext cx="1569872" cy="919049"/>
      </dsp:txXfrm>
    </dsp:sp>
    <dsp:sp modelId="{C98B66A3-B538-4755-8E9C-8FBBD957AF3C}">
      <dsp:nvSpPr>
        <dsp:cNvPr id="0" name=""/>
        <dsp:cNvSpPr/>
      </dsp:nvSpPr>
      <dsp:spPr>
        <a:xfrm rot="5400000" flipH="1">
          <a:off x="3028826" y="2748425"/>
          <a:ext cx="553288" cy="36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83016" y="2874868"/>
        <a:ext cx="444908" cy="216761"/>
      </dsp:txXfrm>
    </dsp:sp>
    <dsp:sp modelId="{EE8DAAE9-044C-456D-A7E7-47C43183E8FA}">
      <dsp:nvSpPr>
        <dsp:cNvPr id="0" name=""/>
        <dsp:cNvSpPr/>
      </dsp:nvSpPr>
      <dsp:spPr>
        <a:xfrm>
          <a:off x="2453705" y="3256013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Firebot</a:t>
          </a:r>
          <a:endParaRPr lang="en-IN" sz="2200" kern="1200" dirty="0"/>
        </a:p>
      </dsp:txBody>
      <dsp:txXfrm>
        <a:off x="2482298" y="3284606"/>
        <a:ext cx="1569872" cy="919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8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9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30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5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3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1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26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2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8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3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2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6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4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59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3" y="1086349"/>
            <a:ext cx="4011848" cy="284157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 smtClean="0"/>
              <a:t>Device</a:t>
            </a:r>
            <a:r>
              <a:rPr lang="en-US" sz="3000" b="0" i="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A</a:t>
            </a:r>
            <a:r>
              <a:rPr lang="en-US" sz="3000" b="0" i="0" kern="1200" dirty="0" smtClean="0">
                <a:latin typeface="+mj-lt"/>
                <a:ea typeface="+mj-ea"/>
                <a:cs typeface="+mj-cs"/>
              </a:rPr>
              <a:t>utomation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55" y="5722372"/>
            <a:ext cx="9336758" cy="4817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FARID </a:t>
            </a:r>
            <a:r>
              <a:rPr lang="en-US" dirty="0" smtClean="0"/>
              <a:t>, Zarin</a:t>
            </a:r>
            <a:r>
              <a:rPr lang="en-US" dirty="0"/>
              <a:t>, KENTON, 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5" y="1086349"/>
            <a:ext cx="4770261" cy="2500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 and control of the temperature, pressure and humidity of the home from a remote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Sending of an email if the temperature, pressure or humidity goes above a certain set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Sensing a fire if there is one and sending a text message via </a:t>
            </a:r>
            <a:r>
              <a:rPr lang="en-US" sz="2400" dirty="0" err="1"/>
              <a:t>twilio</a:t>
            </a:r>
            <a:r>
              <a:rPr lang="en-US" sz="2400" dirty="0"/>
              <a:t> to the home owner.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Putting out the fire by splashing water to the fire affected areas in the given proximity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Making a high pitched sound in case of fire which can warn the nearby people.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Controlling the AC, fans, lights via one button build in MIT app inventor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Economic and cost effective design for a safe environment at home.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1026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06CF701E-A7DB-4753-8237-90980DAD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307" y="5599474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67" y="180447"/>
            <a:ext cx="9229196" cy="17013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Flow Diagram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Hardware </a:t>
            </a:r>
            <a:r>
              <a:rPr lang="en-IN" dirty="0" smtClean="0"/>
              <a:t>Flow      </a:t>
            </a:r>
            <a:r>
              <a:rPr lang="en-IN" dirty="0"/>
              <a:t>Software </a:t>
            </a:r>
            <a:r>
              <a:rPr lang="en-IN" dirty="0" smtClean="0"/>
              <a:t>Flow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7991"/>
              </p:ext>
            </p:extLst>
          </p:nvPr>
        </p:nvGraphicFramePr>
        <p:xfrm>
          <a:off x="1103314" y="2024089"/>
          <a:ext cx="4144548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4992511"/>
              </p:ext>
            </p:extLst>
          </p:nvPr>
        </p:nvGraphicFramePr>
        <p:xfrm>
          <a:off x="5654675" y="205581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5499100" y="188180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4DD5A075-1550-49A2-8B01-F88F26261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827" y="5423707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90954"/>
            <a:ext cx="10247812" cy="1258018"/>
          </a:xfrm>
        </p:spPr>
        <p:txBody>
          <a:bodyPr/>
          <a:lstStyle/>
          <a:p>
            <a:pPr algn="ctr"/>
            <a:r>
              <a:rPr lang="en-IN" sz="3600" dirty="0" smtClean="0"/>
              <a:t>Fire Fighting Robot &amp; User </a:t>
            </a:r>
            <a:r>
              <a:rPr lang="en-IN" sz="3600" dirty="0"/>
              <a:t>Interface on MIT </a:t>
            </a:r>
            <a:r>
              <a:rPr lang="en-IN" sz="3600" dirty="0" smtClean="0"/>
              <a:t>App </a:t>
            </a:r>
            <a:r>
              <a:rPr lang="en-IN" sz="3600" dirty="0"/>
              <a:t>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92" y="1648378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01" y="1579602"/>
            <a:ext cx="3429000" cy="4799428"/>
          </a:xfrm>
          <a:prstGeom prst="rect">
            <a:avLst/>
          </a:prstGeom>
        </p:spPr>
      </p:pic>
      <p:pic>
        <p:nvPicPr>
          <p:cNvPr id="12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61F015DD-B907-4006-ADC8-AFE6F309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774" y="5678657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" y="1648379"/>
            <a:ext cx="3547988" cy="47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17" y="1139688"/>
            <a:ext cx="11101000" cy="1864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 effective </a:t>
            </a:r>
            <a:r>
              <a:rPr lang="en-IN" sz="2400" dirty="0" smtClean="0"/>
              <a:t>product (around $80) </a:t>
            </a:r>
            <a:r>
              <a:rPr lang="en-IN" sz="2400" dirty="0"/>
              <a:t>for smart </a:t>
            </a:r>
            <a:r>
              <a:rPr lang="en-IN" sz="2400" dirty="0" smtClean="0"/>
              <a:t>home.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A low-power design which covers all aspects of a </a:t>
            </a:r>
            <a:r>
              <a:rPr lang="en-IN" sz="2400" smtClean="0"/>
              <a:t>safe home. 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Reachability of the fire fighting robot </a:t>
            </a:r>
            <a:r>
              <a:rPr lang="en-IN" sz="2400" dirty="0"/>
              <a:t>to </a:t>
            </a:r>
            <a:r>
              <a:rPr lang="en-IN" sz="2400" dirty="0" smtClean="0"/>
              <a:t>remote location to put out fire.</a:t>
            </a:r>
          </a:p>
        </p:txBody>
      </p:sp>
      <p:pic>
        <p:nvPicPr>
          <p:cNvPr id="4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7EDA7300-05A9-4F3E-853E-832C9382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49" y="5612296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3004457"/>
            <a:ext cx="2119782" cy="3770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73" y="3027521"/>
            <a:ext cx="1873660" cy="374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52" y="3027521"/>
            <a:ext cx="2106814" cy="374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39" y="3004456"/>
            <a:ext cx="2116914" cy="37703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9544" y="3004454"/>
            <a:ext cx="3177021" cy="39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400" dirty="0"/>
              <a:t>Possibility of sending text message/ making a call to 911 via node-red. 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smtClean="0"/>
              <a:t>Interaction  </a:t>
            </a:r>
            <a:r>
              <a:rPr lang="en-US" sz="2400" dirty="0"/>
              <a:t>with user using all kinds of communication techniques</a:t>
            </a:r>
            <a:r>
              <a:rPr lang="en-US" sz="2400" dirty="0" smtClean="0"/>
              <a:t>.</a:t>
            </a:r>
            <a:endParaRPr lang="en-IN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240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IOT SMART HOME (Firebot and Device Automation)</vt:lpstr>
      <vt:lpstr>Stand out Features</vt:lpstr>
      <vt:lpstr> Flow Diagram Hardware Flow      Software Flow </vt:lpstr>
      <vt:lpstr>Fire Fighting Robot &amp; User Interface on MIT App Inventor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Sandhie, Zarin Tasnim (UMKC-Student)</cp:lastModifiedBy>
  <cp:revision>10</cp:revision>
  <dcterms:created xsi:type="dcterms:W3CDTF">2018-11-04T21:42:01Z</dcterms:created>
  <dcterms:modified xsi:type="dcterms:W3CDTF">2018-11-05T03:47:33Z</dcterms:modified>
</cp:coreProperties>
</file>