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50698-E5E1-4236-826F-FC9843C59BE4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FAEAD-A953-40D9-8EFB-CB21DD1C3618}">
      <dgm:prSet phldrT="[Text]" custT="1"/>
      <dgm:spPr/>
      <dgm:t>
        <a:bodyPr/>
        <a:lstStyle/>
        <a:p>
          <a:r>
            <a:rPr lang="en-IN" sz="2200" dirty="0"/>
            <a:t>Sensor Tag</a:t>
          </a:r>
        </a:p>
      </dgm:t>
    </dgm:pt>
    <dgm:pt modelId="{29A47A24-2C5C-4BC0-8F3A-A67CFDA6A61D}" type="parTrans" cxnId="{B234560F-DCC6-4C2B-912B-3AFC20390007}">
      <dgm:prSet/>
      <dgm:spPr/>
      <dgm:t>
        <a:bodyPr/>
        <a:lstStyle/>
        <a:p>
          <a:endParaRPr lang="en-IN"/>
        </a:p>
      </dgm:t>
    </dgm:pt>
    <dgm:pt modelId="{F98CF3DA-0F5B-4E56-B493-EBFAA66FF6AC}" type="sibTrans" cxnId="{B234560F-DCC6-4C2B-912B-3AFC20390007}">
      <dgm:prSet/>
      <dgm:spPr/>
      <dgm:t>
        <a:bodyPr/>
        <a:lstStyle/>
        <a:p>
          <a:endParaRPr lang="en-IN"/>
        </a:p>
      </dgm:t>
    </dgm:pt>
    <dgm:pt modelId="{5DA5B7E1-9B4D-441B-8671-CFE1670B1D47}">
      <dgm:prSet phldrT="[Text]" custT="1"/>
      <dgm:spPr/>
      <dgm:t>
        <a:bodyPr/>
        <a:lstStyle/>
        <a:p>
          <a:r>
            <a:rPr lang="en-IN" sz="2200" dirty="0"/>
            <a:t>Raspberry Pi</a:t>
          </a:r>
        </a:p>
      </dgm:t>
    </dgm:pt>
    <dgm:pt modelId="{53A8F51E-1A7A-47E9-B0D4-BA7C829C9228}" type="parTrans" cxnId="{5AA8E49C-9C60-4B76-B493-BB7745D6CBF8}">
      <dgm:prSet/>
      <dgm:spPr/>
      <dgm:t>
        <a:bodyPr/>
        <a:lstStyle/>
        <a:p>
          <a:endParaRPr lang="en-IN"/>
        </a:p>
      </dgm:t>
    </dgm:pt>
    <dgm:pt modelId="{9DF9B6C0-9ADB-4F96-9762-79685057A34B}" type="sibTrans" cxnId="{5AA8E49C-9C60-4B76-B493-BB7745D6CBF8}">
      <dgm:prSet/>
      <dgm:spPr/>
      <dgm:t>
        <a:bodyPr/>
        <a:lstStyle/>
        <a:p>
          <a:endParaRPr lang="en-IN"/>
        </a:p>
      </dgm:t>
    </dgm:pt>
    <dgm:pt modelId="{DA1B01F4-8B0B-43C5-A4C6-F4619D499AEE}">
      <dgm:prSet phldrT="[Text]"/>
      <dgm:spPr/>
      <dgm:t>
        <a:bodyPr/>
        <a:lstStyle/>
        <a:p>
          <a:r>
            <a:rPr lang="en-IN" dirty="0"/>
            <a:t>Database</a:t>
          </a:r>
        </a:p>
      </dgm:t>
    </dgm:pt>
    <dgm:pt modelId="{5F2B4C44-9ED6-4637-A567-DEF526A66C58}" type="parTrans" cxnId="{0E5FDC8B-25CF-41DD-B372-6E0D69B82892}">
      <dgm:prSet/>
      <dgm:spPr/>
      <dgm:t>
        <a:bodyPr/>
        <a:lstStyle/>
        <a:p>
          <a:endParaRPr lang="en-IN"/>
        </a:p>
      </dgm:t>
    </dgm:pt>
    <dgm:pt modelId="{D935C3DF-04A6-4603-94DA-B3E8CE33C220}" type="sibTrans" cxnId="{0E5FDC8B-25CF-41DD-B372-6E0D69B82892}">
      <dgm:prSet/>
      <dgm:spPr/>
      <dgm:t>
        <a:bodyPr/>
        <a:lstStyle/>
        <a:p>
          <a:endParaRPr lang="en-IN"/>
        </a:p>
      </dgm:t>
    </dgm:pt>
    <dgm:pt modelId="{330425D8-D1F4-45F9-B881-6BA4E8C30549}">
      <dgm:prSet phldrT="[Text]"/>
      <dgm:spPr/>
      <dgm:t>
        <a:bodyPr/>
        <a:lstStyle/>
        <a:p>
          <a:r>
            <a:rPr lang="en-IN" dirty="0" smtClean="0"/>
            <a:t>Firebot</a:t>
          </a:r>
          <a:endParaRPr lang="en-IN" dirty="0"/>
        </a:p>
      </dgm:t>
    </dgm:pt>
    <dgm:pt modelId="{46F8E9C1-9407-484A-941F-D70E6CC51BB2}" type="parTrans" cxnId="{3ED7D880-903D-4C65-8B6C-EB95C99BC659}">
      <dgm:prSet/>
      <dgm:spPr/>
      <dgm:t>
        <a:bodyPr/>
        <a:lstStyle/>
        <a:p>
          <a:endParaRPr lang="en-IN"/>
        </a:p>
      </dgm:t>
    </dgm:pt>
    <dgm:pt modelId="{57B71C3F-0CBD-4B9C-B399-7815E2252CFE}" type="sibTrans" cxnId="{3ED7D880-903D-4C65-8B6C-EB95C99BC659}">
      <dgm:prSet/>
      <dgm:spPr/>
      <dgm:t>
        <a:bodyPr/>
        <a:lstStyle/>
        <a:p>
          <a:endParaRPr lang="en-IN"/>
        </a:p>
      </dgm:t>
    </dgm:pt>
    <dgm:pt modelId="{E75C62E8-C86E-4DDF-98BB-95E2925BC518}">
      <dgm:prSet custT="1"/>
      <dgm:spPr/>
      <dgm:t>
        <a:bodyPr/>
        <a:lstStyle/>
        <a:p>
          <a:r>
            <a:rPr lang="en-US" sz="2200" dirty="0" smtClean="0"/>
            <a:t>Mobile Phone</a:t>
          </a:r>
          <a:endParaRPr lang="en-US" sz="2200" dirty="0"/>
        </a:p>
      </dgm:t>
    </dgm:pt>
    <dgm:pt modelId="{4DAD7412-04B0-4A89-A94F-08022B0E7BF4}" type="parTrans" cxnId="{46176A04-9B83-4031-8A19-AFFC0BA6B225}">
      <dgm:prSet/>
      <dgm:spPr/>
      <dgm:t>
        <a:bodyPr/>
        <a:lstStyle/>
        <a:p>
          <a:endParaRPr lang="en-US"/>
        </a:p>
      </dgm:t>
    </dgm:pt>
    <dgm:pt modelId="{5119C2EA-ED5B-4414-9879-EDC73AA366F9}" type="sibTrans" cxnId="{46176A04-9B83-4031-8A19-AFFC0BA6B225}">
      <dgm:prSet/>
      <dgm:spPr/>
      <dgm:t>
        <a:bodyPr/>
        <a:lstStyle/>
        <a:p>
          <a:endParaRPr lang="en-US"/>
        </a:p>
      </dgm:t>
    </dgm:pt>
    <dgm:pt modelId="{1DA59C19-2015-4A68-AB5B-CE0E3FB4A72A}" type="pres">
      <dgm:prSet presAssocID="{79550698-E5E1-4236-826F-FC9843C59B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167AEB-6EDA-439B-96BE-07A483E43487}" type="pres">
      <dgm:prSet presAssocID="{EDAFAEAD-A953-40D9-8EFB-CB21DD1C36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DC04-3497-4902-AF98-68282BC6C03A}" type="pres">
      <dgm:prSet presAssocID="{F98CF3DA-0F5B-4E56-B493-EBFAA66FF6A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DC1036-F1BE-4C9F-871B-29AEF0003E78}" type="pres">
      <dgm:prSet presAssocID="{F98CF3DA-0F5B-4E56-B493-EBFAA66FF6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5E11F7A-C38A-4480-9BAE-3842FA5B6BAD}" type="pres">
      <dgm:prSet presAssocID="{5DA5B7E1-9B4D-441B-8671-CFE1670B1D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8AE67-254E-4138-9C61-EDD3879FCBF5}" type="pres">
      <dgm:prSet presAssocID="{9DF9B6C0-9ADB-4F96-9762-79685057A34B}" presName="sibTrans" presStyleLbl="sibTrans2D1" presStyleIdx="1" presStyleCnt="4" custScaleX="18117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E3087A1-0449-4776-AB81-EA9893A91C18}" type="pres">
      <dgm:prSet presAssocID="{9DF9B6C0-9ADB-4F96-9762-79685057A3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C588FA0-AA79-428B-8EAA-D7370F1945C1}" type="pres">
      <dgm:prSet presAssocID="{DA1B01F4-8B0B-43C5-A4C6-F4619D499AE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4CE9-8C36-4338-979F-695F59B79844}" type="pres">
      <dgm:prSet presAssocID="{D935C3DF-04A6-4603-94DA-B3E8CE33C22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A316665-6D1A-4C54-993C-29BA200DB135}" type="pres">
      <dgm:prSet presAssocID="{D935C3DF-04A6-4603-94DA-B3E8CE33C22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9E92719-BAF7-4D77-A3C3-AADB5F9AD43A}" type="pres">
      <dgm:prSet presAssocID="{E75C62E8-C86E-4DDF-98BB-95E2925BC5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B66A3-B538-4755-8E9C-8FBBD957AF3C}" type="pres">
      <dgm:prSet presAssocID="{5119C2EA-ED5B-4414-9879-EDC73AA366F9}" presName="sibTrans" presStyleLbl="sibTrans2D1" presStyleIdx="3" presStyleCnt="4" custAng="14106145" custFlipHor="1" custScaleX="91635" custScaleY="89531" custLinFactX="100000" custLinFactNeighborX="101923" custLinFactNeighborY="2158"/>
      <dgm:spPr/>
    </dgm:pt>
    <dgm:pt modelId="{B4BA6359-A867-4DDA-B369-5480781F9223}" type="pres">
      <dgm:prSet presAssocID="{5119C2EA-ED5B-4414-9879-EDC73AA366F9}" presName="connectorText" presStyleLbl="sibTrans2D1" presStyleIdx="3" presStyleCnt="4"/>
      <dgm:spPr/>
    </dgm:pt>
    <dgm:pt modelId="{EE8DAAE9-044C-456D-A7E7-47C43183E8FA}" type="pres">
      <dgm:prSet presAssocID="{330425D8-D1F4-45F9-B881-6BA4E8C30549}" presName="node" presStyleLbl="node1" presStyleIdx="4" presStyleCnt="5" custLinFactX="43443" custLinFactNeighborX="100000" custLinFactNeighborY="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ED2E9-17CD-4C0B-90EA-1DA1B1E4146B}" type="presOf" srcId="{79550698-E5E1-4236-826F-FC9843C59BE4}" destId="{1DA59C19-2015-4A68-AB5B-CE0E3FB4A72A}" srcOrd="0" destOrd="0" presId="urn:microsoft.com/office/officeart/2005/8/layout/process5"/>
    <dgm:cxn modelId="{3D603221-1748-475F-B6F6-947A747C9F84}" type="presOf" srcId="{5119C2EA-ED5B-4414-9879-EDC73AA366F9}" destId="{C98B66A3-B538-4755-8E9C-8FBBD957AF3C}" srcOrd="0" destOrd="0" presId="urn:microsoft.com/office/officeart/2005/8/layout/process5"/>
    <dgm:cxn modelId="{B234560F-DCC6-4C2B-912B-3AFC20390007}" srcId="{79550698-E5E1-4236-826F-FC9843C59BE4}" destId="{EDAFAEAD-A953-40D9-8EFB-CB21DD1C3618}" srcOrd="0" destOrd="0" parTransId="{29A47A24-2C5C-4BC0-8F3A-A67CFDA6A61D}" sibTransId="{F98CF3DA-0F5B-4E56-B493-EBFAA66FF6AC}"/>
    <dgm:cxn modelId="{8758221A-91F1-42E7-AFE9-1F78EED6F09D}" type="presOf" srcId="{9DF9B6C0-9ADB-4F96-9762-79685057A34B}" destId="{FEF8AE67-254E-4138-9C61-EDD3879FCBF5}" srcOrd="0" destOrd="0" presId="urn:microsoft.com/office/officeart/2005/8/layout/process5"/>
    <dgm:cxn modelId="{BDD5BD61-9FE4-462B-BC86-B9D0EBEBC6EB}" type="presOf" srcId="{E75C62E8-C86E-4DDF-98BB-95E2925BC518}" destId="{29E92719-BAF7-4D77-A3C3-AADB5F9AD43A}" srcOrd="0" destOrd="0" presId="urn:microsoft.com/office/officeart/2005/8/layout/process5"/>
    <dgm:cxn modelId="{F776759B-773D-4B3D-8EA2-171F83E6DC14}" type="presOf" srcId="{F98CF3DA-0F5B-4E56-B493-EBFAA66FF6AC}" destId="{78A3DC04-3497-4902-AF98-68282BC6C03A}" srcOrd="0" destOrd="0" presId="urn:microsoft.com/office/officeart/2005/8/layout/process5"/>
    <dgm:cxn modelId="{0E5FDC8B-25CF-41DD-B372-6E0D69B82892}" srcId="{79550698-E5E1-4236-826F-FC9843C59BE4}" destId="{DA1B01F4-8B0B-43C5-A4C6-F4619D499AEE}" srcOrd="2" destOrd="0" parTransId="{5F2B4C44-9ED6-4637-A567-DEF526A66C58}" sibTransId="{D935C3DF-04A6-4603-94DA-B3E8CE33C220}"/>
    <dgm:cxn modelId="{46176A04-9B83-4031-8A19-AFFC0BA6B225}" srcId="{79550698-E5E1-4236-826F-FC9843C59BE4}" destId="{E75C62E8-C86E-4DDF-98BB-95E2925BC518}" srcOrd="3" destOrd="0" parTransId="{4DAD7412-04B0-4A89-A94F-08022B0E7BF4}" sibTransId="{5119C2EA-ED5B-4414-9879-EDC73AA366F9}"/>
    <dgm:cxn modelId="{190DDE85-AAB0-44D5-953B-EE83E48A88EB}" type="presOf" srcId="{5119C2EA-ED5B-4414-9879-EDC73AA366F9}" destId="{B4BA6359-A867-4DDA-B369-5480781F9223}" srcOrd="1" destOrd="0" presId="urn:microsoft.com/office/officeart/2005/8/layout/process5"/>
    <dgm:cxn modelId="{B4D0A22C-B13C-4F56-95EF-006BDBB84084}" type="presOf" srcId="{D935C3DF-04A6-4603-94DA-B3E8CE33C220}" destId="{F14C4CE9-8C36-4338-979F-695F59B79844}" srcOrd="0" destOrd="0" presId="urn:microsoft.com/office/officeart/2005/8/layout/process5"/>
    <dgm:cxn modelId="{3ED7D880-903D-4C65-8B6C-EB95C99BC659}" srcId="{79550698-E5E1-4236-826F-FC9843C59BE4}" destId="{330425D8-D1F4-45F9-B881-6BA4E8C30549}" srcOrd="4" destOrd="0" parTransId="{46F8E9C1-9407-484A-941F-D70E6CC51BB2}" sibTransId="{57B71C3F-0CBD-4B9C-B399-7815E2252CFE}"/>
    <dgm:cxn modelId="{D00C3BCD-89F9-4CDD-AC44-56D16961CC64}" type="presOf" srcId="{9DF9B6C0-9ADB-4F96-9762-79685057A34B}" destId="{BE3087A1-0449-4776-AB81-EA9893A91C18}" srcOrd="1" destOrd="0" presId="urn:microsoft.com/office/officeart/2005/8/layout/process5"/>
    <dgm:cxn modelId="{E6D2490C-85C7-4EE7-B0A9-D1593D6000FB}" type="presOf" srcId="{D935C3DF-04A6-4603-94DA-B3E8CE33C220}" destId="{6A316665-6D1A-4C54-993C-29BA200DB135}" srcOrd="1" destOrd="0" presId="urn:microsoft.com/office/officeart/2005/8/layout/process5"/>
    <dgm:cxn modelId="{871871FA-D726-4604-B478-6CE6B3F2C058}" type="presOf" srcId="{F98CF3DA-0F5B-4E56-B493-EBFAA66FF6AC}" destId="{E7DC1036-F1BE-4C9F-871B-29AEF0003E78}" srcOrd="1" destOrd="0" presId="urn:microsoft.com/office/officeart/2005/8/layout/process5"/>
    <dgm:cxn modelId="{D299961B-1476-4868-B622-AF29845FF321}" type="presOf" srcId="{EDAFAEAD-A953-40D9-8EFB-CB21DD1C3618}" destId="{BC167AEB-6EDA-439B-96BE-07A483E43487}" srcOrd="0" destOrd="0" presId="urn:microsoft.com/office/officeart/2005/8/layout/process5"/>
    <dgm:cxn modelId="{BF91DD89-A4BD-499D-8DD6-CE2329BA5811}" type="presOf" srcId="{330425D8-D1F4-45F9-B881-6BA4E8C30549}" destId="{EE8DAAE9-044C-456D-A7E7-47C43183E8FA}" srcOrd="0" destOrd="0" presId="urn:microsoft.com/office/officeart/2005/8/layout/process5"/>
    <dgm:cxn modelId="{5AA8E49C-9C60-4B76-B493-BB7745D6CBF8}" srcId="{79550698-E5E1-4236-826F-FC9843C59BE4}" destId="{5DA5B7E1-9B4D-441B-8671-CFE1670B1D47}" srcOrd="1" destOrd="0" parTransId="{53A8F51E-1A7A-47E9-B0D4-BA7C829C9228}" sibTransId="{9DF9B6C0-9ADB-4F96-9762-79685057A34B}"/>
    <dgm:cxn modelId="{0C57CAC0-4B6F-4D20-9AEF-270B5F0212C5}" type="presOf" srcId="{5DA5B7E1-9B4D-441B-8671-CFE1670B1D47}" destId="{95E11F7A-C38A-4480-9BAE-3842FA5B6BAD}" srcOrd="0" destOrd="0" presId="urn:microsoft.com/office/officeart/2005/8/layout/process5"/>
    <dgm:cxn modelId="{20D770B0-70D2-4933-A568-85475232FDD3}" type="presOf" srcId="{DA1B01F4-8B0B-43C5-A4C6-F4619D499AEE}" destId="{FC588FA0-AA79-428B-8EAA-D7370F1945C1}" srcOrd="0" destOrd="0" presId="urn:microsoft.com/office/officeart/2005/8/layout/process5"/>
    <dgm:cxn modelId="{6E1F23CD-16D4-47B0-AFE9-96AD640DFF00}" type="presParOf" srcId="{1DA59C19-2015-4A68-AB5B-CE0E3FB4A72A}" destId="{BC167AEB-6EDA-439B-96BE-07A483E43487}" srcOrd="0" destOrd="0" presId="urn:microsoft.com/office/officeart/2005/8/layout/process5"/>
    <dgm:cxn modelId="{A8A18762-F296-404B-B88D-06512E47FE1C}" type="presParOf" srcId="{1DA59C19-2015-4A68-AB5B-CE0E3FB4A72A}" destId="{78A3DC04-3497-4902-AF98-68282BC6C03A}" srcOrd="1" destOrd="0" presId="urn:microsoft.com/office/officeart/2005/8/layout/process5"/>
    <dgm:cxn modelId="{CF34BD4F-43D3-43E6-8723-4BFEFF0FF74D}" type="presParOf" srcId="{78A3DC04-3497-4902-AF98-68282BC6C03A}" destId="{E7DC1036-F1BE-4C9F-871B-29AEF0003E78}" srcOrd="0" destOrd="0" presId="urn:microsoft.com/office/officeart/2005/8/layout/process5"/>
    <dgm:cxn modelId="{1F77D308-7434-4364-AA71-E0BBCE271156}" type="presParOf" srcId="{1DA59C19-2015-4A68-AB5B-CE0E3FB4A72A}" destId="{95E11F7A-C38A-4480-9BAE-3842FA5B6BAD}" srcOrd="2" destOrd="0" presId="urn:microsoft.com/office/officeart/2005/8/layout/process5"/>
    <dgm:cxn modelId="{9D55426C-6477-476F-9EC1-657114EAA1AD}" type="presParOf" srcId="{1DA59C19-2015-4A68-AB5B-CE0E3FB4A72A}" destId="{FEF8AE67-254E-4138-9C61-EDD3879FCBF5}" srcOrd="3" destOrd="0" presId="urn:microsoft.com/office/officeart/2005/8/layout/process5"/>
    <dgm:cxn modelId="{F3B91D33-236D-49E4-B197-541FD204306A}" type="presParOf" srcId="{FEF8AE67-254E-4138-9C61-EDD3879FCBF5}" destId="{BE3087A1-0449-4776-AB81-EA9893A91C18}" srcOrd="0" destOrd="0" presId="urn:microsoft.com/office/officeart/2005/8/layout/process5"/>
    <dgm:cxn modelId="{DCCB5656-A295-4F00-B0ED-90928A0632D1}" type="presParOf" srcId="{1DA59C19-2015-4A68-AB5B-CE0E3FB4A72A}" destId="{FC588FA0-AA79-428B-8EAA-D7370F1945C1}" srcOrd="4" destOrd="0" presId="urn:microsoft.com/office/officeart/2005/8/layout/process5"/>
    <dgm:cxn modelId="{170B6B52-D0FC-403F-A98F-3BDFD1EE615F}" type="presParOf" srcId="{1DA59C19-2015-4A68-AB5B-CE0E3FB4A72A}" destId="{F14C4CE9-8C36-4338-979F-695F59B79844}" srcOrd="5" destOrd="0" presId="urn:microsoft.com/office/officeart/2005/8/layout/process5"/>
    <dgm:cxn modelId="{59129DAC-5C52-451E-A77B-6CBF0C4C7AF0}" type="presParOf" srcId="{F14C4CE9-8C36-4338-979F-695F59B79844}" destId="{6A316665-6D1A-4C54-993C-29BA200DB135}" srcOrd="0" destOrd="0" presId="urn:microsoft.com/office/officeart/2005/8/layout/process5"/>
    <dgm:cxn modelId="{846638AA-4929-49A6-A2C6-66AD98F19FCA}" type="presParOf" srcId="{1DA59C19-2015-4A68-AB5B-CE0E3FB4A72A}" destId="{29E92719-BAF7-4D77-A3C3-AADB5F9AD43A}" srcOrd="6" destOrd="0" presId="urn:microsoft.com/office/officeart/2005/8/layout/process5"/>
    <dgm:cxn modelId="{3420B356-999C-45D5-AA42-7554798FDCDB}" type="presParOf" srcId="{1DA59C19-2015-4A68-AB5B-CE0E3FB4A72A}" destId="{C98B66A3-B538-4755-8E9C-8FBBD957AF3C}" srcOrd="7" destOrd="0" presId="urn:microsoft.com/office/officeart/2005/8/layout/process5"/>
    <dgm:cxn modelId="{B46035D5-908D-47DB-A636-666EBEFAB80D}" type="presParOf" srcId="{C98B66A3-B538-4755-8E9C-8FBBD957AF3C}" destId="{B4BA6359-A867-4DDA-B369-5480781F9223}" srcOrd="0" destOrd="0" presId="urn:microsoft.com/office/officeart/2005/8/layout/process5"/>
    <dgm:cxn modelId="{6F60523D-264D-431E-9167-EE9A51DE9294}" type="presParOf" srcId="{1DA59C19-2015-4A68-AB5B-CE0E3FB4A72A}" destId="{EE8DAAE9-044C-456D-A7E7-47C43183E8F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C17B2-EF29-4D75-BBE0-BDB76371A160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4DF19A-FCDF-4319-87B8-58D2FC6B82B0}">
      <dgm:prSet phldrT="[Text]" custT="1"/>
      <dgm:spPr/>
      <dgm:t>
        <a:bodyPr/>
        <a:lstStyle/>
        <a:p>
          <a:r>
            <a:rPr lang="en-IN" sz="2200" dirty="0"/>
            <a:t>Sensor data</a:t>
          </a:r>
        </a:p>
      </dgm:t>
    </dgm:pt>
    <dgm:pt modelId="{C97EC9C2-5F3A-4D20-A5CF-A2CF9599BC65}" type="parTrans" cxnId="{239B11AC-C12E-4289-9C6C-8B79A7482D7A}">
      <dgm:prSet/>
      <dgm:spPr/>
      <dgm:t>
        <a:bodyPr/>
        <a:lstStyle/>
        <a:p>
          <a:endParaRPr lang="en-IN"/>
        </a:p>
      </dgm:t>
    </dgm:pt>
    <dgm:pt modelId="{8EDC1B79-E251-4ABF-BDCF-32D39A02632B}" type="sibTrans" cxnId="{239B11AC-C12E-4289-9C6C-8B79A7482D7A}">
      <dgm:prSet custT="1"/>
      <dgm:spPr/>
      <dgm:t>
        <a:bodyPr/>
        <a:lstStyle/>
        <a:p>
          <a:endParaRPr lang="en-IN" sz="2200"/>
        </a:p>
      </dgm:t>
    </dgm:pt>
    <dgm:pt modelId="{2545D250-BFD5-481F-BA1D-7BEF6BBF1427}">
      <dgm:prSet phldrT="[Text]" custT="1"/>
      <dgm:spPr/>
      <dgm:t>
        <a:bodyPr/>
        <a:lstStyle/>
        <a:p>
          <a:r>
            <a:rPr lang="en-IN" sz="2200" dirty="0"/>
            <a:t>Node-red</a:t>
          </a:r>
        </a:p>
      </dgm:t>
    </dgm:pt>
    <dgm:pt modelId="{6A730C6B-D8C0-4050-A29C-3C0D1EFDFD99}" type="parTrans" cxnId="{874C1826-7151-4951-A688-7C8E06E53DC9}">
      <dgm:prSet/>
      <dgm:spPr/>
      <dgm:t>
        <a:bodyPr/>
        <a:lstStyle/>
        <a:p>
          <a:endParaRPr lang="en-IN"/>
        </a:p>
      </dgm:t>
    </dgm:pt>
    <dgm:pt modelId="{12D9B701-D2CD-464B-9D29-BAC82825D3CD}" type="sibTrans" cxnId="{874C1826-7151-4951-A688-7C8E06E53DC9}">
      <dgm:prSet custT="1"/>
      <dgm:spPr/>
      <dgm:t>
        <a:bodyPr/>
        <a:lstStyle/>
        <a:p>
          <a:endParaRPr lang="en-IN" sz="2200"/>
        </a:p>
      </dgm:t>
    </dgm:pt>
    <dgm:pt modelId="{764764F7-A762-4109-B812-E29F8A565B9D}">
      <dgm:prSet phldrT="[Text]" custT="1"/>
      <dgm:spPr/>
      <dgm:t>
        <a:bodyPr/>
        <a:lstStyle/>
        <a:p>
          <a:r>
            <a:rPr lang="en-IN" sz="2200" dirty="0"/>
            <a:t>Firebase/ Thingspeak</a:t>
          </a:r>
        </a:p>
      </dgm:t>
    </dgm:pt>
    <dgm:pt modelId="{776AF645-BCB2-406B-AC77-246336B5C8D8}" type="parTrans" cxnId="{4667DE7C-36A2-46B5-B22B-19713C6FC003}">
      <dgm:prSet/>
      <dgm:spPr/>
      <dgm:t>
        <a:bodyPr/>
        <a:lstStyle/>
        <a:p>
          <a:endParaRPr lang="en-IN"/>
        </a:p>
      </dgm:t>
    </dgm:pt>
    <dgm:pt modelId="{54B9D642-A167-49B2-B247-39C75D612B7E}" type="sibTrans" cxnId="{4667DE7C-36A2-46B5-B22B-19713C6FC003}">
      <dgm:prSet custT="1"/>
      <dgm:spPr/>
      <dgm:t>
        <a:bodyPr/>
        <a:lstStyle/>
        <a:p>
          <a:endParaRPr lang="en-IN" sz="2200"/>
        </a:p>
      </dgm:t>
    </dgm:pt>
    <dgm:pt modelId="{45A47992-5E65-49C5-8D70-7678C1439A23}">
      <dgm:prSet phldrT="[Text]" custT="1"/>
      <dgm:spPr/>
      <dgm:t>
        <a:bodyPr/>
        <a:lstStyle/>
        <a:p>
          <a:r>
            <a:rPr lang="en-IN" sz="2200" dirty="0"/>
            <a:t>MIT App inventor</a:t>
          </a:r>
        </a:p>
      </dgm:t>
    </dgm:pt>
    <dgm:pt modelId="{090C0F8C-868D-40FD-8072-041A136D9133}" type="parTrans" cxnId="{6D4FA3E7-D04C-45E8-8586-BCFA392A3E46}">
      <dgm:prSet/>
      <dgm:spPr/>
      <dgm:t>
        <a:bodyPr/>
        <a:lstStyle/>
        <a:p>
          <a:endParaRPr lang="en-IN"/>
        </a:p>
      </dgm:t>
    </dgm:pt>
    <dgm:pt modelId="{EEC904FD-F7BE-4A92-88CF-F406158E05A6}" type="sibTrans" cxnId="{6D4FA3E7-D04C-45E8-8586-BCFA392A3E46}">
      <dgm:prSet custT="1"/>
      <dgm:spPr/>
      <dgm:t>
        <a:bodyPr/>
        <a:lstStyle/>
        <a:p>
          <a:endParaRPr lang="en-IN" sz="2200"/>
        </a:p>
      </dgm:t>
    </dgm:pt>
    <dgm:pt modelId="{F7BA1A21-A494-47FA-9D2E-53C350DDDAB5}">
      <dgm:prSet phldrT="[Text]" custT="1"/>
      <dgm:spPr/>
      <dgm:t>
        <a:bodyPr/>
        <a:lstStyle/>
        <a:p>
          <a:r>
            <a:rPr lang="en-IN" sz="2200" dirty="0"/>
            <a:t>Text </a:t>
          </a:r>
          <a:r>
            <a:rPr lang="en-IN" sz="2200" dirty="0" err="1"/>
            <a:t>msg</a:t>
          </a:r>
          <a:r>
            <a:rPr lang="en-IN" sz="2200" dirty="0"/>
            <a:t> (twilio)/ emails</a:t>
          </a:r>
        </a:p>
      </dgm:t>
    </dgm:pt>
    <dgm:pt modelId="{8D1F684F-DEFD-44A5-A776-F0FAA9CC2A98}" type="parTrans" cxnId="{4F7AB6B1-35EE-47DE-AC7B-3C66BBA3260B}">
      <dgm:prSet/>
      <dgm:spPr/>
      <dgm:t>
        <a:bodyPr/>
        <a:lstStyle/>
        <a:p>
          <a:endParaRPr lang="en-IN"/>
        </a:p>
      </dgm:t>
    </dgm:pt>
    <dgm:pt modelId="{7E216E5F-152A-41FF-B069-CEE7A9F8FA39}" type="sibTrans" cxnId="{4F7AB6B1-35EE-47DE-AC7B-3C66BBA3260B}">
      <dgm:prSet/>
      <dgm:spPr/>
      <dgm:t>
        <a:bodyPr/>
        <a:lstStyle/>
        <a:p>
          <a:endParaRPr lang="en-IN"/>
        </a:p>
      </dgm:t>
    </dgm:pt>
    <dgm:pt modelId="{66BDE385-0E61-4B15-8EBE-069F767CD3F8}" type="pres">
      <dgm:prSet presAssocID="{9A8C17B2-EF29-4D75-BBE0-BDB76371A1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1B0B5-F1F5-4037-9A3E-DB772AE969DD}" type="pres">
      <dgm:prSet presAssocID="{FF4DF19A-FCDF-4319-87B8-58D2FC6B82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22A7B-EB00-4BF4-B524-962474973FDB}" type="pres">
      <dgm:prSet presAssocID="{8EDC1B79-E251-4ABF-BDCF-32D39A0263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7757F6-B714-4AA4-ABB6-9E91B712416B}" type="pres">
      <dgm:prSet presAssocID="{8EDC1B79-E251-4ABF-BDCF-32D39A02632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A759FEB-66EA-4934-8F5C-9D882CCAFFAB}" type="pres">
      <dgm:prSet presAssocID="{2545D250-BFD5-481F-BA1D-7BEF6BBF14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1F69-0B45-448C-8E8A-AC4B1E272707}" type="pres">
      <dgm:prSet presAssocID="{12D9B701-D2CD-464B-9D29-BAC82825D3CD}" presName="sibTrans" presStyleLbl="sibTrans2D1" presStyleIdx="1" presStyleCnt="4" custScaleX="1913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FC04ADFA-67FA-4BC8-A7D8-70E550CB8A67}" type="pres">
      <dgm:prSet presAssocID="{12D9B701-D2CD-464B-9D29-BAC82825D3C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F0E0E36-B9D5-411F-A2EE-4A9D831C3336}" type="pres">
      <dgm:prSet presAssocID="{764764F7-A762-4109-B812-E29F8A565B9D}" presName="node" presStyleLbl="node1" presStyleIdx="2" presStyleCnt="5" custScaleX="110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C00EC-9833-426E-AF4D-E6ACF6FAC684}" type="pres">
      <dgm:prSet presAssocID="{54B9D642-A167-49B2-B247-39C75D612B7E}" presName="sibTrans" presStyleLbl="sibTrans2D1" presStyleIdx="2" presStyleCnt="4" custScaleX="18972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B61DA4DE-C906-4EF6-AFBD-6841F91C0EC5}" type="pres">
      <dgm:prSet presAssocID="{54B9D642-A167-49B2-B247-39C75D612B7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40967BF-7E77-4A6F-AD1B-25AC45CD6984}" type="pres">
      <dgm:prSet presAssocID="{45A47992-5E65-49C5-8D70-7678C1439A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F8FA17-094F-42A5-95F0-2A5CC0E058D0}" type="pres">
      <dgm:prSet presAssocID="{EEC904FD-F7BE-4A92-88CF-F406158E05A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EDB90A7-E885-447F-927A-7F256777EA5C}" type="pres">
      <dgm:prSet presAssocID="{EEC904FD-F7BE-4A92-88CF-F406158E05A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B515CC1-4F4E-406F-AAA9-F02F78BD4112}" type="pres">
      <dgm:prSet presAssocID="{F7BA1A21-A494-47FA-9D2E-53C350DDDA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6054F-581D-4130-9A03-A9EFBD721B96}" type="presOf" srcId="{8EDC1B79-E251-4ABF-BDCF-32D39A02632B}" destId="{FB522A7B-EB00-4BF4-B524-962474973FDB}" srcOrd="0" destOrd="0" presId="urn:microsoft.com/office/officeart/2005/8/layout/process5"/>
    <dgm:cxn modelId="{C7CC93FE-6621-458F-BAF9-0C149D2504AB}" type="presOf" srcId="{2545D250-BFD5-481F-BA1D-7BEF6BBF1427}" destId="{3A759FEB-66EA-4934-8F5C-9D882CCAFFAB}" srcOrd="0" destOrd="0" presId="urn:microsoft.com/office/officeart/2005/8/layout/process5"/>
    <dgm:cxn modelId="{4667DE7C-36A2-46B5-B22B-19713C6FC003}" srcId="{9A8C17B2-EF29-4D75-BBE0-BDB76371A160}" destId="{764764F7-A762-4109-B812-E29F8A565B9D}" srcOrd="2" destOrd="0" parTransId="{776AF645-BCB2-406B-AC77-246336B5C8D8}" sibTransId="{54B9D642-A167-49B2-B247-39C75D612B7E}"/>
    <dgm:cxn modelId="{239B11AC-C12E-4289-9C6C-8B79A7482D7A}" srcId="{9A8C17B2-EF29-4D75-BBE0-BDB76371A160}" destId="{FF4DF19A-FCDF-4319-87B8-58D2FC6B82B0}" srcOrd="0" destOrd="0" parTransId="{C97EC9C2-5F3A-4D20-A5CF-A2CF9599BC65}" sibTransId="{8EDC1B79-E251-4ABF-BDCF-32D39A02632B}"/>
    <dgm:cxn modelId="{8E8996CE-0A38-4B0D-BD9A-5AD6E05C838D}" type="presOf" srcId="{9A8C17B2-EF29-4D75-BBE0-BDB76371A160}" destId="{66BDE385-0E61-4B15-8EBE-069F767CD3F8}" srcOrd="0" destOrd="0" presId="urn:microsoft.com/office/officeart/2005/8/layout/process5"/>
    <dgm:cxn modelId="{4F7AB6B1-35EE-47DE-AC7B-3C66BBA3260B}" srcId="{9A8C17B2-EF29-4D75-BBE0-BDB76371A160}" destId="{F7BA1A21-A494-47FA-9D2E-53C350DDDAB5}" srcOrd="4" destOrd="0" parTransId="{8D1F684F-DEFD-44A5-A776-F0FAA9CC2A98}" sibTransId="{7E216E5F-152A-41FF-B069-CEE7A9F8FA39}"/>
    <dgm:cxn modelId="{477BAD32-D9E3-4266-AA84-2E6BBD4239BC}" type="presOf" srcId="{EEC904FD-F7BE-4A92-88CF-F406158E05A6}" destId="{9EDB90A7-E885-447F-927A-7F256777EA5C}" srcOrd="1" destOrd="0" presId="urn:microsoft.com/office/officeart/2005/8/layout/process5"/>
    <dgm:cxn modelId="{D0A8FF8F-14A0-4142-B9C0-DABB360E769B}" type="presOf" srcId="{EEC904FD-F7BE-4A92-88CF-F406158E05A6}" destId="{B2F8FA17-094F-42A5-95F0-2A5CC0E058D0}" srcOrd="0" destOrd="0" presId="urn:microsoft.com/office/officeart/2005/8/layout/process5"/>
    <dgm:cxn modelId="{4CD0F675-7979-4C1C-BE89-8EB01166A73A}" type="presOf" srcId="{12D9B701-D2CD-464B-9D29-BAC82825D3CD}" destId="{FC04ADFA-67FA-4BC8-A7D8-70E550CB8A67}" srcOrd="1" destOrd="0" presId="urn:microsoft.com/office/officeart/2005/8/layout/process5"/>
    <dgm:cxn modelId="{38FD3045-0C0B-41D4-B710-D8390DC9D886}" type="presOf" srcId="{12D9B701-D2CD-464B-9D29-BAC82825D3CD}" destId="{97821F69-0B45-448C-8E8A-AC4B1E272707}" srcOrd="0" destOrd="0" presId="urn:microsoft.com/office/officeart/2005/8/layout/process5"/>
    <dgm:cxn modelId="{88CD6971-C527-4572-83B8-549BC10E215F}" type="presOf" srcId="{764764F7-A762-4109-B812-E29F8A565B9D}" destId="{5F0E0E36-B9D5-411F-A2EE-4A9D831C3336}" srcOrd="0" destOrd="0" presId="urn:microsoft.com/office/officeart/2005/8/layout/process5"/>
    <dgm:cxn modelId="{3ECA749E-D478-47F8-BD7F-3E34DCB33EB9}" type="presOf" srcId="{F7BA1A21-A494-47FA-9D2E-53C350DDDAB5}" destId="{CB515CC1-4F4E-406F-AAA9-F02F78BD4112}" srcOrd="0" destOrd="0" presId="urn:microsoft.com/office/officeart/2005/8/layout/process5"/>
    <dgm:cxn modelId="{622AFF4E-70E3-4700-85D5-9BA48A8973CB}" type="presOf" srcId="{54B9D642-A167-49B2-B247-39C75D612B7E}" destId="{E4AC00EC-9833-426E-AF4D-E6ACF6FAC684}" srcOrd="0" destOrd="0" presId="urn:microsoft.com/office/officeart/2005/8/layout/process5"/>
    <dgm:cxn modelId="{8EB3D031-B447-4FFB-972C-6FFE5FF31DFB}" type="presOf" srcId="{54B9D642-A167-49B2-B247-39C75D612B7E}" destId="{B61DA4DE-C906-4EF6-AFBD-6841F91C0EC5}" srcOrd="1" destOrd="0" presId="urn:microsoft.com/office/officeart/2005/8/layout/process5"/>
    <dgm:cxn modelId="{874C1826-7151-4951-A688-7C8E06E53DC9}" srcId="{9A8C17B2-EF29-4D75-BBE0-BDB76371A160}" destId="{2545D250-BFD5-481F-BA1D-7BEF6BBF1427}" srcOrd="1" destOrd="0" parTransId="{6A730C6B-D8C0-4050-A29C-3C0D1EFDFD99}" sibTransId="{12D9B701-D2CD-464B-9D29-BAC82825D3CD}"/>
    <dgm:cxn modelId="{F003761A-CA9C-4AC4-9BAE-E32D864BC96C}" type="presOf" srcId="{45A47992-5E65-49C5-8D70-7678C1439A23}" destId="{440967BF-7E77-4A6F-AD1B-25AC45CD6984}" srcOrd="0" destOrd="0" presId="urn:microsoft.com/office/officeart/2005/8/layout/process5"/>
    <dgm:cxn modelId="{6D4FA3E7-D04C-45E8-8586-BCFA392A3E46}" srcId="{9A8C17B2-EF29-4D75-BBE0-BDB76371A160}" destId="{45A47992-5E65-49C5-8D70-7678C1439A23}" srcOrd="3" destOrd="0" parTransId="{090C0F8C-868D-40FD-8072-041A136D9133}" sibTransId="{EEC904FD-F7BE-4A92-88CF-F406158E05A6}"/>
    <dgm:cxn modelId="{0497E535-2965-4F3D-A3E3-90F47B42135A}" type="presOf" srcId="{FF4DF19A-FCDF-4319-87B8-58D2FC6B82B0}" destId="{DF71B0B5-F1F5-4037-9A3E-DB772AE969DD}" srcOrd="0" destOrd="0" presId="urn:microsoft.com/office/officeart/2005/8/layout/process5"/>
    <dgm:cxn modelId="{18129BAB-42EB-42E7-92C9-F36CCCF12000}" type="presOf" srcId="{8EDC1B79-E251-4ABF-BDCF-32D39A02632B}" destId="{EE7757F6-B714-4AA4-ABB6-9E91B712416B}" srcOrd="1" destOrd="0" presId="urn:microsoft.com/office/officeart/2005/8/layout/process5"/>
    <dgm:cxn modelId="{673EB01B-B5C0-45F3-B81F-938D518F60B5}" type="presParOf" srcId="{66BDE385-0E61-4B15-8EBE-069F767CD3F8}" destId="{DF71B0B5-F1F5-4037-9A3E-DB772AE969DD}" srcOrd="0" destOrd="0" presId="urn:microsoft.com/office/officeart/2005/8/layout/process5"/>
    <dgm:cxn modelId="{5A47608E-41A5-4029-B8D0-7B68E49149EA}" type="presParOf" srcId="{66BDE385-0E61-4B15-8EBE-069F767CD3F8}" destId="{FB522A7B-EB00-4BF4-B524-962474973FDB}" srcOrd="1" destOrd="0" presId="urn:microsoft.com/office/officeart/2005/8/layout/process5"/>
    <dgm:cxn modelId="{B209CEC7-CFEB-49D1-8992-6AA17F2A52B8}" type="presParOf" srcId="{FB522A7B-EB00-4BF4-B524-962474973FDB}" destId="{EE7757F6-B714-4AA4-ABB6-9E91B712416B}" srcOrd="0" destOrd="0" presId="urn:microsoft.com/office/officeart/2005/8/layout/process5"/>
    <dgm:cxn modelId="{15017CA6-935A-4140-9940-259615B2D49F}" type="presParOf" srcId="{66BDE385-0E61-4B15-8EBE-069F767CD3F8}" destId="{3A759FEB-66EA-4934-8F5C-9D882CCAFFAB}" srcOrd="2" destOrd="0" presId="urn:microsoft.com/office/officeart/2005/8/layout/process5"/>
    <dgm:cxn modelId="{04CB92E1-D1A4-42E4-B80C-AD582EC9534C}" type="presParOf" srcId="{66BDE385-0E61-4B15-8EBE-069F767CD3F8}" destId="{97821F69-0B45-448C-8E8A-AC4B1E272707}" srcOrd="3" destOrd="0" presId="urn:microsoft.com/office/officeart/2005/8/layout/process5"/>
    <dgm:cxn modelId="{2CD7F3CC-993B-4F5C-9FAE-7D4A0FCA7927}" type="presParOf" srcId="{97821F69-0B45-448C-8E8A-AC4B1E272707}" destId="{FC04ADFA-67FA-4BC8-A7D8-70E550CB8A67}" srcOrd="0" destOrd="0" presId="urn:microsoft.com/office/officeart/2005/8/layout/process5"/>
    <dgm:cxn modelId="{029C5FAA-C824-47C5-A7F9-FD3633B979A7}" type="presParOf" srcId="{66BDE385-0E61-4B15-8EBE-069F767CD3F8}" destId="{5F0E0E36-B9D5-411F-A2EE-4A9D831C3336}" srcOrd="4" destOrd="0" presId="urn:microsoft.com/office/officeart/2005/8/layout/process5"/>
    <dgm:cxn modelId="{E9231F66-4B83-4825-B611-66ED8DC443CC}" type="presParOf" srcId="{66BDE385-0E61-4B15-8EBE-069F767CD3F8}" destId="{E4AC00EC-9833-426E-AF4D-E6ACF6FAC684}" srcOrd="5" destOrd="0" presId="urn:microsoft.com/office/officeart/2005/8/layout/process5"/>
    <dgm:cxn modelId="{F987A25D-D589-4AD7-94CA-AA62BDF1D1ED}" type="presParOf" srcId="{E4AC00EC-9833-426E-AF4D-E6ACF6FAC684}" destId="{B61DA4DE-C906-4EF6-AFBD-6841F91C0EC5}" srcOrd="0" destOrd="0" presId="urn:microsoft.com/office/officeart/2005/8/layout/process5"/>
    <dgm:cxn modelId="{A928E821-9E47-4D8E-A522-329502F031A7}" type="presParOf" srcId="{66BDE385-0E61-4B15-8EBE-069F767CD3F8}" destId="{440967BF-7E77-4A6F-AD1B-25AC45CD6984}" srcOrd="6" destOrd="0" presId="urn:microsoft.com/office/officeart/2005/8/layout/process5"/>
    <dgm:cxn modelId="{0876B428-D119-4DEE-956B-0C14A9D27F9D}" type="presParOf" srcId="{66BDE385-0E61-4B15-8EBE-069F767CD3F8}" destId="{B2F8FA17-094F-42A5-95F0-2A5CC0E058D0}" srcOrd="7" destOrd="0" presId="urn:microsoft.com/office/officeart/2005/8/layout/process5"/>
    <dgm:cxn modelId="{93296F3D-85E4-48AE-AEEE-3686C46DB13A}" type="presParOf" srcId="{B2F8FA17-094F-42A5-95F0-2A5CC0E058D0}" destId="{9EDB90A7-E885-447F-927A-7F256777EA5C}" srcOrd="0" destOrd="0" presId="urn:microsoft.com/office/officeart/2005/8/layout/process5"/>
    <dgm:cxn modelId="{E1697AB6-15E4-4289-AAB9-E2CD8DB83673}" type="presParOf" srcId="{66BDE385-0E61-4B15-8EBE-069F767CD3F8}" destId="{CB515CC1-4F4E-406F-AAA9-F02F78BD4112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67AEB-6EDA-439B-96BE-07A483E43487}">
      <dsp:nvSpPr>
        <dsp:cNvPr id="0" name=""/>
        <dsp:cNvSpPr/>
      </dsp:nvSpPr>
      <dsp:spPr>
        <a:xfrm>
          <a:off x="119803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Tag</a:t>
          </a:r>
        </a:p>
      </dsp:txBody>
      <dsp:txXfrm>
        <a:off x="148396" y="29541"/>
        <a:ext cx="1569872" cy="919049"/>
      </dsp:txXfrm>
    </dsp:sp>
    <dsp:sp modelId="{78A3DC04-3497-4902-AF98-68282BC6C03A}">
      <dsp:nvSpPr>
        <dsp:cNvPr id="0" name=""/>
        <dsp:cNvSpPr/>
      </dsp:nvSpPr>
      <dsp:spPr>
        <a:xfrm>
          <a:off x="1890043" y="287310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1890043" y="368012"/>
        <a:ext cx="241455" cy="242106"/>
      </dsp:txXfrm>
    </dsp:sp>
    <dsp:sp modelId="{95E11F7A-C38A-4480-9BAE-3842FA5B6BAD}">
      <dsp:nvSpPr>
        <dsp:cNvPr id="0" name=""/>
        <dsp:cNvSpPr/>
      </dsp:nvSpPr>
      <dsp:spPr>
        <a:xfrm>
          <a:off x="2397685" y="948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Raspberry Pi</a:t>
          </a:r>
        </a:p>
      </dsp:txBody>
      <dsp:txXfrm>
        <a:off x="2426278" y="29541"/>
        <a:ext cx="1569872" cy="919049"/>
      </dsp:txXfrm>
    </dsp:sp>
    <dsp:sp modelId="{FEF8AE67-254E-4138-9C61-EDD3879FCBF5}">
      <dsp:nvSpPr>
        <dsp:cNvPr id="0" name=""/>
        <dsp:cNvSpPr/>
      </dsp:nvSpPr>
      <dsp:spPr>
        <a:xfrm rot="5400000">
          <a:off x="2898751" y="1091077"/>
          <a:ext cx="624928" cy="4035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-5400000">
        <a:off x="3090162" y="980369"/>
        <a:ext cx="242106" cy="503875"/>
      </dsp:txXfrm>
    </dsp:sp>
    <dsp:sp modelId="{FC588FA0-AA79-428B-8EAA-D7370F1945C1}">
      <dsp:nvSpPr>
        <dsp:cNvPr id="0" name=""/>
        <dsp:cNvSpPr/>
      </dsp:nvSpPr>
      <dsp:spPr>
        <a:xfrm>
          <a:off x="2397685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Database</a:t>
          </a:r>
        </a:p>
      </dsp:txBody>
      <dsp:txXfrm>
        <a:off x="2426278" y="1656600"/>
        <a:ext cx="1569872" cy="919049"/>
      </dsp:txXfrm>
    </dsp:sp>
    <dsp:sp modelId="{F14C4CE9-8C36-4338-979F-695F59B79844}">
      <dsp:nvSpPr>
        <dsp:cNvPr id="0" name=""/>
        <dsp:cNvSpPr/>
      </dsp:nvSpPr>
      <dsp:spPr>
        <a:xfrm rot="10800000">
          <a:off x="1909568" y="1914369"/>
          <a:ext cx="344936" cy="403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2013049" y="1995071"/>
        <a:ext cx="241455" cy="242106"/>
      </dsp:txXfrm>
    </dsp:sp>
    <dsp:sp modelId="{29E92719-BAF7-4D77-A3C3-AADB5F9AD43A}">
      <dsp:nvSpPr>
        <dsp:cNvPr id="0" name=""/>
        <dsp:cNvSpPr/>
      </dsp:nvSpPr>
      <dsp:spPr>
        <a:xfrm>
          <a:off x="119803" y="1628007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Phone</a:t>
          </a:r>
          <a:endParaRPr lang="en-US" sz="2200" kern="1200" dirty="0"/>
        </a:p>
      </dsp:txBody>
      <dsp:txXfrm>
        <a:off x="148396" y="1656600"/>
        <a:ext cx="1569872" cy="919049"/>
      </dsp:txXfrm>
    </dsp:sp>
    <dsp:sp modelId="{C98B66A3-B538-4755-8E9C-8FBBD957AF3C}">
      <dsp:nvSpPr>
        <dsp:cNvPr id="0" name=""/>
        <dsp:cNvSpPr/>
      </dsp:nvSpPr>
      <dsp:spPr>
        <a:xfrm rot="5400000" flipH="1">
          <a:off x="3028826" y="2748425"/>
          <a:ext cx="553288" cy="36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83016" y="2874868"/>
        <a:ext cx="444908" cy="216761"/>
      </dsp:txXfrm>
    </dsp:sp>
    <dsp:sp modelId="{EE8DAAE9-044C-456D-A7E7-47C43183E8FA}">
      <dsp:nvSpPr>
        <dsp:cNvPr id="0" name=""/>
        <dsp:cNvSpPr/>
      </dsp:nvSpPr>
      <dsp:spPr>
        <a:xfrm>
          <a:off x="2453705" y="3256013"/>
          <a:ext cx="1627058" cy="976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Firebot</a:t>
          </a:r>
          <a:endParaRPr lang="en-IN" sz="2200" kern="1200" dirty="0"/>
        </a:p>
      </dsp:txBody>
      <dsp:txXfrm>
        <a:off x="2482298" y="3284606"/>
        <a:ext cx="1569872" cy="91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1B0B5-F1F5-4037-9A3E-DB772AE969DD}">
      <dsp:nvSpPr>
        <dsp:cNvPr id="0" name=""/>
        <dsp:cNvSpPr/>
      </dsp:nvSpPr>
      <dsp:spPr>
        <a:xfrm>
          <a:off x="386308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Sensor data</a:t>
          </a:r>
        </a:p>
      </dsp:txBody>
      <dsp:txXfrm>
        <a:off x="414032" y="30081"/>
        <a:ext cx="1522141" cy="891105"/>
      </dsp:txXfrm>
    </dsp:sp>
    <dsp:sp modelId="{FB522A7B-EB00-4BF4-B524-962474973FDB}">
      <dsp:nvSpPr>
        <dsp:cNvPr id="0" name=""/>
        <dsp:cNvSpPr/>
      </dsp:nvSpPr>
      <dsp:spPr>
        <a:xfrm>
          <a:off x="2102725" y="28001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102725" y="358260"/>
        <a:ext cx="234114" cy="234746"/>
      </dsp:txXfrm>
    </dsp:sp>
    <dsp:sp modelId="{3A759FEB-66EA-4934-8F5C-9D882CCAFFAB}">
      <dsp:nvSpPr>
        <dsp:cNvPr id="0" name=""/>
        <dsp:cNvSpPr/>
      </dsp:nvSpPr>
      <dsp:spPr>
        <a:xfrm>
          <a:off x="2594933" y="235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Node-red</a:t>
          </a:r>
        </a:p>
      </dsp:txBody>
      <dsp:txXfrm>
        <a:off x="2622657" y="30081"/>
        <a:ext cx="1522141" cy="891105"/>
      </dsp:txXfrm>
    </dsp:sp>
    <dsp:sp modelId="{97821F69-0B45-448C-8E8A-AC4B1E272707}">
      <dsp:nvSpPr>
        <dsp:cNvPr id="0" name=""/>
        <dsp:cNvSpPr/>
      </dsp:nvSpPr>
      <dsp:spPr>
        <a:xfrm rot="5577488">
          <a:off x="3023072" y="1059342"/>
          <a:ext cx="640768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3229111" y="934658"/>
        <a:ext cx="234746" cy="523395"/>
      </dsp:txXfrm>
    </dsp:sp>
    <dsp:sp modelId="{5F0E0E36-B9D5-411F-A2EE-4A9D831C3336}">
      <dsp:nvSpPr>
        <dsp:cNvPr id="0" name=""/>
        <dsp:cNvSpPr/>
      </dsp:nvSpPr>
      <dsp:spPr>
        <a:xfrm>
          <a:off x="2431890" y="1579947"/>
          <a:ext cx="1740633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Firebase/ Thingspeak</a:t>
          </a:r>
        </a:p>
      </dsp:txBody>
      <dsp:txXfrm>
        <a:off x="2459614" y="1607671"/>
        <a:ext cx="1685185" cy="891105"/>
      </dsp:txXfrm>
    </dsp:sp>
    <dsp:sp modelId="{E4AC00EC-9833-426E-AF4D-E6ACF6FAC684}">
      <dsp:nvSpPr>
        <dsp:cNvPr id="0" name=""/>
        <dsp:cNvSpPr/>
      </dsp:nvSpPr>
      <dsp:spPr>
        <a:xfrm rot="10800000">
          <a:off x="1808570" y="1857602"/>
          <a:ext cx="634533" cy="39124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10800000">
        <a:off x="1925943" y="1935850"/>
        <a:ext cx="517160" cy="234746"/>
      </dsp:txXfrm>
    </dsp:sp>
    <dsp:sp modelId="{440967BF-7E77-4A6F-AD1B-25AC45CD6984}">
      <dsp:nvSpPr>
        <dsp:cNvPr id="0" name=""/>
        <dsp:cNvSpPr/>
      </dsp:nvSpPr>
      <dsp:spPr>
        <a:xfrm>
          <a:off x="223264" y="1579947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MIT App inventor</a:t>
          </a:r>
        </a:p>
      </dsp:txBody>
      <dsp:txXfrm>
        <a:off x="250988" y="1607671"/>
        <a:ext cx="1522141" cy="891105"/>
      </dsp:txXfrm>
    </dsp:sp>
    <dsp:sp modelId="{B2F8FA17-094F-42A5-95F0-2A5CC0E058D0}">
      <dsp:nvSpPr>
        <dsp:cNvPr id="0" name=""/>
        <dsp:cNvSpPr/>
      </dsp:nvSpPr>
      <dsp:spPr>
        <a:xfrm rot="5400000">
          <a:off x="844834" y="2636932"/>
          <a:ext cx="334449" cy="39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 rot="-5400000">
        <a:off x="894686" y="2665329"/>
        <a:ext cx="234746" cy="234114"/>
      </dsp:txXfrm>
    </dsp:sp>
    <dsp:sp modelId="{CB515CC1-4F4E-406F-AAA9-F02F78BD4112}">
      <dsp:nvSpPr>
        <dsp:cNvPr id="0" name=""/>
        <dsp:cNvSpPr/>
      </dsp:nvSpPr>
      <dsp:spPr>
        <a:xfrm>
          <a:off x="223264" y="3157536"/>
          <a:ext cx="1577589" cy="946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Text </a:t>
          </a:r>
          <a:r>
            <a:rPr lang="en-IN" sz="2200" kern="1200" dirty="0" err="1"/>
            <a:t>msg</a:t>
          </a:r>
          <a:r>
            <a:rPr lang="en-IN" sz="2200" kern="1200" dirty="0"/>
            <a:t> (twilio)/ emails</a:t>
          </a:r>
        </a:p>
      </dsp:txBody>
      <dsp:txXfrm>
        <a:off x="250988" y="3185260"/>
        <a:ext cx="1522141" cy="891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9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30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5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3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18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6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2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8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3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6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4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E0E487-B63A-4AEA-92B6-7087F2C7175D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E2E9F-A203-4C72-94A4-F4CDA3C75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59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hand holding a cell phone&#10;&#10;Description automatically generated">
            <a:extLst>
              <a:ext uri="{FF2B5EF4-FFF2-40B4-BE49-F238E27FC236}">
                <a16:creationId xmlns:a16="http://schemas.microsoft.com/office/drawing/2014/main" id="{30AEA701-A675-4CA5-90EC-0A787AA93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03" y="1086349"/>
            <a:ext cx="4011848" cy="284157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81920-9624-4EA4-84EA-52817EBC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latin typeface="+mj-lt"/>
                <a:ea typeface="+mj-ea"/>
                <a:cs typeface="+mj-cs"/>
              </a:rPr>
              <a:t>IOT SMART HOME (</a:t>
            </a:r>
            <a:r>
              <a:rPr lang="en-US" sz="3000" b="0" i="0" kern="1200" dirty="0" err="1">
                <a:latin typeface="+mj-lt"/>
                <a:ea typeface="+mj-ea"/>
                <a:cs typeface="+mj-cs"/>
              </a:rPr>
              <a:t>Firebot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 and </a:t>
            </a:r>
            <a:r>
              <a:rPr lang="en-US" sz="3000" dirty="0" smtClean="0"/>
              <a:t>Device</a:t>
            </a:r>
            <a:r>
              <a:rPr lang="en-US" sz="3000" b="0" i="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>
                <a:latin typeface="+mj-lt"/>
                <a:ea typeface="+mj-ea"/>
                <a:cs typeface="+mj-cs"/>
              </a:rPr>
              <a:t>automation)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351DB-E052-4421-9471-95154241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55" y="5722372"/>
            <a:ext cx="9336758" cy="4817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FARID </a:t>
            </a:r>
            <a:r>
              <a:rPr lang="en-US" dirty="0" smtClean="0"/>
              <a:t>, Zarin</a:t>
            </a:r>
            <a:r>
              <a:rPr lang="en-US" dirty="0"/>
              <a:t>, KENTON, MIHIR</a:t>
            </a:r>
          </a:p>
        </p:txBody>
      </p:sp>
      <p:pic>
        <p:nvPicPr>
          <p:cNvPr id="6" name="Picture 5" descr="A picture containing toy, sky, LEGO&#10;&#10;Description automatically generated">
            <a:extLst>
              <a:ext uri="{FF2B5EF4-FFF2-40B4-BE49-F238E27FC236}">
                <a16:creationId xmlns:a16="http://schemas.microsoft.com/office/drawing/2014/main" id="{684212BE-A35E-441C-BB47-BB53E5DF8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5" y="1086349"/>
            <a:ext cx="4770261" cy="2500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6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Stand 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Visualizes and controls the temperature, pressure and humidity of the home from a remote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Sends an email if the temperature, pressure or humidity goes above a certain set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Sends a text message via twilio to the home user when a firefighting bot detects 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Splashes water to the fire affected areas in the given proximity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Controls the ac, fans, lights via one button build in MIT app inventor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Economic and cost effective design for a safe environment at 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1026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06CF701E-A7DB-4753-8237-90980DAD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07" y="5599474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7" y="870730"/>
            <a:ext cx="9229196" cy="7399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Features</a:t>
            </a:r>
            <a:br>
              <a:rPr lang="en-IN" dirty="0"/>
            </a:br>
            <a:r>
              <a:rPr lang="en-IN" dirty="0"/>
              <a:t>Hardware flow      Software 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FFE2B6-3D50-4ECA-B641-8CFF47FA46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7991"/>
              </p:ext>
            </p:extLst>
          </p:nvPr>
        </p:nvGraphicFramePr>
        <p:xfrm>
          <a:off x="1103314" y="2024089"/>
          <a:ext cx="4144548" cy="423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5FBF3DC-B931-4FCE-98E2-12EA5884F7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4992511"/>
              </p:ext>
            </p:extLst>
          </p:nvPr>
        </p:nvGraphicFramePr>
        <p:xfrm>
          <a:off x="5654675" y="2055813"/>
          <a:ext cx="4395788" cy="410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F6AB3-6E18-4F76-99D9-DAF52111433A}"/>
              </a:ext>
            </a:extLst>
          </p:cNvPr>
          <p:cNvCxnSpPr>
            <a:cxnSpLocks/>
          </p:cNvCxnSpPr>
          <p:nvPr/>
        </p:nvCxnSpPr>
        <p:spPr>
          <a:xfrm>
            <a:off x="5499100" y="1881809"/>
            <a:ext cx="0" cy="4374529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4DD5A075-1550-49A2-8B01-F88F2626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827" y="5423707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7652" cy="774562"/>
          </a:xfrm>
        </p:spPr>
        <p:txBody>
          <a:bodyPr/>
          <a:lstStyle/>
          <a:p>
            <a:pPr algn="ctr"/>
            <a:r>
              <a:rPr lang="en-IN" dirty="0"/>
              <a:t>User Interface on MIT app Inventor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6334B-DB44-426B-8723-E24E37C5D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06" y="1448972"/>
            <a:ext cx="3429000" cy="479942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7D834-D760-4E2C-9066-56BB8570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90" y="1448972"/>
            <a:ext cx="3429000" cy="4799428"/>
          </a:xfrm>
          <a:prstGeom prst="rect">
            <a:avLst/>
          </a:prstGeom>
        </p:spPr>
      </p:pic>
      <p:pic>
        <p:nvPicPr>
          <p:cNvPr id="12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61F015DD-B907-4006-ADC8-AFE6F309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774" y="5678657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D030-AD42-434A-BC2F-37CD65C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IN" dirty="0"/>
              <a:t>Advantages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7BE5-5E9E-482D-8AD2-24EFE7E3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Easy to deploy and cost effective product for smart home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Alert reachability to your remote 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Jbkbkj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/>
              <a:t>Csvsdvvs</a:t>
            </a:r>
            <a:endParaRPr lang="en-IN" sz="24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2400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Video link</a:t>
            </a:r>
          </a:p>
        </p:txBody>
      </p:sp>
      <p:pic>
        <p:nvPicPr>
          <p:cNvPr id="4" name="Picture 2" descr="https://lh5.googleusercontent.com/97bWEXqB95sgaykQgrh10leB-I7hiQG4jIFKGbd2inEeyn4_wqX8FSUeVdMKwnEW0dA185xf2Eu4XLpf1GotPQOni08WhSGUZhJJdKCcRi7JaX4RpB6gQpP1dxp8_oQXk4eLSUneB74">
            <a:extLst>
              <a:ext uri="{FF2B5EF4-FFF2-40B4-BE49-F238E27FC236}">
                <a16:creationId xmlns:a16="http://schemas.microsoft.com/office/drawing/2014/main" id="{7EDA7300-05A9-4F3E-853E-832C9382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49" y="5612296"/>
            <a:ext cx="1603717" cy="11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5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161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IOT SMART HOME (Firebot and Device automation)</vt:lpstr>
      <vt:lpstr>Stand out Features</vt:lpstr>
      <vt:lpstr> Features Hardware flow      Software flow </vt:lpstr>
      <vt:lpstr>User Interface on MIT app Inventor</vt:lpstr>
      <vt:lpstr>Advantages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(Firebot and light automation)</dc:title>
  <dc:creator>mihir pitale</dc:creator>
  <cp:lastModifiedBy>Sandhie, Zarin Tasnim (UMKC-Student)</cp:lastModifiedBy>
  <cp:revision>7</cp:revision>
  <dcterms:created xsi:type="dcterms:W3CDTF">2018-11-04T21:42:01Z</dcterms:created>
  <dcterms:modified xsi:type="dcterms:W3CDTF">2018-11-05T02:58:49Z</dcterms:modified>
</cp:coreProperties>
</file>