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 smtClean="0"/>
            <a:t>Firebot</a:t>
          </a:r>
          <a:endParaRPr lang="en-IN" dirty="0"/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 smtClean="0"/>
            <a:t>Mobile Phone</a:t>
          </a:r>
          <a:endParaRPr lang="en-US" sz="2200" dirty="0"/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Phone</a:t>
          </a:r>
          <a:endParaRPr lang="en-US" sz="2200" kern="1200" dirty="0"/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Firebot</a:t>
          </a:r>
          <a:endParaRPr lang="en-IN" sz="2700" kern="1200" dirty="0"/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 smtClean="0"/>
              <a:t>Device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utomation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 smtClean="0"/>
              <a:t>Group Name: </a:t>
            </a:r>
            <a:r>
              <a:rPr lang="en-US" dirty="0" err="1" smtClean="0"/>
              <a:t>IoT</a:t>
            </a:r>
            <a:r>
              <a:rPr lang="en-US" dirty="0" smtClean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 smtClean="0"/>
              <a:t>Group Members: </a:t>
            </a:r>
            <a:r>
              <a:rPr lang="en-US" dirty="0"/>
              <a:t>FARID , </a:t>
            </a:r>
            <a:r>
              <a:rPr lang="en-US" dirty="0" smtClean="0"/>
              <a:t>KENTON,  </a:t>
            </a:r>
            <a:r>
              <a:rPr lang="en-US" smtClean="0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UMKC Hackathon, Fall, 2018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and control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 an email if the temperature, pressure or humidity goes above a certain </a:t>
            </a:r>
            <a:r>
              <a:rPr lang="en-US" sz="2400" dirty="0" smtClean="0"/>
              <a:t>set value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 to the fire affected areas in the given proximity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Making a high pitched sound in case of fire which can warn the nearby people.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 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437622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Flow Diagram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Hardware </a:t>
            </a:r>
            <a:r>
              <a:rPr lang="en-IN" dirty="0" smtClean="0"/>
              <a:t>Flow      </a:t>
            </a:r>
            <a:r>
              <a:rPr lang="en-IN" dirty="0"/>
              <a:t>Software </a:t>
            </a:r>
            <a:r>
              <a:rPr lang="en-IN" dirty="0" smtClean="0"/>
              <a:t>Flow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 smtClean="0"/>
              <a:t>Fire Fighting Robot &amp; User </a:t>
            </a:r>
            <a:r>
              <a:rPr lang="en-IN" sz="3600" dirty="0"/>
              <a:t>Interface on MIT </a:t>
            </a:r>
            <a:r>
              <a:rPr lang="en-IN" sz="3600" dirty="0" smtClean="0"/>
              <a:t>App </a:t>
            </a:r>
            <a:r>
              <a:rPr lang="en-IN" sz="3600" dirty="0"/>
              <a:t>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61" y="1124485"/>
            <a:ext cx="11311870" cy="1528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</a:t>
            </a:r>
            <a:r>
              <a:rPr lang="en-IN" sz="2400" dirty="0" smtClean="0"/>
              <a:t>product (around $80) </a:t>
            </a:r>
            <a:r>
              <a:rPr lang="en-IN" sz="2400" dirty="0"/>
              <a:t>for smart </a:t>
            </a:r>
            <a:r>
              <a:rPr lang="en-IN" sz="2400" dirty="0" smtClean="0"/>
              <a:t>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 low-power design which covers all aspects of a safe home.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Reachability of the fire fighting robot </a:t>
            </a:r>
            <a:r>
              <a:rPr lang="en-IN" sz="2400" dirty="0"/>
              <a:t>to </a:t>
            </a:r>
            <a:r>
              <a:rPr lang="en-IN" sz="2400" dirty="0" smtClean="0"/>
              <a:t>remote location to put out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661" y="2695510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Possibility </a:t>
            </a:r>
            <a:r>
              <a:rPr lang="en-IN" sz="2400" dirty="0"/>
              <a:t>of sending text message/ making a call to 911 via </a:t>
            </a:r>
            <a:r>
              <a:rPr lang="en-IN" sz="2400" dirty="0" smtClean="0"/>
              <a:t>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US" sz="2400" dirty="0" smtClean="0"/>
              <a:t>Interaction  </a:t>
            </a:r>
            <a:r>
              <a:rPr lang="en-US" sz="2400" dirty="0"/>
              <a:t>with user using all kinds of communication techniques</a:t>
            </a:r>
            <a:r>
              <a:rPr lang="en-US" sz="2400" dirty="0" smtClean="0"/>
              <a:t>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256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14</cp:revision>
  <dcterms:created xsi:type="dcterms:W3CDTF">2018-11-04T21:42:01Z</dcterms:created>
  <dcterms:modified xsi:type="dcterms:W3CDTF">2018-11-05T04:45:42Z</dcterms:modified>
</cp:coreProperties>
</file>