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/>
            <a:t>Firebot</a:t>
          </a:r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/>
            <a:t>Mobile Phone</a:t>
          </a:r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</dgm:pt>
    <dgm:pt modelId="{78A3DC04-3497-4902-AF98-68282BC6C03A}" type="pres">
      <dgm:prSet presAssocID="{F98CF3DA-0F5B-4E56-B493-EBFAA66FF6AC}" presName="sibTrans" presStyleLbl="sibTrans2D1" presStyleIdx="0" presStyleCnt="4"/>
      <dgm:spPr/>
    </dgm:pt>
    <dgm:pt modelId="{E7DC1036-F1BE-4C9F-871B-29AEF0003E78}" type="pres">
      <dgm:prSet presAssocID="{F98CF3DA-0F5B-4E56-B493-EBFAA66FF6AC}" presName="connectorText" presStyleLbl="sibTrans2D1" presStyleIdx="0" presStyleCnt="4"/>
      <dgm:spPr/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</dgm:pt>
    <dgm:pt modelId="{FEF8AE67-254E-4138-9C61-EDD3879FCBF5}" type="pres">
      <dgm:prSet presAssocID="{9DF9B6C0-9ADB-4F96-9762-79685057A34B}" presName="sibTrans" presStyleLbl="sibTrans2D1" presStyleIdx="1" presStyleCnt="4" custScaleX="181172"/>
      <dgm:spPr>
        <a:prstGeom prst="leftRightArrow">
          <a:avLst/>
        </a:prstGeom>
      </dgm:spPr>
    </dgm:pt>
    <dgm:pt modelId="{BE3087A1-0449-4776-AB81-EA9893A91C18}" type="pres">
      <dgm:prSet presAssocID="{9DF9B6C0-9ADB-4F96-9762-79685057A34B}" presName="connectorText" presStyleLbl="sibTrans2D1" presStyleIdx="1" presStyleCnt="4"/>
      <dgm:spPr/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</dgm:pt>
    <dgm:pt modelId="{F14C4CE9-8C36-4338-979F-695F59B79844}" type="pres">
      <dgm:prSet presAssocID="{D935C3DF-04A6-4603-94DA-B3E8CE33C220}" presName="sibTrans" presStyleLbl="sibTrans2D1" presStyleIdx="2" presStyleCnt="4"/>
      <dgm:spPr/>
    </dgm:pt>
    <dgm:pt modelId="{6A316665-6D1A-4C54-993C-29BA200DB135}" type="pres">
      <dgm:prSet presAssocID="{D935C3DF-04A6-4603-94DA-B3E8CE33C220}" presName="connectorText" presStyleLbl="sibTrans2D1" presStyleIdx="2" presStyleCnt="4"/>
      <dgm:spPr/>
    </dgm:pt>
    <dgm:pt modelId="{29E92719-BAF7-4D77-A3C3-AADB5F9AD43A}" type="pres">
      <dgm:prSet presAssocID="{E75C62E8-C86E-4DDF-98BB-95E2925BC518}" presName="node" presStyleLbl="node1" presStyleIdx="3" presStyleCnt="5">
        <dgm:presLayoutVars>
          <dgm:bulletEnabled val="1"/>
        </dgm:presLayoutVars>
      </dgm:prSet>
      <dgm:spPr/>
    </dgm:pt>
    <dgm:pt modelId="{C98B66A3-B538-4755-8E9C-8FBBD957AF3C}" type="pres">
      <dgm:prSet presAssocID="{5119C2EA-ED5B-4414-9879-EDC73AA366F9}" presName="sibTrans" presStyleLbl="sibTrans2D1" presStyleIdx="3" presStyleCnt="4" custAng="14106145" custFlipHor="1" custScaleX="91635" custScaleY="89531" custLinFactX="100000" custLinFactNeighborX="101923" custLinFactNeighborY="2158"/>
      <dgm:spPr/>
    </dgm:pt>
    <dgm:pt modelId="{B4BA6359-A867-4DDA-B369-5480781F9223}" type="pres">
      <dgm:prSet presAssocID="{5119C2EA-ED5B-4414-9879-EDC73AA366F9}" presName="connectorText" presStyleLbl="sibTrans2D1" presStyleIdx="3" presStyleCnt="4"/>
      <dgm:spPr/>
    </dgm:pt>
    <dgm:pt modelId="{EE8DAAE9-044C-456D-A7E7-47C43183E8FA}" type="pres">
      <dgm:prSet presAssocID="{330425D8-D1F4-45F9-B881-6BA4E8C30549}" presName="node" presStyleLbl="node1" presStyleIdx="4" presStyleCnt="5" custLinFactX="43443" custLinFactNeighborX="100000" custLinFactNeighborY="97">
        <dgm:presLayoutVars>
          <dgm:bulletEnabled val="1"/>
        </dgm:presLayoutVars>
      </dgm:prSet>
      <dgm:spPr/>
    </dgm:pt>
  </dgm:ptLst>
  <dgm:cxnLst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</dgm:pt>
    <dgm:pt modelId="{FB522A7B-EB00-4BF4-B524-962474973FDB}" type="pres">
      <dgm:prSet presAssocID="{8EDC1B79-E251-4ABF-BDCF-32D39A02632B}" presName="sibTrans" presStyleLbl="sibTrans2D1" presStyleIdx="0" presStyleCnt="4"/>
      <dgm:spPr/>
    </dgm:pt>
    <dgm:pt modelId="{EE7757F6-B714-4AA4-ABB6-9E91B712416B}" type="pres">
      <dgm:prSet presAssocID="{8EDC1B79-E251-4ABF-BDCF-32D39A02632B}" presName="connectorText" presStyleLbl="sibTrans2D1" presStyleIdx="0" presStyleCnt="4"/>
      <dgm:spPr/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</dgm:pt>
    <dgm:pt modelId="{97821F69-0B45-448C-8E8A-AC4B1E272707}" type="pres">
      <dgm:prSet presAssocID="{12D9B701-D2CD-464B-9D29-BAC82825D3CD}" presName="sibTrans" presStyleLbl="sibTrans2D1" presStyleIdx="1" presStyleCnt="4" custScaleX="191334"/>
      <dgm:spPr>
        <a:prstGeom prst="leftRightArrow">
          <a:avLst/>
        </a:prstGeom>
      </dgm:spPr>
    </dgm:pt>
    <dgm:pt modelId="{FC04ADFA-67FA-4BC8-A7D8-70E550CB8A67}" type="pres">
      <dgm:prSet presAssocID="{12D9B701-D2CD-464B-9D29-BAC82825D3CD}" presName="connectorText" presStyleLbl="sibTrans2D1" presStyleIdx="1" presStyleCnt="4"/>
      <dgm:spPr/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</dgm:pt>
    <dgm:pt modelId="{E4AC00EC-9833-426E-AF4D-E6ACF6FAC684}" type="pres">
      <dgm:prSet presAssocID="{54B9D642-A167-49B2-B247-39C75D612B7E}" presName="sibTrans" presStyleLbl="sibTrans2D1" presStyleIdx="2" presStyleCnt="4" custScaleX="189725"/>
      <dgm:spPr>
        <a:prstGeom prst="leftRightArrow">
          <a:avLst/>
        </a:prstGeom>
      </dgm:spPr>
    </dgm:pt>
    <dgm:pt modelId="{B61DA4DE-C906-4EF6-AFBD-6841F91C0EC5}" type="pres">
      <dgm:prSet presAssocID="{54B9D642-A167-49B2-B247-39C75D612B7E}" presName="connectorText" presStyleLbl="sibTrans2D1" presStyleIdx="2" presStyleCnt="4"/>
      <dgm:spPr/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</dgm:pt>
    <dgm:pt modelId="{B2F8FA17-094F-42A5-95F0-2A5CC0E058D0}" type="pres">
      <dgm:prSet presAssocID="{EEC904FD-F7BE-4A92-88CF-F406158E05A6}" presName="sibTrans" presStyleLbl="sibTrans2D1" presStyleIdx="3" presStyleCnt="4"/>
      <dgm:spPr/>
    </dgm:pt>
    <dgm:pt modelId="{9EDB90A7-E885-447F-927A-7F256777EA5C}" type="pres">
      <dgm:prSet presAssocID="{EEC904FD-F7BE-4A92-88CF-F406158E05A6}" presName="connectorText" presStyleLbl="sibTrans2D1" presStyleIdx="3" presStyleCnt="4"/>
      <dgm:spPr/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2898751" y="1091077"/>
          <a:ext cx="624928" cy="403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-5400000">
        <a:off x="3090162" y="980369"/>
        <a:ext cx="242106" cy="50387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29E92719-BAF7-4D77-A3C3-AADB5F9AD43A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Mobile Phone</a:t>
          </a:r>
        </a:p>
      </dsp:txBody>
      <dsp:txXfrm>
        <a:off x="148396" y="1656600"/>
        <a:ext cx="1569872" cy="919049"/>
      </dsp:txXfrm>
    </dsp:sp>
    <dsp:sp modelId="{C98B66A3-B538-4755-8E9C-8FBBD957AF3C}">
      <dsp:nvSpPr>
        <dsp:cNvPr id="0" name=""/>
        <dsp:cNvSpPr/>
      </dsp:nvSpPr>
      <dsp:spPr>
        <a:xfrm rot="5400000" flipH="1">
          <a:off x="3028826" y="2748425"/>
          <a:ext cx="553288" cy="36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83016" y="2874868"/>
        <a:ext cx="444908" cy="216761"/>
      </dsp:txXfrm>
    </dsp:sp>
    <dsp:sp modelId="{EE8DAAE9-044C-456D-A7E7-47C43183E8FA}">
      <dsp:nvSpPr>
        <dsp:cNvPr id="0" name=""/>
        <dsp:cNvSpPr/>
      </dsp:nvSpPr>
      <dsp:spPr>
        <a:xfrm>
          <a:off x="2453705" y="3256013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Firebot</a:t>
          </a:r>
        </a:p>
      </dsp:txBody>
      <dsp:txXfrm>
        <a:off x="2482298" y="3284606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95" y="1417625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/>
              <a:t>Device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utomation)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Group Name: </a:t>
            </a:r>
            <a:r>
              <a:rPr lang="en-US" dirty="0" err="1"/>
              <a:t>IoT</a:t>
            </a:r>
            <a:r>
              <a:rPr lang="en-US" dirty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Group Members: FARID , KENTON,  </a:t>
            </a:r>
            <a:r>
              <a:rPr lang="en-US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2" y="1539195"/>
            <a:ext cx="4770261" cy="2500913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UMKC Hackathon, Fall, 2018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264754"/>
            <a:ext cx="10515600" cy="493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off an email if the temperature, pressure or humidity goes above a certain set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Making a high pitched sound in case of fire which can warn the nearby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in a MIT app inventor android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cost-effective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365126"/>
            <a:ext cx="1249281" cy="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437622"/>
            <a:ext cx="9229196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Flow Diagram</a:t>
            </a:r>
            <a:br>
              <a:rPr lang="en-IN" dirty="0"/>
            </a:br>
            <a:r>
              <a:rPr lang="en-IN" dirty="0"/>
              <a:t>Hardware Flow      Software 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7991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992511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/>
              <a:t>Fire Fighting Robot &amp; User Interface on MIT App 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61" y="1124485"/>
            <a:ext cx="11311870" cy="15281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cost-effective product (around $80) for smart 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firefighting robot needs no human interaction to put out a potential </a:t>
            </a:r>
            <a:r>
              <a:rPr lang="en-IN" sz="2400"/>
              <a:t>house fire.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2812866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2824398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2812866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09" y="2812867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661" y="2695510"/>
            <a:ext cx="2640713" cy="393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Possibility of sending text message/ making a call to 911 via node-red.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US" sz="2400" dirty="0"/>
              <a:t>Interaction  with an user using all kinds of communication techniques.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62" y="354433"/>
            <a:ext cx="1225104" cy="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177</TotalTime>
  <Words>231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Parallax</vt:lpstr>
      <vt:lpstr>IOT SMART HOME (Firebot and Device Automation)</vt:lpstr>
      <vt:lpstr>Stand out Features</vt:lpstr>
      <vt:lpstr> Flow Diagram Hardware Flow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Farid Uddin Ahmed Farid</cp:lastModifiedBy>
  <cp:revision>16</cp:revision>
  <dcterms:created xsi:type="dcterms:W3CDTF">2018-11-04T21:42:01Z</dcterms:created>
  <dcterms:modified xsi:type="dcterms:W3CDTF">2018-11-05T05:07:23Z</dcterms:modified>
</cp:coreProperties>
</file>