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0" r:id="rId6"/>
    <p:sldId id="277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" TargetMode="External"/><Relationship Id="rId2" Type="http://schemas.openxmlformats.org/officeDocument/2006/relationships/hyperlink" Target="https://keras.io/api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ndas.pydata.org/doc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barelydedicated%2Fbank-customer-churn-modeling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10" y="2415133"/>
            <a:ext cx="11256078" cy="1584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BANK CUSTOMER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64" y="4195071"/>
            <a:ext cx="7056353" cy="1853231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3000" b="1" dirty="0">
                <a:solidFill>
                  <a:srgbClr val="7030A0"/>
                </a:solidFill>
              </a:rPr>
              <a:t>Presented by:</a:t>
            </a:r>
            <a:endParaRPr lang="en-US" b="1" dirty="0">
              <a:solidFill>
                <a:srgbClr val="7030A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Sandhiya S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2021503552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Department of Computer Technology, MIT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F0753E-D90D-8E23-0447-A714D0E9D1FE}"/>
              </a:ext>
            </a:extLst>
          </p:cNvPr>
          <p:cNvSpPr txBox="1">
            <a:spLocks/>
          </p:cNvSpPr>
          <p:nvPr/>
        </p:nvSpPr>
        <p:spPr>
          <a:xfrm>
            <a:off x="833256" y="366458"/>
            <a:ext cx="10525488" cy="1584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Naan Mudhalvan (NM) Project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NM Course: Generative AI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References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10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</a:t>
            </a:r>
            <a:endParaRPr lang="en-US" sz="1800" dirty="0">
              <a:solidFill>
                <a:srgbClr val="C00000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</a:t>
            </a:r>
            <a:endParaRPr lang="en-US" sz="1800" dirty="0">
              <a:solidFill>
                <a:srgbClr val="C00000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587" y="2334512"/>
            <a:ext cx="10406826" cy="1659716"/>
          </a:xfrm>
        </p:spPr>
        <p:txBody>
          <a:bodyPr>
            <a:normAutofit/>
          </a:bodyPr>
          <a:lstStyle/>
          <a:p>
            <a:r>
              <a:rPr lang="en-US" sz="7200" dirty="0"/>
              <a:t>THANK YOU.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B1A4-6271-FD98-E848-FDB585C8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558277"/>
            <a:ext cx="5684520" cy="1305562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F4DC-3888-C940-AF09-36AB4066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76" y="2207475"/>
            <a:ext cx="4907048" cy="3439467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Proposed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System Development Approach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Algorithm and Deployment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Result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6691-5A09-0A53-B886-EDD566A3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z="2000" b="1" smtClean="0">
                <a:solidFill>
                  <a:schemeClr val="tx1"/>
                </a:solidFill>
              </a:rPr>
              <a:pPr/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Customer churn, losing a customer to a competitor, can be costly for banks.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address this challenge, a neural network (NN) model is proposed that can predict which bank customers are at high risk of churning.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3</a:t>
            </a:fld>
            <a:endParaRPr lang="en-Z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Proposed Solution 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 multi-layered artificial neural network is proposed for classifying bank customer churn risk by determining whether the customers will leave or not in the next 6 months.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4</a:t>
            </a:fld>
            <a:endParaRPr lang="en-Z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Proposed Solution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5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A sequential ANN is built using </a:t>
            </a:r>
            <a:r>
              <a:rPr lang="en-US" sz="3200" dirty="0" err="1">
                <a:solidFill>
                  <a:schemeClr val="tx1"/>
                </a:solidFill>
              </a:rPr>
              <a:t>Keras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</a:rPr>
              <a:t>An ANN architecture is defined with input, hidden, and output layers. Choose an appropriate activation function (e.g., </a:t>
            </a:r>
            <a:r>
              <a:rPr lang="en-IN" sz="3200" dirty="0" err="1">
                <a:solidFill>
                  <a:schemeClr val="tx1"/>
                </a:solidFill>
              </a:rPr>
              <a:t>ReLU</a:t>
            </a:r>
            <a:r>
              <a:rPr lang="en-IN" sz="3200" dirty="0">
                <a:solidFill>
                  <a:schemeClr val="tx1"/>
                </a:solidFill>
              </a:rPr>
              <a:t>) for hidden layers and a sigmoid function for the output layer (predicting churn probability between 0 and 1).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</a:rPr>
              <a:t>Libraries like TensorFlow or </a:t>
            </a:r>
            <a:r>
              <a:rPr lang="en-IN" sz="3200" dirty="0" err="1">
                <a:solidFill>
                  <a:schemeClr val="tx1"/>
                </a:solidFill>
              </a:rPr>
              <a:t>Keras</a:t>
            </a:r>
            <a:r>
              <a:rPr lang="en-IN" sz="3200" dirty="0">
                <a:solidFill>
                  <a:schemeClr val="tx1"/>
                </a:solidFill>
              </a:rPr>
              <a:t> are used to build and train the ANN model.</a:t>
            </a:r>
          </a:p>
        </p:txBody>
      </p:sp>
    </p:spTree>
    <p:extLst>
      <p:ext uri="{BB962C8B-B14F-4D97-AF65-F5344CB8AC3E}">
        <p14:creationId xmlns:p14="http://schemas.microsoft.com/office/powerpoint/2010/main" val="38564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sz="4400" b="1" dirty="0">
                <a:solidFill>
                  <a:schemeClr val="tx1"/>
                </a:solidFill>
              </a:rPr>
              <a:t>System Development Approach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6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Hardware: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Moderate CPU (e.g., recent Intel Core i5 or AMD Ryzen 5)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Software: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Python 3.x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Keras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Google Colab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Libraries:</a:t>
            </a:r>
            <a:r>
              <a:rPr lang="en-US" sz="2800" dirty="0">
                <a:solidFill>
                  <a:schemeClr val="tx1"/>
                </a:solidFill>
              </a:rPr>
              <a:t> NumPy, Pandas,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308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Algorithm and Deployment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7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Data Collection: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/>
              <a:t>Downloaded the publicly available dataset from Kaggle. (</a:t>
            </a:r>
            <a:r>
              <a:rPr lang="en-US" sz="23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https://colab.research.google.com/corgiredirector?site=https%3A%2F%2Fwww.kaggle.com%2Fbarelydedicated%2Fbank-customer-churn-modeling</a:t>
            </a:r>
            <a:r>
              <a:rPr lang="en-US" sz="2300" dirty="0"/>
              <a:t>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 libraries (pandas, scikit-learn)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data from CSV file.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tx1"/>
                </a:solidFill>
              </a:rPr>
              <a:t>Encode categorical variables (e.g., one-hot encoding).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tx1"/>
                </a:solidFill>
              </a:rPr>
              <a:t>Analyze target variable distribution (churn vs. non-churn)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Model Architecture: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Artificial Neural Network (ANN) with sequential layers.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layer: Matches number of features (likely 14 from this dataset).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Hidden layers: 2-layer with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 (e.g., 5 neurons each).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 layer: Single neuron with sigmoid activation (predicts churn probability). 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0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Algorithm and Deployment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8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000" b="1" dirty="0">
                <a:solidFill>
                  <a:schemeClr val="tx1"/>
                </a:solidFill>
              </a:rPr>
              <a:t>Training and Evaluation:</a:t>
            </a:r>
            <a:endParaRPr lang="en-US" sz="2000" b="1" dirty="0">
              <a:solidFill>
                <a:schemeClr val="tx1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Used the testing set to assess the model's accuracy in predicting churn. 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Metrics like accuracy, precision, recall, and F1-score are employed.</a:t>
            </a:r>
          </a:p>
        </p:txBody>
      </p:sp>
    </p:spTree>
    <p:extLst>
      <p:ext uri="{BB962C8B-B14F-4D97-AF65-F5344CB8AC3E}">
        <p14:creationId xmlns:p14="http://schemas.microsoft.com/office/powerpoint/2010/main" val="31094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Result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9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A22DC9-0C4C-DAAD-4A2A-0069990EE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2275814"/>
            <a:ext cx="4764033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8566D-BF8F-3C21-CD20-02FE3614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94" y="2833793"/>
            <a:ext cx="561920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43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293</TotalTime>
  <Words>436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Skeena</vt:lpstr>
      <vt:lpstr>Times New Roman</vt:lpstr>
      <vt:lpstr>Wingdings</vt:lpstr>
      <vt:lpstr>Custom</vt:lpstr>
      <vt:lpstr>BANK CUSTOMER  CHURN PREDICTION</vt:lpstr>
      <vt:lpstr>OUTLINE</vt:lpstr>
      <vt:lpstr>Problem Statement</vt:lpstr>
      <vt:lpstr>Proposed Solution </vt:lpstr>
      <vt:lpstr>Proposed Solution</vt:lpstr>
      <vt:lpstr>System Development Approach</vt:lpstr>
      <vt:lpstr>Algorithm and Deployment</vt:lpstr>
      <vt:lpstr>Algorithm and Deployment</vt:lpstr>
      <vt:lpstr>Result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Sandhiya S</dc:creator>
  <cp:lastModifiedBy>Sandhiya S</cp:lastModifiedBy>
  <cp:revision>4</cp:revision>
  <dcterms:created xsi:type="dcterms:W3CDTF">2024-04-23T16:41:54Z</dcterms:created>
  <dcterms:modified xsi:type="dcterms:W3CDTF">2024-04-28T13:46:24Z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